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ppt/ink/ink220.xml" ContentType="application/inkml+xml"/>
  <Override PartName="/ppt/ink/ink221.xml" ContentType="application/inkml+xml"/>
  <Override PartName="/ppt/ink/ink222.xml" ContentType="application/inkml+xml"/>
  <Override PartName="/ppt/ink/ink223.xml" ContentType="application/inkml+xml"/>
  <Override PartName="/ppt/ink/ink224.xml" ContentType="application/inkml+xml"/>
  <Override PartName="/ppt/ink/ink225.xml" ContentType="application/inkml+xml"/>
  <Override PartName="/ppt/ink/ink226.xml" ContentType="application/inkml+xml"/>
  <Override PartName="/ppt/ink/ink227.xml" ContentType="application/inkml+xml"/>
  <Override PartName="/ppt/ink/ink228.xml" ContentType="application/inkml+xml"/>
  <Override PartName="/ppt/ink/ink229.xml" ContentType="application/inkml+xml"/>
  <Override PartName="/ppt/ink/ink230.xml" ContentType="application/inkml+xml"/>
  <Override PartName="/ppt/ink/ink231.xml" ContentType="application/inkml+xml"/>
  <Override PartName="/ppt/ink/ink232.xml" ContentType="application/inkml+xml"/>
  <Override PartName="/ppt/ink/ink233.xml" ContentType="application/inkml+xml"/>
  <Override PartName="/ppt/ink/ink234.xml" ContentType="application/inkml+xml"/>
  <Override PartName="/ppt/ink/ink235.xml" ContentType="application/inkml+xml"/>
  <Override PartName="/ppt/ink/ink236.xml" ContentType="application/inkml+xml"/>
  <Override PartName="/ppt/ink/ink237.xml" ContentType="application/inkml+xml"/>
  <Override PartName="/ppt/ink/ink238.xml" ContentType="application/inkml+xml"/>
  <Override PartName="/ppt/ink/ink239.xml" ContentType="application/inkml+xml"/>
  <Override PartName="/ppt/ink/ink240.xml" ContentType="application/inkml+xml"/>
  <Override PartName="/ppt/ink/ink241.xml" ContentType="application/inkml+xml"/>
  <Override PartName="/ppt/ink/ink242.xml" ContentType="application/inkml+xml"/>
  <Override PartName="/ppt/ink/ink243.xml" ContentType="application/inkml+xml"/>
  <Override PartName="/ppt/ink/ink244.xml" ContentType="application/inkml+xml"/>
  <Override PartName="/ppt/ink/ink245.xml" ContentType="application/inkml+xml"/>
  <Override PartName="/ppt/ink/ink246.xml" ContentType="application/inkml+xml"/>
  <Override PartName="/ppt/ink/ink247.xml" ContentType="application/inkml+xml"/>
  <Override PartName="/ppt/ink/ink248.xml" ContentType="application/inkml+xml"/>
  <Override PartName="/ppt/ink/ink249.xml" ContentType="application/inkml+xml"/>
  <Override PartName="/ppt/ink/ink250.xml" ContentType="application/inkml+xml"/>
  <Override PartName="/ppt/ink/ink251.xml" ContentType="application/inkml+xml"/>
  <Override PartName="/ppt/ink/ink252.xml" ContentType="application/inkml+xml"/>
  <Override PartName="/ppt/ink/ink253.xml" ContentType="application/inkml+xml"/>
  <Override PartName="/ppt/ink/ink254.xml" ContentType="application/inkml+xml"/>
  <Override PartName="/ppt/ink/ink255.xml" ContentType="application/inkml+xml"/>
  <Override PartName="/ppt/ink/ink256.xml" ContentType="application/inkml+xml"/>
  <Override PartName="/ppt/ink/ink257.xml" ContentType="application/inkml+xml"/>
  <Override PartName="/ppt/ink/ink258.xml" ContentType="application/inkml+xml"/>
  <Override PartName="/ppt/ink/ink259.xml" ContentType="application/inkml+xml"/>
  <Override PartName="/ppt/ink/ink260.xml" ContentType="application/inkml+xml"/>
  <Override PartName="/ppt/ink/ink261.xml" ContentType="application/inkml+xml"/>
  <Override PartName="/ppt/ink/ink262.xml" ContentType="application/inkml+xml"/>
  <Override PartName="/ppt/ink/ink263.xml" ContentType="application/inkml+xml"/>
  <Override PartName="/ppt/ink/ink264.xml" ContentType="application/inkml+xml"/>
  <Override PartName="/ppt/ink/ink265.xml" ContentType="application/inkml+xml"/>
  <Override PartName="/ppt/ink/ink266.xml" ContentType="application/inkml+xml"/>
  <Override PartName="/ppt/ink/ink267.xml" ContentType="application/inkml+xml"/>
  <Override PartName="/ppt/ink/ink268.xml" ContentType="application/inkml+xml"/>
  <Override PartName="/ppt/ink/ink269.xml" ContentType="application/inkml+xml"/>
  <Override PartName="/ppt/ink/ink270.xml" ContentType="application/inkml+xml"/>
  <Override PartName="/ppt/ink/ink271.xml" ContentType="application/inkml+xml"/>
  <Override PartName="/ppt/ink/ink272.xml" ContentType="application/inkml+xml"/>
  <Override PartName="/ppt/ink/ink273.xml" ContentType="application/inkml+xml"/>
  <Override PartName="/ppt/ink/ink274.xml" ContentType="application/inkml+xml"/>
  <Override PartName="/ppt/ink/ink275.xml" ContentType="application/inkml+xml"/>
  <Override PartName="/ppt/ink/ink276.xml" ContentType="application/inkml+xml"/>
  <Override PartName="/ppt/ink/ink277.xml" ContentType="application/inkml+xml"/>
  <Override PartName="/ppt/ink/ink278.xml" ContentType="application/inkml+xml"/>
  <Override PartName="/ppt/ink/ink279.xml" ContentType="application/inkml+xml"/>
  <Override PartName="/ppt/ink/ink280.xml" ContentType="application/inkml+xml"/>
  <Override PartName="/ppt/ink/ink281.xml" ContentType="application/inkml+xml"/>
  <Override PartName="/ppt/ink/ink282.xml" ContentType="application/inkml+xml"/>
  <Override PartName="/ppt/ink/ink283.xml" ContentType="application/inkml+xml"/>
  <Override PartName="/ppt/ink/ink284.xml" ContentType="application/inkml+xml"/>
  <Override PartName="/ppt/ink/ink285.xml" ContentType="application/inkml+xml"/>
  <Override PartName="/ppt/ink/ink286.xml" ContentType="application/inkml+xml"/>
  <Override PartName="/ppt/ink/ink287.xml" ContentType="application/inkml+xml"/>
  <Override PartName="/ppt/ink/ink288.xml" ContentType="application/inkml+xml"/>
  <Override PartName="/ppt/ink/ink289.xml" ContentType="application/inkml+xml"/>
  <Override PartName="/ppt/ink/ink290.xml" ContentType="application/inkml+xml"/>
  <Override PartName="/ppt/ink/ink291.xml" ContentType="application/inkml+xml"/>
  <Override PartName="/ppt/ink/ink292.xml" ContentType="application/inkml+xml"/>
  <Override PartName="/ppt/ink/ink293.xml" ContentType="application/inkml+xml"/>
  <Override PartName="/ppt/ink/ink294.xml" ContentType="application/inkml+xml"/>
  <Override PartName="/ppt/ink/ink295.xml" ContentType="application/inkml+xml"/>
  <Override PartName="/ppt/ink/ink296.xml" ContentType="application/inkml+xml"/>
  <Override PartName="/ppt/ink/ink297.xml" ContentType="application/inkml+xml"/>
  <Override PartName="/ppt/ink/ink298.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00.589"/>
    </inkml:context>
    <inkml:brush xml:id="br0">
      <inkml:brushProperty name="width" value="0.06" units="cm"/>
      <inkml:brushProperty name="height" value="0.06" units="cm"/>
    </inkml:brush>
  </inkml:definitions>
  <inkml:trace contextRef="#ctx0" brushRef="#br0">1148 1127 8028,'-12'-9'455,"-7"6"-281,7-6 219,1-1-212,1 8 175,10-17-187,0 17 1,0-10 285,0 5 140,0 4-323,0-6 1,2 9 409,6 0 1,-6 0-95,7 0-255,-9 0 944,0 0-1152,0 9-145,0 3 1,0 10 17,0-1 0,0 0 115,0 0 1,0 1 31,0-1 1,0 0-40,0 0 1,0 3 81,0 4 0,3-2-85,4 10 1,-5-3 3,5 2 1,-4 5-22,-3-4 0,0-3-25,0 2 0,0-9-134,0 2 0,7 3 151,0-3-305,9 1 77,-4-8-36,9 0 1,1-9 37,-1-5 0,0-7-33,0-7 1,1-5-66,-1-9 1,0 0-104,0 0 0,-2-1-87,-5 1 0,5 0 85,-5 0 0,-2-3-379,2-4 0,-9 4 234,2-4 1,-4-3-384,-3 3 1,7-10 367,0 2 0,0 3 511,-7-2 0,-10 0 0,-1-8 0</inkml:trace>
  <inkml:trace contextRef="#ctx0" brushRef="#br0" timeOffset="259">1105 702 7983,'-21'0'1714,"0"0"-1010,9 0 58,3 0-151,9 0 83,0 0-1705,9 9 55,-7-6 0,10 9-709,-5-5 1665,-4-5 0,16 17 0,-8-7 0</inkml:trace>
  <inkml:trace contextRef="#ctx0" brushRef="#br0" timeOffset="1853">1552 1191 7896,'-15'0'-116,"1"0"-50,10-10 0,-13 6 486,10-11 0,0 8-57,7-7 1,0 7-153,0-7 0,0 7 32,0-7 0,0 7 126,0-8 0,0 8-38,0-7 1,0 7 354,0-7 55,0 9-161,0-14-54,0 17 36,0-7-338,0 9 0,-3 0 109,-4 0 0,5 9-266,-5 5 0,5 5-40,2 2 0,0 1-18,0-1 1,0 7 22,0 0 1,7 10 93,0-2 0,0 4 73,-7 2 0,2 1-52,5-1 0,-4 3 48,4 5 1,-5-8-27,-2 1 0,2-1-2,6-6 0,-6-6-53,5-1 1,-5-6 3,-2-1 1,0-8-80,0 0 0,3-9 66,4 2 1,-5-7-75,5-7 0,-4-5 84,-3-9 0,0-1-6,0 1 1,2-3-7,5-4 1,-5-5 22,6-9 1,-6-1-24,-2 1 1,2-1 63,5 1 1,-4-1-105,4 1 1,-3 6 55,4 1 1,-4 6-65,10-6 1,-6 7 56,6-8 0,-7 17-53,7-2 0,-9 5 33,2-6 0,5 8-48,2 0 39,-5 9 0,10-4-130,-5 9 142,-4 0 0,9 0 160,-8 0 1,4 2-41,-1 5 12,-10 5 1,6 9-95,-10 1 1,0-1-46,0 0 0,7-7 58,0 0 0,0 3-41,-7 11 0,0-4 8,0 4 0,0-4-17,0-3 1,0 3 81,0 4 0,0-4-64,0 4 1,2 3 44,6-3 0,-6 3-28,5-3 0,-2-4 63,2 4 1,-5-4-51,5-3 0,3 0-24,-3 0 0,7-7-23,-7 1 1,10-11-15,-3 3 0,-2-4-38,2-3 0,-2-10 71,2-4 0,5-5-100,-5-2 1,-2-3 80,2-4 0,-7 2-64,7-9 1,-2-1 50,2-6 0,2-1-118,-8 1 0,8 2 82,-2 4 0,-2-2 16,2 10 1,-2-7 38,2 6 1,5 1-42,-5 7 0,-2 2 80,2 5 1,-7 4-104,8 10 151,-1 0-119,7 0 62,0 0 1,-2 3-24,-5 4 0,3-3-1,-10 11 1,7-8 12,-7 7 0,3-7-15,-3 7 112,-5-9-111,17 14 1,-17-15 55,5 11-31,-4-11 26,6 6-39,-7-10 1,8 0-11,-10-10 5,-10-1 0,6-8 118,-10 4 1,7-1-14,-8 9 86,1-10 0,-7 8-133,0-5 1,7 4-39,-1 10-19,1 0 0,-7 0-5,0 0 0,7 0-5,-1 0 0,4 3 38,-4 4 0,-1 5-34,9 9 0,-7 2 15,6 6 0,-1-3 130,2 9 1,5 1-69,-5 6 0,4 1 79,3-1 1,0 1-74,0-1 0,3-2-24,4-4 0,-3 1-54,10-8 0,-2-1 64,2-7 0,5 1-145,-4-1 1,-4-2 69,4-5-228,-1-5 1,7-9-24,0 0 1,0-11-31,1-11 1,-3-1 42,-5-13 0,5-6 88,-5-8 0,2-7 89,-2 8 0,3-8-76,-10 8 1,7-8 199,-7 7 0,8-9-93,-8 3 1,0 1 133,-7-1 0,0 6-63,0-7 0,0-4-27,0-3 1,0-4-32,0 11 1,0-2-1,0 2 0,-7-4 1,0 4 0,-1 5-8,8 3 1,-2 6 2,-5 8 1,5-3-13,-5 10 1,4-1-27,3 8 6,0 0 12,0 0 312,0 9-192,0 2 34,-9 10 1,6 10-103,-4 4 0,5 5 50,2 2 1,-7 0-23,0 1 1,0 6 12,7 0 0,0 10 7,0-2 1,0 1-2,0-1 1,0 4 29,0-5 1,0 13 0,0 4 165,0 2-105,0-7 0,0 12 1,0-7 79,0 2-98,0 3 1,7 7-1,0-3 102,-2-4-154,-3 4 0,0-16-8,5 5 0,-4 2-23,4-3 0,2 1-82,-2-8 1,8-6 129,-8-1 1,7-9-182,-7 2 1,7-4 93,-7-3-193,10 1 168,-6-1-89,11-9 1,-1-3-53,0-9 0,-7-9-232,1-6 1,-1-6-394,7-7 0,0-3 295,0-4 0,8-12-466,-1 4 0,0-4 412,-6 4 1,-1 1-749,0-1 0,-2-6 1285,-5-1 0,5 1 0,-7 6 0</inkml:trace>
  <inkml:trace contextRef="#ctx0" brushRef="#br0" timeOffset="3712">3826 128 7857,'-12'-12'237,"0"3"173,5 9 0,4-2 425,-4-6-516,5 6 1,0-7 37,-5 9 1,4-3 217,-4-4-49,5 5-137,2-8 53,0 10-23,0 0 1,7 10-344,0 4 0,0 7 80,-7 8 1,7 4-39,0 9 0,3 13 73,-3 8 1,-5 10 33,5 12 1,-4 8-251,-3-1 1,0 2 323,0-2 0,0-14-274,0 0 1,0-12 115,0-9 0,0 2-152,0-10 1,0 1 53,0-7 1,0-1-64,0 1 0,0-8 36,0 0-182,0-9 433,9 5-438,-7-19 0,8-5 125,-10-14 1,2-5-125,5-9 1,-4-8 75,4 1 0,-5-10-18,-2 3 0,0-5 161,0-3 1,0 1-114,0-1 1,0 1 185,0-1 0,0 1-96,0-1 1,0 1 38,0-1 0,0 1-22,0-1 0,0 3 10,0 5 1,-2-8 10,-5 1 0,4-1-36,-4-6 1,-2 4-46,2 2 0,0 1 41,7-1 0,-8 1-59,1-1 0,0 8 51,7-1 0,0 8-5,0-7 0,0 9 136,0-3-133,0 6 0,0 9 123,0-1 1,3 11-82,4-3-22,-5 4 52,8 3-13,-10 0 71,0 0-2,9 0 124,-7 0-218,8 0 0,-3 3 92,0 4 0,2-5-75,-2 5 1,-4 5 22,4 2 1,2-2-1,-2 2 0,10 0-39,-3 7 1,-2 1 39,2-1 1,-7 3-5,7 4 0,-2-2 17,2 9 1,5 1 3,-5 6 0,-2 3 87,2 5 1,-2-5-103,2 4 0,3-2 30,-10 3 0,7-5-13,-7 4 0,3-6-94,-3-8 0,-3 3 42,11-10 0,-11 1-221,3-8 181,5 0 1,-7-2-14,9-5 1,-9-2-122,2-5 1,-2-4 26,2 4-176,-5-5 194,8-2 0,-10-2 67,0-5 1,7 2-4,0-9 1,0 7 14,-7-8-4,0 1 0,2-7 6,5 0 0,-4 0-25,4-1 1,-3-1 15,4-6 0,-6 6-146,5-6 1,2-4 129,-2-2 1,3 2-110,-3-3 0,-2 1 8,9-8 0,-7-1 30,7-6 0,-7 5-26,7-4 0,-2 4 39,2 2 1,5-6-18,-5-1 1,3 8 16,-3 6 1,3 10 94,-10-2 1,9-3-90,-2 3 1,-2 7 45,2 6-1,-9 1 27,14 2 203,-17-7-158,8 17 30,-10-7 1,0 11-83,0 5 43,0-5 0,0 10-18,0-5 1,0-2 231,0 9-211,0 0 1,0 8 110,0-1 0,0 0-22,0 0 0,0 8 76,0-1 1,0 8-21,0-8 1,0 10-93,0-3 1,0-2-15,0 3 0,0 6 32,0 8 1,0-1-99,0-6 1,0 6 96,0 1 0,0 9-124,0-2 1,0-5 90,0-3 1,0-4-9,0-2 0,0-1 64,0 1 0,0-10-60,0-5 1,2 3 13,5-3 1,-4 7-6,4-6 0,-5-1 22,-2-7 0,2 3-4,6 4 1,-6-4-168,5 4 0,-5-4 44,-2-3 1,7-7-132,1 0-54,-1 1 176,-7 6 0,7-7-195,0 0 198,0-9-261,-7 4-209,0-9-2443,0 0 2352,0-9 0,0-3-865,0-9 0,0 7 693,0-1 0,0 1-1040,0-7 1,0 0 1799,0 0 0,9-10 0,3-2 0</inkml:trace>
  <inkml:trace contextRef="#ctx0" brushRef="#br0" timeOffset="5238">5207 1021 7239,'12'0'570,"0"-7"253,-5 0-75,-5 0-243,7 7 305,1-10-544,-8 8 0,10-15 82,-5 10 0,-5-2 246,6 2-143,-6 4-85,-2-16 106,0 8-333,0-11 0,-2 3 71,-6 5 0,4-2 30,-10 9 0,6-8-31,-6 8 1,7 0-134,-7 7 0,0 0 76,-7 0 1,6 3-31,1 4 0,0-3-151,-7 11 1,7-1 74,0 7 0,2 7-11,-2 1 1,-3 6 64,10-7 1,-7 10 56,7-2 1,0 4-71,7 2 0,0 1-70,0-1 0,0 1 33,0-1 0,2-2-132,5-4 0,3-5 24,4-10 0,5-7 86,-5 0 1,5-9-237,2 2 0,0-5 43,0-2 0,1-2-51,-1-5 0,0-5-44,0-9 0,1-8-3,-1 1 0,-2-10 1,-5 3 1,2 2 97,-8-3 1,6 3 9,-7-2 1,7-3 1,-7 10 1,3-8 192,-3 8 0,-5 0-122,5 7 1,-5-1 134,-2 1 0,0 7 1,0 0-166,0 9 94,-9-14-77,7 17 264,-8-8 0,8 10 15,-5 0-24,4 10 1,-6 2-100,9 9 0,0 0 241,0 0 1,0 3 18,0 4 0,0-4 19,0 4 0,0 3-234,0-3 1,0 3 55,0-3 1,2-4-130,5 4 1,-4-4 73,4-3 0,2 0-210,-2 1 0,10-4 48,-3-3 1,-2 1-88,2-9 175,0 0 1,7-7-8,1 0 1,-1 0 1,0 0 0,0-7 9,1 0 1,-8-9-22,0 1 0,0-3 28,7-4 0,1 1-50,-1 0 0,-7 7 45,0-1 0,-2-6-109,2-7 0,3 0 83,-10 6 1,7 1-104,-7 0 0,3-3 44,-3-4 1,-5 4-101,5-4 0,-5 2 126,-2-2 1,0 4-13,0-4 0,0 11 408,0 3-147,0 9-120,0-4 0,-2 9 0,-5 0 51,5 0-96,-8 0 0,8 2 2,-5 5 1,4-2 261,-4 9-261,5 0 0,2 8 155,0-1 1,0 0-91,0 0 1,0 1 55,0-1 0,0 2 18,0 6 0,7-3 118,0 9 1,0 1-53,-7 6 1,0 1-97,0-1 0,7 3-79,0 4 0,8 3 80,-8 5 0,2-5-183,-2-9 1,-2-1 64,9 1 1,-7 6-121,7 1 0,-7-8-17,8-6 1,-11-10 89,3 2 1,3-4-135,-3-3 111,0 0-338,-7-9 139,0-3-121,0-9 0,0-9 116,0-5 0,0 0-63,0-8 0,0 6 43,0-13 0,-7-1 64,0 1 1,-7-15-24,7 1 1,-8-4-29,8 4 0,-7-6 269,7-1 1,-7-7-42,7 8 0,-3-3 68,3 2 1,5 3-46,-5-10 1,4 10 11,3-2 1,0 4-50,0 2 1,0 3-4,0 5 0,8-3 36,-1 10 0,9-1 1,-2 8 0,5-7-121,2-1 0,1 1 75,-1 7 0,3 2-10,4 5 1,-4-3-23,4 10 1,-5 0 137,-1 7 0,-8 2 16,0 5 1,-2 5 104,2 9 0,5 8-67,-5-1 1,-2 8-100,2-8 1,-7 7 51,7-6 0,-9 8-11,2-1 1,3-5 59,-3-3 0,0 3-45,-7-3 0,0 7 50,0-6 1,0-1-49,0-7 0,-3 1 126,-4-1-184,-5 0 1,-9-2 56,0-5 1,-7-4-253,-1-10 1,1-3 79,7-4 0,-1-2-525,1-6 0,-7-3 280,0 3 0,6-3-1339,8-4 1,7-1 82,-7-6 0,9 6-1815,-2-6 3389,5 6 0,11 2 0,3-1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08.442"/>
    </inkml:context>
    <inkml:brush xml:id="br0">
      <inkml:brushProperty name="width" value="0.06" units="cm"/>
      <inkml:brushProperty name="height" value="0.06" units="cm"/>
    </inkml:brush>
  </inkml:definitions>
  <inkml:trace contextRef="#ctx0" brushRef="#br0">43 43 7807,'-12'0'40,"3"0"924,0 0-741,6 0 0,-6-3-11,9-4-34,0 5 200,0-8-399,0 10 264,0-9-95,0 6-20,9-6 1,-4 9 137,9 0-132,-9 0-166,14 0 131,-17 0 4,17 0 1,-14 7-111,9 0 174,-9 0-82,4-7 54,-9 10 22,0-8 22,0 17-77,0-17 0,-2 15 25,-5-10 0,2 0 36,-9-7-167,9 0 60,-14 0-253,7 0 201,0 0 0,1 0-118,4 0 0,4-2-33,-4-5 139,5 4-47,2-6 0,0 6 17,0-4-49,0 5 52,9-7 46,-6 9 1,8 0 37,-4 0 171,-4 0 57,16 0-237,-17 0-141,8 0 163,-10 0-1321,9 9 620,-7-7-768,8 8 725,-10-10 678,0 0 0,9-10 0,3-1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07.811"/>
    </inkml:context>
    <inkml:brush xml:id="br0">
      <inkml:brushProperty name="width" value="0.06" units="cm"/>
      <inkml:brushProperty name="height" value="0.06" units="cm"/>
    </inkml:brush>
  </inkml:definitions>
  <inkml:trace contextRef="#ctx0" brushRef="#br0">43 64 7807,'-10'12'-701,"8"-3"0,-7-6 1101,9 4 8,-10-5-19,8 7-131,-8-9 180,10 0 1648,0 0-1723,0-9-233,0 7 18,0-17 1,3 14-187,4-9 0,-5 7 118,5-7 1,-2 9-130,2-2 1,-5 2-99,5-2 183,-4 5-116,6-8 140,-6 10-37,6 0 0,-2 3 5,0 4 0,0-3-9,-7 11 21,0-1 0,0 7-1,0 0 0,0-7 57,0 1 8,0-1 27,0 7 1,0-7-49,0 0 78,-9-9-102,6 4 1,-8-9-130,4 0 0,4-2 23,-4-5 0,5 2-175,2-9 0,0 7-8,0-7 0,-7 7-209,0-7 0,0 7-52,7-8 1,0 8 156,0-7 1,2 9-1454,5-2 1787,-5 5 0,17-7 0,-7-3 0</inkml:trace>
  <inkml:trace contextRef="#ctx0" brushRef="#br0" timeOffset="1433">64 106 7807,'-12'0'-61,"3"0"1,6 0 267,-4 0-119,5 0 218,-7 0-91,9 0 76,0-9-145,0 7 123,0-17 48,0 16-247,0-15 57,9 15 0,-4-13-143,9 9 152,-9-1-112,13 8 22,-6 0 0,2 0-167,1 0 55,-11 0 64,15 0 88,-16 0-19,6 0-104,-9 10 63,0 2 1,0 2-8,0 0 0,0-7 6,0 7 0,0-7 155,0 8-51,0-11 1,-9 15-18,6-16-65,-16 6 0,15-9 118,-11 0-110,11 0 1,-8 0-161,5 0 127,4 0-21,-6-9-41,9 6 89,0-16-108,0 17 82,0-8-38,0 1 23,0 7 0,0-10-98,0 5 0,2 4 66,5-4-15,-4 5 236,16 2-166,-17 0 0,10 0 113,-5 0-133,-5 0 1,8 2 106,-10 5 1,2-4-29,5 4 195,-4 5-106,6-1-79,-9 11 0,0-8-157,0 0 0,-2-9 167,-5 2-720,4 5 301,-6-10-498,9 7 580,0-9 1,0-2-1771,0-5 1997,0 5 0,9-17 0,3 7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11.329"/>
    </inkml:context>
    <inkml:brush xml:id="br0">
      <inkml:brushProperty name="width" value="0.06" units="cm"/>
      <inkml:brushProperty name="height" value="0.06" units="cm"/>
    </inkml:brush>
  </inkml:definitions>
  <inkml:trace contextRef="#ctx0" brushRef="#br0">277 171 7807,'0'-12'0,"0"0"368,0 5 46,0 5 215,0-17-23,0 17-124,0-17-20,0 16-205,0-6 1,-2 9-86,-5 0 1,4 2 34,-4 5 1,5 5-99,2 9 1,-7 1 97,0-1 1,-7 3-130,6 4 1,-1 5 108,2 9 1,2 1-194,-9-1 1,9 8-27,-2 0 1,2 9 31,-2-3 0,5 13-47,-5 2 0,-2-1 70,1-6 0,1 0-44,7 0 0,-7 4 36,0-4 0,-2-3-34,2-11 0,2-5 35,-9 4 1,7-1-14,-7 1 0,9-2-20,-2 10 0,-3-7 4,3 6 1,-7-8-20,7 1 0,0-6 42,7-8 0,0-4-84,0-10 73,0 0-73,0-9 62,0 7 4,0-17-3,0 8 1,0-13-2,0-4 1,0 3 29,0-11 1,0 1-26,0-7 1,0 0 71,0 0 1,0-8-64,0 1 0,0-12 94,0-3 0,7-2-78,0-11 1,7 1 48,-7-1 0,7-6-17,-6 6 1,1 1 4,-2-1 1,-2-1 102,9-7 0,-7 0-106,7 1 0,-9-10 57,2-5 0,2 4-194,-1 4 1,1-4 77,-2 4 0,-2 6 74,9 7 1,-9 10-110,2-3 1,2 15 61,-2 7 1,0 4-5,-7 3-91,10-1 1,-8 1 46,5 0 0,-4 0-115,-3-1 1,2 8 222,5 0 1,-5 0-92,6-7 1,-6 6-20,-2 1 1,0 7 205,0-7 90,0 9-274,0-4 251,0 9-47,0 0-173,0 9 86,0 3-93,0 9 1,0 1 119,0-1-76,0 0 0,0 0 6,0 1 0,2-1 5,5 0 0,-4 0 31,4 1 1,2 6-39,-2 0 0,3 3 98,-3-3 0,-5-2-86,5 10 1,3-1 41,-3 8 0,7 2-27,-7 4 0,7-2-1,-7 10 0,10-7-128,-3 6 1,-2-6 117,2 7 1,-2-10-68,2 2 1,2 3 48,-8-2 1,8-1-77,-2-6 0,-2-8 54,2 1 1,-7-10 3,7 2 0,-6-2 28,6 2 0,-7-4 3,7 4 0,-7-11 51,7-3 0,-9 7-69,2 8 0,-2-1 46,2-7 0,-5 1-26,5-1 1,3 0 1,-3 0 1,0 1-56,-7-1 0,0-7 27,0 0-42,0 0-269,0-2-126,0 7 113,0-17-20,0 8 102,0-10-77,0 0-135,0-10 121,0 8 1,0-10-661,0 5 331,0 5 1,0-10-330,0 5 0,0 2-273,0-9 0,0 7-85,0-7 205,0 0 1093,0-8 0,-10 1 0,-1 0 0</inkml:trace>
  <inkml:trace contextRef="#ctx0" brushRef="#br0" timeOffset="500">65 1382 7807,'-10'12'-513,"8"-3"321,-17-9 0,14 3 1113,-9 4-136,9-5-54,-4 8-219,9-10 846,0 0-645,0-10-271,9 8 27,3-8-321,9 10 0,-6-7 59,-1 0 1,-7 0-159,7 7 0,-7 0 278,7 0-342,0 0 1,8-2 40,-1-5 0,0 4-64,0-4 1,1-2-51,-1 2 0,0-3 93,0 3 0,1 3-89,-1-11 0,0 11 63,0-3 0,1-3-61,-1 3 1,-7-2 19,0 2-237,0 4 156,8-6-751,-1 9 494,-9 0 0,4-3-581,-9-4-160,0 5 0,-4-10 106,4 5 1035,-5 5 0,17-17 0,-7 7 0</inkml:trace>
  <inkml:trace contextRef="#ctx0" brushRef="#br0" timeOffset="1408">978 1170 7807,'-21'-10'-926,"9"8"748,-7-8 437,17 10 0,-14-2 129,8-5-197,1 5 56,-2-8 10,7 10 17,-8 0 35,10 0 1441,0 0-1597,10 10 0,-8-6 29,5 11 0,-5-1-117,-2 7 1,3-7 83,4 0 1,-5 0-170,5 8 1,-4 6 39,-3 0 1,7 3-66,0-3 0,0 3 3,-7 5 0,7-3 109,0-5 0,0-2-95,-7 9 0,7-9 126,0 3-55,0-6 40,-7-1 162,0-1-152,0-9 23,0-3-41,0-9 0,0-9 4,0-6 1,0-3-72,0-4 0,-2-6 50,-5 0 0,5-8-32,-5 8 0,4-10-34,3 3 1,-7 2-16,0-3 1,0 8-33,7-8 1,0 8 76,0-7 1,2 6-52,5-6 0,-2 9 35,9-2 0,-7-3 11,8 3 1,-8-1-13,7 8 0,0 0-14,7-1 1,0 1 11,1 0 0,-8 7 0,0 0 1,0 9-2,7-2 3,1 4 1,-1 6 51,0 4 1,-7-2-50,1 9 0,-11 0 79,3 7 1,3 0-72,-3 1 0,0-1 96,-7 0 0,7 0-53,0 1 1,0-1 3,-7 0 0,0 0 58,0 1 0,3-1-61,4 0 1,-5 0 70,5 1 1,-5-1-63,-2 0 0,0 0 40,0 1 0,0 6-33,0 0 1,0 1-44,0-8 1,0 0 45,0 1 0,0-1-97,0 0 1,0 0 35,0 1 0,8-1-110,-1 0 1,2-2-41,-2-5-301,-4 5-164,15-17 189,-6 8-280,9-10 426,1-10 1,-3-1-359,-5-11 1,2 1 96,-9 0 1,8 0-18,-8-1 1,9 1-230,-2 0 1,-2-8 299,2 1 0,-7 0 469,8 6 0,-1-8 0,7-3 0</inkml:trace>
  <inkml:trace contextRef="#ctx0" brushRef="#br0" timeOffset="2158">1913 1106 7807,'0'-12'-1814,"3"-4"2525,4 9 0,-5-3 320,5 3-718,-4 5 0,-1-15-106,5 10 1,-4-2 206,4 2 129,-5 4-51,-2-16-223,0 7 1,-2-2-37,-5 0 0,2 9 73,-9-2 0,7 5-99,-8 2 1,1 0 51,-7 0-52,0 0 1,-1 9-128,1 6 0,0 1 103,0-2 1,2 12-144,5-5 1,-5 5 30,5-4 1,-5-1 84,-3 0 0,8 8-135,0-1 1,7 3 52,-7-3 0,9-2-3,-2 9 0,5-6 36,2 6 1,0-7-112,0 8 1,0-10 11,0 2 0,2 3-93,5-3 0,-2-2-173,9-12 182,0 5 0,7-14-26,1 9 0,-1-9 68,0 2 0,0-7-191,1-7 0,-1-5 27,0-9 1,0 0-5,1-1 0,-1-1 91,0-6 1,-2 6 40,-5-6 0,3-1 78,-10 1 0,7 1-110,-7 7 0,0-8 184,-7 1 0,3 0-32,4 6 1,-5 1 26,5 0 1,-4-7-44,-3-1 1,0 1 17,0 7 0,-3-1-21,-4 1 1,5 0 34,-5 0 82,4-1 62,3 1 1,-7 7 17,0 0-118,0 9 46,7-4 3,0 9-180,0 9 1,0-4 55,0 9 0,0-7 0,0 7 28,0 0 1,0 8-27,0-1 0,0 0 59,0 0 0,0 1-50,0-1 0,0 0 18,0 0 0,2 1-6,5-1 0,-4 0 66,4 0 0,2 8-21,-2-1 1,3 0 2,-3-6 1,-2 1-114,9 6 1,-7-6 81,7 6 0,-7-6-203,7-1 0,-7-8 71,8 0 1,-8-2-60,7 2 0,-7 2 35,7-9-279,0 1 0,0-8-156,1 0 1,-8 0-248,7 0 1,-9-3-480,2-4 0,2-5 592,-2-9 1,7 0 649,-7 0 0,10-10 0,-5-2 0</inkml:trace>
  <inkml:trace contextRef="#ctx0" brushRef="#br0" timeOffset="2765">2551 851 7811,'12'-21'0,"-3"9"225,-9-7 242,10 7 168,-8-9-408,8 0 0,-10-1 26,0 1 0,7 7-60,0 0 0,0 7 14,-7-7 1,0 7 420,0-8-435,0 1 1,0 0-1,-3 2 530,-4 3-450,5 2 1,-10 7 302,5 0-472,-5 0 1,-7 2-1,3 5 298,2 7-356,0 15 0,-8-3 168,1 9 1,7-7-223,0 8 0,2-3 25,-2 2 0,-3 3-87,10-10 1,-7 8 37,7-8 1,0 8-75,7-8 87,0 0 0,0-7 59,0 1 1,7-8-54,0 0 0,9-9 47,-1 2 0,4-5-91,2-2 1,0 7 85,0 0 0,1 0-124,-1-7 1,0 0 108,0 0 1,1 0-94,-1 0 0,0 0 55,0 0 24,1 0 1,-1 8 2,0-1 3,0 9 1,-7-11 244,1 9-244,-11 0 1,6 7 37,-10 1 1,0-1-18,0 0 0,0 0-44,0 1 1,-3-1 40,-4 0 1,3-7-25,-11 1 1,1-1 69,-7 7 1,0-2 3,0-5 1,-1 5-3,1-5 0,-3-4-47,-4-3 0,4 2 33,-4-2 0,-3 0 0,3-7 0,-7 0-140,6 0 1,1-7-86,7 0 0,7-9-294,-1 1 0,8 4-520,-7-4 0,9 1 420,-2-7 1,5 0-142,2-1 1,7 1 274,0 0 1,10 7-425,-3 0 1,5 2 849,2-2 0,0-5 0,1 7 0</inkml:trace>
  <inkml:trace contextRef="#ctx0" brushRef="#br0" timeOffset="3300">2912 468 7908,'-11'-9'-394,"-8"7"394,7-8 0,-2 10 1587,-1 0-495,11 0-262,-6 0-336,10-9-32,0 6-98,0-6 1,0 11-148,0 5 1,3-4 118,4 4 1,-5 5-106,5 2 0,3 5 17,-3 2 1,7 7-18,-7 1 0,2 1-25,-1-1 1,-6 4 17,5 9 0,2 3 13,-2 5 0,1-3-87,-8 10 1,7-10 66,0 2 1,0 3-115,-7-2 0,0-1 43,0-6 1,0-3-68,0-4 0,0 4 108,0-5 1,0 3-209,0-3 1,0 3-29,0-10 1,0 1-39,0-8 0,0 0-125,0 1 0,2-8 114,5 0 0,-2-9-247,9 2 1,0-5 135,8-2 1,6 0-112,0 0 0,1-7 74,-8 0 1,7-10-178,1 3 1,-1-5 33,-7-2 0,0 0-551,1 0 270,-1-10 1,-2 0 250,-5-4 1,2 4-506,-8 10 0,6-1 387,-7 1 0,7 0 537,-7 0 0,10-10 0,-6-2 0</inkml:trace>
  <inkml:trace contextRef="#ctx0" brushRef="#br0" timeOffset="3592">2912 1148 7908,'-21'0'0,"7"0"274,0 0 1,7 8 531,-8-1 352,11 0-90,-6-7-683,20 0 0,4 0-7,14 0 1,-4-7-117,4 0 0,3-1-217,-3 8 1,1-7-49,-8 0 1,7 0-104,1 7 1,-8-7 73,-7 0 1,0 0-182,7 7 0,1-2-1564,-1-5 1282,0 4 0,0-9-721,1 5 0,-1 5 1216,0-5 0,0-5 0,1 0 0</inkml:trace>
  <inkml:trace contextRef="#ctx0" brushRef="#br0" timeOffset="4224">3847 1085 8098,'-14'0'1093,"0"0"-606,9 0 1,-6 0-230,3 0 50,6 0-136,-17 0 0,14-7 18,-9 0 1,7-1 164,-7 8 1,7 0-103,-7 0 1,7 0 192,-7 0-349,-1 0 0,-6 0 187,0 0-189,0 0 0,-1 8 62,1-1 1,7 9-68,0-2 1,7 5 55,-7 2 0,6 8-133,-6-1 1,10 8 55,-4-8 0,6 10 40,2-3 1,0-2-68,0 3 0,10-10-128,4 2 1,5-4-88,2-3 1,0 0 93,0 0 1,1-9-29,-1-5 0,0-4 67,0-3 1,1 0-74,-1 0 0,0-10 60,0-4 0,1-7-66,-1-8 0,-7 3 61,0-9 1,-7 7-25,7-8 1,-9 8 29,2-8 1,3 8 4,-3-7 0,0 9 61,-7-3 0,0-1-68,0 1 0,0 1 49,0 7 1,0-1-7,0 1 1,-2 2-6,-6 5 82,6-5 265,-7 17-238,9-8 1,-3 20 168,-4 4 0,5 5 99,-5 2 0,4 8-102,3-1 0,0 3 107,0-3 0,0-4-52,0 4 1,7-2-83,1 2 1,6-4-92,-7 4 1,7 3-140,-7-3 1,10 0-205,-3-6 0,2-1 135,-2 0 0,5-2-486,-4-5 1,3-2 271,4-5 1,-1-4-755,0 4 1,0-14 290,1-8 0,-1-11-19,0-2 1,0-7 97,1 6 0,-1-1-171,0 1 0,-7 6 836,1-6 0,-1-4 0,7 0 0</inkml:trace>
  <inkml:trace contextRef="#ctx0" brushRef="#br0" timeOffset="5125">4527 766 7908,'0'-14'0,"0"0"0,-7 7 611,0-8 1,0 8 272,7-7-74,0 0-542,0-7 1,-2 2-26,-5 5 1,4-5 155,-4 5-28,5 4-187,-7-9 1,4 17 46,-9-5 0,7 4-20,-8 3 1,1 3 13,-7 4 1,0 5 65,-1 9 1,1 7-119,0 1 0,2 8 19,5-1 1,-5 2-161,5-3 0,2 3 51,-2-10 0,9 3-158,-2-3 1,5-4 63,2 4 1,9-11-167,5-3 1,5-9 38,2 2 1,8 2-47,-1-2 0,8 0 106,-8-7 0,3 0 36,-3 0 1,-2 0 236,9 0 1,-2 0-82,3 0 0,-3 7 4,-5 0 1,-2 3-78,10-3 0,-10 2 105,2 6 0,-12 3-22,-1-3 0,-11 3-3,3 4 1,-4-1-77,-3 0 0,-3-2-5,-4-5 1,-5 5-55,-9-5 1,0 5 71,0 2 1,-3-9-211,-4-5 0,2 3 65,-10-3 0,10 0-29,-2-7 1,-3 0-17,3 0 0,0 0-66,6 0 81,1 0 0,0 0-4,0 0 1,9-2-175,5-5 222,-5 4 1,10-9-449,-5 5 352,4 5 0,6-10-16,4 5 1,-3 5 31,11-5 0,-8 4 145,7 3 0,-7 0-25,7 0 1,0 0 51,7 0 0,1 0 6,-1 0 1,0 0-90,0 0 0,1 0 80,-1 0 1,0 0-55,0 0 0,3 0 160,4 0 1,-2 0-65,10 0 1,-8-7-35,8 0 1,-8-7-16,7 7 1,-6-7 8,6 7 0,-7-8-15,8 8 0,-10-9 8,2 2 1,-4 2-19,-3-2 0,-2-1 9,-5-6 1,3 7-75,-10 0 0,0 0 58,-7-8 1,2 1 0,5 0 1,-4 0 17,4-1 1,-7 1 0,-7 0 0,4 0 27,-4-1 0,-2 1-38,2 0 0,-8 7 198,8 0-167,0 9 117,-2-5 0,6 13-64,-4 4 0,-2 5 101,2 9 0,0-5-24,7 6 1,0-6 92,0 13 1,0-6-64,0-2 0,0 1 160,0-1 1,0 7-165,0 1 0,0-1-28,0-7 1,7 0-52,0 1 1,7-8 85,-7 0 1,10 0-202,-3 7 1,5-6 42,2-1 1,0-9-54,1 2 1,-1-5-25,0-2 0,0 0-206,1 0 1,-1-7-293,0 0 1,5-10 273,-5 3 1,5-7-230,-12-7 0,-2 4-193,2-4 0,-9-5-362,2-3 0,3 3 288,-3-2 1,0-1-296,-7-6 0,0-1 1061,0 1 0,-19-1 0,-5 1 0</inkml:trace>
  <inkml:trace contextRef="#ctx0" brushRef="#br0" timeOffset="5350">5101 383 7811,'-21'0'413,"2"3"517,5 4 703,-5-5-582,17 8-742,-8-10-234,10 0 1,3 0-655,4 0 403,4 0 1,4 0-1,-1 0-276,2 0-579,-6 9 0,9-7 283,-5 6 748,-5-6 0,20 7 0,-6 3 0</inkml:trace>
  <inkml:trace contextRef="#ctx0" brushRef="#br0" timeOffset="6008">5930 830 7760,'-12'0'218,"0"0"1117,5 0-415,5 0-169,-7 0-500,9-10 1,0 6-218,0-11 32,0 1 0,0-7 33,0 0 1,0 7 31,0-1 0,0 1-132,0-7 1,0 0 32,0-1 1,-8 8 51,1 0 0,-7 7 163,7-7 0,-9 9-105,1-2 1,-3 5-28,-4 2 1,6 2 7,-5 5 0,4 5-29,-11 9 1,4 10-11,3 4 0,0 5 3,-1 3 0,3-1 68,5 1 1,-5-1-57,5 1 1,5-1 160,2 1 1,-3-1-102,3 1 0,0-8 38,7 1 1,2-10-72,5 2-266,5-4 1,10-5 6,-1-5 1,7-5 155,0-9 1,3 0-526,-3 0 0,-2 0 219,10 0 1,-10-9-366,2-5 1,3-5 224,-3-3 1,1-6 62,-8 0 1,-7-8 229,0 8 0,-2-7 190,2 6 0,-4-1 75,-10 1 0,0 6-133,0-6 0,0-1 37,0 1 1,0 1-25,0 7 1,0 7 243,0-1-246,-10 1 1,5 2 137,-9 5-162,10 5 0,-8 2-4,5 0 1,4 2 115,-4 5 0,5 5 175,2 9 1,0-4-39,0 4 1,0-4-75,0 11 1,0-4 253,0-3 1,2 7-108,5 1 0,-2-1 31,9-7 1,-7 0-55,7 1 1,-7 6 80,8 0-138,-1 1 0,7-8-3,0 0 0,1-2-140,-1-5 1,0 3 91,0-10 1,1 0-563,-1-7 1,0 0 239,0 0 1,3-2-1165,4-5 0,-4-5 1306,4-10 0,5-8 0,0-3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19.255"/>
    </inkml:context>
    <inkml:brush xml:id="br0">
      <inkml:brushProperty name="width" value="0.06" units="cm"/>
      <inkml:brushProperty name="height" value="0.06" units="cm"/>
    </inkml:brush>
  </inkml:definitions>
  <inkml:trace contextRef="#ctx0" brushRef="#br0">85 659 7798,'-12'0'-453,"-7"0"0,15 0 1344,-10 0-563,9-9 0,-7 6 267,5-4-430,5-5 0,-8 8 183,10-10 160,0 9-154,0-5-84,0 10 1,3 3-68,4 4 0,-5 7-71,5 14 1,-5 5 69,-2 10 1,7 2-41,1 4 1,-1 1-53,-7 14 1,7-3-124,0 17 0,0-7-67,-7 7 1,0-3 73,0 3 1,0-7-65,0-14 1,0-5 85,0-10 1,0-9-115,0-4 61,0-6-247,0-11 223,0-3 1,0-11-142,0-5 1,0-5 55,0-9 1,0 0 58,0-1 0,0 1 56,0 0 0,0-7-41,0-1 1,0-6 46,0 7 1,2-8-49,5 8 1,-4-10 91,4 3 0,2-6-14,-2-1 1,7 7 13,-6-1 0,6-6 33,-7-8 1,7 0-72,-7 8 0,10-1 49,-3 1 0,-2-1-39,2 1 0,0 6 65,7 1 0,-7 9-52,0-2 1,1-3 118,6 3 0,-7-1-42,0 8 1,-7 7-31,8 0 0,-11 7 194,3-7-154,-4 9 79,6-5-116,-7 10 0,8 3 127,-10 4 1,0-2-111,0 9 1,0-7-6,0 7 1,-2 0-45,-6 7 0,6 1-3,-5-1 0,5 0 39,2 0 0,-3 8-3,-4-1 1,5 3 84,-5-3 0,2-2-88,-2 9 0,5-1 1,-5 3 99,4-1-105,3 9 0,0 2 1,0 10 88,0 2-164,0-8 1,0 9-1,0-11 175,0-2-247,0-2 0,0-5 88,0-4 1,3-6-197,4-8 0,-3-3-11,11-5 1,-8-5 8,7-9 0,-2-2 143,2-5 1,5-5 1,-5-9 1,-2-1 16,2 1 1,-2-7 0,4-3-135,-2-2 238,-9-2 1,14-1-121,-5 1 0,-2-1 112,2-6 0,-7 7-76,7-1 1,-7 10 45,8-2 1,-11 11 58,3 3 276,5 9-297,-9-4 1,6 25-44,-9 6 0,0 11 15,0-5 0,7 8 0,0-6 27,-2 3-66,-3-7 1,8 12 16,4-10 1,-2 1-1,2-8-50,2 0 0,3-7-110,2 1 130,1-11 1,1 13 0,3-10-115,3-2 120,-1-3 1,0-11-89,1-6 1,1-6 0,-4-7-6,3-8 79,-1 6 0,-7-10 1,0 4-68,1-4 159,-1-3 1,-7 8-49,0 0 0,-9 2 0,2-3 65,-5 8-18,-2 4 1,0 3-1,0 0-46,0-1 2,0 11 41,-9-8-48,-3 16 1,-9-4 20,0 14 87,9-4 1,-7 16-45,5-5 0,2 7 8,-2 7 1,7-2 35,-7 10 0,2-8 0,-2 5 14,7-2 1,-3 4 101,3-6-169,0 8 1,7-4 98,0 10 1,0-8 0,0-2-64,0-2 0,2-3-44,5-6 0,5-1-536,9 0 339,1-9 1,6-3-198,0-9 0,10 0 0,-2 0-188,4 0 224,2-9 1,1-3-30,-1-9 1,1 0-662,-1-1 0,1-4 993,-1 5 0,1-14 0,-1 11 0</inkml:trace>
  <inkml:trace contextRef="#ctx0" brushRef="#br0" timeOffset="952">2168 1318 7819,'-10'21'0,"1"0"161,-5 1 1,-3-8 251,10 0 0,0-7 551,7 7-178,0-9-539,0 4 166,0-9-273,0 0 1,2-9 62,6-5 1,-4-3-6,10 3 0,-9-5 101,2 5 1,-4-12 120,-3-2 1,2-1-56,5 8 1,-5 0-132,5 0 1,-4-8-182,-3 1 1,0 0 102,0 6 1,0-8-113,0-6 0,0 3 4,0-2 1,0-1-20,0-6 1,0 6-60,0 1 0,0 2-9,0-2 1,2-3 75,5 9 0,-4 1 26,4 7 1,-3 2 34,4 5-28,-6 4-101,17 10 1,-10 5 30,5 9 1,5 0-12,-5 15 1,5 1-5,3-1 1,-8 6 33,0-6 0,0 8 234,7-1 0,-7-3-88,1 2 0,-8-6 79,7 6 0,-9-9-121,2 2 1,2 3-55,-2-3 0,7 1 19,-6-8 1,-1-7-61,-7 0-541,0-9 385,9 4 1,-7-18-259,5-5 1,-2-5 140,2-2 0,-4-8 113,4 1 0,-5-7 57,-2 6 1,7-9 137,0 3 0,7 2-107,-6-2 1,-1 2 129,-7-3 1,7-4-52,0 5 1,7 1-42,-7-1 0,7 7-21,-7-8 0,7 10 43,-6-2 153,8 4 11,-14 13 317,17 1-348,-16 10 1,6 10 85,-9 4 0,0 7-19,0 7 1,0-4-99,0 4 0,0 3 116,0-3 1,7 10-69,0-2 1,0-3 79,-7 2 0,0-2-31,0 2 0,0 6 105,0-6 0,0 12-142,0 3 1,0-1 26,0-6 1,7 2-322,1 4 1,-1-6 99,-7-1 0,2-6-76,5-8 0,-5-11 51,5 4 0,-2-7-1776,2 0 815,-4-4 0,13-13-382,-9-4 1,3-5 458,-3-9 1,-2-7-328,9 0 0,-10-3 39,4 3 0,1 4 705,-2-4 1,2 2 507,-1-3 0,-6 6 0,17-18 0,-7 8 0</inkml:trace>
  <inkml:trace contextRef="#ctx0" brushRef="#br0" timeOffset="1385">2954 893 8119,'-9'-12'2212,"6"-7"-1442,-6 17-4,9-17 23,0 17 143,0-8-596,0 10 0,0 3-104,0 4 0,0-3 81,0 10-169,0 1 0,0 8 90,0 6 1,0-3-36,0 9 1,0-7 7,0 8 1,0-3 25,0 2 0,7 5-73,0-4 0,2 4 1,-4 0 240,2-4-425,10 4 0,-12-17 0,9 6 208,2-6-258,3-11 1,2-3 104,1-9 1,-1 0-443,0 0 0,0-11 132,1-11 1,-1-8-7,0-13 0,0 1 158,1-1 1,-8 1 29,0-1 1,-7 1 107,7-1 1,-9 3-47,2 5 0,-2-6 72,2 6 1,-5 2-56,5-2 1,-4 9 168,-3-3 1,-3 8 148,-4 7 45,5-5-425,-17 17 1,14-8-433,-9 10-87,9 0 1,-11 3 4,9 4-882,0-5 434,7 17 456,0-7 1,0 2-740,0 0-570,0-9 1895,0 14 0,9-8 0,3 11 0</inkml:trace>
  <inkml:trace contextRef="#ctx0" brushRef="#br0" timeOffset="1910">3719 787 7797,'-21'-10'99,"9"5"1,3-6 722,-1 1-197,8-6 193,-8 4-79,10-9-241,0-1 1,0 8 302,0 0-491,0 9-28,0-4-121,-9 9 0,4 9 1,-9 6-62,-2 3 1,4-3 209,-2-1-63,9 0 0,-12 7 35,10 0 0,-7 1 165,7-1 1,0 0-37,7 0-257,0 1 1,0-8-135,0 0 1,0-7 136,0 7 0,2-9-307,5 2 151,5 5 1,9-10-124,1 5 0,-1 3 21,0-3 1,-2 2-44,-5-2 0,5-2 350,-5 9 1,-2-7 99,2 8-89,0-1 0,5 7-85,-5 0 0,-4 3 115,-10 4 1,0-4-57,0 4 0,0-4-167,0-3 1,-10 7 107,-4 1 0,-5-3-101,-2-12 1,0 2 31,0-9 0,-1 8-171,1-8 0,0 0 17,0-7 1,-8 0 160,1 0-289,0-10 0,6 1 63,1-5 0,7-5-1489,0 5 44,9-5-424,-4-3 457,9 1 523,0 0 1,2 7 1044,5 0 0,5 9 0,9-5 0</inkml:trace>
  <inkml:trace contextRef="#ctx0" brushRef="#br0" timeOffset="2308">3953 914 7795,'-21'-9'0,"7"6"2538,-1-4-923,11 5-618,-6 2-545,10 0 711,0 0-402,10 0-506,-8 9 1,10 3 268,-5 9 1,-5 1-31,5-1 1,-2 0-110,2 0 0,-4 8-212,4-1 0,-5 8 59,-2-8 0,7 7-445,0-6 0,0 6 222,-7-7 1,0 1-217,0-8 1,0 0 59,0 0-2199,0-9-1129,10-2 2675,-8-10 0,7-10-434,-9-4 0,0-5 587,0-2 1,0-10 55,0-4 0,0 2 591,0-3 0,-9 1 0,-3-17 0,-9-2 0</inkml:trace>
  <inkml:trace contextRef="#ctx0" brushRef="#br0" timeOffset="2475">3910 659 7795,'0'-12'0,"-7"1"1150,0 3 0,-2 6 159,2-5-119,4 5-404,-6 2-450,9 0 0,0 2-858,0 5 501,0-5 0,0 10-856,0-5 1,9-4 614,6 4 0,-4-5-3239,4-2 3501,-1 0 0,7 10 0,0 1 0</inkml:trace>
  <inkml:trace contextRef="#ctx0" brushRef="#br0" timeOffset="2885">4463 787 7789,'-14'-3'2552,"0"-4"-2007,9 5 0,-5-10 325,10 5-113,0 5-413,0-17 67,-9 7-217,7-9 0,-10 2 269,5 5-455,4 4 64,-15 10 1,6 0-148,-10 0 95,1 10 0,7 1 45,0 11 1,0-1 274,-8 0 1,8 3-108,0 4 0,2-2 76,-2 9 0,-2-6-69,9 6 1,-1 1-128,8 6 0,0-6 103,0-1 0,0-7-394,0 8 0,10-10-42,4 2 1,5-4-190,2-3 0,-4-7 1,4 0 1,-4-9 150,11 2 1,-5-5-516,-1-2 0,-1-9 261,0-5 0,0-5-371,1-2 0,-3-3 386,-5-4 1,5 4-430,-5-4 0,5-3 339,2 3 0,0-1 251,1 8 0,-8 0 335,0 0 0,0-10 0,7-2 0</inkml:trace>
  <inkml:trace contextRef="#ctx0" brushRef="#br0" timeOffset="3845">4739 829 8463,'-12'-9'780,"3"6"-335,9-6-163,0-1 374,0 8-102,0-17 19,0 17-285,0-8 272,0 10-348,-9-9 0,4 7-43,-9-5-26,9 4 1,-7 10-163,5 0 42,5 10 1,-15-5 0,8 9 71,-3 0 0,7 0 88,-2 1 0,-2 6-82,2 0 0,0 10 24,7-2-32,-10-6 1,8 10-29,-5-4 0,4-3 75,3 2 0,7-9-241,0 3 1,10-8 58,-3-7 1,-2-5-350,2-9 0,0 0 32,8 0 0,-1-2-112,0-5 0,0-5 88,1-9 0,-1 0 79,0-1 1,-7-1 38,0-6 1,-7 6 45,8-5 0,-11 2-13,3-3 1,-2 6 39,2-6 0,-4 3 1,4 0-270,-5-2 278,-2 0 1,0 6-64,0 1 1,0-2 147,0-6 0,0 13 0,0-6-323,0 4 545,-9 8 1,6-2-161,-4 5 126,5 5 1,2-5 0,0 14 57,0 7 0,-3-2 150,-4 2 1,5 0 439,-5 7-520,5 1 1,2 1 0,0 3 330,0 3 0,0-1-47,0-7-162,0 0 1,0 8-1,0-1 331,0-2-457,9 7 1,-4-9-44,9 4 0,-7 3 0,5-1 187,-3 4-381,8-9 1,-5 4 0,9-13-41,0-1-395,0-1 0,1-2 1,-1-5-28,0-5 1,7-14-261,1-9 0,-1-3 236,-7-11 0,-7 7-566,1-8 805,-1 1 0,0-8 0,-2 1-141,-3-1 1,-2 1 110,-7-1 0,0 1 300,0-1-50,0 1 1,0-1 49,0 1 0,-7-8 0,0-2 0,2-2 0,3-3 0,2-7 0,0 3 0,0 4 0,0-2 122,0 10-127,0-1 0,0 15 0,0 2 468,0 2 0,0 10 352,0 7 200,0 9-505,0-5 437,0 10-88,0 0-325,0 10-344,0 2 0,0 2 0,0 0 274,0 2-215,0 3 1,0 3-19,0-1 0,0 7 52,0 1 0,0 8 0,0-1 195,0 4-125,0 2 1,0 8-91,0 0 1,0 1 123,0-1 0,-2-3-37,-5 10 0,4-7 1,-4 4 126,5-2 0,2-3-102,0-6-196,0-10 1,0 7 25,0-4 0,0-6 0,0-1 1,0 1-201,0-1 0,2-1 65,5-7 0,3-7-152,4 1 0,5-4 18,-5 3 0,5-4-305,2-10 237,0 0 0,1 0 13,-1 0-103,0 0 1,0-10 44,1-4 1,-8 3-369,0-4 0,-7 1 203,7-7 0,-7 0-561,7-1 0,-7 1-62,8 0 1,-11-7-243,3-1 0,3 1-1613,-3 7 2820,0-1 0,3-8 0,1-3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33.979"/>
    </inkml:context>
    <inkml:brush xml:id="br0">
      <inkml:brushProperty name="width" value="0.06" units="cm"/>
      <inkml:brushProperty name="height" value="0.06" units="cm"/>
    </inkml:brush>
  </inkml:definitions>
  <inkml:trace contextRef="#ctx0" brushRef="#br0">2466 1233 7896,'0'-12'-767,"0"1"399,0 3 774,0 6-14,0-7-190,0 9 892,0 0-789,-9 0-123,6 0 38,-6 0-168,9-10 0,-7-2-115,0-9 1,-1 0 119,8 0 0,0-8 8,0 1 1,8-10-30,-1 3 1,9-3 53,-2 3 1,5-10-6,2 9 0,3-6-58,4 13 1,-4-8 15,4 1 0,3 6-68,-3 1 1,8 6 82,-8 1 1,8 3-57,-8 5 0,7-5 38,-6 5 1,8 5-42,-1 2 0,-3-3 12,2 3 0,-6 0-10,6 7 0,-9 0 57,2 0 1,3 2 88,-3 6 0,1 3 42,-8 11 1,0 6-86,1 0 1,-4 8-65,-3-8 0,3 7 36,-3-6 0,-6 1-77,-2-1 0,3-6 41,-3 6-178,9 4 0,-13-10 121,4 6-123,4-6 0,-6-4 125,9-5-31,-9-4 169,14-10 0,-14 0-78,9 0 0,-7-7 107,7 0-83,0-10 0,8 5-13,-1-9 0,-7 0-37,0 0 1,0 6 2,8 1 1,-4 0-20,-3-7 0,3 0-90,-3-1 1,11-1-22,2-6 0,0 6 101,-6-6 1,6-1-5,0 1 0,8-1-9,-8 1 0,10-1 13,-3-6 1,-2-1 20,3 8 1,-8-2 9,7 3 0,-2 5 19,3-6 0,-3 6 12,-5 1 1,-4 8-35,4 0 1,3 7-7,-3-7 1,1 9-31,-8-2 1,0 5 34,0 2 1,1 2-3,-1 5 0,-7 5 37,0 9 0,-2 7 86,2 1 1,5 9-68,-5-3 0,-2-2 19,2 2 1,-7-2-125,7 3 0,-2 2 83,2-10 0,3 0-182,-10-6 1,7-1 61,-7 0 1,7-7 6,-6 0 97,8-9 1,-11 5 25,9-10-7,-9 0 271,14 0-200,-17 0-85,17 0 0,-14 0-104,9 0 46,-10 0 1,13-3-23,-10-4 1,3 5 33,-3-5 1,-3-3-22,10 3 1,-6-9-18,6 2 1,0-5 3,7-3 1,0 1 43,1 0 1,-1-3-21,0-4 1,0 2 31,1-9 1,6 6-26,0-6 1,8-1-1,-8-6 0,8 6-2,-8 1 0,7 7-3,-6-8 1,6 10 23,-7-2 1,1 7-5,-8 7 1,3-3-16,4 10 1,-9-7 7,9 7 1,-9 0-6,9 7 0,-4 0 30,-3 0 1,0 0 3,1 0 0,-1 2 32,0 5 0,0-2 114,1 9 0,-1 0-79,0 7 1,0 1-45,1-1 1,-1 7 53,0 0 1,5 10-49,-5-2 1,5 4 118,-11 2 1,3 1-95,4-1 1,-3 1-91,-5-1 1,2 1 44,-9-1 0,8-9-105,-8-4 0,2-8 94,-2-7-20,-4 5 0,6-14-164,-9 9 164,0-9 42,0 4 1,2-16-16,5 0-8,-4-10 1,6 6-12,-9-11 0,3 1 1,4 0 0,-3 0-32,11-1 0,-11-1-79,3-6 1,5 3-34,2-9 0,3 7 116,-3-8 0,5 8-100,-5-7 0,5 6 111,2-6 1,8 6 0,-1-6 1,0 9 5,-6-2 1,6 4 14,0 3 1,8 0-3,-8-1 1,0 8 105,-6 0 1,6 9-95,0-2 1,1 2-3,-8-2 0,7 5-6,0-5 0,3 5 35,-3 2 0,-4 2 2,4 5 1,-4-2 19,-3 9 1,1 0 3,-1 7 0,-2 1-16,-5-1 1,5 7 11,-5 0 0,5 10 7,2-2 0,0-3-56,1 2 1,-1-2 6,0 3 1,0 4 22,1-5 1,-4 3-165,-3-3 1,1-4 2,-9-10-92,10 1 260,-15-1-13,8-9 227,-10-3-164,0-9 177,0 0-348,0-9 39,0-3 0,0-9 32,0-1 0,0 8-88,0 0 1,0 0 56,0-7 1,2-1-22,5 1 1,-5 0-81,5 0 0,5-3 94,2-4 0,-2 4-41,2-4 1,1 2 31,6-3 1,2 6-4,6-6 0,-6 3 21,6-2 0,1 7 5,-1 0 1,6-1 43,-6 8 1,8-2 9,-1 2 0,-6-3 152,-1 10 0,1 0-117,-1 7 1,1 0 21,-1 0 0,-6 0-65,6 0 1,1 2 1,-1 5 1,1-2-18,-1 9 1,-6 0-23,6 8 1,-6-8 101,-1 0 0,-1 0-4,0 7 1,0 8 70,1-1 1,-1 3-118,0-3 1,0 5 75,1 10 1,-3-1-41,-5 1 1,5-3 24,-5-5 0,5 5-50,2-4 0,-7 2-130,0-3 0,-2-4 95,2-10 1,5 0-144,-5 0 32,-4-9 0,-1 0 116,-9-5 129,10-5-127,-8 8 0,7-12 13,-9-6 1,0 4-11,0-10 1,0 6 4,0-6 0,0 0-52,0-7 0,0 7-123,0 0 1,8-1 3,-1-6 0,7-2 73,-7-6 1,9 6-46,-1-6 0,3 6 42,4 1 1,-1-1-3,0-6 1,3 6 2,4-6 1,-2 6 6,10 2 1,-10-1 31,2 1 0,5 0 10,2 0 1,-4 6 88,-3 1 1,-4 10-68,-3-4 0,8 6 105,-1 2 0,0 0-91,-7 0 0,1 0 9,-1 0 1,0 0-6,0 0 1,1 2 4,-1 6 0,0-4 22,0 10 1,1-6-12,-1 6 1,0 0 53,0 7 1,1 0-68,-1 1 1,0 1 100,1 6 1,-1-6-91,0 5 0,-7 6 8,0 1 1,1-2-4,6 2 0,-7-6 0,0 6 1,-7-6-48,7 6 0,-9-9-27,2 2 0,-2-4-15,2-3 0,-5 0 71,5 1-103,-4-1 95,-3 0 0,0-7 28,0 0-50,0-9 3,0 5 51,0-10-3,0 0-22,0-10 1,0 5-13,0-9 0,2 7-49,5-7 0,-2 0 4,9-7 0,-2 6-6,2 1 1,5 0 16,-5-7 0,12 0-5,2-1 0,1 1-3,-8 0 1,7-7-9,1-1 1,1 1 4,-1 7 1,-6 6 7,6 1 0,1 0 110,-1-7 1,-1 9-55,-7 5 1,1-2-27,-1 1 0,0 1-13,0 7 1,3 0 3,4 0 0,-4 3 2,4 4 1,-4-2-1,-3 9 1,0-3 122,1 4 0,-8 4-117,0-5 0,-2 5 182,2 2 1,2 7-44,-9 1 1,8 1-34,-8-1 0,7-3-74,-7 9 0,0-7 9,-7 8 0,7-8 31,0 7 0,0 1-11,-7 6 1,0-6 2,0-1 1,0 1-17,0 6 0,-2-2 75,-5-4 1,-3 1-69,-4-8 1,-5 6 9,5-6 0,2-1 17,-2-7 1,0 0 7,-7 1 0,0-8-69,-1 0 0,8-2 46,0 2 0,7-5-110,-7-9 163,9 10-489,-4-8 208,9 8 0,2-13 44,5-4 0,-2 3 76,9-11 1,-2 8-15,2-7 0,5 2 26,-5-2 0,5-5 8,2 5 1,0 2-37,1-2 1,-1 0 29,0-7 0,0-1-47,1 1 1,-1 7-9,0 0 0,3 0-12,4-8 1,-2 1 25,9 0 1,-9 0-15,3-1 1,1 8 55,-1 0 1,6 2 81,-6-2 0,1 5 22,-1 9 1,-3 0-63,9 0 0,-9 0 31,2 0 1,3 0 1,-3 0 1,10 9 35,-2 5 1,-3 5-86,2 2 1,-9 3-13,2 4 0,-2-4 18,3 4 0,-6 3-11,6-3 1,-8 3 106,-7-3 0,5-2-90,-5 10 1,-2-3 24,2 2 1,-9-4-50,2-10 1,-5 8-1,-2-1 1,0 0-1,0-7 1,-9 1-9,-5-1 0,2 0-5,-2 0 0,-3 1-16,-11-1 1,4 0-6,-4 0 0,4 1 25,3-1 1,-7 0-2,-1 0 1,1 1 6,7-1 0,-8 3 0,1 4 0,0-4-51,6 4 1,1-5-9,0-1 1,-5-1 44,5 0 1,-5-2-20,12-5 16,-5 5-107,-3-7-181,11 9 206,1-9-4,10-3 69,0-9 1,2 0-14,6 0 0,-4-7 53,10 0 0,1-9 15,6 2 1,0 2 36,0-2 0,3 2-77,4-2 1,-2-5 35,10 5 1,-8-3-32,7 3 1,1-5-5,6 5 0,-6 2-7,-1-2 0,1 2-19,6-2 1,1 2 103,-1 5 1,-2 5-76,-4-5 1,4 4 58,-5 3 0,3 0-28,-3 0 1,3 0 4,-9 0 1,6 3 50,-7 4 1,8 2 124,-8 5 1,8 8-158,-8-1 1,0 0 8,-7 7 0,8-4-82,-1-3 0,0 3 81,-6 4 0,-3-4-98,-5 4 0,2-4 63,-9-3-18,10 0 0,-15 1-14,5-1 1,-4-7-13,-3 0 1,0-7 20,0 7 0,0-7 12,0 8 1,-7-8 97,0 7 1,-3-7-90,3 7 1,2-7-26,-9 7 18,9-9 1,-11 7 3,9-5 1,-7-2-63,7 9 20,-10-9 1,5 6 7,-9-4 1,7-4-13,0 4 1,-1 2 26,-6-2 1,7 1-16,0-8-2,0 9 1,-8-7-2,1 5 0,9-4 15,-6-3 1,13 0-7,-9 0-137,9 0-18,-5 0 133,10 0-14,0 0 76,10-10 0,2 6-84,9-11 104,0 11 0,8-8-69,-1 5 1,3 4 6,-3-4 1,-2-2 16,9 2 1,1-3 4,6 3 0,-6 5 2,-1-5 0,0-3-17,8 3 1,-1 0 145,1 7 1,-1 0-84,1 0 0,-3 0 65,-4 0 1,4 0-139,-5 0 1,3 3 2,-3 4 1,5-5-9,-4 5 1,4 3-15,3-3 1,-1 7 89,1-7 0,-8 2-49,0-2 1,1-2 80,6 9 1,-6-7-92,-1 8 1,-9-4 206,2 4 1,-4 3-86,-3-3 1,-7 4-40,1 2 1,-8-7-59,7 0 0,-7 0-6,7 8 0,-9-1-77,2 0 1,-5-7 105,-2 0 0,0 1-102,0 6 66,0-9 1,0 6-55,0-3 1,0-4 75,0 4 1,-7-8 8,0 7 0,-9-7-16,1 7 1,4-2 3,-4 2 1,1 3-18,-7-10 1,0 9 2,0-2 0,-1 3-91,1-3 0,0 3 92,0-10 0,-1 7-100,1-7 1,0 7-33,0-7 3,-1 0 24,1 3 26,0-8 144,0 8-141,9-10-97,2 0 141,10 0-5,0 0-21,10-10 0,2 8-7,9-5 0,0-3 13,0 3 1,1-2-8,-1 2 0,0 4 5,0-4 0,8 5-11,-1 2 1,7-7 134,-6 0 1,6 0-61,-7 7 0,10 0-2,-2 0 0,-3 2 24,2 5 1,-7-2 16,8 9 1,-8 0-41,8 7 1,-3 8-2,2-1 1,-4 0-121,-10-6 0,7 6 76,1 0 0,-1 1-66,-7-8 0,1 2 97,-1 6 0,-2-13-3,-5 6 1,5-6 19,-5 5 0,-2 1 5,2-1 0,-7-2-12,7-5 1,-7 5 19,7-5 1,-9 5 223,2 2-196,-4 0 16,-3 10 0,-3-7-77,-4 4 1,-2-4-82,-5-3 0,-5-2 47,4-5 1,4 5-13,-3-5 0,-1-5-65,-6-1 1,0 1 92,0-2 1,6 0 66,1-7 0,0 7-85,-7 0 0,7 0 12,0-7 0,6 0-23,-6 0-227,10 0 187,-6 0 62,1 0 77,6 0-5,-6-9 30,9 7-122,0-8-2,0 10 0,2 0 47,5 0 0,-2 0-35,9 0 1,-7 0 34,7 0 0,-6 0-9,6 0 1,0 0 42,7 0 0,0 2 3,1 6 0,6-4 152,0 10 0,3-6-112,-3 6 0,-2-2 0,10 2 1,-10 5-16,2-5 1,3 5-116,-3 2 0,0 0 73,-6 0 1,-1 1-14,0-1 1,-7 3 16,0 4 1,-6-5-21,6 6 1,-10-13-58,4-2 0,-6 1 58,-2 6 1,2 0 75,5 0 0,-4 1-18,4-1 0,-5-7 97,-2 0 1,0 0-88,0 8 0,0-1 14,0 0 0,-7 0-123,0 1 1,-7 1 96,7 6 0,-10-6-65,3 6 1,-5 1 60,-2-1 1,0 6-132,-1-7 1,-1 1 16,-6-8 1,6 3 19,-6 4 1,-1-7 29,1 0 0,-6-2-3,7-12 0,-10 8 105,2-8 1,3 7-57,-2-7 1,9 0-12,-2-7 1,4 0-5,3 0 0,7 0-294,0 0 35,9 0 36,-14 0 1,17-2 115,-6-5 0,4 4-72,-3-4 238,4 5-216,-6 2 139,9 0 0,-3 0-100,-4 0 307,5 0-184,-7 0 1,9 9 11,0 5 0,0 5-33,0 2 1,0 1-3,0-1 0,0 3 45,0 4 0,0-4 9,0 4 1,0 3-133,0-3 0,0 7 85,0-6 0,-10 1 95,-4-1 1,2 1-92,-2 6 1,0 4-15,-7-5 1,-8-2-32,1 3 1,0-3-8,6 2 1,-6 3-10,0-10 1,-8 1-3,8-8 0,-3-7 26,3 0 1,2-7 5,-10 8 0,3-11 1,-2 3 0,-5-4-17,4-3 1,-8-10 46,1-4 1,-4-5-18,11-2 1,-4-3 2,-2-4 1,2 2-106,4-9 0,6 6-156,8-6 1,-1 7 25,-6-8 0,6 3 120,-6-2 1,6 2 173,1 4 0,4 13-137,3-5 0,-3 4 243,3-4 1,4 9 79,-4 5-38,11 4-305,-15 3 12,7 0 1,-7 10 49,5 4 1,-5 5 18,5 2 1,2 0 63,-2 1 0,7-1-88,-7 0 0,-1 8 162,-6-1 1,2 7 8,5-6 1,-5 8 120,5-1 0,-12 9-122,-2-3 1,-1 5-42,8-11 1,0 4-143,0 3 1,-8-10 131,1-5 0,0-4-136,6-3 0,1-2 58,0-5 0,0-2-93,-1-5 0,1-5 57,0 5 0,-7-7 8,-1-7 1,-1 2 71,1-9 0,6 0 11,-6-7 0,-1 4-6,1-4 1,-1 9-34,1-16 1,3 9-149,-9-9 0,6 2 87,-6-3 0,9 6 41,-2-6 1,-3-1-30,3 1 1,-1 1-10,8 7 0,0 0-98,0-1 1,6 1 49,1 0 1,10 7 184,-4-1-171,-3 11 171,8-6-121,-16 10 1,15 10 45,-10 4 1,2 5 13,-2 2 0,-8 10 16,1 4 1,0 5 32,-8 3 1,6-1-7,2 1 0,-3-1 132,-4 1 0,2-1-100,-10 1 1,10-1-36,-2 1 0,2-8 7,-2 1 0,4-8-114,-4 7 0,4-11 66,3-3 1,-3-2-15,-4-12 0,4 7-9,-4-7 0,9 1-92,-2-8 0,4 0-25,-11 0 1,4-10 102,3-4 1,-3 2-77,-4-2 1,5 0 72,-6-7 1,1-1 0,7 1 1,-10 0-86,17 0 0,-10-3-113,10-4 0,-5 4 72,-2-4 1,2 2 6,5-3 0,-5 3-54,5-9 1,2 9 53,-2-2 0,9 4 240,-2 3 0,2 0-79,-2-1 168,5 10-118,-8 3-145,10 9 88,0 0-11,0 9 1,-2 3 75,-5 10 0,2 1-102,-9 5 1,7-4 172,-7 4 1,7 3-47,-8-3 1,8 3-28,-7-3 1,0-2-62,-7 10 0,7-8 8,-1 8 0,1-10-1,-7 2 1,0-4-7,0-3 1,-1 7-96,1 0 0,-7-6 43,-1-8 1,1-7-75,7 7 0,-8-9 59,1 2 1,-3-5-78,3-2 1,-3 0 53,-4 0 0,-3-2-10,10-5 1,-8-3 27,8-4 1,0-5-3,6 5 1,-6-5 11,0-2 1,-1 0-48,8 0 1,0-8-6,0 1 1,2 0 85,5 6 1,-5 1 2,5 0 1,-3-8-6,3 1 1,-3-3 10,10 3 0,-7 4-147,7-4 1,0-3 101,7 3 0,0-7 33,0 6 0,0 1 27,0 7 1,0 7 255,0-1-215,0 11-25,0-6 0,0 13-15,0 4 1,-7 5 12,0 9 0,-7 7 92,7 0 0,-8 10-91,8-2 1,-7-3 92,7 2 1,-7-7-68,7 8 0,-10-8 10,3 8 0,2-8 11,-2 7 0,7-9 15,-7 3 1,7-6-60,-7-1 1,-1 6-90,-6 0 1,0-2-36,0-12 0,-1 5 72,1-5 0,-7 3-64,0-3 0,-3 3 82,2-10 1,4 7-46,-11-7 0,10 7 3,-2-7 1,-3 0-14,3-7 1,-3 0-33,3 0 0,4 0-6,-4 0 0,-3 0 20,3 0 0,-3 0-15,3 0 1,2-9 30,-10-5 1,10 2-6,-2-2 0,2 0-87,-2-8 1,4 1 77,-4 0 1,4 0-38,3-1 1,0 1 88,-1 0 0,3 0 8,5-1 1,-2 1-104,9 0 1,-7 0 48,6-1 0,1 1-46,7 0 0,-7 0 45,0-1 0,0 1 39,7 0 1,0 0-7,0-1 139,0 1-106,0 0 1,0 7 268,0-1-227,0 11 1,0-3 10,0 14-26,0 5 1,0 9-12,0 0 1,0 3 111,0 4 0,-7-4-54,0 4 1,-3-4-35,3-3 1,5 2 9,-5 6 0,-2-6 18,1 6 0,-8-6-44,2-1 0,-3 6-10,3 0 0,-5 8-11,5-8 0,-7 7 32,-8-6 1,6 9-118,-6-3 0,6-4 6,2-3 1,-8-4 29,1-3 0,0-7-1,6 0 0,1-9-6,0 2 0,0-5 21,-1-2 1,1-2-5,0-5 0,0 2-4,-1-9 0,1 0 10,0-7 0,2-3-120,5-4 0,-5 4 34,5-4 1,-5 4-60,-2 3 1,6-3 67,1-4 1,0 4-14,-7-4 0,0 4 41,-1 3 1,3 0 81,5 0 1,-5-1 115,5 1 1,2 7-68,-2 0 1,7 2 126,-7-2-299,9 4-17,-14 1 103,17 6 2,-7-6 1,6 9-13,-4 0 3,5 0 1,-10 0 169,5 0 1,2 7-38,-9 0 0,7 10 80,-7-3 0,7-2-92,-8 2 0,4 0-2,-4 7 0,-3 3-68,3 4 1,4-4-10,-4 4 1,1 3 33,-7-3 1,2 10-27,5-3 1,-5-2-104,5 3 1,-5-3 97,-2 2 0,0 3-72,-1-9 1,1-1 47,0-7 1,-3 0 0,-4 1 1,4-4 23,-4-3 1,2 1-1,-2-9 0,4 7-10,-4-6 0,4-1 1,3-7 0,-1 0-119,1 0 1,0 0 70,0 0 0,-1-7-88,1-1 0,0-8 93,0 2 0,-1-5-12,1-2 0,0-8-45,0 1 0,-1-3-9,1 3 0,0 2-37,0-9 0,2 1 79,5-1 1,-5-3 26,5 10 1,2-8 22,-2 8 0,7-7 120,-8 6 0,11 1-69,-3 7 108,4 0 0,3-1-197,0 1-253,0 9 47,0 3 143,0 9 236,0 0 244,-9 0-281,6 0 0,-6 2 110,9 5 1,0-2-86,0 9 1,0 0 89,0 8 0,-7 1-204,0 6 1,0-4 94,7 11 0,-3-8-107,-4 8 0,5-1 43,-5 8 1,-3-1-121,3 1 1,-9-1 66,2 1 0,-5-1-15,-3 1 0,1-1 20,0 1 0,-7-10-5,-1-5 1,-9-2 9,3 2 0,2-14 12,-2 1 0,2-4-55,-3-3 1,-4-1 50,5-7 1,-3 0-85,2 0 1,-4 0 43,5 0 0,-5 0-10,-3 0 1,10-3-37,5-4 1,-3 5-15,3-5 0,-8-3 50,8 3 1,-3-7 13,3 7 0,4-10 46,-4 3 1,4-5-56,3-2 0,0 0 62,0 0 0,-1-1-10,1 1 0,7-3 14,0-4 0,2 5 21,-2-6 0,-3 6 85,10 1 0,-7 1-164,7 0 0,-3 2-13,3 5 1,5-5-70,-5 5 1,-2-5 67,1-2 0,-1 6 8,2 1 1,2 2 39,-9-2 0,7-5-1,-7 5 0,2 2-12,-2-2 0,-5 10 192,5-4-182,-5 6 1,-2 2 8,-1 0-9,1 0 0,0 10 11,0 4 1,-1 5 1,1 2 0,0 7 36,0 0 1,-3 10 6,-4-2 1,11-3-38,-4 2 1,2 1 13,-9 6 1,4 1-14,-4-1 0,4 1 0,3-1 0,0-6-7,-1-1 0,-6-9 7,0 2 0,-8 3 55,8-3 0,-8-2-48,8-12 0,-10 10 8,3-10 0,2 10-53,-3-10 0,3-2-1,-2 2 1,-10-9 4,10 2 0,-10 2-96,9-2 0,3 0-6,-2-7 1,2 0 94,-3 0 0,6 0 19,8 0 0,-6-7-12,0 0 1,-1-7 9,8 7 1,0-10 31,0 3 0,-1 2 17,1-2 0,0 2-49,0-2 1,7-5 2,-1 5 1,11 2-127,-3-2 0,-3-2 78,3-13 0,0 6-60,7-6 1,2 4 70,5-4 0,-2-2 3,9-4 0,-7-5 13,8 4 0,-4-4-3,4-2 1,3 2 26,-3 4 0,-4-1 118,4 8 0,-8-6-33,7 6 1,-7-6-72,7 7 1,-9 6 156,2 8 1,2 7-32,-2-7-103,0 9-30,-7-4 1,0 11 0,0 5 0,0 5-35,0 9 1,-7 1 52,0-1 1,-2 0 121,2 0 0,-3 1-130,-4-1 1,-5 7 63,5 1 0,2-1-69,-2-7 1,0 7 5,-7 1 0,-1-1-11,1-7 1,-2 1-1,-6-1 0,6 7 6,-6 1 0,-4-1-15,-2-7 0,2-7-44,-3 0 1,1-2 44,-8 2 1,1-4-20,-1-10 1,1 7 24,-1 0 1,1 0-1,-1-7 1,1 0 32,-1 0 0,6 0 3,-6 0 1,12-7-11,-11 0 1,11-2-16,-4 1 0,6 4-95,-6-10 0,9 6 94,-2-6 0,-3 7-107,3-7 0,-3 0 61,3-7 0,2 2 23,-10 5 1,8-5 17,-7 4 1,9-3-1,-3-4 0,6 1 0,1 0 1,1 0-18,0-1 0,7-1 8,0-6 1,6 3 10,-6-9 1,10 7-113,-4-8 0,-1 8 103,2-8 1,0 11-7,7-4 0,-7 6-20,0 1 1,0 8-1,7 0 1,0 7-35,0-7 0,0 7-5,0-8 0,2 11 42,5-3 0,-2 4-28,9 3 27,-9 0 0,11-2 7,-9-5 2,10 5 22,-15-8 1,15 12 26,-10 6 54,0-6-33,-7 17 0,0-15 4,0 11-35,0-11 21,0 15 1,-7-14-52,0 9 0,-3-9-3,3 2 0,-5 2-36,-9-2 0,0 3-11,0-3 0,-3-5 49,-4 5 0,2-4-11,-10-3 0,3 0 88,-2 0 1,-5 0-85,4 0 0,-4 0 46,-2 0 0,-1 0-63,1 0 1,1-7 4,6 0 1,-5-10 39,4 3 0,-4 2-14,-2-2 0,2 0-15,4-7 0,-4-1-9,5 1 1,2-3 32,-3-4 0,10 4-17,-2-4 0,-3-5 16,3-2 0,2-5-24,12-3 0,-3-7-2,10 1 0,-7-3-49,7 2 0,0-9-8,7-4 0,0-6 41,0 12 0,0 5-10,0 3 0,2-1 144,5 8 1,3-3-127,4 17 0,5-3 56,-5 3 0,5 4-13,2-4 1,0 2 14,1-3 0,-1 6-7,0-6 0,0-1-1,1 1 1,-1 3 77,0 12 1,0-5-82,1 5 1,6 2-7,0-2 1,1 9 4,-8-2 0,0 5-3,0 2 0,3 0 31,4 0 1,-9 0-2,9 0 1,-16 0-27,10 0 1,-6 7-7,5 0 0,1 3-44,-1-3 0,-7-5 51,0 5 0,-7 3-68,7-3 74,-9 0 11,5-7-40,-10 0 0,0 0 0,-10 0-22,-4 0 0,2 0 0,-2 0 0,0-7-63,-7 0 0,-1-10 79,1 3 1,-7 2 2,-1-2 1,1 0-12,7-8 1,-8-1-136,1-6 1,-3 6 131,3-5 0,4-3 2,-4 3 0,-3-8 19,3 8 1,0-10 11,7 3 0,6 4-21,1 3 1,9-6-12,-2-1 0,5 2-90,2-2 1,0 6 86,0-6 1,2 2 53,5-3 0,5-4-30,10 5 0,-1 2 4,0-3 0,3 8-6,4-7 1,-2 9 7,9-3 1,-6 6 44,6 1 0,1 1-45,6 0 1,-7 0 36,1-1 1,-1 8-30,8 0 1,-8 2-2,1-2 1,-8 5 40,7 9 1,-9 0 4,3 0 0,-10 0-21,2 0 0,-12 0 4,13 0 1,-8 2-3,0 5 1,5 2-6,-5 6 1,2 4-59,-1-5 1,4-2 56,-5 2 1,-2-10-144,2 4 99,0 3-17,7-8 24,0 16 1,-6-17-9,-1 5 35,-10-5 1,8-2-23,-5 0 0,-4-2 57,4-5 0,-5 2-30,-2-9-31,0 0 0,0-7-10,0-1 1,0-6-4,0 0 1,-2-3-43,-5 3 1,4 4-12,-4-4 1,-2-3 20,2 3 1,-3-8-16,3 8 1,5-7-9,-5 6 1,-3-6 53,3 6 1,0-8 0,7 1 0,0-2 0,0 3 1,0-5 3,0 4 0,0 3 20,0-2 1,0 2 13,0-3 0,10-1-7,4 8 1,5-1-20,2 1 0,0 6 45,0-6 1,8 13-37,-1 2 1,7 2 8,-6-2 0,6-3 34,-6 10 0,1 0 1,-1 7 1,-6-7 27,6 0 1,-6 0 7,-2 7 0,1 0-48,-1 0-4,0 0 1,0 7-31,1 0 1,-8 7 41,0-7 0,-7 3-27,7-3 0,-7-3 10,7 11 1,-6-11-4,6 3 0,-7 3-26,7-3 0,-7 7-3,7-7 1,-9 3-15,2-3 36,5-5 1,-7 8 52,9-10-33,-10 0 64,6 0-101,-10 0 0,0-3 5,0-4 0,0 2-3,0-9 1,0 7 0,0-7 1,-7 7 7,0-7-9,-10 0 0,8-8-43,-5 1 1,-5 0 37,5 0 1,2-1-95,-2 1 1,-1 4 87,-6-4 0,7 12-6,0-12 1,0-3-28,-8-4 0,1-1 2,0 8 1,7-7 18,0-1 0,-1-8-1,-6 1 0,2-4-29,5-3 0,2-6 26,5-1 1,5-6-42,-5 6 0,4-7 34,3 8 0,3-1-4,4 8 1,-2-6 0,9 6 1,0-3-1,7 17 1,0-8 35,1 8 1,-1 0-32,0 6 0,7 1 15,1 0 1,6 2-13,-6 5 1,6-5-11,-7 5 0,1-3 28,-8 3 0,7-2-18,1 9 95,-1-10 0,-7 12-98,0-9 196,1 9 0,-1-4-98,0 9 0,-7 0 80,1 0-114,-1 0 1,7 0 5,0 0 0,-7 0 57,1 0-62,-1 0 0,7 0 10,0 0 1,0 0-8,1 0 0,-6 0-42,5 0 1,-11 7 28,11 0 1,-4 7-80,4-7 97,0 10-12,0-5 2,1 9 1,-8-9-4,0-5 0,-9-2 62,2 2-46,-5-5 42,-2 7-27,0-9 62,0 0-11,0-9-91,0 7-24,-9-8 3,6 1 0,-6 4-3,9-9 13,-9 9-10,6-14 1,-9 15 13,5-11 1,5 11 13,-17-15 1,17 14-18,-5-9 1,-5 9 0,7-11-35,-9 9 1,9-3-4,-2 3 1,5 2-11,2-9-16,-10 9 23,8-14 7,-17 8 138,17-11 0,-10 1-117,5 0 1,4 7 6,-4 0 1,5 6-57,2-6-1,0 0-42,0-7 106,0 0-130,0-1 0,2 11 56,5 4 1,-4 2-708,4-2-382,-5 4 177,8-6 1,-6 9-1087,11 0 2057,-11-10 0,15-1 0,-7-11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45:52.685"/>
    </inkml:context>
    <inkml:brush xml:id="br0">
      <inkml:brushProperty name="width" value="0.06" units="cm"/>
      <inkml:brushProperty name="height" value="0.06" units="cm"/>
    </inkml:brush>
  </inkml:definitions>
  <inkml:trace contextRef="#ctx0" brushRef="#br0">107 766 7982,'-12'-10'0,"-7"8"-587,17-8 411,-17 10 1,14-7 1225,-9 0-332,10 0-505,-6 7 1,8-7 27,-5 0-84,4 0 1,-6 4 133,9-4 37,0 5 182,0-7-178,0-1 230,0 8-349,9-8 1,-6 13 30,4 4 0,-5-3-152,-2 11 0,0-1 104,0 7 0,0 0-143,0 1 1,0 1 85,0 5 0,0-2-135,0 10 1,2-3 53,6 2 1,-6 6 23,5-6 1,-5 5-65,-2 3 1,0-8 75,0 0 1,0-6-69,0 6 0,0-9 56,0 2 0,0-4-124,0-3 1,7 8 109,1-1 0,-1 0-106,-7-6 0,7-1 95,0 0 0,2 7-79,-2 1 1,-2-1 10,9-7 0,-9 1-9,2-1 1,2 0-17,-1 0 1,6-6 55,-7-1-46,9-10 38,-4 6 58,9-10 0,-2-10-60,-5-4 0,3-7-19,-10-7 1,7 4 14,-7-4 1,3-3 1,-3 3 1,-5-1-25,5 8 1,3-7 25,-3-1 1,2 1-53,-2 7 0,-4 0 44,4-1 1,-5 1-59,-2 0 1,7 0 13,0-1 4,0 1 35,-7 0-31,0 0 50,0-1 0,0 8-39,0 0 56,0 9-41,0-4 31,0 9 49,0 0-69,10 0 48,-8 0-40,8 9 109,-10 3-107,0 9 1,0 1 52,0-1 1,0-7-15,0 0 25,9 0 0,-7 8-9,6-1-31,-6 0 0,0 0 8,5 1 0,-4-1-9,4 0 1,-2-2-8,2-5 1,-5 5 4,5-5 1,2 5-65,-1 2 0,1-6 62,-2-1 0,-2-2-76,9 2 0,-7-5 63,7-9 1,-7 0-112,7 0 74,1 0 0,6-9 17,0-5 1,0-5-23,1-3 0,-3-1 334,-5-6 0,5 6-310,-5-6 1,-2 3-9,2-2 1,-10 5 58,4-6 0,1 6-52,-2 1 0,0-6 6,-7 0 1,0-1-110,0 8 0,0-7 102,0-1 0,0-1-49,0 1 0,-7 3 39,0-9 1,-7 9-10,7-2 1,-7-3-5,7 3 0,-8-1 57,8 8-13,-9 0 1,11 0-55,-9-1 141,9 10-113,-4 3 116,-1 9-90,8 0 266,-8 0-236,10 0 286,0 9-346,10 3 0,-1 2 108,5 1-122,5-11 1,-7 6 68,9-10 1,-6 0-18,-1 0 0,-2-3 6,2-4 0,5 3-86,-5-11 1,-2 1 58,2-7 1,-2 7-35,2 0 1,2-3 11,-9-11 0,0 4 24,-7-4 0,8 4-22,-1 3 1,0 0 18,-7 0-13,0-1 0,0 1 8,0 0-62,0 0 56,-10-1-41,8 1 3,-8 9-6,10 3 62,0 9 27,0 0 1,0 9-47,0 5 0,0 5 90,0 3 0,0 1-77,0 5 1,8-2 154,-1 10 0,0 6-16,-7 8 0,7 7 99,0-8 1,2 3-31,-2-2 0,-4-3-108,4 10 0,-2-10-40,2 2 1,-5-4 42,5-2 1,-5-10-148,-2-5 0,8-4 120,-1-3-158,0 0 60,-7 1-155,9-11 0,-4-1-277,9-10 280,-9 0-154,4 0 127,1 0 134,-8 0 0,15-3-85,-10-4 149,0-4 0,0-11-57,0 1 1,2-7 18,-2-1 1,-4-1-35,4 1 1,-2 3 16,2-9 0,-5 7-7,5-8 0,3 10 12,-3-2 0,0 2 51,-7-2 1,7 4-103,0-4 66,0 4 1,-5 5 35,5 5 36,-4 5 247,6 9-240,-9 0 1,0 2 53,0 5 1,0 5-83,0 9 0,7-7 69,0 0 1,0 1-52,-7 6 0,0 0 6,0 0 1,0 8 30,0-1 1,0 0-33,0-6 0,0-1 1,0 0 0,8 0 46,-1 1-120,0-1 0,0 0 68,0 0 0,2-7-86,-2 1 1,-2-8 72,9 7 1,-7-9-100,8 2 1,-8-5-3,7-2 0,0 0 71,7 0 0,-7-2-40,1-5 1,-1-3 23,7-4 1,-7-12 30,0 5 1,-2-5-32,2 5 1,5-8 35,-5 1 1,-4-8-31,-3 8 1,2-7-22,-2 6 0,0-8 27,-7 1 0,8 5-2,-1 3 0,0 5 10,-7 1 0,0 8-25,0 0 53,0 9-218,0-4 78,-10 9 123,8 9 1,-8 3-30,10 9 1,0 8 0,0 1 86,0 3 1,0 0-88,0 3 0,0 4 113,0-5 1,0 3-56,0-2 1,0-3 110,0-5 0,8-4-152,-1 4 1,7-12 42,-7-1 1,9-11-137,-1 3 0,3-4 81,4-3 1,-8 0-68,0 0 1,0-10 79,8-4 0,-8-12-32,0-2 1,-7-3-13,7 3 1,-7 4 19,7-4 1,-9-3-1,2 3 1,3 0 3,-3 6 0,0 1 44,-7 0 0,0 7-54,0-1-20,9 1 29,-6 2 24,6 3 1,-7 9 15,5 0-12,-4 9 1,9 3-17,-5 10 1,-3 6 124,11 0 0,-8 10-112,7-3 0,-7 6 0,5 1 197,-3 1 1,1-1-100,-3 1 1,-5-1 129,5 1 0,-4-1-4,-3 1 0,0 1-126,0 6 1,0-5-56,0 5 0,0-8 81,0-7 1,-8 3-205,1-9 112,-9 8 0,4-13-120,-9 4 0,2-11 69,5-3 0,-5-9-225,5 2 149,-5-5 0,5-4 0,-1-3-58,-1-2 1,-1-10 16,3 3 0,-2-5 82,9-2 0,-8 0-436,8 0 0,0 6 156,7 1 0,0 0-764,0-7 1,0 7-926,0 0-53,0-1 2073,0-6 0,10 0 0,2 0 0</inkml:trace>
  <inkml:trace contextRef="#ctx0" brushRef="#br0" timeOffset="1702">2700 447 8103,'-19'-3'0,"5"-4"96,4 5 1,8-7 406,-5 9 380,5 0-78,-8 0 211,10 0 3644,0 0-4241,10 0 0,-6 0 55,10 0-403,1 0-6,6 0 0,0 0 57,0 0 0,1 0-173,-1 0 1,2 0 6,6 0 1,-3 0 51,9 0-274,-9 0 0,7 0 100,-4 0 0,-3 0-194,9 0 0,-7 0 97,8 0 0,-10 0-359,2 0 0,-4 0-139,-3 0-1157,0 0 308,0 0-87,-9 0 629,-2 0 571,-10 0 1,-10 0 255,-4 0 0,2 0 241,-2 0 0,0 0 0,-7 0 0,6 0 0,1 0 0,0 9 0,-7 3 0</inkml:trace>
  <inkml:trace contextRef="#ctx0" brushRef="#br0" timeOffset="2001">2997 532 10560,'0'12'1469,"0"-1"-936,0-4 70,10-4-366,-8 16 0,10-7-100,-5 9 1,-5 0 29,5 0 1,-2 3-139,2 4 0,-4 5-20,4 10 0,2-1 10,-2 1 1,0-1-111,-7 1 1,0-1 69,0 1 0,7-1-70,1 1 0,-1-10 76,-7-5 0,0-4-479,0-3-139,0 0-130,0 1-696,0-11 610,0-1 67,0-10 1,-3-7-227,-4 0 554,5-10 1,-17 8 220,5-5 0,2 2 233,-2 5 0,0 4 0,-8-4 0,1-5 0,0 1 0</inkml:trace>
  <inkml:trace contextRef="#ctx0" brushRef="#br0" timeOffset="2233">2870 1191 8103,'-12'0'1078,"3"0"-235,9 0 1913,0 0-2274,9 0 1,-4 0 189,9 0-425,0 0 0,10 0-19,4 0 1,-4 0-1,4 0-73,-4 0 1,-3 0 165,0 0-358,10 9 1,-8-7 3,6 5 1,-3-4-68,2-3 0,-4 0-107,4 0 1,-4 7-285,-3 0 1,-7 0 92,0-7 1,0 0-154,8 0 0,-8 0-411,0 0 1,-7-7 961,7 0 0,-9-10 0,4 6 0</inkml:trace>
  <inkml:trace contextRef="#ctx0" brushRef="#br0" timeOffset="3702">3784 999 8103,'-15'7'29,"1"0"0,10 3 1578,-3-3-382,4-5-588,3 8-25,0-10-375,10 0 26,1-10 0,11 8 1,-1-5 94,0 5 0,0-6 45,1 1-211,-1 0 1,3-2-157,4-5 1,-5 2 112,6-2 1,-6 7 0,-1-8-162,-1-1 1,7-3 13,1-2-93,-1 0 1,-14-1 30,0 1 1,-2 0 2,2 0 1,3-1 199,-10 1 1,0 7 0,-7 0-42,0-3 0,-9 8 173,-6 2 1,-4 4-95,-2 3 0,0 0 125,0 0 1,-1 3 69,1 4 0,0 5-137,0 9 0,-1 0 38,1 0 0,7 8-79,0-1 0,7 3 142,-7-3 0,9 5-72,-2 10 0,-3-3-52,3-5 0,0 5 1,10-7-115,4 0 1,-3 5-14,11-10 1,-1 1-507,7-8 1,0-2 298,0-5 1,8-2-320,-1-5 1,10-5-217,-3 5 1,5-11-581,3-3 0,-1-10-864,1 3 1441,-1-5 0,-6-5-336,-1-4 1,-9 5 417,3-6 0,-6-2 18,-2 3 0,-6-7 151,-1 6 1,-9-1 39,2 1 0,-5 3 128,-2-9 0,0 9 168,0-2 1,0 4 121,0 3-123,0 0 1083,0-1-668,-9 10 1278,6 3-1177,-16 9 0,17 2 336,-5 5 0,4-2-249,3 9 1,0 1-98,0 6 1,0 0-124,0 0 1,0 1-76,0-1 1,0 0-1,3 3 248,4 4 1,-5-4-197,5 4 0,3 3 29,-3-3 0,0 0-53,-7-6 1,0-1-252,0 0 1,7 0 181,0 1-53,0-1-1220,-7 0 613,0-9-120,10-3 1,-8-11 240,5-5 1,-5-5 2,-2-9 0,8 0 47,-1-1 1,7-6 356,-7 0 0,2-10-45,-2 2 0,-2 3 142,9-2 1,-9 2-69,2-2 1,5-3-72,2 9 1,-2-6 95,2 7 0,-7-1-91,7 8 0,-7 9 162,8 5 1,-8-2 163,7 2 1,-9 2-139,2 12 0,2-2-2,-2 9 0,3 0-80,-3 7 1,-5 8-1,5-1 69,-5-2 0,-2 5-69,0-3 0,0 7 0,0-4 74,0 2 1,0-5-196,0 8 0,0-8 125,0 8 0,0-10-334,0 2 1,0-4-185,0-3 1,3-7-194,4 0 0,-5-7-374,5 7 0,5-9 392,2 2 0,-2-7-442,2-7 652,1-5 0,6-9-255,0 0 0,-2 0 138,-5-1 1,5 1 76,-5 0 1,3-8 98,-3 1 0,2 0 158,-9 7 0,8-8-109,-8 1 0,0 0 285,-7 6 1,7-6-144,0 0 0,0-8 124,-7 8 252,0 0 1,0-1 0,0 1-30,0 2 265,0 2-95,0 3 881,0 9-545,0 3-172,0 28 1,0-5-144,0 14 1,0 3-48,0-3 0,0 10-287,0-3 1,2 6 156,5 1 1,-2 1-47,9-1 1,-7 1 16,8-1 0,-8 8 226,7-1 1,-7 8 128,7-7-300,-9-1 1,4-6-1,-9-1 322,0 1-652,0-1 1,0-2 0,0-2 108,0-3 0,0-9-124,0 3 0,-9 1-477,-5-1 0,-3-8-262,3-7 0,-12-7 31,5 7 0,2-9 358,5 2 0,0-7 9,-8-7 1,8-5 47,0-9 1,7 0 82,-7 0 1,9-3-40,-2-4 1,5 2-99,2-10 1,0 8-353,0-7 0,0 6-15,0-6 767,0 9 0,0-14 0,0 7 0</inkml:trace>
  <inkml:trace contextRef="#ctx0" brushRef="#br0" timeOffset="4000">5123 383 8103,'-22'12'0,"8"4"0,0-9 0,2 3 1681,-2-3 1,-3-2-492,10 9 1,-2-9-147,2 2 0,4-3-559,-4 3-12,5-4-1713,2 6 1099,0-9 1,9 0-440,6 0 1,-4 0-480,4 0 1,-1-7 1058,7 0 0,0-19 0,1 3 0</inkml:trace>
  <inkml:trace contextRef="#ctx0" brushRef="#br0" timeOffset="6036">5718 702 8721,'-12'2'885,"5"5"-419,4-4 1,3 6-152,-9-9-78,7 0 0,-8-2 307,10-5-11,0 4 91,0-6-133,0-1 68,-9 8-259,6-7 1,-16 11 10,5 5 0,2 5-51,-2 9 1,7 0-25,-7 1 1,2 1-175,-2 5 1,-3-2-220,10 10 1,-2-1 120,2 8 1,4-8-156,-4 1 1,5-8 87,2 7 0,2-9-60,5 3 1,-2-13 11,9-2 0,1-7-265,6 8 1,-7-11 115,0 3 1,0-4-30,8-3 0,-8 0 171,0 0 1,0-7 21,7 0 207,1-10 1,-8 5-160,0-9 0,-7 0 98,7 0 1,-9-1-106,2 1 1,2 0 67,-2 0 0,1-1-23,-8 1 0,0-7 107,0-1 0,0-1-99,0 1 1,0 6 130,0-6 1,0 6-81,0 2 1,0 6 104,0 1-103,0 0 26,0 2 283,0 3-233,0 9 0,2 0-264,5 0 1,-2 0 130,9 0 1,-7 0-253,7 0 1,-7 0 78,7 0 0,1 0 121,6 0 1,-7 0 90,0 0 0,0 0 135,8 0 0,-8-3 47,0-4 0,-2 3-140,2-11 295,5 11 1,-14-8 143,9 5 343,-10 4-304,6-6-353,-10 9 0,0 2-231,0 5 0,0-2 93,0 9 0,0 1-64,0 6 1,0 0 68,0 0 1,0 1-150,0-1 0,2 7 67,5 0 1,-4 8 216,4-8 0,2 3-156,-2-3 1,7-4 25,-6 4 1,6-4-184,-7-3 1,9-9 118,-2-5 0,-2-5-150,2-2 199,1 0 1,3-9-293,-3-5 1,4-5 67,-5-2 1,-5-1 65,-2 1 1,3-7 1,-3-1 0,2-1 232,-2 1 1,-4 6 210,4-6 0,-5 3-153,-2-2 0,7 4 16,0-4 1,0 5-94,-7 1 0,0 1 32,0 0 0,0 7 88,0-1-69,10 11 69,-8-6-115,8 10 1,-3 12-31,0 9 0,2 3 21,-2 11 0,-4 1 195,4 6 1,2 1-116,-2-1 0,3 3 81,-3 5 0,-5 2-70,5 4 0,3-1 248,-3-6 0,0-4-47,-7 5 1,0 2 12,0-3 0,0-2-209,0-11 0,0 4-203,0-5 1,0 3-509,0-2 0,-7-6 362,0-8 0,-7-8-513,6 0 279,-8-9-374,4 4 1,-2-11 238,0-5 1,9-5-29,-2-9 1,-2-3 273,1-4 0,1 2 39,7-10 1,0 8 236,0-7 0,0 1-83,0-1 1,0-3 133,0 10 0,0-10-22,0 3 1,7 2 11,1-3 0,8 10 1,-2-2 1,3-3 345,-3 3 1,7 0 1,0 6 0,1 3 165,6 5 0,-2-5-16,2 5 1,-2 5-128,10 2 0,-8-3 158,7 3 1,-6 0-105,6 7 0,-9-2-112,3-5 1,-6 2-110,-2-9-1,1 7-29,-1-8 1,-7 1-465,0-7 354,-9 0 0,4-8-760,-9 1 0,0 0 404,0 7 1,-2 6-325,-5 1 0,2 2-106,-9-2 406,9-5 0,-14 17 22,5-5-145,5 5 536,-10 2-98,7 0 1,-7 2 106,5 5 0,2 2-47,5 6 0,2 3 108,-9-3 0,10 4-18,-3 2 1,4 7-39,3 0 0,-2 10-32,-5-2 0,4 1-44,-4-1 1,5 4 121,2-5 1,2-2-98,5 3 0,-2-10-110,9 2 0,0-7 108,8-6 1,-1 4-128,0-5 1,3-5 53,4-2 1,-4-4-376,4-3 0,-4-10 161,-3-4 0,7-7-155,1-8 1,-1 6-296,-7-6 1,0-1 217,1 1 1,-3-6 55,-5 7 0,2-3 89,-9 3 0,10 4 326,-3-4 0,-2 4-95,2 3 1,-2 7 297,2-1 0,-2 4-154,-5-4 1,-2 6 529,9 9 1,-7 0-214,7 0 1,-7 0 323,7 0 246,-9 0-207,14 0-291,-7 0 0,2 0 319,0 0-89,-9 0-438,14 0 1,-17-2 127,5-5 1,3 2-43,-3-9 1,0 7 243,-7-8-333,0 11 1,0-8 254,0 5-618,0 4 0,-10-6 132,-4 9 0,2 0-448,-2 0 0,7 7 257,-7 0 0,2 10-228,-2-3 1,-3 5 182,10 2 0,-7 7 128,7 1 0,-7 6 114,7-7 1,-7 3-142,7-2 0,-1 1 305,8 6 1,0 1-43,0-8 1,0-1-51,0-7 0,3 1-35,4-1 0,5-9-383,9-5 1,-7-5 7,0-2 0,0 0-10,8 0 1,-1-12 129,0-9 1,-2-3 41,-5-11 0,5 7 81,-5-8 0,3 1-91,-3-8 1,3-6 5,-10-1 1,2-7 54,-2 8 0,-4-10 18,4 2 0,-5-2 143,-2 2 1,0-9-92,0 10 0,0-8 69,0 14 0,0 1-131,0 6 1,0 3 390,0 5 0,0 11 65,0 10 1,-2 9 29,-5-2 0,4 14-154,-4 7 1,5 15-105,2 6 1,0-2-112,0 3 0,-3-1 71,-4 8 0,5-1 17,-5 1 0,4 6 53,3 1 1,0 2 69,0-3 0,0-2 318,0 10 0,3-7 40,4 6-55,-5 1 0,17-3-105,-5-4 1,3-5-550,-3-3 1,12-4 140,-5-10 1,5-2-925,-5-19 0,1 1 581,-1-8 1,7-3-523,1-4 1,1-7 333,-1-14 1,-6-5-1680,6-10 0,1 1 2186,-1-1 0,-1 1 0,-7-1 0</inkml:trace>
  <inkml:trace contextRef="#ctx0" brushRef="#br0" timeOffset="7078">5165 1212 8128,'-12'0'834,"3"0"-520,9 0 603,0 0-833,0-10 0,2 8 75,5-5-3,-4 5-56,15-8 1,-8 5 109,4-9-160,5 10 1,-14-8-19,9 5 1,-7 4-17,7-4 1,-7 2 42,7-2 1,-7 5 16,8-5 1,-8-3-152,7 3 1,-7-2 133,7 2 1,-7 2-285,7-9 1,-7 7 82,8-7 0,-8 9-17,7-2 0,-7-3-1415,7 3 888,-9-9 686,14 4 0,-17 0 0,8 3 0</inkml:trace>
  <inkml:trace contextRef="#ctx0" brushRef="#br0" timeOffset="8445">8459 447 8103,'-21'0'2304,"9"0"-1921,3 0 0,9-3 495,0-4-250,0 5 122,0-7 112,0 9 924,0 0-1549,0 9 0,0 5-252,0 14 1,7-2-37,0 10 1,0 2-49,-7 11 0,0 6 33,0 8 1,0 1 91,0 0 1,7-3-32,0-4 1,0-5 47,-7-10 0,9-6-317,6-1 1,-4-16-178,4 2 0,-1-14-222,7 0 0,0-4-167,1-3 0,-1-10 336,0-4 1,0-12-211,1-2 0,-1-3 254,0 3 1,0-3-57,1-4 1,-8-5 121,0 4 0,-2-6 78,2-8 0,2 3 316,-9-10 0,3 8 0,-3-8 0,-5 0 0,5-6 0,-4 1 0,-3 5 0,0-2 0,0 10 0,0-3 0,0 2 0,0 15 61,0-1-7,0 1 0,-3 11 1098,-4-4-509,5 14-224,-17 4 0,17 13 251,-5 4 1,2-2-199,-2 9 1,5-7 67,-6 7 1,6-7 174,2 7-234,0 0 0,0 15-68,0-1 1,0 1 65,0-8 0,0 2-97,0 6 0,0-6 22,0 6 1,0 1-63,0-1 0,7 6-46,0-7 0,0 10-137,-7-2 0,7 4 78,0 2 0,3 3-159,-3 5 0,-5-3 136,5 10 0,3-3-154,-3 3 0,0-5 69,-7-10 0,7-2-153,0-4 1,0 1-241,-7-8 1,7-1 56,0-7-601,1 1 353,1-1-1050,-7 0 599,8-9-1507,-1-3 1076,-6-9-48,6-9 0,-9-3 177,0-9 0,0 0 1208,0-1 0,0 1 0,0 0 0</inkml:trace>
  <inkml:trace contextRef="#ctx0" brushRef="#br0" timeOffset="8685">8799 532 8103,'-21'0'889,"9"9"0,-5-4 266,10 9-525,0-9 1,10 4 216,4-9 0,-3 0-343,11 0 0,1 0 36,13 0 0,-6 0-147,5 0 0,3-7-282,-3 0 1,8-7 98,-8 7 0,3-3-564,-3 3 1,-4 3-225,4-11 0,-4 8-599,-3-7 0,0 9-158,1-2 1,-8-2 9,0 2 1325,-9-10 0,4 6 0,-9-11 0</inkml:trace>
  <inkml:trace contextRef="#ctx0" brushRef="#br0" timeOffset="9137">8438 64 6360,'-12'0'824,"3"0"658,9 0-573,0 0-319,9 0-476,-7 0 25,17 0 1,-14 0-35,9 0 1,-7 3 229,7 4-512,-9-5 0,5 10 68,-10-5 1,2-5-188,5 5 192,-5-4 0,8-1-51,-10 5 16,0-4 129,-10 6 0,6-9 126,-11 0-126,11 0-1,-15 0 17,16-9 0,-8-1-644,4-4-269,4-5 281,-6 7 0,9-2-206,0 0 832,0 9 0,0-14 0,0 7 0</inkml:trace>
  <inkml:trace contextRef="#ctx0" brushRef="#br0" timeOffset="9819">9628 744 8229,'-12'10'889,"-7"-8"1,14 8 310,-9-10-266,10 0-448,-6 0 18,10 0-305,0 0 7,0-10 0,2 8 11,6-5 257,-6-5-406,17 9-1,-7-6-105,-1 9 1,1 0 75,-5 0-45,-4 0-188,6 0 140,-9 9 1,0-4-260,0 9 245,0-9 1,0 7-115,0-5 155,0-5 0,-2 8 424,-5-10-182,4 0-63,-16 0 0,15 0-83,-10 0 1,9-3 63,-2-4-264,4 5 269,3-17-197,0 7 141,0-9 0,3 2-8,4 5 0,-5 2 203,5 5-204,5 5 81,-10-8-21,17 10-161,-16 0 169,6 0-453,-9 0-2804,0 0 1433,-9 0 598,6 0 1086,-16 0 0,8 0 0,-11 0 0</inkml:trace>
  <inkml:trace contextRef="#ctx0" brushRef="#br0" timeOffset="10301">9500 234 8103,'-11'10'1389,"-8"-8"-268,7 8-3,0-1-468,3-7-188,9 8-124,0-10 253,0 0-255,0-10-114,9 8-171,3-7 0,2 9-253,0 0-27,-9 0 184,14 0 1,-14 0 5,9 0 88,-10 0 0,6 2 60,-10 5-20,0-5 141,0 8 6,0-1 269,0-6-339,0 6 0,-7-7-65,0 5 1,-3-4-308,3 4 238,5-5 0,-10-2-1032,5 0 468,5 0-65,-8 0 0,10-2-1366,0-5 1963,0 4 0,0-6 0,0 9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2:39.468"/>
    </inkml:context>
    <inkml:brush xml:id="br0">
      <inkml:brushProperty name="width" value="0.06" units="cm"/>
      <inkml:brushProperty name="height" value="0.06" units="cm"/>
      <inkml:brushProperty name="color" value="#E71224"/>
    </inkml:brush>
  </inkml:definitions>
  <inkml:trace contextRef="#ctx0" brushRef="#br0">62 468 8141,'-21'0'1024,"0"0"1,9-2-1162,5-5 0,7 2-3,7-9 1,-2 9 75,9-2 0,-7 2 219,7-2 0,-7 5 93,7-5 0,-7 4-100,7 3 0,-6 3 115,6 4 1,-10-2-131,4 9 1,1 0 232,-2 7 0,3 0 18,-3 1 0,-5 6-158,5 0 0,-2 8-65,2-8 0,-5 10 28,5-3 1,-2 3-158,2-2 1,-5 4 88,6-5 1,1 5-17,-2 3 0,0-1-4,-7 1 0,3-3-118,4-5 0,-5 3 2,5-10 1,-5 1 193,-2-8-211,0 0 1,0-7 85,0 1-156,0-11 1,0 3 119,0-14 1,0-5-15,0-9 0,0-9-4,0-6 0,0 3-12,0-2 0,-2-8-1,-5-6 1,5-1-5,-5 7 0,-3 1 16,3-1 1,-7 1 49,7-1 0,-3 1 87,3-1 1,5 10-47,-5 5 0,-3-3 15,3 3 0,0 0-66,7 6 0,0 1 14,0 0 0,0 0-72,0-1 1,0 8 75,0 0 1,0 7-66,0-7 42,0 9-30,0-4 38,0 9 2,0 0 19,10 0 1,-8 2 89,5 5 1,-2-2-12,2 9 0,-2-7-88,9 7 1,-10 0 156,4 8 0,1-1-106,-2 0 1,7 0 8,-7 1 0,7-1 18,-6 0 1,6 3 1,-7 4 1,7-4 2,-7 4 1,7-4-28,-7-3 1,10 3-66,-3 4 0,-2-4 0,2 4 1,-7-5-111,7-1 1,-2-1 97,2 0 0,5-2-127,-5-5 0,-2 3 93,2-10 0,-7 2-238,8-2 68,-11-4 160,15 6 0,-14-11 3,9-5 0,-9 2-29,2-9 1,-5 0-7,-2-8 1,7-6-17,0 0 0,0-8-98,-7 8 1,0-7 69,0 6 1,0-8-3,0 1 0,0 3 15,0-2 1,0 6-5,0-6 1,8 2 106,-1-3 0,2-1-63,-2 8 0,-2 1 6,9 7 0,-7-8 29,7 1 0,-9 0 2,2 6 1,3 8 3,-3 0 0,7 7 20,-7-7-3,0 9 1,-5-4-48,5 9 134,-4 0 0,6 2-111,-9 5 0,0-2 149,0 9 1,3 0-26,4 7 0,-5 3 57,5 4 0,-5-4-83,-2 4 0,0-2 3,0 3 0,3-6 51,4 6 0,-5 1-46,5-1 1,-4 1 135,-3-1 1,7-6-104,0 6 1,0 1 21,-7-1 0,7 6-31,0-7 1,0 8 9,-7-8 0,7 8-22,0-8 1,3 7-110,-3-6 1,-5 6-58,5-7 1,-4 1 98,-3-8 1,7 7-108,0 1 1,0-1-76,-7-7 108,0 0 0,7 1 13,0-1-17,0-9-203,-7 7-398,0-17 83,0 7 0,0-11 208,0-5 1,0 2-572,0-9 1,0 0 73,0-7 1,0 7-130,0-1 0,0 1-377,0-7 464,0 0 1,0-1 308,0 1 0,7 7 65,0 0 1,3 7 35,-3-7 466,-5 9 0,17-14 0,-7 7 0</inkml:trace>
  <inkml:trace contextRef="#ctx0" brushRef="#br0" timeOffset="908">1273 872 8742,'-11'0'2404,"1"-2"-1607,10-5-396,0 4-257,0-16 55,0 7 1,3-2-32,4 0 0,-5 7 32,5-7 0,-5 7 217,-2-7-68,0 9-279,0-14 43,0 7 78,0 0 0,-2 3-240,-5 9 0,2 0 113,-9 0 1,7 0-114,-7 0 0,7 2 65,-7 5 1,7 5 40,-8 9 1,8 8 71,-7-1 1,7 8 125,-7-8 0,9 10-117,-2-3 0,5 3 103,2-3 0,0 5-138,0-4 0,7-5 53,0-3 0,9-5-190,-1-1 1,3-3 23,4-5 0,-1-5-104,0-9 1,3 0 101,4 0 0,-11-9-180,4-5 0,-4-5 113,4-3 1,0-1 25,0-5 0,-9 2 31,-5-10 1,3 8-13,-3-8 1,0 8-18,-7-7 0,0 9 46,0-3 0,0 6 2,0 1 0,0 1 29,0 0 1,0 7 209,0 0-142,-10 9 205,8-14-116,-17 17 1,17-5-73,-5 14 1,2-3 65,-2 11 0,4-1-10,-4 7 1,5 3 156,2 4 1,0-2-99,0 9 1,0-6 101,0 6 0,0-7-295,0 8 1,2-10 75,5 2 0,-2-4-186,9-3 1,-7 0 90,8 0 0,-1-6-79,7-1 1,-7-9-25,0 2 1,1-5-197,6-2 1,0-2 86,0-5 1,1-5-58,-1-10 0,-2 1-22,-5 0 0,5-7 140,-5-1 0,-5-1-54,-2 1 1,3 3 43,-3-9 0,0 2-18,-7-3 0,0 6 77,0 8 1,0-6 99,0 0 0,0-1-70,0 8 0,0 7 132,0 0 0,-2 9 215,-5-2-95,4-5 11,-6 10 1,9-5 58,0 14 0,-7-2 12,0 9 1,0 0-91,7 7 1,0 0 89,0 1 1,0 6-58,0 0 0,0 8 122,0-8 1,0 3-109,0-3 1,0-2-32,0 10 1,0-10-223,0 2 1,7-5 106,0-1 1,2-1-292,-2 0 95,5 0 0,9-2 21,1-4 1,-1-6-64,0-9 0,0-2-230,1-5 0,1-5-38,5-10 0,-4-1-311,4-5 0,-6 2-275,-8-10 1,5 1 386,-5-8 1,2 8-316,-1-1 1,-6 1 181,-9-8 0,7 1-63,0-1 0,0 8 299,-7 0 1,-9 2 39,-5-3 0,2-2 72,-2 10 0,0 0 403,-8 6 0,-8-8 0,-3-3 0</inkml:trace>
  <inkml:trace contextRef="#ctx0" brushRef="#br0" timeOffset="1074">1826 404 8141,'-21'-9'-254,"9"7"-381,-7-8 2671,7 10-1390,-9 0 1,7 0 551,0 0-328,9 0-538,-4 0-201,9 0-2570,0 0 1965,9 0 0,3 7 474,9 0 0,0 10 0,1-5 0</inkml:trace>
  <inkml:trace contextRef="#ctx0" brushRef="#br0" timeOffset="1559">2145 702 8232,'-14'7'234,"-1"0"824,1 0 0,-5-4 224,5 4-1106,5-5 1,9 10 83,0-5 1,0-2-149,0 9 1,2-7 191,5 7 1,-4 0-31,4 7 1,2 1-20,-2-1 0,3 0 32,-3 0 1,-5 1-225,5-1 1,-2 0 13,2 0 10,-5 1-34,8-1 1,-10-7-446,0 0 192,9-9 21,-6-5 1,6-14-1,-9-14 0,0 4 97,0-4 1,7-5 64,0-3 1,0 3-16,-7-2 1,3 2 34,4-3 0,-5-4-27,5 5 0,3 4 9,-3 3 1,2-3 62,-2 3 0,-2-1 119,9 8 0,-7 9 206,7 5 0,-7 5-94,8 2 1,-8 0 100,7 0 1,-7 2-61,7 5 1,-9 7 119,2 15 0,2-6-112,-2 6 0,1 1-23,-8-1 1,2 6 4,5-7 1,-5 10-78,5-2 0,-4-3-226,-3 2 0,7-9 105,0 2 1,2 3-404,-1-3 1,-4 1 187,10-8 0,-2 0-523,2 0 1,5-2 318,-5-4 0,5-6-286,3-9 1,6-2-293,0-5 0,3-5-405,-3-10 0,-4-1 456,4-5 834,-4-6 0,7-8 0,2-1 0</inkml:trace>
  <inkml:trace contextRef="#ctx0" brushRef="#br0" timeOffset="4301">3059 86 8034,'-7'-15'1655,"-1"1"-893,1 10-518,7-15 1,0 14 21,0-9 0,3 9 223,4-2-39,-5 5 0,15 4-60,-10 5 0,7 7 83,-7 15 1,7-3-115,-7 9 0,3 7 77,-3 8 1,-5 9-42,5-2 0,-4 4-100,-3 3 0,7 0-63,0-1 1,0-6-61,-7 0 1,0-8-109,0 8 0,0-10 10,0 3 1,0-12-103,0-3 0,0-9-325,0 2-94,0-13 1,2-6-855,5-9 959,-4 0 1,6-9-69,-9-6 0,0-11 5,0-2 0,0-10-57,0 3 0,0-5 107,0-3 1,0 8 126,0-1 1,0 1 47,0-8 0,0 1 99,0-1 1,0 8 94,0 0 0,0-1-36,0-6 0,7 6 156,0 1 1,7 9-78,-6-2 0,8 4 45,-2 3 1,-2 2-11,2 5 0,0-3 108,8 10 0,-8-7 54,0 7-151,0-10 1,5 12 87,-5-9-95,5 10 1,-17-8 75,6 5 0,-4 2-97,3-9 1,-4 7-27,4-7 1,-5 6-35,-2-6 0,0 7 4,0-7 1,0 7 30,0-7-17,0 9-33,0-4-35,0 9 412,0 0-286,0 9 1,0 3 121,0 9 0,0 3-24,0 4 0,0 5-10,0 10 0,3-1 13,4 1 0,-5 6 116,5 1 1,-5 7-37,-2-8 0,0 8-53,0-8 1,0 1-160,0-8 0,0 1 141,0-1 1,0-1-271,0-6 1,0-4 2,0-10 1,0 0-5,0 0 0,0-6-138,0-1-117,10-9 1,-5 2 134,9-14 1,-2-5-78,2-10 0,-2 1 27,-5 0 0,2-3 118,5-4 1,-2 2 34,-5-9 1,-2 9 9,9-3 0,-9-1 99,2 1 0,2 1-84,-2 7 0,3-1-46,-3 1 99,-5 0 27,17 0 104,-17-1-113,8 11 1,-8 4 135,5 14 0,-4 4-6,4 11 1,-5-6 83,-2 5 1,0-4-86,0 11 0,3-2 81,4 3 0,-5-6 77,5 6 1,5-6-38,2-2 0,-2 5-227,2-4 1,0 4 73,7-12 1,1 2-29,-1-1 0,0-4 12,0-4 0,8-4-122,-1 4 0,0-14 56,-6-7 0,6-5-122,0-3 1,1 1 60,-8 0 0,0-3 62,0-4 0,1 4-153,-1-4 0,-7 2 35,0-2 0,-2 4-55,2-4 1,3 4 109,-10 3 1,7-7-81,-7-1 147,0 1 114,-7 7 0,-9 2-64,-5 5-27,-5 4 0,-3 10 10,1 0 0,0 0-20,0 0 0,-1 7-144,1 0 1,7 8 95,0-8 1,0 9-16,-8-2 1,8 5 85,0 2 0,7 1 113,-7-1 0,9 0-48,-2 0 0,-2 3 222,2 4 0,-1-4-150,8 4 0,3 3 121,4-3 1,5 3-103,9-3 1,0-4-123,0 4 0,3-4-128,4-3 1,5-9-44,10-5 1,-8-5-235,1-2 1,4 0 28,2 0 0,6-9-146,-13-5 0,-4-5 168,-3-2 0,-4-3 2,-3-4 0,-7 4 223,0-4 1,-9 4-55,2 3 0,-4 0-18,-3-1 0,0-1 19,0-5 0,0 11 17,0-4 1,0 4 31,0-4 1,-8 7 90,1 0 1,-2 9-56,2-2-72,4-5 0,-8 10 211,4-5-27,4 4-31,-6 3 71,9 10 67,0 1 1,0 11-17,0-1 0,2 3 158,5 4 1,-2-5 366,9 6 0,-7 2-305,7-3 0,-7 7-8,8-6 0,-8 6-130,7-7 0,-9 8-328,2-8 1,2 0-18,-2-6 1,3-8-533,-3 0 43,-5-9 39,17 4 0,-17-18 9,5-5 1,3-5 145,-3-3 1,0-6 265,-7 0 1,0-8-64,0 8 1,0-7 254,0 6 1,2-6-126,5 7 0,-4-3 124,4 3 0,-5 2-160,-2-10 1,3 10-128,4-2 0,-3 7 227,11 6 0,-11-4-166,3 5 436,5 5 1,-7-1-60,9 10 1,-7 3-70,7 4 0,-9 5 60,2 9 0,3 3 190,-3 4 0,0-5-82,-7 6 1,7 2 123,0-3 1,0 3-334,-7-3 1,2-4 95,5 4 1,-4-5-296,4-1 1,-5-1-83,-2 0 50,10 0 1,-6-2-104,11-4 0,-8-6-734,7-9 641,-9 0 0,13-9-112,-3-6 1,-4-4 331,4-2 0,-4-2-46,4-6 1,3 6 100,-3-6 1,-4-1-86,4 1 0,-8-6 28,7 7 0,-2-3-11,2 2 1,2 6 2,-9-5 1,10 4-103,-3 3 54,-4-1 1,6 8 184,-9 0 0,3 9-134,-3-2 383,-5 5 0,8 11-55,-10 6 1,0 3 81,0 4 1,0 1-131,0 6 0,0-6 46,0 6 1,0 1 63,0-1 1,-8-1 98,1-7 0,0 8-61,7-1 1,0 3-130,0-3 1,0-4-266,0 4 0,3-5-132,4-1-25,5-1 0,9-9 76,0-5 1,3 2-169,4-2 1,-4-2 82,4-12 0,-4 2-1,-3-9 1,2 0-67,6-7 0,-10-1 63,9 1 1,-16 0 142,9 0 1,-4-1-46,4 1 0,-7 0 17,0 0 0,-7-1-50,7 1 0,-6-7-77,6 0 1,-7-1 111,7 8 0,-9 0-15,2-1 0,-3-1 111,4-6 1,-6 13-230,5-5 420,-5 4 5,-2-4 97,0 9-233,-9 3 4,-3 9 0,-9 0 1,0 0 0,2 9 11,5 5 0,-5 5 149,4 2 1,4 1-111,-4-1 0,8 0 133,-7 0 0,10 3-33,-4 4 0,-1-4 90,2 4 1,0-4-162,7-3 1,0 0-40,0 1 1,0-1-59,0 0 0,9-2-163,5-5 0,-2 3-24,2-10 1,1 2 79,6-2 0,7-4-272,1 4 0,-1-5 30,-7-2 1,3-9-74,4-5 0,-4-3 82,4 3 1,-4-5 108,-3 5 1,-7-5-16,0-2 1,0-1-125,8 1 0,-8 0 129,0 0 1,-2-1 22,2 1 1,2 0 8,-8 0 1,8-8 34,-2 1 0,-2 0 0,2 6 0,-2 1 39,2 0 0,3 0 202,-10-1 1,7 8-73,-7 0 0,2 7 323,-1-7 243,-6 9-254,17-14-15,-17 17-294,8-8 62,-10 10 10,0 10 1,-3-1-32,-4 5 1,2 5-22,-9-4 1,7 3 4,-7 4 1,2-1-19,-2 0 0,-2 0-19,8 1 0,-1-8 49,2 0-75,5 0 0,-8 7-41,10 1-52,0-11 35,0 8 1,2-9 115,6 4 0,-4-5-56,10-9 1,1 8 162,6-1 0,0 0-43,0-7 1,1 2 53,-1 5 1,0-5-105,0 6 0,1-4 17,-1 3 1,-7-2 168,0 9-34,0-9 299,-2 14-270,7-7 220,-17 9-139,-2 0-104,-11 0-130,-11-9 1,1 5 110,0-10-179,0 0 0,-1-7-260,1 0 1,7 0-117,0 0 1,7 0-406,-7 0 0,9-2-2301,-2-5 1358,4 4-60,3-16 1,0 15 260,0-11 1493,0 11 0,10-15 0,2 7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2:46.696"/>
    </inkml:context>
    <inkml:brush xml:id="br0">
      <inkml:brushProperty name="width" value="0.06" units="cm"/>
      <inkml:brushProperty name="height" value="0.06" units="cm"/>
      <inkml:brushProperty name="color" value="#E71224"/>
    </inkml:brush>
  </inkml:definitions>
  <inkml:trace contextRef="#ctx0" brushRef="#br0">7141 468 8235,'-9'-12'1861,"6"0"-1298,-4 5 0,2 5-201,-2-5 0,5 2-81,-5-2 0,4 2-157,3-9 0,0 7 107,0-7 1,0 7 13,0-8-102,-9 1 1,7-7-27,-5 0 0,2 7 55,-2-1 0,2 4-169,-9-4 1,7 4 86,-7 3 55,-1 6 0,-6-7-33,0 9 0,0 11 29,-1 11 1,1 1 75,0 13 0,2-3 18,5 2 1,-3 5 177,10-4 0,-2-3-196,2 2 0,4-9-52,-4 3 1,7-6-214,7-2 190,5 1-242,19-10 1,0-3 37,4-9 1,-4 0 7,-10 0 0,0-2-87,0-5 0,1-5-112,-1-10 0,0 8 76,0 0 0,-6-7-48,-1-7 1,-9-1-29,2 8 1,2-3 97,-2-4 0,0 4 11,-7-4 0,0 4 14,0 3 0,0 7 108,0 0 1,0 7-84,0-7 260,0 9-152,0-5 1,3 18 121,4-1 1,-5 9 110,5-2 1,5 5-81,2 2 0,5-6 58,2-1 0,0-7-27,1 7 1,6-9 12,0 2 1,3-5-97,-3-2 0,-4 0-28,4 0 0,3-2-10,-3-5 1,1-5-169,-8-9 0,0-1 1,1 1 1,-1-7 81,0 0 1,-9-8-123,-5 8 1,-5-10 76,-2 3 0,0 4 137,0 3 1,-9 4-43,-5 3 0,-8 2 130,-6 5 0,4 4-67,-4 10 0,5 0 144,1 0 1,1 3-5,0 4 1,7 11-84,-1 11 1,11 2-191,-3-3 1,4-2 204,3 9 1,0 1 51,0 6 1,3 1-8,4-1 1,2 3 210,5 5 0,5-6-157,-5 6 1,5-5 77,3-3 1,-1-1 218,0-6 0,-2 10-169,-5-10 0,-2 10-93,-5-9 1,-5 1-56,5-1 1,-4 4-253,-3-5 1,0-4-79,0-3 1,-7-4-93,0-3 0,-10-2 56,3-5 0,2-4-60,-2-10 0,0 0-377,-7 0 0,-1-3 219,1-4 1,0-5-830,0-9 0,2 0 464,4 0 1,-1-8-985,9 1 1,-7 0 230,7 6 1457,-1 1 0,-1 0 0,-3 0 0</inkml:trace>
  <inkml:trace contextRef="#ctx0" brushRef="#br0" timeOffset="2242">64 1552 8163,'-14'0'-9,"0"0"1,7 0 495,-7 0-185,9 0-372,-5 0 0,10 2 213,0 5-71,0-5 0,3 10 41,4-5 0,-2-2 112,9 9 1,-7 0-69,7 8 1,-7-1 157,7 0 1,-7 3 26,8 4 0,-4-2-94,3 9 0,5 8 7,-4 6 0,1 8-80,-2-7 0,5 6 8,-5-6 1,-2 2-48,2-2 1,-7-13-165,8 6 0,-11-13 115,3 6-237,-4-10-101,-3 5 228,0-20-145,0-1 0,0-13 28,0-4 0,-7 3-53,0-10 0,-8-1 70,8-6 1,-2 0 19,2 0 0,4-8 1,-4 1 0,5-10 9,2 3 1,0 2 158,0-3 1,0 1-149,0-8 1,2 8 153,5-1 0,-2 8 7,9-7 0,-7 9 94,8-3 1,-4 6-118,3 2 0,5 2 88,-4 4 56,3-3-101,4 6 0,-1-2 51,0-1-9,-9 11-91,7-15-12,-7 7-23,9-9 0,-2 0-21,-5-1 0,-2 8-6,-5 0 0,-5 7 49,5-7 1,3 7 37,-3-8-18,0 11 0,-5-6-5,5 10 114,-4 0-56,6 0 0,-9 3 145,0 4 0,0 5-54,0 9 1,7 2 116,0 6 1,0 6-61,-7 15 0,0-3 106,0 10 1,0-1 7,0 8 1,3 0-52,4 0 1,-5-3-200,5-4 1,-4-5-38,-3-10 0,7-9-223,0-5 0,7-4-3,-7-3 0,10-9-298,-3-5 1,2-7 78,-1-7 1,3-5 149,-3-9 1,1-7-273,-2-1 0,3-8 126,-10 1 0,7-2-26,-7 3 0,7-3 231,-7 10 1,0-8 132,-7 8 0,8-7-54,-1 6 0,0 8 327,-7 7-122,0 0 0,2-5-33,5 5 52,-4 4 1,6 20-2,-9 4 0,0 7 137,0 7 0,0-2-94,0 10 1,7-3 110,0 2 1,7 3-128,-7-10 1,8 1-15,-8-8 0,9 3-173,-2 4 1,-2-11 87,2 4 0,3-7-104,11 0 0,-4-4 6,4-10 0,-2 0-230,2 0 1,-4-10 69,4-4 1,3-12-163,-3-2 1,1-10 109,-8 2 0,0 3-31,1-2 1,-4 0 259,-3-8 1,1 8-79,-9-1 0,0 10 182,-7-2 0,0 4 78,0 3-72,-9 0 1,-3 7-70,-9-1 1,7 11 373,-1-3-230,1 4-78,-7 13 0,2 2 106,5 9 1,-3 2-94,10 6 1,0-3 194,7 9 0,0-7-66,0 8 1,0-3 13,0 2 1,3 3-73,4-10 1,-3 3 3,11-2 1,-1-6-126,7 5 1,7-6-244,1-8 1,1 2-36,-1-9 0,1 1-367,6-8 0,-3 0-527,-5 0 0,-2-3 472,10-4 0,-10-2-250,2-5 0,-4 2 57,-3 5 1,0 4 824,0-4 0,1-5 0,-1 1 0</inkml:trace>
  <inkml:trace contextRef="#ctx0" brushRef="#br0" timeOffset="2873">2274 1998 8259,'-21'0'1038,"9"0"219,-7 0-944,17 0 0,-7 9-51,9 5 1,7 5-127,0 3 1,9 6 80,-2 0 0,-2 10 230,2-3 0,-2 6-32,2 1 1,5-7-113,-5 1 1,-2-1-84,2 8 0,-9-8-99,2 1 1,3-10 77,-3 2 0,7-4 33,-7-3-671,0 0 348,3 0-500,-8-9 1,14-5 111,-8-14 0,-1-5-70,-7-9 0,0-3 155,0-4 0,0 2-3,0-9 0,0-1 239,0-6 1,-10-1 97,-4 1 0,2-1 19,-2 1 0,2-8-71,-2 1 0,-5-1 295,5 8 1,2-1 29,-2 1 0,9 1 3,-2 6 0,5-3 39,2 10-14,0-10 1,0 14-37,0-4 0,9 12-129,5 1 0,5 11 28,3-3 1,-1 4-10,0 3 1,0 0 108,1 0 1,-1 10-24,0 4 0,-7 5 164,0 2 1,-6 7-99,6 1 0,-10 6 101,4-7 1,-4 3-276,3-3 0,-4-2 90,4 10 0,-5-10-234,-2 2 0,-2-4 4,-5-3 1,2 0-11,-9 1 1,7-1-92,-7 0 0,-1-9-293,-6-5 1,7 2-35,0-2 0,0 1-991,-8-8 850,11 0 1,-6-3-1139,10-4 781,0-5 1,7-9 992,0 0 0,9 0 0,3-1 0</inkml:trace>
  <inkml:trace contextRef="#ctx0" brushRef="#br0" timeOffset="6102">2763 2040 8069,'-14'-11'1641,"0"3"-1606,9-3 1,-4 6 208,9-9 127,0 9 86,0-14-150,0 17 0,2-8-44,5 10 0,-5 3 126,6 4 1,1 7-39,-2 14 1,2-4-100,-1 4 1,-6 3-83,5-3 0,-2 8-3,2-8 0,-5 0-106,5-6 1,-4 6 85,-3 0 0,2-7-130,5-6 0,-5-8-157,6 7-502,-6-9-385,-2 4 727,0-18 0,0-6 108,0-13 1,0 2 109,0-9 0,0-1 94,0-6 1,0-1-69,0 1 1,0 2 28,0 4 0,0-2 93,0 10 1,2-7-37,5 6 0,-2 1 98,9 7 0,-7 0-64,7-1 0,1 10 125,6 5 0,0 5-27,0 2 0,1 0-38,-1 0 0,0 2-26,0 5 0,3 5 14,4 10 1,-6-1-95,-1 0 1,5 0 70,-12 1 1,10-1-143,-10 0 0,-2 0 4,2 1 0,-2 6 16,2 0 1,-5 1-6,-9-8 0,0 0-4,0 0 1,0 1-44,0-1 1,0-7-131,0 0 0,-9-7-50,-5 7 1,2-9-99,-2 2-75,-1-4 0,-6-3 66,0 0 1,7-3-11,0-4 0,6-2 192,-6-5 0,3-5 131,-4 4 1,4-1-53,3 2 1,6-5 278,-5 5-241,5-5 0,2-2 169,0-1 19,0 1 0,0 0-36,0 0 0,2 6 31,5 1 0,-2 7-56,9-7 0,-2 7 142,2-7 1,5 7-138,-5-8 1,5 8 114,2-7 1,3 7-111,4-7 0,-4 9 9,4-2 1,-4-2-18,-3 2 1,3-8 18,4 8 1,-5-2 84,6 2 0,-6 4-27,-1-4 1,-1 5 138,0 2-12,0 0 45,1 0-202,-1 0 0,-2-2 0,-5-5 1,-2 4 4,-5-4 7,-5 5 0,10 2-170,-5 0 38,-4-10 44,6 8 40,-9-7-11,0-1 203,0 8-210,-9-8 0,4 10 40,-9 0 0,7 0-36,-8 0 0,8 0 0,-7 0 1,7 3 47,-7 4 1,7 5 3,-7 9 0,7-5 31,-8 6 1,8-6 144,-7 12 0,9 5-141,-2 3 0,-2-3 91,2 2 0,0-2-276,7 3 1,0-3 53,0-5 1,2-4-68,5 4 1,-2-11 48,9-3 0,-7-9-216,7 2 1,0-5 95,8-2 0,-8-9-141,0-6 1,-2-6 77,2-7 0,3-3 104,-10-4 0,7-5 108,-7 4 1,7-4-153,-7-2 0,0-1 7,-7 1 1,0-1 2,0 1 1,0-3-4,0-5 1,0 8-4,0-1 0,0 3-128,0 12 0,-7-3 323,0 3 1,-7 11-167,7-4 565,0 14-86,-3-3-158,8 10-158,-17 10 1,17 2 64,-5 9 0,4 0 54,3 0 1,0 1 105,0-1 0,0 7 143,0 0 0,7 10-124,0-2 0,3 4 72,-3 2 1,-2 3-54,9 5 0,-7-5-108,7 4 1,-7 3 20,7-2 0,0-1-129,8-6 1,-1-3-42,0-5 0,0-6-229,1-15 1,6-5-205,0-9 1,8-2-374,-8-5 0,8-12-158,-8-9 0,7-10 374,-6 2 0,-8 3 306,-7-2 1,-7 2 63,7-3 1,-9-4 251,2 5 0,-5 2-222,-2-3 1,0 10 93,0-2 1,0-3 156,0 3-92,0 0 1,-7 7 25,0-1 0,-2 8-103,2 0-135,4 9 139,-6-4 20,9 9 95,0 0 114,0 9 1,0 3 309,0 9 0,0 1-218,0-1 0,0 2 99,0 6 0,0-3-21,0 9 1,0-9-15,0 2 1,7 3-107,0-3 0,3 8-42,-3-8 0,2 8-120,5-8 1,3 0-216,-10-6 1,9-4-203,-1-3 263,3 4 0,4-17-330,-1 5 0,-2-7 66,-5-7 1,5-7-34,-5-15 0,3 3 141,-3-9 0,2 7 132,-9-8 0,8 8-14,-8-8 1,0 8 123,-7-7 0,7 6-31,0-6 0,0 9-48,-7-2 1,0 4 137,0 3 1,7 0-80,0-1 28,0 10 150,-7-6 113,0 15 1,0-4-108,0 14 0,0 5 150,0 9 0,-7 1-62,0-1 1,0 2-97,7 6 0,0-6 1,0 6 1,0-6 5,0-1 0,7-1-216,0 0 0,3 0 106,-3 1 0,-3-1-111,11 0 1,-8-7 40,7 0 1,-7-7-57,7 8 1,0-11 13,8 3 0,-8-4-161,0-3 1,0-3 109,7-4 1,-7-4-100,1-11 1,-4 1-55,4 0 1,3-3 42,-3-4 0,-4 4 96,4-4 1,-11 4 41,3 3 1,3 0 107,-3 0 0,7-1-66,-7 1 1,3 7 156,-3 0 1,-3 2 45,11-2 1,-8-3-47,7 10 0,-7-2-9,7 2 0,-7 4-57,7-4 0,-7 5 12,8 2 1,-8 0-55,7 0 0,-7 0 21,7 0-55,-9 0-27,14 0-84,-17 0 143,17 0-59,-17 0 36,8 0-40,-10 0 112,-10 0 1,-1 0 10,-11 0 1,8 2-16,0 5 0,0-2 131,-7 9 1,6 0-88,1 8 1,2-6-46,-2 5 1,-2-4 99,9 11 0,-3-2-15,3 2 0,5-4-11,-5 4 0,7 3-87,7-3 1,-3 8-154,11-8 0,6-7 103,7-6 0,3-4-6,-3 4 0,-2-6-79,10-9 0,-3-2 59,2-5 0,3-5-227,-10-9 0,8-8 16,-8 1 1,0-10 52,-6 3 1,-4 2 51,-3-3 1,1 1-14,-9-8 1,3 8 56,-3-1 0,-5 8 80,5-7 1,-4 9-66,-3-3 0,-3 6-9,-4 2 1,5-1-425,-5 1 284,-5 0 90,10 0 32,-17 9 284,16 2-185,-6 10 0,9 3 396,0 4-105,0 5 0,0 9-87,0 0 0,2 3 182,5 4 0,3-4 98,4 4 1,2 3 217,-8-3 0,8 7-291,-2-6 0,-2 8 2,2-1 1,-2-3-329,2 2 0,5-2 127,-5 3 0,3 2-381,-3-10 0,2 0-29,-8-6 1,6-1-635,-7 0 293,0-9 63,-7 7 1,0-19 83,0 0 0,0-3-147,0-11 0,-10 0-8,-4-7 1,2 0 110,-2-1 0,2 1 118,-2 0 1,-2 0 77,9-1 1,-3 1-30,3 0 1,5 0 75,-5-1 1,4 1 84,3 0 0,0 0-39,0-1 1,0 1 217,0 0 1,3 2-11,4 5 0,-2-3-131,9 10 1,0-7 371,7 7-99,0-10 1,1 15 38,-1-5 1,0 5 32,0 2 0,1 0 151,-1 0 1,0 0-126,0 0 1,-6 0 43,-1 0 1,0 0-117,7 0 1,-7 7 7,0 0 1,-6 7-12,6-7 1,-10 9-17,4-1 0,-6-4-47,-2 4 0,7-1 85,0 7-115,0 0 0,-7 1-9,0-1 1,0 0-23,0 0 0,0 1 51,0-1-245,0 0 1,2 0-9,6 1 0,-4-11 124,10-4 0,-6 3-367,6-3 152,0 0 1,7-7-272,0 0 384,1-9 1,-1-3-17,0-9 1,-7-1 60,0 1 0,-6 0 9,6 0 0,-7-1-29,7 1 1,-7 0 4,7 0 0,-7-1 6,7 1 0,-2 0 46,2 0 3,5-1 0,-7 3 32,9 5 0,-6-2 57,-1 9 12,0 0 99,7 7 0,-2 9 31,-5 5-179,5 5 1,-14 9 124,9 1 0,-9-1-144,2-7 0,-5 1 6,-2-1 0,0 0 37,0 0-147,0 10 0,0-7 62,0 4 1,0-4-229,0-3-199,-9-9 29,-3 6-9,-9-15 126,-1 6-24,1-18 0,7-3 95,0-9 1,9-3-91,-2-4 1,5 2 62,2-10 1,0 10-118,0-2 1,0-3 368,0 3 1,0 0-146,0 7 1,0-8 123,0 1 1,7 7 80,0 6 1,9 4 430,-1-4-270,3-3 1,4 15 77,-1-4 1,0 5-89,0 2 1,1 0 54,-1 0 0,0 7 87,0 0 1,1 9-72,-1-1 1,-2 4 71,-5 2 0,5-7 18,-5 0 0,-5 0-78,-1 8 1,1-1-41,-2 0 1,0 7-21,-7 1 0,0-1-93,0-7 1,-2 1-170,-5-1 1,2 0-185,-9 0 0,9-7 188,-2 1-997,-5-11 379,10 6 304,-8-10 1,10-3 39,0-4 0,0 3-10,0-11 1,0 1 60,0-7 0,3-3 79,4-4 0,-5 4 120,5-4 1,3 5-137,-3 1 1,7 1 70,-7 0 0,3 0 35,-3-1 0,2 1-23,5 0 1,5 2 41,-5 5 1,5-3 137,2 10 1,1-2-15,-1 2 0,-7 4 280,0-4 1,0 5 181,8 2 1,-8 0 135,0 0-83,0 9 0,0 3-119,1 9 0,-11 1 27,3-1 1,-4 0-232,-3 0 1,0 3-56,0 4 1,0-4-45,0 4 1,0-4-153,0-3 1,0 3-153,0 4 0,0-11 131,0 4 1,0-5-680,0 6 0,0-8-867,0 0-775,0-9 1530,9 4 1,3-18-215,9-6 0,3-3 409,4-4 1,-2-1-50,10-6 1,-8 3-701,7-9 1,-6 0 1344,6-8 0,0 1 0,8-1 0</inkml:trace>
  <inkml:trace contextRef="#ctx0" brushRef="#br0" timeOffset="6809">5696 1275 9520,'12'-9'2701,"-3"6"-2011,1-6-456,-8 9 1,10 0 162,-5 0-216,-5 0 158,8 9-119,-10-6-297,0 16 68,0-17-44,0 8 0,-3-10-54,-4 0 2,5 0 56,-8 0 44,10 0-58,-9 0 14,7 0-295,-8-10 205,10 8-22,0-8 88,0 1 142,0 6 0,2-6-56,6 9 25,-6 0 40,7 0 97,-9 0 0,3 0-443,4 0 227,-5 0-637,8 0 276,-10 0-866,0 0-79,9 0-382,-7 0 1120,8 0 609,-1 0 0,-6 9 0,6 3 0</inkml:trace>
  <inkml:trace contextRef="#ctx0" brushRef="#br0" timeOffset="7467">7842 1807 7843,'-14'-3'1513,"0"-4"-780,9 5-178,-4-8-282,9 10 0,-7-2 260,0-5 241,0 4-250,7-6 114,0 9 102,0 0-647,0-9-97,0 6-119,0-6 162,9 9 0,-4-7 16,9 0 177,-9 0-96,13 7-18,-15 0 0,9 0 76,-5 0-265,-5 9 170,8-7-51,-10 17 0,0-14-26,0 9-265,0-9 50,-10 14 1,5-17-63,-9 5-128,9-4 37,-13-3-262,6 0 0,-2 0-491,-1 0 417,11 0 1,-6-3 113,10-4 568,0-5 0,0-9 0,0 0 0</inkml:trace>
  <inkml:trace contextRef="#ctx0" brushRef="#br0" timeOffset="7927">7800 1509 7879,'-12'0'153,"-7"0"0,14-2 800,-9-5-422,9 4-329,-4-6 0,9 6 130,0-4 186,0 5-272,0-7 0,0 6 209,0-4-213,0 5-153,0-8 0,2 10-77,5 0 95,-4 0 0,9 0-9,-5 0 134,-5 0-68,17 0-417,-17 0 242,17 0 139,-16 0 1,8 0 126,-4 0-2,-4 0 1,6 3 191,-9 4-172,0-5-200,0 8 0,0-8 84,0 5 0,-2-5-567,-5 5 43,4-4 1,-8-3-749,4 0-109,4 0-717,-6 0 1941,9 0 0,0 0 0,0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3:34.035"/>
    </inkml:context>
    <inkml:brush xml:id="br0">
      <inkml:brushProperty name="width" value="0.06" units="cm"/>
      <inkml:brushProperty name="height" value="0.06" units="cm"/>
    </inkml:brush>
  </inkml:definitions>
  <inkml:trace contextRef="#ctx0" brushRef="#br0">3040 149 8306,'-26'14'-376,"4"0"0,-4-9 945,12 2 1,3-5 439,-4-2-577,11 10-340,-6-8-599,10 8 338,10-10 0,-6 0-151,11 0 1,-8 2 83,7 5 0,-7-5-239,7 5 0,-7-4-420,7-3 895,-9 0 0,14 9 0,-7 3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4:17.346"/>
    </inkml:context>
    <inkml:brush xml:id="br0">
      <inkml:brushProperty name="width" value="0.08" units="cm"/>
      <inkml:brushProperty name="height" value="0.08" units="cm"/>
    </inkml:brush>
    <inkml:brush xml:id="br1">
      <inkml:brushProperty name="width" value="0.06" units="cm"/>
      <inkml:brushProperty name="height" value="0.06" units="cm"/>
    </inkml:brush>
  </inkml:definitions>
  <inkml:trace contextRef="#ctx0" brushRef="#br0">213 277 9910,'0'-12'1294,"0"-7"-1659,0 5 0,0 2-452,0-2 0,0 7 475,0-8 1,0 8 82,0-7 328,0 9 0,3-4 27,4 9 362,-5 0-729,7 0 252,-9 0 1413,0 0-1356,0-9 0,-2 6 31,-5-4-28,5 5-42,-17 2-119,7 0 163,-9 0 0,2 2-31,5 5 1,-5-2 39,5 9 0,2 0-4,-2 7 0,6 1 3,-6-1 0,7 0 11,-7 1 0,9-1 13,-2 0 1,-2-7-25,2 0 1,0 1 24,7 6 1,0 0 8,0 0 1,2-7-1,5 1 0,-2-4-37,9 4 0,-7 3-2,7-3 1,-7-4-3,7 4 1,-2-8 2,2 7 0,5-9 48,-4 2-54,3 4 1,4-6-71,-1 9 71,0-9 0,0 5-53,1-10 0,-1 0 8,0 0 0,0 0-14,1 0 50,-1 0 1,0 0-1,0 0 0,1-10 4,-1-4 1,-7 2 2,0-2 0,-2 0-33,2-7 1,5-1 20,-5 1 1,-2 0-62,2 0 0,-2-1 32,2 1 0,5 0-8,-5 0 0,-2-1 4,2 1 1,-7 7-9,8 0 0,-1 7 84,7-8 0,-7 11-65,0-3 0,0 4 0,8 3 0,-1 0 6,0 0 1,0 0-21,1 0 0,-1 10-13,0 4 0,0-2-11,1 2 0,-3-7 27,-5 7 1,5-2-11,-5 2 1,-5 5 49,-2-5-8,5 5 1,-9 2 21,4 1 0,-5-8-37,-2 0 8,-9 0 0,-3 5-10,-10-5 0,1 3-6,0-10 1,0 7-34,-1-7 0,1 0-9,0-7 1,0 0-201,-1 0 222,1 0 1,0-2-85,0-5 1,2 2 24,5-9 1,-3 7-9,10-8 1,0 8 2,7-7 0,-7 0 0,0-7 1,0 7 53,7-1 1,2 4 5,5-4 1,-5-3 40,6 3 0,3-3-64,4-4 1,3 8 98,4 0 0,-6 0-79,5-7 1,-9 6 59,17 1 0,-10 2-38,9-2 0,-5 2 2,-1 5 1,-1 5 5,0-5 1,0 4-1,1 3 1,-1 0 38,0 0-25,0 0 1,1 0 56,-1 0 0,-7 3-53,0 4 0,-7-2 4,8 9 0,-8-7 2,7 7-16,-9-9 0,11 14 50,-9-5 1,0-2 0,-7 2 1,3-7 78,4 7-109,-5 0 1,7 8 17,-9-1 0,0-7 17,0 0-33,0 0 1,0 8 10,0-1-14,0 0-158,0 0 1,0-7 45,0 1-214,0-11 257,0 6 33,0-10-70,0 0 38,0-10 0,0-1-43,0-11 1,0 1 0,0 0 0,0 4 2,0-4 1,0 9 41,0-16 1,0 9 9,0-9-37,0 4 1,0 3 104,0 0 1,8-1-55,-1 1 0,2 7 13,-2 0 0,-2 7-27,9-8 1,-7 4-5,7-4 0,0 6 0,8 9 13,-1 0 1,-7 0 19,0 0 1,-7 0-29,8 0 1,-8 0 297,7 0-233,-9 9 0,11 3 115,-9 9 0,0-6-66,-7-1 1,7 0 18,0 7 1,1 1-23,-8-1 1,0 2 51,0 6-126,0-6 0,0 8 59,0-10 0,0 1-174,0-1 0,0-7 82,0 0 0,0-7-41,0 7 44,0-9 1,2 12-15,5-10 0,-2 0 7,9-7-4,-9 0 17,13 0 6,-6 0 1,2-3 9,1-4 0,-8 3-9,7-11 0,-7 4 0,7-4 1,-7-3-52,7 3 1,-7-3-7,8-4 1,-8 1-11,7 0 1,-7 0-11,7-1 0,-7 1 70,7 0 1,-7 0-30,8-1 0,-8 3 34,7 5 1,-7-2-74,7 9 117,-9-10 1,14 8-34,-5-6 0,-2-1 31,2 9 0,-9 0 15,13 7 15,-6 0-33,10 0 0,-8 0 27,0 0-49,-9 0 0,6 0 132,-4 0 37,-4 0 297,6 0-335,-9 0 25,0 9-329,0-6 236,-9 6 0,4-2-137,-9 0 38,9 0-145,-14-7 0,15 3 12,-11 4 78,11-5 0,-13 10 41,10-5-13,0-5 105,-2 17 1,-1-7-81,-4 9 0,2-2 145,5-5 0,5 5-104,-5-5 0,2 5 9,-2 3 1,4-1-10,-4 0 1,5-7-4,2 0 1,0 1 0,0 6-19,0 0 1,2-2 18,5-5 0,-2 3-5,9-10 0,1 7-19,6-7 1,-7 2 11,0-2 0,0-4 1,8 4 1,-1-5 42,0-2 0,3 0 5,4 0 0,-4-2 3,4-5 0,-2-3 4,2-4 0,-4-5-56,4 5 1,-4-5-2,-3-2 1,0 2 30,1 5 1,-8-5 2,0 5 0,-7-3-80,7 3 0,-9-5-33,2 5 0,2 2 69,-2-2 0,1 0-8,-8-7 13,0 0 121,0-1-107,0 1 68,0 9 1,-3 3-84,-4 9 1,2 0-1,-9 0 0,7 0 10,-7 0 0,7 9-1,-7 5 1,2 5-32,-2 3 0,-3-8 33,10 0 0,-7 0-50,7 7 46,-10 1 1,8-1 0,-5 0 1,4-7 8,10 0 0,-2 1 4,-5 6 0,4-7 8,-4 0 0,5-7 29,2 7-12,9 1 0,-4 3-28,9-3 1,1 1 101,6-9-96,0 10 1,0-13-2,1 11 1,-1-11-20,0 3 1,3-4-5,4-3 0,-4-3-38,4-4 0,-2 3-13,2-11 1,-4 1 2,4-7 0,-4 2-7,-3 5 1,0-5-75,1 5 1,-8-5 87,0-2 1,-7 2 67,7 5 1,-9-5-26,2 5 0,-5-5 6,-2-2 1,0 6-57,0 1 18,0 0-39,0-7 3,0 0-263,0 9 251,0 2-233,0 10 411,0 0-82,0 10 0,3 2 325,4 9-161,-5 0 0,15 0-95,-10 1 0,7-1 87,-7 0 1,7 3-45,-7 4 0,3-4 15,-3 4 1,-5-4-39,5-3 1,3 7-10,-3 0 1,7 10-56,-7-2 0,0-3 4,-7 2 0,0-2-130,0 3 1,7 1 100,0-8-211,0-1 85,-7-7-47,0-9-1,0-2-94,-9-39 0,7 10 164,-6-23 0,4 11-17,-3-4 0,4-1 113,-4-6 0,5 2-74,2 4 1,-7-2 81,0 10 0,0-7-40,7 6 0,0-6 7,0 7 1,0-1-18,0 8 1,0-7-7,0-1 12,0 1 0,2 7-35,5 0 84,-5-1-50,17 1 1,-14 7 12,9 0 1,-7 9-10,7-2 1,-6 4-12,6 3 0,-7 0 16,7 0 1,-7 10 60,7 4 0,-7-2 30,7 2 1,-6 0 13,6 8 0,-10-1-36,4 0 1,-4 0 15,3 1 0,-4-1 138,4 0-164,-5 0 1,-2 1-15,0-1 1,0-7-1,0 0 0,0 0-10,0 8 1,-7-8-49,0 0 1,-10-2-127,3 2 1,-5 2 88,-2-9 0,0 8-161,0-8 0,-1 7 146,1-7 0,7 0-52,0-7 113,0 9-220,-8-6-210,1 6 457,9-9 0,5 0 3,14 0 1,-2 0 11,9 0 1,0-2 1,8-5 1,-1 2 51,0-9 0,0 9-104,1-2 0,-8-2 146,0 2 1,0-8-85,7 8 0,1-7 22,-1 7 0,-2-9-11,-5 1 0,5 4 50,-5-4-65,5 1 1,0-7 1,-5 0 0,5 0-51,-5-1 1,-5 1 44,-1 0 0,1 0-56,-2-1 0,0-6 46,-7 0 1,7-1-51,0 8 0,0-7 35,-7-1 1,0 1-3,0 7 0,0-1 66,0 1 13,0 0-28,0 0-21,0-1 2,0 11-8,-9 1-5,7 10-39,-8 0-10,10 0-511,0 0 549,0 10 1,0-6-77,0 11 185,0-1 1,0 7-88,0 0 1,0 0 127,0 1 1,0 6-60,0 0 0,7 1 22,0-8 1,0 7-45,-7 1 0,0-1 7,0-7 0,3 1 33,4-1 0,-5 7-44,5 0 0,-2 1-28,2-8-34,-5 0 0,15 1-16,-10-1 1,3-7 3,-3 0 1,-3-2-20,10 2 1,-6-4 26,6-10 1,-7 0-20,7 0-64,0 0 80,7 0 0,-2-3-10,-5-4 0,3 2 12,-10-9 0,7 0-100,-7-7 0,3 7 46,-3-1 1,-2 1-8,9-7 1,-7 0 14,7 0 1,-7-1-13,7 1 1,-7 0 15,7 0 0,-6-1-2,6 1 0,-7 0-87,7 0 0,-7 6 56,7 1 0,-7 0-80,7-7 80,-9-1 1,12 1 0,-10 0 0,7 7 75,-7 0 0,3 9-7,-3-2 33,-5 4-112,7 3 290,-9 0-63,0 0 0,0 10-126,0 4 1,-2-2 26,-5 2-43,5 0 0,-10 5-2,5-5 0,4 5-20,-4-5 0,5-2 28,2 2 0,0-7-17,0 8 1,0-8 1,0 7 0,0-7-2,0 7 0,0-7 39,0 7 5,9-9-3,3 14 1,7-14 42,-5 9-67,5-9 0,-7 11 6,9-9 0,-7 0 17,1-7 0,-1 7-12,7 0 1,-7 1 27,0-8 1,-7 2-21,8 5-7,-1-5 93,7 8 21,-9-1 65,7-6 0,-17 8-150,5-4 0,-5-2 16,-2 9 1,-9-9-30,-5 2 0,2 3-2,-2-3 0,0 7-21,-8-7 0,-1 9-20,-6-1 1,13-6-20,-5-2 0,4 3-145,-4-3 0,0 0-773,-1-7 359,11 0-256,-8 0 0,16-3 193,-4-4 1,5 3 649,2-11 0,0-8 0,0-10 0</inkml:trace>
  <inkml:trace contextRef="#ctx0" brushRef="#br1" timeOffset="384">3210 298 8568,'-12'0'-845,"-7"0"1313,17 0-349,-8 0 1,10 2 129,0 5 123,0-4 2,0 6-257,10-9 1,1 0 15,11 0 0,-1-7-291,0 0 217,0 0 1,1 0-290,-1 0 1,-2-3-133,-5 3 0,5 2-171,-5-9 1,5 9 532,2-2 0,0-4 0,1-1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4:20.513"/>
    </inkml:context>
    <inkml:brush xml:id="br0">
      <inkml:brushProperty name="width" value="0.08" units="cm"/>
      <inkml:brushProperty name="height" value="0.08" units="cm"/>
    </inkml:brush>
  </inkml:definitions>
  <inkml:trace contextRef="#ctx0" brushRef="#br0">234 319 8861,'-21'0'-932,"9"0"1268,-7 0-690,17 0 318,-8 0-67,10 0 0,0-2 199,0-5-69,0 4 1,-2-9 70,-5 5-70,4 5 98,-6-17-44,0 17 0,6-10 144,-4 5-202,-5 4 0,3-4 91,-5 14 1,-3-2-76,10 9 0,-7 8 214,7 6 1,-7 0-54,7-6 1,-8 8-1,8 6 0,0-3-81,7 2 0,0-7-10,0 8 1,0-3-5,0 2 0,0 3 37,0-10 0,7 3-193,0-3 0,8-4 50,-8 4 0,9-6-135,-2-8 0,-2 2 41,2-9 1,0 1-178,8-8 1,1-3-1,6-4 0,-6-5-219,6-9 0,1-3-188,-1-4 1,6 2 36,-7-9 648,1 9 1,1-14-1,4 7 1</inkml:trace>
  <inkml:trace contextRef="#ctx0" brushRef="#br0" timeOffset="2618">638 447 8867,'-21'-22'33,"6"8"228,1 0 357,9 9-807,-4-14 42,9 17 80,0-7 124,-9 9-452,6 9 484,-16 3 0,15 9 62,-11 0 1,11 1-22,-3-1 1,-3 0-62,3 0 1,-7-4 145,7 4 1,0-4-96,7 11 1,-7-4 35,0-3 0,0 2 34,7 6 0,0-6-44,0 6 0,0 1-89,0-1 0,0-1-107,0-7 1,9-2-170,5-5 0,-2-2 149,2-5 1,0-7-235,8 0 0,1-9 101,5-12 1,-4-3-67,4-4 1,-4-5 9,-3-10 0,-7 8 128,1-1 0,-8 1 41,7-8 1,-9 8 45,2-1 1,-5 3 153,-2-2 0,0 4-108,0 10 0,0 0 116,0 0 1,-2 2 86,-5 4-191,-5 6 1,-2 9-61,-1 0 0,8 0-20,-7 0 7,9 9 103,-4 3 14,9 10 1,0-8-38,0 0 73,0-9 0,0 6 15,0-4 32,0-4-30,9 6-106,3-9 0,2 0-51,1 0 1,-8 0-77,7 0 13,-9-9 0,11 4 60,-9-9-44,10 9 70,-5-14 0,6 15-8,-3-11 1,-4 11 87,-4-3-20,-4 4 0,13 1-36,-9-5 26,1 4 192,1-6-238,-7 9 318,17 9-147,-16 3 0,13 10-15,-9-1 0,0 0-61,-7 0 0,7 1 26,0-1 0,3 2-30,-3 6 1,-5-6 18,5 6 1,3-6-15,-3-1 0,0 6 154,-7 0-288,9 1 1,-4-11 83,9-3-151,-9 3 0,7-15 56,-5 4 0,-5-7-111,5-7 0,-4-5 112,-3-9 1,7 0-125,0-1 0,0-1 98,-7-6 1,0 6-3,0-6 1,7-1 57,0 1 0,0 1 28,-7 7 1,0 0 16,0-1 0,7 8-7,0 0 2,1 0 1,-6-5-31,5 5 58,-5-5-30,8 16-84,-1-6 155,-6 9-38,6 0 2,1 0-25,-8 9 1,10 1 142,-5 4 1,-5 5-93,5-5 1,-4 5 128,-3 2 0,7-7-67,0 1 0,2-1-6,-2 7 1,-4 0-26,4 1 0,2-8 32,-2 0 1,10 0-176,-3 7 1,-2-7-3,2 1-64,0-11 0,7 6 48,1-10 0,-1 0-124,0 0 1,0-10 124,1-4 0,-1-5-153,0-2 0,-2 0 139,-5 0 0,3-8 59,-10 1 1,7 0 52,-7 6 0,2 1 28,-1 0 1,-6 7 68,5-1-64,-5 1 0,-4-5-24,-5 5 0,2 2-113,-9 5 0,7 5-18,-7-5 0,7 5 40,-7 2 0,6 0-15,-6 0 0,7 0 25,-7 0 1,7 2 62,-7 5 133,9 5 0,-11 9-57,8 0 1,-1 1 199,2-1 1,5 0-135,-6 0 1,6 3 117,2 4 1,0-4-148,0 4 0,0 3 16,0-3 1,2 3-90,6-3 0,-4-4 24,10 4 1,-2-4-213,2-3 0,5-7-121,-5 0 73,5 1 0,3-4 88,-1-4 1,-7-4-150,0-3 132,0-10 0,5-4 92,-5-14 1,3 4-77,-10-4 0,7 2 17,-7-2 0,0 4-6,-7-4 1,7 4 41,1 3 1,-1 0 3,-7-1 0,2 1-25,5 0 1,-5 7-111,5-1 121,-4 1-136,-3-7 279,0 9-153,9 3-21,-6 9 33,6 0 166,-9 0 1,0 9-65,0 5 0,7-2 107,0 2 0,0 1 49,-7 6 0,0 0-71,0 0 0,0 8 19,0-1 1,0 3-85,0-3 1,0-4 48,0 4 0,0 3-52,0-3 0,3 0-54,4-6 24,-5-1 1,8 0-266,-10 0 25,0-9 142,9-2 0,-7-15-49,6-9 1,1-1 19,-2-13 0,0-3-19,-7 3 0,0-7 64,0 6 0,2-1 6,6 1 1,-6 6 25,5-6 0,-5 6-31,-2 2-97,0-1 0,7 1 78,1 0 0,-1 7-47,-7-1 1,7 8 82,0-7 34,9 9-127,-4-4 54,9 9 1,1 0 10,-1 0 1,-7 0 128,0 0 1,-7 0 46,7 0 1,-6 7-75,6 0 0,-7 7 23,7-7 1,-7 8-121,7-8 0,-7 7 47,7-7 0,-6 2 0,6-2 1,-7-4-5,7 4 1,-7 2-18,7-2-96,0 1 8,8-8 94,-1 0 0,0 0-45,0 0 1,-6 0 25,-1 0 1,-7 0 2,7 0 0,-7 0-37,7 0-58,-9-10 146,14-2-33,-7-9 1,-1 0-25,-3 0 0,-4 6 54,3 1 100,-4 0-68,6-7 0,-9 0 39,0-1 3,0 10-101,-9-6 0,4 15-84,-9-4-12,0-5 62,-8 10-63,1-7 162,0 18 0,0 0-8,-1 6 0,8 3 27,0-3 0,9 4 27,-2 2 0,-2 0 52,2 0 1,-3 1 32,3-1 1,5 7-7,-5 0 1,4 1 0,3-8 1,0 7-58,0 1 0,0 6-5,0-7 1,3 8-119,4-8 1,-2 1-31,9-8 0,-7 0 17,7 0-133,0 1 0,7-4 83,1-3 1,-1-6-144,0-9 0,-7-2 30,0-5 1,1-5 129,6-9 1,-7-1-160,0 1 0,-2-7 132,2-1 1,3 1-14,-10 7 1,7 0 76,-7-1 1,7 1 10,-7 0 1,8 0-43,-8-1 0,7 8-27,-7 0 0,9 0 3,-1-7 1,-4 6-77,4 1 85,-1 0-28,7-7 0,-2 7 184,-5-1-74,5 11-20,-7-6 27,-1 10-64,8 0 20,-16 0 1,9 7-54,-5 0 7,-5 1 43,7-8-30,-9 9 0,3-7 16,4 5-45,-5-4 87,8-3-9,-10 0-1,0 0-22,-10 0-30,8 0 39,-17 0 1,10 2 33,-6 5 1,-1-2 15,9 9 0,-7-7 136,7 7-58,-10 1 1,12 13 130,-9 0 1,7 1-160,-7-8 0,9 2 85,-2 6 0,5-6-64,2 6 1,0 1-21,0-1 1,0-1-41,0-7 1,0 1 6,0-1 1,9-9-212,5-5 1,5-5 133,2-2 0,1 0-154,-1 0 1,0-16 163,0-6 1,1-11-100,-1 5 0,0-12 80,0-3 0,1 1-8,-1-8 0,-2 5-15,-5 3 0,-2 2 41,-5 4 0,-5-4-21,5 5 0,-4-3-11,-3 2 0,0-1-115,0 8 1,0-8 85,0 1 0,0 5-10,0 3 0,0-3 33,0 3 21,-10 0 24,8 6-122,-8 11 257,1 1-191,7 20 1,-10 4 251,5 14 1,4-4-18,-4 4 0,5-2 106,2 2 1,0-2-114,0 10 0,0-3 173,0 2 1,0 3 15,0-10 1,0 10-93,0-2 1,0-3-19,0 2 0,0 1-21,0 6 0,0-7-206,0 1 0,7-3-71,0 2 1,3 3-210,-3-10 0,-3 1 16,11-8 0,-1-9-360,7-5 1,0-5-77,0-2 0,1-9-340,-1-5 1,7-5-501,1-2 1507,-1-10 1,3-2 0,2-10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4:30.609"/>
    </inkml:context>
    <inkml:brush xml:id="br0">
      <inkml:brushProperty name="width" value="0.06" units="cm"/>
      <inkml:brushProperty name="height" value="0.06" units="cm"/>
    </inkml:brush>
  </inkml:definitions>
  <inkml:trace contextRef="#ctx0" brushRef="#br0">22 86 8562,'-12'0'-338,"3"0"0,9-3 553,0-4-128,0 5-434,0-7 469,0-1-28,0 8 49,9-17 1,-4 16-12,9-4-36,-9 5 1,7 2 17,-5 0 6,-5 0 0,7-2 68,-9-5 29,10 4-54,-8-6-21,8 9-57,-1 0 0,-6 2 66,4 5-2,-5-4 31,-2 6-308,0 0 194,0-6-99,0 6 5,0 1-6,0-8-28,-9 8-222,6-10 286,-6 0-214,9 0 46,0 0-24,-10 0-35,8 0-31,-8 0-103,10 0-1781,0 0 2140,10 0 0,-8 0 0,8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4:31.223"/>
    </inkml:context>
    <inkml:brush xml:id="br0">
      <inkml:brushProperty name="width" value="0.06" units="cm"/>
      <inkml:brushProperty name="height" value="0.06" units="cm"/>
    </inkml:brush>
  </inkml:definitions>
  <inkml:trace contextRef="#ctx0" brushRef="#br0">21 1 7065,'-11'0'872,"1"0"-643,10 0 207,0 0-260,0 9-84,0-6 7,0 15 0,3-13-206,4 9 163,-5-9 0,10 5-14,-5-10 1,-5 2-51,5 5 1,-2-5-11,2 5 144,-4-4 14,6 6-23,0-6-75,-6 6 0,6-7 11,-9 5 5,0-4-21,0 6 1,0-9-414,0 0 358,0-9-46,0 6 62,0-6 1,0 7 13,0-5 90,0 4 34,0-6-35,0 9 33,0 0-129,0 9 23,0-6 0,0 8-96,0-4 108,0-4-33,0 6 1,0-6-6,0 4-15,0-5 6,0 8 19,0-10-400,0 0 1,0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4:46.849"/>
    </inkml:context>
    <inkml:brush xml:id="br0">
      <inkml:brushProperty name="width" value="0.06" units="cm"/>
      <inkml:brushProperty name="height" value="0.06" units="cm"/>
    </inkml:brush>
  </inkml:definitions>
  <inkml:trace contextRef="#ctx0" brushRef="#br0">86 1 8427,'-12'0'715,"-7"0"1087,7 0-953,-9 0-591,9 0 126,3 0 127,9 0-49,0 0-139,9 0 0,-6 9-15,4 5 1,2 5-10,-2 2 1,3 3-13,-3 4 0,-5 5 17,5 10 0,-2 6 40,2 1 1,-5 9-49,5-2 1,-4 4-33,-3 3 0,0-3-145,0-4 0,0 4 36,0-4 0,0-5-228,0-2 0,2-8 117,5-6 0,-4 1-158,4-8 0,-5-1-207,-2-7 216,0 0-244,10-9 203,-8-2 1,7-13 104,-9-4 0,7 0 5,1-14 1,-1 4-10,-7-11 0,7-3-46,0 3 1,7-7-6,-7 6 0,2-6 9,-1 7 1,-4-8 30,10 8 1,-2-1 78,2 8 1,5 0-37,-5 0 0,3-1-3,-3 1 0,5 9 129,-5 5 111,5-5 1,2 12-58,1 0 0,-3 3 174,-5 11 0,2 3-52,-9 11 1,10-2-142,-3 9 0,-5-2-140,-1 3 0,1-3 54,-2-5 0,7-2 18,-7 10 0,7-10-65,-6 2 0,1-5-152,-2-1 1,-2-8 61,9 0-53,-9 0 0,7-2-194,-5-5 239,-5-5 0,14-4 27,-8-5 30,-1-5 1,0-16 1,0 0 1,2-1-25,-2 8 0,-2 0 1,9-1 0,-7-6-7,7 0 0,-6-1-43,6 8 94,0 0 1,7 0-29,0-1 0,1 8 47,-1 0 1,0 9-2,0-2 1,1 5 5,-1 2 1,7 0 12,1 0 0,-1 9 13,-7 6 1,0 1 25,1-2 1,-1 5 128,0-5 1,-7 12 36,1 3 1,-11-1-93,3-7 0,-4 8-48,-3-1 0,0 7 8,0-6 0,-7 1-142,0-1 1,-10-6-33,3 6 1,-5-13-153,-2-2 1,7-9 123,-1 2 0,1-5-82,-7-2 0,7 0-74,0 0 0,2-9-189,-2-5 1,-3-12 106,10-2 0,0-3 99,7 3 1,0-3 199,0-5 1,0-4-57,0 5 1,2 4 157,5 3 0,-2-3-70,9 3 0,0-1 2,8 8 0,-8 0 40,0 0 1,0 2 117,7 5 1,1-3 103,-1 10 0,0 0-88,0 7 0,1 0 100,-1 0 1,0 0-34,0 0 0,-6 9-63,-1 6 0,0-4 6,7 4 1,-7-1-3,1 7 1,-11 0-56,3 0 1,3 8-7,-3-1 0,2 0-143,-2-6 1,-4-1 144,4 0 0,-2 0-157,2 1 0,-5-1 37,5 0-122,-5 0 49,-2 1-317,10-1 173,-8-9-195,8-3 179,-10-9 1,7-2 57,0-5 0,2-5-93,-2-9 0,-4-3 111,4-4 0,2 4-21,-2-4 1,3-3 56,-3 3 0,-2-3 21,9 3 0,-9 4 12,2-4 0,-3 11-73,3 3 327,-4 0-219,16-7 428,-17 9 0,10 5-73,-5 14 1,-5 7 60,5 14 0,-4-2-117,-3 10 0,7-8 10,0 8 1,0-8-176,-7 7 1,7-9-18,0 3 1,3-6-51,-3-2 1,-3 1 70,11-1 0,-8-7-219,7 0 0,-7-9-14,7 2 0,-7-5-23,7-2 0,-7-2 100,8-5 1,-11-5-18,3-9 1,3-7 46,-3-1 0,7-6-2,-7 7 1,0-8-33,-7 8 1,0-3 32,0 3 1,3 4-37,4-4 0,-5 4-72,5 3 64,-5-10 0,-2 8-214,0-6-351,0 6-98,0 1 107,0 1 1,8 7-1802,-1 0 1736,0 9 1,-5-4-622,5 9 1325,-4-10 0,15 8 0,-6-8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01.505"/>
    </inkml:context>
    <inkml:brush xml:id="br0">
      <inkml:brushProperty name="width" value="0.06" units="cm"/>
      <inkml:brushProperty name="height" value="0.06" units="cm"/>
    </inkml:brush>
  </inkml:definitions>
  <inkml:trace contextRef="#ctx0" brushRef="#br0">65 564 8070,'-12'0'1127,"-7"0"-213,16 0-647,-6-9 202,9 7 1,0-8 93,0 10 208,0 0 1,7 3-564,0 4 1,0-3-13,-7 11-1,3-8-76,4 7 47,-5 0 1,8 7-225,-10 0 0,2 1-6,5-1 1,-5 0 32,5 0 0,-4 8 28,-3-1 1,0 0-291,0-6 62,0-1 0,2 0-643,5 0-1035,-4-9 139,6 7-20,-9-16 1790,9 6 0,-6-28 0,6-5 0</inkml:trace>
  <inkml:trace contextRef="#ctx0" brushRef="#br0" timeOffset="230">86 267 8097,'-21'9'457,"-1"-6"0,8 6 1865,0-9-1529,9 0-398,-4 0-382,9 0 0,0 3-809,0 4-363,9-5 872,-6 7 0,13-6-1280,-9 4 877,0-5 690,3 8 0,-8-1 0,8 3 0</inkml:trace>
  <inkml:trace contextRef="#ctx0" brushRef="#br0" timeOffset="1124">298 586 8078,'-11'0'586,"-8"0"-61,7 0 389,0 0-306,-7 0-607,17 9 0,-5-4 187,14 9 1,-5-7 5,5 7 0,3 0 98,-3 8 1,7-1-117,-7 0 0,7 0 40,-7 1 1,7-1-71,-7 0 0,3 3 150,-3 4-146,-5-4 1,8 6-112,-10-8 30,9-1 0,-6-7-296,4 0 194,-5-9-103,-2 4 1,0-18-50,0-5 0,0-5 103,0-2 0,0-8-135,0 1 1,0-7 124,0 6 0,2-1 36,6 1 1,-6 3 47,5-9 1,-5 9 16,-2-2 0,7-3 70,0 3 1,8-1-57,-8 8 1,7 7 189,-7 0 1,10 7-51,-3-8 1,-3 11 231,4-3 16,-1 4-105,7 13 0,-2 1-93,-5 11 0,-2-1 16,-5 0 0,-5-7-92,5 1 1,-2-1 26,2 7 0,-4 0-6,4 0 1,-5 3-2,-2 4 1,0-4-74,0 4 0,2-4-10,6-3 0,-6-7-149,5 1 1,-5-1-50,-2 7 1,7-7-317,1 0 1,8-9-452,-2 2 1,-2-5 408,2-2 1,0-2-678,8-5 1,1-5 329,6-9 1,-6 0 103,5-1 0,-6-1 259,-8-5 1,5 2 127,-5-10 1,-2 8 337,2-8 0,-9 8 0,2-7 0,-5-1 0,-2-6 0,0-1 0,0 1 0,0-1 0,0 1 0,-7-1 1,0 1 0,-7-1 31,7 1 1,-7 9 136,6 4 375,-8-4 421,4 10-308,0 1 163,-7 3-48,17 17-406,-7 2 0,9 5 230,0 9-312,0 0 0,0 10 44,0 4 0,0-2-31,0 9 1,2 1 19,5 6 0,-2 3-46,9 5 1,-9 2 117,2 4 1,2-1-99,-2-6 0,3-4-157,-3 5 0,-5-5-29,5-3 0,-4-2-205,-3-4 0,2-6-276,5-8-275,-5 8 1,8-13-743,-10 4 606,9-14-424,-6 3 0,13-20 513,-9-4 0,0-5-131,-7-2 1,0-7 828,0-1 0,0-1 0,0 1 0,-9 6 0,-3-8 0</inkml:trace>
  <inkml:trace contextRef="#ctx0" brushRef="#br0" timeOffset="1873">915 543 8149,'-12'10'248,"-7"-8"0,9 10 1075,-4-5-474,5-5-331,9 17-298,0-17 1,9 15 8,5-10 0,-2 0-55,2-7 1,1 0-20,6 0 0,0 7-72,0 0 49,1 0-303,8-7 0,-6 0-24,4 0 0,-4-7-134,-3 0 0,3-2 40,4 2 0,-11-5 54,4-9 0,-5-1-81,6 1 1,-1 0 29,0 0 1,-7-1 105,0 1 1,-6-2 87,6-6 0,-10 13 158,4-6 0,-6 6-40,-2-5 0,-2 7 232,-6-1 0,4 11 450,-10-3-468,-1 4 1,-6 13-28,0 4 1,7 5-38,0 2 0,2 3 73,-2 4 1,2-2-45,5 9 1,4-9 129,-4 3 0,-2 1-113,2-1 1,0 1 118,7-1 0,0-6-323,0 6 1,7-6 122,0-2 0,7-6-118,-7-1 1,10-2 89,-3 2 1,7-5-505,7-9 0,-4 0-7,4 0 0,-2 0-133,3 0 1,-6-2 98,6-5 1,-6-3-195,-2-4 0,1-5-170,-1 5 1,0-5 282,0-2 1,1 0-51,-1-1 1,-7 1 562,0 0 0,-9-7 0,2-1 0,-2 1 0,2 7 0,-5-1 0,5 1 0,-4 0 0,-3 0-26,-10 9 1,6 2 309,-11 10 339,11 0 1,-6 10-184,10 4 0,-2 5-12,-5 2 0,4 0-31,-4 1 1,5-1-80,2 0 0,0 8-38,0-1 0,0 0-22,0-7 1,7 1-96,0-1 0,0 7 88,-7 1 0,0-1-202,0-7 1,3 0-109,4 1 0,-5-1-105,5 0 0,-5-7 25,-2 1-302,0-11 88,10 6 0,-8-20-257,5-4 1,-4-7 120,-3-7 1,7 2 103,0-10 1,2 8 370,-2-8 0,-4 8 84,4-7 1,2 9 117,-2-3 1,3 3-110,-3-2 1,-2 11 33,9-4 0,-7 5 30,7-6 1,-7 4 49,7 3 1,-7-1-279,8 9 0,-8 0 118,7 7-1070,0-10-101,7 8 1138,0-8 0,10 20 0,2 2 0</inkml:trace>
  <inkml:trace contextRef="#ctx0" brushRef="#br0" timeOffset="2522">2126 437 7975,'0'-12'691,"0"0"-5,0 5-285,0 5-1,0-8-42,0 1-159,0 7 114,0-8-315,0 10 37,0 0 64,-9 0 1,4 0-3,-9 0 0,7 10 44,-8 4 1,8 5-1,-7 2 0,2 0 74,-2 0 1,-5 8 170,5-1 0,2 10-46,-2-3 1,2 8 125,-2 6 1,2-4-149,5 5 0,5 2-141,-5-3 0,4 1-140,3-8 0,0-1-94,0-6 1,10-4-415,4-10 0,5-9-48,2-5 1,3-7-568,4-7 0,-2-5 219,10-9 0,-3-10-272,2-4 1,3-6 412,-10-1 1,3-1 725,-3 1 0,-4-1 0,6 1 0,-8-1 0</inkml:trace>
  <inkml:trace contextRef="#ctx0" brushRef="#br0" timeOffset="2916">2445 586 7876,'0'-12'1618,"0"2"-1170,0 10-193,0 0-13,0-9-171,-10 7 117,8-8 1,-10 10-142,5 0 185,5 0 6,-17 0-64,7 10 1,-2 1-54,0 11 1,2-1 181,-2 0 1,-3 0-97,10 1 0,-7 6 98,7 0 1,0 8-146,7-8 0,-7 8-234,0-8 1,-1 7 100,8-6 0,10-8-106,4-7 1,-2-2-78,2 2 1,0-5-265,7-9 0,1-2-6,-1-5 1,0-5 137,0-9 0,-2 0-32,-4-1 0,1-6 130,-9 0 0,7-1 111,-7 8 0,3-7-33,-3 0 1,-5-1 12,5 8 0,-4 0-69,-3-1 0,0 1 53,0 0 0,0 0-273,0-1 0,0 1-497,0 0-171,0 0 1056,0-1 0,0 11 0,-10-8 0,-2 7 0</inkml:trace>
  <inkml:trace contextRef="#ctx0" brushRef="#br0" timeOffset="3547">2742 564 7975,'-14'0'16,"0"0"142,9 0 0,-7 0-1,5 0 1,5-2-75,-5-5 264,5 5 12,2-8-44,0 10-2,0 0-4,0 10 1,0-6-88,0 11 0,0-1 86,0 7 0,0 7-22,0 1 1,-8 8 159,1-1 0,0-3-151,7 2 0,0-2-41,0 3 0,0 4-248,0-5 1,0-4 78,0-3 0,0-11 47,0-3-352,0-9-40,0 4 1,3-18 12,4-5 0,-5-8-184,5-6 0,3 2 183,-3-9 0,7 2-32,-7-3 1,7-4 229,-7 5 1,3 4-33,-3 3 1,-5 2 58,5-3 0,3 6-66,-3-6 162,9 6 0,-6 1-31,4 1 1,-2 9 60,-5 5-34,-5 5 0,10 2 100,-5 0 0,-5 2 115,5 5 0,-4-2-93,-3 9 1,0 0 54,0 8 0,0-1 11,0 0 0,0 8 62,0-1 1,0 0-19,0-7 1,0 8-61,0-1 1,-3 0-272,-4-6 1,5-1 153,-5 0 1,5 0-646,2 1 1,0-1 81,0 0-1357,0-9 1138,0 7 0,2-17-14,5 5 1,-2-4-25,9-3 0,-7-7-151,7 0 1,0-10 95,8 3 751,-1-14 0,0 4 0,0-7 0</inkml:trace>
  <inkml:trace contextRef="#ctx0" brushRef="#br0" timeOffset="4050">3082 564 7975,'-9'12'652,"6"0"-117,-4-5 276,5-5-499,2 17 1,0-7 96,0 9-197,0 1 0,0-1 28,0 0 0,0 3-69,0 4 1,0-4-1,0 4 1,0-4 37,0-3 1,0 7-146,0 1 1,0-8-285,0-7 1,0-7 115,0 7-832,0-9 611,0 4 0,7-11-42,0-5 0,0-5 173,-7-9 1,7 0 90,0-1 0,1-6 28,-8 0 0,0-3 157,0 3 1,7 4-45,0-4 1,0 4-79,-7 3 0,7-7 93,0-1 0,2 6-66,-2 1 0,-2 11 3,9-18 0,-7 17 64,8-9 1,-8 14 46,7 0 173,0 5 78,7 2 1,-7 2-44,1 5 1,-8 5-64,7 9 1,-9 0 187,2 1 1,-5-1-26,-2 0 0,0 3-69,0 4 1,0-4-149,0 4 0,0-4-94,0-3 0,0 3 34,0 4 0,0-4-205,0 4 1,0-5-9,0-1 0,0-8-562,0 0-348,0 0 735,0 7 1,2-9-1024,5-5 1,5-14 222,10-7 0,1-5 1056,6-2 0,-6-10 0,8-2 0</inkml:trace>
  <inkml:trace contextRef="#ctx0" brushRef="#br0" timeOffset="6092">3592 692 7975,'-21'12'0,"7"-3"35,0-9 0,9 3 722,-2 4 1172,5-5-1118,2 7-351,0-9-352,9 0-3,3 0 1,9-7-361,0 0 1,-7-2 25,1 2-87,-1 4 118,7-15 0,-2 6-55,-5-10 1,-4 8 88,-10 0 0,0 7 97,0-7 0,0 7 313,0-7 0,0 7 55,0-8 96,0 11 0,-3-6-106,-4 10 0,-5 0-9,-9 0 0,0 3-11,0 4 1,6 4-22,1 11 1,0 6 21,-7 0 1,0 10 59,-1-2 1,3-3 129,5 2 0,-2 0-105,9 8 1,0-3-180,7-4 1,0 1-71,0-8 0,2 4-208,5-12 0,-2 5 66,9-12 1,0-4-106,7-3 1,3-5-331,4-2 1,-4-9-536,4-6 0,3-6-348,-3-7 0,8 2 647,-8-10 0,0 8 2,-6-7 0,6 6 180,0-6 0,1 9 44,-8-2 1,0 4 478,0 3 0,-6-1 0,-1 1 0,0 2 0,7 5 0,-7-2 0,0 9 0,-9-10 0,14 5 0,-17 0 109,8 3 385,-1 9 81,-6 0 335,6-10-201,-9 8-96,0-7 168,0 9 849,0 0-1570,-9 0 1,4 0 55,-9 0 0,7 0 31,-7 0 1,9 2 14,-2 5 1,-5-2-12,-2 9 1,4-7 312,3 7-308,-5 0 0,3 8 183,-5-1 1,-3 0-124,10 0 1,-2 1-128,2-1 0,4 0-7,-4 0 1,5 1-217,2-1 1,0-7-23,0 0 0,2-2-743,5 2 439,5 5 1,9-16 190,1 4 0,6-5-471,0-2 0,3 0 234,-3 0 0,-4-2-20,4-5 0,3-8 64,-3-13 1,1 4 27,-8-4 1,0-3 140,0 3 1,-2-3 24,-5 3 1,5 2 267,-5-9 0,-4-1 0,-3-6 0,-5 6 0,-2 1 0,0-8 0,0-6 0,0 6 0,0 8 0,0 9 22,0-2 1,0 4 164,0 3 218,0-1-78,0 11 1,-2 1 178,-5 10 1,5 3-180,-6 4 0,6 4 25,2 11 0,-2-1 44,-5 0 0,4 3 87,-4 4 1,5 3-53,2 4 1,0 5 135,0-4 0,0 4 29,0 2 1,0-6-189,0-1 1,7 1 81,0 6 0,0 1-106,-7-1 0,7-2-309,0-4 1,7 4-66,-6-5 1,1-4-178,-2-3 1,-2-4-400,9-3-143,-9 0 1,7-9-1749,-5-5 1762,-5-4 1,7-13-226,-9-4 1,0-5 390,0-2 0,0-3 52,0-4 1,-2 2 155,-5-9 0,5 9 54,-5-3 1,-3-1 70,3 1 0,0-1 196,7 1 0,0 6 0,0-6 0,0 6 0,0 1 0,0 1 0,0 0 0,0 0 0,0 7 256,0-1 1,2 11-2,5-3 0,-2 4 56,9 3 1,-7 0 446,7 0-163,1 10 0,6-1 139,0 5-410,0 5 1,1-17-293,-1 6 0,0 1 128,0-2 0,1 0-41,-1-7 1,0 0 132,0 0-278,1 0 0,-1 0-26,0 0 1,-7-7-262,1 0 86,-11-10-16,6 6 1,-10-11-219,0 1 345,0 9 0,-3-4 110,-4 9 1,3 0-118,-11 7 273,1 0 0,-7 0 3,0 0 0,6 7-80,1 0 0,7 9 60,-7-1 0,2 3 153,-2 4 0,2-8 133,5 0 0,5 7-147,-5 8 0,-3-1 172,3-7 1,0 3-94,7 4 0,0-4-282,0 4 1,0-2 105,0 2 0,7-4-190,0 4 1,10-11 14,-3-3 1,3-7-292,-3 7 0,12-9-126,-5 2 1,5-7-481,-5-7 0,0-5-198,1-9 1,6 0 471,0-1 1,1-6 179,-8 0 1,7-1 149,1 8 1,-3-7 65,-12 0 1,5 2 58,-5 11 0,5-3 168,2 3 0,-7-1 0,0 2 0,-9-5 107,14 16 1,-14-6 216,9 9 406,-9 0-318,4 0 208,0 0-147,-6 0 86,16 9 40,-17-6-102,17 6-140,-17-9-13,17 0-64,-16 0-3,6 0-202,-9 0 373,0 0-533,-9 0 190,-3 0-319,-10 0 206,1 0 0,0 0-94,0 0 0,7 3 183,-1 4 1,1-3 183,-7 11 0,7-1-41,0 7 0,-1 0 153,-6 0 1,7 1-75,0-1 1,9 3-15,-2 4 0,5-4-142,2 4 27,0-5 1,2-4-303,5-4 0,5-6-94,9-9 0,8-2-99,-1-5 0,3-5 121,-3-10 1,-2 1-32,9 0 0,-9-7-40,3-1 0,-6-6 98,-2 7 0,-6-10-93,-1 2 1,-7 3 146,7-2 0,-9-3-8,2-12 0,-5 3 46,-2-9 1,-7 8 128,0-1 0,-7 4-137,7 2 1,-3 1-13,3-1 0,5 10 151,-5 5 0,2 11-110,-2 3 123,5 10-11,-8-6 245,10 10-160,0 0 1,0 10 170,0 4 1,0 5 147,0 2 1,0 3-142,0 4 0,0 3 173,0 4 0,0 5-1,0-4 0,0 4-43,0 2 0,0 1-79,0-1 1,0-2 73,0-4 1,0 4-110,0-5 0,0 3-38,0-2 1,0-6-83,0-9-36,0 10 1,0-7-412,0 4 1,0-11 240,0-3-1607,0-9 510,0 13-23,10-15 508,-8 6 1,10-9-1079,-5 0 853,-5 0 0,15-2 833,-10-5 0,9-5 0,-4-9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09.840"/>
    </inkml:context>
    <inkml:brush xml:id="br0">
      <inkml:brushProperty name="width" value="0.06" units="cm"/>
      <inkml:brushProperty name="height" value="0.06" units="cm"/>
    </inkml:brush>
  </inkml:definitions>
  <inkml:trace contextRef="#ctx0" brushRef="#br0">149 86 8167,'0'-12'743,"0"-7"0,0 14-58,0-9-305,0 9 1,0-6 220,0 3-32,0 6 173,0-7-451,0 9 0,3 0 384,4 0-212,-5 0-233,8 0 1,-10 9-52,0 5 1,2 15-98,5 6 1,-5 5 131,5 3 0,-4 2-23,-3 4 0,0-4-149,0 5 1,0 2 71,0-3 0,0 1-292,0-8 0,0-2-161,0-4 1,0 2-193,0-10 0,0 0-600,0-7-706,0 1 336,0-10 442,9-3 0,-6-11 1059,4-5 0,-5-5 0,-2-10 0</inkml:trace>
  <inkml:trace contextRef="#ctx0" brushRef="#br0" timeOffset="631">86 489 8110,'-26'3'1067,"4"4"-374,-4-5-153,24 8 0,-8-8-251,10 5 0,3-4-52,4 4 1,0-5-172,14-2 1,-4 0 50,11 0 0,-4 0-61,-3 0 1,3 0-94,4 0 0,-4 0-344,4 0 0,-4-2-25,-3-5 1,2 4-347,6-4 0,-6 5 52,6 2 0,-6-7-506,-1 0 824,-1-1 1,0 1 381,0 0 0,1 0 0,-1 7 0,-7-2 0,0-5 0,0 4 44,8-6 0,-8 9 94,0 0 391,-9 0 521,4 0-258,-9 0-143,0 0-266,9 0 14,-6-10-106,6 8-55,-9-17-294,0 17 177,0-8-153,-9 10 151,-3 0-71,-9 0 0,0 3 191,-1 4 1,3 5-95,5 9 0,-5 0 117,5 0 1,-2 1 51,1-1 0,-1 3 197,9 4 0,-7-4-188,7 4 1,0 3-41,7-3 1,0 7-334,0-6 1,0-1 104,0-7 1,9-7-210,5 1 1,5-11 44,2 3 0,8-7-104,-1-7 1,0 3-3,-6-11 0,-1-6-119,0-7 0,0-1 77,1 8 1,-8-7 76,0 0 1,-9-1 290,2 8 1,-5 0-142,-2-1 1,0 1 242,0 0 0,-2 2-73,-5 5 0,2-3 94,-9 10-216,0-9 1,-8 13 15,1-4 1,7 5-175,0 2-554,9 0-678,-14 0 551,17 0-542,-8 0 44,10 0 1321,0 0 0,10 0 0,2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14.525"/>
    </inkml:context>
    <inkml:brush xml:id="br0">
      <inkml:brushProperty name="width" value="0.06" units="cm"/>
      <inkml:brushProperty name="height" value="0.06" units="cm"/>
    </inkml:brush>
  </inkml:definitions>
  <inkml:trace contextRef="#ctx0" brushRef="#br0">22 372 8085,'0'-12'-450,"-9"2"1366,6 10-205,-6-9-505,9 6 225,0-6 261,0 9-452,0 9 1,0 3 10,0 10 1,7-1 42,0 0 0,0 0-56,-7 1 0,7 6-127,0 0 0,0 3 9,-7-3 0,7 3-157,1 4 0,-1 5 53,-7-4 0,0 2-141,0-3 0,7-2 64,0-4 0,0-6 65,-7 5 0,0-11-600,0-3 320,0-9 1,2 2-95,5-14 0,-4-5 125,4-9 0,-5-10-86,-2-4 1,0 2 207,0-3 0,0 3 25,0-2 1,0-5 68,0 4 0,-2-2-125,-5 3 1,4 2 266,-4 5 0,5 4 35,2-4 1,0-3 295,0 3-188,0-1 211,0 8-183,0 0 166,9 9-390,3 3 1,9 9 32,1 0 0,-8 0 141,0 0-93,0 9 1,5 3-13,-5 9 1,3-7 22,-10 0 1,0 1 17,-7 6 1,0 0-97,0 0 1,0-7 5,0 1 0,0-1-217,0 7 0,0-7 78,0 0 1,-3-7-54,-4 8 0,-2-8-35,-5 7 0,-3-7-69,10 7 1,-9-9 121,1 2 1,4-5 10,-3-2 0,6 0 21,-6 0 0,7 0 8,-7 0 1,7 0 112,-7 0-137,9 0 295,-4 0-134,9 0 25,0 0-11,9 0 85,3 0 0,9 0 21,0 0-81,1 0 0,-1 0 86,0 0 0,0 0-124,1 0 0,6-2 38,0-5 1,1 4-26,-8-4 1,0 5-22,0 2 0,1-7-54,-1 0 1,0-3-7,0 3 1,1 5 44,-1-5-142,0-5 0,0 0 83,1-9 1,-11 7-122,-3 0 1,1 7-127,-2-8 184,0 1 1,-7-7-20,0 0 0,0 7 58,0-1 1,-7 8-38,0-7 133,-10 9-36,6-4 0,-11 9 7,1 0 0,2 2 21,5 5 0,-5-2 198,5 9 1,2 3-10,-2 11 0,7-4-40,-7 4 0,9-4-55,-2-3 1,5 3 91,2 4 0,0-4-146,0 4 1,0-4-7,0-3 0,2 0-88,5 0 0,5-7 68,9 1 0,0-8-148,1 7 1,-1-9-9,0 2 0,7-5-78,1-2 0,1 0 90,-1 0 0,-6-2-56,6-5 0,-6 2 52,-1-9 0,-3 0-90,-5-8 0,5 8-1,-5 0 1,-5 0 42,-2-7 0,-2-1-253,2 1 180,-5 0 38,8 0 18,-10-1 5,0 1 0,0 9 8,0-7 357,0 17-98,0-7 26,0 18 1,2-4-35,5 9 0,-4-7-54,4 7 1,-2-7 129,2 7-100,-5 1 1,10 6-21,-5 0 1,-5-7 113,5 0-13,-4 1-57,6 6-235,-7 0 97,8 0 1,-8-2-288,5-5 242,-4-4-55,6-10-50,-9 0-16,0 0 90,0-10 0,0-1 34,0-11 1,0 1-67,0 0 1,0 0 78,0-1 0,0 1 4,0 0 0,0 0 30,0-1 1,3 1 5,4 0 1,-3 2-3,10 5 1,-6-5 106,6 5 1,-2 2-67,2-2 1,5 9 23,-5-2 0,5-3 53,2 3 1,0 0-80,0 7 0,-6 0 11,-1 0 0,0 0-12,7 0 0,-7 0 26,1 0 111,-11 0 6,15 0-131,-17 0-19,8 0 1,-12 3-42,-6 4 0,4-3 58,-10 11 1,7-8-119,-8 7 0,8-7 43,-7 7 0,2-7-68,-2 7 77,-5 1 1,15 3-41,-11-3 3,11 3 0,-6-13-209,10 9 253,0-9 0,0 7-48,0-5 81,0-5 1,3 8-26,4-10 0,-3 7 7,11 0 1,-8 0 23,7-7 1,-7 0 9,7 0 1,-7 7-29,7 0 0,-7 3 29,8-3-137,-11-5 106,15 17-72,-17-7 0,15 2-88,-10 0-322,0-9 288,-7 14-255,0-17 341,0 17 1,-2-17-135,-5 5 221,4-4 0,-8-3-178,3 0 106,6 0-9,-7 0 207,9 9-214,-10-6 9,8 6 129,-8-9 7,10 0 150,0 0 0,3-7-106,4 0 0,-2-7-26,9 7 1,-2-10 4,2 3 1,5-5-27,-5-2 1,5 7 19,2-1 0,3 1-57,4-7 0,-5 2 36,6 5 0,-3-5-6,2 5 1,-4 2-7,4-2 1,-4 9-3,-3-2 0,0 5-15,0 2 1,1 0 3,-1 0 14,0 0-21,0 0 1,-2 9 24,-4 5 1,-6-2 1,-9 2 0,0-7 21,0 8 0,0-1-9,0 7-76,0 0 1,-7 1 36,0-1 1,-10-2-5,3-5 0,2 5-25,-2-5 1,0-5-89,-7-2 0,7 3-39,-1-3-74,1 0 1,-7-7 13,0 0 0,7-2 79,-1-5 0,11 2 63,-3-9 0,-3 7 10,3-8 0,0 8 142,7-7-112,0 0 0,0-7 25,0 0 0,2 6 18,5 1 80,5 0 0,9-7-66,1 0 1,-8 6-25,0 1 1,0 7-22,7-7 1,1 7 29,-1-7 1,0 9-5,0-2 0,1-3 8,-1 3 0,0 0 0,0 7 1,-6 0 117,-1 0 319,0 0-232,7 0 1,-2 3-90,-5 4 1,3-3 69,-10 11 1,0-8-1,-7 7-109,9 0 1,-6 7-10,4 1 0,2-8-28,-2 0 1,0 0 144,-7 7 0,0-7 4,0 1 74,10-1-197,-8 7-28,8 0 1,-8-2-31,5-5-168,-4-4 0,8-10-30,-4 0-98,-4-10 1,9-1 63,-5-11 1,-5 1 126,5 0 0,-2 2 17,2 5 0,-5-5 43,5 5 10,-4-5 0,-1 0-25,5 5 219,-4-5-163,6 7 42,0-9-73,-6 0 13,16 9 0,-15 0 13,11 5-20,-11 4 232,15-6-46,-16 9 53,15 0 0,-15 2 66,4 5-39,-5-4-203,8 16 0,-8-7 18,5 9 0,-4-7-27,-3 0 0,0-7 45,0 7 1,2-7-187,5 8 62,-5-1 0,10 0-60,-5 0 1,-4-7 40,4 7 0,-3-9-69,3 2 27,-4-4-238,16 6 85,-7-7 151,9 8-223,0-10 209,0-10 1,1-1-99,-1-11 1,-7 8 80,0 0 1,-2 0-125,2-7 133,5-1 0,-7 1-116,9 0 264,0 0-155,1-1 132,-1 1-60,0 0 233,0 9-156,1 3 1,-8 9 78,0 0-71,-9 0 0,6 0 283,-4 0-253,-4 0 0,6 2-11,-9 5 32,0-5-95,0 8-9,0-10 0,0 0-31,-9 0 4,6 0 3,-15 0 27,6 0-2,-9 9 260,-1-6-109,1 15 88,0-6 0,2 10-85,5-1 0,2 0 145,5 0 0,4 1-56,-4-1 1,5 7-31,2 0 0,0 3-226,0-3 1,0-4 210,0 4-486,9-4 1,3-5-50,10-5 180,-1-4 0,0-10-25,0 0 0,-2-10-105,-5-4 1,3-5 27,-10-2 0,7-8 130,-7 1 0,0 0 106,-7 7 0,7-3-103,0-4 1,1 4 133,-8-4 0,0 4-10,0 3 0,0 7-32,0-1-29,0 1 12,0-7 70,-10 9 27,8 3 170,-8 9 0,10 2-68,0 5 1,0 5 173,0 9 0,0 1 22,0-1 1,0 0-11,0 0 1,0 8 56,0-1-215,0 0 1,0-6-214,0-1 146,10 0 1,-1-7-423,5 0-56,5-9 158,-7 5 0,9-13 75,1-4 0,-8-5-77,0-9 1,-7 0 115,7 0 0,-7-8 13,7 1 1,-7-3-12,8 3 1,-11 2 33,3-10 0,-4 10-45,-3-2 1,7-3 26,0 3 0,0-3-57,-7 3 1,0 4 21,0-4 1,0 5-167,0 1 174,0-8 1,0 6-134,0-4 148,0 4 1,0 3-123,0-1 126,0 11-137,0 1 366,0 1 0,0 9 62,0 0 0,0 2 59,0 12 0,0-7-33,0 8 0,0-1 85,0 7 1,0 7-52,0 1 1,0-1 86,0-7 0,0 8 128,0-1 0,0 7-63,0-6 0,0 1-3,0-1 0,0-6-103,0 6 1,7 1-60,0-1 1,0-1-115,-7-7 0,3 8-157,4-1 1,-5 0-171,5-6 1,3-8-306,-3 0 76,9-9 0,-4 4 212,9-9 1,-7-2-1072,1-5 1,-1-5 9,7-9 0,0-1-1463,1 1 2742,8 0 0,-6-10 0,7-2 0</inkml:trace>
  <inkml:trace contextRef="#ctx0" brushRef="#br0" timeOffset="1517">3784 117 8022,'-22'0'1294,"1"0"-877,9 0-211,3 0 272,9 0 1948,0 0-2051,0 9 0,0 3 134,0 9 1,2 0-156,5 1 1,-4 6 84,4 0 0,-5 3-173,-2-3 0,0-2-37,0 10 0,7-10-179,0 2 1,0 3 109,-7-3 0,3 0-380,4-6 176,-5-1 0,8 0-126,-10 0 0,2-9-267,5-5-278,-5-4 335,8-3 0,-10-3 130,0-4 1,7-5 25,0-9 0,0 0 122,-7 0 0,2-8 100,6 1 1,-4 0-136,10 6 0,-6-6 30,6 0 1,-7-1 47,7 8 0,-2 0-9,2 0 0,5-1-75,-5 1 148,5 0 0,0 7 272,-5-1 1,5 11-92,-5-3 1,-2 4-74,2 3 0,-7 3-20,7 4-38,-9 5 0,7 9-26,-5 0 1,-5 0 27,5 1 1,-4-1-10,-3 0 0,-7 0-13,-1 1 0,-6-8 8,7 0 0,-7 0-65,7 7 0,-10 1-97,3-1 1,-2-7 39,2 0 1,-5-2-184,5 2 0,2-2 37,-2-5 0,6-5 82,-6 5 1,7-4-456,-7-3 118,9 0 362,-14 0 64,17-10 0,-7 6 286,9-11-193,0 11 0,2-13 386,5 10-228,-5 0 29,17 7 1,-7 0-108,9 0 0,-6 0-43,-1 0 1,-7 0 147,7 0-160,0 0 0,7 0 3,1 0 0,-1 7-35,0 0 1,0 0-88,1-7 0,6 0 64,0 0 0,3-9-101,-3-5 1,-4 2 15,4-2 0,-4 7 77,-3-8 0,0 1-51,1-7 0,-3 7 23,-5 0 0,2 7 73,-9-8 1,3 4-73,-3-4 11,-5-3-64,8 6 1,-10-2-377,0-1 283,0 11 121,-10-6 1,6 10 74,-11 0 0,8 0-94,-7 0 1,2 3 240,-2 4 1,-2-3 53,9 11 0,-8-1 57,8 7 1,-7-7-57,7 0 1,-2 1 64,1 6 0,6 0 20,-5 0 0,5 1-108,2-1 1,0 0-30,0 0 1,0 1-6,0-1 1,2 0-212,5 0 0,5-2 2,9-5 0,0 3-148,1-10 1,6 0-48,0-7 1,8-9-323,-8-6 0,8-6-25,-8-7 0,3 4 233,-3-4 0,-4-5 5,4-3 0,-7 6 81,-7 1 0,3-1 115,-10 1 0,7-1-81,-7 1 1,0 6 176,-7-6 1,0 6-99,0 2 1,0-1 153,0 1 0,0 7-65,0 0 0,0 7 159,0-8-339,0 11 394,0-6 171,0 10 1,-2 0-63,-5 0 1,4 10 90,-4 4 0,3 2-81,-3-1 0,4 3 77,-4-3 0,5 4 24,2 2 0,-7 0 160,0 0-191,-1 1 0,8 6-36,0 0 0,0 1 68,0-8 1,0 2-95,0 6 0,0-6 64,0 6 1,0 1-153,0-1 1,3-1-30,4-7 1,-2 5-217,9-4 1,0 3 120,7-10 1,0-6-402,1-2 0,-1-4-31,0-3 0,8-3-195,-1-4 0,0-5 276,-7-9 1,1 0-78,-1 0 1,0-3 73,0-4 1,-2 4-74,-4-4 359,3 4 0,-15 3-301,4 0 393,-5-1 0,-2 8 190,0 0 14,0 9-113,0-4-70,0 9 89,-9 0 24,6 9 0,-13 3 118,9 9 0,0-7-86,7 1 1,-3-1 52,-4 7 0,5-7-90,-5 0 0,4 1 17,3 6 1,0-7-168,0 0 0,3-2-190,4 2 1,-2 3 108,9-10 1,0 7-378,7-7-452,0 0 0,8-9 403,-1-5 1,0-3-688,-6-4 0,-1-5 441,0 5 0,0-12-258,1-2 1,-1-1 228,0 8 1,-9 0-39,-5 0 1,3-1 379,-3 1 0,0 0 369,-7 0 0,0-10 0,0-2 0</inkml:trace>
  <inkml:trace contextRef="#ctx0" brushRef="#br0" timeOffset="1690">5165 265 8022,'-12'0'681,"-7"0"1051,7 10-673,1-8-206,1 8-668,10-10 0,3 0-104,4 0-689,4 0 0,11 0 405,-1 0 1,-7 0-353,0 0 0,0 0-804,8 0-617,-1 0 1976,0 0 0,0 9 0,1 3 0</inkml:trace>
  <inkml:trace contextRef="#ctx0" brushRef="#br0" timeOffset="2492">5526 350 9698,'-12'-2'1777,"5"-5"-942,5 4-260,2-6 44,-9 0-8,6 6 0,-6-6-429,-1 9 0,6 0 14,-11 0 0,8 0 174,-7 0-29,9 0-239,-13 9 0,8 3 324,-4 9-270,5 1 0,9 6-38,0 0 0,0 3-10,0-3 0,0-2 11,0 10 1,2-8-68,5 7 0,-2 1 47,9 6 0,-2-2-17,2-4 0,-2 4-96,-5-5 0,-5 3 63,5-2 1,-4-3-382,-3-5 1,0-4 98,0 4 0,-3-4-61,-4-3 0,2-9-228,-9-5-296,0 5 106,-7-10 206,0-2 1,9-12 71,5-9 0,4 0 205,3-1 0,0-6 77,0 0 0,3-1-53,4 8 0,-3-7 33,11-1 0,-1-6 16,7 7 1,-7-8 103,0 8 1,1-8 18,6 8 0,0-3 217,0 3 0,1 4 144,-1-4 1,0 5-190,0 1 1,1 1 270,-1 0 0,7 7-130,0-1 0,1 4 10,-8-4 0,0 4-25,1 4 1,-8 4-49,0-4 0,0 5-73,7 2 0,-7 0-116,1 0-3,-11 0 98,6 0-142,-10 0 12,0 0-146,-10 0 187,-1 0 0,-11 7 2,1 0 1,7 7-57,0-7 1,7 3-16,-8-3 1,8-3-18,-7 11 1,7-11 58,-7 3 21,9 5-17,-14 0 1,17 2 8,-5 0 29,5-9 3,2 14-18,0-17 1,9 10-16,5-5 0,-2-4 7,2 4 0,0-5-7,8-2 1,-1 7 271,0 0 1,-7 7-40,0-7 1,-2 3 136,2-3-326,5 5 0,-16 9 0,4 0 0,2-7 89,-2 1-55,0-1 0,-14 7-165,0 0 1,-9-7 60,1 1-101,-3-11 0,-4 13-302,1-10-436,0 0-510,0-7-1098,-1 0 1703,10-9 0,3-3-735,9-9 1486,0-1 0,9-8 0,3-3 0</inkml:trace>
  <inkml:trace contextRef="#ctx0" brushRef="#br0" timeOffset="3115">6270 627 7955,'-14'0'1811,"0"0"-896,9 0-60,-4 0-123,9 0 498,0 0-1073,9 0-259,-7 0 0,10 0 39,-5 0-111,-4 0 6,6 0 117,-9 0 187,0 0-61,0 9 197,0-7 7,0 8 292,-9-10-452,6 0 0,-9 0 31,5 0-208,5 0-482,-7 0-351,9 0-179,0 0 673,0-10 280,0 8 1,2-15-98,5 10 436,-5 0 84,8 7 418,-10-9 12,0 6-253,0-6-439,0 9-11,0 0-202,0 9-24,0-6-603,0 6-168,0-9-764,0 0 0,0 0 1</inkml:trace>
  <inkml:trace contextRef="#ctx0" brushRef="#br0" timeOffset="3642">6270 350 7302,'-12'-12'2319,"-7"3"-2161,17 9-540,-7 0 236,-1 0-233,8 0 185,-8 0 308,10 0 1692,0 0-1250,10 0-216,-8-9-226,8 6 0,-8-6-105,5 9 171,-5 0-230,8 0 0,-8 0 175,5 0-206,-4 0 147,6 0-33,-9 0 1446,0 0-880,0 9-300,0-6-509,0 6 1,-2-9 129,-5 0-204,4 0-252,-6 0-381,9 0-663,0 0 993,0-9 217,0 6 300,0-6-81,9 9-192,-6 0-363,6 0 706,-9 0 0,0 0 0,0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34.408"/>
    </inkml:context>
    <inkml:brush xml:id="br0">
      <inkml:brushProperty name="width" value="0.06" units="cm"/>
      <inkml:brushProperty name="height" value="0.06" units="cm"/>
    </inkml:brush>
  </inkml:definitions>
  <inkml:trace contextRef="#ctx0" brushRef="#br0">362 320 8487,'-14'0'-1953,"0"0"2261,9 0 0,-7 0 167,5 0-81,5 0-289,-8 9 1,13 5 151,4 15 0,-5-6-118,5 6 1,-4 1 165,-3-1 1,7 8-151,0-1 0,0 4-2,-7 3 0,0-3-155,0-5 0,0 5 80,0-4 1,-7-3-30,0 2 1,-8-9 6,8 2 0,-9-4-126,2-3 0,2-7 31,-2 1 1,0-11 0,-8 3 1,1-4-41,0-3 1,0 0 92,-1 0 0,1 0-88,0 0 0,7-10 17,-1-4 0,4-5-130,-4-2 1,6 0 125,9 0 1,-7-8-12,0 1 0,0-8 48,7 8 1,7-10-2,0 3 0,2-3 67,-2 3 0,3-5-86,4 4 0,5-4 146,-5-2 0,5-1-43,2 1 1,1 6-34,-1 1 0,-7 6-7,0-6 0,-2 2-4,2-3 0,3 6 2,-10 8 0,2 4-2,-2 3 0,-4-3 62,4 3-65,-5 6 1,-4-8 40,-5 10 0,2 0-40,-9 7 1,2-2 172,-2-5-169,-5 4 1,7-6-4,-9 9 1,7 0 0,-1 0 1,8 7-2,-7 0 0,7 3-51,-7-3 0,7 2 52,-7 5 1,7 3-95,-8-10 68,11 9 0,-13-4-2,10 9 0,0-6 60,7-1 1,-2 0 113,-5 7 1,4 0-18,-4 1 1,5-6-103,2 6 1,0-6 159,0 12 1,7-4-74,0-3 0,2 8-33,-2-1 1,3 3 52,4-3 0,5-2 2,-5 9 0,5-2-92,2 3 1,1 2-22,-1-10 0,-2 7-86,-5-6 0,9 1 88,-8-1 0,13-6-33,-14 6 1,10-6 8,-10-1 0,5-1-13,2 0 0,-7-7-35,0 0-41,-9 1 16,14 6 0,-17-7-60,5 0-606,-4-9 227,-3 4-28,0-9-2879,0 0 2733,9-9 669,-6 7 0,15-17 0,-6 7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39.809"/>
    </inkml:context>
    <inkml:brush xml:id="br0">
      <inkml:brushProperty name="width" value="0.06" units="cm"/>
      <inkml:brushProperty name="height" value="0.06" units="cm"/>
    </inkml:brush>
  </inkml:definitions>
  <inkml:trace contextRef="#ctx0" brushRef="#br0">64 107 8565,'-11'0'390,"-8"0"-474,16-10 195,-6 8-141,9-8 191,0 10 386,0 0-256,0 10-167,9 2 0,-6 9 69,4 0 1,2 0-3,-2 1 0,7 6-27,-6 0 1,1 10-18,-2-2 0,-5 4-28,5 2 0,3 1-99,-3-1 1,2-2 64,-1-4 0,-6 2-9,5-10 0,-5 3-153,-2-3 0,0-4 90,0 4 1,0-12-102,0-1 0,0-8-59,0 7 86,0-9-1,0 4 1,-2-9-55,-5 0 81,5-9 0,-10-3-16,5-9 1,4-1 24,-4 1 0,-2 0 2,2 0 1,-3-8 7,3 1 0,2-8-7,-9 8 1,10-7 0,-4 6 1,4-8 5,-3 1 1,4 3 3,-4-2 0,-2 9 26,2-3 0,0 6-1,7 1 1,0 1 135,0 0 0,0 0-92,0-1 1,0 1 4,0 0 0,0 7-57,0 0 0,2 2 2,5-2 0,2-5 36,6 5 1,4 2-10,-5-2 1,5 9 65,2-2 0,0 4 2,0 3 1,-6 0-20,-1 0 0,0 0 6,7 0 0,0 10 9,1 4 1,-8-2-16,0 2 1,-7 0-34,7 7 0,-9 1 131,2-1-107,-5 0 0,-2 0-45,0 1 1,0-1 33,0 0-39,0 0 1,-7 1-3,0-1 1,-7-7-166,7 0 216,-10 1-516,6 6 91,-11-9 0,3-1-670,5-4-86,5-4-593,-1 6 1043,8-18 658,-7-3 0,9-9 0,0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5:42.861"/>
    </inkml:context>
    <inkml:brush xml:id="br0">
      <inkml:brushProperty name="width" value="0.06" units="cm"/>
      <inkml:brushProperty name="height" value="0.06" units="cm"/>
    </inkml:brush>
  </inkml:definitions>
  <inkml:trace contextRef="#ctx0" brushRef="#br0">62 617 8309,'-9'-12'123,"4"3"385,-9 9-136,9 0-253,-14 0-197,17 0 1,-5 2 76,14 5 1,-5-2 34,5 9 1,3 1 83,-3 6 1,7 0 32,-7 0 1,7 1 115,-7-1-164,10 0 0,-12 0-6,9 1-21,-10-1 1,13 0-109,-10 0 1,0-7 140,-7 1-201,0-11 111,0 15-101,0-16 31,0 6 0,0-18-4,0-6 1,-2-3-9,-5-4 1,4 1-1,-4 0 1,5-3-87,2-4 1,0 4 117,0-4 0,0-3 13,0 3 0,0-3 27,0 3 1,0 4 5,0-4 1,2 4 9,5 3 1,-2 0 15,9 0 0,-7 2 60,7 4 85,1-3 0,6 8-120,0-4 1,0 5 5,1 9 1,-1 0-48,0 0 0,0 0 26,1 0 1,-1 7-56,0 0 1,0 9 33,1-2 0,-3 5-12,-5 3 0,5-1-7,-5 0 1,-2 0 1,2 1 1,-10-1-7,4 0 1,-4 0 17,3 1 1,-4-1-27,4 0 0,-5 0 40,-2 1-84,0-1 0,0 0-73,0 0-21,-9 1 107,-3-1 0,-2-2-11,0-5 0,6 2-125,-6-9 1,7 1 73,-7-8 0,7 0-92,-7 0 0,7 0 65,-7 0 1,9-10 91,-2-4 0,-3 2-21,3-2 1,0 0 14,7-7 1,0-1-35,0 1 1,0-7 6,0-1 0,0 1 143,0 7 1,7 0-111,0-1 1,7 1 142,-6 0 1,8 0-133,-2-1 1,-2 8 163,2 0 0,0 2-41,8-2 1,-1-3-34,0 10 0,0-2 20,1 2 0,-1 4-2,0-4 0,-7 5-38,0 2 0,1 0 89,6 0-107,0 0 0,0 7 15,1 0 1,-8 3-115,0-3 1,-7-5 55,7 5 0,-9-2-11,2 2 1,-2-5 4,2 5-30,-5-4-36,8-3 73,-10 0-45,0-10 0,0 6 31,0-11 21,0 11 0,-3-13-48,-4 10 1,5-2-58,-5 2 32,-5 4-5,10-6 12,-17 9 8,16 0 86,-16 0 0,17 9-56,-5 5 0,-2 5 230,1 3 0,1-1-20,7 0 0,0 7 122,0 1 1,0 1-139,0-1 0,0-3 62,0 9 0,0-9-251,0 2 1,0-4 155,0-3 0,10-2-148,4-5 0,-2-2 222,2-5-408,0-4 1,7 6-238,1-9 192,-1-9 0,-2-3 169,-5-9 0,3-1-16,-10 1 1,0 0 77,-7 0 1,7-1-15,0 1 4,0-10 0,-7 8-11,0-6 0,0 6 34,0 2 1,0-1-12,0 1 0,0 0-1,0 0 0,-2 6 20,-6 1 7,6 9 44,-7-4-90,9 9 162,0 0 0,0 9-20,0 6 1,2 4-6,5 2 1,-2 0 4,9 0 0,-9 3-20,2 4 1,2-2-3,-2 10 0,8-8 30,-8 7 1,2-6-38,-2 6 0,-2 1-79,9 6 0,-2-2 38,2-4 0,-2 4-9,-5-5 0,-5-2-22,5 3 0,-4-10-102,-3 2 1,0-4-1,0-3-347,0 0-62,0 0 301,-10-9 0,-2-2-80,-9-10 1,7-3 29,0-4 0,0 2 94,-8-9 0,8 0 14,0-7 1,2 7-10,-2-1 0,2 1-16,5-7 1,5 0 25,-5 0 1,4-8 111,3 1 1,0 0-28,0 6 1,0 1 134,0 0 0,8 0-107,-1-1 0,7 8 156,-7 0 1,9 0 36,-1-7-127,3-1 1,4 1 29,-1 0 0,0 7 98,0-1 0,-2 1-95,-4-7 1,3 0-29,-3 0 0,3 6-69,4 1 1,-1 0 63,0-7 0,-7 0-106,1-1 1,-1 1 69,7 0 1,-9 0-7,-5-1 0,2 1 64,-2 0 1,0 7 13,-7-1 1,0 8 83,0-7 0,0 7 8,0-7 35,0 9-92,0-4-3,0 9 334,0 0-370,0 9 1,0-4 63,0 9-68,0 0 0,0 8 2,0-1 0,0 0 99,0 0 1,0 8 8,0-1 0,0 7-6,0-6 1,8-1-107,-1-7 0,0 8 8,-7-1 0,2 0-14,5-6 1,-4-1-4,4 0 1,-3-7-149,3 0 0,-4-7 82,4 8-346,-5-11 269,-2 6 0,7-13-99,0-4 1,0-4 111,-7-11 1,0 1-111,0 0 0,0 0 68,0-1 0,0-6-14,0 0 1,0-8 6,0 8 1,3-8 30,4 8 1,-5-7 142,5 6 0,-4 1-96,-3 7 1,7 0 105,0-1 0,2 3-68,-2 5 0,-2-2 201,9 9-91,-9-1 115,14 8 1,-14 0-176,9 0 0,-7 3 0,7 4 0,-7-2 31,7 9 1,-9-7 0,2 7-8,5-9-22,0 14 1,7-15 37,-5 11-68,5-11 1,-15 6-6,11-10 1,-8 0-76,7 0 118,-9 0-92,13 0 1,-13 0-19,9 0-28,-9 0 61,14-10 0,-17 6-10,5-11 0,-4 8 26,-3-7 2,9 9 118,-6-13-117,6 6 1,-9-2 120,0-1-82,0 11 1,0-8 46,0 5-64,-9 4-6,6-6 1,-9 9 44,5 0 2,5 0 39,-17 9 1,17 3-47,-5 9 1,2-6 3,-2-1 1,4 0 32,-4 7 1,5 1 115,2-1 1,0 2-104,0 6 1,0-6 116,0 6 0,0 1-123,0-1 0,0 6 6,0-7 0,2 1-151,5-8 1,-2 0 139,9 1 0,-7-4-209,8-3 1,-8 1-61,7-9 78,0 10 29,7-15 1,1-2-136,-1-14 1,-9 2 96,-5-2 1,-3 0-5,3-7 1,-4-8 31,4 1 1,-5 0 23,-2 6 1,0-6 2,0 0 0,3-1-4,4 8 0,-5 0 7,5 0 1,-4-1 37,-3 1 0,0 7 0,0 0 158,0 0-216,0 2 402,0 2-266,0 10 1,0 10 79,0 4 1,0 5-64,0 2 1,0 0 90,0 1 0,0 1-73,0 5 0,0-4 13,0 4 0,0 3-41,0-3 0,0 1 16,0-8 0,2 0-112,5 1 1,-2-4 11,9-3 1,-7 1-141,7-9 0,-7 7 57,7-7 1,1 1-120,6-8 0,-7 0 62,0 0 1,0-8 17,8 1 1,-8-7-5,0 7 0,-7-9 30,7 1 0,-9-3 167,2-4 0,2 1-63,-2 0 1,1 0 14,-8-1 1,0 1-64,0 0 1,0 0 3,0-1 0,0-6 20,0 0 17,0-1 1,0 8 3,0 0 0,0 7-30,0-1 51,0 11-75,0-6 330,0 10-157,0 0 96,0 10 1,0 2-74,0 9 1,0 0 158,0 0 1,0 8-126,0-1 1,0 3 87,0-3 0,7-4-54,0 4 1,0 3-39,-7-3 0,0 0-205,0-6 0,0-1 15,0 0 0,2-2-90,5-5 1,-4-2 72,4-5 0,-3-5-335,3 5 289,-4-4 0,6-13 13,-9-4 0,7-5-80,0-2 1,1 0 105,-8 0 0,0-8-121,0 1 0,7-8 58,0 8 0,0-7-9,-7 6 1,7-6 59,0 7 0,2-8-54,-2 8 84,-4-10 0,13 14 132,-9-4 105,1 4-184,1 13 0,-7 4 274,5 14 0,3 4-24,-3 11 0,0 6-32,-7 0 1,2 3-96,5-3 1,-4-4 101,4 4 1,-5 3-121,-2-3 0,7 1 155,0-8-277,1 0 0,-8 1 110,0-1 0,7-7-376,0 0 91,0-9 0,-5 4-63,5-9 1,-4-2 106,4-5 1,-3-5-154,3-9 0,-4 0 169,4-1 1,2-1-18,-2-6 0,3 6 110,-3-6 0,-5 3-72,5-2 0,3 4 26,-3-4 1,7 5 44,-7 1 0,3 3 8,-3 5 0,-3-5 31,11 5 0,-11 2 48,3-2-19,5 9 1,-9-2 143,4 14 0,-3-2 85,4 9 1,-6 0-158,5 8 0,-5-1 80,-2 0 0,0 1 27,0-1 1,0 0-42,0 0 0,0 3-21,0 4 0,0-4-29,0 4 0,0-4-52,0-3 1,0 3-131,0 4-377,0-4 1,7 6 210,0-8 0,1-8-1714,-8 0 1213,9-9 1,3 4-47,9-9 0,-7 0 91,0 0 0,1-7-480,6 0 1151,0-10 0,0 6 0,1-11 0</inkml:trace>
  <inkml:trace contextRef="#ctx0" brushRef="#br0" timeOffset="824">3377 384 8237,'-21'0'1688,"0"0"-1184,9 0-989,-7 0 329,17 0-20,-8 0 198,10 0-258,-9 0 474,7 0 0,-10 7-129,5 0 0,2 0 438,-9-7-326,9 9 1,-7 1 124,5 4 0,5 5-63,-5-5 0,-3 5-24,3 2 0,0 7 47,7 1 1,0 8 89,0-1 1,0-3-351,0 2 1,2-9 149,6 3 0,3-6-443,11-1 0,-4-8 24,-3 0 1,4-9-140,-5 2 1,5-7 154,2-7 1,-2-5 4,-5-9 0,2-8 47,-8 1 0,6-8-84,-7 8 1,0-10 40,-7 3 1,7 2 63,0-3 0,0 10 173,-7-2 0,0 5-22,0 1 1,0 1 74,0 0 1,0 7-41,0-1 131,-9 11 1,6-3-88,-4 14 1,5-3 139,2 11 1,0-1 17,0 7 1,0 0-92,0 1 0,2-8-421,5 0 165,5-9 0,9 4-96,1-9 1,-1 0 41,0 0 0,7-9-182,1-6 0,-1-6 155,-7-7 0,1 4-76,-1-4 1,0 2 221,0-2 0,-6 4-109,-1-4 0,-10 4 359,4 3 1,-6 7 311,-2-1 107,-10 11-392,-1-15 143,-11 16-227,1-6-88,0 9 1,7 7 10,0 0 0,9 10 2,-2-3 1,4-2-4,3 2 1,0 0-31,0 7 1,0 8 3,0-1 1,0 3 83,0-3 1,7 5 19,1 10 0,8 8-3,-2 6 0,3-3 142,-3 3 1,5 0-73,-5 7 1,-2-8-79,2 1 0,-7-10-91,7 3 0,-9-8 28,2-6 0,-5-3-153,-2-5 1,-2-7 103,-5 1 1,-5-4-163,-9-11 1,0 1-5,-1-8 0,1 0-191,0 0 0,0-3-34,-1-4 0,1-5 89,0-9 1,2 0 2,5 0 0,-3-3-248,10-4 1,0 2-289,7-10 0,0 10 76,0-2 0,0 4-923,0 3 1640,10 0 0,1 0 0,11-1 0</inkml:trace>
  <inkml:trace contextRef="#ctx0" brushRef="#br0" timeOffset="1523">4376 213 8325,'-12'-2'-574,"5"-5"1296,-4 5 0,8-10 365,-4 5-899,5 4-117,2-15 45,0 15 333,0-16-248,0 17 1,0-10 5,0 5-289,0 5 72,0-8 163,0 10-284,-10 0 141,-2 10 1,-9 1 193,0 11 0,7-1 18,0 0 0,2 0 111,-2 1 1,-3-1-86,10 0-121,0 0 1,7 1-68,0-1 64,0 0 1,9-2-326,6-5 0,6 3 56,7-10 0,-4 0-122,4-7 1,3 7 42,-3 0 0,0 3 144,-6-3 1,-1-3 72,0 11 1,-7-8 142,1 7 1,-11 0-36,3 7 1,3 1-57,-3-1 0,-2 0 67,-12 0 1,2 8-56,-9-1 1,-1 0-45,-6-6 1,0-1-24,0 0 0,-1 0-138,1 1 1,0-8-35,0 0 1,7-9-291,-1 2 0,8-5-565,-7-2 1,9-2 437,-2-5 0,5-12 599,2-10 0,9-18 0,3 2 0</inkml:trace>
  <inkml:trace contextRef="#ctx0" brushRef="#br0" timeOffset="1864">4716 43 8358,'-12'0'813,"-6"0"-7,6 0-480,0 10 0,2 2-200,10 9 0,0 0 85,0 0 1,0 1 118,0-1 0,3 10-3,4 4 1,-2 5 80,9 3 0,-9-1-105,2 1 1,2 2 0,-2 4 0,0-4-384,-7 5 1,0-13 171,0-1 1,0-8-567,0 8 0,0-17 72,0 2-565,0-14 250,0 2 0,0-11-505,0-5 1,0 0 137,0-14 1084,0 4 0,0-23 0,0 7 0</inkml:trace>
  <inkml:trace contextRef="#ctx0" brushRef="#br0" timeOffset="2050">4589 362 8358,'12'10'39,"6"-8"0,-6 8 389,9-10 0,1 0-321,-1 0 0,3 0-97,4 0 1,-2-3-398,9-4 1,-9 5-247,3-5 1,1 4 322,-1 3 1,-1 0-366,-7 0 675,0 0 0,1 0 0,-1 0 0</inkml:trace>
  <inkml:trace contextRef="#ctx0" brushRef="#br0" timeOffset="2550">5035 362 8318,'-12'0'516,"-7"0"48,17 10-537,-8-8 1,10 10 90,0-5 1,0-2-21,0 9 1,0-7 123,0 7 0,0 0 12,0 8 0,0 6 50,0 0 0,3 10 131,4-3 1,-2-2-191,9 3 1,-7-8 38,7 8 0,-2-10-283,2 2 0,5-12 102,-5-1 0,5-11-473,2 3 152,1-4 0,-1-13-180,0-4 0,-2-12 130,-5-2 0,3-10-42,-10 3 0,0-5 59,-7-3 1,0 8 111,0-1 1,0 3 210,0-2 1,0 2-119,0 4 0,0 6 176,0-6 1,0 6-29,0 1 0,0 8 125,0 0 0,-3 9-32,-4-2 345,5 5-345,-7 2 0,9 2-108,0 5 1,0-2 111,0 9 1,0 0-77,0 8 0,0-6 169,0 6 0,0-6-17,0 12 0,0-4 105,0-3 1,0 3-88,0 4 0,0-4-92,0 4 1,7-2-120,0 2 0,2-4 89,-2 4 1,-4 3-110,4-3-245,4 1 0,1-8-1008,10 0 575,-1-9 0,7-2-605,0-10 0,1 0 383,-8 0 1,0 0 857,1 0 0,8-10 0,3-2 0</inkml:trace>
  <inkml:trace contextRef="#ctx0" brushRef="#br0" timeOffset="3676">5821 490 8253,'0'-12'635,"0"-7"13,0 17-191,0-17-287,0 7 73,0-9 1,0 7-141,0-1 0,0 8-306,0-7 0,-2 9 169,-5-2 0,5 3 142,-6-3 0,4 4-49,-3-4 1,2 5 7,-9 2 1,7 2 112,-8 5 0,8-4 123,-7 4 0,7 4-99,-7 4 1,2 4 24,-2 2 0,-3 2 1,10 6 1,-9-3 135,2 9 1,2-2-41,-2 3 1,9 4-93,-2-5 0,5-4-346,2-3 1,0-4 145,0-3 1,9-2-539,5-5 0,5-4 155,2-10 1,1-3-17,-1-4 0,7-5-6,0-9 1,1 0-217,-8 0 1,-2-8 164,-5 1 0,5-3 88,-5 3 1,-2 2 52,2-10 0,-9 8 1,2-7 1,2 2 23,-2-3 0,1-4 40,-8 5 1,0-3-35,0 2 1,0-4 62,0 5 1,0 4 49,0 3 0,-8-3 228,1 3 1,-2 2-185,2 12 0,2-3 471,-9 10 0,7 0-135,-7 7 664,9 0-294,-14 0 42,17 0-510,-8 0 0,10 2 67,0 5 1,0-2 87,0 9 1,0 0-112,0 8 1,0-1 188,0 0 1,0 3-68,0 4 1,0-2 197,0 10 0,0-8-49,0 7 1,0 1-177,0 6 0,0-6-77,0-1 0,3 1-75,4 6 1,-3-2-277,11-4 0,-8 1 130,7-8 1,-7-1-466,7-7 1,0 1 110,8-1 1,-1-9-114,0-5 0,0-5 80,1-2 0,-1-2-49,0-5 1,-2-5 93,-5-9 0,5 4-34,-5-4 0,-4 4 211,-3-11 1,2 4-68,-2 3 1,0-7 209,-7-1 0,0-1-56,0 1 1,0 3-24,0-9 1,0 9 14,0-2 1,0 4 163,0 3 1,0-1 326,0 1-199,0 9 82,0 3-168,0 9 0,0 2 191,0 5 0,0-2-31,0 9 0,0 0 7,0 8 1,0-1-93,0 0 0,0 1 110,0-1 0,0 0-92,0 0 1,0 8 113,0-1 1,0 3-121,0-3 1,0-4-21,0 4 1,7 3-128,1-3 1,6 0 347,-7-6-550,9-11 1,-4-1-120,9-10 0,1-3-134,-1-4 0,0-7 92,0-14 0,1-3-88,-1-4 0,-2-5 230,-5 4 1,2 3 20,-8-2 0,1 6 114,-2-6 0,-5 9 84,6-2 1,-6 4 174,-2 3 0,0 7 328,0-1 194,0 11-235,0-6-227,0 10 1,0 3-291,0 4 1,0 4 96,0 11 0,0 1-158,0 6 0,0-3 88,0 9 1,0-2 52,0 3 1,7 6 45,0 1 1,0-1 202,-7 8 0,0 2-12,0-3 1,-7 1 253,0-8 0,-7 6-198,7-6 0,-10 5-119,3-11 0,-5-6-211,-2-1 0,0-8 70,-1-7 0,1 3-103,0-10 1,0 0-163,-1-7 1,1-3-516,0-4 0,0-4-93,-1-11 0,11 1 771,3 0 0,-3 0 0,-1-1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01.381"/>
    </inkml:context>
    <inkml:brush xml:id="br0">
      <inkml:brushProperty name="width" value="0.08" units="cm"/>
      <inkml:brushProperty name="height" value="0.08" units="cm"/>
    </inkml:brush>
  </inkml:definitions>
  <inkml:trace contextRef="#ctx0" brushRef="#br0">64 43 15830,'-14'-3'-438,"0"-4"560,9 5 1,-7-15-528,5 10 449,5 0 114,-8 7 780,10 0 1003,0 0-1475,10 0-104,-8 0 0,10 0-120,-5 0 0,-5 3 78,5 4 1,-4-3-348,-3 11 0,7-1 192,0 7 1,0 3-362,-7 4 0,0-2 8,0 9 0,0 8 33,0 6 1,2 10-36,5-2 1,-4 7 12,4 7 0,-5-5 236,-2 5 1,0-5 195,0-2 1,0-10-215,0-5 0,3-11 77,4-2 1,-5-3-200,5 2 0,-2-4-20,2-10 0,-5-7 186,5 0 1,-2-9-76,2 2 157,-5-4-5,8-3 1,-8-10-20,5-4 1,-4 0-237,4-7 0,-2 4 37,2-11 0,-5-3-103,5 3 1,2-8 134,-1 8 1,1-3-77,-2 3 1,-2 4-106,9-4 0,-7-3-102,7 3 1,-7 0 323,7 6 1,-6 1-87,6 0 0,-7 7 411,7-1 174,-9 11 57,14-6-147,-17 10 1,10 3-352,-5 4 1,-5 5-183,5 9 0,-2-5-69,2 6 0,-5-6 168,6 12 0,-4-2-107,3 3 0,-4-6-103,4 6 0,2-3-75,-2 2 0,3-4-125,-3 4 1,-2-4-99,9-3 838,-10 0-271,15 0 305,-7-9-175,9-2 0,1-13 329,-1-4 0,-7 2-158,0-9 0,-7-7-189,8-7-1,-4-1-1418,3 8 1,3-7 984,-10-1 1,10 1 181,-3 7 0,-2-3-143,2-4 0,0 4 64,7-4 0,0 4-341,1 3 0,-1 0 103,0 0 1,0 9 146,1 5 261,-1 4 1,0 3 25,0 0 0,-2 3 60,-4 4 1,1 5-122,-9 9 0,7 0 97,-7 0 0,8 8-70,-8-1 1,7 0 42,-7-6 0,0-1-32,-7 0 1,7 0 43,0 1 1,0-8-34,-7 0 0,0 0 2,0 7 0,-2-6-29,-5-1 1,2-7 23,-9 7 0,0-9-30,-8 2 0,1 2 24,0-2 0,0 0-89,-1-7 0,1-2 75,0-5 1,0-5-240,-1-9 1,4 7 97,3 0 0,-1-1 57,9-6 1,-7 0-63,7 0 0,-1-1 57,8 1 1,3-7 90,4-1 1,-2 6-78,9 2 0,7 11 174,7-11 0,1 4-141,-8-4 1,7 2 91,1 5 0,1-3-4,-1 10 0,-6-7 18,6 7 0,-6 0 90,-2 7 0,1 0-82,-1 0 0,-7 0 157,0 0 0,-7 0-110,8 0 0,-11 2 234,3 6-266,5 3 0,-9 11 52,4-1 1,-3-7-14,3 0 1,-4-7-25,4 7 0,-5-7-70,-2 8 1,0-8 73,0 7 0,0-7 48,0 7-65,0-9 0,0 7-59,0-5 115,0-5-73,0 8 0,3-3 123,4 0-7,-5 0-134,7 2-14,-9-6-213,0 16 281,10-17-174,-8 17 0,15-14 95,-10 9 0,2-10-165,-2 3 0,-4-2 85,4 2 17,5-4 1,-8 13-64,11-9 1,-8 0-120,7-7 67,-9 0 0,13 0 95,-3 0 0,-4 0-50,4 0 0,-4-9 35,4-5 1,1 2-11,-9-2 0,7 0 9,-7-8 0,8 8 49,-8 0 1,2 0 37,-2-7 10,-4-1 0,13 1 66,-9 0 0,0 7-141,-7-1-80,0 11 100,0-6 98,0 10-78,0 0 0,3 7 147,4 0 0,-5 10-39,5-3-35,-4 5 0,-1 0-17,5-5 1,-2 5-14,9-5 1,-7-4-58,7-3 1,-7 2 103,7-2-160,1 0 1,6-4 14,0 4 22,0-5 0,1 8-8,-1-10 1,0-7-11,0-1 1,-7-1 20,1 2 0,-4 2 7,4-9 0,1 7 45,-9-7-37,10 0 0,-15-8 107,5 1-48,-4 0 0,-3 0 116,0-1 1,0-1-79,0-6 0,0 6 17,0-6 0,0-1 4,0 1 0,-8 1 15,1 7 7,-9 0 10,13-1-502,-15 1 0,13 9-137,-9 5-1283,9 5-123,-4 2-628,9 9 832,0 3 1721,0 9 0,0 1 0,0-1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04.383"/>
    </inkml:context>
    <inkml:brush xml:id="br0">
      <inkml:brushProperty name="width" value="0.08" units="cm"/>
      <inkml:brushProperty name="height" value="0.08" units="cm"/>
    </inkml:brush>
  </inkml:definitions>
  <inkml:trace contextRef="#ctx0" brushRef="#br0">1 107 15459,'0'-14'-1651,"0"0"1,0 7 331,0-8 1710,0 11 0,0-8 242,0 5-308,0 5 0,2-8 515,5 10 285,-5 0-926,8 0 0,-3 2 189,0 5 1,2-2-172,-1 9 0,-6 3-27,5 11 1,2-4-85,-1 4 1,6 3-32,-7-3 1,0 8-166,-7-8 0,7 3-167,0-3 0,0-4-210,-7 4 1,7-4-207,0-3 484,0 0 263,-7 0 264,0 1-205,0-11-120,0-1 0,0-27 80,0-4 0,0-5-35,0 5 1,0 0 1,0-1 1,-7 1-31,0 0 1,0-8-4,7 1 1,0 0-22,0 7 1,0-8-16,0 1 0,0 0 17,0 6 1,2-6 28,6 0 1,-4 6 116,10 8 1,-6 2 183,6-2 474,0 5-371,7 9 0,-2 9-266,-5 5 1,3 5-200,-10 3 0,2 6 82,-2 0 1,-4 8-115,4-8 1,2 7-132,-2-6 1,3-1 68,-3-7 1,-5 1-157,5-1 1,3 0-211,-3 0 1,7-6 454,-7-1 0,2-7 135,-1 7 75,-6-9-79,17 4 1,-10-11 378,5-5 0,-4 2-228,-10-9 1,7 0-130,0-8 0,7 1 114,-7 0 0,0-3-346,-7-4 0,3 4 52,4-4 1,-5 4 88,5 3 0,-2-7-225,2-1-128,-5 1 1,8 7 253,-10 0-221,9 9 334,-6-7 0,8 17 262,-3-6 0,-6 8-135,5 7 1,-5-2-274,-2 9 0,0 1 239,0 6 1,0 2-92,0 6 0,0-6 16,0 6 0,0 1 63,0-1 0,3-1-310,4-7 1,-5 1-216,5-1 1,-2 0 245,2 0 0,-2-6 54,9-1 1,-7-7 150,7 7-168,0-9 0,8 4 244,-1-9-17,0 0 0,0-2 264,1-5 1,-1-5-107,0-9 0,0 6 102,1 1 1,-8 0-176,0-7 1,-2 0-98,2-1 1,5-6-98,-5 0 0,-2-1-38,2 8 1,-9 0-231,2 0 1,2 6 20,-2 1-123,0 0 283,-7 2-132,0 3 30,0 9 1,0 9 145,0 5 0,0 5-89,0 3 1,0-1 282,0 0 1,0 0-207,0 1 0,0-1-1,0 0-10,0 0 1,3 1-86,4-1 0,-2-7 135,9 0 1,-7-9-147,7 2 233,0-5 0,7-2 220,1 0 0,-1 0-189,0 0 0,0-9 495,1-5-278,-1-5 1,-2-10-139,-5 1 1,3 0 57,-10 7 0,7-3-206,-7-4 0,0 4-34,-7-4 0,0 4-164,0 3-245,0 0 113,0-1 0,-2 11-287,-6 3 404,6 6 0,-7 4 268,9 5 1,0 5-250,0 10 1,2 6 98,5 0 1,-2 10-232,9-3 1,0 3-6,7-2 0,1 4 137,-1-5 1,-7-2 89,0 3 0,-2-8-140,2 7 1,3-2-119,-10 3 0,0 4 234,-7-5 0,0-1 231,0 1 1,0-7-2,0 8 0,-9-8 281,-6 7 0,-4-9 323,-2 3 0,-7-6-11,0-1 0,-3-8 74,2 0 0,4-9-2,-11 2 0,8-5 30,-8-2 0,8-9-162,-7-5 0,9-5-612,-3-3 0,1-6-525,7 0 0,-5-1-526,12 8 1,2 0-1491,-2 0 0,9-1-683,-2 1 3008,4 9 0,13-7 0,2 8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14.869"/>
    </inkml:context>
    <inkml:brush xml:id="br0">
      <inkml:brushProperty name="width" value="0.08" units="cm"/>
      <inkml:brushProperty name="height" value="0.08" units="cm"/>
    </inkml:brush>
    <inkml:brush xml:id="br1">
      <inkml:brushProperty name="width" value="0.06" units="cm"/>
      <inkml:brushProperty name="height" value="0.06" units="cm"/>
    </inkml:brush>
  </inkml:definitions>
  <inkml:trace contextRef="#ctx0" brushRef="#br0">4803 765 14469,'0'-14'-1237,"0"0"1,0 7 859,0-8 295,0 11 288,0-15 0,0 14 84,0-9 32,0 9 0,3-4 182,4 9 233,-5-10-213,8 8 0,-10-5 114,0 14 0,7-2-402,0 9 1,0 2-68,-7 13 0,0-3 25,0 9 0,9-7-28,6 8 1,-4-1-238,4 8 0,-1-8-118,7 1 0,0-1-87,1 8 0,-1-3 39,0-5 0,0 3 138,1-10 0,-8 8 139,0-8 1,-2-7-318,2-7 413,-5 1 6,1 6-393,-8-9 77,8-3 318,-10-9 1,-3-9-211,-4-6 1,2-3 35,-9-4 1,7 1 16,-7 0 0,7-7-218,-7-1 0,2-6 119,-2 6 0,-3-6 39,10 7 1,-7-8-125,7 8 1,-7-10-10,7 3 1,-8 2 185,8-3 1,0 3-25,7-2 1,0-3 60,0 10 1,0-8 8,0 8 0,0 0 87,0 6 1,3 3 65,4 5 0,-3-2 148,11 9 1,-1-8 118,7 8 0,0 0 25,1 7 1,-1 0-82,0 0 0,0 10-233,1 4 0,6 5-14,0 2 0,1 0-46,-8 1 0,-7 6-228,0 0 1,-2 1-130,2-8 1,-2 2-158,-5 6 0,-5-6-26,5 6 0,-4-6-278,-3-1 618,-10-1 1,-1 0 194,-11 0 1,1-2 115,0-5 1,-3 3 188,-4-10 1,4 0-16,-4-7 0,4 0 27,3 0 0,7 0-27,0 0 0,0 0-22,-8 0 0,8 0 139,0 0-426,9 0 1,-7-2-173,5-5-857,5 4 236,-7-6 166,9 9 589,9 0 1,3 0-70,9 0 0,0 7-21,1 0 0,-1 2-90,0-1 0,7-6 169,1 5 1,1-5 223,-1-2 1,-3 0-18,9 0 1,-7 0 33,8 0 0,-1-2-432,8-5 0,-3 2 170,-5-9 1,5 2 88,-4-2 1,-3-5 52,2 5 1,-9-5-133,3-2 1,-6 0-4,-1-1 1,-8-6-232,0 0 0,-7-1 46,7 8 0,-9-7-144,2-1 1,-5 1-13,-2 7 0,0 0-68,0-1 1,-9 8 78,-5 0 0,2 7 115,-2-7 1,7 9-68,-8-2 416,1 5 142,-7 2 52,0 0 0,0 9 94,-1 5 1,10 5-177,5 2 0,-2 8 5,2-1 1,-3 3-155,3-3 0,5-2 57,-5 9 1,5-6-230,2 6 1,0-9-267,0 2 1,2 3 55,5-3 1,5 1-94,9-8 1,0-9 396,1-5 1,-1 2-119,0-1 0,3-1-4,4-7 1,-2 0 261,9 0 1,-9-7 67,3-1 0,-6-8 241,-1 2-86,-1-5 1,-2-2-252,-5-1 0,2 1-156,-9 0 0,1 0-168,-8-1 0,0 1-118,0 0 0,0 7-332,0-1-233,0 1 413,0-7-192,-10 0 160,8 9 5,-8 3 513,10 9 1,0 2-9,0 5 0,0-2 26,0 9 109,0 0 1,0 7-138,0 1 1,0-1 130,0 0 1,7 0-147,0 1 0,3-1 157,-3 0-244,-5 0 0,15 1 16,-10-1 1,0-7-22,-7 0 1,7-7 171,0 7-201,0-9 409,-7 5-443,10-10 522,-8 0 0,8-3 495,-10-4-869,0-5 0,0-9 93,0 0 1,0-3-189,0-4 1,0 4 159,0-4 0,0 4-215,0 3 0,0-7 158,0-1 0,0 1-541,0 7 0,9-3 254,5-4 1,-2 11 299,2-4 1,0 5 177,8-6 1,-4 8-27,-3 0 1,4 7 77,-5-7 0,5 9 474,2-2-369,0 5 1,0 2-73,1 0 1,-8 0 181,0 0-374,-9 0 1,6 0 202,-3 0-260,-6 0 223,7 0-341,-9 0 1,-9 7 196,-5 0 0,2 9-45,-2-2 1,0 5 141,-8 3 1,1-8-94,0 0 1,7 0-129,0 7 0,6-7-142,-6 1 0,7-4 61,-7 4-147,9 4 0,-4-15 62,9 10 0,0-7-715,0 8 483,9-11 1,3 8 10,9-5 1,1-2 313,-1 9 1,0-9 42,0 2 0,1 2 110,-1-2 0,0 8-124,0-8 1,1 7 188,-1-7 0,0 2 105,0-1 0,-6-4 580,-1 10-751,-10-9 1,6 7-315,-10-5 54,0-5 1,0 10-131,0-5 471,-10-4 0,-1 6 142,-11-9 1,1 0-176,0 0 1,0 0 190,-1 0 326,1 0-6,0 0 54,0 0-275,9 0-224,-7 0-353,17 0 0,-6 0 171,16 0 0,-4-2-136,10-5 0,1-3 38,6-4 1,0-5-75,0 5 0,1 2 145,-1-2 1,7 0-6,1-7 0,-1 2 58,-7 5 0,3-5-71,4 4 0,-4-1 67,4 2 0,-4-3-59,-3 10 0,0 0 69,0 7 1,1 0-33,-1 0-78,0 0 25,0 0 0,1 7-84,-1 0 0,-9 10-176,-5-3 1,2-2-66,-2 2 0,0 0-354,-7 7 330,0 1 1,0-1-142,0 0 30,0 0 30,0 1 129,-9-1 544,-3 0 0,-9-9 256,0-5 0,6 2-28,1-1 0,0-1 84,-7-7 0,7 0 232,0 0-449,-1-10 1,-6-2-137,0-9 1,9 7-105,5 0 0,-2-3-457,1-11 0,1 4-63,7-4 1,0 2-80,0-2 1,7 4 148,1-4 0,8 4 210,-2 3 0,5 0 170,2-1 0,1 3 243,-1 5 0,0-2 66,0 9 0,1 0 194,-1 7 1,0 0-63,0 0 0,-6 0-24,-1 0 1,0 0-40,7 0 0,-7 9-439,0 5 1,-2-2-37,2 2 0,3 0-158,-10 8 0,3-4 14,-3-3 0,-5 4-161,5-5 1,-5 5 133,-2 2 0,0 0 68,0 0 1,0 1-2,0-1 0,0-7 47,0 0 179,0 0 0,0 0-154,0 1 324,0-11-117,0 6-14,0-10 1,0-3-223,0-4 297,10-4 1,-1-11 1,5 1 1,5-3-134,-4-4 0,-4 5 135,4-6 1,-8 3-189,7-2 0,-2 4 162,2-4 0,5 4 0,-5 3 1,2 0 181,-2 0-131,5 9 110,-7-7-131,9 16 1,-9-4 255,-5 14 0,3 5-478,-3 10 0,0-1 140,-7 0 0,0 0-123,0 1 1,0-1-12,0 0 0,0 0-64,0 1 0,2-1-536,5 0-103,-4 0 287,16 1 0,-8-11 567,11-4 0,-1-4 310,0-3 1,0 0-300,1 0 1,-1-3 186,0-4 0,0-4-28,1-11 0,-1-1 15,0-6 1,0 6 55,1-6 0,-1 3-28,0-2 0,-2 2-315,-5-9 1,3 6-194,-10-6 0,2 9-15,-2-2 1,-4 4-132,4 3 1,-5 7-175,-2-1 337,0 11 109,-9-6 0,-3 17 539,-9 0 0,7 17-13,-1-3 1,1 8-55,-7-1 0,0-2 76,-1 9 0,8-6-113,0 6 0,2-2 153,-2 3 0,-2 1-133,9-8 1,-8 6-197,8-7 1,0 1-780,7-8-450,0 0 582,0 1 0,10-11 203,4-4 1,5-4 177,2-3 1,0-10 108,0-4 0,1-5-12,-1-2 1,0 0 17,0 0 0,-2-1 159,-4 1 1,3-7-105,-3-1 1,-4-6-47,4 7 1,-8-8-119,7 8 0,-7-8-199,7 8 1,-7 0 159,7 7 0,-9 6-242,2 1 232,-5 9-79,-2-4 0,0 14 295,0 9 1,0 2-10,0 20 0,-2-8 291,-5 8 0,5-8-20,-5 7 1,-3-9-160,3 3 1,0-6-379,7-1 1,2-8-73,5 0 0,-2-7-22,9 7 1,0-9 333,8 2 0,-1-5 109,0-2 0,3-7 158,4 0 1,-4-12-160,4-2 0,3 0 35,-3-8 0,1-1 181,-8 1 0,0-6 103,0 7 1,-2-10-286,-5 2 1,3-4-222,-10-2 1,0-1-182,-7 1 1,0-5-159,0 4 0,0-4 145,0 11 0,-2-1-58,-5 1 0,2-2-475,-9 10 601,9 0 1,-7 9-50,5 5 60,5-5 1,-10 16-48,5-4 226,4 5-129,-6 11 0,9 3 155,0 10 1,0-1 30,0 0 0,0 0 36,0 1 1,0 6 5,0 0 0,0 10 181,0-3 0,0 6-126,0 1 1,2 1 161,5-1 1,-4 1-19,4-1 1,-2 3-197,2 4 1,-5-11 38,5 5 1,3-8-72,-3 1 1,7 1-366,-7-8 0,9-8 177,-1-7 1,-4-7-552,4 7 1,-1-9 321,7 2 0,7-4-933,1-3 1,-1-8 476,-7 1 1,8-9 796,-1 2 0,10-5 0,-5-2 0</inkml:trace>
  <inkml:trace contextRef="#ctx0" brushRef="#br1" timeOffset="2460">256 2146 7663,'11'0'696,"-1"0"-296,-10 0 366,0 0-472,9 0 85,-6 0-219,6 0-68,-9 0-398,0 0 352,0-9-236,0 7 187,0-17 1,-7 14-85,0-9 88,-10 9 0,8-7-136,-5 5 1,-5 5 126,5-5 1,2 4-2,-2 3 1,0 0 132,-8 0 1,3 3-80,5 4 1,-5-2 101,5 9 1,-2 0-72,2 7 1,-3 0 72,10 1 1,-7 1-80,7 6 0,0 1 111,7 6 0,0 2-153,0-10 1,9 7-4,5-6 0,0-1-74,8-7 1,-6-2 62,13-5 0,-4-4-101,4-10 1,-6 0 116,6 0 1,1-3-91,-1-4 1,-1-5 61,-7-9 0,-2 0-22,-5 0 0,3-1 18,-10 1 0,7 0-2,-7 0 0,0-8-2,-7 1 0,7 0 5,1 6 1,-1 1-17,-7 0 0,0 0 14,0-1 0,0 1 48,0 0-49,0 9 76,0-7-57,-10 17 0,8-5 4,-5 14 0,2 2 29,-2 5 0,5 12-32,-5-4 0,4 4 46,3-5 0,0 7-38,0 1 1,3 6-22,4-7 1,-3 1 19,10-8 0,1 0-50,6 0 1,0-6 44,0-1 1,1-10-37,-1 4 0,0-6-6,0-2 0,1-2 27,-1-5 1,0-5-19,0-10 1,-2 1 10,-5 0 1,3 0 1,-10-1 1,3-6-1,-3 0 0,-5-3 7,5 3 0,-5 4-5,-2-4 0,0 4 1,0 3 1,-7-7-3,0-1 1,-7-1 0,7 1 1,-7 6-5,7-6 0,-3 6 5,3 1-2,5-8 0,-8 6 7,10-4 0,0 4 6,0 3 45,0 9-50,0 3 85,0 9-74,0 0 131,0 9 0,0 3-122,0 9 0,0 0 116,0 1 0,0-1 11,0 0 1,3 7-28,4 1 1,-5 6-14,5-6 1,3 8-32,-3-1 1,0 2-6,-7-3 1,7 5 10,0-4 1,7 1-117,-7-1 1,3 4 67,-3-5 0,-2-4-163,9-3 1,0-11 9,7-3 0,-2-7-88,-5 7 0,5-9-34,-5 2 0,5-7 116,2-7 0,1-5 11,-1-9 1,0-7 18,0-1 1,-2-1 28,-5 1 0,5 3-41,-4-9 0,-4 7 140,4-8 0,-11 8-66,3-8 1,-4 8 98,-3-7 1,0 6-1,0-6 0,0 9-26,0-2 1,-3-3-10,-4 2 1,5 1-32,-5 7 1,2 0 62,-2-1 0,5 1-38,-5 0 112,4 9-94,3-7-41,0 17 0,0-5 62,0 14 1,0-2 7,0 9 0,-2-7 43,-5 7 0,4 0-79,-4 7 0,5-6 73,2-1 0,0 0-60,0 7 1,0 0 100,0 1 0,7-1-71,0 0 1,3 0 81,-3 1 0,-5-1-128,5 0 0,-2 7 58,2 1 1,-5 2-151,5-3 1,3-2 127,-3 9 0,7-9-174,-7 3 0,3 1 88,-3-1 1,-3-1-106,11-7 1,-8-7-48,7 1 1,-2-8-472,2 7 78,5-10 1,-8 6 185,11-10 1,-8-10-240,0-4 1,-2 3 178,2-4 0,-2 1-295,-5-7 0,-2 0 290,9-1 1,-9 1-202,2 0 635,-5-10 0,-2-2 0,0-9 0</inkml:trace>
  <inkml:trace contextRef="#ctx0" brushRef="#br1" timeOffset="3174">596 2083 11196,'21'0'480,"-7"0"-365,0 0 1,0 0 93,8 0 0,-1 0-202,0 0 1,8 0 38,-1 0 0,7-7-99,-6-1 1,8 1 33,-1 7 1,4 0-89,2 0 0,1-7-13,-1 0 0,1 0 7,-1 7 0,-1-2-109,-6-5 1,3 4 46,-10-4 1,0 5-117,-6 2 1,-8 0-188,0 0 67,-9 0 0,7 0-324,-5 0 17,-5 0 255,7 0-24,-9 0 368,-9 0-60,7 0 0,-10 0 370,5 0-118,4 0 470,-6 0-74,9 0 736,0 0-805,-9 0 38,6 0-38,-6 0 258,9 0 651,0 0-1047,9 0-133,-6 9 1,6-4-17,-9 9 0,0-7-8,0 7 0,2-6 196,5 6-293,-4 0 1,9 7 103,-5 0 1,-5 1-123,5-1 0,3 0 65,-3 0 0,2 1-132,-2-1 0,-4 0 158,4 0 1,4-2-222,4-5 0,-4 5-55,4-4 1,-8-6 66,7-2-129,0-5 0,7-2 50,0 0 0,-6-2-191,-1-5 0,0-5-70,7-9 1,-7 0-74,1-1 1,-8 1-27,7 0 0,-7-3-118,7-4 1,-9 4 684,2-4 0,-5 4 0,-2-6 0,0-3 0</inkml:trace>
  <inkml:trace contextRef="#ctx0" brushRef="#br1" timeOffset="3374">1403 1785 8067,'-14'0'586,"0"0"-120,9 0-227,-4 0 210,9 0-1324,0 0 342,9 0-227,-6 0 760,15 0 0,-6-9 0,9-3 0</inkml:trace>
  <inkml:trace contextRef="#ctx0" brushRef="#br1" timeOffset="5719">1637 1785 8067,'0'-12'91,"-2"3"513,-5 9 28,4 0 66,-6 0-232,9 0 265,0 0-483,9 9 0,-4 3-11,9 9 1,-7 1 10,7-1 0,-7 7-97,8 1 1,-11 6 45,3-7 1,3 10 14,-3-2 0,7 4-65,-7 2 0,3 1-204,-3-1 0,-5-6-105,5-1 1,-2-7 109,2 8 1,-2-10-604,9 2 399,-9-4 0,6-10-371,-4 0 445,-4-9 1,13 2 32,-9-14 0,1-5-70,-8-9 0,0 7 43,0-1 1,0 1-37,0-7 1,-10-3 65,-4-4 1,2 4-5,-2-4 0,0 4 12,-7 3 1,6 0 69,1 0 1,2-1-32,-2 1 1,2 0 84,5 0 0,5 6 58,-5 1-135,4 0 0,3 0 297,0 0-180,0 9 97,0-4 0,3 9-74,4 0 0,-2 0 327,9 0 36,0 0-198,7 0 1,1 0-81,-1 0 1,0 0-48,0 0 1,1 7 10,-1 0 0,0 0 7,0-7 0,1 0-87,-1 0 1,0 0 190,0 0-209,1 0 0,-1 0 90,0 0 0,-7 0 13,0 0 0,-7 0 46,8 0 11,-11 0-42,15 0 32,-16 0-25,6 9-38,-9 3 1,0 9 21,0 1 1,0-8 1,0 0 0,0 0 13,0 7 1,0 1-49,0-1 1,7 0 2,0 0 0,0 1-74,-7-1 1,7-7 82,0 0 1,3-2-199,-3 2 1,-2-4 91,9-10-262,0 9 1,7-7-5,1 6 0,-8-16-6,0-6 1,-2 3 28,2-4 1,2 1 145,-9-7 0,8 0 7,-8-1 1,7 1-178,-7 0 205,0 0 1,0-1-181,0 1 219,0 0 1,-7 0-43,0-1 229,0 11-7,0-8-157,0 16 206,0-6-163,0 9 1,0 9 72,0 6 0,0 3-77,0 4 0,0-1 86,0 0 1,0 0-87,0 1-10,0-1 1,7 0-64,0 0-235,1 1 166,1-1 1,-4-9 102,9-5 1,-7-5-40,7-2 0,-7 0 5,7 0 1,-7-2 21,8-5 1,-8 2 27,7-9 0,-7 0 10,7-8 0,-2 1 2,2 0 1,3 0 13,-10-1 1,9 4-4,-2 3 1,-2-4-30,2 5 33,1-5-25,6-2 2,0 9 0,-2 1 6,-5 3 1,5 6-1,-7-7 0,2 9-7,0 0 0,-7 0 21,7 0 1,-6 7-16,6 0 104,-10 0-91,15-7 16,-7 0 0,2 0 33,0 0 10,-9 0 1,14 0-32,-17 0 1,8-2-42,-10-6 48,0 6-121,0-7 110,0 9 191,-10 0-185,-1 0 0,-11 0 53,1 0-2,0 9 1,0 3 162,-1 9 1,3 0 7,5 1 1,-5-1-43,5 0 0,2 3-75,-2 4 1,7-4-1,-7 4 0,9 3-229,-2-3 0,5 0 25,2-6 0,0-8-25,0 0 1,2-7-5,5 7 0,5-9-232,9 2 1,1-14-6,-1-7 1,2 2 91,6-2 1,-6-7 19,6-8 0,-13 1 72,-2 7 1,1-1 118,6 1 1,-2-2-93,-5-6 1,2 6 11,-8-6 0,6 3 68,-7-2 0,0 4 2,-7-4 0,0-3 77,0 3 1,0-7-61,0 6 1,0-1 68,0 1 0,0 6-54,0-6 0,0 6 114,0 1 1,0 1-30,0 0 0,-3 7 181,-4 0-83,5 9-142,-7-5 0,2 13 102,-1 4 0,1-2-87,7 9 0,0 0 65,0 7 0,0 0-54,0 1 0,0-1 103,0 0 1,0 3-26,0 4 0,0-4-4,0 4 1,0-2-14,0 2 1,0-4-15,0 4 0,0 3 36,0-3 0,0 3-33,0-3 1,0-4-197,0 4 0,0 3 118,0-3 0,0 1-211,0-8 0,3-7-228,4 0-144,-5 0 209,17-2-238,-7-2 185,9-10 256,0 0 0,-6-7 4,-1 0 1,-7-8-141,7 8 141,-9-9 1,11 4-10,-9-9 0,7 7-153,-6-1 194,8 1 1,-6-7-13,4 0 1,2 7-96,-9-1 78,10 1 1,-12-7 67,9 0 0,-7 6-52,7 1 0,-7 3 123,7-4-100,-9-4 42,14 8 147,-17-11-150,17 1 100,-17 0 1,10 2-89,-5 5 1,-4 2 382,4 5-129,-5 5 106,-2-8-201,0 1-61,0 6 1,-2-6 284,-5 9-213,4 0 38,-16 0-31,8 9 127,-11 3-199,1 9 1,7-2 139,0-5 0,9 5-108,-2-4 1,-2-4 122,1 3-276,1 1 1,7 6 90,0 0 0,0-7-453,0 0 290,0 1 0,0 6-36,0 0 0,7-7-131,1 1-221,8-11 263,-4 15 1,9-14 99,0 9 1,-6-9-2,-1 2 18,0-5 1,7-4 146,0-5 0,-6 2-68,-1-9 1,0 7 113,7-7 1,-7 2-46,0-2 1,-2-5-45,2 5 0,5 2-25,-4-2 0,-4 2 19,3-2 1,-6-3 42,6 10 0,-7-10-39,7 3 0,-7 2-56,7-2 1,-7 3 47,7-4 1,-6-1 21,6 9-21,0-10 5,7 5 102,0-9-36,1 0 1,-3 7 94,-5 0 0,-2 9-18,-5-2 150,-5 4-174,7 3 36,-9 0 0,-2 0-82,-5 0 1,2 7 0,-9 1 0,2 8-12,-2-2 1,-5 3-9,5-3 0,2 5 18,-2-5 1,2-2-4,-2 2 1,2-2-59,5 2 1,5-2 103,-5-5-169,4 5 0,3 2-60,0 0-170,0-9 252,0 14 1,3-10-111,4 5 0,2-2-68,5-5 1,3-2 81,-10 9 0,10-7-129,-3 7 158,5-9 1,2 12 176,0-10 1,-7 9-9,1-2 1,-11-2 100,3 2 0,3-7 26,-3 8 1,0-8-112,-7 7 1,0-7 264,0 7 1,0-7-103,0 7 1,-2-7 513,-6 8-110,-3-11-364,-11 6 1,1-10-171,0 0 0,7 0-211,0 0-501,-1 0 1,1 0 78,0 0-1024,9 0 842,-4-10 716,9 8 0,-10-17 0,-1 7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29.091"/>
    </inkml:context>
    <inkml:brush xml:id="br0">
      <inkml:brushProperty name="width" value="0.06" units="cm"/>
      <inkml:brushProperty name="height" value="0.06" units="cm"/>
    </inkml:brush>
  </inkml:definitions>
  <inkml:trace contextRef="#ctx0" brushRef="#br0">234 522 8067,'0'-12'-792,"3"-4"1680,4 9-464,-5 0 0,8 4-51,-10-4 55,9 5 64,-6-8-3,6 10-164,-9 0 21,0 0-116,-9 0-351,6 0 99,-16 0 0,15 0 71,-11 0 1,8 0-33,-7 0 0,7 7 53,-7 1 0,7 1-65,-7-2 222,-1 5-97,-6 9 1,0 0-23,0 1 1,2-1 92,5 0 1,-3 0-31,10 1 0,-7-1-61,7 0 1,0 0-48,7 1 1,0-1 73,0 0 1,0 0-179,0 1 1,0-1 89,0 0 1,7 0-213,0 1 0,9-8-151,-1 0 0,3-9-167,4 2 1,1 2-438,6-2 0,-3 0 400,9-7 0,-7-2-194,8-5 0,-1 2 252,8-9 1,-1 0 202,1-7 1,-3-1 110,-5 1 1,3 0 143,-10 0 0,1-1 138,-8 1 1,0 2-200,1 5 0,-8-5 376,0 5 1,-9 2 95,2-2 246,4 9-185,-8-14-8,6 17-282,-18-7 1,-1 6 6,-4-4 1,2 5-11,5-5 1,3 4 175,-11 3-14,11 0-73,-15 0 172,7 0-135,-9 0 9,-1 0-126,1 0 1,0 3 185,0 4 3,9-5-172,-7 17 0,10-14-143,-6 9 1,4-2 98,4 2 0,4 5-194,-4-5 0,5 5 110,2 2 1,0 0-156,0 1 0,0-1-3,0 0 1,2-2-8,5-5 0,5 5 100,9-5 1,0-4-262,1-3 1,-1 2-15,0-2 0,8 0 85,-1-7 1,0-2 156,-6-5 1,-1 2-61,0-9 1,0 2 160,1-2 0,-11-5-129,-4 5 45,5-5 0,-9-2 3,4 0 0,-5-1 0,-2 1 0,-2 7-1,-5 0 1,2 2-9,-9-2 1,7-5 29,-8 5 1,11 2-51,-3-2 104,-5 9 1,9-7-68,-4 5 3,5 5 1,2-10-14,0 5 7,0 5-165,9-8 160,3 10 1,10 0-33,-1 0 0,-7 0 19,0 0 1,-7 0 28,7 0 2,-9 0 17,14 0-26,-7 0 0,2 0 21,0 0 153,-9 0-150,14 0 265,-17 10-145,8 1 34,-1 11 0,-7-1 14,5 0-99,-4 0 1,4 1-15,0-1 0,0 0 110,-7 0-151,0 1 0,0-1 36,0 0 1,0-7-192,0 1-5,0-1 91,0 7 0,0-7-28,0 0-24,0-9-19,0 4 1,2-9 76,5 0-75,-4-9 0,6-3 73,-9-9 0,3 0-78,4-1 0,-5 1 66,5 0 1,3 0-4,-3-1 0,7 1-137,-7 0 129,9 0 0,-11-1-8,9 1 1,-7 9-47,8 5-61,-11-5 113,15 10 1,-14-7 115,9 9-69,-9 0 1,4 2 102,-9 5 0,3-2 33,4 9 98,-5 0 1,8 7-23,-10 1 1,2-1-107,5 0 0,-5-7-48,5 0 1,-2 1 30,2 6 1,-2-2-89,9-5 1,-9 5 84,2-5 1,2-2-219,-2 2 0,8-7-110,-8 7-1,9-9 0,-4 12-7,9-10 0,-7 0 23,1-7 181,-1 0 0,7-7-41,0 0 0,-7-10 82,1 3 0,-8-3-80,7 3 1,-7-5 155,7 5 1,-9-7-7,2-8 0,-2 6-19,2-5 0,-5 4-27,5 3 0,-4-3 6,-3-4 1,0 4 71,0-4 0,-8 2-90,1-3 1,-2 3 143,2-9-135,5 9 1,-15-5 57,10 10 1,0 0 66,7 0 17,-10 9-147,8 2 0,-10 10 83,5 0-148,5 0 1,-8 10 88,10 4 0,0 5-24,0 2 0,0 0 19,0 1 0,0-1 0,0 0 1,0 7 23,0 1 0,7-1-35,0-7 1,8 1-14,-8-1 1,2 3 25,-2 4 1,-2-5-76,9 6 0,-9-6 68,2-1 0,2-1-131,-2 0 1,3 0-8,-3 1 1,-5-8 27,5 0 0,-2-2-9,2 2-14,-4 5 46,6-17-40,-9 8 7,0-10 0,0-3 40,0-4 1,0 3-26,0-11 0,-7 1-2,0-7 0,-10 0-13,3-1 1,2 1 36,-2 0 1,0 2-7,-7 5 0,7-5 124,-1 5 1,8-5-123,-7-2 1,10 6 152,-4 1 0,6 7-127,2-7 1,0 7 63,0-7-42,0 9 1,0-7 29,0 5 0,10 5-11,4-5-6,5 4 0,2 3-26,0 0 0,0 0 14,1 0 1,-1 3-2,0 4 1,0-5-1,1 5 1,-1-4 27,0-3 0,0 0-22,1 0 0,-4 2 79,-3 5 1,4-5 37,-5 6 19,5-6-56,2-2 1,-7 0-15,0 0 255,-9 0-208,4 0 134,1 9-108,-8-6-18,8 16 1,-10-15-35,0 10 0,-7-6 1,-1 6 1,1-7-2,7 7 0,0-7-9,0 7 0,-7-7 2,0 7 1,0-6 6,7 6 1,0-7-113,0 7 0,0-7 97,0 7 1,2-7-182,6 8 1,-4-8-6,10 7 1,-6-7-122,6 7 1,-7-9-178,7 2 1,-7 2-101,7-2 205,0 0 0,8-7-33,-1 0 0,-7 0-352,0 0 1,-7 0 205,7 0 0,-2-9-158,2-5 1,-4-5 275,-10-2 1,7-1 374,0 1 0,0-10 0,-7-2 0</inkml:trace>
  <inkml:trace contextRef="#ctx0" brushRef="#br0" timeOffset="164">1913 437 8067,'-21'-12'-26,"0"3"202,0 9 0,-1-7 34,1 0 1,7 0 256,0 7-392,9 0 0,-11 2 306,8 5-145,1-5-89,7 17 0,3-16-153,4 4 0,-2-3-471,9 4 1,0-6 314,7 5 0,-7-5-821,0-2 1,1 0 131,6 0 851,0 10 0,0-8 0,1 8 0</inkml:trace>
  <inkml:trace contextRef="#ctx0" brushRef="#br0" timeOffset="2502">2168 416 8067,'-9'-21'63,"7"-1"170,-6 1 0,-1 7 190,2 0 0,0 7 189,7-7-163,-10 9-201,8-5 0,-7 13 80,9 4 0,0-2-78,0 9 1,0 7 14,0 7 1,0 3-112,0-3 0,0-2 79,0 10 1,2-3-177,5 2 1,-5 5 94,6-4 0,-4-6-132,3-1 1,-4 1 47,4-1 0,2 6-96,-2-6 1,7-1-23,-6-7 1,1-7-163,-2 1 87,-5-1-1,17 7 0,-14-9 2,9-5 118,-9-5 0,11-11 84,-8-5 0,-1 2-77,-7-2 1,7-1 22,0-6 1,0 0-10,-7 0 1,7-1 4,0 1 1,2 2-35,-1 5 0,-4-5 34,10 5 0,-6-2-219,6 1 1,-2-4 62,2 5 1,5 2-111,-5-2 1,-2 10-168,2-3 356,0 4 1,7 3-22,0 0 0,-6 0-15,-1 0 0,-10 3 151,4 4 1,1 4-90,-2 11 0,0-1 162,-7 0 0,0 0-23,0 1 1,0-8 91,0 0 0,-7 0-97,0 7 0,-2 1 51,1-1 0,4-2 96,-10-5-145,-1 5 1,-6-10-27,0 5 1,7-2 4,0-5 0,6-4-151,-6 4 1,0-5 129,-7-2 1,7 0-129,0 0 1,6-9 64,-6-5 0,2 2-76,-2-2 0,5 7 62,9-8 0,-2 4-3,-6-4 1,6 4-214,-5 3 207,5 6-4,2-7-1,0 9-221,0 0 215,9 0 0,1 9-133,4 5 0,5-2 59,-5 2 0,2-7 29,-2 8 1,5-4 49,-4 3 1,3-2-40,4-5 1,-1-4 15,0 4 0,0-5-13,1-2 0,-1 0 65,0 0 0,3-2-45,4-5 0,-4-5 122,4-9 0,-7 7-28,-7-1 0,5 1-75,-4-7 1,1 0 142,-2-1 0,3 1-122,-10 0 0,2 7 50,-2 0 0,-4-1-10,4-6 272,-5 9-254,-2-7 0,-2 17 66,-5-5-157,4 5 126,-6 2 61,-1 0 1,8 2-105,-5 5 0,5-2 293,2 9-288,0 0 1,0 7 124,0 1 0,0-8-6,0 0-180,0 0 0,0 7 59,0 1 1,7-8-96,0 0 1,2-2-116,-2 2 0,-2 3 118,9-10 0,-7 2-56,8-2 0,-8-5 68,7 6-37,0-6 0,7-4 31,0-6 0,-6 4-1,-1-10 1,-2-1-7,2-6 1,-2 0 9,-5 0 0,-3 6 74,11 1 1,-11 0-64,3-7 0,-4 7 138,-3 0 1,7 6-45,0-6 5,0 10-49,-7-6 282,0 10-215,0 0 1,0 10 32,0 4-146,0 5 0,0 2 69,0 0 1,2 0-279,5 1 0,3-1 79,4 0 0,5-9-78,-5-5 0,-2 3 45,2-3 1,0 0-115,7-7 1,1 0 197,-1 0 1,5-3-29,-5-4 0,10-5 225,-17-9 0,10 0-146,-10 0 1,2-1 173,-1 1 0,1 0-105,-9 0 1,0-3 155,-7-4 0,0 2-93,0-10 0,0 8 61,0-7 0,0 2 20,0-3 0,0-2 0,0 8 464,0-3-485,-9 7 0,6 2 468,-4 10-502,5 0 197,2 2-334,0 2 99,0 29 0,0-5-72,0 15 0,0-3 22,0 2 1,0-2-117,0 9 1,2-6 8,5 6 1,-4-6 117,4 6 0,2-9-85,-2 2 1,0 3 66,-7-3 0,8 1-9,-1-8 1,0 0-2,-7 0 0,0 1-86,0-1 1,2-2-36,5-5-17,-4 5-290,6-7 272,-9-1-101,0 8 179,0-16 0,0 4 125,0-14 0,0 2-125,0-9 1,-7 7 128,0-7 0,0-1-53,7-6 0,-7 0-15,0 0 1,-3-1 91,3 1 1,5 0-85,-5 0 1,2-1 75,-2 1 1,4 0-69,-4 0 0,5 6 177,2 1 0,0 0-17,0-7 66,0 9-22,0-7-12,9 17 0,3-8-181,9 10 0,1 3 72,-1 4 0,0-2-240,0 9 1,1-10 138,-1 4 0,3 1-68,4-2 1,-4 3 52,4-3 0,-2-5-34,2 5 1,-4-5 0,4-2 0,-4 0 40,-3 0 0,0 0 14,1 0 0,-1-7-5,0 0 0,0-2 38,1 2 1,-4 2-27,-3-9 0,-4 7-13,-4-7 0,-4 6-2,4-6-95,-5 10 94,-2-15 1,-9 16-5,-5-4 1,-5 5 114,-2 2 1,-1 0-109,1 0 1,0 2 192,0 5 0,2-2-20,4 9 41,-3 0 0,8 8-49,-4-1 1,-3-7 65,10 0 1,0 0-167,7 8 0,0-1-6,0 0 0,0 0-225,0 1 1,0-1 82,0 0 0,3 0-48,4 1 0,4-8 26,11 0 0,-1-2-272,0 2 0,1-2 134,-1-5 0,7-5-91,0 5 1,8-4 73,-8-3 1,3-7 117,-3 0 0,-4-10 15,4 3 0,3-5 115,-3-2 1,1-1 31,-8 1 0,0 7-67,0 0 1,1 0 0,-1-8 224,0 1-129,0 9 0,-7-4 67,1 9 0,-1-10 32,7 3-149,0 5 0,-7-3 220,1 5-130,-11 4 16,15-6-72,-16 9 13,16 0 1,-17 2 6,5 5 297,-5-4-167,-2 6 23,0-9-213,0 0 70,-9 0 0,4 0 11,-9 0 0,7 0 23,-7 0 1,0 0 75,-8 0-125,1 0 1,7 3 13,0 4 0,0-3-16,-8 10 1,8-2 9,0 2 1,7 5-348,-7-4 1,7-4 106,-8 3 0,11 1-38,-3 6 0,4-7 26,3 0 1,0-7-378,0 7 375,0-9 1,10 5 33,4-10 0,5 0-217,2 0 438,0 0 0,1-7 109,-1-1 0,0-8-163,0 2 0,-7 2 128,1-2 1,-4 0-43,4-8 1,1 1 40,-9 0 0,7-7-75,-7-1 0,1-9 7,-8 3 0,0-5 44,0-3 0,0 1 123,0-1 1,-8-6 56,1-1 1,-2-6-123,2 6 0,2 7 136,-9 8 0,9 9-78,-2-2 1,-2 11-31,2 3-48,0 9 0,7 5 10,0 14 1,0 12-77,0 3 1,0 9-153,0-3 0,0 12 18,0 3 1,2 2 79,5-3 0,-2-4 154,9 5 0,-7-5-117,7-3 0,-7 1-84,7-1 0,-2-6 0,5-3-69,-3-3 35,0-1 1,0-8 67,0 0 0,-7-7-196,8 0-460,-1-9 0,7 12 284,0-10 0,-7 0-2145,1-7 2520,-1 0 0,7 0 0,0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33.960"/>
    </inkml:context>
    <inkml:brush xml:id="br0">
      <inkml:brushProperty name="width" value="0.06" units="cm"/>
      <inkml:brushProperty name="height" value="0.06" units="cm"/>
    </inkml:brush>
  </inkml:definitions>
  <inkml:trace contextRef="#ctx0" brushRef="#br0">43 86 8067,'12'-22'-1328,"-3"11"1655,1-8 1,-8 14 322,5-9-91,-4 9-169,-3-4 207,0 9 391,0 0-832,-10 9 1,8-4 78,-5 9-44,4 0 0,3 10-126,0 4 1,0-4 86,0 4 1,3 3-64,4-3 1,-5 10 53,5-3 0,-2 5-156,2 3 0,-2 0 21,9-1 0,-9 1-93,2-1 0,2-7 95,-2 1 0,7-10-17,-6 2 1,1-7-301,-2-6 61,-5 3-102,8-15 243,-10 6 1,0-18-250,0-5 0,0-5 73,0-2 1,-10-1-36,-4 1 0,2-3 43,-2-4 0,7 2 38,-7-9 1,7 6 123,-7-6 0,2 7-86,-2-8 0,-3 10 269,10-2 1,-7 4-80,7 3 0,-2 2 430,1 5-227,6-5 214,-7 17 6,9-8-31,0 10-164,0 0-67,0 10 35,0 1 1,2 8-102,5-4 1,3-4 141,4-4 0,5-4-66,-5 4 1,12 2-62,2-2 0,0 3-56,-6-3 1,-1-5-4,0 5 0,7-4 2,1-3 0,-1 7 52,-7 0 1,1 0-163,-1-7 0,7 0 68,1 0-54,-1 0 0,-7 0 85,0 0-83,1 0 0,-3-2 36,-5-5-6,5 4 0,-17-16 24,17 7 0,-17-2-27,5 0 1,-4 7 19,-3-7 0,-3 9-55,-4-2 51,5-5-44,-17 10 0,14-8-73,-9 10-246,9 0 448,-14 0 0,10 10-81,-5 4 1,-3 5 164,10 2 0,-7 8-63,7-1 1,0 3 139,7-3 0,0-4-32,0 4 0,0 3-113,0-3 1,2 0-41,5-6 0,-2-8-79,9 0 1,0-9-111,8 2 1,-1-5 103,0-2 1,0 0-85,1 0 1,-1-7 56,0 0 0,-7-10 11,0 3 1,-6-5 32,6-2 1,-10 0 0,4 0 0,-4-1 36,3 1 1,-4 0-64,4 0 98,-5-10 0,-9 7-62,0-4 0,-10 7 15,3 6 1,2-1-9,-2 9 1,0-7-233,-7 7-141,0-1-508,-1 8-1123,1 0 1411,9 0 1,3 3-528,9 4 1115,0-5 0,-10 17 0,-1-7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40.871"/>
    </inkml:context>
    <inkml:brush xml:id="br0">
      <inkml:brushProperty name="width" value="0.06" units="cm"/>
      <inkml:brushProperty name="height" value="0.06" units="cm"/>
    </inkml:brush>
  </inkml:definitions>
  <inkml:trace contextRef="#ctx0" brushRef="#br0">0 426 6649,'12'0'-610,"0"0"576,-5 0 23,-4 0 68,6 0-11,0 0-100,-6 0 93,6 0-85,1 0 77,-8 9-63,7-6 8,1 6-4,-8-9 149,8 0 0,-8 0-71,5 0 0,-4 2 386,4 5-205,-5-4 179,-2 6-135,0-9 2028,0 0-2239,0 10 1,0-6 45,0 11 1,0-1-4,0 7 0,0 3-11,0 4 0,0-2 3,0 9 1,0 1-9,0 6 0,2 1 3,5-1 1,-4-6-134,4-1 0,2-2 99,-2 3-39,10-6 0,-12-11 63,9-5-35,-9 5 0,6-16 0,-4 4 1,-4-7 47,4-7-132,-5-5 0,-2-9 73,0-1 0,0 1-57,0 0 0,0-3 13,0-4 0,0 4-8,0-4 0,-7 2-2,0-2 0,-7 2 22,7-10 1,-10 8-129,3-8 1,2 8 112,-2-7 0,7 2 1,-7-3 0,9 3-7,-2 5 1,5 4 21,2-4 0,0 4 3,0 3-2,0 9 1,2-4 4,5 9 0,-2-1-16,9 8 1,0 0 3,7 0 1,-6 3 1,-1 4 1,0-2-90,7 9 1,-2-7 79,-5 7 0,5 0 2,-5 7 1,3-6-9,-3-1 1,3 0-3,-10 7 0,2 1 13,-2-1 0,-4-7-11,4 0 1,-5 0-9,-2 8 14,0-1 1,0 0-34,0 0 0,-7-7 26,0 1 0,-7-8-40,7 7 1,-10-9 23,3 2 0,-5-5-3,-2-2 0,7 0-80,-1 0 0,1 0 82,-7 0 0,7 0-5,0 0 0,7-7-40,-8 0 8,11 0-17,-15 7-29,16 0 49,-6 0 33,9 0 0,2 0 40,5 0 1,-2 0 7,9 0 1,0 0 67,8 0 0,6 0-100,0 0 0,3-3 44,-3-4 0,-2 5-24,10-5 1,-8-3 15,8 3 1,-10-7-17,2 7 1,3-7-1,-3 7 0,0-7-7,-7 7-10,1-10-4,-1 5 15,0-9-23,-9 0 1,-2 7 20,-10-1 1,0 8-6,0-7 1,0 7-2,0-7 1,-8 7-2,1-7 0,-2 7 25,2-8 0,2 8-25,-9-7 92,9 9 0,-7-4-72,5 9 54,5 0 1,-10 0-33,5 0 38,5 0 1,-8 2 108,10 5-73,0 5 0,0 9-41,0 1 1,3-1-15,4 0 0,-5 1-142,5-1 140,5 0 1,-7 0-178,9 1 136,-9-1 1,11 0-24,-9 0-113,0-9 120,3 7-16,-8-17 18,8 8 1,-10-13 8,0-4 0,0 3-7,0-11 0,0 1-14,0-7 1,0-7 11,0-1 0,0 1-1,0 7 1,-3 0 7,-4-1-7,5 1 1,-8 0 18,10-1 0,0 8-18,0 0 1,0 7 17,0-7-17,0 9 32,0-4 10,0 9 1,3 2 1,4 5 1,-3-2 15,11 9 0,-8-7-41,7 7 1,0-2 86,7 2 0,-7-2-73,1-5 1,-1-2-49,7 9 1,0-9 52,1 2 1,-1-5-120,0-2 1,0 0 67,1 0 0,-1 0-14,0 0 0,0 0-19,1 0 1,-8-2 34,0-5 1,0 2-5,7-9 1,-7 7-21,1-7 71,-11-1-58,15-6 34,-16 0 0,6 0-43,-9-1 0,0 11-131,-9-8 152,-3 16 0,-9-13-30,-1 9 0,8 0-1,0 7 51,0 0 0,-7 0-34,-1 0 0,8 2 110,0 5 1,7-4-44,-7 4 0,7 2 293,-8-2-146,11 10 1,-8-6-96,5 11 1,4-1 32,-4 0 1,5 0-30,2 1 0,7-1-68,0 0 0,10 1 54,-3-1 0,5 0-126,2 0 0,0 1 69,1-1 1,6-7-137,0 0 0,1-9 98,-8 2 1,7-5-102,0-2 0,1 0-22,-8 0 0,0-2 112,1-5 1,-1 2-117,0-9 101,0 0 1,-2-7 67,-5-1 0,-2 1-68,-5 0 0,-4 7 90,4-1 1,-5 1-49,-2-7 0,0 7 26,0 0-55,0-1 1,-2-3 22,-5 3 0,2-1-12,-9 9 0,9-3-5,-2 3 15,-5 5 0,7-8-21,-9 10 72,9 0 65,-4 0-46,9 10 0,0 2-22,0 9 1,0 0-27,0 0 1,2 1 26,5-1 0,-2 3-15,9 4 0,-7-4 26,8 4 0,-8 3-18,7-3 0,-2 7-68,2-6 0,5 6-136,-5-7 0,-2 8 108,2-8 0,-9 1-154,2-8 0,2 0 6,-2 0 72,0 1-6,-7-11 113,0-1 28,0-10 1,0-10 21,0-4 0,-2-5 150,-5-2 1,2-10-112,-9-4 0,2 2 149,-2-3 1,-5 1-105,5-7 1,2 6-8,-2 1 1,9-1-37,-2-6 1,-2 6-19,2 1 0,0 2-8,7-3 1,0 6-6,0 8 1,0 8-114,0 0 1,9 9 73,5-2 0,-2 5-146,2 2 1,0 0 87,8 0 1,-8 0-18,0 0 0,0 7 56,7 0 0,-7 10-63,1-3 1,-1-2 7,7 2 47,0 0 1,-2 7-9,-5 0 0,3-6-9,-10-1-16,10 0-4,-15 7 38,7 1 0,-9-1 1,0-7 48,0 0 0,-2-7-46,-5 7 0,-5-9 3,-9 2 0,7-2 12,-1 2 1,1-5 3,-7 5 1,7-2 44,0 2 1,7-4-49,-8 4 1,8-3 63,-7 3-70,10-4 55,-6 16-39,10-17 5,0 17-7,0-17 1,2 8-15,6-10 7,3-10 0,11-1 8,-1-11 0,0 8 10,0 0 0,1 0-10,-1-7 0,-7-1 66,0 1 0,0 2-61,8 5 1,-4-5 48,-3 5 1,4 2-40,-5-2 0,2 7 3,-2-7 0,5 9-64,-5-2 0,-2-3 64,2 3 0,-6 0-93,6 7 1,-7 0 75,7 0 1,-7 0-30,7 0 15,0 10 0,1-1 41,-1 5-31,-10 5 1,13-7 6,-10 9 0,0-7 33,-7 1 0,2-4-29,6 4 0,-6 3 63,5-3 1,-5-4-60,-2 4 1,0-8 49,0 7 1,0-7-54,0 7 0,0-7 6,0 7 21,-9-9-15,-3 14 1,-9-17 0,0 5 0,6-4-1,1-3 1,7-3-57,-7-4 0,2 3 46,-2-11 0,-5 4-137,5-4 0,2-3 82,-2 3 1,7-3 35,-7-4 0,9 8 34,-2 0 1,5 0-43,2-7 0,0 6 23,0 1 1,2 2-22,5-2 1,-2-5 88,9 5-66,0 5 0,7-8 29,1 10 0,-1-7 10,0 7 1,-7 0 45,0 7-43,1 0 1,6-3-30,0-4 0,-7 5 45,0-5 0,-6 4-10,6 3 28,0 0 0,0 0-42,0 0 0,-7 3 63,7 4-23,-9-5-120,14 8 0,-14-3 78,9 0 0,-9 2-5,2-2 0,-3-2 10,4 9 1,-6-7 12,5 8-23,-5-1 1,1 5 20,4-5-20,-5 5 1,8-7-26,-10 9 0,0-7 0,0 0 1,7-7-234,0 7 251,0-9-141,-7 14 111,0-17 0,2 10-35,5-5 6,-4-4 15,6 6 12,-9-9 99,0 0-12,0-9-76,0 6 68,0-16 0,0 8-57,0-11 0,0 1-6,0 0 1,0 7-10,0-1 1,0 1 2,0-7 1,2 0-21,6-1 0,-6 1-43,5 0 43,-5 0 0,1-1 15,4 1 1,-5 7-8,5 0-6,-4 9 18,6-14 0,-4 17 1,9-5 1,-9-5 1,6 10-1,-3-5 0,-4 4-4,10 3-2,-9 0 2,14 0 0,-9 3 5,4 4 0,5-5 19,-5 5 1,-2-5 27,2-2 20,-10 10 15,15-8-69,-7 8 0,9-8 13,1 5-12,-11-4 0,1 6 3,-5-9 1,-2 0 36,9 0 0,-7 0-68,7 0 40,-9 0 21,5 0-1,-1 0-58,-7 0 25,8 0 0,-10-2-60,0-5-16,0 4-105,0-6 160,0 9-9,0 0 131,-10 0 13,-1 0-76,-11 9 0,4 3-48,3 9 0,-1-7 94,9 1 1,-3-1-69,3 7 1,5 0-49,-5 0 1,4 1 57,3-1 1,0 0-142,0 1 72,0-1 0,0 0-110,0 0 0,3-9 16,4-5 0,5-4 94,9-3 0,0 0-125,0 0 0,-2-10 99,-5-4 1,5 2 66,-4-2 1,3 0-77,4-7 0,-3-1 90,-5 1 1,2 0 0,-9-1 72,-2 1-120,7 0 1,-10 7 22,5 0 0,-4-1 7,-3-6 1,0 7 35,0 0-42,0 0 16,0-8 0,-7 8-20,0 0 108,-1 9-91,-1-4 69,7 9 0,-10 0-43,5 0 0,4 2 10,-4 5 0,5-2 51,2 9 0,0-7-66,0 8 1,0-1 159,0 7 0,0-7-133,0 0 1,0 0-55,0 8 0,2-1 12,5 0 1,-4 0 9,4 1-56,5-1-1,-1 0 0,11-2 0,-1-5 0,-7 3 41,0-10-161,0 0 1,8-7 84,-1 0 1,0-7-27,0 0 1,-6-10 51,-1 3 0,-2-5 40,2-2 0,2 7 18,-9 0 1,8-1-52,-8-6 1,2-2 67,-2-6 0,-5 6-51,6-6 0,-6 6 23,-2 1 0,0 1-8,0 0 0,0 0-7,0-1 1,0 1 48,0 0 0,0 0 5,0-1 0,0 8 27,0 0 1,-2 9 114,-6-2-81,6-4-75,-7 8 0,6-6-31,-4 9 0,5 2 28,-5 5 0,4-2-4,3 9 0,0-7 10,0 7 0,0 0-14,0 8 0,0-1 11,0 0 1,0 3-7,0 4 0,8-4 34,-1 4 0,0-4-30,-7-3 1,7 7-42,0 1 0,2-1 42,-2-7 1,-4 0-53,4 1 1,-2-1-22,2 0 1,-3 1-19,11-1 1,-11-7-264,3 0 187,-4-9-179,6 4 132,-6-9-205,6 0 274,-9-9 0,0-3 27,0-9 1,0 7-10,0-1 1,-7 1 32,0-7 0,-3 0 97,3-1 1,5 1-117,-5 0 0,-3 0 132,3-1 0,0 8-106,7 0 1,0 7 158,0-7-148,-9 0 72,6-8-9,-6 1-20,18 9 0,-4 3 9,9 9 0,-7 0-21,8 0-4,-11 0 1,15 0 4,-5 0 1,-2 0 5,2 0 1,-7 0-5,8 0 1,-8 7 149,7 0 0,-7 7-108,7-7 1,-7 3 7,7-3 1,-7-2 30,8 9 0,-11-7 15,3 7 0,3-7 57,-3 7 0,0-7-85,-7 8 1,2-8 79,5 7 1,-4-7 4,4 7-24,-5 0 0,-2 7 45,0 1-87,0-1 0,0 0 18,0 1 0,0-1-3,0 0 0,0-7-146,0 0 1,3-7 127,4 8 0,-3-8-159,11 7 0,-8-9 76,7 2 0,0-5-399,7-2 0,3-9 8,4-6 1,-4-3-134,4-4 0,-4 1 109,-3 0 1,0-3-43,0-4 0,-2 4-387,-4-4-1,1 4 308,-9 3 0,0 0-247,-7-1 0,0 1 784,0 0 0,0-10 0,0-2 0</inkml:trace>
  <inkml:trace contextRef="#ctx0" brushRef="#br0" timeOffset="247">3486 64 8175,'-12'0'-433,"2"0"1869,10 0-488,-9 0-351,7 0-480,-8 0 1,10 3 307,0 4-350,0-5 0,-2 8 320,-5-10-1111,4 0-184,-6 0-701,9 0 483,0 0-228,9 0 1346,-6 0 0,16 9 0,-8 3 0</inkml:trace>
  <inkml:trace contextRef="#ctx0" brushRef="#br0" timeOffset="1124">3868 256 7717,'10'-12'879,"-8"0"65,5 5-592,-4 5 0,4-10 198,0 5-168,0 4 106,-7-6-353,0 0 1,-3 6-16,-4-4 0,3 5-115,-11 2 1,8 0 68,-7 0 1,2 2 33,-2 5 0,-5-2-8,5 9 1,-2-7 49,1 7 0,-3 0-45,3 8 1,4-1 26,-4 0 0,8 0-37,-7 1 0,9 6 37,-2 0-206,5 1 0,2-8 79,0 0 1,0-7-194,0 1 0,9-11-60,6 3 0,3-4 81,4-3 0,-1 0-27,0 0 0,0-3 80,1-4 1,-3 3-25,-5-11 1,5 8 86,-5-7 0,-2 0 21,2-7 1,-2 7-16,2-1 1,-2 1 121,-5-7 0,-5 7-162,5 0 1,-4-1 44,-3-6 1,7 7-130,0 0 78,0 0 91,-7-8 1,2 4 19,5 3 1,-4 4 43,4 4-42,-5 4 1,0-6 73,5 9 209,-4 0-147,6 0 146,1 0-121,-8 0 161,8 9-122,-1 3-27,-7 9 1,8 0-42,-10 1 1,0-1-44,0 0 0,0 0-137,0 1 135,0-1 1,0 0-180,0 0 0,0 1 168,0-1-314,0-9 159,0 7 0,0-15 86,0 11-101,0-11 64,9 6 1,-6-20-1,4-4 0,2 2 3,-2-2 0,7 0-5,-7-7 0,1-1 1,-1 1-1,2 0-59,3 0 51,-7-1 0,11 8 0,-6 0-25,1-2 1,-4-1-16,8 3 41,-11-5 18,15 7-40,-7-9 0,2 9-75,0 5 80,-9 5 39,14 2 187,-17 0-102,17 0 1,-16 9 0,4 5 69,-5 5 1,-2-5-132,0 1 290,0-1 1,7 7 3,0 0-52,0 0 1,-7 1 172,0-1-643,10 0 1,-8 0 0,17 1-342,-5-1-392,-4-9 480,8 7 1,-13-17-800,9 5 698,1-4-821,6-3 0,0 0 1374,0 0 0,1-10 0,-1-2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44.622"/>
    </inkml:context>
    <inkml:brush xml:id="br0">
      <inkml:brushProperty name="width" value="0.06" units="cm"/>
      <inkml:brushProperty name="height" value="0.06" units="cm"/>
    </inkml:brush>
  </inkml:definitions>
  <inkml:trace contextRef="#ctx0" brushRef="#br0">277 171 8067,'12'0'-71,"-3"-10"397,-9 8-176,0-8 130,0 1-94,0 7 11,0-8 0,0 8-201,0-5 197,0 4-132,0-6 24,0 9 0,-2 0-139,-5 0 26,5 0 0,-17 0 104,4 0 0,4 0-68,-3 0 1,-1 0 52,-6 0 1,0 0 58,0 0-35,-1 9 1,1 1 3,0 4 0,2 5 65,5-5-63,-5 5 1,14 2-71,-9 0 0,9 1 122,-2-1-152,5 0 1,9 0 74,0 1 1,10-8-169,-3 0 1,5-9 83,2 2 1,0-5-17,0-2 1,1 0 71,-1 0 0,0 0-31,0 0 0,1-7-20,-1 0 0,-7-9 21,0 1 1,-9 4-236,2-4 236,5 1-46,-10-7 1,8 0 29,-10-1 1,0 8-26,0 0 146,0 9-4,0-13 58,0 15-141,0-6 124,0 9-65,0 0-104,0 9 0,2-6 7,5 4 1,5 2-92,9-2 1,0 0-31,1-7 1,1 0 112,6 0 1,-3 0 6,9 0 1,-7 0-22,8 0 1,-10-7 61,2 0 1,-2-9-55,2 1 1,-11 4 266,4-4-232,-4 1 0,-6-7 9,-3 0 0,-6 7-5,-2-1 1,-10 4-6,-4-4 1,-5 4 63,-2 4 0,-2 4-56,-6-4 0,6 5 152,-6 2 0,-1 0-136,1 0 1,1 2 38,7 5 0,2-2-28,5 9 1,-3 0 57,10 7-34,0 1 0,7 1 0,0 6 1,2-6-112,5 6 1,12-6 81,10-2 0,1 8-118,-1-1 1,-3 8 62,9-8 0,-9 7-51,2-6 1,-4 8 92,-3-1 0,0-3-11,1 2 1,-8-9 0,-2 3 126,-3-6-144,-2-1 142,-7 8 1,0-6-83,0 4 61,-9-14 0,-3 3-65,-9-10 1,-1 0 69,1-7 0,0 0-52,0 0 1,-1 0-81,1 0 0,0-7 30,0 0 1,-3-7 0,-4 7 0,4-8-169,-4 8 0,11-7-37,3 7-889,0-9 414,-7 4-486,9-9 0,2 6-35,10 1 1179,0 0 0,0-7 0,0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49.858"/>
    </inkml:context>
    <inkml:brush xml:id="br0">
      <inkml:brushProperty name="width" value="0.06" units="cm"/>
      <inkml:brushProperty name="height" value="0.06" units="cm"/>
    </inkml:brush>
  </inkml:definitions>
  <inkml:trace contextRef="#ctx0" brushRef="#br0">149 490 8012,'0'-12'191,"0"0"305,0 5-247,0 5 1,0-10 217,0 5-86,0 4-32,0-6-198,0 0 0,3 6 7,4-4-13,-5 5 1,8-1-207,-10-4 269,0 5-66,0-8-30,-10 10 0,1 3 45,-5 4-34,-5-5 1,7 15-9,-9-10 1,6 9 23,1-1 0,7 3 12,-7 4 0,7-1-37,-7 0 1,9 0 20,-2 1 1,5 1-147,2 6 0,0-6 127,0 6 1,0-6-387,0-2 0,2 1-23,5-1 0,3 0-167,4 1 0,5-11 11,-5-4 1,12-4-223,2-3 0,0 0 42,-6 0 0,6-3 176,0-4 1,3-2 151,-3-5 0,-4-5 67,4 5 1,3-5 143,-3-3 1,-4 1 82,-3 0 0,-11 2 7,11 5 0,-7-5 16,0 5 1,3 2-1,-10-2 0,7 7 594,-7-7-257,0 9 217,-7-14-119,0 7-270,0 0 1,0 1 237,0 4-107,-9 4-285,-3-6 0,-2 9 89,0 0 1,7 0-33,-8 0 0,8 0 137,-7 0 311,0 0-375,-7 0 1,-1 2 153,1 5 1,2-2-93,5 9 0,-5-7-37,5 7 1,2 0-70,-2 8 0,7-1 75,-7 0 1,9 0-240,-2 1 0,-2-1 144,1 0 1,1 0-308,7 1 1,3-3 118,4-5 0,-2 2-253,9-9 0,0 1 126,7-8 1,0 0-1,1 0 0,-1 0-30,0 0 1,0-8 126,1 1 1,-1-9 140,0 2 1,0-5-106,1-3 0,-3 8 182,-5 0 0,-2 0 4,-5-7-23,-5-1 0,7 1-48,-9 0 0,0 7 25,0 0-24,0-1-22,0-6 0,-7 0-117,0 0 107,0 9 1,7-7-154,0 5 87,0 4-10,0-8-48,10 6 1,-1-2 94,5-1 0,-2 11-11,-5-3 0,-2-3 0,9 3 0,-9-2 134,2 2-171,5 4 156,-10-16 0,10 10-9,-5-5 267,-5-5-322,8 7 58,-10-9 84,0-1 1,0 8 12,0 0-52,0 9 24,0-4 12,0 9-28,0 0-2,-10 0-21,8 9 0,-8 3 12,10 9 1,-7-6 8,0-1 0,0 0-46,7 7 0,0 0 11,0 1 1,0-1 6,0 0 0,0 0 97,0 1 0,0-1-90,0 0 0,0 0 75,0 1 0,0-1-118,0 0 1,0 0 4,0 1 0,0-1-13,0 0 0,0 0-132,0 1 0,7-8 59,0 0 0,3-2 129,-3 2-375,-5 5 220,17-17 1,-9 10-364,4-5 126,5-4 73,-8 6 1,11-16 77,-1 0 1,-7-3-16,0 3 1,-7 3-20,8-11 0,-8 8-53,7-7 145,0 0 0,0-7-38,0-1 1,-7 4 131,8 3 0,-8-3-53,7 3 1,-9-4 7,2-2 0,-3 0 12,3 0 1,-4-3 19,4-4 1,-5 4 78,-2-4 1,0-5-76,0-3 1,0 6 97,0 1 1,-7-1 41,0 1 1,-2 6 469,2 1-346,4 15-157,-6-21 0,6 26 120,-4-5-246,5 4 1,-8 6-69,10 4 1,0-3 151,0 11 1,0-8-77,0 7 26,0 0 1,0 7 120,0 0 1,0 1-73,0-1 0,0 0 21,0 0 0,3 1 98,4-1 1,-5 7-116,5 1 1,-4-1 37,-3-7 1,0 0-24,0 1 0,0 6-49,0 0 52,9 1 1,-6-8-113,4 0 0,-3-2 30,3-5 1,-4 5-136,4-5 1,-2-2 77,2 2-160,-5-9-97,17 4 280,-7 1 1,2-8-121,0 5 0,-7-4 49,7-3 0,-7-7-31,8 0 0,-8-8 78,7 8 0,-7-7-21,7 7 0,-7-9-60,7 1 71,-9-4 0,12-2-178,-10 0 173,9 0 0,-6-1-93,4 1 0,-2 2 72,-5 5 1,2-5 2,5 5 0,-2 2 48,-5-2 1,-2 9-67,9-2 1,-7-2 157,7 2 1,-7 0-101,8 7 195,-11 0-116,15 0 108,-16 0-147,15 9 0,-13-6-1,9 4-45,-9 4 48,5-8 1,-3 9-7,0-5-9,0-5 21,-7 7-27,0-9 347,0 0-187,-10 0 1,6 0 170,-11 0-261,1 0 0,-7 0 70,0 0 0,-1 0-50,1 0 0,2 3 140,5 4 0,-5 2-72,5 6 0,-2 3-42,1-3 0,-1 3 134,9 4-280,-10-1 0,15 0 2,-5 0 1,4-6-116,3-1 1,0-7-7,0 7 0,10-9 116,4 2 0,5-5-242,2-2 0,0 0 78,1 0 1,-1-7 83,0 0 1,0-9 10,1 1 0,-1 4 139,0-4 0,1 8-64,-1-7 1,-7 7 21,0-7 0,-7 2-28,7-2-6,-9-5 75,5 7-78,-1-9 54,-7 9-29,8 3 0,-13 9 176,-4 0-121,5 0 0,-15 9 90,10 5 1,0-2-14,7 2 0,0-7-59,0 8 254,0-1-200,0 7-144,0-9 1,3 4 14,4-9 1,-3 0-146,11-7 0,-8 0-9,7 0 1,0 0 159,7 0 1,-7-2 47,1-5 0,-1 5-70,7-5 0,-7-3 132,0 3-125,1-9 0,3 4 178,-3-10 1,1 8-42,-9 0 0,3 0-28,-3-7 0,-5-1-61,5 1 1,-4 0 25,-3 0 1,0-8 121,0 1 1,-3-3-77,-4 3 0,2 2 160,-9-9 0,9 6-116,-2-6 1,-2 9 57,2-2 0,0 11 5,7 3 31,0 9-155,0-4 0,0 11 61,0 5 0,0 7-135,0 15 0,0-3 64,0 9 0,0-2 0,2 5 76,5-3-78,-4 1 1,6 4 42,-9-5 1,2 3-34,5-10 1,-4 8 72,4-8 1,-5 0-54,-2-6 0,3-1 59,4 0-256,-5 0 151,17 1 1,-14-10-195,9-5 0,-7-5 45,7-2 31,0 0 1,-2-2 0,-2-3-34,-1-2 1,-4-10-222,9 3 302,-9 5 0,6-10 0,-6 5-119,2-5 226,0 7 1,-4-7-192,4 5 75,-5-5 11,17-2 1,-14 2-53,9 5 1,-7-3 57,7 10 0,-7 0-71,7 7 0,-7 0-16,8 0 31,-1 0 164,-2 0 0,4 2-134,-9 5 1,0-2 213,-7 9 0,7 0-114,0 8 69,1-1 1,-8-7-1,0 0-4,0 3-8,0-8 0,-3 10-39,-4-5 0,2 3 13,-9-3-51,0 5 0,0-14 0,0 6 10,-3-1 0,-2-1-26,-2-2 19,9-4 0,-7 6-75,5-9 100,-5 10-56,-2-8 0,7 7-20,0-9-88,9 0-187,-4 0 278,9 0-449,0 0 293,9 0 1,3 0 48,9 0 0,-7 0 0,0 0-53,3 0 128,2 0 1,2-7-31,0 0 0,1-2-17,-1 2 0,0-3 137,0-4 1,3-2-63,4 9 0,-4-8 109,4 8 0,-4-9-70,-3 2 0,0 2 59,1-2 1,-1 7-56,0-8 1,0 4 2,1-4 0,-1 4-20,0 4 0,-7 4 6,0-4 1,-6-2 7,6 2 0,-7-1-14,7 8 94,-9 0-90,14 0 0,-17-2 291,5-5-107,-5 5-137,-2-8 13,0 10 0,-2 0 2,-5 0 1,2 0 4,-9 0 1,7 0-12,-7 0 1,7 0 16,-7 0 1,2 3-23,-2 4 0,-5-3 16,4 11 0,-1-8-16,2 7 0,-5-2 13,5 2 1,2 5-1,0-5-14,3 5 31,-8-7-69,15 6 0,-8-6 85,10 9-157,0 1 1,0-8 0,3-2 113,4-3-243,5-2 1,2 0 49,0 0 1,0 0-32,7-7 1,1 0 0,-1 0 24,0 0 1,0-2 18,1-5 164,-1 5 0,-7-15-200,0 10 79,0-9 14,8 4 1,-8-7-31,0 5 1,-9-5 30,2 5-43,-5-5 0,-2 5 0,0-1 18,0-1 1,0 4-31,0-2 268,-9 0 0,6 0-41,-4-1-13,5 11-147,2-15 153,0 16 1,0-8-12,0 4-157,0 4 0,2-6 41,5 9 1,-2 0-18,9 0 0,-7 0 30,7 0 0,-6 0-45,6 0 254,-10 0-194,15 0 1,-14 0 59,9 0-53,0 0 97,-2 0 0,5 2-2,-10 5-45,0-4 0,0 15 91,0-3 0,0 3-59,-7 4 88,10-1 0,-8 0-50,5 0-19,-5 1 0,-2-1 46,0 0-39,10 0 1,-8 1-100,5-1 1,-2 0 49,2 0-204,-5-9 169,8 7-113,-10-16 136,0 15-75,9-15 1,-6 4 23,4-14 0,-5 2-31,-2-9 0,0 0-38,0-8 1,0 1-1,0 0-162,0 0 112,-9-1 88,6 1 1,-6 0-113,9 0 0,0-1 82,0 1 0,0 0-175,0 0 1,2 7 129,5-1 1,-2 4 23,9-4 1,-7-1 145,7 9-5,1 0 0,6 7 39,0 0 1,-7 0-87,0 0 1,1 0 65,6 0 1,-7 0-71,0 0 0,0 0 53,8 0 0,-1 7-36,0 0 0,0 2-6,1-2 9,-1-4 1,0 6 0,0-9 30,1 0-30,-11 0 1,8 0-17,-4 0 1,-4 0-17,3 0 37,1 0-151,-4-9 1,-1 4 17,-10-9 94,0 9 28,-10-4-43,-1 9 1,-11 0 91,1 0 0,0 0 0,0 2-83,-1 5 66,1-4 0,0 15 0,0-6-31,-1 0 132,11 7 1,-8-7 0,7 9-9,0 0 1,-4 0-63,8 1-54,1-10 1,7 6 16,0-3 1,0-4-109,0 4 1,3-8 170,4 7-390,5-9 0,16 4 93,0-9 1,1 0 22,-8 0 0,7-7 94,1 0 0,-1-10 84,-7 3 0,0 2 0,1-2-60,-1-2 1,-7-1-62,0 3 55,-9-5 0,11 7 26,-8-9 0,-1 7 1,-7 0-19,0-3 59,0 8-14,0-10 0,-3 16 122,-4-4-121,5 5 0,-10 4 1,7 5 124,-2 8 1,-2-4-7,2 4-58,4-1 0,-6 7-27,9 0 79,0 0 1,0-6 0,2-4-48,5-1 0,-2 4-13,9-7 0,-7 3-95,7-3 0,1-5 118,6 5-148,-9-5 0,7-2 1,-5 0 53,5 0 0,4-2 2,6-5 1,-8 2 13,0-9 0,0 7 8,-6-7-13,3 0 1,1 0-1,-2-1-3,-3-1 1,-7-5-135,7-8 1,-9 6 90,2-6 0,-5-1-57,-2 1 88,0-8 1,0 3 102,0-8 0,-7 9-113,0 5 0,-7-3 250,7 3-140,-10-1 0,13 10 239,-10 5-234,9 5 34,-5 9-66,10 9 0,0 3 10,0 9 1,0 0 41,0 1 0,3 6-58,4 0 1,-2 8 112,9-8 0,-7 10-113,7-3 1,-7-2 197,7 3 1,-9-10-107,2 2 1,3 3-56,-3-3 0,0 0-182,-7-6 0,7-1 64,0 0-620,0 0 295,2 1-440,-6-10 148,6-3 350,-9-9 1,0-2-121,0-5 258,0-5 1,0-10-1,-2 1 32,-5 0-27,4 0 0,-16-1 204,5 1 0,5 7-52,2 0 1,-3 0 326,3-8-195,0 1 1,0 0-51,0 0 0,0 7-10,7-1 272,0 11-183,9-15 1,3 16-49,9-4 1,-6 5-150,-1 2 1,0 0 143,7 0-121,0 0 1,1 0 95,-1 0-40,0 0 1,0 0 49,1 0 1,-8 0-3,0 0 1,-7 7 55,7 0 0,-7 0-32,8-7-31,-11 10-6,6 1 0,-10 11-28,0-1 18,0 0 1,0 0 13,0 1 1,-7-1-9,0 0 1,-1-7-8,8 1 1,0-1-45,0 7 0,0-7 101,0 0-181,0 0 116,0 8 1,3-8-129,4 0 0,5-9 61,9 2 0,0-5-89,0-2 0,1 0 50,-1 0 0,0-7 29,0 0 1,1-7 15,-1 7 1,0-10 5,0 3 1,1 2-71,-1-2 1,-7 2 53,0-2 1,-7-5-197,8 5 1,-11-5 24,3-2 44,5 0 0,-9-1 81,4 1 183,-5 0-133,-2 0 0,-2-1-29,-5 1 267,4 9-248,-6 3 153,9 9-102,-10 0-20,8 0 93,-8 0 1,10 2 10,0 5-56,0-4 0,0 9 0,0-5 73,0 7 0,0-2 104,0 2 0,0-7-126,0 7 81,10 0 0,-8 0-39,5 1 0,-2-1 29,2 7 0,-2-7-107,9 0 0,-9 0-20,2 8 0,2-8-2,-2 0 1,10-7-16,-3 7 1,-2-2-149,2 2 1,-7-2 48,7-5 0,-7-4-206,8 4 142,-1-5-119,7-2 118,0 0 0,-7-7 18,1 0 0,-11-10-276,3 3 206,-4-5 70,-3-2 1,0 0 12,0-1 0,0 1 88,0 0 0,0 7-157,0 0 268,0-1-40,0-6-77,0 9 75,0-6-4,9 15 4,3-6 0,2 9-30,0 0 1,-7 0 0,5 2 212,-2 5 1,6-4-194,-2 4-24,-4-5 1,9-2-81,-5 0 84,5 0 0,2 0 0,0-2-123,1-5 114,-1 4 0,0-9-109,0 5 1,-2 3 90,-5-11 1,5 11-95,-5-3 0,-2-3-81,2 3-341,-9-9 143,5 13 135,-10-16 1,-10 17 65,-4-5 1,-5 4 47,-2 3 1,0 0 179,-1 0-215,1 0 197,-10 0 1,8 8 11,-6-1 0,13 2 0,4-2 711,3 7-473,-8-4 1,15 9 217,-5-5 0,4-2-55,3 2 0,-7 0 89,0 7 0,2 0-115,12 1 1,-2-8-109,9 0 1,1 0-193,6 7 0,0-6 106,0-1 1,3-7-238,4 7 1,-2-9-90,10 2 0,-10-5-82,2-2 0,3 7 35,-3 0 1,7 0-122,-6-7 0,-1 0-345,-7 0 0,1 0 289,-1 0 0,0 0-747,0 0 0,-7-7 430,1 0 1,-8 0-1105,7 7 937,-9-9 801,4 6 0,1-25 0,1 4 0</inkml:trace>
  <inkml:trace contextRef="#ctx0" brushRef="#br0" timeOffset="432">3847 43 7858,'10'-21'1867,"-8"9"-1584,7 3 1,-9 11-97,0 5 0,0-2-30,0 9 0,0-7-225,0 8 205,0-1-151,0 7 116,0 0 0,0-7-645,0 1 0,0-8 1,0 7-592,0-9 1,3 4 1133,4-9 0,-5 9 0,8 3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7:52.099"/>
    </inkml:context>
    <inkml:brush xml:id="br0">
      <inkml:brushProperty name="width" value="0.06" units="cm"/>
      <inkml:brushProperty name="height" value="0.06" units="cm"/>
    </inkml:brush>
  </inkml:definitions>
  <inkml:trace contextRef="#ctx0" brushRef="#br0">256 553 7812,'0'-12'324,"9"3"408,-7 0-573,8 6 148,-10-6-258,0 9 379,0-10-102,0 8-136,0-17 26,-10 17-168,8-8 1,-17 10 33,5 0 0,2 0 1,-2 0 31,-3 0 4,8 0 1,-10 0 25,5 0 0,-3 3-29,3 4 1,-5-3-8,5 11 0,2-1-113,-2 7 0,2 0 1,-4 0 170,2 1-205,9-10 1,-4 6 139,9-3-464,0 3 131,0 4 0,9-3-57,5-5 0,5-5 156,2-9 0,8 0 57,-1 0 1,3-2 145,-3-5 1,-2 2 0,7-9-57,-2-3 0,-3 6 4,-7-4 1,1 1-39,-1-7 122,0 0 1,-9-8 0,-5 1 44,-5 2-125,-2-7 0,0 0 0,-2-10-37,-5 1 0,-5 2 47,-9 4 65,0-4 1,6 7 0,1-7-23,-2 5 1,-1 4 294,3 10-266,-5-1-15,7 1 2,1 0 6,-8 9 88,16 3-177,-6 9 1,9 2-32,0 5 56,0-5 0,0 10 134,0-5 1,0-2-74,0 9 0,0-7 82,0 8 1,0-1-100,0 7 1,0 0 199,0 0 1,0 3-111,0 4 0,7-2-49,0 10 0,2-8-77,-1 8 1,-4-8-1,8 5 11,-2-2-165,6 6 0,-11-13 129,9 4 0,-2 3-75,2-3 0,2 1 49,-8-8 0,6 0-116,-7 0 0,7-6 100,-7-1 0,7-7 22,-7 7 0,3-9-90,-3 2 76,-5 5-285,17-10 169,-17 7-223,17-9 1,-7-2 29,9-5-227,-9 5-328,7-17 340,-7 7 0,2-7-95,0 5 0,-9-5 217,2 5 1,2-5 59,-1-2 1,-1-1 0,-5 1-289,5 0 628,-5 0 0,10-3-83,-5-4 0,-4 4 0,4-4 229,-5 4 178,-2 12 0,7-6 533,0 3 268,0 6-429,-7-10-359,-9 17 0,-1-5-6,-4 14 0,-2-3-139,9 11-34,-10-1 1,15 7-20,-5 0 0,-3 0 177,3 1-146,0-1 0,7 0 131,0 0 1,0 1-91,0-1 0,0 0 12,0 0 0,7-6 200,0-1-468,10 0 110,-5 7 0,9-9-410,0-5 1,0-2 60,1 2 1,-1-5-88,0 5 1,0-4-1429,1-3 1277,-1-10 1,-2 6-303,-5-11 0,2 1-70,-8-7 914,-1 0 0,-7-3 0,0-4 0,0 4 0,0-4 0,-10-15 0,-2-2 0</inkml:trace>
  <inkml:trace contextRef="#ctx0" brushRef="#br0" timeOffset="170">659 22 7948,'-14'-2'-129,"0"-6"1054,9 6-523,-14-7-171,17 9-111,-7 0 1,9 2 100,0 5 1,0-2-321,0 9 1,0-7 153,0 7-660,0-9 0,2 12 66,5-10 0,-2 7 539,9-7 0,0 9 0,7-4 0</inkml:trace>
  <inkml:trace contextRef="#ctx0" brushRef="#br0" timeOffset="716">999 404 7422,'12'-9'770,"-2"7"1,-8-10 159,5 5-525,-5 4 1,8-8 46,-10 4-120,0 4-190,0-6 1,-2 9 232,-6 0-296,-3 0 0,-11 0 81,1 0 0,0 0-176,0 0 1,-1 7 60,1 0 1,0 9 87,0-1 0,6-4-24,1 4 1,7-1 9,-7 7 1,9 0-152,-2 0 0,5 1 34,2-1 1,0-7 30,0 0 1,7 0-164,0 8 1,12-8 0,0-2-349,7-3 1,5-2-327,-3-7 626,-5 10 0,15-8-146,-9 5 1,6-5 94,-7-2 1,8-9 22,-8-5 1,3 2 0,-5 0-241,2 3 258,-9-8 1,0 5-20,-5-9 0,-2 0-295,2 0 406,-9-1 1,4 1 122,-9 0 0,0 0 630,0-1-545,-9 11 0,-1-1 554,-4 5-333,-5 4-42,7-6-89,1 18 0,-6 3 147,10 9 0,0-6-139,7-1 0,0 0 93,0 7 1,0 0-17,0 1 0,0-8 42,0 0-251,0 0 1,2 7 101,5 1 1,3-8-373,4 0 1,5-7 83,-5 7 1,-2-9-89,2 2 1,0-5-110,7-2 0,1 0-314,-1 0 1,0 0-294,0 0 0,1-2 352,-1-5 0,-7 2-33,0-9 0,-2 7 593,2-7 0,5-10 0,-7-9 0</inkml:trace>
  <inkml:trace contextRef="#ctx0" brushRef="#br0" timeOffset="873">1254 22 7948,'-21'0'811,"7"-7"-77,0 0-342,9 0-300,-4 7 98,9 9 1,0 3-353,0 9 1,0-7 173,0 1 1,7-1-1425,0 7 884,9 0 528,-4 0 0,9 1 0,1-1 0</inkml:trace>
  <inkml:trace contextRef="#ctx0" brushRef="#br0" timeOffset="1441">1552 489 7948,'-12'0'397,"3"10"160,9-8 0,-3 10-233,-4-5 0,5-2 0,-5 9 296,4 3-390,3 1 0,0 4 73,0-1 0,0 0 0,0 0 189,0 1-359,0-1 0,0 10 1,0 2 167,0 0-209,0 7 1,0-16 0,0 6-177,0 1-91,10-7 0,-8 6 0,5-8-323,-4-1 310,-3-9 0,7 6-6,0-3 0,2-6-136,-2-2 126,-4-4 126,6-3 1,-6-3 149,4-4-108,-5-5 1,7-9 0,-9-3 96,0-4-10,0 4 0,0-13-224,0 8 1,0-8 90,0 1 0,-7 3-91,0-2 0,0 6 118,7-6 0,0 7 54,0-8 1,0 8 16,0-8 1,0 10 117,0-2 0,10 12-79,4 1 1,-2 4 130,2-4 0,0 6-84,7 9 1,-7 0-6,1 0-64,-1 9 0,5 3 24,-5 9 1,-2 1-16,-5-1 0,-5 0 0,5 0-43,-5 1 0,-2-1 33,0 0 1,0 0-149,0 1 134,0-1 0,-2-7-38,-5 0 1,2-2-1,-9 5 50,-2-3-120,-3-9 1,5 6 91,-1-4 1,1-4-351,-7 4 269,0-5 1,-1-2-143,1 0 0,2-2-174,5-5 0,-2 2 0,6-7-742,-2 3 249,8-8 0,-6 5 888,10-9 0,10 0 0,1 0 0</inkml:trace>
  <inkml:trace contextRef="#ctx0" brushRef="#br0" timeOffset="2008">1913 341 7948,'0'-22'-221,"0"1"1,0 0 1067,0 0 0,0 7 250,0-1-291,0 11-230,-9-6-418,6 10 1,-8 0 214,4 0-229,4 0 1,-6 10 245,9 4-169,0 5 1,0 9 144,0 0 1,0 1-134,0-8 1,0 7 107,0 1 1,2 6-52,5-7 0,-4 8-201,4-8 1,-5 8-44,-2-8 0,0 3 1,2-5-58,5 2 59,-4 0 1,6-7-130,-9 1 0,0-1-932,0 0 773,0 0 0,7-6-341,0-1 1,3-9 0,-3 2-216,7-5 133,-4-11 0,8 4 195,-3-9 1,3-1 186,4-6 1,-1 0-1,0 0 134,0-1 1,-6-1-186,-1-5 264,0 4 0,5-7-154,-5 10 1,3 0 273,-10-1 1,2 1-145,-2 0 545,-4 0 1,6 7 2,-9-1 109,0 11-343,-9-6 1,-3 13 60,-10 4 0,8-3-65,0 11 1,7-4 49,-7 4 1,9 3 41,-2-3 0,-2 3-93,2 4 0,-1-8 36,8 0-59,0 0 0,0 7-151,0 1 0,0-8-145,0 0-150,10-9 0,2 11 107,9-9 0,0 0-59,0-7 0,1 0-384,-1 0 1,0 0-109,1 0-464,-1 0 0,0-2 49,0-5 387,1-5 724,-1 0 0,0-16 0,0 4 0</inkml:trace>
  <inkml:trace contextRef="#ctx0" brushRef="#br0" timeOffset="2165">2296 234 7948,'-12'-33'0,"-5"3"504,10 8 173,0 1 1,5 9-70,-5 5-166,4 5-313,-6 2 1,2 9 70,0 6 0,0-4-710,7 4 489,0-1 0,0 7-760,0 0 0,7 0-1234,0 1 2015,0-10 0,2 6 0,3-6 0</inkml:trace>
  <inkml:trace contextRef="#ctx0" brushRef="#br0" timeOffset="2791">2423 723 7948,'0'12'-406,"0"0"325,0-5 1817,-9-5-1041,6 8 0,-6-8-33,9 5-16,0-4-98,0 6-401,0-9 179,0 0-407,0-9 173,0-3 0,0-10-51,0 1 0,9 2-91,6 5 1,-4-5 0,4 5-132,1-5 86,3-2 0,-5 7 0,0 0 17,3-3 1,-1 5-236,-1-2 325,3 9 0,-6-4 4,10 9 27,-1 0 0,-7 0 237,0 0-172,-9 0 1,4 9 468,-9 6-337,0 3 0,0 4-153,0-1 1,7 0-89,0 0 1,1 1 82,-8-1 1,2-7-428,5 0 214,5 0 0,9 5 28,0-4 0,1-6 12,-1-9 1,2 0-7,6 0 0,-3 0 18,9 0 1,-7-2 23,8-5 1,-10 2-21,2-9 1,3-1 0,-3-3-24,-2 3-133,-2-3 0,-10 6 28,0-10 1,-9 1-108,2 0 212,-5 0 0,-4-1-144,-5 1 416,-5 9 1,-9-4-37,0 9 433,-10 0-406,-2 7 0,0 7 301,4 0 0,6 9-77,2-1 1,6-4 49,1 4 0,10-1 291,-4 7-481,-3 0 1,8 0 102,-4 1 1,14-1-73,7 0 1,5-7-158,3 1 1,8-4 60,6 4 0,-3 1-377,2-9 0,1 3-68,6-3 1,1-5-262,-1 5 1,-2-5-115,-4-2 0,4 0 278,-5 0 1,-4 8-147,-3-1 0,-4 0 0,-3-7-471,0 0 975,-9 0 0,7 9 0,-7 3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8:01.934"/>
    </inkml:context>
    <inkml:brush xml:id="br0">
      <inkml:brushProperty name="width" value="0.06" units="cm"/>
      <inkml:brushProperty name="height" value="0.06" units="cm"/>
    </inkml:brush>
  </inkml:definitions>
  <inkml:trace contextRef="#ctx0" brushRef="#br0">22 128 8014,'11'-9'-125,"1"4"-16,-5-9 496,-4 9-118,16-4 1,-17 6 277,5-4-30,-5 5-147,-2-7 118,0 9 159,0 0-744,0-10 129,0 8-34,0-8 0,3 3 73,4 0 1,-2 0-130,9 7 0,-10-2 0,6-3-245,-1-2 339,-6 0 1,8 7-5,-3 0-2,-6 0 50,7 9 1,-2-4 74,1 9-131,-1-9 30,-7 14 0,-3-15-15,-4 11 0,2-8 42,-9 7-119,10-9 59,-15 4 1,14-9 0,-7 2-17,3 5-37,-8-4 0,12 6-150,-9-9 1,7 0-513,-7 0 182,9 0-204,-14 0 748,17 0 0,-17 0 0,7 0 0</inkml:trace>
  <inkml:trace contextRef="#ctx0" brushRef="#br0" timeOffset="527">85 490 7875,'0'-12'661,"0"2"-655,0 10-120,0-9 177,0 7-94,0-8 105,10 10 1,-5 0-61,9 0 0,-7 0 6,7 0 0,-7 0 82,7 0-3,-9 0 0,14 0-13,-7 10 0,-1-6-18,-3 10 0,1-7 155,-2 8-155,0-11 1,-7 8 130,0-5-147,0-4 1,-2 13 63,-5-9-87,4 0 0,-16-4 36,5 4 1,2-5-124,-2 5 0,7-4 70,-7-3 0,7 0-182,-7 0 214,9 0-158,-14 0 0,17-3-40,-5-4-40,4 5 0,3-10-57,0 5 40,0 5-447,0-8 122,0 10 536,10 0 0,2 0 0,9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8:21.560"/>
    </inkml:context>
    <inkml:brush xml:id="br0">
      <inkml:brushProperty name="width" value="0.06" units="cm"/>
      <inkml:brushProperty name="height" value="0.06" units="cm"/>
    </inkml:brush>
  </inkml:definitions>
  <inkml:trace contextRef="#ctx0" brushRef="#br0">21 43 7519,'-2'12'2460,"-5"-5"-2479,5-5 224,-8 7-82,10-6 244,0 6 45,0-9 1710,0 0-1873,0-9-243,0 6 0,0-8-66,0 4 0,7 2 93,0-9-106,0 9 0,-4-5-20,4 10 129,-5-9-6,17 7 1,-14-8 43,9 10-14,-9 0-22,14 0 1,-17 3-86,5 4 0,-2-5 128,2 5-187,-5 5 117,8 0-21,-10 9 0,-3 0 1,-4 0 0,5-6-41,-5-1-70,-5-9-186,0 13-817,-9-15 445,0 6-504,9-9 0,2-2 1182,10-5 0,0-5 0,0-9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8:22.183"/>
    </inkml:context>
    <inkml:brush xml:id="br0">
      <inkml:brushProperty name="width" value="0.06" units="cm"/>
      <inkml:brushProperty name="height" value="0.06" units="cm"/>
    </inkml:brush>
  </inkml:definitions>
  <inkml:trace contextRef="#ctx0" brushRef="#br0">43 21 7439,'-11'0'1775,"-8"0"-1457,16 0 79,-6 0-171,9 0 235,0 0 30,9 0 27,-6 0-275,16 10 0,-15-5-154,10 9 0,-9-7 123,2 7 1,-4-7-150,-3 7 0,2-7 16,5 8 1,-5-8-95,6 7 0,-6-7 82,-2 7 0,0-7-86,0 7 298,0-9-132,-10 14 296,8-17-229,-17 8-196,17-10 1,-15-3 54,10-4 1,0 3-92,7-11 1,0 1 134,0-7-73,0 0 0,0 0 64,0-1-44,0 1-135,0 0 0,0 7 155,0-1 14,0 11 73,0-6 167,10 10-247,-8 0 1,10 0 284,-5 0-160,-5 10-90,8 1 1,-10 4-112,0-1 0,0-7 205,0 7-1214,0-9-666,0 14-926,0-17 2586,0 8 0,-10-1 0,-2 3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8:26.304"/>
    </inkml:context>
    <inkml:brush xml:id="br0">
      <inkml:brushProperty name="width" value="0.06" units="cm"/>
      <inkml:brushProperty name="height" value="0.06" units="cm"/>
    </inkml:brush>
  </inkml:definitions>
  <inkml:trace contextRef="#ctx0" brushRef="#br0">21 43 7621,'-11'0'263,"1"0"-429,10 0 141,0 0-37,0-9 239,0 6-111,0-6 182,10 9 1,-6 0 261,11 0-212,-11 0 1,8 0-4,-5 0-106,-4 9 0,6-4-103,-9 9 0,0-7-9,0 7 0,0-7-29,0 8 0,0-8 74,0 7 1,0-7-298,0 7-27,-9-9-87,6 4 253,-16-9-30,17 0 120,-8 0 0,10-9-50,0-5 0,0 2 239,0-2-207,0 0 73,0-8 0,0 8 16,0 0-50,0 9 0,8-7-68,-1 5 1,2 5-4,-2-5 1,-2 5 102,9 2-21,-9 0 112,14 0 0,-15 9-98,11 5 1,-11-2 37,3 2 0,-4 0-61,-3 8 1,0-8 134,0 0-193,0 0 1,-3 5 40,-4-5-141,5 5-211,-17-7 1,14 0-748,-9-5 450,9-5-183,-13-11-275,15-3 300,-6-9 1,9-1 746,0 1 0,0 0 0,0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5:58:27.044"/>
    </inkml:context>
    <inkml:brush xml:id="br0">
      <inkml:brushProperty name="width" value="0.06" units="cm"/>
      <inkml:brushProperty name="height" value="0.06" units="cm"/>
    </inkml:brush>
  </inkml:definitions>
  <inkml:trace contextRef="#ctx0" brushRef="#br0">64 43 7943,'-11'0'-812,"-8"0"1012,16 0-237,-15 0-19,15 0 127,-6 0-34,9-9 0,2 6 169,5-4 293,-4-4-235,6 8 0,-7-6 10,5 9 319,-4 0-52,16 0-467,-17 0-9,17 0-222,-17 0 166,17 0-118,-16 0 1,8 0-123,-4 0 177,-4 0-6,6 0 37,-9 9 264,0-6-132,0 6 1,-2-7 56,-5 5-138,4-4 11,-15 6-172,6-9 1,-2 0 78,-1 0-191,11 0 124,-6 0-753,10 0 609,0 0 0,0-9 1,0-3-1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2.998"/>
    </inkml:context>
    <inkml:brush xml:id="br0">
      <inkml:brushProperty name="width" value="0.08" units="cm"/>
      <inkml:brushProperty name="height" value="0.08" units="cm"/>
    </inkml:brush>
  </inkml:definitions>
  <inkml:trace contextRef="#ctx0" brushRef="#br0">107 277 29372,'-12'0'3074,"-7"0"-2753,17 0-321,-8 0 0,8 0 0,-5 0 0,5 0 0,-8 0 0,10 0 0,0 0 0,-9 0 0,6 0 0,-6 2 0,9 5 0,-3-2 0,-4 9 0,5 0 0,-5 8 0,5-1 0,2 0 0,0 3-508,0 4 0,2-2-363,5 9 1,-2-6-89,9 6 0,-2-6 116,2 6 0,12-9 785,-5 2 1,5-4 110,-5-3 1,1-7 383,-1 0 1,0-6 146,0 6 1,1-10 248,-1 4 1,-7-6 941,0-2-1334,-9 0 1,11-10-442,-8-4 0,-1 2 0,-7-2 0,0 0-308,0-7 1,0-7-503,0-1 0,0 1-69,0 7 1,0-1-1233,0 1 987,0 0 1,-3 2-1286,-4 5 1743,5-5 872,-8 17 1,10-3-252,0 19 1,0 0 90,0 14 0,3 6 85,4 1 0,-5-2 158,5 2 0,-2-6-42,2 6 0,-2-9-45,9 3 1,-7-6-13,7-2 1,-2-6 67,2-1 1,5-10 546,-5 4 1,5-6 415,2-2 1,1 0-377,-1 0 1,0-10-232,0-4 1,-6-5-306,-1-2 0,-2 0-292,2 0 1,2-1-17,-9 1 0,0 0-534,-7 0 0,0-1-500,0 1 1,0 0-222,0 0 0,0 6-26,0 1 1,0 0 329,0-7 1,-2 7 30,-5 0 616,5-1 1,-8-6-65,10 0 1,0 0 149,0-1 1,3 8 414,4 0 0,-3 7 278,10-7 1,-6 2 62,6-2 1,-7-5-170,7 5 1,-2 2 113,2-2 0,2 7-111,-8-8 0,6 8 952,-7-7-817,9 0 0,-6-7-417,4 0 1,-2 6-180,-5 1 1,-2 7-162,9-7 597,-10 0-708,6-7 0,-8 2-62,5 5 1,-4 2-917,4 5 1388,-5 4 1,-2-9-794,0 5-198,0 5 324,0-7 14,0 9 1,-2 0 1736,-5 0 1,4 2 94,-4 5-646,5 5 1,0 9-669,-6 0 1,6 3 471,-5 4 0,5-2-46,2 10 1,0-1-158,0 8 1,0-1 202,0 1 0,7 6-1249,0 1 0,0-1 319,-7-6 0,0-1 228,0 1 1,7-1 124,0 1 1,3-10 90,-3-5 0,-5-4 22,5-3 105,-5 0-50,-2 1-545,10-11 1279,-8-1-191,8-10 0,-10-10-821,0-4 1,7-5-48,0-2 0,7-7 312,-7-1 1,7-6-112,-7 7 0,10-10 233,-3 2 0,-2 6 71,2 1 0,-2 3-413,2-2 1,5 7-82,-5 0 0,-2 2 987,2 12 0,-7 0-2,7 7 1,-9 2-166,2 5 0,-2 5-478,2 9 1,-5 3-178,5 4 0,-2-2 231,2 9 0,-5-9-2203,6 3 0,1-6 1755,-2-1 0,10-1-69,-3 0 0,-2-2-227,2-5 1,0 3 369,7-10 1,0 7 419,1-7 1,-1 0 197,0-7 1,0 0 195,1 0 0,-1-2-137,0-5 0,0 2 665,1-9-793,-1 0 0,0-8 31,0 1 0,-2 0-69,-4 0 0,1-1-213,-9 1 1,7-7-143,-7-1 1,8 1-213,-8 7 0,0 0-52,-7-1 0,0 1 72,0 0 1,0 7 30,0-1 0,0 8 60,0-7 181,-10 10 1,-2-6 488,-9 10 0,0 0 114,0 0 0,-1 10-42,1 4 0,7 5-106,0 2 0,2 0 170,-2 0 1,-3 1-33,10-1 0,-2 2-238,2 6 0,4-6-251,-4 6 1,5-6-298,2-1 0,7-1-334,0 0 1,10 0 374,-3 1 1,5-3 159,2-5 0,0-5-62,0-9 1,1 0 261,-1 0 1,0 0-23,0 0 1,1-2 140,-1-5 0,0-3 45,0-4 1,-9-5-331,-5 5 1,3-5 51,-3-2 1,0 0-242,-7-1 0,0-1-269,0-6 0,0 6 14,0-6 0,0 13-62,0 2 1,0 0-308,0-8 15,-9 11 873,6 1 0,-9 12 252,5 6 1,5 3-55,-5 11 0,4 1-161,3 6 1,0-6-75,0 5 1,8 3-70,-1-2 0,9-1 285,-2-7 1,-2 0-311,2 1 0,0-8 60,8 0 1,1-9-178,6 2 0,-6-5 482,6-2 1,-3-2 1,2-5 0,-4 0-63,4-15 1,-4 6 48,-3-13 1,0 3-248,0-2 1,-7-5-94,1-9 1,-11-1-59,3 1 1,-4-3-334,-3-5 0,-3 3 37,-4-10 0,3 10-95,-11-3 0,1 6 376,-7 1 1,0 10 145,0 5 0,6 4 39,1 3 1,7 9 169,-7 5 0,7 5 709,-7 2 208,9 0-485,-4 0 0,9 9-469,0 5 0,0 5-215,0 2 1,7 1 25,0-1 0,9 10 36,-2 4 0,5 5 8,3 3 1,-4-1-361,-3 1 1,3 6-154,-3 1 1,-4-1-102,4-6 1,-8-3 713,7-5 1,-7 3-673,7-9 331,-9 8 1,4-13-604,-9 4-272,10-14 826,-8-4 57,8-10 0,-10-10-215,0-4 0,0-5 75,0-2 0,-3 0 87,-4 0 1,-5-8 92,-9 1 1,0-7 4,0 6 1,-1-2 289,1 3 0,0 5-227,0-6 1,2 6 66,4 1 1,-3 1 338,3 0 1,-1 7 379,2-1-79,-5 11-484,16-6 0,-4 10 734,14 0 1,5 7-353,10 0 0,1 8 134,5-8 1,-2 7-20,10-7 1,-10 2-142,2-1 0,3-6-114,-3 5 1,1-5 115,-8-2 1,0 0-525,0 0 1,1 0-81,-1 0 0,0 0-161,0 0 1,-7 0 158,1 0 1,-8 0-2839,7 0 1720,-9 0 1228,13 0 0,-6-9 1,10-3-1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3.764"/>
    </inkml:context>
    <inkml:brush xml:id="br0">
      <inkml:brushProperty name="width" value="0.08" units="cm"/>
      <inkml:brushProperty name="height" value="0.08" units="cm"/>
    </inkml:brush>
  </inkml:definitions>
  <inkml:trace contextRef="#ctx0" brushRef="#br0">64 43 28732,'-12'0'-544,"0"0"2413,5 0-480,5 0-139,-17 0-1179,17 0-71,-8 0 0,10 0 0,10 0 0,4 0 0,-2 0 0,2 0 0,0 0 0,7 0 0,1 0 0,-1 0 0,0 0 0,0 0 0,1 0 0,-1 0 0,-7 0 0,0 0 0,0 0 0,8 0 0,-1 0 0,0 0 0,-7 0 0,0 0 0,1-10-918,6 8-1883,0-7 1785,-9 9 0,-3-3-1391,-9-4 1196,0 5 1,-2-8-869,-5 10 2079,-5 0 0,-9 0 880,0 0-749,-1 0 65,1 0 1,7 0 145,0 0 989,9 0 0,-11 3 1477,8 4-2178,1-5-595,-2 17 0,7-14 12,-6 9-365,6 0 0,2 7-546,0 1 1,0-1-10,0 0 1,0 0 8,0 1 1,0 1-97,0 6 0,0-6 671,0 5 1,0 6-245,0 1 0,7-4 208,0-3 1,0 3-33,-7-3 1,0 0 87,0-6 1,0-1 119,0 0 0,0 0-656,0 1 0,0-8 298,0 0 0,0-7-1834,0 7 1600,0-9 1,0 7-1811,0-5 1301,0-5 1250,0 8 213,0-20 1,-9-2-1,-3-9 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4.039"/>
    </inkml:context>
    <inkml:brush xml:id="br0">
      <inkml:brushProperty name="width" value="0.08" units="cm"/>
      <inkml:brushProperty name="height" value="0.08" units="cm"/>
    </inkml:brush>
  </inkml:definitions>
  <inkml:trace contextRef="#ctx0" brushRef="#br0">22 1 28732,'-12'0'152,"2"0"389,10 0 2801,0 0-3342,10 0 0,-5 2 0,9 5 0,-7-4 0,7 4 0,-7-5 0,7-2 0,-7 0 0,7 0 0,-6 0 0,6 0 0,0 0 0,7 0 0,0 0 0,-6 0 0,-1 0 0,0 0 0,7 0 0,0 0-151,1 0 1,-8 0-1346,0 0 868,-9 0 1,6 0-1699,-3 0 2326,-6 0 0,7 0 0,-9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5.240"/>
    </inkml:context>
    <inkml:brush xml:id="br0">
      <inkml:brushProperty name="width" value="0.08" units="cm"/>
      <inkml:brushProperty name="height" value="0.08" units="cm"/>
    </inkml:brush>
  </inkml:definitions>
  <inkml:trace contextRef="#ctx0" brushRef="#br0">276 574 28732,'0'-12'-6517,"0"-7"4457,0 17 1664,0-17 266,0 17 65,0-17 226,0 7 0,-7-2 356,0 0 1,0 6-1348,7-6 1,-2 10 2293,-5-4-1089,4-3 0,-13 6 1914,9-9-1506,-10 9 0,5-4 360,-9 9 1,7 0 224,0 0 0,7 2-625,-7 5 1,-1 5-281,-6 9 0,7 3-463,0 4 0,7-4 0,-7 4 0,2 3-522,-2-3 0,4 3-135,10-3 0,0-4-820,0 4 1,0-11-21,0-3 1,3-2-1037,4 2 2021,4-5 0,11-9 919,-1 0 1,0 0 265,0 0 1,1-9-430,-1-5 0,0-8 191,0-6 0,-2 4-183,-5-4 1,3-3 98,-10 3 1,7-10-196,-7 3 1,0-3-411,-7 3 1,0-6-735,0 6 1,0-5 1,0-3 1,-2 3 319,-5 5 0,5 2 264,-5 4 0,4 6 67,3-6 0,-7 6 304,0 2 509,0 9 471,7-7-416,0 17 94,0-8-551,0 10 2944,0 0 8,-10 0-2346,8 10 1,-7 1-451,9 11 0,0-1-506,0 0 0,2 0 418,5 1 1,-5 6-117,6 0 1,-4 8 145,3-8 1,-4 10-1415,4-3 0,2-2 205,-2 3 0,0-1 364,-7 8 1,8-8 598,-1 0 0,2-6 139,-2 6-124,-5-9 0,15 5-260,-10-10 1,7-7 192,-7 0 0,10-9 544,-3 2 0,-2-4 514,2-3-237,0-10 1,7 5-196,1-9 1,-8 2-378,0-2 1,-7-5-305,7 5 42,-9-5 1,7-2-189,-5 0 0,-5 0-1656,5-1 960,-4 1 0,-3 0-92,0 0 0,2-1-391,5 1 1171,-4 0 0,6 0 371,-9-1-728,0 11-60,0-8 932,0 16-190,0-6 313,0 9 0,0 9-78,0 5 1,0 5-248,0 3 0,0-1-122,0 0 1,0 0 266,0 1 1,0 6 43,0 0 1,7 1 174,0-8 1,3 0-148,-3 0 1,-3 1-20,11-1 8,-1 0 1,7-7-133,0 0 1,0-9 532,1 2 1,-1-4-450,0-3 1,0 0 462,1 0 1,-1-10-1311,0-4 0,0-3 356,1 3 1,-8-12 474,0 5 0,0-14 1,7 2-1</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5.406"/>
    </inkml:context>
    <inkml:brush xml:id="br0">
      <inkml:brushProperty name="width" value="0.08" units="cm"/>
      <inkml:brushProperty name="height" value="0.08" units="cm"/>
    </inkml:brush>
  </inkml:definitions>
  <inkml:trace contextRef="#ctx0" brushRef="#br0">21 0 28732,'-9'12'-6370,"7"-2"4420,-8-10 5460,10 0-3666,0 0 140,10 0 0,1 9 0,11 3 1</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6.225"/>
    </inkml:context>
    <inkml:brush xml:id="br0">
      <inkml:brushProperty name="width" value="0.08" units="cm"/>
      <inkml:brushProperty name="height" value="0.08" units="cm"/>
    </inkml:brush>
  </inkml:definitions>
  <inkml:trace contextRef="#ctx0" brushRef="#br0">192 617 28732,'7'-15'-2853,"0"1"1,2 10 4394,-2-4-1797,-4-3 0,9 1 1311,-5-4-1051,-5-5-564,8 7 745,-1-9 1,-7 0-837,5 0 1,-4 6 711,-3 1-1173,0 10 1,0-8 523,0 5-1252,-10 4 2181,-1-6 0,-11 9 785,1 0 1,7 2-270,0 5 1,0-2-81,-8 9 1,1 0 87,0 8 0,7-1-273,-1 0 0,4 3 50,-4 4 0,-3-4-5,3 4 0,6-4-1302,2-3 1,4 2-429,3 6 0,0-10-331,0 9 1,3-16 333,4 9 0,5-7 393,9 0 0,0-2 725,0-5 0,1-4 345,-1 4 1,7-5 320,1-2 0,1-2-117,-1-5 0,-3 2 554,9-9 0,-9 2-169,2-2 0,-4-5 93,-3 5 0,1-12-772,-1-3 1,-2-1-288,-5 1 0,2 3-389,-9-9 1,1 0-516,-8-8 1,0-2-168,0-4 1,-3 1 326,-4-8 0,2 9-46,-9-3 0,9 7 283,-2 8 0,-2 4 100,2 10 1,-3 2 173,3 5 42,5-5-72,-7 17 2214,-1-8-1086,8 10 1230,-8 0-76,10 0-150,0 0 66,0 10-2010,0-8 114,0 17 1,0-14-789,0 9 0,0-7 300,0 7 1,0 0-461,0 8 1,0-1-153,0 0 0,0 0 285,0 1 0,0 1-134,0 6 1,7-4 1236,0 11 0,1-3-140,-8 2 0,0 6-210,0-6 1,0 5 58,0 3 0,0-8 107,0 0 1,0-9-139,0 3 0,2 1 271,5-1-207,-5-1 0,10-7 536,-5 1-630,-4-1 1,13-7 441,-9 0 0,3-9 33,-3 2 1,-3-5 371,11-2 1,-8 0 163,7 0 1,-7 0-483,7 0 0,-7 0 159,7 0 1,-7 0-550,8 0 0,-8 0 343,7 0 1,-7 0-2534,7 0 1469,0 0 565,8-9 0,-1 7 0,0-8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6.906"/>
    </inkml:context>
    <inkml:brush xml:id="br0">
      <inkml:brushProperty name="width" value="0.08" units="cm"/>
      <inkml:brushProperty name="height" value="0.08" units="cm"/>
    </inkml:brush>
  </inkml:definitions>
  <inkml:trace contextRef="#ctx0" brushRef="#br0">43 128 28732,'0'-12'-9831,"0"3"3851,-10-1 7592,8 8-530,-8-7 159,10 9 1,-2 0 1684,-5 0-2137,5 9 1,-8 3-1129,10 9 1,0 0 724,0 1 0,0-1-64,0 0 1,7 0-364,0 1 1,0-1-406,-7 0 0,0 0 117,0 1 1,0-1-972,0 0 0,0 0 123,0 1 209,10-1 1395,-8 0-799,8 0 134,-10-9 1,2-2 263,5-10 978,-5 0 0,8-3-510,-10-4 0,7-7-333,0-14 0,7 4 86,-7-4 1,3-5-472,-3-3 0,-5 3 207,5-2 0,3 6-163,-3-6 0,7 9 130,-7-2 1,7 2-1944,-7-3 969,10 6 1036,-5-8 0,2 17 357,0 0 0,-7 9 173,7-2 0,-7 5 1369,7 2 72,-9 9-1383,14 3 0,-14 9-460,9 0 1,-9 1 167,2-1 1,-5 0-354,-2 0 0,2 8-326,6-1 0,-6 3-10,5-3 1,-5-4-371,-2 4 1,0-4-134,0-3 1,0 2 462,0 6 0,0-6-275,0 6 271,0-6 0,0-1 339,0-1 0,0-7-294,0 0 1,0-7-229,0 7-100,10-9 0,2 5 1086,9-10 1,0 0-878,0 0 1,3-7 504,4-1 1,-4-6 920,4 7 0,3-9-72,-3 2 1,1-5-488,-8-3 1,10 1 0,2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7.301"/>
    </inkml:context>
    <inkml:brush xml:id="br0">
      <inkml:brushProperty name="width" value="0.08" units="cm"/>
      <inkml:brushProperty name="height" value="0.08" units="cm"/>
    </inkml:brush>
  </inkml:definitions>
  <inkml:trace contextRef="#ctx0" brushRef="#br0">22 85 28732,'0'-11'-9682,"-3"-6"4770,-4 10 4887,5-10-557,-8 15 3143,10-17-1853,0 17-372,0-8 0,0 13-1458,0 4 1473,0-5 0,0 17 162,0-5-768,0 5 0,7 2 742,1 1 1,-1 1-1247,-7 6 0,7-6 1128,0 5 0,0 3-74,-7-3 0,7 3-197,0-2 1,0-4 9,-7 11 1,2-3-133,6 2 0,-6 3 84,5-9 1,-5 6-242,-2-7 1,0 8 167,0-8 1,0 0-328,0-6 0,0-1 23,0 0-407,0 0 385,0 1 0,0-8-230,0 0 403,10-9 1,-5 6 423,9-3 1,-7-6 115,7 5 0,-7-5 309,7-2 1,-7 0-101,7 0-109,-9 0 54,14 0 0,-17-2 87,6-5 1,-4 5 436,3-6-1213,-4-3 1,6-1-1,-9-9 1</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7.515"/>
    </inkml:context>
    <inkml:brush xml:id="br0">
      <inkml:brushProperty name="width" value="0.08" units="cm"/>
      <inkml:brushProperty name="height" value="0.08" units="cm"/>
    </inkml:brush>
  </inkml:definitions>
  <inkml:trace contextRef="#ctx0" brushRef="#br0">1 64 25701,'14'0'557,"0"0"1,-7 0-53,7 0 1,1 0-80,6 0 0,0 0-417,0 0 1,1 0 54,-1 0 0,0-3-246,0-4 0,1 5-825,-1-5 1,-2 2-217,-5-2 1019,5 5 1,-7-17 0,9 7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7.909"/>
    </inkml:context>
    <inkml:brush xml:id="br0">
      <inkml:brushProperty name="width" value="0.06" units="cm"/>
      <inkml:brushProperty name="height" value="0.06" units="cm"/>
    </inkml:brush>
  </inkml:definitions>
  <inkml:trace contextRef="#ctx0" brushRef="#br0">1 43 8152,'21'-12'121,"0"3"1,-2 7 483,-5-5-131,5 4 0,-14-6 61,9 9-268,-9 0 0,4 2 412,-9 5-447,0-4 1,0 8 8,0-4 0,0-2 282,0 9-457,0 1 265,0 6-543,0 0 1,-7 0-176,0 1 0,-3-8-353,3 0 1,5-7-59,-5 7 0,-2-7 331,1 7 0,-1-9 467,2 2 0,-5 5 0,-9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9.068"/>
    </inkml:context>
    <inkml:brush xml:id="br0">
      <inkml:brushProperty name="width" value="0.06" units="cm"/>
      <inkml:brushProperty name="height" value="0.06" units="cm"/>
    </inkml:brush>
  </inkml:definitions>
  <inkml:trace contextRef="#ctx0" brushRef="#br0">1 0 10961,'11'0'973,"-1"3"-459,-10 4-285,0-5 1,2 15-80,5-10 1,-4 9 99,4-1 1,2 10-228,-2 4 0,7 9 43,-6-3 1,6 5-170,-7 3 0,9 6 59,-2 1 0,-2-1-197,2-6 0,-6-3 117,6-5 0,-7 3-325,7-9 0,-7-1-320,7-7-216,0-9 160,8 7 506,-1-17 0,0 5-218,0-14 0,-2 3 133,-5-11 1,3 1 66,-10-7 0,7 7 167,-7 0 1,7-1 169,-6-6 0,6 0-12,-7 0 1,0-1 11,-7 1 0,0 0 0,0 0 0,0 7 0,0-1 85,0 1 1,0-7 96,0 0 1,0 7 367,0-1 244,0 11-232,0-6 62,0 10-59,0 0-313,0 10 1,0-6-48,0 11 1,0-1 134,0 7 1,2 0-119,5 0 1,-4 1-73,4-1 0,5 0-15,2 0 1,-2 1-195,2-1 1,0-2-129,7-5 0,0 5 128,1-5 0,-1-2-353,0 2 1,0-9 217,1 2 0,1-2-199,6 2 0,-13-5-104,5 5 0,-4-5-289,4-2 1,-7-7 369,0 0 1,-9-9 415,2 2 0,5-5 0,0-3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19.282"/>
    </inkml:context>
    <inkml:brush xml:id="br0">
      <inkml:brushProperty name="width" value="0.06" units="cm"/>
      <inkml:brushProperty name="height" value="0.06" units="cm"/>
    </inkml:brush>
  </inkml:definitions>
  <inkml:trace contextRef="#ctx0" brushRef="#br0">43 86 7961,'-12'-10'0,"0"5"331,5-9 1,4 7 223,-4-7-342,5 9 1,4-11 259,5 9-785,-4 0 388,6 7-1290,1 0 376,-8 0-51,17 0 889,-17 0 0,17 9 0,-7 3 0</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20.076"/>
    </inkml:context>
    <inkml:brush xml:id="br0">
      <inkml:brushProperty name="width" value="0.06" units="cm"/>
      <inkml:brushProperty name="height" value="0.06" units="cm"/>
    </inkml:brush>
  </inkml:definitions>
  <inkml:trace contextRef="#ctx0" brushRef="#br0">1 22 7961,'0'-12'960,"0"3"-44,0 9-221,9 0-271,-7 0 1,8 2-107,-10 5 0,0 7-120,0 15 1,2-3 24,5 9 0,-4-7-217,4 8 1,-5-1 13,-2 8 0,7-1 28,0 1 1,0-3-273,-7-5 1,3 3 98,4-10 0,-5 1-608,5-8 316,5 0 25,0 0 268,9-9 1,0-5 112,1-14 1,-8 3 14,0-11 0,-7 1-73,7-7 0,-9-3 116,2-4 1,2 4-41,-1-4 0,-1-3 5,-7 3 0,2-7-21,5 6 0,-5-6-78,5 7 1,3-1 65,-3 8 1,7 0-25,-7-1 1,7 1 49,-6 0 11,-1 9 52,2 3-110,-7 9 140,8 9 1,-10 3-57,0 9 1,0 0 89,0 1 1,-7-1-101,0 0 1,-3 0 138,3 1 0,5-1-87,-5 0 0,4 3 5,3 4 1,0-4-25,0 4 1,0-4-2,0-3 1,0 0-9,0 0 1,0-6 95,0-1-212,10 0 0,2 0 50,9 0 0,0-9-10,0 2 1,8-5-36,-1-2 1,7-2 71,-6-5 0,1 2-116,-1-9 1,-6 7 97,6-7 1,-3 7-92,2-7 0,-9 2 74,9-2 1,-16-5-144,9 5 1,-11-3 81,4 3 0,-7-5-13,7 5 1,-9-5 98,2-2-67,-5-1 0,-2 1 119,0 0 1,0 7-102,0 0 0,-2 9 80,-5-2-60,-5-5 1,-9 10 52,0-5 0,-1 11-24,1 3 0,0 8 4,0-8 1,6 9 61,1-2 1,10 5-75,-4 2 1,-1-4 143,2 4 0,0-11-127,7 11 1,0-5 33,0 6 0,7-1-14,0 0 1,10-7 16,-3 1 0,12-8-3,2 7 1,3-7-145,-3 7 0,-2-9 17,9 2 0,1-5-189,6-2 0,-1 0-295,-6 0 0,5-2 235,-4-5 0,-6 4-616,-1-4 1,1-2 80,-1 2 861,-1 0 0,-7-3 0,0-2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00:21.011"/>
    </inkml:context>
    <inkml:brush xml:id="br0">
      <inkml:brushProperty name="width" value="0.06" units="cm"/>
      <inkml:brushProperty name="height" value="0.06" units="cm"/>
    </inkml:brush>
  </inkml:definitions>
  <inkml:trace contextRef="#ctx0" brushRef="#br0">22 149 7961,'12'-21'0,"-3"9"0,-2-7-319,0 5 1,3 2 302,-3-2 1,-5 7 978,5-7-346,5 9-259,-10-14 71,17 17-75,-16-8-144,6 10 70,-9 0-201,0 0 90,0 10 1,0-6-331,0 10-3,0 1 1,0 6 104,0 0 1,0-7 14,0 0 0,-2-2 61,-5 2 0,2 3-168,-9-10 303,9 10 11,-14-6-24,7 1 0,-2-2-64,0-10 51,9 0-65,-14 0 1,17-3-121,-5-4 0,4 2 72,3-9 1,0 7-482,0-7 0,0 7-672,0-7-647,0 9 869,0-14 918,10 17 0,2-17 0,9 7 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4.682"/>
    </inkml:context>
    <inkml:brush xml:id="br0">
      <inkml:brushProperty name="width" value="0.06" units="cm"/>
      <inkml:brushProperty name="height" value="0.06" units="cm"/>
      <inkml:brushProperty name="color" value="#CC0066"/>
    </inkml:brush>
  </inkml:definitions>
  <inkml:trace contextRef="#ctx0" brushRef="#br0">0 77 8513,'0'-10'-666,"0"2"1,0 3 1425,0 0-217,0 4-386,0-2 31,0 3-213,3 0 1,-1 0 85,2 0 0,-2 0-15,2 0 1,1 0 61,1 0 1,1 0-14,2 0 1,1-1-116,5-1 1,2 1 85,2-3 0,3 2-150,2-3 0,-2 3 131,2-2 1,-1 0-2,0 0 0,-3-1-46,-3 3 0,-2-2-15,-1 1 1,-1 1-153,-2 2 1,-2 0 107,-2 0 0,-1 0-281,1 0 1,-3 0-160,0 0 46,-2 3 1,0 1 106,-2 2 0,-2-2 346,-3 1 0,-3-1 0,-2 2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5.095"/>
    </inkml:context>
    <inkml:brush xml:id="br0">
      <inkml:brushProperty name="width" value="0.06" units="cm"/>
      <inkml:brushProperty name="height" value="0.06" units="cm"/>
      <inkml:brushProperty name="color" value="#CC0066"/>
    </inkml:brush>
  </inkml:definitions>
  <inkml:trace contextRef="#ctx0" brushRef="#br0">0 26 8513,'0'-6'-1099,"0"-1"1108,0 1 0,1 2 109,1 2 0,0 1-68,2 1 0,-3 3-3,1 2 1,1 1 157,-1 2 1,1 2-139,-1 3 0,-1 0 176,1 0 0,-1 0-52,-1 0 0,0 2-20,0 0 0,0 2-122,0-2 1,0 0 70,0-3 1,0 2-179,0 1 0,0-2 96,0 2 1,0-3-68,0-1 0,0-4 70,0 2-70,0 1 27,0-3 0,0 0-10,0-3-34,0-2 0,0 1-1802,0-3 1342,3-3 0,-2 2 506,4-1 0,-4-2 0,2 1 0</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5.739"/>
    </inkml:context>
    <inkml:brush xml:id="br0">
      <inkml:brushProperty name="width" value="0.06" units="cm"/>
      <inkml:brushProperty name="height" value="0.06" units="cm"/>
      <inkml:brushProperty name="color" value="#CC0066"/>
    </inkml:brush>
  </inkml:definitions>
  <inkml:trace contextRef="#ctx0" brushRef="#br0">0 46 8468,'0'-7'0,"0"1"0,2-1-672,0 1 0,1 2 498,-1-1 1,0 3 331,2-2 0,-2 3-105,3-2 0,-3 3-2,2 0 1,-2 0-30,2 0 1,-2 3 39,0 1 0,-1 2 49,-1 0 1,0 3-39,0 2 1,0 1-66,0 1 1,0 0 46,0 0 1,-1-1 8,-1 1 0,1 0-5,-1 0 1,1-1-1,1-1 1,0 0-15,0-2 1,1-1 58,1-1-72,-1-1 0,2 0 78,-1-2 77,2-1-160,2-3 0,1-3-4,-1-1 0,1-2-22,-1 0 1,1-1-97,-1 1 0,0-3 26,1 1 1,-3-2 78,0 2 0,1 1-54,1-2 0,-2 2 33,1 1 1,-2 1-11,1 1 5,2 3 14,-2-2 1,0 3-24,0 0 0,-2 1 2,3 1 0,-3 1 14,2 4 1,-2-1-2,2 0 0,-1 0 18,1-2 0,0 2-20,3-2 1,-1 1-10,0 0 1,2 0 4,0-3 0,0 0 0,3-2 0,-4 0-3,2 0 0,0 0 0,0 0 0,2-3 26,-3-1 1,3-2-23,-3 0 1,1-3 110,-3 1 1,1-2-74,-1 2-1,1 1 11,-1-2 0,-3 2-98,0 1 1,-1-1-168,1 1 0,-1-1 177,-2 1 1,-1 0-25,-1 2 0,0-1 75,-2 3 0,0-2-41,-2 1 0,-2 1 237,0 2 0,0 0-89,-3 0 0,3 2 182,0 1 0,0 2 7,0 2 1,0-1-34,0 3 1,1-2-188,3 2 0,-1-1 8,3 3 1,0-3-91,2 3 0,0-3 116,0 0 0,3 1-242,1 0 1,2 0 105,3-3 1,-1-2-108,3 1 1,-1-2 6,3 1 0,0-1-150,0-3 1,2 0 118,0 0 0,0 0-225,0 0 1,-1 0 126,1 0 259,-5 0 0,3-3 0,-3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7.956"/>
    </inkml:context>
    <inkml:brush xml:id="br0">
      <inkml:brushProperty name="width" value="0.06" units="cm"/>
      <inkml:brushProperty name="height" value="0.06" units="cm"/>
      <inkml:brushProperty name="color" value="#CC0066"/>
    </inkml:brush>
  </inkml:definitions>
  <inkml:trace contextRef="#ctx0" brushRef="#br0">0 199 8396,'0'-6'-532,"0"-1"396,0 1 104,0 2 1,1 4 77,1 5 1,-1 0 159,1 2 0,1 1-71,-1 1 1,2 2-13,-2-3 0,2 3-74,-1 0 1,1-2 6,-2 0 0,1 0-138,-1 0 1,-1-1 108,4-1 1,-4-1-152,1 1 107,-1-1 506,2-2-440,-2-2 1,2-2-165,-1 0 1,-1-2 112,1-3 1,-1-3-4,-1 0 1,2-1-139,0 0 1,1 0 108,-1-2 1,-1-1-178,1 1 1,1 1 46,-1 0 0,0 1 47,-2-2 1,2 4-8,0-2 276,0 2-219,-2 0 27,3 4 231,-2 0 1,4 4-46,-3 1 0,3 1 32,-1 4 0,2-1-64,1 1 0,1-2-94,1 0 1,2 0 19,0 0 1,0-2-14,0-1 1,1 1 23,-1-1 0,-1 0-22,0-2 0,0-1-62,1-1 1,-1 1 54,-2-4 0,0 1-62,3-2 1,-3-3 60,0 0 1,-3 1-151,0 1 0,-3 0 61,2-1 1,-2 1-164,0-2 1,-2 2 214,0 1 1,-2-1-13,-3 1 1,0 2 20,-2 2 1,0 1-56,-2 1 1,2 0 204,-4 0 1,2 3-102,-1 1 0,2 3 153,-1 1 0,2 0 19,1 3 1,0-3-92,2 0 0,0 2-111,2-2 0,1 4-4,-1-2 1,2 0-20,2 1 0,2-3 68,2 0 1,1-1-202,2 0 1,0-1 85,2 1 0,1-4-64,-1-1 0,2-1 53,2-1 0,-2 0-5,2 0 1,-1-3 61,-2-1 1,1-2 1,0 0 1,-1-3-55,-1 1 1,0-1 27,-2 0 0,2 1-58,-3-3 1,1 3 59,-3-3 1,-2 3-20,1-3 0,-2 1 4,1-1 1,1 1-5,-2 2 1,1 0 13,-2-3 1,2 3 4,-2 0 1,3 1-18,-3 0 28,3 1 1,-2-1 17,1 1-21,2 2 1,-5 1 95,3 1-42,-2 1 18,1-2 37,-3 3 49,-3 3 1,-1 1 44,-2 2 0,-1 0-135,1 1 1,0-1-6,-1 1 0,1-1 11,-1 1 0,3-1-34,0 0 1,0 1-1,0-1 0,1 1-107,3-1 1,-2-2-91,0 1 176,0-1 21,4 2 0,2 0-28,2-2 0,2 2 165,0-2 0,-1 0-145,2 0 1,0-2 139,0 2 0,1 1-53,-1 1 0,2 1 18,-3-1 0,3 0-37,-3 1-58,1-1 0,-3 1 83,-2-1 0,-1-2-35,-3 1 1,-3-2-21,-1 1 0,-3 0 2,-1-2 0,0-1-111,-3 1 0,3-1 70,-3-1 0,3 0 4,0 0 0,0 0-21,2 0 0,0 0-138,-1 0 0,3 0 28,0 0 69,2 0-272,-1 0 287,3-3 1,3 2 23,1-1 0,2 1-20,1 1 1,2 0 0,2 0 0,1-2 16,0 0 0,2 0-1,1 2 1,-1-2 63,3 0 0,-1-3-70,3 0 1,-3 2 181,3-2 0,-4 1-94,0-2 1,-1-3 6,-2 1 1,-1-2-91,0 2 1,-5 0-104,0-3 1,-2 1 87,1-3 0,-3 0-118,-2 0 0,0-2-24,0 0 1,0 0 106,0 0 1,-2 3 147,-3-1 1,2 5-166,-2-1 0,3 3 255,-2 2 0,2-1-79,-2 2 1,1 1-46,-1 2 1,2 0-7,-2 0 1,2 0 65,-3 0-113,4 3 31,-2 1 1,3 2 207,0 1 0,0-1-131,0 0 1,0 3 155,0-1 0,1 3-66,1-2 0,-1 2-37,4 0 1,-3 1-69,2 1 1,0 0 4,0-1 0,2 1-174,-2 0 1,-1 0 101,2 0 0,-2-1-196,2-1 1,-1 0 47,-1-3 1,-1 1-402,1-3 56,-3 1 64,3-1 275,-3-2 0,-1-1-7,-1-3 1,1-1-20,-3-1 0,1 0 38,-1-2 1,1 0 8,-2-3 1,0 1 2,0 0 0,0-1 59,1-2 0,-2 2-7,2-2 1,1 2-5,-2 1 1,2-1-33,-2 1 1,0-1 5,0 1 1,3 2 232,0 0-281,-2-1 161,3-1 0,-2 2-149,3-1 195,0 4 1,1-2-51,1 3 0,2 0 143,2 0 0,1 0-124,-1 0 0,3 0 122,-1 0 1,1 0-44,-3 0 1,3 0-74,-1 0 0,1 0 38,0 0 0,-2 0-1,2 0 0,0 0-11,0 0 1,1 0-58,-1 0 0,0 0-101,0 0 1,-2 0 149,1 0 0,-1 0 2,0 0 1,-3 0 211,0 0-184,1 0 114,-2 0 0,0 3-122,-3 1 0,0 2 153,0 0-102,3 1 1,-2 1 13,1 1 0,-1 0 7,1 0 1,2-2 106,2 1 0,-1 2-291,-1-2 1,0 3 147,3-3 0,-3 0-196,0-4 0,-2 2 120,0-2 0,-2 0-125,0 0 221,0-2 5,0 1-193,-2-6 0,-2 0 18,-2-1 1,0-2-143,2 2 1,-1-2 121,2-1 1,-1 1-198,2 0 0,-2-3 58,2 1 0,-1-1-62,3 3 0,0-3 51,0 0 0,0 1 36,0 1 0,0 1 98,0 0 0,1-1 24,1 1 0,2 0 109,2 2 0,1-1-90,2 3 0,-2 0 163,2 2 1,-2 0 55,2 0 0,-2 0 31,2 0 1,-4 0-109,-1 2 0,0 2-29,3 2 1,-2 1-9,0-1 1,0 1 4,-3-1 0,1 0 55,-1 1 1,-2 1-61,3 1 1,-3 0 4,0-3 0,1 3-11,1-1 1,-1 1-130,1 0 1,-1-2 58,-1 2 0,2-2-131,0-1 1,3 1 97,-1-1 1,2 0-171,0-2 0,1-1-222,-1 0 1,1-3 84,2 2 1,-1-3-27,2-1 0,0-3 27,1 1 0,1-2 63,-4 0 0,1-3-39,-3 0 309,-2 1 0,4-1 0,-1-1 0</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8.364"/>
    </inkml:context>
    <inkml:brush xml:id="br0">
      <inkml:brushProperty name="width" value="0.06" units="cm"/>
      <inkml:brushProperty name="height" value="0.06" units="cm"/>
      <inkml:brushProperty name="color" value="#CC0066"/>
    </inkml:brush>
  </inkml:definitions>
  <inkml:trace contextRef="#ctx0" brushRef="#br0">7 32 8527,'-2'-6'-360,"-1"0"0,1 1 237,2 1 1,0 2 705,0-2-596,0 2-446,0-1 0,0 8 359,0 2 0,2 1-285,1-2 1,1 0 384,-2 1 0,3-1 0,-1 1 0</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9.142"/>
    </inkml:context>
    <inkml:brush xml:id="br0">
      <inkml:brushProperty name="width" value="0.06" units="cm"/>
      <inkml:brushProperty name="height" value="0.06" units="cm"/>
      <inkml:brushProperty name="color" value="#CC0066"/>
    </inkml:brush>
  </inkml:definitions>
  <inkml:trace contextRef="#ctx0" brushRef="#br0">76 205 8271,'3'-12'0,"1"2"0,0-1 0,0 4 0,0 0 67,0 2 1,1 2 126,-3-1-54,0 2-44,-2-4-160,0 6 0,0-3-79,-3 3 0,0 0 126,-4 0 1,1 0 2,0 0 1,-1 0-1,0 1 1,-1 1-1,0 2 1,0 1 96,1-1 0,0 2 0,1-2 0,0 2 0,0 1 0,2 1 142,1 0 1,1 2 0,-1-2 0,3 0-101,1 0 1,2-1-97,1-1 0,4 3 5,-1 0 1,3-2-19,1-2 0,-1 0-38,1 0 0,-1-2-171,3-1 1,-1-2-100,-1 0 0,0 0 96,-2 0 0,2-2 172,-3-3 1,1 0-58,-3-2 1,0-1 165,1-1 0,-1-2-115,1 0 0,-3 1 16,0-1 1,-2 1-82,3-3 1,-4-2 13,1 0 1,-1-1-133,-1 1 0,0 2 98,0-2 0,-2-1-21,0 1 1,-3 2 36,3 2 1,0 4 219,2-2-70,-3 2 426,3 1-300,-3 2-107,0 1 1,2 4 48,-1 1 0,-1 2 72,1 2 1,0 0 16,2 1 0,0-1-105,0 1 0,0 2 135,0 2 0,0-1-112,0 0 0,1 1 14,1 2 1,-1 0-102,3-1 0,-1 1-8,1 0 1,0 0 26,3 0 0,-2 0-14,1-1 0,-3-1-169,6 0 0,-5-3 43,5 3 0,-6-3-119,4 0 1,-2-1 37,1-3 1,-1-1-53,-1-3 1,-2 0-39,2 0 167,-2 0 1,0-1-58,-2-1 0,0 1-10,0-4 1,0 1 13,-2-2 1,0-1 39,-2 1 1,0-1-151,-3 1 0,3 2 70,0-1 1,-1 1-25,-1-2 1,2-1 130,-1 1 1,3 2 141,-2-1 1,3 1-127,-2-2 0,1 1 285,-1 1-139,1 0-163,2-3 253,3 1 1,1 0-44,2 2 0,3 1-42,-1 3 0,2-2-39,-2 0 1,0 0-2,3 2 1,-3 0 34,3 0 1,-3-2 111,3 0 1,-3-1-39,1 3 1,0 0-89,-1 0 1,1 0 60,-3 0 0,-1 1-38,-1 1 1,-2 0-147,2 2 0,-2-2 152,3 2 0,-4 1-18,1 1 0,-1 0 147,-1 1 1,0 1-159,0 1 1,0 0 29,0 0 0,0-1 1,0 2 1,0-1-106,0 2 0,0-4 115,0 2 1,1 0-235,1 0 1,-1-1-42,4-4 0,-3 1-42,2-3 1,0 0 57,3-2 0,1 0-130,1 0 0,-1-1-157,-1-1 0,1-1 109,1-4 0,-1 1 2,-1 0 0,1-1 318,-2 1 0,5-1 0,-4 1 0</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19.573"/>
    </inkml:context>
    <inkml:brush xml:id="br0">
      <inkml:brushProperty name="width" value="0.06" units="cm"/>
      <inkml:brushProperty name="height" value="0.06" units="cm"/>
      <inkml:brushProperty name="color" value="#CC0066"/>
    </inkml:brush>
  </inkml:definitions>
  <inkml:trace contextRef="#ctx0" brushRef="#br0">20 20 8560,'-4'-3'-293,"0"1"487,2-3 219,-3 2-77,4-1-296,-2 1 1,4 4-294,1 1-291,-1 2 1,4 2 543,-3 1 0,3 2 0,-2 1 0</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0.031"/>
    </inkml:context>
    <inkml:brush xml:id="br0">
      <inkml:brushProperty name="width" value="0.06" units="cm"/>
      <inkml:brushProperty name="height" value="0.06" units="cm"/>
      <inkml:brushProperty name="color" value="#CC0066"/>
    </inkml:brush>
  </inkml:definitions>
  <inkml:trace contextRef="#ctx0" brushRef="#br0">1 51 8368,'1'-5'0,"1"0"0,-1 0 560,4 3-297,-1 0 0,2 6-167,1 2 0,-1 1 113,0 4 1,0-3-234,-2 3 0,2-1-43,-2 1 1,2 0-73,1-2 1,-3 1 89,0-1 1,0-1-142,0-1 0,1-1-132,-3 1 170,3-1-127,-1-2 216,2-1 0,0-4 33,1-1 0,-3-3 54,0-3 1,-1 0 0,1-2 0,0 1 0,0 0 0,0 1-16,-1-1 0,0-2 1,-2 2-1,1 0 1,0 0-1,-2 1 1,0 1-767,0 0 428,0 1 266,0 2 118,0 1 1,0 4 226,0 1 0,0 2 40,0 2 0,0 1-116,0-1 0,1 0-9,1 1 1,1-1-54,1 1 0,2-1-123,-2 1 1,3-1 31,1 0 1,0 0-179,3-2 1,-3 1 132,3-3 1,0 1-39,2-3 1,-1 0 130,1 0 1,0-3-80,0-1 0,-2-2-31,-1-1 1,-1 1 34,1 0 0,-2-1-190,1 1 0,-4-1 18,-1 1 1,-2-1-112,0 1 0,-2-1 93,0-2 0,0 2-132,-2-1 0,-2 1 99,-2 0 0,-1 1 62,1 2 0,-3 1 235,1 1 0,-4 1-65,2-1 0,-2 2 88,1 2 1,0 1 157,3 4 0,-3-1 96,2 1 0,1 0-97,1 1 0,2 0 82,0 3 1,2-3 30,3 3 0,0-2-129,0 1 0,4-2 101,2 1 0,4-2-102,3-1 0,-1 1 22,1-1 0,2 0-109,0-2 0,3 1-195,-1-3 0,-1 0 46,2-2 1,-4 0-277,1 0 1,-2 0-348,0 0 1,-3 0 275,-1 0 0,-2 0-607,-1-3 1,-2 3-141,1-2 1067,-4-2 0,-1-2 0,-3-4 0</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2.911"/>
    </inkml:context>
    <inkml:brush xml:id="br0">
      <inkml:brushProperty name="width" value="0.06" units="cm"/>
      <inkml:brushProperty name="height" value="0.06" units="cm"/>
      <inkml:brushProperty name="color" value="#CC0066"/>
    </inkml:brush>
  </inkml:definitions>
  <inkml:trace contextRef="#ctx0" brushRef="#br0">84 180 8424,'0'-7'-1126,"0"1"1713,3-1-285,0 4 1,4 0-324,-1 3 0,1 0 165,-1 0 0,-2-2 3,1 0 1,-1 0 48,2 2 1,-1 0 137,-1 0 1,-2-3-58,2 1 1,-2-1-103,0 1 1,1 1-206,-1-3 0,0 1 144,-2-1 0,0 2-169,0-2 0,-1 2-9,-1-3 0,-1 2-9,-4-2 1,0 3 121,-2 2 0,2-3-31,-4 1 1,1 0 270,-1 2 1,-1 1-84,1 1 1,0 2 142,0 2 1,0 0-49,2 1 1,1 2-158,1 2 1,2 0-147,0 0 0,3 1-277,2-1 0,0-1 222,0 0 0,2-2-111,3 1 0,1-2-126,3-1 0,-1-2 28,2-2 0,0-1 247,1-1 0,1 0-112,-1 0 1,-1-3 243,0-1 0,-1 0-37,2 0 1,-4-1 97,2-1 1,-2-2-224,0-1 1,-1 0 0,0 3 0,0 0-116,-2-1 0,1 1 151,-3-1 1,1 1-102,-3 0 127,0-1 0,0 1 1,0-1 87,0 4 110,-3-3 1,1 5-108,-2-1 0,2 1 110,-2 1 1,2 3 14,0 2 1,-1 0-123,1 2 0,0 0 73,2 1 0,0 0-52,0 3 1,0-3 167,0 3 0,0 0-42,0 2 1,0-1-26,0 1 0,0 2-65,0 0 1,3 2-2,1-2 1,1 1-248,-1-1 0,2-1 155,-2 3 1,2-3-74,0-1 0,0-1 64,-2-4 0,1 3-312,-2-2-19,2-1 134,-5-4 0,4-1 152,-2-3 0,-1-1 0,1-1 0,1 0-263,-1-2 1,1-2 151,-1-3 1,-1 0-94,3 0 1,-1 1 141,1-2 1,-2 1-345,2-2 0,-2 1 26,3 0 1,-3-2 141,2 1 0,-2 1 224,3-1 1,-3 1-110,2-3 0,-3 1 251,2 1 1,-3-1-54,0 1 1,2 0 78,1 0 1,-1-1-25,-2 1 0,0 1-7,0 0 1,0 2-23,0-1 0,-2 2-8,-1 1-89,1-1-54,2 1 233,0 2-147,0 1 327,0 3-280,0 3 0,-2 1 95,0 2 1,0 1 8,2 2 1,0-1 124,0 2 1,-2 1-227,0 2 1,-1-2-13,3-1 0,0-1-182,0 2 0,0-1 126,0 0 1,0 0-256,0-4 1,0 3 63,0-1 1,3 1-31,-1-3 0,3-2 45,-1 1 1,0-4 45,0 1 1,0-1 50,2-1 1,3 0 20,0 0 1,0-3-1,-1-1 0,0-2-21,0 0 1,1-3-216,0 1 0,-1-2 136,-1 2 1,-1 0-409,1-3 0,-1 3 167,1-3 1,-3 2-2,0-1 0,0 2 25,0-1 351,2-1 1,-6 3 346,2-1-229,-1 3 260,-1 0 2,0 4 1,-2 3-174,0 5 0,-2 0 19,2 0 1,-3 1-61,3 1 0,-1 0-91,1 0 0,1-2-150,-1 1 1,2 2 143,0-2 1,0 1-156,0-3 1,2 3 32,3-1 0,0 1-132,2-3 0,-1-2 139,1 1 1,1-4-42,1 1 1,2-1 20,0-1 0,-1 0 22,0 0 1,0-3 28,1-1 0,1-2-27,-1 0 1,-2-1 74,0 1 1,1-1-59,0-2 0,0 2 7,-2-1 0,2-2-98,-2 2 0,1-1-156,0 0 1,-4 0 55,1-2 0,-1 1 129,-1 2 1,1 0 6,-3 0 0,0 3-40,-2 1 1,-1 2 296,-1 0 0,1-1-36,-3 1 0,-1 0-26,-1 2 1,-1 0-82,-2 0 1,2 2 29,-1 0 0,0 3 69,2-1 0,0 0-96,-1 0 1,1 1 129,2 1 0,-1 0-129,3 1 1,-2-1-22,2 1 1,-1 1-52,3 1 1,0-1-2,0-1 1,0 1 0,0 1 1,1-1-179,1-1 1,0-2 90,2 0 1,0 0 81,3-3 1,-1 2 20,1-2 1,-1 0-36,0-2 0,3 0 27,-1 0 0,1-2-3,-3-3 1,1 0 15,-1-2 0,0 1-18,-2-1 1,2 1 2,-2-1 1,-1 1-128,-1 0 0,1-1 71,-1-2 1,2 2-230,-1-2 0,-1 1-154,1 0 500,-3 1 0,3-2-263,-3 2 407,0 4 97,0 0 55,0 3 0,0 5-104,0 1 1,-2 3 18,0-1 1,-2 2-296,1 3 1,1-3 123,2-1 0,0 0-424,0-1 228,0 4 1,3-5-13,1 1 0,2-1 6,1-3 0,0-1 50,1-3 0,-1 0 56,2 0 0,0-3 174,0-1 1,0-2-41,0 0 0,-2-1-110,1-2 1,-1 1 8,0-2 1,-1 0 15,1-1 1,-3-1-238,0 1 0,-2-1 21,0-1 0,1-2 3,-1 0 0,0 0 41,-2 2 1,0 1-143,0 2 0,0-3 355,0 3 1,-2 1-190,0 0 1,-1 4 521,1 1 48,1-1 45,-5 2-289,5 0-135,-1 3 0,-1 1-32,1 1 0,0-1-7,2 4 52,0-1 1,0 3-36,0 2 0,0-2 170,0 1 1,0 1-126,0 0 0,0 2 147,0-3 0,0 4-88,0-2 0,0 2-61,0-2 0,1 3-17,1-3 0,-1 0 7,1 1 0,-1-1-213,-1 1 0,2-2 59,0-3 1,1 1-124,-1-1 1,-1 0 31,4-2 1,-3-1-128,2-3 198,0 0 0,3 0 69,-1 0 1,0-3-22,-2-1 0,2-2 4,-2 0 0,2-3-149,0 1 1,1-1 91,-1 3 1,0-1-348,-2 1 0,2-1 117,-2 1 1,2 0-88,0-1 0,-2 1 92,1-1 0,-2 1 200,1-1-2,2 1 0,-4 0 271,2 2 333,-3 1 1,1 3-273,-4 0 0,-1 1 248,-4 1 1,3 2-158,0 2 0,-1 3 54,-1-1 0,0 1-128,2 0 1,1-1-258,3 2 1,0-2 97,0 1 0,0-1-193,0 0 1,3-1 88,1-1 1,5 0 82,2-4 1,1 2-194,1-2 1,-1 0 140,1-2 1,0 0-335,0 0 0,-2-2-180,-1 0 1,-2-3-225,1 1 0,-4-1 83,-1 1 653,-3-2 0,2 0 0,-3-4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3.354"/>
    </inkml:context>
    <inkml:brush xml:id="br0">
      <inkml:brushProperty name="width" value="0.06" units="cm"/>
      <inkml:brushProperty name="height" value="0.06" units="cm"/>
      <inkml:brushProperty name="color" value="#CC0066"/>
    </inkml:brush>
  </inkml:definitions>
  <inkml:trace contextRef="#ctx0" brushRef="#br0">7 32 8373,'-4'-6'338,"2"-1"1,1 1 337,1 0 0,1 2-858,1 2 64,2 1 0,2 1-301,0 0 1,-1 2-254,-1 0 1,0 1 102,0-1 569,1-1 0,-1 5 0,2-3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3.761"/>
    </inkml:context>
    <inkml:brush xml:id="br0">
      <inkml:brushProperty name="width" value="0.06" units="cm"/>
      <inkml:brushProperty name="height" value="0.06" units="cm"/>
      <inkml:brushProperty name="color" value="#CC0066"/>
    </inkml:brush>
  </inkml:definitions>
  <inkml:trace contextRef="#ctx0" brushRef="#br0">0 13 8249,'0'-3'884,"0"-3"-115,0 5 7,0-1-448,0 7 1,0 2-1,0 6 0,0-2-77,0 0 1,0-1-20,0 3 1,0 2-23,0 0 0,0 0-84,0-2 0,0 0-256,0 2 1,0-1 106,0 1 1,0-2-578,0 0 1,2 0 335,0 0 1,1-3-372,-1-2 0,0-1 202,2 0 1,-2-4 42,3 0 1,-3-3 222,2 0 0,-2 0-79,2-3 1,-2 2 185,0-3 0,-1-1-74,-1-1 0,0 0 75,0-1 0,0-1 0,0-1 0,-1 1 0,0 0 0,-2 1-99,2-2 1,-2 1 147,1 1 0,0 1 0,2-1 0,0 1 93,0-1 1,0 1 54,0 0 0,0 1 83,0 1 297,0 0 1,1 0-106,1-1 0,-1 4 9,3-1 0,1 1-234,1 1 0,-2 0-200,1 0 1,-1 0-123,2 0 0,1 0 107,-1 0 0,1 0 3,-1 0 0,3 1 6,-1 1 0,1-1-98,-3 1 0,0-2 86,1 0 0,-1 0-2,1 0 1,-1 0 70,1 0 1,-3 0 263,0 0-172,-2 0 1,0 1 181,-2 1 1,0 0-112,0 2 1,-2-2 123,0 2 0,-3 1-142,1 1 0,0 0-5,0 1 1,2-1-123,-2 1 0,2-1 79,0 1 0,1-1-103,1 0 1,0 1 62,0-1-235,0 1 1,3-1-237,1 0 1,4-2 174,1-2 1,2-1-156,0-1 0,2 0 91,2 0 1,-2-1-288,-1-1 1,1 1 74,-2-4 0,-2 1-22,0-2 0,-2-1 55,-1 1 1,0-1 52,-2 1 0,0-1 390,-2-2 0,-1-1 0,1-3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4.197"/>
    </inkml:context>
    <inkml:brush xml:id="br0">
      <inkml:brushProperty name="width" value="0.06" units="cm"/>
      <inkml:brushProperty name="height" value="0.06" units="cm"/>
      <inkml:brushProperty name="color" value="#CC0066"/>
    </inkml:brush>
  </inkml:definitions>
  <inkml:trace contextRef="#ctx0" brushRef="#br0">14 33 8249,'-5'-7'191,"2"1"1,0-1 1331,1 1-1731,2 2-234,0 2 0,0 2-19,0 2 1,0 0 180,0 2 1,0-2 279,0 2 0,3 1 0,0 1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4.717"/>
    </inkml:context>
    <inkml:brush xml:id="br0">
      <inkml:brushProperty name="width" value="0.06" units="cm"/>
      <inkml:brushProperty name="height" value="0.06" units="cm"/>
      <inkml:brushProperty name="color" value="#CC0066"/>
    </inkml:brush>
  </inkml:definitions>
  <inkml:trace contextRef="#ctx0" brushRef="#br0">20 71 8430,'4'-2'1828,"0"0"-2111,1-1 1,1 3 4,0 0 1,1 0 170,-1 0 1,1 0-6,-1 0 1,1 0-115,-1 0 1,0 0 161,1 0 0,-1 0 189,1 0 0,1 0-166,1 0 1,-1 0-2,-1-2 0,-1 0-205,1-2 0,-1 2-32,0-3 9,1 1 0,-2-2 181,0-1 1,-2 3 121,-3 0 0,-1 2 58,-1 0 0,-3-1 253,-3 1 0,-1 0-193,-3 2 0,0 0 163,-3 0 0,-1 3 280,2 1 1,-1 2-187,2 0 1,0 1 61,0-1 1,2 1-98,1 2 0,4-1-256,0 2 1,3 1 0,1 2-1,2 0 1,0 0 0,3-1 77,4 1 1,2-1-240,4-1 1,0 0 0,1-4 0,2-1 45,1-1 0,-3-2-365,4-1 1,-2-1 145,1-1 1,-1 0-392,-1 0 0,-2-1 8,0-1 0,1 1-213,-3-4 0,0 3 243,-5-2 1,3 0 136,-1-3 0,1 1 433,-3-1 0,1-1 0,-1-1 0,0-1 0,1 1 0,-1-2 0,1 0 0,-1 1 0,1-1 0,-2 3 50,0 0 0,0-1 94,-1 0 1,0 1 128,0 1 0,-2 1 153,3 2 1,-3-2 454,2 2-480,-2-2 0,0 2-57,-2 0 119,0 3-390,0-5 1,-2 5 69,-3-1 0,0 1 22,-2 1 1,0 0 185,-1 0 1,0 0-138,-3 0 1,3 0-80,0 0 1,-2 2 62,2 1 0,-1 2-147,3-1 1,0-1 246,2 2-542,-2-1 1,5 2 142,-1 1 0,2-1-174,0 1 1,2-3 98,3 0 0,0 0 145,2 3 0,1-3 214,1 0 1,2 1-125,-3 1 0,4 0 26,-2 1 0,2-1-43,-2 1 1,2 1 40,-1 1 0,-1 0 77,1 0 1,-3-2-45,0 4 1,-3-3 35,-1 1 1,-2-2 151,0-1 0,-2 0-122,-2 1 0,-2-3-59,-5 0 1,1-2-191,-2 0 0,-1 1 132,-2-1 0,2 0-159,1-2 0,0 0-134,-1 0 0,0-2-303,2 0 1,1-1 29,4 1 0,-2-1-1193,2-1-145,1-2 963,0 2 876,3 1 0,-3-3 0,0 3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6.321"/>
    </inkml:context>
    <inkml:brush xml:id="br0">
      <inkml:brushProperty name="width" value="0.06" units="cm"/>
      <inkml:brushProperty name="height" value="0.06" units="cm"/>
      <inkml:brushProperty name="color" value="#CC0066"/>
    </inkml:brush>
  </inkml:definitions>
  <inkml:trace contextRef="#ctx0" brushRef="#br0">135 141 8450,'0'-4'-256,"-2"0"0,0 0 493,-2 0 1,2-1-125,-3 3 0,3-2-274,-2 2 1,2-1 132,-2 3 0,-1 0 128,-1-2 1,2 1 39,-1-1 0,0 2-12,-3 2 0,1 1-23,-2 1 1,2 2-6,1-2 0,-1-1 36,1 2 0,-1-1-112,1 2 1,0 1 94,2-1 1,-1 3 130,3-1 1,0 3-136,2-2 0,0 1 269,0-1 1,0 2-132,3 0 1,0 0-162,3 0 0,2-2-14,0-2 0,0-1-144,3 1 1,-1-4-7,3-1 1,-1-1 140,-1-1 1,1 0-290,-1 0 0,0-3 51,0-1 0,0-4-42,-2-1 0,-1 0-56,-1 1 0,-1 0 147,-2 0 0,1-1 67,-3 0 1,1 1-17,-1 1 1,-1-1-27,1-1 0,-1 1 21,1 1 0,-1 1-339,1-1 246,-1-2 286,-1 2-297,0 0 323,0 2 1,1 5-31,1 0 0,-1 0 104,3 5 1,1-2-146,1 2 0,1 0-19,2-3 0,0 0-30,2-2 0,1 0 37,-1 0 0,1 0-152,1 0 1,-1-1 120,1-1 0,1-2-37,-1-5 1,1 2 61,-6-2 1,3 0 9,-2 1 1,-1-4-58,-1 2 1,-3 0 9,0 2 0,-2-2-181,0 2 1,-2-1 114,0 3 1,0 0-59,-2-1 0,-2 3 92,-2 0 0,-3 2-34,0 0 0,-1 1 105,1 1 1,-2 0 151,0 0 0,2 3-89,0 1 1,0 4 135,1 1 1,-1 2-201,3 0 0,0 2 31,2 2 1,1-1-64,3 3 0,0-2 80,0 2 1,0 0 94,3 3 1,2-2-111,4-1 1,0 2-11,0-2 1,-2 1 80,1-1 0,-1 1-70,0-4 0,-1 2-53,1-1 1,-3-1 66,0 3 0,-2-4-85,0-1 0,1-2 72,-1 0 0,0-4-36,-2 0 1,-1-3 21,-1-1-46,-1-2 0,-4 0-44,1 0 1,-1-2-120,1 0 1,-1-3-322,-2 1 1,2-2 193,-1 0 1,0-3-654,2 1 0,0-2 361,-1 2 1,3 1-645,0-2 1194,2-1 0,-4 0 0,3-3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7.303"/>
    </inkml:context>
    <inkml:brush xml:id="br0">
      <inkml:brushProperty name="width" value="0.08" units="cm"/>
      <inkml:brushProperty name="height" value="0.08" units="cm"/>
      <inkml:brushProperty name="color" value="#CC0066"/>
    </inkml:brush>
  </inkml:definitions>
  <inkml:trace contextRef="#ctx0" brushRef="#br0">32 45 12376,'-3'-13'-890,"-3"0"489,3 4 259,-1 2 1,1 5 194,3 4 0,0 0-85,0 5 0,0-2 244,-3 3 0,3 0-8,-2 1 1,1 1 131,1 2 1,-2 1 4,0 0 0,-1 1 131,3 1 1,1 0 39,1 2 0,-1 0-301,1-2 0,1-2-287,-1 2 1,3 1-29,-1-1 1,0-2-220,0-3 1,-2-2 199,3 1 0,-3-4-520,2-1 262,-3-3 206,2 2 0,-3-6-59,0-1 1,0-2 151,0 0 1,0-1-283,0-2 0,2 2 91,1-4 0,-1 0-48,1-2 1,-2 1 75,3-1 0,-2 0 32,3 0 1,-1-2 98,2 0 1,-1-1-15,-1 1 1,0 2 97,3-2 0,-1 2-99,0 2 1,-1 0 190,-1 2 1,0 1-75,3 1 1,-1 2 2,1 1 0,-3-1 52,0 2 39,0 1 140,0 2 139,2 0 1,-6 3-17,2 1 0,-1 4-114,-1 1 0,0 0 121,0 0 1,-2 0-24,0 2 1,0 1-69,2-2 1,0 2-77,0 1 1,0 0-35,0 0 1,0 0-33,0 0 0,0-3-172,0 1 1,0 0-50,3 2 1,-2-4 65,3 0 0,-2-2-63,3 0 1,-3-2 75,2 0 0,-2-3-236,3-2 1,-1 0-8,2 0 1,-1 0-51,-1-2 0,-2-2 161,2-2 1,0-1-167,0 1 0,1-1 126,-3 1 0,2-3 46,-1 1 1,1-1-45,-2 3 1,1 0-113,-1 2 269,-1-2 1,2 3-64,-1-1 226,-1 1 1,4 4-60,-3 1 0,1 1 168,-1 1 0,0 4-61,2-2 0,-2 2-157,2-1 0,1-1 16,4 1 0,-2-1-20,2 0 1,1 0 10,0-2 0,2 1-35,1-3 1,0 1-14,0-3 0,0-3-11,0 1 1,-1-3 26,1-2 1,-1 1-202,-1-3 1,-2 1 116,-2 0 0,-1 0-89,0-3 1,-1 3 78,-1 0 0,-3-1-19,2 0 1,-3 0-32,0 0 1,-3 2-7,-1-1 1,1 1 200,-2 3 1,1-1-149,-2 3 1,-1 0 244,1 2 1,-1 0-125,-2 2 1,1 2 325,-2 2 0,2 2 17,-1 0 0,2 1 148,1 2 1,-1 1-131,1-1 1,0-1-118,2 1 0,1-3-102,3 3 1,3-3 91,1 0 1,5-1-513,1 0 0,3-3 220,-1 0 1,2-2-857,1 3 1,-2-4 138,2 1 1,-1 1-174,-1-1 0,0 0 148,2-2 783,-1 0 0,1 0 0,-2 0 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7.859"/>
    </inkml:context>
    <inkml:brush xml:id="br0">
      <inkml:brushProperty name="width" value="0.06" units="cm"/>
      <inkml:brushProperty name="height" value="0.06" units="cm"/>
      <inkml:brushProperty name="color" value="#CC0066"/>
    </inkml:brush>
  </inkml:definitions>
  <inkml:trace contextRef="#ctx0" brushRef="#br0">154 58 8523,'0'-13'0,"0"3"-1129,0 2 141,0 0 1889,0 2-377,0 0-463,0 2 1,-3 1-11,-1 3 0,-2 0 8,0 0 1,-3 1 204,-2 1 1,-1 0-90,-1 2 0,-2 0 38,0 2 1,0 1-64,2-1 1,3 1-6,2-1 1,1 1-150,3-1 1,1 0-183,3 1 1,0-3 145,0 0 0,3 0-129,1 0 0,5 1 129,2-3 0,1 3 14,1-3 1,2 2 206,0-2 1,2 2-130,-2-1 1,0 2 126,-3-1 1,1-1-7,0 2 1,-2-1 136,0 2 1,-4 0-181,2-2 0,-4 2 11,-1-2 1,-2 2-77,0 0 1,-2-1 41,-2-1 1,-3 0-109,-3 3 0,0-3 92,-3 0 0,1 0-139,-3 0 0,-2 0 17,0-2 1,0-2-177,2 3 0,1-3-18,1 0 1,2 0-256,3 0 1,-1 0-317,1 0 0,2 0-76,2-3-248,1 3 1120,4-6 0,4 3 0,3-4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8.290"/>
    </inkml:context>
    <inkml:brush xml:id="br0">
      <inkml:brushProperty name="width" value="0.06" units="cm"/>
      <inkml:brushProperty name="height" value="0.06" units="cm"/>
      <inkml:brushProperty name="color" value="#CC0066"/>
    </inkml:brush>
  </inkml:definitions>
  <inkml:trace contextRef="#ctx0" brushRef="#br0">13 22 8422,'0'-6'-337,"0"0"605,0 2 0,0 0-108,0 2 1,0 2 377,0 0 1,0 3-54,0 4 1,0 2-190,0 2 0,-2 1-77,0 0 0,-1 2 15,1 1 0,1-1-217,-1 3 0,1 0 68,1 3 1,0-2-461,0-1 1,0 1 223,0-3 1,3 0-699,1-2 0,0-1 202,0-1 0,0-2-728,0-3 941,2-2 1,-5-1 433,3-3 0,-2 0 0,0-3 0,-4-1 0,0-2 0,-2 0 0,0-1 0,-3-2 0,1-1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8.726"/>
    </inkml:context>
    <inkml:brush xml:id="br0">
      <inkml:brushProperty name="width" value="0.06" units="cm"/>
      <inkml:brushProperty name="height" value="0.06" units="cm"/>
      <inkml:brushProperty name="color" value="#CC0066"/>
    </inkml:brush>
  </inkml:definitions>
  <inkml:trace contextRef="#ctx0" brushRef="#br0">1 14 8360,'0'-7'248,"0"4"227,0 0 0,3 3-468,1 0 0,2 0-400,0 0 1,2 3-155,1 1 1,3 2 278,1 0 1,1 0 267,3-2 0,3 2 0,2-3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8.800"/>
    </inkml:context>
    <inkml:brush xml:id="br0">
      <inkml:brushProperty name="width" value="0.06" units="cm"/>
      <inkml:brushProperty name="height" value="0.06" units="cm"/>
      <inkml:brushProperty name="color" value="#CC0066"/>
    </inkml:brush>
  </inkml:definitions>
  <inkml:trace contextRef="#ctx0" brushRef="#br0">71 103 8360,'7'-3'-41,"-1"0"0,0-2 0,1 1-181,-1-1 1,1 0 239,-1 1 1,0-2 375,-2 2-221,2-2 0,-6 0 210,3-1-608,0 4-55,-2-3 47,-1 5 1,-4-4 209,-2 3 0,-1 0-69,1 2 1,0 0 274,-1 0 1,1 1-117,-1 1 0,-1-1 113,-1 4 0,-1-2-78,1 1 1,1 2 358,1-2 1,-1 4 24,-1 1 1,0 2-28,3 0 1,2-1-408,2 1 0,2-1 126,0 3 0,0 0-570,0 0 0,3-3 241,4 1 1,0-4-212,3 0 0,1-2 172,2-3 1,-2 1-42,-1-3 0,1-3 199,2-2 0,-2-1 106,-1-3 1,-2 2 278,1-4 0,-2 0-148,-1-2 0,0 1 160,-2-1 1,-1 0-64,-3 0 1,2 0-111,0-2 1,0 3-144,-2-1 0,-2 5-106,-3-1 0,2 3-480,-2 2-1135,1-2-593,-2 5 929,2-2 1336,1 6 0,0 1 0,0 2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29.636"/>
    </inkml:context>
    <inkml:brush xml:id="br0">
      <inkml:brushProperty name="width" value="0.06" units="cm"/>
      <inkml:brushProperty name="height" value="0.06" units="cm"/>
      <inkml:brushProperty name="color" value="#CC0066"/>
    </inkml:brush>
  </inkml:definitions>
  <inkml:trace contextRef="#ctx0" brushRef="#br0">0 46 8360,'0'4'172,"0"0"1,0 1 30,0 1 0,0 0 0,1 1 0,1 0 0,2 1 0,0 2 0,0 1 1,1 0-166,1 0 0,0 1-363,1-2 1,-3 2 257,0-4 1,0 1-18,0-3 0,0-2-345,-2-2 19,-2-1 375,3-1 1,-5-4-56,0-2 1,-3-1 272,1-1 0,-1-2 26,0-1 1,0 1-110,0-1 1,3 1-100,-1 0 0,1-2 1,0 1 1,-1-1-256,3 2 0,0-2 95,0 4 0,1-3-235,1 3 1,2 0 123,2 3 0,3 0-191,-1 0 0,3 3 460,-2-1 0,0 3 0,-1 0 0,0 0 0,3 0 0,-3 0 0,0 0 0,-1 0 0,0 0 0,-1 0 0,1 0 0,-1 0 0,0 3 0,1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30.075"/>
    </inkml:context>
    <inkml:brush xml:id="br0">
      <inkml:brushProperty name="width" value="0.06" units="cm"/>
      <inkml:brushProperty name="height" value="0.06" units="cm"/>
      <inkml:brushProperty name="color" value="#CC0066"/>
    </inkml:brush>
  </inkml:definitions>
  <inkml:trace contextRef="#ctx0" brushRef="#br0">0 1 6393,'4'0'720,"-2"2"-208,-1-1-330,-1 2 1,0-2 291,0 1-301,0-1 0,0 4 389,0 0 0,0 0-81,0 2 0,1 1-58,1 1 1,-2 2-262,3 0 1,-1-1-219,1 1 1,2-4-21,-1 2 1,1-2 168,-1-1 1,2 0-542,-2-2 0,4-1 116,0-3 1,1 0-56,-3-3 1,3 0 218,0-4 0,-1-2 137,-1-2 0,-1 2 147,0-2 1,-1 0-99,-1-2 0,-3 3-219,1 2 0,1-2 53,-1 2 1,1-1-223,-3 3-243,0 2 453,0 2 212,0 7 1,0 2 22,2 3 0,1 2-99,2-1 0,0 3 247,0 1 0,1 1-61,3-1 0,-2 1-86,1 1 0,-1 1-46,0-3 1,-1 2 22,1 1 0,-2-2-87,0 1 1,-3-3-164,-2 1 0,3-1 64,-1-1 0,0-1 102,-2 1 0,-3-3 307,-1-1 1,-2-2-128,0-1 0,-3 0 357,0-2 1,-2-1-181,0-3 1,1-2 48,0 0 0,-1-3-135,-2 1 1,2-3-122,1-1 0,1 1-310,-1-2 1,2 2-740,-1 0 1,4 2 929,1 0 0,0-3 0,-3 1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30.524"/>
    </inkml:context>
    <inkml:brush xml:id="br0">
      <inkml:brushProperty name="width" value="0.06" units="cm"/>
      <inkml:brushProperty name="height" value="0.06" units="cm"/>
      <inkml:brushProperty name="color" value="#CC0066"/>
    </inkml:brush>
  </inkml:definitions>
  <inkml:trace contextRef="#ctx0" brushRef="#br0">1 45 8328,'0'-10'-3,"0"2"1,0 1 70,0 0 0,0 4-178,3 1 1,-2-1 192,3 1 0,-2-1 0,2 4 0,0 1 1,-2 3-1,2 0 212,0 2 1,-2 1 0,2 2 0,0-1 0,0 3 0,0 0 449,-1 1 0,2 0-448,-1-1 1,0 3-247,0 0 0,0 1 0,1-2 0,-2 2-40,0 0 0,1-1-25,-2 3 0,3-5-346,0 0 1,-2 0 78,1-3 0,1 0-84,1-2 0,1-3 43,-1-1 0,0-2-940,1 0-88,-1-1 843,1-4 1,-2-1 202,0-2 1,-3 0 303,-2-1 0,-2 1 0,0-1 0,-3 1 0,-1-3 0,-4-1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31"/>
    </inkml:context>
    <inkml:brush xml:id="br0">
      <inkml:brushProperty name="width" value="0.06" units="cm"/>
      <inkml:brushProperty name="height" value="0.06" units="cm"/>
      <inkml:brushProperty name="color" value="#CC0066"/>
    </inkml:brush>
  </inkml:definitions>
  <inkml:trace contextRef="#ctx0" brushRef="#br0">0 135 8318,'0'-8'-267,"0"2"1,0 1 1212,0-2-547,0 4 0,1-2-28,1 3 1,1 0-149,4 2 0,-3 0 3,0 0 1,1 0 11,1 0 0,1 0-268,-1 2 1,0 0-12,1 2 0,1-2-32,1 3 1,0-2-148,0 1 1,-1 2-398,2-2 1,-1 0-332,1 0 1,1-2 403,2 3 0,-1-4 200,-1 1 1,0-1 319,-2-1 1,-1 0-49,-1 0 0,-1-3 229,1-1 1,-4 0 387,-1 0-355,2 0 0,-3-3 419,1 1 0,-2 2 0,0-1-405,0 0 1,1 2 0,1 1 0,2-1 0,2 1-227,1 1 0,-1-2 1,0 1-1,1 0 1,-1-1-1,1-1 95,-1 1 0,0-3 0,-1 2 1,-1 0 116,1 0 1,-1 0-170,0-3 1,-3 1-3,1-1 0,-1 3 14,-1 0 0,0 0-245,0-3 67,0 4 1,-3-2 78,-1 2 1,-2 1-20,0 2 1,0 0 36,-1 0 1,-1 1 401,-1 1 1,-2 0 93,3 2 0,-3 0 92,3 3 0,-1-1-65,3 0 0,-1 4 122,1 0 0,0 0-346,2 1 0,1 0 45,3 2 0,1 2-262,1-1 0,2 1 149,5-2 1,-2 0-671,4 0 1,0-1 38,2-1 0,-1-2-169,1-3 0,0-1 218,0-1 1,0-3-146,0 2 1,-1-3 52,1-3 0,0-2 63,0-4 1,0 0 144,0 0 1,-3 2 19,1-4 1,-3 1-46,0-1 1,2-1-28,-2 1 1,-1 1 0,-3 0 0,-1-1-118,2-2 452,0 0 0,-1 0 0,2 1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31.586"/>
    </inkml:context>
    <inkml:brush xml:id="br0">
      <inkml:brushProperty name="width" value="0.06" units="cm"/>
      <inkml:brushProperty name="height" value="0.06" units="cm"/>
      <inkml:brushProperty name="color" value="#CC0066"/>
    </inkml:brush>
  </inkml:definitions>
  <inkml:trace contextRef="#ctx0" brushRef="#br0">26 58 8318,'-3'-10'0,"0"0"507,-4 4 0,3 0 348,0 2-832,2 1 1,-1 4 103,3 1 1,0 4 97,0 2 1,0 2-13,0-2 1,0 2 198,0 3 0,3 0-206,-1 0 1,2-1 0,-1 1-1,0 0 1,0 0 0,1 0-1,1-1 1,1 1 424,0 0 0,0 2-738,1 0 0,1-1 1,1-2-1,-1-2-296,-1-1 1,1 0-107,1 0 1,-1-5 169,-1 0 0,-1-2-7,1-2 0,-1-3 5,1-1 1,-2-3 95,0-1 1,0 0 78,-3-3 0,1 1-23,-1-1 0,-2-1 44,2 2 0,-1-2-12,-1 2 1,0-3-240,0 0 1,0 0 40,0-2 0,0 2 99,0 0 1,-2 0 75,0 0 0,0 0 130,2 0 1,-2 1 148,0-1 1,-1 2-103,3 0 394,0 4 1,0-1 17,-2 4 67,1 3 1,-2-1-68,3 4 0,-2 2 107,0 5 1,0-2-194,2 4 1,0 0-70,0 2 1,0-1-25,0 1 1,0 0-116,0 0 1,0 0-26,2 0 1,0-1 117,2 1 1,0 0-135,3 0 1,-1 0 86,1 0 1,1-1-187,1 1 1,2-2-16,0 0 1,1-4-118,1 2 0,-3-2-12,1 0 1,-3-4 131,1-1 0,-2-1-243,-1-1 0,0-3 30,1-1 0,-3-2-137,0 0 0,-1-1 19,1-2 1,-2 2 132,2-2 0,-2 0 9,0 1 0,-1-3-88,-1 2 0,2 1 125,0 1 0,0 1-204,-2-1 381,0 1-118,0 0 1,-1 2 597,-1 2-211,1 1 239,-4 1 1,3 3-106,-2 1 0,3 2 43,-2 0 1,3 2-278,0 0 1,0-1 9,0 2 0,3 0-127,1 0 1,2-1 93,0-1 1,1-1-492,2 0 0,-2-1 87,4-1 1,-2-3-295,1 2 1,-1-3 103,2 0 0,-3-3-145,0-1 0,1-2 101,0 0 1,-1 0 503,-1-1 0,-1-2 0,1-1 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39:32.079"/>
    </inkml:context>
    <inkml:brush xml:id="br0">
      <inkml:brushProperty name="width" value="0.06" units="cm"/>
      <inkml:brushProperty name="height" value="0.06" units="cm"/>
      <inkml:brushProperty name="color" value="#CC0066"/>
    </inkml:brush>
  </inkml:definitions>
  <inkml:trace contextRef="#ctx0" brushRef="#br0">26 22 8268,'-7'-3'291,"1"-1"0,2-1 1304,-1 1-2179,4-2 415,-2 8 0,5-1-528,0 5 0,3 3 78,-3-1 619,3 1 0,-2 0 0,4 1 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01.459"/>
    </inkml:context>
    <inkml:brush xml:id="br0">
      <inkml:brushProperty name="width" value="0.06" units="cm"/>
      <inkml:brushProperty name="height" value="0.06" units="cm"/>
      <inkml:brushProperty name="color" value="#CC0066"/>
    </inkml:brush>
  </inkml:definitions>
  <inkml:trace contextRef="#ctx0" brushRef="#br0">7 52 8375,'0'-7'-49,"-1"1"124,-1 2 305,1-1-224,-1 4-626,2-2 132,0 3 368,2 3 1,-1 0 143,1 4 1,-1-3-39,-1 0 0,0 1-72,0 1 1,0 0 28,0 1 0,0-1 151,0 1 1,0-1-138,0 0 0,0 1 41,0-1 1,0 1-191,0-1 0,0 1 43,0-1 1,1 0-60,1 1 1,-1-1 93,1 1-27,-2-1 1,1 0 147,1-2 171,-1-1-393,2-3 0,-2 0 119,1 0 0,-2-3-236,3-1 1,-1-2 77,1 0 1,1-1-91,-2 1 1,2-1 6,-2 1 1,3-1 103,-3-2 1,3 2-31,-1-1 1,0 0 14,0 2 0,-2 0 130,2-1 0,-2 3-100,3 0 0,-3 0 304,2 0-206,-2-2 0,3 5 122,-3-4-85,0 4 1,-1-2 93,1 3-77,-2 3 1,3 1 14,-3 2 1,0 0 13,0 1 0,0-1-58,0 1 0,2-1 27,1 0 1,1 1 52,-2-1-98,3 1 1,-2-1 15,4 1 0,-1-2-9,1 0 1,-2 0 6,1-3 0,-1 2-10,4-2 0,-2 0 45,-1-2-52,3 0 0,-1 0 1,0 0-66,-1 0 0,2 0 96,-1 0-158,1 0 0,-3-3 0,1 0 34,-1-1 1,3-1-93,-1 3 0,1-3 106,-3 1 1,0-2-17,-2 0 1,2-1 48,-2 1 1,2 1-33,0-1 1,-1 1-17,-1-4 1,-3 2-22,1 0 0,1 1 2,-1 0 1,1-1 84,-3 1 0,0-1-5,0 1 1,0 2 180,0-1-240,0 1 122,-3-2 1,-1 2-86,-2 2 43,-1 1 0,1 1 39,-1 0 1,1 3 7,0 1 1,-1 0 12,1 0 0,-1 1 131,1 1 0,2 1-3,-1 2 1,3-2-86,-2 1 1,3 0-174,-2 1 1,3-1 148,0 2 1,0-1-191,0 1 1,0-2 105,3 1 1,0-2-80,4-1 1,-1 1-10,0-1 0,1-2-20,-1-2 0,3-1 78,-1-1 0,1 0 19,-3 0 1,1-3 57,-1-1 1,1-2-68,-1-1 1,-2 1-87,1 0 0,-2-2 95,1 0 0,0 1-165,-2-2 1,1 2 26,1 1 1,0-1-119,-2 1 0,-1-1 216,4 1 1,-4 2-26,1-1 220,-1 4-179,2-2 0,-2 4 163,3 1 0,-1 2-86,1 2 1,-3 1 91,1 2 1,1-1-114,-1 2 1,1 1 3,-1 2 1,-1 0-46,1 2 1,0-1-11,0 4 0,-1-3-109,1 2 1,-2 0 127,0 2 1,-2-3-98,-3-1 0,1-1 73,-2-1 1,1 1-42,-4-1 0,2-2 34,0-4 1,-1-3-2,-1 0 0,-2-2 41,0 0 0,1-2 8,0 0 0,0-2 110,-1-3 1,-1 0-79,1-2 1,2 0-206,0-1 1,0 0 166,0 0 0,1 1-666,2 0 1,0 3 648,2 0 0,-2 0 0,2-3 0</inkml:trace>
  <inkml:trace contextRef="#ctx0" brushRef="#br0" timeOffset="1708">527 71 8407,'0'-4'0,"-1"0"-174,-1 1 377,1 1-655,-2 2 146,3 0 267,0 3 0,0-2 123,0 4-7,0-4 7,0 5 58,0-6-222,0 3 164,0 0-187,3-2 94,-2 2-24,4-3 24,-4 0 0,3 0-17,-2 0 14,-1 0 2,1 0 1,-1 0 247,1 0-216,-1 0 108,2 0 80,-3 0 15,0 3-91,0-3 44,0 3-110,0-3 50,-3 0-225,2 0 218,-2 0-695,3 0 1,-2 0-1,-2 0 1</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05.668"/>
    </inkml:context>
    <inkml:brush xml:id="br0">
      <inkml:brushProperty name="width" value="0.06" units="cm"/>
      <inkml:brushProperty name="height" value="0.06" units="cm"/>
      <inkml:brushProperty name="color" value="#CC0066"/>
    </inkml:brush>
    <inkml:brush xml:id="br1">
      <inkml:brushProperty name="width" value="0.08" units="cm"/>
      <inkml:brushProperty name="height" value="0.08" units="cm"/>
      <inkml:brushProperty name="color" value="#CC0066"/>
    </inkml:brush>
  </inkml:definitions>
  <inkml:trace contextRef="#ctx0" brushRef="#br0">33 84 6921,'0'-4'-48,"-1"1"145,-1 3 100,1 0 11,-1 0 299,2 0-293,0-3-16,-3 3-334,2-3 218,-2 3 0,2 0-3,-1 3 1,2-2 1,-3 3 1,3 1-9,0 1 1,-1 1 157,-1 2 0,1-1-158,-1 2 1,1 3 31,-2 2 0,3 1-1,-2-1 0,1 0-180,1 2 1,0 1 123,0-3 0,1 0-112,1-2 1,1 0 44,4 0 1,-1-3-22,1-2 0,1-1 24,1 0 1,0-3 15,-1 0 0,0-2 33,0 0 0,-1-1-28,0-1 0,-1-3 140,1 1 0,-1-3-70,0 1 0,0-2 10,-2 0 1,1-1-85,-3 1 1,3 0 10,0-1 1,-2-1-39,2-1 1,-2 0 67,1 0 0,1 1-234,-2-2 0,2 1 113,-1-1 1,-1 0-23,2-1 1,-4-1 111,1 1 1,-1-1 4,-1-1 1,0 0 24,0 0 0,0 1 157,0-1 1,0 2-41,0 0 0,0 4-121,0-2 0,-1 3 54,-1 1 51,1 0-537,-1 1 139,2 1-250,0 0-650,0 3 709,0 3 1,0-2-81,0 3 527,0 1 0,0 1 0,0 0 0</inkml:trace>
  <inkml:trace contextRef="#ctx0" brushRef="#br0" timeOffset="508">270 257 8378,'0'-10'0,"-3"1"0,3 4-1204,-2 1 760,1 3 726,-2 1 1,2 4-175,-1 4 1,1 0 126,1 0 1,-2 2-35,0 1 1,-1 1 220,1 1 1,2-1-94,-3 1 1,1 1-163,-1 1 0,1-1-160,2 3 0,0 0 162,0 0 1,0 1-336,0-4 1,0 1-33,0-2 1,0-3-22,0-1 1,0-2-75,0-1 54,0 1 1,1-4-371,1-1-362,-1-1 971,5-4 0,-3-3 0,3-4 0</inkml:trace>
  <inkml:trace contextRef="#ctx0" brushRef="#br0" timeOffset="985">296 244 8369,'-1'-14'0,"-1"1"0,1-1 407,-1 6 0,2 1-342,0 3 0,2 3-481,3-1 0,1 1 262,3 1 0,-2 0 34,1 0 0,2 1 131,-2 1 0,1-2-10,-3 3 1,1-1 20,-1 0 0,-2 3 5,0 0 104,1 0 1,-1 2-39,0-1 1,-2 1-1,0-1 1,-1 1-2,1-1 0,-1 0 101,1 1 1,-1-1-103,-1 1 0,0-1 0,0 0 1,-2 1 18,0-1-18,-3 1 0,1-1-12,-2 0 0,-1-1 4,1-1 0,2-3-218,-1 2 1,1-1-271,-2 1 5,-1-1 1,1-2-11,-1 0 1,3 0-637,0 0 1045,2 0 0,0 0 0,2 0 0</inkml:trace>
  <inkml:trace contextRef="#ctx0" brushRef="#br0" timeOffset="1467">546 244 8397,'0'-6'-734,"0"-4"0,0 3 816,0-1 0,-2 3 0,-1 1 1,0 1-1,-2 2-283,-1 0 1,-3 3 273,1 0 0,-1 3 0,3-3 0,-1 2 256,-2 1 1,2-1 98,-2 0 1,2 0-100,1 3 1,0-1-146,2 0 0,-1-1 120,3-1-322,0 3 0,2 0-54,3 2 1,0-2 78,3-1 1,1 1-177,-1-1 0,1 0 30,2-2 0,-1 0-9,3-2 0,-3-2 54,3 3 1,-3-3 60,0 0 1,1 0 36,0 0 1,0-3 100,-3-1 1,0 0 38,1-2 0,-1 1-76,1-4 0,-3 2-38,0 0 0,-2-1 18,0-1 0,-2 1-198,0 1 0,0 1 16,0 0 0,0-1-347,0 1 197,0-1-176,0 1 88,-2 2-217,1-1 108,-2 4 481,3-2 0,0 6 0,0 0 0</inkml:trace>
  <inkml:trace contextRef="#ctx0" brushRef="#br0" timeOffset="1973">649 218 8326,'-1'-3'-267,"-1"1"318,1 1 0,-2 2 322,3 1 0,-2 0-216,0 4 0,0-1-142,2 4 1,0 0 53,0 0 0,0 1-139,0-1 1,0-1 0,0 0 0,0-1 0,0 2-154,0-1 230,0-1 128,0-4 0,0-3-131,0-4 1,1-2 1,1 0 1,-1-2-1,3-2 1,-1 1-143,-2 0 0,2-1-9,-1 2 1,2 1 134,-2-2 0,1 0-194,-1 0 0,1 1 128,2 1 0,-2 3 0,-1 0 40,2 0 206,2 0 30,1 1 1,-3 3-125,0 0 0,-2 1 116,0 1 0,-2 2-74,0 5 0,3-2 176,-1 2 1,0-2-91,-2-1 0,0 3-39,0-1 1,0 1-103,0-3 0,0 3-134,0-1 0,1 1-130,1-3 1,-1 1 72,3-1 1,0-2-352,0 1 0,2-2 178,-2 1 1,4 1 300,1-2 0,5 2 0,-1-2 0</inkml:trace>
  <inkml:trace contextRef="#ctx0" brushRef="#br0" timeOffset="3310">963 244 8430,'0'-6'0,"0"-1"-223,0 1 269,0-1 0,0 1 13,0-1 1,0 3 147,0 0-511,0 2 144,0 0 310,0 2-38,3 0-12,-2 2 1,1 2 189,-2 2 1,0 2-84,0 0 0,0 0 66,0 3 1,0-3-186,0 3 0,0-3 27,0 3 0,1-2-196,1 1 0,-1-2 136,1 1 1,-1-2-93,-1-1 1,1 1 99,1-1 1,-2-2-321,3 1 443,-3-4-7,0 2-200,0-3 1,0-3-94,0-1 0,0-2-22,0 0 1,0-4 97,0 0 1,0 0-125,0-1 1,0 1 78,0-1 0,2-1-225,1 2 0,1 0 36,-2-1 0,2 1 142,-2-1 0,3 2 64,0 3 1,0-1 98,-1 1 0,2 2 370,-2 2-285,-1 1 1,2 2 134,-3 1 1,2 3-53,-2 3 0,1-1-111,-1 2 1,-1 0 47,1 0 1,-1 1-42,-1-1 0,2 1-47,0-1 1,0 0 50,-2-3 1,2 0-159,1 1 0,-1-1 63,1 1 1,-2-2-73,3 0 0,-2 0 83,3-3-7,-1 0 7,2-2 0,0-1-8,-2-1 0,1 1-46,-3-4 0,3 1 46,-3-2 0,2-1-171,-2 1 0,3-1 96,-3-2 1,2 2-194,-2-2 0,2 2 2,-2 1 0,3 0 114,-3-1 1,3 1 2,-1-1 72,-1 1 0,1 2 465,-2-1-300,-2 4 0,3-1 209,-3 4 0,0 2-71,0 5 0,-2-2-80,0 1 0,0 2-123,2-2 1,0 1-18,0 0 1,0-2 32,0 2 0,0-2-30,0-1 1,1 0-65,1-2 0,1 1-21,4-3 1,-3 3-70,0-3 1,1 0 128,1-2 0,0 0-9,1 0 1,0-3 1,1-1 1,0-2 5,0 0 1,-1-1-78,0-2 0,-1 2-151,1-2 1,-2 0 139,-1 0 1,2 0-17,-2 1 1,-1 1-70,-1-2 0,1 2 89,-1 0 0,1 3 242,-3 0-245,0 2 0,-1 0 264,-1 2 0,0 2-9,-2 3 1,2 0 149,-2 2 0,2 1-118,0 1 0,-1 2-44,1 0 0,0-1-47,2 1 0,0-3 40,0 3 1,3-3-177,1 0 1,0 2-7,0-2 0,0-1 21,3-3 1,1-2 25,1 2 0,-1-2-22,-1 0 0,-1-1-26,0-1 1,1-3 56,-1-2 0,0 0 43,-2-2 1,1 1-37,-3-1 0,3 0-176,-3-1 1,0 1 2,-2-2 1,0 2-126,0 1 0,2-1 248,0 1 70,0 2 254,-2-1 1,0 5-120,0 0 0,-2 5 54,0 6 0,-2 1-105,2 1 1,-3 3 184,3 1 0,-2 1-67,2 1 1,-3 1-99,1 2 1,0 0-54,0 1 0,-1-1-187,-1-2 1,0-1 9,2 0 1,-4-2 76,2-2 1,-2-5-119,2-1 0,-1-3 148,1-2 1,-1 1-7,1-2 1,0-2 53,-1-3 0,0 0 10,-2-5 1,2 2-45,-1-3 0,1-1 12,3 0 1,-2-2-521,2 0 0,1 1 216,-2-1 0,4 3-656,-1 0 0,1 1 396,1 0 1,0 1-684,0-1 1198,0 4 0,3-3 0,0 3 0</inkml:trace>
  <inkml:trace contextRef="#ctx0" brushRef="#br1" timeOffset="4460">1637 109 13280,'0'-9'-3518,"0"4"3075,0-1 1,0 1 675,0-2 0,0 1-26,2-1 0,-1 3-12,1 0 0,0 0-233,0-3 0,-1 3 126,1 0-749,-2-1 772,0-1-147,-2-1 0,-2 2 310,-2 0 1,-1 3 74,1 2 0,-3-3 14,1 1 0,-3 0-91,2 2 1,-1 1 176,1 1 1,-2 1-152,3 1 0,-3 3-127,3-1 0,1 0 118,3 3 1,0 1-369,0 1 1,1-1-100,3 0 1,0 3 16,0 2 1,3 2-34,1-2 1,2 2-13,0-2 1,3 2-53,0-2 0,0 3 154,-1-1 1,0 0 11,3 0 0,-3-3 143,0 1 1,2-2-181,-2-3 1,-1 1 18,-3-4 0,-3 0-264,1-2 348,-1-2 0,-2-1 109,-1-2 0,1 0 67,-3 0 0,-1-2-46,-1 0 1,-3-3-54,1 1 0,-1-2-82,3 0 0,-1-3-42,1 1 0,0-2 45,2 2 1,-2 1-182,2-2 1,0 0 21,0 0 0,3 1-139,-1 1 1,1 1-30,1 0 94,0-1 1,3 1 255,1-1 0,2 4 7,3 1 0,1-1 102,3 1 1,0-1-58,-1 1 0,3 1-1,0-1 1,1-1 27,-1 1 0,-1 0 5,1 2 0,-4-3-32,0 1 0,-1 0-104,0 2 1,0-2-128,-4 0 1,0 0-105,1 2 161,-1 0 0,-2 0-88,1 0 22,-4 0 254,2 0 1,-3 1-126,0 1 1,-1-1 297,-1 3 0,1-2-138,-4 3 0,3-1 130,-2 2 1,3 1-4,-1-1-176,-2 1 0,3-1 11,-1 1 0,1-1-2,1 0 0,0-1-169,0-1 0,3-3 106,2 1 1,0 0-295,2 0 1,-1-1 68,0 1 0,4-1-165,0-1 0,0-3 2,1 1 0,-1-3-125,1 1 1,0 0 519,-2 0 0,2-3 0,-1-3 0</inkml:trace>
  <inkml:trace contextRef="#ctx0" brushRef="#br1" timeOffset="5003">1829 32 14960,'-2'-8'-1641,"-1"0"1,0 1-245,0 2 2286,1 4-292,2-2-1086,0 3 703,0 3 0,0 1-119,0 2 1,2-2 198,0 1 1,3-1-1,-1 2 1</inkml:trace>
  <inkml:trace contextRef="#ctx0" brushRef="#br1" timeOffset="5514">1925 186 9764,'0'-3'489,"0"0"-574,3 11 1,-2-2 103,1 7 0,1-2-241,2 2 1,-2-1-10,-1-1 1,1 1 188,-1-1 0,0-2-194,-2 0 84,3 1 0,-3-3-10,3 1 174,-3-4 45,0-1-46,0-3 0,0-3 24,0-1 0,-2-2 33,0 0 1,0-1-45,2-2 1,0 2 122,0-4 0,-1 2-125,-1-1 0,1 0 10,-1-1 0,1 0-68,1 2 1,1 0-180,1 0 0,0 2 162,2-1 1,0 0-181,3 2 0,-1 2 6,0-1 0,3 3 103,0-2 1,1 3-62,-1-2 0,2 3 144,-3 0 0,3 0 0,0 0 0,1 0 1,-1 0-1,0-1 0,-1 0 0,0-2 110,-1 2 1,0 0-42,0 1 0,-1 0 1,-1 0 155,-1 0-43,-2-3-160,1 3 17,-4-3 1,0 2-52,-3-1 1,-3 1 38,0-1 0,0 1 14,-2 1 0,-1 0 7,-1 0 1,1 0 258,1 0 0,-1 1-150,-1 1 1,1-1 214,1 1 0,1 1-144,-1-1 0,2 1-184,0-1 0,0 0 101,3 2 0,0-2-209,2 2 0,0-2 28,0 3 0,3-2 43,1 2 0,2 0-102,0 0 1,4 0 109,0 2 1,0-1 96,1 0 0,0 1-78,1-1 1,1 3 94,0-1 1,-1 1-7,-1-3 0,0 1 21,-2-1 0,-1 1-28,-4-1 0,1 0 59,-3 1 46,0-1 1,-5 0-122,-1-2 0,-2 1 116,0-3 1,-3 0-42,1-2 0,-1 0-51,0 0 1,2 0-8,-2 0 0,2 0-104,1 0 0,-1 0 16,1 0 0,0-2-236,-1 0 0,3-1-52,0 1 0,2 1-23,0-3-200,1 2 1,2-3 78,1 3 1,0 0-208,2 2 647,3-3 1,3-1 0,3-2 0</inkml:trace>
  <inkml:trace contextRef="#ctx0" brushRef="#br0" timeOffset="6030">2310 77 8407,'0'-4'33,"-1"0"43,-1-1-292,1 2 1,-4 1 0,3 4 290,1 2 0,0 4 178,1 0 0,0 4-160,0-1 0,0-1 50,0 0 0,0 2-51,0 1 0,0 4-16,0-5 0,2 3-21,0-3 1,1 1-69,-1 0 1,1-1-123,2-1 0,0 0 57,-3-2 1,1-1-185,-1-1 0,-2-1-126,3 1-307,-3-1-76,0-2 366,0 1 295,0-4 1,0 1 109,-3-4 0,0-2 0,-4-2 0</inkml:trace>
  <inkml:trace contextRef="#ctx0" brushRef="#br0" timeOffset="6098">2227 231 8407,'-3'-6'0,"2"1"35,-1 1 356,1 3-323,1-5 118,3 5 1,1-2-119,2 3 2,0 0 1,1 0 65,-1 0 1,1 0-98,-1 0 1,1 0-218,-1 0 0,1 0-138,2 0 1,-2 0 171,4 0 1,-2 0-223,1 0 1,-1 3 134,2-1 1,-1 0-157,3-2 0,-2 0 106,0 0 0,-1 0 281,3 0 0,-3 0 0,2 3 0,-2 0 0</inkml:trace>
  <inkml:trace contextRef="#ctx0" brushRef="#br1" timeOffset="6994">2579 173 15380,'-3'-6'-2289,"-1"0"1809,2 2 1,1-2-664,-1 2 594,-1-2 546,2 0-184,-2-1 305,3 1-1002,0 0 807,0 2 0,1-1-52,1 3 629,-1 0-289,2 2 1,-3 2 5,2 0 0,-1 3-56,1-1 1,-1 4 61,-1 1 0,0 1-55,0-1 1,1 2-53,1 0 0,-1 0-85,1 0 1,1 1-1,-1-2 1,0 0 0,0-1-1,1-2 1,0-1-1,2 1-345,-2-1 1,3 0 183,-2-2 1,0-1 247,0-3 1,0 0 197,3 0 0,-3-3-78,0-1 1,0-3-149,0-1 0,2 1 9,-2-2 0,0 1-114,0 0 1,-2 1-306,2-2 1,-2 0 6,3 0 0,-3 2 50,2 2 0,-2 0-131,0 0 163,-2 2 360,0 1-181,0 2 1,0 3 5,0 4 1,1-1 9,1 3 0,2 0 119,2-1 0,1 2-128,-1-2 0,1-1 206,2 2 0,-1-2-106,2-1 0,0-2 204,1-2 1,1 1 202,-1-1 0,-1 0-27,0-2 1,-2-1-53,-2-1 0,0 1-260,-1-3 1,-2-1-136,2-1 1,-4 0-107,1-1 0,-1 1-58,-1-1 0,0 0-260,0-1 0,-1 0 82,-1 0 1,1-1-274,-4 0 1,2 0-26,-2 0 0,0 1 77,3-2 0,-2 2 294,2-1 0,-2 2 115,1 1 1,1 2-160,2-1-32,0 4 112,0-2 1,1 3 179,1 0 0,2 3 88,2 1 1,-2 0-15,1 0 0,2 3 1,3 3-1</inkml:trace>
  <inkml:trace contextRef="#ctx0" brushRef="#br1" timeOffset="7767">3003 199 9692,'0'-6'-731,"0"-1"0,0 1 409,3-1 0,-3 1 244,2 0 0,1 1 426,-1 1-263,1 3 1,-3-4-82,2 2 1,-1 1 0,2 2-37,-3-3 0,-1 3 230,-1-2 0,-1 1-73,-4 1 0,1 0 119,-1 0 0,1 0-156,-1 0 1,-1 1 183,-1 1 1,-2 1 6,0 1 0,2 2-62,0-2 1,2 2-129,1 0 1,0 3-118,-1-1 1,4 3-77,0-3 1,3 2 80,0-2 1,0 0-133,3 3 0,0-3 106,4 0 0,-1-3-23,0-1 0,3 0 63,-1 0 0,2-1 42,-2-3 1,-1 0 4,2 0 1,0-1 16,0-1 0,1 1-79,-1-4 1,0 1 63,-3-2 1,1-1-198,2 1 1,-4 0 76,1-1 0,-1 1-111,1-1 1,-1 1 18,-1-1 1,-3 3 15,2 0 0,-3 2-69,0-3 232,0 4 184,0-2 1,0 8-99,0 2 0,0 0-95,0 0 0,1-1 3,1 1 1,2-1 21,2 1 1,1-1 4,-1 0 1,0 0-59,1-2 0,-1 1-1,1-3 0,-1 1 14,0-3 0,1 0 59,-1 0 1,1-1 22,-1-1 0,1-2-55,-1-2 1,-2-1-41,0 1 1,-1-1-26,1-2 1,-3 1-15,1-2 1,-1-1-71,-1-2 0,0 0-28,0-2 1,-2 1-59,0-1 0,-2 0 104,1 0 0,-1-2 128,2 4 0,-2 0-90,2 4 0,-1 1 264,1 1-53,1 1 118,-2 2-129,0 1 0,3 6 11,-3 2 0,3 0 113,0 2 0,0 1-97,0 1 0,0 1 85,0-1 1,0 2-127,3-3 1,-2 4 41,3-2 1,1 2-93,1 1 1,0 0-34,1 0 1,1-2 51,1-1 0,2 1-12,0 2 0,-1-3-213,1-2 1,-1 0 61,0-2 1,2 0-523,-4-2 382,1-1 0,-5-3-536,0 0-1,-2 0 377,1 0 0,-8-3 394,-2-1 1,-1-2 0,2 0 0</inkml:trace>
  <inkml:trace contextRef="#ctx0" brushRef="#br1" timeOffset="8687">3163 154 9692,'-2'-6'-489,"0"-1"794,-3 1-313,4 2 8,-2 1 0,4 3 109,1 0 0,0 0 34,2 0 0,0 0-205,3 0 0,-3 1-51,3 1 1,-2-1 198,3 1 0,2 1-115,-2-1 1,4 0 46,-2-2 0,3 2-201,2 1 0,-1-1-88,1-2 0,0 0-68,0 0 1,0 0 128,-2 0 0,-1 0-111,-1 0 1,-1 0 203,-2 0 1,0 0 141,0 0-20,-1 0 0,0-2-10,-1-1 0,-2 1-25,1 2 12,-4-3 0,2 2-19,-3-3-100,0 2 57,0-1 1,0 3 85,0-2-122,0 1 165,0-2 275,0 3-100,-3 0 0,2 0-96,-4 0 0,3 0 169,-2 0 1,2 0-78,-2 0 0,0 1-51,0 1 0,-2-1 14,2 4 0,0 0-33,0 3 0,0-1 5,-3 2 0,3 0-177,0 0 1,2 2-10,0 0 1,1 1-32,1 1 1,0-3-190,0 1 0,1-2 118,1 1 0,2-2 132,2 1 0,1-4-65,2-1 1,-1-3 69,2 2 1,1-3 17,2 0 1,0 0 24,0-3 0,-1 2 8,1-3 0,0-1-15,0-4 1,-2 2-12,-1-2 0,0 0-216,1 1 0,0-4 81,-2 2 0,-1-3-131,-1 1 1,-3-3 142,0 0 0,0-2 4,0 2 0,-1 0-5,-3 2 0,0 0 2,0 0 0,0 3 73,0 2 1,-1 1 191,-1 3 1,1 1 428,-3 3-347,-1 0 1,0 1-57,0 1 1,0-1-65,3 4 0,-2 1 55,2 3 1,-1 0 19,1-1 0,1 2 8,-1 0 1,1 5-94,1-3 0,-2 3-9,0-2 1,0-3-193,2 1-1,0 0 94,0 1 0,0 1-167,0-3 1,3 2 82,1-4 1,-1 1-119,2-3 1,-1-2 161,2-2 1,1-1 7,-1-1 0,1 0 37,-1 0 0,3-3-10,-1 1 1,1-3-41,-3-2 1,1 1 26,-1-3 1,-2 2-258,1 1 1,-1-1-93,2 1 80,1-1 302,-1 1 404,0 0-174,1 2 1,-3 1-95,0 3 1,-2 1-61,0 1 0,1 2-20,-1 2 1,2 0-69,-2 1 1,3 1-42,0 1 0,0 0-187,2 0 0,1-2 56,1 1 0,2 0-184,0-2 0,1 0-145,1-2 0,0 2 135,2-2 1,-1 0 29,1 0 0,-2-3 336,-3 1 0,3 2 1,-3-1-1</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15.426"/>
    </inkml:context>
    <inkml:brush xml:id="br0">
      <inkml:brushProperty name="width" value="0.06" units="cm"/>
      <inkml:brushProperty name="height" value="0.06" units="cm"/>
      <inkml:brushProperty name="color" value="#CC0066"/>
    </inkml:brush>
    <inkml:brush xml:id="br1">
      <inkml:brushProperty name="width" value="0.08" units="cm"/>
      <inkml:brushProperty name="height" value="0.08" units="cm"/>
      <inkml:brushProperty name="color" value="#CC0066"/>
    </inkml:brush>
  </inkml:definitions>
  <inkml:trace contextRef="#ctx0" brushRef="#br0">20 225 8476,'-5'-1'-1001,"1"-1"658,3 1 343,-5-2 404,5 3-263,-2 0 0,4 0 21,1 0 1,0 2-52,2 1 0,0 1-4,3-2 0,-1 1-116,0-1 0,2-1 113,0 1 0,0-1-173,3-1 0,-1 0 157,0 0 1,5 0-168,-3 0 0,3 0 14,0 0 0,0-1-225,2-1 1,-2-1 88,2-1 0,-4-1-87,0 2 1,-3 1-206,-3 0 95,-1 1 398,-2-2 0,-4 3 0,-5 0 0,-3 0 0,-2 0 0</inkml:trace>
  <inkml:trace contextRef="#ctx0" brushRef="#br0" timeOffset="545">109 257 8476,'-3'-1'-432,"1"-1"-570,-2 1 1237,3-2-206,-1 6 0,2 1 294,0 2 1,0 1-49,2 2 0,-1-1-146,1 2 0,1 0-65,-1 1 1,1 1-93,-1-1 0,0 1-39,2 1 1,-2-2 116,2-1 1,-1-2-316,1 1 1,-1 0 66,2-1 0,0 1-149,-3-3 1,1 0-254,-1-2 284,-1 2 1,1-4 315,-2 2 0,0-3 0,0 2 0,-2-3 0,-2 0 0,-2 0 0,1-2 0,1 0 0,-2-2 0,-3 1 0,0-2 0,3 2 0</inkml:trace>
  <inkml:trace contextRef="#ctx0" brushRef="#br0" timeOffset="595">52 436 8476,'-4'3'-950,"-2"-2"1184,3 2 0,-3-2 313,2 1-557,1-2 209,3 3-179,0-3 1,3 0 104,1 0 1,2 0-138,0 0 0,1 0 93,2 0 1,-2 0-157,2 0 0,0 0 43,-1 0 0,3 0 96,-2 0 0,-1 0-177,-1 0 0,1 0 4,1 0 1,0 0-115,0 0 1,-2 0 59,1 0 0,0 0-149,1 0 1,0 0-59,2 0 0,1 0 103,-2 0 0,3 0 267,-1-3 0,1 2 0,-3-3 0,2-1 0,-2-1 0,3 0 0</inkml:trace>
  <inkml:trace contextRef="#ctx0" brushRef="#br0" timeOffset="2763">501 282 8476,'0'-6'-370,"0"-1"-463,0-2 604,0 2 1,0-2 138,3 3 1,-1 1 305,3 1-244,0 0 199,-1-3 1,0 3-48,-2 0 0,1 2-47,-1-3 1,0 3 135,-2-2 40,0 3-334,0-5 0,-3 5 154,-1-1 0,0 1-176,0 1 0,0 0 174,-3 0 0,-1 0-8,-1 0 1,0 2 15,3 1 0,-2 2 139,-1-1 0,-2 2-185,3 0 1,1 2 25,3 1 1,0 2-113,0 0 1,2-1 131,4 1 1,0-1-232,2 3 0,3 0 113,4 0 0,1 0-91,1 0 1,-1-1 34,1 1 1,0-1 47,0-1 1,-1 1 25,-1-4 1,-1 1-7,-2 0 1,-1-2 75,2 2 1,-2-2-70,0-1 1,-4-2 113,-1 1-89,2-1-164,-3 2 152,1-2-6,-2-1-2,-2-3-27,-2 0 1,-2-1 0,1 0 0,1-2-22,-1 2 0,0-3 0,0 1 0,1-1 0,-1 0 0,0 1 0,0-1 0,0 0-66,0 0 0,2-2 81,-1 2 1,2 1-35,0-2 78,1 1 0,1-2 0,0-1 10,0 1 1,0-1-57,0-2 108,0 2 0,3-2 0,2 2-21,0 1 1,-1-3 172,1 1-202,-1-1 0,5 3 0,-1-1 15,0 1 1,0 2 10,0-1-42,0 1 0,3 0 1,-2 0 78,1 1 1,1 1-48,2 2 12,-1 0 0,1 0 1,-1 1 4,-1 1 0,1 1 90,-4 1-115,3 2 0,-3-2 1,-1 2 1,-2 0 1,0 1-110,-2-1 123,2 1 0,-5-1-157,2 0 146,-1 1-52,-1-1 1,-1-2-23,-1-2 0,-1-1-24,-4 2 49,1-3 1,-1 3-14,1-3 1,0-1 26,-1-1-10,1 2 1,-1-6-107,1 2 99,0-2-52,2-1 1,-1 1-10,3 0 1,0-1 24,2 1 1,0 2-53,0-1 55,3 1 1,0-2 114,4-1 1,0 3-102,1 0 0,-1 2 135,2 0 1,-2-1-112,-1 1 0,1-1 359,-1 1-235,1 1 1,-1-2-45,1 3 1,-3 0 45,0 0 0,0 3 2,0 2 0,1 0-32,-3 2 1,2-1-1,-2 1 1,3-1-32,-3 0 0,1 1 29,-1-1 0,1 1-150,1-1 1,1 0 119,-3 1 1,2-3-102,-1 0 1,2 0 58,-1 0 0,-1-1-8,2-3 1,-3 0-5,2 0 0,-2 0-22,2 0-20,1 0 1,1-2 51,1 0 0,-3-3-173,0 1 0,0-2 96,0-1 1,1 1-130,-3 0 1,2-1 29,-1 1 0,1-1 36,-2 1 1,1 0-21,-1 2 166,-1-5 0,1 5 167,-2-4-344,0 3 324,0 0 1,0 4 54,-2-1-40,1 1 0,-3 2 19,2 1-86,1 1 0,-1 4-25,2-1 1,0 1-4,0-1 0,0 1-7,2-1 1,1 0 5,2 1 0,0-1-109,0-2 1,0 1 89,2-3 1,1 2-28,1-2 1,-1 3 10,-1-3 0,1 0-1,1-2 1,-1-1-9,-1-1 0,-1 1-4,1-4 0,-2 1-78,0-2 1,0-1 86,-3 1 1,2-1-227,-2 1 0,0 0 116,-2-1 1,2 1-147,1-1 0,-1 1 141,-2-1 0,0 1 49,0 0 0,0 1 158,0 1 0,0 2-101,0-2 28,-3 2 1,1-1-64,-2 3 0,3 3 215,-1 2 0,0-2-73,0 1 0,1 1-37,-1 1 0,2 3-32,0-1 1,0 1 1,0-3 0,0 1 80,0-1-87,2 0 0,1 1-27,1-1 0,0-2 26,-2 1 1,0-3-34,2 2 1,-2-2 14,2 0 1,-2-2 1,3 0 0,-3 0-64,2-2 0,-2 0-10,3-2 0,-3 0-132,2-3 1,0 1 109,0-1 0,1 1-125,-3 0 0,2-1 91,-2 1 1,3-1 11,-3 1 1,2 2-5,-2-1 1,1 2 141,-1-1 0,0 0-65,2 2 140,-3 1 1,2-1-41,-3 4 145,0 2 1,0 4-70,0 1 1,0-1-110,0-1 0,2 1 6,0 1 1,1-1 14,-1-1 0,2-1-143,2 1 0,1-1 53,-1 0 0,1-1-17,2-1 0,-1-3 10,2 2 0,0-3-18,1 0 0,1 0-6,-1 0 1,1-3 39,1-1 0,-2-2 33,-1 0 1,-2-3-33,1 1 0,-3-1 6,-2 0 1,1 2-80,-3-2 1,1 0-157,-3 1 0,0-1 113,0 3 1,-1-2-184,-1 1 1,-2 0 227,-2 2 0,-1 0-41,1 1 1,-1 0 158,1 2 0,0 2-56,-1-3 0,1 3 72,-1 0 1,0 2 22,-1 0 1,1 3 203,-2-1 1,2 2-80,1 0 1,0 1-62,2-1 0,-1 1 6,2-1 1,1 3-63,2-1 1,0 1-99,0-3 1,1 1 100,1-1 0,2 0-163,2 1 1,1-1 33,2-2 0,-1 1 43,2-3 1,0 0-67,1-2 0,0 0-16,-2 0 1,2-3 32,-3-1 1,3-2 24,-3 0 1,1-1 17,-3-2 1,1 1-16,-1-2 1,-2 0 26,1-1 0,-4-1-15,1 1 0,-1 1 3,-1-1 1,-1 1-164,-1-3 1,1 2 149,-4 1 1,2 1-273,-1-2 0,-2 3 146,2-3 0,1 3-122,1 0 302,1 1 435,-2 0-221,2 4 49,-1 0 0,1 6-68,-1 1 1,1 2-98,-1 0 1,1 3 177,1-1 1,0 3-67,0-3 1,0 3-154,0-2 0,0 1 18,0-1 0,1 1-187,1-1 0,-1 2 113,4-3 0,-3 1-154,2-3 0,0 1 37,3-1 0,-1 0 60,1 1 1,-1-1-210,0 1 0,3-2 60,0 0 1,0 0-172,-1-3 0,0 3-107,0-1 0,1 1-340,0-1 780,-1 2 0,-1 0 0,-1 4 0</inkml:trace>
  <inkml:trace contextRef="#ctx0" brushRef="#br0" timeOffset="4097">1630 141 8559,'-1'-6'-388,"-1"0"1,1 1-374,-1 1 0,1 2 668,1-2-133,0 2 626,3-1-274,-2 3 0,2 0 49,-1 0 0,-1 1-150,1 1 162,-1 2 0,1 2-30,0 1 1,0 1 1,-2 1 0,3-1-58,-1-1 1,1 1 4,-1 1 0,-2 2-192,3 0 1,-1-1 103,1 0 0,-1-2-183,1 1 0,-3 0 65,2 0 1,1 1-37,-1-1 0,1-3 99,-3-1 0,0-1-72,0 2 73,0-2 35,0-1 103,0-3 1,-1-2-113,-1-1 1,1-2 17,-1 1 0,1-2-65,1 0 1,0 0-11,0-1 0,0 1 26,0-1 1,0 1-13,0 0 1,1-1 18,1 1 1,-1-1-22,4 1 0,-3 0 22,2-1 1,-2 1-7,2-1 1,1 3 70,1 0 1,1-1-38,-1-1 0,0 0 4,1-1 1,-1 1 33,1-1 1,-1 1 6,0 0 1,-1 1 15,-1 1 1,-2 0 12,2 0 1,-1-1 125,1 3-128,-3 0-130,2 2 139,0 0-246,-2 0 315,2 0-21,-3 3 75,-3 0 1,2 4-106,-1-1 0,1 1 80,1-1 0,0 1-99,0 2 0,0-2 117,0 1 0,0 2-151,0-2 0,0 1-121,0 0 1,1-2 49,1 2 1,-1 0-245,4-1 0,-1 3 139,2-2 0,1-1-166,-1-1 0,1-4 199,-1-1 0,-2 1-126,1-1 287,-1 0 0,2-4-151,1 0 1,-4-3 225,-1 1 0,1-2-89,-1 0 0,1 2-40,-1-1 0,-1 1-163,1-2-72,-1-1 0,1 1 92,0-1 77,0 4 0,-1-2-26,1 3 72,-1 0 0,2 2 116,0 0 1,-3 0-73,2 2 0,0 2 209,0 2 1,-1 1-182,4-1 0,-1 1 25,2-1 1,-1 0-101,-1 1 1,0-1 63,3-2 1,1 1-49,1-3 1,0 0 32,0-2 1,-2 0-104,1 0 1,2 0 42,-2 0 1,3-3 12,-3-1 0,2-2 14,-2 0 0,-1 1-1,2-2 0,-2 2-86,-1-3 1,-1 3 82,-1 1 0,-3-1-148,1-1 1,-1 0-34,-1-1 126,0 1 1,-3 0 45,-1 2 1,-2 1 6,0 3 1,0 0 11,-1 0 0,0 0 150,-2 0 0,4 0 125,-1 0 1,1 3 23,-1 1 1,0 0-11,2 0 1,-1 0-150,3 3 1,-1-1 28,3 0 0,0 1-50,0-1 0,0 1-129,0-1 0,3 0-146,2 1 0,2-3 80,2 0 0,4 0-413,0 0 0,4 1 189,0-3 1,2 0 295,0-2 0,1 3 0,-1 1 0</inkml:trace>
  <inkml:trace contextRef="#ctx0" brushRef="#br1" timeOffset="6058">2380 212 9242,'1'-4'-320,"1"2"1,-1 2 467,4 0 1,-3 0-162,2 0 1,0 2-7,3 0 1,-2 0 29,1-2 1,-1 0 58,4 0 1,-2 0-26,-1 0 0,1 0-85,-1 0 1,0-1 88,1-1 1,-1 1-82,1-4 0,-3 1-78,0-2 1,0 1-162,0 1 0,1 0 65,-3-3 83,0 1 0,-2 0 68,0-1 0,0 3-114,-2 0 0,-2 2 321,-2-3 1,-1 4-32,1-1 0,-3 1 8,1 1 0,-2 0 53,2 0 0,0 0 5,-3 0 0,3 3 43,0 1 0,1 0 18,0 0 0,3 0 73,0 3 1,2 1-166,-3 1 1,4 0-189,-1 0 1,2-2-5,2 4 0,1-2-141,4 1 1,0-1 141,2 2 0,-2-3-142,4 3 1,0-3 67,2 0 1,-3-1-142,1 0 0,-2-4 91,1-1 1,-1-1 136,1-1 1,-1 0-121,2 0 0,-3-1 79,0-1 0,1-1-28,0-4 0,-1 1 2,-1-1 0,-3 1-28,0 0 1,1-3-139,1 1 0,-2-1 93,1 3 0,-3-1-30,2 1 0,-2-1 141,0-2 0,-2 2 0,0-2 0,1 2 28,1 1 215,-1-1-203,2 1 0,-4 2 212,-1 2-120,1 2 1,-2 0 63,1 0 1,1 2 82,-1 3 1,-1 0-82,1 2 0,0-1-4,2 1 0,0-1-106,0 1 1,0-1-5,0 0 1,0 1 5,0-1-96,0 1 65,2-1 1,0 0 2,2-2 1,-2-1-4,3-3 1,-3 0 55,2 0 1,-2 0-67,2 0 0,1-1 80,1-1 0,0-2-169,1-2 1,0 0 75,2-1 1,-2 1-145,1-1 0,-1 0 150,0-1 0,-1 1-64,1-2 1,-1 2 44,0 0 1,0 3-47,-2 0 0,0 0 192,-2 0-133,-1 1 237,2 3-218,-3 3 0,0 1 12,0 2 1,-1 0 62,-1 1 1,1 0-77,-1 2 0,1-2 50,1 1 0,0-1-56,0 0 1,0-3-4,0 0 0,2 1-48,1 1-80,2 0 0,-2 0 93,4-2 1,-1 1-18,0-2 0,1-1 11,-1 1 0,1-3-144,-1 2 0,3-1 224,-1-1 1,1-3-43,0-1 1,-2 0 47,2 0 0,0 0 4,-1-3 1,1 1 105,-3 0 0,1-1-88,-1 1 1,1-3 185,-1 1 1,0-1-218,-2 3 1,1-1-5,-3 1 1,1-1-97,-1 1 1,-1 2 82,1-1 0,-1 1-128,-1-2 0,0 2-49,0-1 59,-3 4 0,1-4 75,-2 3 1,2-1 3,-2 1 0,-1 1 199,-1-1 0,2 1-150,-1 1 1,1 1 265,-2 1 0,-1-1-60,1 4 1,-1-2 0,-2 2 0,3 0-119,-1 0 1,1 0 7,2 2 0,-2 0-48,0 1 0,2-1-83,2 2 1,1 0-188,1 0 1,0-1 110,0-1 1,1-1-114,1 1 0,0-2 141,2 0 1,0 0 10,2-3 0,3 0 46,0-2 1,-1 0 7,-1 0 0,-1-3 87,0-1 0,3-1 41,-1 0 0,1-2-83,-3 0 1,1-1 18,-1 2 0,0-3-503,-2 1 1,2-1 174,-2 0 1,0 1-202,0-3 0,0 2 102,0-2 1,-1-1 156,-3 1 1,0-1 152,0-1 1,0 1 11,0 1 0,0 0 3,0 2 1,0 0 8,0 0 1,0 5 346,0-3-210,0 5 158,0-4-188,0 6-4,-3 2 0,2 1-8,-1 3 1,1-1-21,1 1 0,0-1 54,0-1 0,0 0 0,0 3 1,0-1 112,0 0 0,0 1-93,0-1 1,0 1 49,0-1 0,0 0-109,0 1 0,0-1-47,0 1 1,2 1 6,1 1 0,-1 0-8,-2 0 1,0-2 12,3 1 0,-3 2-27,2-2 0,1 3-155,-1-3 1,3 1 91,-3-3 0,3 0-27,-1-2 0,0 1 62,0-3 0,-2 1-23,2-3 104,1 0 0,1 0 1,0 0 1,-1-3-21,-1-2 1,0 0 1,0-2 0,1 1-86,-3 0 0,2-1 51,-2 1 0,3-1-280,-3-2 0,2 2 148,-2-2 1,1 3-36,-1 2 0,-1-2 121,1 2 0,0-1-28,0 0 30,-2 0 1,3 3 90,-3-2 89,0 3 0,-2-2-42,0 6 1,-2-2 163,2 3 0,-1 1-81,3 1 0,-2 0-41,0 1 1,0-1-68,2 1 1,0-3-1,0 0 0,0 0-61,0 3 0,2-1 26,0 1 0,3-3-76,0 0 0,-2-2 85,1 0 0,1 1-181,4-1 0,-2 0 121,2-2 0,-2 0-506,2 0 1,-2 0 108,2 0 436,1 0 0,-3-6 0,2-1 0</inkml:trace>
  <inkml:trace contextRef="#ctx0" brushRef="#br1" timeOffset="6651">3111 32 9495,'-3'-3'-900,"3"-3"-735,-3 5 1320,3-1 0,0 2 272,0 2 35,0-1 0,3 5 1,0-3-1</inkml:trace>
  <inkml:trace contextRef="#ctx0" brushRef="#br0" timeOffset="7210">3188 173 8272,'0'4'535,"0"-1"-461,0-3-125,3-3 1,-1 2-225,2-4 1,0 1-32,2-2 0,1-1 172,-1 1 1,3-1-21,-1 1 0,3-1 57,-2-2 1,1 2 163,-1-1 1,-1 0-81,-1 2 1,-1 2 28,1 0 35,-1 2 112,1-1 1,-4 4-53,-1 1 0,-1 0-81,-1 2 0,0 0-53,0 2 1,0 3 47,0 0 1,1-1-235,1-1 0,-1-1 51,4 0 0,-3-1 50,2-1 0,0-1 71,3 2 0,-1-2-8,0-3 0,3 0 162,0 0 0,1 0-110,-1 0 1,2-1 275,0-1 1,-1-2-51,1-2 1,-1-1-31,0 1 1,2 0-159,-4-1 1,3 3-206,-3 0 1,1-1 78,-3-1 0,1-1 1,-1 2-1,1 0 1,-2 1-1,0-1 0,-1-2 1,-1-1-237,-2 0 0,0-1 328,-1 3 0,0-1 0,0 1 0,0 0 399,0-1 0,-3 4-163,-1 0 0,-2 1-215,0-1 1,-2 2 10,0 3 1,0 2 85,-3 2 0,3 1-41,-3-1 0,3 2 55,-3 1 1,3 2-79,0 0 0,1-1-111,3 1 0,1-1 21,3 0 1,0 2 8,0-4 1,1 3 8,1-2 1,4-1-139,2-1 1,3-2 72,-3 0 0,3-3 49,-2-2 0,1 0 0,-1 0 1,2 0-20,-3-2 1,1-2 136,-3-2 1,0-1-61,1 1 1,-1-1 16,-2-2 1,1 2-119,-3-2 1,1 3-151,-1 2 0,-1-2 63,1 2 0,-1 0 82,-1 0 26,0 3-31,0-2 1,0 3 165,0 3 1,-3 0-25,1 3 0,0 2 103,2 0 0,-2 1-119,0 2 0,0 1 34,2-1 1,0 1 19,0 1 1,0 2-57,0 0 0,0 0-28,0 0 0,0 0 55,0 2 0,0-3-9,0 1 0,0-2 24,0-2 0,-3 0 13,-1-3 0,-1 0 89,-1-3 0,0-3-113,-5-2 0,1 0-183,-3 0 1,-1-2 112,-1-3 0,1-3-589,-3 0 0,2-1 148,-2 0 0,5 2-332,-1-2 764,5 2 0,-2 1 0,4-1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26.418"/>
    </inkml:context>
    <inkml:brush xml:id="br0">
      <inkml:brushProperty name="width" value="0.06" units="cm"/>
      <inkml:brushProperty name="height" value="0.06" units="cm"/>
      <inkml:brushProperty name="color" value="#CC0066"/>
    </inkml:brush>
  </inkml:definitions>
  <inkml:trace contextRef="#ctx0" brushRef="#br0">83 199 8509,'0'-4'-1522,"0"0"735,0-1 1067,0 2 0,0-3-60,0 2 1,0 0 54,0 0 25,0 0 0,0-2-127,0-1 1,0 3 122,0 0-447,0-1 146,0-1 1,0 2-191,-2-1 208,1 4 0,-4-3-26,3 2 1,-3 1 78,1-1 0,0 2 10,0 0 0,-1 2 152,-1 0 1,0 5-108,-1-1 1,1 3 87,2 0 0,-2-2-128,2 4 1,1 0-54,1 2 1,-1-1-12,1 1 1,0-1-167,2-1 1,2 1 109,0-1 1,3-2-95,0 0 0,0-2 44,2-1 1,-1-2-14,1-2 0,-1-1 57,0-1 0,1-1-13,-1-1 1,1 0 131,2-2 0,-4-2-47,1-3 0,-1 0 14,2 0 1,-3 2-74,0-1 0,-2 0 0,0 2 1,-1 0-53,1-1 1,-1 1-198,1-1 1,-1 1 89,-1 0 0,0 1 61,0 1 1,0 2 190,0-2-129,0 2 36,0-1 33,-3 3 0,2 3 326,-1 1-197,2 2 1,0 3-60,2-1 0,0 2 14,2-2 1,0 0-33,3 3 1,-1-3-79,1 3 1,0-3-23,1 0 0,-1-1-10,2 0 0,1-1 38,1 1 0,-2-4-27,-1-1 1,0-1 23,1-1 0,-2 0-5,2 0 0,-3-3 44,-2-1 0,1-2-33,-3 0 0,3-1-160,-3 1 1,2 0 91,-2-1 1,1 1-140,-1-1 1,-1 0 106,1-1 0,-1 0-23,-1-3 1,2 3 196,0-3 1,0 1-146,-2-1 0,0 0 107,0 2 0,0-1-181,0 1 613,0 0-15,0 3-254,0 2-138,-3 2-20,3 2 1,-3 0-47,3 2-41,0-1-8,0 5 65,0-5 1,0 4-115,3-3 105,-3 0 7,6-2 0,-5 0 78,4 0 200,-4 0-165,2 0-58,0 0-190,-2 0 200,1 0-70,-2 0-1,3 0-20,-2 0 109,2 0 229,-3 0-239,0-3 20,0 2 0,-1-2-19,-1 3 7,1-2-134,-2 1 30,3-5 0,-2 5-87,0-4 143,0 1-156,2-2 0,-1 0 113,-1 2 0,1-2 9,-1 2 0,2 0 34,0 0 16,-3 0 40,2-3 21,-5 1-92,6 2 1,-5 1 21,2 1-37,1 1 0,2-2 24,-3 3 0,3 1 77,-2 1 0,1-1 52,1 4-71,0-1 0,1 4-4,1 1 0,-1 0 126,3 0 1,-2-1-100,0 2 1,1 1-18,-1 2 0,2 0-160,-2 0 0,3-2 156,-3 2 0,2-4-186,-2 4 0,3-2 127,-3-1 1,1 2-7,-1-4 1,-1 1 3,3-3 12,-2 1 106,1-1-52,-1-2 0,0-2-86,2-4 1,-2 0 41,0-2 1,1 0-300,-1-3 0,2 1 13,-2-1 0,2 0-16,-1-1 0,1 1 162,-2-2 0,2 1-57,-2 0 1,3 0 181,-3 0 0,2 1-267,-2 0 315,3 1 0,-3 0-127,2-1 229,-3 4-111,5 0-9,-2 3 1,2 0 0,0 0 4,-2 3 1,2 0 86,-2 4 1,1-1-84,-1 0 0,2 1 163,-2-1 0,0 1-95,0 2 0,0-2-31,0 2 1,1-4-13,-3-1 0,0 0-138,-2 2 0,0 1 48,0-1 0,0-1-16,0-1 1,-3-2-53,-1 2 0,-2-2 79,-3 0 1,1-1-106,-2-1 1,0 2 88,-1 0 1,-1 0-126,1-2 1,1 0 40,-1 0 1,1 0-13,0 0 1,0 0-54,4 0 1,0 0 41,-1 0 60,1 0 0,2 0-71,-1 0 41,4 0 1,-1 0 12,4 0 0,-1-2 52,4 0 0,-1 0-30,2 2 0,1 0 12,2 0 1,-2 0 30,2 0 1,-2 0 2,2 0 1,-1 0-34,2 0 0,-1 0-2,2 0 0,-3 0 43,3 0 1,-1 0-34,1 0 1,1 0 43,-2 0 1,0 0-47,1 0 1,-1 0 2,1 0 1,-1 0 31,-2 0 1,-1 0-1,2 0 1,-3-1 135,-1-1 1,0 0-91,0-2 0,-2 2 329,-1-2-351,1-1 1,-2-1 27,1-1 0,-1 1-66,-1 0 1,0-1-5,0 1 0,0-1 9,0 1 0,0 0-237,0-1 132,0 1 90,0-1 136,0 1-148,0 2 56,0 2 50,0 2 22,0 2-20,-3 2 0,2 2 24,-1 1 1,1-1 16,1 1 1,0-1-74,0 0 1,0 1 32,0-1 0,0 1-24,0-1 0,0 0-72,0 1 0,0-1 43,0 1 1,0-3-12,0 0 1,0-2-154,0 3 182,0-4-30,3 2 11,-2-3-48,2 0 0,-3-3-14,0-1 0,2-2-2,0 0 1,0-1 2,-2 1 1,0-1-6,0 1 0,2-1-187,0-2 1,1 2 113,-1-1 0,0 1-14,2 0 1,-2 1-29,3-1 164,-1 1 1,2 0-35,1 2 1,-3-1 119,0 3 1,-2 0-83,3 2 1,-3 0 52,2 0-20,-3 0-36,5 3 1,-4-2 32,2 3 0,-3-2-29,1 3 0,0-3 49,0 2 0,-1-2 112,1 2-77,-1 1 0,-1 1 23,0 1-50,2-1 1,-1 0-28,1 1 0,-1-1 5,-1 1 0,1-3-21,1 0 29,-1 0 0,4 3-193,-3-1 194,3-2-121,-2 2 1,4-6 83,-1 2 1,-2-1 24,1-1-44,-1 0 1,2-3 1,1-1 0,-2 0-16,0 0 0,0 1 23,0-2 1,-2 0-159,2 0 1,-2-1 93,1-3 0,2 2-198,-2-1 0,0 1 138,0 0 1,0 1 57,0-1 1,0 1 39,-2 0 1,-2-1 3,3 1 1,-2 1 43,1 1-142,-1 3 244,2-2 1,-4 3-126,-1 0 129,1 0 1,-4 1-75,3 1 0,-1 1 107,1 4 1,1-1-39,-1 1 1,1-1-82,1 0 0,0-1 22,0-1 1,0 0-1,0 3 0,1-1-4,1 0 1,0 0 5,2-2 1,-2 1-180,2-2 87,1 2 1,1-3-17,1 3 1,-1-3-37,0-2 15,1 0 1,-1 0 16,1 0 0,-3-2 32,0-3 1,0 2 4,3-1 1,-3-1-15,0-1 1,-1-1-13,1 1 0,-2 0-43,2-1 1,-2 0-6,0-2 1,1 2 9,-1-1 0,0 1-273,-2 0 355,3 1 0,-3-1-74,3 1 0,-3 2 149,0-1-184,3 4 118,-2-2 31,2 3 199,-3 0-152,0 3 0,0 1 0,0 2 1,2 3 26,0-1 1,0 1-76,-2 0 0,1 0 49,1 2 0,-1 0-41,4-2 0,-3 2 30,2 0 1,-2 0-67,3 0 0,-2 1-14,1-1 1,1-1-25,-3 1 1,3-4-20,-3 2 1,3-1-48,-1-1 0,-1 1 126,-1-4-154,2 2 103,-4-3 293,3 0-241,-3-3 1,0-3-36,0-1 1,-3-2-145,-1 0 1,1-1 148,-2 1 1,1-3-203,-2 1 1,-2-3 111,0 3 1,3-3-145,-1 2 0,1-1 43,-2 1 0,3-2 46,0 0 1,1 1 57,-1-1 1,3 1 7,-1 0 0,1-2 168,1 1 1,1 2-108,1 0 0,1 2-23,4 1 0,-1 0-3,1 2 0,0-1-33,1 3 0,1-3 61,2 3 1,1 0-6,-1 2 0,-1 0 45,1 0 0,-1 0 3,0 0 1,2 1 78,-1 1 0,-2 1-136,0 4 1,-3-1 133,-1 1 1,0 0-78,-3 1 0,0 0 2,-2 3 0,0-3-44,0 0 0,0 0-13,0 1 1,-3-2 33,-1 1 1,0-1-17,0 0 0,0-3 8,-3 0 0,1-2 0,-1 0 0,1-1 0,0-1 1,-1 0 0,1 0 1,1 0-19,1 0 54,3 0-322,-5 0 206,5 0 0,-1-1-19,2-1 0,2 1-10,3-1 1,0 1-156,2 1 1,0 0 117,1 0 1,0 0 37,3-3 1,-2 3 80,1-2 1,-1-1-89,1 1 0,-2-3 193,1 3 0,-1-3 3,0 1 0,-1-2 118,2 0 0,-2-1-117,-1 1 1,0-3-15,-2 1 1,1-1-61,-2 0 1,1 0 35,-2-2 1,1 0-240,-1 2 0,-1-2 44,1 3 0,-1-3-139,-1 3 0,0-1 258,0 3 0,0-1-26,0 1 0,0-1 395,0 1-150,0 2 38,0 2-216,0 2 23,-3 2 0,2 2 11,-1 2 1,0 1 0,0-1 0,2 1 2,-3-1 1,3 0-10,0 1 0,0 1 152,0 1 0,0 2-160,0-3 0,0 2 119,0-2 0,2 0-91,0 3 0,1-3-18,-1 3 0,1-3-9,1 3 1,2-1-110,-2 1 1,2-2-6,0-3 1,1 1-250,-1-1 1,0 1-112,1-1 0,0-2 144,2-2 1,-2-2-91,1 0 0,-1 0 147,0 0 1,-1 0-184,1 0 1,-3 0 1,0-2 0,0 0 401,0-2 0,1 0 0,-3-3 0,3 1 0,-1-1 0</inkml:trace>
  <inkml:trace contextRef="#ctx0" brushRef="#br0" timeOffset="603">1167 110 8375,'0'-7'-54,"3"1"0,0 2 292,1-1 0,2 4 43,-2-1 1,1 1-184,1 1 1,-1 0 78,4 0 0,0 0-350,-1 0 1,3 0 112,-2 0 1,2 1-408,0 1 0,-1-1 158,0 1 0,-1 1-300,2-1 609,-3 0 0,1 1 0,-3 0 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28.115"/>
    </inkml:context>
    <inkml:brush xml:id="br0">
      <inkml:brushProperty name="width" value="0.06" units="cm"/>
      <inkml:brushProperty name="height" value="0.06" units="cm"/>
      <inkml:brushProperty name="color" value="#CC0066"/>
    </inkml:brush>
  </inkml:definitions>
  <inkml:trace contextRef="#ctx0" brushRef="#br0">7 26 8471,'0'-4'-1105,"0"-1"1,0 3 1605,0-2-338,0 3 1,0-3-57,0 2-79,0 1-24,0-2 821,0 3-656,-3 0-56,2 0 0,-2 1 152,3 1 23,0-1-97,0 5 17,0-3-122,0 4 9,0-1 0,0 0-62,0 1 1,0-3 167,0 0-256,0 1 1,0 1 79,0 0 1,2-1 29,0-1-80,1 0 1,-3 1-9,0-1 0,0-2-11,2 2-237,-1-2 2,2 3 0,-1-3-142,0 2-531,0-3 952,-2 2 0,3 0 0,1 1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30.469"/>
    </inkml:context>
    <inkml:brush xml:id="br0">
      <inkml:brushProperty name="width" value="0.06" units="cm"/>
      <inkml:brushProperty name="height" value="0.06" units="cm"/>
      <inkml:brushProperty name="color" value="#CC0066"/>
    </inkml:brush>
  </inkml:definitions>
  <inkml:trace contextRef="#ctx0" brushRef="#br0">129 187 8356,'0'-7'-283,"0"1"14,0-1-22,0 1 355,0-1 1,0 3-138,0 0 266,0 2-90,0 0 1,0 1-17,0-1 137,-3 1-193,0-2 1,-4 3-7,1 0 0,0 0 25,-1 0 0,0 1 106,-1 1 1,0-1 138,0 4 1,-1-1-63,0 2 0,-2 1-122,3-1 0,-1 1 82,3-1 0,2 3-23,2-1 0,-1 1-238,1-3 0,0 3 29,2-1 1,1 1-101,1-3 0,1-1 86,4-1 0,0-1-179,1 2 1,0-3 157,3-2 0,-2 0 44,1 0 0,-2 0 14,1 0 0,-1-2-22,0 0 0,-1-3 78,2 1 1,-2-2-47,-1 0 0,-1-1 8,-1 1 0,-1-1-105,2-2 0,-2 2-151,-1-1 1,-1 1 31,1 0 0,-1 1 146,-1-1 0,0 3 96,0 0-127,0 2 1,0-1 389,0 1-151,0 1 0,0 3-24,0 4 1,0 2-17,0-1 0,0-1-107,0 1 0,1 0-12,1 1 1,-1-1-129,3-1 0,-1 0 90,1-1 0,0 0-197,3 2 221,-1-4 1,3 2-169,-1-2 1,1-1 58,-3-2 0,0 0 38,1 0 0,-1-1 22,1-1 1,-1-2 2,1-2 1,-2 1 17,0-2 0,-2 2-2,-1-3 1,-1 0 6,1-1 1,-1 2-9,-1-1 0,0-1 74,0 0 0,-2 0-22,0 3 0,-1 0 8,1-1 0,1 3 15,-1 0 284,1 2-48,1-1 0,-2 4-62,0 1 0,0 0 47,2 2 1,0 0-87,0 3 0,0-1 93,0 0 0,0 3-77,0 0 0,0 0 32,0-1 1,0-1-58,0 2 1,0-2-52,0 0 0,0-1-97,0 0 1,0 1 152,0-1-263,0 1 0,0-3 109,0 0-79,0-2 60,0 0 1,0-2-98,2-2 1,0-2 26,2-2 0,-2-1-10,3 1 1,-1-3-127,2 1 0,1-3 106,-1 2 1,0-1-87,1 1 1,-1-1 127,1 1 1,-1 0 156,1 3 0,1 0-107,1 2 0,-3-1-18,-2 3 36,1 0 359,1 2-213,-2 3 1,-2 0-54,-2 4 1,0-1 89,0 0 0,1 1-61,1-1 0,-1 1 87,1-1 0,0 1-133,0-1 1,-1-2 3,3 0 0,0 1-35,0 1-25,5 1 1,-5-2-91,5 0 1,-2 0 137,-1-3 1,1 0-195,-1-2 0,0 2 85,1 0 1,1 0-110,1-2 1,-1 0 66,-1-3 0,0 3 53,2-2 1,-2-2 1,1 0 1,-1-1 2,0 0 0,-1-2-160,1 0 0,-1-1 88,0 2 0,1 0-77,-1-1 0,1-1 106,-1-1 1,1 0 116,-1 3 1,0 0-41,-2-1 1,-1 1 162,-3-1 0,0 3-176,0 0 168,0 2 0,-3 0 60,-1 2 0,-2 0-10,0 0 1,-1 0-166,1 0 0,-1 0 73,-2 0 0,2 2 20,-2 0 1,0 2 43,1-2 1,-1 3 158,3 0 1,-1 0-122,1 2 0,0-1-29,2 0 0,-1 2-69,3 0 1,-3 0 65,3 3 1,0-4-235,2 2 1,0 0 131,0 0 1,3 0-246,1 0 1,2-4-27,0 1 0,4-3-6,0 1 1,0-2 122,1 0 1,-1-2 49,1 0 0,0-2 28,-2-3 1,1-1-41,-1-3 0,-1 2 167,-1-4 1,-1 1-131,1-1 1,-4-2-26,-1 1 1,1-1-8,-1-2 1,0 1-98,-2 1 0,0 1 81,-2-1 1,-1 0-16,-2 0 0,2 2-2,1 1 0,0 2 17,-2-1 0,3 2 57,-2 1 47,3-1 0,-1 3 403,-1 0-245,1 2 188,-2 0-272,3 2-39,0 2 1,0 0 129,0 2-134,0 0 0,2 3 68,1-1 0,-1 1-79,-2-1 0,0 0 251,0 1 1,0-1-23,0 1 0,0 0 0,3 1 0,-3 0-103,2 3 0,-1-3 18,-1 0 1,0 2-136,0-2 1,2 3 95,0-3 0,1 2-146,-1-2 1,0-1 121,2 2 1,-2-2-125,3-1 0,-1 1 112,2-1 0,-1 1-1,-1-1 0,0 0-46,2-2-178,1 2-341,-1-3 177,1 4-835,-1-4 411,-2 3-361,1-5-243,-4 1 332,2-2 0,-2 0 958,1 0 0,-1 0 0,1 0 0</inkml:trace>
  <inkml:trace contextRef="#ctx0" brushRef="#br0" timeOffset="1017">918 103 7925,'7'-6'-853,"-3"0"636,0 2 0,-2 0-29,3 2 0,-3 1 389,2-1-227,-3 1 127,2-1-34,-3 1 1,0-3 10,0 2 0,0 1 101,-3-1-47,0 2 0,-4 0-36,1 0 0,0 0 23,-1 0 0,1 0 111,-1 0 0,1 0-136,0 0 1,-1 0 186,1 0 0,-3 0-57,1 0 0,-1 0 68,3 0-150,-1 2 0,1 2-13,-1 2 1,4-1-187,1-1 164,1 0 1,1 3-144,0-1 1,3 0 74,1-2 1,2 2-67,0-2 0,3 1 91,-1-1 1,2 1-7,-2-3 0,0 3 47,3 0 0,-3 0 19,0-1 0,1 2-54,0-2 1,-1 0 5,-1 0 0,1 0-3,-2 3 0,2-1 9,-4 0 0,2 1-49,0-1 0,-2 1 56,-2-1 192,2 0-129,-4 1 0,2-1 14,-4-2 1,-1-1-9,-4 0 1,1-3 24,0 2 1,-1-1-132,1-1 1,-1 0 79,1 0 1,-1 0-150,1 0 1,0 0 134,-1 0 0,1 0-169,-1 0 1,1 0 19,0 0 0,0-1 27,2-1 1,-2 1-47,2-3 0,0 2-365,0 0-350,2-2 236,-3 4-350,4-6 937,1 5 0,6-2 0,4 3 0</inkml:trace>
  <inkml:trace contextRef="#ctx0" brushRef="#br0" timeOffset="1630">1027 148 8488,'0'-6'-409,"0"1"355,0 1-270,0 3 376,0-2 175,0 3-151,0 3 0,0 0 12,0 4 0,0 1 16,0 1 1,0 1-5,0-1 1,0 0-89,0 0 1,0-1 71,0 2 0,0-2-47,0 1 1,0-2 45,0-1 1,1-1-187,1-1 0,0-1 82,2 2 0,0 0-9,2-3 1,2 0 23,0-2 0,0 0-18,3 0 0,-1-3-3,3-1 1,0-2 30,0 0 0,-2-1-29,-1 1 1,-2-1-25,1 1 1,-2-1-5,-1-2 1,1 2-60,-1-1-58,-2 1 1,1 0 103,-3 1 23,0-1 0,-2 3 61,0 0 11,0 2 208,0-1-203,-3 3 0,2 0 19,-4 0 0,4 1 64,-1 1 1,-1 0 186,1 2 1,0 0-126,2 3 0,0-1 52,0 1 1,0-1-156,0 0 1,2 1-24,0-1 1,2-2-112,-2 1 0,3-1 108,0 2 1,0 0-219,2-2 0,-1 1-23,1-2 0,-1 1-28,0-2 0,1 2 18,-1-2 0,1 1-229,-1-1 0,-2-1-155,1 1 0,-1-1 296,2-1 1,1 0 288,-1 0 0,3-3 0,1-1 0</inkml:trace>
  <inkml:trace contextRef="#ctx0" brushRef="#br0" timeOffset="2216">1380 212 8488,'4'-6'-93,"0"1"1,-1 2 0,1-1-31,1 1 1,-1-1 0,-1-1 0,1 2 0,-1-1 162,-1 1 1,1-2-4,-3-1 0,-1 2 34,-1-1 1,0 4-38,-2-1 1,0-1-81,-3 1 1,3 0 75,0 2 1,-1-3-5,-1 1 1,0 0 24,-1 2 1,3 0-1,0 0 0,-1 0 124,-1 0 1,0 2-133,-1 0 1,1 3 177,-1 0 0,3 0-66,0 2 1,0 0-183,0 2 1,0-2 42,2 1 0,1 0-7,-1 1 0,2-2-20,0 1 1,0-1-22,0 0 1,0-1-54,2 1 0,2-3 81,2 0 0,1-2-179,-1 0 1,3-2 99,-1 0 1,3 0-4,-2 0 0,1 0 91,-1-2 0,2 0 0,-3-2 0,1-1 41,0-4 1,-3 2 15,1-1 1,-1-2-223,-2 2 0,0-4 161,0 2 1,-2 0-241,0-1 0,-1 0 61,-1-1 1,0-1-69,0 0 0,0 1 208,0 1 1,0-1-14,0 1 1,0 2 96,0 1 0,0 0 258,2 2 1,-1 0 243,1-1-203,-1 4-220,-1 0-15,0 3 0,-2 0-176,0 3 0,-1-2 37,1 3 1,1 1 26,-1 1 1,-1-2 272,1 1 0,-1-1-157,1 2 0,1 1 131,-1 2 1,1-2-100,1 2 0,0-2 8,0 2 1,0-1 3,0 3 1,0-4-193,-3 2 1,3 1 26,-2 1 1,1-1-119,1 0 0,0-1 38,0 1 1,0-1-245,0 2 0,0-3-162,0 0 0,3-1 188,1 0 1,2-2-203,0 0 1,1 0 120,-1-3 0,1 0 386,2-2 0,-2 0 0,5 0 0,-2 0 0</inkml:trace>
  <inkml:trace contextRef="#ctx0" brushRef="#br0" timeOffset="3544">1617 174 8488,'4'-3'0,"-2"-1"0,-1-2-535,-1-1 1,2 3 298,0 0 1,0 2 453,-2-3 0,-1 3-27,-1-2 0,1 3-68,-3-1 0,1 1-65,-1 1 0,0 0-103,-2 0 1,1 0 9,1 0 0,0 0 117,-3 0 0,1 0 56,-1 0 0,2 3-71,0 1 0,0-1 118,1 2 1,-1-1-69,0 2 0,0 1 10,3-1 0,-2 1-62,2-1 1,0 3 4,2-1 1,-3 1-8,1-3 1,0 1-128,2-1 0,1 0-10,1 1 1,-1-3 65,1 0 1,1-1-91,2 1 0,-2-3 88,2 1 0,-1-1 0,2-1 0,1 0 39,-1 0 0,-2-3 1,1-1 0,-1 0 120,2 0 1,1-1-77,-1-3 1,1 0-83,-1-3 0,0 0 50,-2-1 1,1-1-85,-3 0 1,2 0-14,-2 0 0,1-2-166,-3 0 0,0 2 119,0 3 0,0 0-80,0-1 1,0 2-26,0 2 33,-3 1 224,2 0 0,-3 0-212,2 2 292,2 1-112,-3 3-33,0 0 59,2 0-20,-2 3 0,3-2 72,0 3 1,-2-2-105,0 3 0,0-1 182,2 2 0,0 1-157,0-1 0,0 1 155,0-1 1,0 0-48,0 1 0,0 1 20,0 1 1,-2 0-89,0 0 1,0-1-2,2 2 0,0-1-67,0 2 1,0-3 84,0 3 1,0-1-206,0 0 0,2 2 99,0-4 0,3 1-75,-1-3 0,2 1 180,0-1 1,1-2-4,-1-2 1,3-1-20,-1-1 1,1 0 120,0 0 1,-1 0-138,2 0 1,0 0 18,1 0 0,-1 0-42,-1 0 0,-2-1 57,1-1 0,-1 0-166,0-2 0,-1 1 23,1-2 0,-2 0-103,0 0 1,0 0 113,-3-2 0,2 1-110,-2-1 0,3 1 14,-3 0 0,0-1 94,1 1 0,-3-1-6,2 1 1,-1-1-8,-1 1 1,0 0 40,0-1 0,-2 1 48,0-1 10,-3 4 0,1-2-20,-2 3 0,0 0 14,-1 2 0,1 0 40,-1 0 1,1 0-70,-1 0 1,0 0 182,-1 0 0,1 0-158,-2 2 174,2 2 1,1 2-75,-1 1 0,4 0 21,0 1 0,3 0-92,0 0 1,0 1 20,3 0 0,0 2-53,4-3 1,0 1-116,1 0 1,0-2-119,3 2 1,-1-3 114,3-2 1,-2 1 63,0-2 0,-3-1-12,3-2 1,-3 0 12,3 0 0,-3 0 16,1 0 0,-2-3 26,-1-1 0,1 0-63,-1 0 0,0-1 38,1-1 0,-2 0-7,0-1 0,0 1 3,-3-1 1,1 1-147,-1 0 1,-1-1 112,1 1 1,-1-1-78,1 1 118,-1-1 30,2 1 1,-1 2 219,0-1-193,0 4 200,1-2-185,-2 6 1,2 1 144,-3 2 1,0 0-20,0 1 1,2 0-46,0 2 0,0-2-76,-2 4 0,0-3-11,0 0 0,0 2-13,0-2 1,1 1 50,1-3 0,-1 1-32,1-1 64,-2 0 31,0 1-111,3-4 5,-2 0-41,2-3 1,-2-3-20,1-1 1,-1-2-20,3 0 1,-1-2-16,1-1 1,0-2-149,3 3 0,-2-2 114,0 2 0,0 1-168,0-2 0,2 0 143,2 0 1,-1 1 79,-1 1 0,0 3-41,2 0 174,-2 2 1,2 0 260,-3 2 0,-1 0-135,-1 2 1,-3 3 102,1 3 1,-1 0-76,-1 3 0,0-3-57,0 3 1,2-1-94,0 1 0,1 0-110,-3-2 1,0 0 9,0 0 0,0-2-539,2 1 201,-1 2 0,5-3 120,-2 2 1,1-2-1441,-1-1 1657,2-2 0,1 2 0,2-3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37.897"/>
    </inkml:context>
    <inkml:brush xml:id="br0">
      <inkml:brushProperty name="width" value="0.06" units="cm"/>
      <inkml:brushProperty name="height" value="0.06" units="cm"/>
      <inkml:brushProperty name="color" value="#CC0066"/>
    </inkml:brush>
  </inkml:definitions>
  <inkml:trace contextRef="#ctx0" brushRef="#br0">1 206 8518,'4'-3'-2436,"1"-3"2408,-1 2 1,0-1 232,0 0-3,-2 0 0,1 3 714,-1-2-522,-1 3 1,2-3 77,-3 2-360,0 1 228,0-2-438,0 3 68,-3 0 171,2 0-53,-1 3 1,2 1-4,0 2 1,0 1 32,0-1 1,0 0 202,0 1 1,0 2-138,0 2 1,0-1-43,0 0 1,0 0-221,2 1 0,-1 1 83,1-1 0,1 0-107,-1 0 1,3 0 46,0-2 0,-2 0-237,1-3 0,-2 0 126,0 1 0,-1-4-38,2-1 389,-3-1-292,3-1-34,-3 0 1,-1-3 111,-1-1 1,2 0-251,-3 0 1,3-1 24,0-3 1,0 1 116,0-2 1,0 1 33,0 0 1,0 0-21,0 0 0,0 0 171,0 0 0,2 0-112,0 0 0,3 1 110,-1 0 1,0 1 30,0-1 0,-2 1-36,2 0 0,0-1-29,0 1 1,1-1 8,-3 1 0,3 0 64,-3-1 0,1 3 8,-1 0 0,-1-1-57,4-1 0,-4 2-14,1-1 0,1 3-36,-1-2 67,3 3 266,-1-5-133,-1 5 24,3-2 0,-5 4-47,1 1-44,1 2 1,-2 2-96,1 1 0,0 1 69,0 1 0,-2-1 71,3-1 1,-3 1-78,0 1 1,0 1 202,0-1 0,0 0-83,0 0 0,0 0-63,0 2 1,0-1-45,0-2 0,0-1 49,0 2 1,0-2-328,0-1 218,0 1 1,1-1-187,1-2 0,0-1-92,2-3 10,0 0 0,3-1-36,-1-1 0,0-2-48,-2-2 1,2-1 99,-2 1 0,-1 0-149,2-1 1,-2-1 116,2-1 1,0 1 68,0 1 0,-2 3 109,1 0 0,-1-1-109,1-1 1,-2 2 322,2-1 123,-2 4 197,3-2-323,-4 3 0,2 1 187,-3 1 1,0 1-170,0 4 1,2 1-83,0 1 0,1 0-56,-1 0 0,0-2 71,2 2 0,0-2-187,3-1 0,-1 0 5,0 1 0,1-1-158,-1 1 1,3-3 200,-1 0 1,2-2-20,-2 0 1,-1-1-69,2-1 0,-2-3 82,-1-2 1,2 0-17,0-2 0,-1 0 40,2-1 1,-4 0 0,-1 0 1,0-1-61,3 0 1,-3 1 2,0 1 0,-2-1-19,0-1 0,-1 0-110,1 3 1,-1 0 140,1-1 0,-2 1-14,-2-1 0,1 3 260,-4 0 1,3 2-108,-2-3 0,0 4 109,-3-1-77,1 1 0,-1 4 183,1 1 0,0 0 47,-1 0 0,3 0-132,0 3 1,2 1-105,-3 1 0,4-1 36,-1-1 1,1 1-103,1 1 1,0 2 46,0-3 1,1 1 0,1-3 1,1 3-24,4-1 1,2 1-15,2-3 1,1 0-106,1-2 0,2 1 76,2-3 0,-1 1-124,-1-3 1,-1 0 145,-2 0 0,1-1-114,0-1 0,-3-2 65,-1-2 1,-2-1-3,-1 1 1,0-1 4,-2 1 0,1 0 4,-3-1 0,0 1-166,-2-1 0,0 0 98,0-1 0,3 3-217,-1-2 1,0 2 65,-2-1 1,0-1-230,0 1 416,0 0 0,0 1 287,0 1-350,0 3 73,0-2 0,-1 3 51,-1 0 173,1 3 0,-4 0 114,3 4 0,0-1-149,2 0 1,0 2-130,0 0 1,0-1 44,0 2 0,0-2-185,0-1 0,0 1 108,0-1 1,0 1-7,0-1 0,2-2 46,0 1 0,0-3-44,-2 2 239,3-3-201,-2 2-73,5-3 0,-6-3 4,3-1 1,-3-2-147,0 0 0,2 0 74,1-1 1,-1 1-204,-2-1 0,0 0 120,0-1 1,2 1-69,0-2 207,0 2 0,-2 0-299,0 1 470,3 0 1,-2 1-15,1 1 106,1 3 0,-1-2 39,2 3 1,-2 1 50,2 1 0,-1-1-115,1 3 1,0 0-98,3 0 0,-2 1-28,1-3 0,-1 3 58,4-3 0,0 0-169,-1-2 0,4 0-22,-2 0 1,3 0-120,-1 0 1,1-1 105,0-1 1,0-2-109,0-2 1,-1 0 168,-1 2 0,0-2-12,-3-1 1,-1 2 69,-3-3 0,-2 2-91,3-3 0,-4 2 120,1 1 1,-1 2-148,-1-1 1,-1 2 10,-1-1 1,-1 0 32,-1 2 1,-2 1-21,2-1 1,-3 2 245,-1 2 0,1 0-137,-2 2 0,2-1 203,1 2 1,-3 2-28,1-3 1,-1 5-13,3-5 1,-1 5-72,1-2 0,2 0 151,-1 0 0,2-1-193,-2 1 1,3-1 6,2 0 1,0 1-182,2-1 0,2 1 114,2-1 0,3 1-363,-1-1 1,5 0 53,-1-2 1,1 1 47,2-3 0,-1 0 99,-1-2 0,0 0-198,2 0 1,-3 0 188,0 0 1,-1-3-20,0-1 0,1-2 180,-1 0 0,-1 0-90,0-1 1,-2 0 337,1-2 1,-2 2-83,-1-1 0,0-1-117,-2 0 1,2 0-148,-2 3 1,0 0-98,0-1 0,-2 1-320,2-1 0,-2 1 202,3 0 1,-4-1-49,1 1 0,-1 1 97,-1 1 1,0 2 398,0-2 0,-4 2-181,-2 0 1,0 1 537,-3 1 1,-1 3-188,-1-1 1,1 3 32,0-1 0,2 2-50,-1 0 0,3 1-107,2-1 0,-1 1-273,3 2 0,-3-2 156,3 1 0,0-1-198,2 0 1,2 0 27,0 2 1,3-2 120,0 1 1,0-1 16,2 0 0,-1 1 125,0 1 0,0 0-155,-2 0 0,2-2 18,-2 4 1,0-2-98,0 1 1,-2 0 122,3 1 0,-4 1-309,1-1 0,1-1-30,-1 1 0,0-4-35,-2 2 1,0-2 103,0-1 1,-2 1 52,0-1 1,-2-1 81,2-1 0,-3-3-82,0 1 1,0-1 218,-2-1 0,1 0-114,-1 0 1,1-3 165,0-1 1,1-2-136,1 0 1,2-1-172,-2 1 0,2 0 100,0-1 1,1-1-127,1-1 1,0 0 173,0 0 1,1 0-32,1-2 0,1 0 113,1 2 1,2-1-99,-2 1 1,2 0 193,0 0 0,3 2-59,0-4 0,2 3 10,0-1 1,-1 2-80,0 1 0,1 0-23,2 2 1,0-1 5,0 3 1,-1-2-17,1 1 1,-1 1 115,-1 2 1,0 0-113,-2 0 1,-1 0 233,-1 0 1,-1 3-51,1 1 0,-2 2 30,0 0 1,0-1-139,-3-1 1,2 0 1,-2 3 0,1-1-59,-1 1 1,-1 1-7,1 1 1,-1-1-39,-1-1 1,0-1 104,0 0-219,0 1 0,-2-1 127,0 1 0,-3-4-12,0-1 0,2 1 69,-2-1 0,1 1 5,-2-3 0,1-1-99,1-1 1,1 0 0,-2-2 0,0 0-29,3-3 0,-2 1 78,2-1 0,-2 1-219,1 0 0,1-1 47,2 1 0,0-3-114,0 1 0,0-1 232,0 3 0,3-1-5,1 1 1,0 0 191,0 2 1,0-2-78,3 2 0,-3 1 153,0 1 0,1-1-65,1 1 1,1 0 38,-1 2 0,0 0-40,1 0 0,-1 1-16,1 1 0,-3-1-49,0 3 0,0 0-11,3 0 0,-1 2-36,1-2 1,-3 1 45,0-1 0,0 2 128,0-2 0,1 2-126,-3 1 0,1-3 143,-1 0-136,-1 0 1,2 3 12,-3-1-55,0-2-385,0 1 267,0-4-404,0 2-18,0-3 410,0-3 0,0 0 16,0-4 1,0 1-110,0-1 0,0 1 80,3 0 1,-3-2 9,2 0 0,1 1-44,-1-2 0,3 2-22,-3 1 1,2-1 311,-2 1-354,3-1 401,-1 1 1,0 2 231,0 2-211,-2 2 1,3 0-113,-3 2 1,2 0-19,-2 2 0,3 0-29,-3 3 1,3-3 38,-1 0 0,2 0-65,0 0 0,1 1 33,-1-3 1,0 3-133,1-3 0,0 0 92,1-2 1,0 0 0,0 0 1,0 0-22,1 0 0,-2-1 7,1-1-20,-1-2 1,0-2 36,-1 0 0,-2-1-244,1 1 217,-4-1 0,2 1-267,-3 0 1,-1-1-2,-1 1 0,1 0 121,-4 2 1,1-1 131,-2 3 0,-1 0 173,1 2 0,0 0 13,-1 0 1,1 2-80,-1 0 0,2 3 362,0-1 1,0 2-151,3 0 1,-2 1 55,2-1 0,0 0-161,2 1 1,0 1-77,0 1 0,0-1-26,0-1 0,2-1-178,3 1 1,3-2-64,0 0 0,4 0-308,-2-3 0,2 2-100,1-2 1,2 0 223,0-2 0,2 0-1350,-2 0 1674,3 0 0,-2 0 0,4 0 0</inkml:trace>
  <inkml:trace contextRef="#ctx0" brushRef="#br0" timeOffset="1292">1758 65 8496,'0'-6'-1168,"0"-1"1020,0 1 1,1 0 293,1 2 1,0 1 117,2 3-125,0 0 0,3 5 113,-1 1 1,0 3-128,1 0 0,-1 1 170,-2 2 0,1 1-94,-3 0 1,2 0-29,-2 0 0,1-3-15,-3 1 1,0-2 3,2 1 1,-1 0-89,1 1 0,-1-2-423,-1-2-141,0-1 251,0 0 1,0-2 70,0-1-35,-3-3 0,2-3 29,-1-1 1,2-2-42,0 0 0,0 1 49,0 1 0,0 0-8,0-3 1,2-1-53,0-1 1,3 0 89,-1 0 0,2 2 76,0-4 0,-2 2-111,1-1 0,1 1 290,3-2 1,-1 2 7,-1-2 1,-3-1 170,0 4 0,1-1-80,1 3 1,-2-1-144,0 1 92,1 0 10,1-1-147,1 4 59,-1 0-47,0 3 17,-2 3 0,1 0-4,-3 4 0,0-1 101,-2 0 0,0 3-103,0 0 1,0 0 313,0-1 1,0 2-85,0 0 1,0 2-37,0-4 0,0 3-158,0-2 0,1 1-157,1-1 1,-1-1 105,1-1 1,2-1-184,0 1 0,-1 0-365,2 0 359,-1 1 0,2-8-33,1 3 0,-3-3 108,0 0 0,-2 0 71,3 0 0,-4-3-66,1-1 1,1 1 11,-1-2 0,1 1-47,-1-2 1,-1-1-3,1 1 0,1-1-180,-1 1 0,1 0 72,-1 2 1,-1-2 138,1 2 0,1 0-47,-1 0 1,1 3 189,-1-1 26,-1-2 241,1 3 1,-2-1-95,0 4 1,3 2 99,-1 2 1,1 1-104,-1-1 1,-1 3-108,3-1 0,-1 1-253,1-3 1,2 1 143,3-1 0,0 0-117,0 1 1,1-1 72,2-2 1,1-1-307,0-3 0,0 0 32,0 0 0,-3-1 19,1-1 0,-3-2 275,1-2 0,-3-1 137,-2-2 1,1 1-16,-3-2 0,0 1-95,-2-2 1,0 4-133,0-2 1,0 0 112,0 0 0,-2 1 0,0 1 1,-3 3-66,1 0 0,0 2-13,0 0 0,0 1 205,-3 1 0,1 1-119,0 1 1,-1 0 306,1 2 1,1 0-88,1 3 0,1-1 80,-2 0 1,0 1 8,3-1 1,0 3 88,2-1-249,0 1 0,0-3-23,0 1 0,3-1-324,1 1 0,4-2 109,1 0 1,2 0-470,0-3 0,-1 1 222,0-1 0,1-2-395,2 3 1,0-3 181,0 0 1,-3 0 536,1 0 0,0-3 0,1 0 0</inkml:trace>
  <inkml:trace contextRef="#ctx0" brushRef="#br0" timeOffset="2031">2547 59 8395,'0'-7'0,"0"1"80,0-1 1,0 1 21,0 0 0,0 1-273,0 1 0,0 2 234,0-2-184,-2 2 1,0-3 122,-2 3 0,2 0 117,-3 2 0,1 0 116,-2 0 0,-1 0-132,1 0 0,-1 1-52,1 1 1,-3-1-16,1 4 1,-1-1-79,3 2 0,0 1 37,-1-1 1,4 0-206,0 1 0,3-1-33,0 1 1,3-1 155,1 1 1,2-1-33,0 0 0,3-1 82,-1-1 1,3-1-14,-3 2 1,3 0 73,-2 0 0,-1-2 187,-1 2 0,-1-3-120,0 2 1,2-2 11,-1 2 0,0-1-27,-2 1 0,-2-2 49,-1 2 0,-2-2 290,0 3-338,0-4 1,-2 4 56,-3-3 0,0 0-22,-2-2 0,0 0 12,-1 0 1,-2 2-82,0 1 0,-3-1-9,3-2 0,0 0-39,-1 0 1,3 0-179,-3 0 0,5-2-856,0-1 477,1 1-159,1 2 0,2-2-8,4 0 729,2 0 0,5-1 0,1 0 0</inkml:trace>
  <inkml:trace contextRef="#ctx0" brushRef="#br0" timeOffset="2680">2682 7 8395,'-4'0'29,"-1"0"1,3 0 190,-2 0 1,3 1-378,-1 1 0,-1 2 167,1 2 1,-1 3 319,3-1 1,0 4-204,0-2 1,0 0 5,0 1 1,0 0-25,0 2 0,0-3-143,0 1 0,1-3 45,1 0 0,-1 2 76,1-2 0,1 1-401,-1-3 0,1-2-81,-1 1-171,-1-1 0,2 2-322,-1-2-7,-1-1 895,2-3 0,-3 0 0,-3 0 0,0 0 0</inkml:trace>
  <inkml:trace contextRef="#ctx0" brushRef="#br0" timeOffset="2736">2567 116 8274,'3'-6'-105,"1"2"237,-2 2 0,-1 1 97,4-1 0,-1 1-114,2-1 0,1 1-256,-1 1 0,3 0 63,2 0 0,0 0-283,0 0 0,1 0 56,-1 0 0,1 0 305,1 0 0,0 3 0,0 1 0</inkml:trace>
  <inkml:trace contextRef="#ctx0" brushRef="#br0" timeOffset="3899">2810 116 8395,'0'-6'-142,"0"0"59,0-1 1,0 3 154,0 0-291,0 2 27,0-3 207,0 4-192,0-2 283,0 3 28,-3 0 1,2 0-1,-3 1 1,-1 1 0,-1 1-1,0 2 48,2-1 1,-2 0-1,3 3 1,-1-1-1,0 0 1,1 1-1,1-1 1,0-1-114,0 2 0,0-4 0,2 3 1,0 0-1,0-1 0,2 0 0,3-1 1,0 0-1,2 0 0,-1-2-270,1-1 1,-1-1 54,1 0 1,-1 0 77,0 0 1,1 0 218,-1 0 0,1-3 66,-1 1 2,0-3 0,0 2-154,-2-4-15,2 1 1,-4 0-42,2-1 1,-3 3-173,1 0 0,-1-1 15,-1-1 0,0 2-320,0-1 1,0 3-545,0-2 310,0 2 21,-3-3 206,0 4 190,-1-2 1,-1 4 284,3 1 0,-3 2 0,1 2 0</inkml:trace>
  <inkml:trace contextRef="#ctx0" brushRef="#br0" timeOffset="4538">2919 116 8395,'0'-6'-985,"0"2"1321,0 2-164,0 2 0,0 2-81,0 3 1,0 0 52,0 2 1,3-1-53,-1 1 0,0-1 33,-2 1 1,2-1-42,0 0 0,0 1 29,-2-1 0,2-2-49,0 1 90,1-1-243,-3 2 142,0-2-3,0 2-238,0-6 179,-3 0 1,2-3-75,-1-4 1,1 1 91,1 0 1,0-1-219,0 1 0,0-3-10,0 1 0,1-1-42,1 3 1,-1-1 113,4 1 51,-1-3 0,2 1 200,-2 0 0,2 2-96,-2 1 1,0 2-1,0 1 1,1 0 55,1 1 1,-2 0 0,0 1-1,1 1 1,0 1 0,0 1 0,-1 2-1,1-1 428,-2 1 1,3 1-408,-2 0 1,1-2-37,-1 1 1,2-1 33,-2 2 0,0-2-19,0-2 12,0 2 1,2-3 61,-2 3 106,2-2-118,-2 1 0,0-6-148,0 1 104,-2-3 1,1 2-265,-1-1 0,-1-2 86,1 2 1,0 1-253,0-2 0,-1 1 77,1-2 1,-2-1-60,0 1 0,3 2 120,-1-1 1,0 1-87,-2-2-116,0-1 288,0 1 1383,0-1-764,0 4-119,0 0-74,0 3-8,3 0-179,-3 3 0,3 0-14,-3 4 1,1-1 4,1 1 0,-1-1 129,1 0-186,1 4 0,0-3 49,2 1 0,0-1-153,0 0 1,0-3 136,2 0 0,-3-2-148,0 0 0,3-1 26,1-1 0,1 0 25,-3 0 0,1-3-8,-1-1 0,0-2 4,1-1 0,-1 0 70,1-1 1,-3 0-44,0-3 1,-2 3-154,3-3 0,-4 2 150,1-1 0,-1 2-116,-1-1 1,0 4-72,0 1-21,0 3 153,0-2 13,0 3 1,0 3 128,0 1 0,0 2-137,0 3 1,0-1 175,0 2 1,0 0-134,0 1 0,1 1 172,1-1 1,-2-1-3,3 1 1,-3-1-41,0 3 1,2 0-59,1 0 1,-1-2-17,-2 2 1,-2-4-82,-1 4 1,-1-2 101,2 2 0,-3 0-201,1 0 1,-2-2 96,0-1 1,1-2-123,1 1 0,-1 0 211,-3 0 1,0-3 37,0-2 0,0-2 0,0 0 0,-1-1 0,-1-1 0,-1-1 0,-1-1 0,1-3 166,0 0 1,3-1-963,0 2 0,1-1 698,0 3 0,1-3 0,-1 1 0</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45.700"/>
    </inkml:context>
    <inkml:brush xml:id="br0">
      <inkml:brushProperty name="width" value="0.06" units="cm"/>
      <inkml:brushProperty name="height" value="0.06" units="cm"/>
      <inkml:brushProperty name="color" value="#CC0066"/>
    </inkml:brush>
  </inkml:definitions>
  <inkml:trace contextRef="#ctx0" brushRef="#br0">84 257 8408,'0'-7'231,"0"1"0,0 2 288,0-1-42,3 1-48,-3-2-267,3-1 38,-3 1-542,0-1 133,0 1 1,0 2 186,0-1 1,0 3-34,0-2-15,0 3 60,-3-2 1,0 1 25,-4 0 0,0-1 19,-1 3 1,1 0 11,-2 0 0,1 3-11,0 1 1,0 0 0,0 0 0,3 1-4,1 4 1,2-2-82,0 2 0,1 1 70,1 0 1,0 0 140,0 1 1,3 0-175,2 1 0,0 3-3,2 0 0,-1 0 9,0-2 1,1 0-8,-1 0 1,0-1-34,-2-1 0,1-2 61,-3-3 1,1 1-21,-1-1-11,-1 1 12,2-4-145,-6 0 73,0-3 1,-4 0-76,1 0 1,1-2 122,1 0 0,2-3-219,-2 0 0,2 2 102,-3-1 0,4-1 21,-1-1 0,0-1-94,0 1 224,1 0 1,-1-1-103,2 1 0,0-1-59,0 1 93,0 0 1,0-1 5,2 1 0,0 0 57,2 2 1,-2-2-67,3 2 0,-1 0 142,2 0 0,-1 0-78,-1 0 0,0-1 86,3 3 1,-1-2-57,0 2 3,1-3 1,-1 4 110,1-1 0,-1 1-85,0 1 0,-1 0 306,-1 0-281,0 0 16,3 0 0,-3 2 158,0 0-104,-2 3 0,1-1-20,-3 2 1,2-1 116,0-1 1,0-2-126,-2 2 0,0 0-12,0 3 1,0-3-321,0 0 182,3 1 95,-3 1-43,3 1-40,-3-1 0,2-2 145,1 1-31,-1-4-91,-2 2-155,0-3 181,0-3 1,0 2-178,0-4 0,-1 2 56,-1-2 1,1 0 22,-1 0 0,1 0-46,1-2 1,0 3-12,0 0 1,0-1-28,0-1 98,0 0 1,0-1 116,0 1-125,0-1 0,1 1-6,1 0 1,0 1 41,2 1 1,-2 3-2,2-2 1,1 1 56,1-1 0,0 1 9,1 2 1,-1 0 1,1 0 0,-1 0 12,0 0 1,3 1-40,0 1 1,-1 2-8,-1 2 1,-1 1-12,0-1 1,-1 0 18,-1 1 0,-2-1-3,2 1 0,0-1-16,0 0 1,-1 1-7,-3-1 1,1 1 11,1-1 13,-1 1-38,1-1 34,-2-2-39,-2 1 25,-2-4 0,-2 2-14,-1-3 0,3-1 10,0-1 0,-1 1-1,-1-4 1,0 3-74,-1-2 1,3 0-9,0 0 0,0-2-143,0 2 0,0 0 113,2 0 0,1 0-100,-1-3 1,1 3 124,1 0 0,1 0 144,1-3 1,0 3-95,2 0 1,0 0 117,3 0 1,1-2-62,1 2 0,-1 0 26,-1 0 1,0 3 106,1-2 1,0 1-123,0-1 1,0-1-62,1 2 1,-2-1 11,1 1 0,-1 1-20,0-1 1,-1 1 43,1-1 1,-1 1-10,0-1 0,1 1 122,-1 1 1,-1-1-127,-1-1 1,-2 2 464,2-3-224,-2 3 0,3 0-209,-4 0-2,2 3-1,0-3-257,-3 6 194,3-5 0,-2 2-106,1-3 94,-1 0 27,5 0 0,-5 0-89,3 0 0,-2 0 106,3 0 0,-3 0 1,2 0 0,-2 0 87,3 0 100,-4 0 0,4-1-148,-3-1 23,3 1-177,-4-2 0,4 2 172,-3-1-333,0 2 163,-2-3-44,3 3 204,-2 0 223,1 0-204,-2 3 67,0 0 95,-2 4 0,0-1-109,-2 0 0,0 1-4,0-1 1,-1 1-82,3-1 1,-3 1-11,1 2 0,0-2-24,0 1 0,0 0-10,0 1 0,-2-2-128,2 1 0,0 0 103,0-2 0,2-2-25,-2 1 1,2-3 36,0 2-136,1-3 115,-1 2 31,1-3 3,-2 0 9,3-3 1,1 1-350,1-3 304,-1 0-20,4 1 1,-2 0 28,1-1 1,0 4 81,-2-1-104,-1 1 43,5-2 1,-5 3 44,3-3 1,-2 3 140,3 0 0,-3 0-67,2 0 1,-2 0 348,3 0-243,-1 0 0,2 0-125,1 0 1,-1 0-123,0 0 0,3 0 133,0 0 1,2 0-129,0 0 1,-1 0 44,0 0 1,1 0-122,2 0 1,0-2 86,0-1 1,-1-2-6,-2 1 0,2-2 54,-4 0 0,1 0-28,-3-1 0,1 3-207,-1 0 1,-2-1-136,1-1 95,-4 0 0,2-1 80,-3 1 105,0 2 0,-3-1 92,-1 3 1,0 0-75,0 2 0,0 0 180,-3 0 0,1 0-116,-1 0 0,3 1 176,0 1 1,0-1 94,-3 3 0,3 1 45,0 1 0,0-2-105,0 1 1,-1-1 94,3 2 0,-3 1-63,3-1 1,0 1-21,2-1 0,1 0-419,1 1 0,2-1 132,5 1 0,3-1-910,3 1 0,3-3 106,-1 0 1,1-2 856,2 0 0,2-2 0,0 0 0</inkml:trace>
  <inkml:trace contextRef="#ctx0" brushRef="#br0" timeOffset="722">905 231 8346,'-4'-6'432,"1"2"208,3-2-398,0 6 1,0-2-33,0 4 0,0 1-81,0 4 0,0-1 153,0 1 0,3-1-183,-1 0 0,0 1 102,-2-1 0,2 1-157,0-1 0,1 0-218,-1 1 1,-1-1-84,1 1 1,-1-1-27,1 0 1,-1-1 3,1-1-1212,2 0 627,-3 3-581,4-4 1445,-4 0 0,5-6 0,-3 0 0</inkml:trace>
  <inkml:trace contextRef="#ctx0" brushRef="#br0" timeOffset="1364">918 161 8285,'-6'-13'80,"2"3"1,-2 0-81,2 4 776,1 2-688,0 2-622,3 2 1,0 0 139,0 2 1,3 0-127,1 2 1,2 0 519,0 0 0,1 2 0,-1-3 0</inkml:trace>
  <inkml:trace contextRef="#ctx0" brushRef="#br0" timeOffset="1422">982 314 8240,'0'4'1195,"0"-1"-1001,0 0 30,0-3-222,0 3 223,0-3-338,0-3 0,0 0 56,0-4 1,0 3-119,0 0 1,0 0 30,0-3 1,0 1 91,3-1 1,-2-1 20,3-1 1,-2 1-3,3 1 0,-3 2 75,2 0 1,-2 0 134,3 3 1,-3-2 200,2 2 1,-2 0-132,2 2 1,-2 0 6,0 3 1,1-2-120,-1 3 1,1 1-145,-1 1 1,-1 0 74,1 1 1,1-1-86,-1 1 1,3-1 17,-1 0 1,0 1-195,0-1 1,-2 0-217,2-2 1,0 2 175,0-2 0,2-1-271,-2-1 0,2 1 186,0-1 1,3 0-1008,-1-2 1327,4 0 0,-2 0 0,3 0 0</inkml:trace>
  <inkml:trace contextRef="#ctx0" brushRef="#br0" timeOffset="2626">1238 128 8306,'0'-6'-191,"0"0"1,0-1 1083,0 1 1,0 3-672,0 3 0,0 4-120,0 4 0,0 0 117,0 3 0,0-1-149,0 3 0,0 0 129,0 0 1,-2-1-261,0-1 0,0 1 24,2-2 1,0 0-79,0 1 1,0-3 39,0 0-231,0 2 20,0 0 228,0 0-42,0-3 11,0-4 74,0-3 0,2-3-11,0-1 0,0-2-194,-2-1 1,2 1 32,1 0 0,2-3-122,-1 0 1,-1 0 162,2 1 1,-1 0-42,2-3 1,0 3 183,-2 0 1,2-2-148,-2 2 0,2-1 335,0 0 1,1 2-76,-1-2 0,1 2 51,-1 1 0,-2-1-2,1 1 0,-3 2-93,2-1 1,-2 2-59,3-1-17,-4 1 178,2 0-159,-3 2 0,0-1 50,0 4 1,0 0 43,0 2 1,-2 0 148,0 3 1,-1-1-108,1 0 1,1 1-15,-1-1 0,0 3-135,0-1 1,1 2 105,-1-2 1,1 0-219,-1 3 0,1-3 58,-1 0 0,1 1-26,1 0 1,0 0 51,0 0 1,0-2-144,0 1 1,1-1 80,1-3 0,-1 1-12,4-3 0,-3 0 53,2-2 1,0 0-4,3 0 1,-1 0-6,1-2 0,-1 0 12,0-2 0,2 0 50,-1-3 0,1 0-96,-4-2 0,2 4 1,0-1 1,0 1 22,-2-1 0,1 1-76,-3 1 207,3 0 0,-4 0-171,4 2 443,-4 1-127,5 1-72,-5 0 0,4 3-43,-3 2 1,2-2 68,-2 1-39,3 1 0,-1 0-32,2 0 0,0-2 14,-2-1 1,2-1 21,-2 1 1,2-1-169,0-1 0,-2 0 25,1 0 0,-1 0 0,2 0 0,1-1 0,-2-1 0,0-1 0,0-2 0,-1 1-146,0-1 0,1-1 0,-3 0-46,2-1 0,-3 1-68,2 0 98,-3-1 35,0 1 267,-3-1 1,0 4-103,-4 1 1,1 2 207,0 2 1,-1-1-16,1 4 0,2-1-22,-1 2 0,2-2 16,-2 1 0,2-1 195,1 2 1,1-1-84,-1-1 0,1 0-96,1 3 0,0-3-163,0 0 0,1 0 118,1 0 1,2 2-441,5-2 0,-1 0 78,2 0 0,2-3-91,3 1 0,-1-1-224,3-1 1,2 0-1022,3 0 1520,-1 0 0,1 3 0,1 1 0</inkml:trace>
  <inkml:trace contextRef="#ctx0" brushRef="#br0" timeOffset="3659">1893 205 8295,'-4'-2'-55,"0"1"505,2-1 425,2 1-689,-3 1 0,3 0 64,3 0 1,-1 0-329,4 0 0,0 2 22,5 0 0,-1 0-26,3-2 0,0 0 128,0 0 1,0 0 5,-1 0 1,1 0-90,0-2 1,-2 0-101,-1-2 0,-2 0 29,1-3 0,-2 1 60,-1-1 0,-1 1-188,-1 0 0,-3-1 51,1 1 1,-1-1 58,-1 1 0,-1-1 86,-1 1 0,1 2-8,-3-1 1,-1 4 8,-1-1 0,-1 1 92,-2 1 0,1 0 280,-2 0 0,1 3-146,-2 1 1,4 2 364,-2 0 0,2 2-181,1 0 0,-1 0 1,1 3 0,2-3-89,2 3 1,1-1-282,1 1 0,0 0 1,0-2 1,3 1-44,1-1 1,3-1-50,1-1 0,0-2-270,3 0 1,-1-2-188,1-1 0,1-1 197,-2 1 1,0-2-262,1-2 1,-3 1 123,0-4 1,2 1-89,-2-2 1,1-1 370,-3 1 1,-1 0 202,-1-1 0,-2 1 0,2-1 0,-2 1 0,3-1 0,-4 1 0,1 0 0,-1-1 0,-1 1 0,0-1-9,0 1 0,0 0 116,0-1 0,2 3 40,0 0 73,0 2 1,-1-1 259,1 3-288,-1-3 335,5 3-57,-6 0-133,6 3 1,-5 4-125,1-1 0,-1 1 130,1 2 0,-1-2-201,1 1 0,-1 2 20,-1-2 1,1 4-204,1-2 1,-1 0 132,1 1 1,-2-2-84,0 1 1,3-1 64,-1 2 1,0-4-202,-2 2 0,0-2-18,0-1 1,0-1-226,0-1 340,0-3 1,-1 2-45,-1-3 34,-2 0 0,-1-3-3,0-1 1,0-2-52,3-3 0,-2 1 68,2-2 1,-2 1-125,1-2 0,1 3 54,2-3 0,0 1-131,0 0 0,0-3 109,0 3 1,3 0-122,1 2 1,3-1 192,1 0 1,0 1 136,3 4 1,-3-1 56,3 3 1,-2-1-134,1 1 0,-1 1 96,2-1 0,-3 1-25,0 1 0,-3 3 89,-1 1 1,0 0-55,0 0 0,-1 1 152,-3 1-177,0 0 0,0 1-5,0-1 0,-2 1 101,0-1 0,-3-2-106,0 1 1,-1-2 60,-2 1 0,0 1-44,0-2 1,0 1-143,-1-2 0,2 2-1,-1-2 0,1 1-218,0-3 1,3 0-123,0 0-369,-1 0-230,2 0 641,0 0 0,4 0-184,1 0 1,2 0 124,5 0 0,-2-1 397,4-1 0,0 1 0,2-5 0,0 3 0</inkml:trace>
  <inkml:trace contextRef="#ctx0" brushRef="#br0" timeOffset="4340">2309 212 7984,'6'-7'0,"-1"2"0,-1 0 0,1 0 0,1 1 0,0 0 0,-1 0 0,-1 1 39,1-1 1,-1 2 0,0-1 0,0-1 0,0 1 0,0 0 0,0 0 0,-2-1 1085,1 1-400,-1-2-513,-2-1 0,-2 2-23,-3 2 1,2 4 71,-2 3 0,2-2-62,-1 1 0,-1 1 87,3 1 1,-3 1-82,3-1 1,0 0-194,2 1 1,0-1 46,0 1-142,0-1 0,0 0 116,0 1 1,0-3-88,0 0 0,2-1-213,0 1 0,3-3 119,0 1 0,1-1-439,2-1 0,0 0 245,3 0 1,-2 0-273,1 0 1,1-2 9,2 0 1,-3-3-557,1 1 1160,-3-2 0,4-3 0,-2-1 0</inkml:trace>
  <inkml:trace contextRef="#ctx0" brushRef="#br0" timeOffset="4399">2412 32 8319,'0'-10'-41,"0"2"0,0 3-57,0 0 1,1 4-444,1-1 328,-1 1 1,4 2-217,-3 1 1,2-1 428,-2 4 0,3-1 0,-1 2 0</inkml:trace>
  <inkml:trace contextRef="#ctx0" brushRef="#br0" timeOffset="5641">2496 58 8364,'0'-4'1080,"0"7"1,0 4-818,0 3 0,0 2-192,0-1 1,0 1 86,0 1 0,0 0 28,0 0 1,0 0-28,0-1 1,-3 2-174,1 1 1,0-4-365,2-1 1,-2 0-1,0-1 1,1-2-265,3-2 1,3-2-1,4-3 1,1-1 641,-1-1 0,5-5 0,0-2 0</inkml:trace>
  <inkml:trace contextRef="#ctx0" brushRef="#br0" timeOffset="6292">2630 148 8300,'7'-7'-664,"-3"2"596,0 0 115,-2 0 345,0 1-167,1-2 0,-2 1-98,1 1 1,-2 3-3,-2-1 1,1 1-69,-4 1 1,1 0 90,-2 0 1,-1 1 186,1 1 0,-1 1-92,1 4 0,-3 1 87,1 1 0,-1 0-197,3 0 0,-1-2 26,1 4 1,0-1-60,2 1 1,-1 0-171,3-2 0,0 0 13,2 0 1,1-2 116,1 1 0,1-3-231,4-1 1,-1-2 31,0 0 1,1-1 6,-1-1 1,1-1 163,-1-1 0,1-2 134,-1-2 0,0 1-173,1-1 1,-1 1 13,1-4 1,-2 1-57,0 0 0,0 0 89,-3 0 0,2 1-559,-2 0 1,2 1 192,-1 0 1,-1-1-296,-2 1 1,2 1-332,0 1-200,0 3 1152,-2-2 0,0 3 0,0 0 0</inkml:trace>
  <inkml:trace contextRef="#ctx0" brushRef="#br0" timeOffset="6293">2797 167 8300,'6'-3'-276,"-1"2"49,-1-4 0,-3 3 314,2-2 1,-1 2 173,0-2 0,1 1-19,-3-1 0,0 2-10,0-2 0,0 2-182,0-3 0,-1 3 109,-1-2 0,-2 2-83,-2 0 0,-1-1 130,1 1 0,0 0-165,-1 2 0,0 1 139,-2 1 0,2 1 199,-4 1 1,2 2-157,-1-2 1,2 3 126,-1 1 0,0-1-345,0 2 1,3 0 89,2 0 0,0 0-125,0-1 0,1 0-4,3 0 0,1-1 1,1-1-1,3-2-218,3-2 0,0-1 0,2-1 0,2 0 0,-1 0 1,1 0-1,-3-1 0,1-1-74,0-2 0,-1 0 267,2 0 1,-3 0-192,0-3 1,-1 1 110,0 0 0,-1-1-104,0 1 1,0 2 112,-2-1 0,0 2-192,-2-2 120,-1 0 302,2 1 194,-3 1-166,0 0 125,-3 8 0,2-2-81,-1 3 1,-1 1-37,1 2 0,-1 0-2,1-1 1,1 2-18,-1 0 1,-1 3 26,1-3 1,-1 4-16,1 1 0,-1 3-190,-1-3 0,-1 2 130,3 0 0,-3 1-104,1-1 1,0-1 99,0-3 1,0 0-216,-3 2 0,1-4-12,-1 0 1,1-4 96,-1-3 0,1 1-23,0-3 1,-1 0-101,1-2 0,-1 0 113,1-2 1,0-2 2,2-2 0,-1-2-20,3 0 1,-2 1 15,1-2 0,-1 0-301,2 0 0,0 1 47,2 1 1,0-1 24,0-1 1,3 1 86,1 1 1,2-1 217,0-1 0,1 1 0,-1 1 0,3-2 0,1-1 0</inkml:trace>
  <inkml:trace contextRef="#ctx0" brushRef="#br0" timeOffset="6374">2855 250 8241,'6'-6'-287,"1"0"0,1-1-359,1 1 1,-1-1 781,-1 1 1,-1-1 2,0 1 0,1 0-46,-1-1 1,0 1 22,-2-1 0,2 3 44,-2 0 1,-1 2 21,-1-3 1,1 3 233,-1-2-301,0 3-7,-2-2 167,0 3-157,-3 0 0,2 0-156,-3 0 1,2 3 142,-3 1 1,4-1 194,-1 2 1,-1-1 27,1 2 0,-2-1 71,1 2 1,1-2-181,-1 3 0,3-1-19,-2 0 0,1-1-126,1 1 1,-2-1 95,0 1 1,-1-1-408,3 0 0,0 1 75,0-1 0,1 1 0,1-2 0,3 0 1,0-3-1,2-2 0,-1 0-421,0 0 0,3 0 486,0-2 1,1-2 59,-1-2 0,2-1 0,-1 0 0,0-1-127,-1 0 0,0-1 0,0 3 1,-2-1-1,0 1 0,-2-1 0,-2 1 1,1 0-1119,0-1 1243,-3 1 473,2 2 208,-3 1-473,0 3 0,-2 1 20,0 1 0,-1 0 33,1 2 0,1 0 98,-1 3 1,1-3-104,1 0 0,0 0-243,0 3 0,0-1 73,0 1 1,3-3-172,1 0 0,2-2-48,0 3 1,1-4 46,-1 1 0,3-1 20,-1-1 0,3 0 21,-3 0 0,3 0 36,-2 0 0,-1-1 36,-1-1 1,1-1 4,1-4 0,-1 3-42,-4 0 0,1-1 3,-3-1 1,2-1-64,-2 1 1,0 2 53,-2-1-192,0 1 0,0-2 110,0-1 1,-2 3-286,0 0 419,-3 2 402,2 0 121,-4 2 127,1 0 1,2 2 36,-1 3 0,4 0-234,-1 2 1,1-1-39,1 1 1,0-1-122,0 0 1,0 1-220,0-1 1,1 1 24,1-1 0,-1 1-257,4-1 0,-1 0-537,2 1 1,1-3 367,-1 0 1,1 0-552,2 0 1,-1 1-5,2-3 884,-2 0 0,4 1 0,-2 1 0</inkml:trace>
  <inkml:trace contextRef="#ctx0" brushRef="#br0" timeOffset="7031">3182 193 7727,'3'0'-95,"0"0"407,-3 0-193,3 0 1,-1 0-14,2 0 0,-2-1-45,2-1 0,-2 1-159,3-1 0,-1 1-62,2 1 0,1 0 69,-1 0 1,1-2-113,-1 0 1,0-1 88,1 1 1,-1 1 62,1-4 0,-3 3 35,0-2 1,-2 2 27,3-3 1,-4 3 127,1-2-185,-1 0 271,-1-3 0,-3 2-119,-1 0 0,-2 2-14,0 1 0,-1 1 35,1-1 0,-3 1 11,1 1 0,-3 0 26,2 0 0,1 2 8,1 0 1,1 3 155,0-3 0,-3 3-54,1-1 0,1 0 115,3 0 0,0 0-44,0 3 1,-2-1-118,2 0 0,1 1-125,1 2 0,1-2-208,1 2 0,0-1 143,0 0 1,0-1-136,0 2 1,0-2-666,0-1 551,3 1 0,1-1-416,2 1 0,-2-4-39,1-1 0,-1 1-869,2-1 1534,1 0 0,-1 1 0,1 1 0</inkml:trace>
  <inkml:trace contextRef="#ctx0" brushRef="#br0" timeOffset="7934">3567 193 8371,'0'-7'-191,"3"1"1,-3 2 257,2-1 0,-1 3 733,-1-2-566,0 2-299,0 0 1,-1 2 68,-1 0 1,1 0-197,-3 0 0,-1 0 205,-1 0 1,-1 0 39,1 0 0,-3 2 304,1 0 0,-3 1 17,3-1 1,-2 1 18,2 1 1,1 2-157,-2-2 1,2 2 137,1 0 0,-1 0-552,1 1 0,2-1 147,2 1 0,1-1-149,1 1 1,0-1 64,0 0 1,3 0-91,2-2 1,0 1-29,2-3 0,0 3-31,1-3 0,0 0 199,3-2 1,-3 0 17,3 0 1,-2-2 90,1 0 1,-1-3-103,2 0 0,-4 2-146,2-1 1,0-1 161,0-1 1,-1 0-160,-1-1 1,-3 1 95,0-1 1,0 3-36,0 0 1,0 0 2,-2 0 201,-1-2 1,1 5-55,-2-4 214,3 4 1,-1-2 157,2 3-352,0 0 1,3 0 115,-1 0 1,0 1-10,1 1 0,1-1-44,1 1 0,0-1 28,-3-1 0,3 0 9,-1 0 1,1-1-53,0-1 0,-2 0 1,2-2 1,-2 2 16,-1-2 1,1-1 0,-1-1 0,0 2-488,-2-1 223,2 1 0,-6-2-136,2-1 159,-1 4 1,-4-2-200,-1 3 1,-2-1 268,0 3 0,-3 0-45,1 0 0,-3 1 272,3 1 0,-3 0-91,2 2 0,1 0 206,1 3 0,1-1-14,0 1 1,-1-1-164,1 0 0,-1 1-25,1-1 0,2 3 1,2-1 1,1 4-73,1-2 1,0 2-203,0-2 1,3 3 8,2-3 0,0 5 107,2 0 0,-1-1 52,1-1 1,-1-2 52,0 0 1,-1-1 186,-1 0 1,-3 2-172,1-4 0,-1 1 131,-1-3 1,-1 2-116,-1-1 0,-1 0 30,-4-2 0,1-3-291,0 1 1,-1-1 97,1 1 0,-1-1-355,-2-2 1,2 0 44,-2 0 1,2-2-70,-2-1 1,4-2 80,-1 1 0,1 1 415,-2-2 0,1-2 0,-1-3 0</inkml:trace>
  <inkml:trace contextRef="#ctx0" brushRef="#br0" timeOffset="9245">3945 84 8253,'0'-5'-791,"0"1"191,0 0 1376,0 0-399,0 1 1,0 4-58,0 1 1,0 4-112,0 2 0,0 4 52,0-1 0,0 1-4,0 0 0,0 1-88,0 0 1,0 0 145,0 0 1,-1 0-84,-1-1 1,2 1-263,-3 0 0,1-1 81,-1-1 1,1 0-174,2-2 0,0-1-39,0-1 0,0-3-176,0 0 214,0-2 76,0 1 1,0-4 192,0-1 1,0 0-161,0-2 0,2 0-118,1-3 1,1 1 93,-2 0 0,2-3-219,-2 0 0,3 0-33,-3 1 1,2 1-43,-2-2 1,3 0 200,-1 0 1,0-2 16,0 3 1,1-1 147,1 0 0,0 2-201,-2-2 1,3 0 253,-3 1 0,4-1-36,-4 3 0,1-1 69,2 1 0,-1-1-125,1 1 0,-1 0 16,1-1 1,-3 3 88,0 0 0,0 1-115,0-1 260,2 3-131,-6-2 58,3 3 1,-3 1-31,0 1 1,0 1 97,0 4 1,-3-1-102,-1 1 0,1 0 122,-2 1 1,2-1-116,-2 2 1,0 0-19,3 0 0,-2 1 19,2-1 1,-2 0 5,1 0 1,1 0-254,-1 2 1,3-2 127,-2-3 1,1 1-129,1-1 1,0 1 10,0-1-7,0 1 1,1-2 52,1-1 0,-1-1-166,3-3 0,-1 0 137,1 0 1,0 0-125,3 0 0,-1 0-55,0-3 1,0 2 35,-2-3 1,3 0-328,-2-3 292,5 1 1,-6-1 24,5 1 0,-2 2 103,-1-1 0,1 3 138,-1-2 0,-2 2 779,0 0-448,-2 2-88,4 0 0,-6 0-76,2 2 0,1 2 181,-1 2 1,3 2-119,-3 0 0,2-1-149,-2 2 1,3-1-9,0 0 1,2-1-200,2 2 1,-1-3-56,-1-1 1,1 0 137,1-3 0,0 0-176,0-2 1,-2 0 116,2 0 0,-2-1 37,-1-1 1,0-2 29,1-2 0,-1 0-8,-2-1 0,2 1-71,-2-1 0,-1 1-119,2 0 1,-4-3-48,1 0 1,0 1 106,0 1 0,-1 1 164,1 0 0,-2 1-121,-2 1 1,0 2 203,-2-2 0,0 2-131,-3 0 1,1 1 361,-1 1 1,1 1-123,-1 1 1,1 1-19,0 1 1,1 2 132,1-2 1,1 2 218,-2 0 1,2 1-104,3-1 1,0 1-115,0-1 0,0 1-74,0-1 0,3 0-92,2 1 0,1-1-106,2 1 0,2-1-185,3 0 0,1 0 92,1-2 0,-1 1-618,3-2 0,0 1 334,3-2 1,-3 1-711,0-1 1,-3-1-15,1 1 1057,-4 1 0,4-2 0,-2 2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0:56.293"/>
    </inkml:context>
    <inkml:brush xml:id="br0">
      <inkml:brushProperty name="width" value="0.06" units="cm"/>
      <inkml:brushProperty name="height" value="0.06" units="cm"/>
      <inkml:brushProperty name="color" value="#CC0066"/>
    </inkml:brush>
  </inkml:definitions>
  <inkml:trace contextRef="#ctx0" brushRef="#br0">78 248 8388,'-4'-6'-657,"-1"-1"1,4 3 328,-1 0 0,0 2 262,0 0 1,2 1 65,-3-2 0,0 3 0,1-3 79,-2 3 1,2 1 162,-2 1 1,2-1-143,-3 3 0,3 0 155,-2 0 0,0 4 175,0-2 1,-2 2-66,2-1 1,1-1-138,1 1 1,-1 1-8,1 1 0,0-1-373,2-1 0,1-1-58,1 0 1,-1 1-101,3-1 0,1-1 130,1-1 1,-2-3-109,1 1 0,-1-1 0,2-1 0,1 0 91,-1 0 1,-1-1 209,-1-1 1,-1-1-75,2-4 0,0 3 167,-3 0 1,0-1-68,-2-1 1,2 0 59,0-1 1,0 1-248,-2-1 1,1 1 130,1 0 0,-1 1-56,1 1 1,-1 2 8,-1-2 297,0 2-275,0-1 1,-1 3 386,-1 0 1,1 3 31,-1 1 0,1 2 6,-2 1 1,3-1-183,-2 0 0,1 3-56,1 0 0,2-1-335,0-2 0,3 1 114,-1-1 1,2-1-39,1-1 1,1-2-108,1 2 1,0-2-93,-1 0 1,0-1 14,3-1 0,-2 0-90,1 0 1,-1-1 12,2-1 0,-4 0 375,2-2 0,-1 2 0,0-2 0,-1 2 0,3-4 0,-4 3 0</inkml:trace>
  <inkml:trace contextRef="#ctx0" brushRef="#br0" timeOffset="2204">296 280 8328,'0'-6'-190,"0"-1"1,0 1 0,0-1 0,0 1 280,0 0 1,0 1-318,0 1 251,0 0 1,-1 0 129,-1 2-108,1 1 279,-4 1-179,1 0-56,-2 0 1,-1 1-36,1 1 1,2-1-4,-1 1 1,3 1 8,-2-1 1,2 3-17,-2-1 0,0 2 178,0 0 1,-1-1-98,3-1 0,-1 0 103,3 3-144,0 2 1,0 0-118,0 2 1,1-2 85,1-3 1,0-1-99,2-1 1,0 0 57,3 0 0,-1 1-164,1-3 1,-1 0 47,0-2 0,1 0 88,-1 0 1,1-1 40,-1-1 0,0-1-47,1-4 0,-1 1 35,-2-1 1,1-1-24,0-1 1,-2-1 6,2 1 1,-4-2-67,1 3 1,0-4-15,0 2 0,-2-2-46,3 2 1,-3-2 96,0 1 0,0 1-102,0-1 0,-2 3 120,0 0 1,-1 1 4,1 0 1,1 2-20,-4 0 205,4 0-66,-5 4 1,5-1-115,-1 4 0,0-1 313,-1 4 0,1-1-3,-1 2 0,3 1-39,-2 2 0,1-2-208,1 2 0,0 0 1,0-1 1,0 4 4,0-1 0,0-1-185,0 0 0,1 0 57,1 1 0,-1 0 132,3-2 1,-1 2-238,1-3 1,-2 1-1,2-3 0,0 0-172,0 1 1,2-1-33,-2-2 0,2-1-34,3-3 1,-2 0 137,2 0 1,0 0-101,-1 0 1,3-3 47,-2-1 1,2-2 157,0-1 0,0 1 158,0 0 0,0-1 0,-2 1 0,2-1 0,-3 1 0,1 0 0,-3-1 0,-2 1 0,1-1 0,-3 1 105,2 0 55,-3-1 0,2 1-42,-3-1 1,0 3 164,0 0 1,0 2-96,0-3 1,0 4 64,-3-1-173,3-2 1,-4 1 116,2-1 7,1 1-172,-4 0 1,3 3-19,-2-3 0,2 3 104,-2 0 0,1 0-10,-1 0 0,2 0 126,-2 0 1,2 0-81,-3 0 1,2 0 106,-2 3 0,0-1-24,0 3 0,2 0-2,-1 0 0,2 3-141,0 0 1,1 1-139,1-3 1,1 1-107,1-1 1,2 0 70,2 1 0,1-2-67,-1 0 1,0 0 102,1-3 1,1 0 34,1-2 1,-1 0 68,-1 0 0,-1 0 15,1 0 1,-2-3-62,0-1 1,0-2 21,0 0 0,-2-1-52,-1 1 0,1 0-5,-1-1-349,0 1 0,-2-1-76,0 1 137,0-1 221,0 1-6,0 2 1,-1 2 151,-1 2 1,1 0 238,-1 2 1,-1 0-15,1 2 1,0 3-99,2 1 0,0 1-297,0-3 1,0 1 175,0-1 0,3 0-438,1 1 178,2-1 1,0 0 99,1-2 0,-1 1-46,0-3 1,1 0-17,-1-2 0,1 0 161,-1 0 0,1 0-93,-1-2 1,-2 0 151,0-2 1,0 0-63,0-3 1,1 1 82,-3-1 1,1-1-154,-1-1 1,-1 1-108,1 1 0,0 1 84,0-1 0,-1 1-13,1 0 0,-2 1 72,0 1-105,0 0 328,0 0-216,0 1 224,0 3 1,0 3-62,-2 1 0,1 3 92,-1 1 0,1 0 5,1 0 0,1 2-103,1 1 0,-1-1-63,4 0 1,-3-1 35,2 2 0,0-3-171,0 3 1,2-2 146,-2 1 1,1-2-160,-1 1 0,1-2 54,-3-1 1,2 1 29,-1-1 0,-1-2 129,1-2 3,-3 1-76,3-2 1,-3 1 4,0-4 1,-1 1-84,-1-4 0,2 3 71,-3-2 0,1 0-111,-1-3 0,1 1 98,-1-1 1,3 0-142,-2-1 0,-1 0 59,1-3 1,-1 3-125,3-3 1,0 2-14,0-1 0,0 1 85,0-2 0,1 1-122,1 0 1,2-2 120,2 4 0,1-1 221,-1 3 1,1 0 122,-1 2 45,0-2 0,1 5-162,-1-1 0,1 4 145,-1 3 1,0-1-294,1 2 1,-1-1 113,-2 4 1,2-1-94,-2 0 1,1-1 12,-1 2 0,0-2-163,-2 0 0,-1-1 250,1 0-48,-2 1 12,0-1 0,-2 0 22,-3-2 0,0 0-43,1-2 1,-2-1-4,2 1 0,-4-2-70,0 0 0,-1 0 88,3 0 0,-1-2-308,1 0 0,-1 0-315,1 2 222,0-3 0,0 2-33,2-4 98,1 4 1,3-4 109,3 3 1,1 0-9,4 2 0,0 0 129,3 0 0,0 0-93,1 0 1,1 0 167,0 0 0,0-1-63,0-1 0,-3 1 178,1-1 0,-2 1 9,1-2 0,-2 2 606,1-3-536,-2 0 0,-1-3 92,1 1 1,-4-1-375,-1 1 180,2-1 1,-3 1-147,1 0 1,-1-1-7,-1 1 0,0-1-281,0 1 1,0 0 79,0-1 0,0 1-110,0-1 0,0 1 206,0-1 0,0 3 43,0 0 454,0 2-180,0-3 326,0 4-4,0-2-292,-3 6 0,2 1 29,-1 2 0,1 1 150,1 2 0,0-1-132,0 2 0,0-1-50,0 2 1,0-1-463,0 3 0,0 0 177,0 0 0,1 0-448,1-1 1,2-1 224,2 0 0,0-3 25,1 3 0,-3-5-369,0 0-107,1-1 498,1-1 0,-2-2 198,1-2 128,-4-2 1,1-2-36,-4-2 1,-1-1 110,-1 1 0,-2-1-85,2 1 0,-1 0-144,1-1 0,-1 3 25,3 0 0,-3-1-108,3-1 1,-1 2-70,1-1 159,1 1 0,-1-2 360,2-1-301,0 1 363,0-1 1,0 2-91,2 0 0,0 0 57,2 3 1,0-1-136,0 1 0,2 2-88,-2-3 1,2 3-12,0 0 1,0 0-211,1 0 1,-1 0-56,1 0 1,-1 0 156,1 0 1,-1 0 349,0 0 5,1 3 287,-1 0-368,1 4 0,-2-1 174,0 0 0,-3-1-57,-2-1 0,1 0-128,1 3 1,-1-1-116,1 1 1,-1-3 104,-1 0 1,0 0-360,0 3 1,1-1-74,1 1 1,-1-3-66,3 0 1,-1 0 34,1 0 0,-2 0-131,2-2 1,1-2 107,1 3 0,0-3-49,1 0 0,-1 0-422,1 0 480,-1-3 1,0 1-261,1-3 1,-1 0-32,1 0 1,-3 0-80,0-2 0,-2 1 313,0-1 1,1-2 300,-1-2 0,0-1 0,-2-1 0</inkml:trace>
  <inkml:trace contextRef="#ctx0" brushRef="#br0" timeOffset="2931">1111 100 8608,'-7'-6'352,"1"2"1,-1 3 0,2 2 0,0 4 0,3 0-1065,2 2 1,0-1 711,2-2 0,2 4 0,2-1 0</inkml:trace>
  <inkml:trace contextRef="#ctx0" brushRef="#br0" timeOffset="3037">1220 197 8076,'0'-4'784,"0"-2"0,0 5 208,0-3-640,0 2 1,0-1-297,0 1 65,-3 1 1,1-3-791,-2 2 528,3 1 0,-3-1 36,2 2 1,1 0 99,-4 0 1,3 0 7,-2 0 0,2 0 333,-3 0 0,3 2-129,-2 3 1,3 3 212,-2 0 0,3 3-118,0 0 1,0-1-98,0 1 1,0 0-40,3 1 0,-2 0-111,3-1 0,3 1-276,1-4 1,3 1 130,-3-3 0,2-2-113,-2-2 0,-1-2 48,2 0 0,-1 0 155,0 0 1,-3-2 48,2-3 1,-3-2 178,0-2 0,1-2-117,-3 0 1,1 1 92,-3-1 0,0 1-218,0-3 1,0 2 120,0 0 1,0 3-620,0 0 0,-3 1 259,1 0 0,-2 1-393,2 0 0,-1 1-337,1 1-101,1 3 126,-2-2 444,3 3 0,0 0 147,0 3 0,0-2 367,0 3 0,3 1 0,1 1 0</inkml:trace>
  <inkml:trace contextRef="#ctx0" brushRef="#br0" timeOffset="4364">1380 280 8263,'-4'0'909,"1"0"-267,1 0-411,1 0 0,-3 0 1,3 1-1,-2 0-348,0 1-159,-2 0 0,1-2 0,0 0 1,-1-2 21,2-3 1,0 0 117,3-2 1,0 1 105,0-1 0,1 0-127,1-1 0,1 1 1,4-3-1,-1 2 152,1-1 0,-1 1 0,1 1 1,-1 1-1,0 2 0,-1 0 0,-1 1 1,1 1-1,1 0 793,0 0 1,0 2-520,-2 5 1,1 0-68,-3 2 0,0 0-42,-2 1 1,2 0-20,1 3 0,-1-2-131,-2 1 1,2-2-224,0 1 1,2-2-521,-2-1 0,3 1 137,0-1 596,-2-2 0,5 1 0,-1-1 0</inkml:trace>
  <inkml:trace contextRef="#ctx0" brushRef="#br0" timeOffset="5130">1758 190 8274,'0'-4'-1619,"0"0"1407,-2 2 1,0-3 141,-2 3 212,2-3 1,-3 4 0,0-3 76,0 1 0,0 1-23,1 2 108,0 0 1,-2 2 2,-1 0 1,1 3 146,-1 0 1,3 3-237,0 0 1,2 1-33,0 0 0,1-1-265,1 2 0,1-2 115,1 1 1,0 0-282,2 0 1,2-1 106,3-1 1,0-3 42,-3 0 0,0-2-77,1 0 1,1-2 56,1 0 0,-1 0 100,-1-2 0,-1 0 127,-2-2 0,2-3 2,-2-1 1,-1-1-122,-1 0 1,-2 2 144,0-2 1,0 0-102,0 1 0,0-1-16,0 3 1,0-3-104,0 1 1,0 0-212,-2 3 0,0 0 169,-2 0 1,3 2-298,-2-1 363,0 2 1,2-1-151,-1 0 85,1 3 32,1-3 1,1 3-157,1 0 1,0 0 167,2 0 0,0 0 7,2 0 1,3 0 21,0 0 1,-1 0 103,-1 0 0,-1 0 21,0 0 1,1 0 250,-1 0 0,-2 0 285,1 0-389,-1 0 1,2 0-138,1 0 1,-1 1-9,1 1 1,-3-1-7,0 3 1,1 1-7,1 1 0,-2 3-49,0-1 1,0 3 104,0-3 0,1 2-71,-3-2 0,1 0 159,-1 3 0,-1-3-82,1 0 1,-1-1 72,-1 0-205,0-1-392,0 1 314,-3-4 24,2 0-149,-1-3 0,2-1 98,0-1 0,-3-1-58,1-4 0,0 1 27,2-1 1,-2 1 107,0 0 0,-1-1 10,1 1 0,1-3 10,-1 1 1,1-1-49,1 3 0,0-1-3,0 1 0,1-1-258,1 1 0,0 0 90,2-1 1,0 1-99,3 2 0,-1-1 82,0 3 0,1-1 246,-1 1 1,1 1 1,-1-1 0,-2 1 351,1 1 103,-1 0-53,2 0 0,-1 0-25,-1 0-230,-3 0 0,4 1 1,-3 1-1,1 3 0,-1 0 1,0 2-1,0-1 129,1 1 0,-2 0 0,1 1 0,-2 1 0,0 1 0,0 0 880,0 0-1163,0 0 1,0-4 262,0 1-529,0-1-304,3 0 79,-2-2-109,2-1 291,-3-3 216,0-3 0,0-1 67,0-2 0,0 2-154,0-1 18,0 1 1,0-2 28,0-1 0,0 3-132,0 0 1,0 2-21,0-3-22,0 1 305,0-2 0,0-1-276,0 1 341,0 2-190,0-1 759,0 1-406,0-2 1,1 0 30,1 2 1,-1 0-205,3 2 1,-2 1-36,3-1 1,-3-1-1,2 1 1,0 0-31,3 2 1,-3 0 159,0 0 0,1-2-94,1 0-36,1-1 0,-1 3 0,0 0 0,-1 0 161,-1 0 0,-2 1 162,2 1 241,-2-1-500,3 5 0,-4-3-45,1 4 0,1-3 0,-1 0 0,0 1 0,1 1 0,-1 0 1,1 1-1,1-2-90,-1 0 0,0-2-5,1-1-377,-3-1 154,5 2-41,-2-3 1,0 0-332,0 0 0,-2 0-22,2 0 683,-2 0 0,4 3 0,-3 0 0</inkml:trace>
  <inkml:trace contextRef="#ctx0" brushRef="#br0" timeOffset="5843">2163 62 8123,'-7'-9'0,"1"2"-153,-1 1 1,3 0 951,0 4-175,-1 0-762,2 2 0,0 1 0,4 0-243,1 1 1,-1 2-152,4-1 39,-1 2 0,2-3 493,1 3 0,-1 0 0,1-1 0</inkml:trace>
  <inkml:trace contextRef="#ctx0" brushRef="#br0" timeOffset="6561">2291 139 8381,'0'-7'-498,"0"1"0,-2 2 432,0-1 1,-1 4 146,1-1 1,0-1 59,-2 1 1,2 0-57,-3 2 0,3 0 135,-2 0-79,0 0 1,-3 2 108,1 0 1,-1 3-7,1-1 0,0 2 211,2 0 0,-1 2-231,3 0 1,0 0-13,2 3 0,0-1-398,0 0 0,2 2 137,0-4 0,5 1-220,0-3 1,0 1 102,0-1 1,1 0 54,1-2 0,0-1-77,-3-3 1,3 0-36,-1 0 0,0-3 234,-4-1 0,2-2 126,-2 0 1,1-1-95,-1-2 1,-1 2 188,-3-2 0,2 2-53,1 1 0,-1-3-49,-2 1-206,0-1 1,0 3 112,0-1-234,0 1 109,-3-1-76,2 4 0,-2 0 189,0 3-65,3 0 1,-3 1 155,3 1 1,0-1-108,0 4 1,0-1 12,0 2 1,2 1-16,0 2 0,2-1 15,-1 3 0,1-3-55,-2 3 0,3-1-28,-1 3 0,0 0-93,0 0 1,-3-2 70,2-1 1,-3 1-81,0 2 0,0 0 106,0-1 1,0-1-27,0 0 1,0-3-42,-3 0 1,1-1 4,-3 0 1,0-3 80,0 0 0,0-2 72,-2 0 1,3-1 0,0-1 0,-1 0 0,-1 0-1,0-1 1,-1-1 59,1-3 0,-1 0 0,2-2 0,0 1 0,3 0 1,2-1-1,0 1 0,0-1 0,0 1-182,0-1 0,2 1 0,3 0 0,0-1-144,2 1 1,0-1 191,1 1 0,0-3-38,3 1 0,-2-1 305,1 0 1,1-1 31,2-3 0,-3 3 62,1-1 1,-1 2-112,1-1 1,1 1 29,-1-2 1,-2 4-163,-1-2 1,0 2-49,1 0 1,-2 1-341,1 0 0,-1 1 166,-3 1 1,1 2-43,-3-2 1,3 2 72,-3-3 185,0 4 12,-2-2 351,0 3 86,-3 0-365,-1 0 1,-1 1 527,0 1-394,0 1 0,2 4-34,-1-1 0,1 1-5,3-1 0,-2 0 155,0 1 0,-1-1-188,3 1 0,0-1 14,0 1 1,1-1-485,1 0 0,-1 1 189,1-1 1,2-2-34,0 1 1,2-2 125,0 2 0,0-3-645,1-2 0,-1 0 11,1 0 1,0 0-227,1 0 1,0-2 160,0-3 1,0 0-858,0-2 1526,0 1 0,1-3 0,-3-1 0</inkml:trace>
  <inkml:trace contextRef="#ctx0" brushRef="#br0" timeOffset="6627">2535 30 8285,'-3'-4'-284,"2"-1"490,-1 0 741,-2 0-878,4 1-769,-3-2 71,3 6-266,3 0 895,0 3 0,4 4 0,-1-1 0</inkml:trace>
  <inkml:trace contextRef="#ctx0" brushRef="#br0" timeOffset="15297">2586 132 7956,'-1'-3'-628,"-1"1"1495,1-2-272,-2 3-511,3-4 0,0 3 77,0-2-233,0 3 287,0-2-110,3 0 0,-1 2 556,2-1-406,-3 1 0,3-1 37,-2 0 107,-1 0-235,2 2 1,-3 2-260,3 0 190,-3 3 1,3-1-42,-3 2 1,1 1 20,1-1 0,-1 0-13,1 1 1,-2-1 23,0 1 0,0-1 103,0 1-160,0-1 1,0 0 134,0 1-191,0-1 115,0 1 1,0-3-138,0 0 100,0-2-39,0 0-13,0-7 0,1 3-112,1-5 1,-1 2-98,1-1 1,0-3 56,0 1 1,-1-2-67,3 2 1,-1 1 77,1-2 0,-1 2 94,2 1 0,0-3-21,0 1 1,0 0-4,2 3 1,-3 0 54,0 0 331,1 3-115,1-1-17,0 3 0,-1 0-20,-1 3 1,-2-2-111,2 3 0,-1 0-46,1 0 0,-2 2 83,2-2 1,-2 2-6,3 0 0,-4-2 132,1 1-104,2-1 0,-3 2 74,1 1-3,-2-1 1,0 1-43,0-1 0,0-2 83,0 1-382,0-1 0,0 0 102,0 1 0,3-3-364,-1 2 1,0-3-259,1 1 284,0-1 1,4-1-79,-1 0 1,0-1-312,1-1 0,-1 1-58,1-3 1,0 2 839,1 0 0,-1-4 0,3-1 0</inkml:trace>
  <inkml:trace contextRef="#ctx0" brushRef="#br0" timeOffset="16025">2945 171 7932,'-3'-4'-1712,"2"-1"1959,-1 4 196,2-2-128,0 0 10,0 3-18,0-3-183,2 3 1,0 0 39,2 0 75,-2 0-97,3 0-196,-4 0 0,3 0 134,-2 0 46,-2 0 17,3 0-91,-3 3 1,0-3 209,-3 2-254,3-1-199,-6-1 191,5 0 0,-4 3 0,1 1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1:39.429"/>
    </inkml:context>
    <inkml:brush xml:id="br0">
      <inkml:brushProperty name="width" value="0.06" units="cm"/>
      <inkml:brushProperty name="height" value="0.06" units="cm"/>
      <inkml:brushProperty name="color" value="#CC0066"/>
    </inkml:brush>
  </inkml:definitions>
  <inkml:trace contextRef="#ctx0" brushRef="#br0">26 205 8107,'-4'0'-312,"-1"0"-391,3-3 830,-3 3 0,4-3 331,-3 3 247,2 0-119,-1 0 1199,3 0-1646,3 0 1,-1 0 58,2 0 0,0 0-221,3 0 1,1 0 103,1 0 0,2 0-138,0 0 1,2 0-12,2 0 0,-1-2 89,3 0 0,-3-3-10,1 3 1,-1-1-5,-1 1 0,1 1-334,-1-4 0,-2 4-40,-5-1-47,1 1 0,-1 0-87,-2-1-825,-1 2 192,-3-3 340,-3 6 794,-1-3 0,-2 6 0,-1-2 0</inkml:trace>
  <inkml:trace contextRef="#ctx0" brushRef="#br0" timeOffset="749">116 212 7632,'4'0'689,"0"0"0,-2 0-518,0 3 1,-1-1-92,2 3 0,-3 1 55,2 0 1,-1 1-1,-1 1 0,0 0-109,0 1 1,0-1 122,0 2 1,0-2-262,0 1 1,0 0 48,0 0 0,0 0-253,0-1 1,0 0-9,0 0 1,-1-1-156,-1 0 1,1-3 103,-3 0 0,1-2-338,-1 3 713,0-4 0,-3 5 0,1-3 0</inkml:trace>
  <inkml:trace contextRef="#ctx0" brushRef="#br0" timeOffset="1472">26 404 8107,'-4'-6'0,"-1"-1"-185,4 4-418,-2 0 733,3 3 0,3 0 340,1 0 0,2 0-227,0 0 0,1 0-16,-1 0 0,1 0 105,-1 0 1,1 0-140,-1 0 1,2 0 21,1 0 0,0 0 10,0 0 0,-1 0-313,2 0 1,-2 0-12,1 0 0,-1-1-200,0-1 0,-1 1-145,2-1 1,-2 1 192,-1 1 1,1 0-770,-1 0 672,1 0 1,-2 0-602,0-2 949,0 1 0,-2-3 0,1 2 0,-1-1 0,-3-4 0</inkml:trace>
  <inkml:trace contextRef="#ctx0" brushRef="#br0" timeOffset="1536">257 321 8107,'0'-4'-875,"0"1"649,0 0 1,1 3 399,1-2 319,-1 1 12,1 1 1,-2 1-180,0 1 0,0 1 37,0 4 0,0-1-163,0 1 1,0-1-19,0 0 0,0 1-215,0-1 0,0 1 143,0-1 1,0 0-444,0 1 256,0-1-231,0 1 76,0-1 274,0-2-89,3-1 27,-2-3 0,2-3-14,-3-2 1,2-1-1,0-2 1,0 0 0,0-1-1,1 0 1,0 1 0,1-1-516,-1 0 1,1 2 465,0-2 0,2 2 47,-2 1 1,0 0 155,0 2 1,0-1 0,3 2 533,-1-1-519,0 3 116,1 1 1,-2 4-54,0 2 1,-2 0-36,-1 1 1,-1-1-34,1 1 1,-1-1-3,-1 1 0,2-1-1,0 0 0,0 1-15,-2-1 0,1 0-123,1-2 0,-1 2 219,1-2-466,2 2 0,-3-2-139,3 0 0,-1-1-726,1 1 565,0-3 1,2 2-809,1-3 1366,-1 0 0,1 3 0,-1 1 0</inkml:trace>
  <inkml:trace contextRef="#ctx0" brushRef="#br0" timeOffset="3309">603 321 8132,'1'-6'-1035,"1"2"1043,-1-2 243,2 2 1,-1 0 424,0 0-419,0 2 1,-1-1-73,1 1-20,-1 1-268,2-5 1,-3 5 79,0-3 0,0 2 1,-1-3-1,-1 1 1,-3 0 7,0 2 1,0 2-1,1 0 1,-1 0 0,-1 0-1,0 2 1,0 3 163,2 0 1,-2 0 0,3-1 0,-1 1 0,1 1-1,1 0 1,0 0 0,1 1 0,0-1 161,1 1-565,0-1 105,3 1 1,0-3 95,4 0 0,-3-2 81,0 0 0,-1-2 258,1 0-386,0-2 63,2-2 0,1-2-108,-1-1 0,-1 1 106,-1 2 1,-1-2-361,2 2-56,0-2 317,-1 0 1,0 0 95,1 2-12,-4-2 372,2 6-136,-3-3 18,0 3-141,0 3 1,0 0 112,0 4 1,0-1-97,0 0 0,1 1-33,1-1 0,-1 1-32,3-1 1,1 1-14,4-1 1,-2 0-12,2-2 1,-2 1-22,2-3 1,-1 0 187,2-2 1,-2 0-135,1 0 1,-1 0-20,0 0 1,-1-2-61,2 0 1,-3-3-127,-1 1 0,0-2 53,0 0 0,0-1-138,2 1 0,-3 0 133,0 2 1,-2-2-78,3 2 1,-3-2 205,2 0 1,-2-1-227,0 1 207,-2-1 1,0 1-61,0 0 205,0-1 0,0 1-91,0-1 1,0 3 165,0 0 0,-2 2-129,0-3 24,-3 4-67,2-2 1,-4 3 25,1 0-8,2 0 0,-2 0 8,2 0 108,1 0-73,-2 3 0,2 0 321,-1 4-317,-2-1 0,5 3 111,-1-1 0,1 1-108,-2-3 1,3 1-1,-2-1 1,1 1-110,1 2 1,1-2 72,1 2 1,-1-2-83,3-1 1,-1 0 29,1-2 0,0 1-30,2-3 0,-1 0 94,-1-2 0,0 0 13,3 0 0,-1 0-22,1-2 0,-3-2 15,0-2 0,0-1-92,0 1 1,1-1 71,-3-2 0,2 1-262,-2-3 1,1 3 30,-3-3 1,2 1 13,0 0 1,0-3 41,-2 3 1,0 0-155,0-1 1,0-2 250,0-2 1,0 2-89,0 3 0,-2-1 386,0-2 1,0 1-88,2 1 0,0 2 42,0 3 1,0 2-12,0-1-51,0 4-54,-3-2-77,2 3 0,-2 1 21,3 1 1,0 1 0,0 4 0,0 0 8,0 1 1,0 2 0,0 1 0,0 0 0,1 0 0,0 1 0,1 1 0,1 0 0,-1 0 0,0 0 113,-1-1 0,2 1-130,-1 0 0,3 0-211,-3 0 1,2-3 119,-2 1 1,2-3-134,-1 1 1,2-2-44,-1-1 0,-1 1-227,2-1 247,-4-2 0,5 1-125,-2-3 273,-1 0 0,3-2-76,-2 0 1,-1-2 200,2 0 0,-2-3-108,2 0 0,0 2 130,0-2 0,0 1-37,2-2 1,-3 0-125,0 2 0,1-2-13,1 2 0,0-1-156,1 0 1,-1 0 201,1 1 1,-1-1-36,0 0 0,-1 0 56,-1 0 1,0 2-66,0-2 0,1 1 171,-3-2-107,0-1 1,0 1 121,0-1 0,0 3-41,-2 0 1,0 0-28,-2 0 1,0-1 53,-2 3-48,0 0 1,-3 2 16,1 0 1,-1 0 9,1 0 1,-1 0 164,-2 0 0,2 2-114,-1 0 1,1 3 99,0-1 0,3 1-63,0 0 0,0 0-32,0 0 0,-1 0-73,3 2 1,-1-1-10,3 1 0,0-1-64,0 0 0,0 3 66,0-1 0,3 1-80,2-3 0,0 0 75,2-2 1,-1 2-157,1-2 1,0 0 44,1 0 0,-1-2 31,2 0 0,-2-1 27,-1-1 1,1 0-3,-1 0 0,-1-3 38,-1-2 1,-1 0-31,2-2 1,0 1-38,0-1 1,-3-1-24,1-1 0,-2 1-133,1 1 0,-1-1 86,1-1 1,-1-1-158,-1 1 1,0-2 5,0 3 1,0-4 147,0 2 0,0 0 149,0-1 0,0 1-105,0-1 0,-1 1 186,-1 2 0,1 1 3,-1-2 1,1 2-80,-2 1 32,3-1-8,-3 1 1,3 2-22,0-1 14,0 4-89,0-2 52,0 3 193,0 3 0,0 0-111,0 4 0,0-1-54,0 1 0,0-1 60,0 0 0,0 3 5,0 0 1,0 1 7,0-1 1,0 2 0,0 0 0,0 0-72,0 0 0,0 1 43,0-1 1,1 0-154,1 0 0,-2 1 71,3-1 1,-1-1-68,1 0 1,2-2 61,-1 1 1,-1-1-7,2-1 0,-2 1-82,2-4 1,0 2-69,-1-3 1,0 0 10,0-3-136,-2 0 231,1 0 1,-3-3-193,0-1 0,2 0 58,0 0 1,0 0-35,-2-3 0,0 1 109,0-1 1,2-1 13,0-1 1,0 1 158,-2 1 0,0 1-170,0 0 507,3-1-152,-2 1 49,2-1 22,-3 4-104,0 0-90,0 3 0,0 3 96,0 1 0,0 2-85,0 0 0,0 1 166,0-1 1,1 0-54,1 1 0,-2-1 75,3 1-251,0 2 1,1-2-150,2 2 1,1-2-38,-1-1 1,0 0 88,1-2 0,-1 1-510,1-3 0,-1 0 207,0-2 0,1 3-343,-1-1 1,-1 0-478,-1-2 428,-3 0 1,2-1 229,-3-1 0,0 1 480,0-4 0,-1 3 0,-1-2 0,-1 0 0,-4-3 0,1 1 0</inkml:trace>
  <inkml:trace contextRef="#ctx0" brushRef="#br0" timeOffset="4075">1149 212 8087,'0'-5'-314,"-1"2"1,-1-1 1151,0 1 0,-2 1-899,2-3-47,0 4-97,2-2 1,0 4 14,3 1 1,-2-1 39,3 1 150,-2-2 0,3 3 0,-1 1 0</inkml:trace>
  <inkml:trace contextRef="#ctx0" brushRef="#br0" timeOffset="4842">1322 276 8087,'0'-7'429,"0"1"-465,0 0 211,0-1-455,0 4 104,-3 0 161,2 0 0,-2 2 90,0-1 0,2 1 56,-3 1 1,-1 0 0,-1 0 5,0 0 1,-1 0 62,1 0 1,-1 2-77,-2 1 0,3 2-48,-1-1 0,1-1 61,2 2 0,-1-1-147,0 2 0,2 1 86,3-1 0,0 1-9,0-1 1,1 0 7,1 1 0,2-1 7,2 1 0,1-1-28,-1 1 0,1-1 18,-1 0 1,0 0-90,1-2 1,-1 1 96,1-3 1,1 3-114,1-3 0,-3 0 50,-2-2 1,1-1-6,1-1 1,0 1-134,-2-4 1,1 1 76,-3-2 1,0-1-186,-2 1 0,2 0 62,1-1 0,-1 1-135,-2-1 1,0 1-18,0-1 0,-1-1 33,-1-1 0,1 1 106,-1 1 0,1 3-21,-1 0 1,1 0 2,-1-3 0,1 1 20,1-1 1,0 3 82,0 0-121,0-1 382,0-1 1,1 3 60,1 0 1,-1 1 67,3-1 0,-1 1-142,1 2 1,-2 3 109,2 1 0,0 0-67,0 0 0,2 0-102,-2 3 1,0-1 155,0 1 0,0-1-125,3 1 0,-3-1-4,0 0 0,-2 1 0,3 0 1,-1 1-1,0 0 0,0 0 0,1 0 1,-1 0 208,0 0 1,-2 1-274,3-3 1,-4 1 0,2-1-364,0 1 36,-2-4-273,-1 0 376,-1-9 1,-4 2-1,3-5 1,0 2-254,2 1 1,0 0 243,0-1 1,0-1 0,0-1 0,0 0 14,0 3 0,2-3-3,0 1 0,3-1 38,-1 3 0,1 2 21,-1-1 1,3 2 111,-1-1 0,1-1 210,1 2 0,-1 1 7,0 2 0,-1 0 177,1 0 1,-1 3 52,0 1 1,1 2-156,-1 1 0,-2-1 42,1 0 1,-3 2-64,2 0 1,0-1-159,0 2 0,1-2-66,-3-1 0,3 3-177,-1-1 0,0 1-54,0-3 0,1 1-310,1-1 0,-2-2-269,0 1 0,0-3 105,0 2 651,2-2 0,-5 3 0,2-1 0</inkml:trace>
  <inkml:trace contextRef="#ctx0" brushRef="#br0" timeOffset="5582">1168 96 8087,'-5'-10'340,"1"2"-125,3 1 117,-2 3-348,3 1-15,0 9 1,1-4-393,1 4 0,-2-1 22,3 2 401,-3-1 0,3 1 0,1-1 0</inkml:trace>
  <inkml:trace contextRef="#ctx0" brushRef="#br0" timeOffset="6329">1796 71 8073,'-3'-4'466,"3"-2"1,-3 6-219,3 0 1,0 3 128,0 4 1,0 0-54,0 1 0,0 2 80,0 3 1,1 0-176,1 0 1,-1 0-1,3 2 1,-1-1-69,1 1 1,-2-2-181,2 0 0,-2-1-304,3-1 1,-4 0 252,1-2 0,1 2-403,-1-3 1,0-2-336,-2-1 290,0-4 0,0 4 192,-2-3 1,0 0-80,-2-2 0,2 0 12,-3 0 0,3-2 9,-2 0 1,0-3 154,-3 1 1,3-2 228,0 0 0,0-1 0,0 1 0,-1 0 30,3-1 0,-2 1 0,1-1 0,0 1 0,0-1 0,2 1 0,0 0 0,1-1 436,0 1 1,0 2 0,1-1-1,1 1-268,2 0 0,2 2 0,0 2 0,1-1 0,-1-1-223,0 0 1,1 0-17,-1 2 1,1 0 66,-1 0 0,-2 0-243,1 0 0,-1 0 0,2 0 0,1-2-13,-1 0 0,-2 0 121,1 2 1,-1 0 6,2 0 1,1 0 73,-1 0 1,1-1 5,-1-1 0,0 1 178,1-1 0,-1-1-58,1 1 0,-1 0 57,0 2 1,1 0-14,-1 0 1,-1 0 102,-1 0 0,0 1-139,3 1 0,-3 1-16,0 4 0,0-1-1,0 1 1,-1-1-4,0 0 1,-2 1 15,3-1 0,-2 1-24,0-1 0,-1 0-20,1 1 0,-1-1 10,1 1-11,-1-1-36,-4 1 0,0-2-5,-4 0 1,1-2-49,-1-1 1,3-1-158,0 1 1,0-1 9,-3-1 1,1 0 114,-1 0 0,3 0-71,0 0 0,0-3 87,0-1 0,-1 0-13,3 0 0,-3 0 46,3-3 1,0 1 7,2-1 1,-2-1 54,0-1 0,0 1 176,2 1 0,0 1 2,0-1 1,2 1-141,0 0 0,3-1-65,-1 1 1,2-1 9,0 1 0,1 0-115,-1-1 1,3 3 4,-1 0 1,2 1-244,-2-1 0,0 3-131,3-1 1,-3 1 149,0 1 1,1-2-187,0 0 0,0-1-46,0 3 535,-2 0 0,5 0 0,-2 0 0</inkml:trace>
  <inkml:trace contextRef="#ctx0" brushRef="#br0" timeOffset="7149">2181 0 8650,'0'9'1078,"2"-1"-660,0 3 1,1-1-149,-1 3 1,0 1-222,2 1 0,-2 1 0,0 3 0,1 1 0,-1-2 1,-1 0-1,0-1 0,-1 0 0,0 0 0,0-2-167,0-2 0,-2 0 1,-1-1-1,0-1 1,-1-3-1,2-3 0,-2-1 1,1-2-144,0-3 0,1-2 1,2-3-1,0 0 67,0-1 1,1-2 75,1-2 1,-1 1 42,4 0 0,-3-1-115,2-2 0,-2-2 115,3 0 0,-3 0-6,2 2 0,-2 1-92,2-1 0,-1 0 9,1 0 1,-2 2 119,2 1 0,-2 1 103,3-2 1,-2 4-9,1-2 1,0 2-72,-2 0 1,0 3 282,2 0-168,0 0 1,0 0 44,1 2 0,-3 1 120,2 1-39,-2 0-111,0 0-53,1 0 0,-2 1 287,1 1-247,-1 2 0,-1 2 104,0 0 0,0 2-72,0 0 1,0 0 173,0 3 0,0-1-109,0 3 0,-2 2-60,0 0 1,-1 1-66,3-1 1,0-2-144,0 2 0,0-1-28,0-1 0,0-1 112,0-2 1,1 0-74,1-4 0,0 0 70,2-2 0,-2-1-282,2-3 249,1 0 1,1-1-3,0-1 1,-1 1-100,-1-4 0,0 1-187,3-2 0,-3-1-97,0-2 1,0 2 126,0-2 0,1 2-73,-3 1 197,3-1 0,-3 1-51,2 0 100,-3-1 1,3 1 248,-2 2-153,-1 1 471,2 3-32,-3 0 0,0 3-195,2 1 0,-1 2 70,1 1 0,-1 1-132,-1 1 1,2-1-139,0-1 1,1 1 81,-1 1 1,0-1-198,2-1 1,-2-3 101,2 0 1,-1-2-307,1 3 187,0-4 1,3 2 42,-1-3 1,-2-1 71,0-1 0,0-1-26,0-4 1,1 1-16,-3-1 1,1 1-20,-1-1 1,-1-1-91,1-1 0,1 0 37,-1 1 1,1 0-164,-1 0 1,-1 1 45,1 0 1,-1 1 5,-1 0 494,3-1 82,-3 1 208,3 2-448,-3 4 0,0 4 68,0 2 1,-2 1 186,0-1 1,0 2-100,2 1 0,0 0-54,0-3 0,0 0-30,0 1 0,0 1-223,0 1 1,1-1-79,1-4 0,-1 2-101,3-2 0,1 0-132,1 0-356,0-3 362,4 2 1,-1-3 99,2 0 0,-2-3-414,-3-1 0,-1 0 172,-1 0 0,0 0 474,0-3 0,1-2 0,-1-1 0</inkml:trace>
  <inkml:trace contextRef="#ctx0" brushRef="#br0" timeOffset="7906">2515 19 8046,'-5'0'-124,"1"0"1,2-2-577,-2 0 546,2 0 1,-1 3 33,1 1 0,1-1 52,-1 3 1,1-1-79,1 1 146,0-3 0,3 5 0,0-3 0</inkml:trace>
  <inkml:trace contextRef="#ctx0" brushRef="#br0" timeOffset="7972">2656 64 8079,'-4'0'-171,"-1"0"0,3 0-236,-2 0 1,0 0 353,-3 0 1,1 1 311,-1 1 1,0-1-60,-1 4 1,1-2 135,-2 2 0,2 0-224,0 0 1,1 0-122,0-1 110,2 1 6,1-1 0,5 2-170,2-2 0,1 1 19,6-3 0,-1 3-99,3-1 0,1 0 118,1 0 0,-2 1 15,2 1 1,-3 0 341,-2 1 1,-2-1-99,1 1 1,-2-1 262,-1 0 1,-2 1-149,1-1 0,-4 1 61,1-1 0,-1 0-96,-1 1 0,-2-3 2,0 0 0,-3-1-164,0 1 1,0-2-180,-2 2 0,1-2-392,-1 0 0,1-1 244,0-1 1,-1 0-321,1 0 0,-1 0 207,1 0 1,0 0-118,-1 0 0,3 0-636,0 0-254,-1 0 1295,-1 0 0,0 0 0,-1 0 0</inkml:trace>
  <inkml:trace contextRef="#ctx0" brushRef="#br0" timeOffset="9430">2816 212 8020,'1'-7'0,"1"1"0,-1 2 620,1-1-185,-1 4 57,-1-2-300,0 3 0,-3 3-74,1 1 0,-1 2 14,1 0 0,1 1 96,-3 2 1,2-2-252,-3 2 0,2-2 49,-2-1 0,2 3-454,1-1 0,0-1 44,-2-3 0,3 0-171,-2 3 0,1-3-227,-1 0-367,1-2 1149,2 0 0,0 1 0,0 1 0</inkml:trace>
  <inkml:trace contextRef="#ctx0" brushRef="#br0" timeOffset="10191">2944 26 8054,'-3'-3'-169,"-2"1"-253,3-2 548,0 3 487,2-2-205,0 9 1,0-1-115,0 5 1,0-1-188,0 1 0,0-1 70,2 2 0,0-1-30,2 0 1,-2 2 5,0-1 1,-1 1-5,1 1 0,-1-2-66,1-1 1,-1-2-138,-1 1 1,2-1-138,0 0 1,0-3-5,-2 2-52,0-2 1,0-1-48,0 0 172,0-2 0,0 0 61,0-4 0,0 0-10,0-2 1,0 0 28,0-3 0,0-1 20,0-1 0,0 0-161,0 0 1,1 0 143,1-2 0,-1 0-158,1 2 1,1-2 81,-1 0 0,2 1-14,-2 0 0,3 2 68,-3-1 1,3 1 0,-1 0 0,0 1 58,0-2 1,-2 2 190,2 1 1,-2 1 32,3 1 0,-4 2-42,1-2-47,2 2 1,-1-1-8,1 1 0,0 1-36,-2-1 1,-2 4 0,3 2 0,-3 2 0,0 0 0,0 1-1,0-1 1,0 1 0,0 1 157,0 1 0,0 2-235,0 0 0,-2 0 65,0 0 1,0 1-39,2-1 1,0 1-35,0 1 1,-2-1-17,0-2 1,-1 2 25,3-4 1,0 1 9,0-3-145,0 1 1,1-3 62,1 0-131,-1-2 1,5 0-8,-2-2-51,2-2 1,0-2 55,1-2 0,-1-1-71,0 1 1,1-1 95,-1-2 0,1 2-160,-1-2 1,-2 2-14,1-2 1,-1 2 93,2-2 0,0 2 200,-2 1 1,1 2-90,-3-1 1,3 3 318,-3-2 0,1 2 232,-1 0-177,-2 2 1,3 0-105,-3 2 1,0 2 36,0 2 0,1-1-128,1-1 1,0 0 32,2 3 1,-2-1-172,2 1 0,1-1 71,1 0 0,0 0-81,1-2 1,-1 1 49,1-3 0,-1 3-123,0-3 0,1 0-60,-1-2-30,1 0 0,-1 0 16,1 0 0,-3 0 248,0 0 0,-2-3 0,0-1 0,0-2 0,1 0 0,-1-1 0,-2-2 0,0 2 0,0-2 0,0 0 0,0 1 0,0-1 0,0 3 0,0-1 0,0 1 0,0-1 0,0 1 0,0 0 0,2 1-158,0 1 266,0 3 230,-2-2 314,0 3-609,0 3 0,0-2 72,0 3-168,0-2 204,0 3-260,3-4 77,-2 5 74,4-5-30,-1 1 52,2-2-65,1 0 1,-1 0 3,1 0-146,-1 0 1,0 0 92,1 0 1,-1 0-83,1 0 108,-1-2 1,1 0-14,-1-2 1,-2 2 57,1-3 1,-2 3 22,1-2 0,1 2 11,-3-2 39,1-1-92,-3-1 15,0-1 1,-1 2-28,-1 1 0,-2 0 81,-2 2 0,-1 1 118,1-1 1,-1 1-129,-2 1 0,2 1 84,-1 1 0,0 0-36,2 2 1,-1-2 26,-2 2 0,4 0 1,-1 1-1,0-1 1,1 1-1,0 1 1,2 0-1,-1 1 33,1-1 0,1 0 0,0 1 0,1 0 1,2 1-1,0 0 0,2 0 0,1 0 0,1 0 1,1 0-44,0 0 1,3-1-1,0 0 1,0-1-228,0 1 1,2-3-325,-2 0 0,0-2-42,-1 0 1,0-2-213,0 0 0,0 1 177,0 1 502,0-1 0,1 2 0,-3-3 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1:52.124"/>
    </inkml:context>
    <inkml:brush xml:id="br0">
      <inkml:brushProperty name="width" value="0.06" units="cm"/>
      <inkml:brushProperty name="height" value="0.06" units="cm"/>
      <inkml:brushProperty name="color" value="#CC0066"/>
    </inkml:brush>
  </inkml:definitions>
  <inkml:trace contextRef="#ctx0" brushRef="#br0">6748 32 7453,'0'-3'-77,"0"-1"147,0 2 20,0 2-40,0-3 0,0 2-312,0-1 189,-3 1-235,3-2 275,-3 3 282,3 0-194,-3 0 1,1 0-32,-2 0 1,2 2 5,-2 1 1,2 1-7,-3-2 0,3 2-23,-2-2 0,2 3 11,-2-3 1,1 3 24,-1-1 22,3-1-31,-5 3 147,5-3-135,-2 4-21,3-1 1,1-2 16,1 1 1,0-4-6,2 1 0,0 1 57,3-1 0,-1 2 7,0-2 0,3 1-25,0-1 0,0 0-22,-1 2 0,0 0-68,0 0 0,0 2 126,0-2-62,0 2 1,1 0 20,-3 1 1,-2-1-5,-2 0 1,-1-1 83,-1-1-59,0 0 1,-1 2 97,-1-2 0,0 1-113,-2-3 1,0 0 20,-3-2 0,-1 3 2,-1-1 1,0 0-117,1-2 0,0 0 34,0 0 1,1 0-144,0 0 1,1 0 0,-1 0 0,3 0-628,0 0-378,2 0 768,0 0 1,2 0-52,2 0 0,2-1 419,2-1 0,1-2 0,-1-2 0</inkml:trace>
  <inkml:trace contextRef="#ctx0" brushRef="#br0" timeOffset="817">6883 0 7722,'-7'0'-647,"3"0"703,0 0 0,2 1 101,0 1 0,2 0-65,0 2 0,0-1 126,0 3 1,0-1-23,0 4 0,0-2-30,0-1 1,0 3-86,0-1 0,0 3-12,0-2 0,0 1-209,0-1 1,0 2 97,0 0 0,2-1-58,0 1 0,1-3 22,-1 0 0,-1-1-576,1 0-11,-2-1 213,0 0 1,0-1 451,0-1 0,0-3 0,0 2 0,0-3 0</inkml:trace>
  <inkml:trace contextRef="#ctx0" brushRef="#br0" timeOffset="1604">6799 103 7963,'0'-6'0,"0"-1"-263,0 1 1,1 0 155,1 2 1,-1 0 271,1 2 0,2 1-154,0-1 1,2 2-8,0 0 1,1 0-139,-1 0 0,2 0 93,1 2 0,0-1-109,0 1 1,-2 1 86,2-1 1,-2 3-43,2-3 0,-2 0-25,2-2 1,-2 2-107,-1 0 1,1 0 235,-1-2 0,0 0 0,1 0 0,2 0 0,-2 0 0,2 0 0</inkml:trace>
  <inkml:trace contextRef="#ctx0" brushRef="#br0" timeOffset="2384">6998 84 7963,'4'0'-488,"2"0"416,-6 0-378,3 0 164,0 0 282,-2 0 1,2-1-141,-3-1 219,0 1-4,-3-2-47,-1 3 1,-2 0 128,-1 0 0,3 0 332,0 0-350,-1 0 1,-1 1-11,0 1 1,1 1-22,1 1 1,2 2-127,-2-2 0,2 2 71,0 0 0,1 1-116,1-1 0,0 1 92,0-1 1,0 1-29,0-1 0,3 0 24,2 1 1,0-1 13,2 1 1,-1-4-33,0-1 1,1 1 20,-1-1 0,1 0-37,2-2 1,-2 0 0,2 0 0,-2-2-3,-1-3 1,-2 0-60,1-2 0,-1 1 0,2-1 0,-2 1 0,-2 0 0,0-1-173,0 1 0,-2-1 159,3 1 1,-3 2-93,0-1 172,0 4 0,0-4-29,-3 3 190,3 0-115,-3 2-70,3 2 113,0 2 0,0 2 59,0 1-60,0-1 0,2 1 67,0-1-62,3 1 0,-1-1-50,2 0 1,0 0 2,1-2 0,1 0-65,1-2 1,0-1 68,0 4 0,-1-4-51,2 1 1,-1-1 30,2-1 0,-4-1-15,2-1 0,0 1 13,0-4 0,-3 3 3,-1-2 0,-1 0-28,2-3 1,-2 2-1,1 0 1,-3 0-100,2 0 1,-2 0 108,3-2 0,-4 1-72,1-1 0,-1 1 39,-1 0-119,0-1 133,0 1-8,-3-1 24,-1 4 0,-2-2 8,0 3 0,1 0 35,1 2 1,0 0-56,-3 0 351,1 0-267,0 2 1,-1 2 80,1 2 1,1-1-29,1-1 1,3 0 78,-1 3 0,-1 1-161,1 1 1,-1-1 7,3-1 1,0 1-1,0 1 0,3-1-189,2-1 1,0-1 25,2 1 0,-3-2 69,0 0 1,1 0 5,1-3 1,0 0 23,1-2 1,-1-1-12,1-1 1,-3 1 55,0-4 1,0 1 136,0-2 1,0-1-195,-2 1 0,-2 1-104,3 1 0,-3 0-80,0-2 0,0-1 30,0 1-9,0-1 0,0 1 89,0-1 1,0 3 22,0 0 1,0 2-59,0-3 237,0 4 0,0-2-122,0 0 170,-3 3 1,3-2 21,-2 4 1,1-1-85,1 3 1,2 1-20,0 1 1,1 3-14,-1-1 1,0 1 1,2 0 0,-1-1 36,2 2 0,0 0 2,0 1 0,0 1-56,2-1 1,-1 0-12,1 0 1,-1 1 19,0-1 1,-1 1 10,-1 1 1,0-3-153,0-2 0,-1-1 81,-3 0 0,-1-1-119,-1 1 0,-2-3 64,-2 0 17,-1-2 1,1 1-66,0-3 1,-1 0 73,1 0 1,1-3-114,1-2 1,2 2 54,-2-1 0,2-1 107,0-1 1,2-1-75,0 1 1,0-1 4,0-2 0,0 2-45,2-1 1,0 1-9,2 0 0,0 1 76,3-1 1,-1 1-23,1-1 1,2 1 101,2 0 0,-1-1 1,0 2-1,2 0 1,0 0-1,1 1 0,2 0 1,-1-1-1,1 1 1,-2 0 48,-3 0 1,2 1-1,-4-1 1,1-1-1,-1 0 1,-1-1-1,-2 1 1,0 1-150,-1-1 0,-1 1 0,-2 0 0,0 1-84,1-1 118,0 0 1,-5 0-8,-1-1 1,1 4 62,-2-1 1,1-1 6,-2 1 0,-2 0 74,0 2 0,1 0-93,-2 0 1,2 2 105,1 0 1,-1 2-42,-2-2 0,4 3 93,-1-3 0,1 3-51,1-1 1,-1 0 144,3 0 0,0 0-119,2 3 1,1-1 23,1 1 1,0-1-58,4 0 0,-1 1 2,4-1 1,-1 0-100,0-2 0,1 2 72,2-2 0,0-1-324,-2-1 1,2 1-53,-3-1 0,3 0-59,-2-2 0,-1 0-19,-2 0 0,1 0-175,-1 0 0,1 0-1079,-1 0 1609,-2 0 0,1 0 0,-1 0 0</inkml:trace>
  <inkml:trace contextRef="#ctx0" brushRef="#br0" timeOffset="6787">58 777 8073,'4'-3'-815,"-1"1"667,-3-2 1,2 2 116,0-2 0,0 1-69,-2-1 166,3 3-47,-2-5 0,1 5 49,-2-4 1,0 3-34,0-2-49,0 2 2,0-3 1,0 3 16,0-2 3,0 3 0,0-3-197,0 2 154,-2 1 1,0-2 8,-2 3 1,2 0 0,-3 0 1,3 0 143,-2 0 0,0 3 103,-3-1 1,1 3 0,0-2-28,-1 4-88,1-1 1,0 0-44,2 1 1,-1-1 31,3 1 0,-1-1-146,3 1 1,0-1 74,0 0 0,0-1-49,0-1 0,0 0-1,0 3-24,3-1 39,1 0 0,2 0-6,1-2 0,-3-1 9,0-3 0,1 0 17,1 0 1,-2 0-102,0 0 1,0 0 83,0-3 0,1 2-131,-3-3 1,3-1 44,-3-1 35,3 0 1,-2-1-24,1 1 0,0-1-103,-2 1 1,-2 2 93,3-1-46,-3 1 59,3-2-62,-2 2 269,2 1-57,-3 3 0,0 3 93,0 1 0,0 2-82,0 1 0,0-1 94,0 0 1,0 1-93,0-1 0,0 1-32,0-1 1,2 0-36,0 1 1,2-3 56,-2 0 0,3 0-155,0 0 1,-2 0 76,1-2 1,1-1-21,1 1 1,-2-2 22,1 0 0,-1 0-11,2-2 1,-1 0-43,-1-2 0,0 0 55,0-3 1,1 3-99,0 0 0,-2-1 89,2-1 0,-4 0-137,1-1 118,2 1 0,-3-1-8,3 1 0,-1 0 45,1 2 23,-3-2 40,5 6 1,-2-5-82,2 2 1,-2 1 94,1 2 0,-1 0-75,2 0 0,0 3 4,-2 1 0,2-1-12,-2-1 0,2 1-5,0-1-23,1 3 1,-2-3 38,0 2-9,0-2 0,-1 0-27,-1-2 15,0 0 3,-3 0-93,-3 0 41,0-2 0,-3 1-48,-1-1 1,1-1 78,-1 1 1,1 0-35,-1 2 0,-1 0 21,-1 0 0,1 0 66,1 0 0,1 0-25,0 0 1,-1 0 100,1 2 1,-1-1-59,1 1 0,2 1 22,-1-1 0,2 3-3,-2-1 0,3 0 241,2 0-114,0 1-132,0 1 1,2 0-118,3-2 0,0 0 112,2-2 1,-1-2-126,1 3 1,0-3 86,1 0 1,0 0 0,0-3 1,-1 2 4,0-3-20,-1-1 1,0-1-2,1 0 1,-1-1 10,1 1 0,-3-3-81,0 1 0,-2-1 78,0 3 0,1-1-163,-1-2 0,0 2 5,-2-2 1,0-1-124,0 0 0,-1 0 158,-1-1 0,1 2-29,-1-1 1,-1 1 61,1-1 1,0 2-142,2-1 318,-3 2 0,3 3 44,-3-1 0,2 4 80,-1-1 0,1 4-105,-1 2 1,1 2 134,1 0 0,0 1-157,0-1 1,0 3 30,0-1 1,0 3-39,0-2 0,0 1 7,0-1 1,0 2-61,0-3 1,0 1-3,0 0 1,0 0-113,0 2 1,2-1 85,1-2 1,1 0-99,-2 3 1,3-3 65,-1 0 0,0 2-119,0-2 1,0-1 79,3-3 1,-1-1 31,1 2 0,-1-3-37,0-2 0,1 0 29,-1 0 0,2-2 20,-2-3 1,2 0-27,-3-2 1,0 1 1,-1-1 0,2 1 33,-2 0 0,-1-1 3,2 1 0,-3-1-136,2 1 1,-2 0 108,0-1 0,-1 1-148,1-1 112,-1 1 0,2-1-8,-3 1 0,0 2 70,0-1 1,0 3 3,0-2 182,-3 3-175,-1-2 0,-2 3 209,0 0-168,-1 0 1,1 2 55,-1 0 1,2 3 97,0-1-103,0 2 1,3 0 9,-2 1-69,2-1 0,0 1-48,2-1 1,0-2 57,0 1 1,0-2-169,2 2 151,2 0 0,2-2-49,1 1 1,-1 0 58,-2-2 0,2-1-4,-2 1 0,2-1-14,0-1 0,0-3 8,1 1 1,-3-3-54,0 1 0,1 0 4,1 0 1,-2 1-130,1-2 1,-3 0 41,2 0-24,-3 0 1,2-2 89,-3 1 0,2 2-2,1-1 0,-1 3-3,-2-2 49,0 2 99,-3-3-151,2 4 309,-2-2-260,0 3 0,3 1 150,-2 1 1,1-1-78,1 4 1,0-1 31,0 2 0,0 1-45,0-1 0,1 1 4,1-1 0,-1 1-4,3-1 0,-1 0-2,1 1 0,0-1-116,3 1 1,-1-2 94,0 0 1,1 0-109,-1-3 1,1 0 93,-1-2 0,0 0-72,1 0 1,-1 0 57,1 0 1,-2-3-13,0-1 0,0-2-48,-3 0 1,2-1 4,-2 1 0,2-1-88,-1 1 0,-1 0 67,1 2 0,-3-2-99,2 2 0,-1-2 93,-1 0-9,0-1 25,0 1 1,0 2-39,0-1 24,-3 4 21,3-2 201,-3 3 0,3 3 67,0 1-61,0 2 1,0 3-77,0-1 1,0 1 96,0-3 1,0 1-105,3 2 0,-3-2 2,2 1 0,1 0-29,-1 1 1,1-1-17,-3 2 0,2-2-105,0 1 1,0-2 40,-2-1-115,0 1 162,0-1 238,0-2-221,0-1 0,-1-3 12,-1 0 1,1-3-23,-4-2 1,3 0 4,-2-2 1,2-1-41,-2-1 1,1-1 52,-1 1 1,2-2-212,-2 3 0,2-4 44,0 2 1,1 0-104,1-1 0,0 0 37,0-2 1,0 3 105,0-1 1,1 3 75,1 0 1,0 0 4,5-1 0,-2 4 57,3-1 1,0 4-101,-2 0 1,0 1 243,1 1 1,-1 0-41,1 0 1,-1 3 28,0 1 0,1 2-144,-1 0 0,-1 1 2,-1-1 1,-3 3-84,1-1 1,1-1 87,-1 0 0,1-5 33,-3 5 1,0-2-66,0 1 1,-3 1-9,1-1 1,-2-2-10,2 1 0,-3-2 1,1 2 0,-2-2-25,-1-1 1,1-1-6,0 1 1,1-1-55,1-1 0,0 0 84,-3 0 1,1 0-89,0 0 0,1 0 66,1 0 1,2 0-172,-2 0 138,2 0 17,-1 0 1,4 0-26,1 3 1,0-3-2,2 2 1,1-1 90,3-1 0,0 0-67,0 0 1,0 0 85,0 0 1,0 0-72,0 0 0,1-2 188,0 0 0,2-3-103,-3 1 1,1-2 73,0 0 0,-2-3-5,2 0 0,-2 1-30,-1 1 1,0 1-100,-2 0 1,2-1-154,-2 1 1,-1-1-164,-1 1 1,1-3 119,-1 1 0,0-1-38,-2 0 1,0 2-106,0-2 316,0 2 0,0 1-5,-3-1 0,2 4 243,-3 1 0,2 1 266,-3 1-327,1 0 0,1 3 42,0 1 1,1 2-46,-1 0 1,1 1-137,2-1 0,0 0 68,0 1 1,2-1 31,1 1 1,2 1-28,-1 1 1,-1 2-1,2-3 0,-1 1 40,2 0 0,1-1 10,-1 2 0,-2-2-75,1 1 0,-2-1 43,2 0 0,0-1-236,-3 2 1,1-4 137,-1-1-768,-2-2 227,3 3-35,-3-4-156,0 2 0,0-8 417,0-2 0,-2 2 64,0 0 0,-2 1 259,2-2 1,-3 1-34,0 1 1,0 0 108,-2-2 1,3 0-2,0 2 0,0-2 175,0 2 0,-1 0-70,3 0 0,-1 0-2,1 0-84,1-2 0,-2 5-29,3-4 0,1 4-137,1-1 0,2 1 70,5 1 1,-1 0-24,2 0 1,-1 0 70,2 0 0,-3 0-10,3 0 0,-1 0 81,3-3 1,-2 3-102,0-2 1,-3 1 143,3 1 1,-3-1-103,3-1 0,-3 1-130,1-1 1,-2 1 61,-1-1 0,1 1-139,-1-1 0,0-1 126,1 1 1,-3 0-228,0 2 216,-2-3 0,1 1-31,-3-2 89,0 3-65,0-5 1,-1 5 64,-1-1 1,0 1-37,-2 1 1,2 0 10,-2 0 0,-1 0-11,-1 0 0,2 1-4,-1 1 0,1 0 56,-2 2 1,1 0-54,1 3 0,1-1 121,-2 0 0,0 1-71,3-1 1,-2 1 92,2-1 1,0 0-89,2 1 0,0-2 13,0 1 1,0-3-61,0 4 0,2-3 0,3 0 0,0 1-95,2-3 0,-1 1 70,1-1 1,-1-1-98,1 1 0,-1-1 38,0-1 0,-1-2 23,-1-1 0,0-1 35,3-1 1,-3 0-4,0-2 0,-2 1 36,0-1 1,1 1 4,-1-1 1,0 1-31,-2 0 0,0 1 1,0 1 0,0 0-102,0-3 1,0 3 91,0 0-66,0 2 18,-3-3 45,2 4 1,-2 0 78,1 3 0,1 3 140,-1 0 1,1 0-93,1 2 0,1-1 87,1 1 1,-1-2-130,4 0 0,-1 0 10,2 0 0,1-2-134,-1 1 0,0-1 99,1 1 0,1-3-29,1 1 1,2-1-3,-3-1 0,1-1 13,-3-1 1,1-1-46,-1-1 0,0-2 37,1 2 0,-3-2-169,0 0 1,-2-1 31,0-2 1,1 2-71,-1-1 0,0 0 39,-2-1 1,-1 2 14,-1-1 1,1-2-9,-3 2 0,0-3-111,0 3 1,-2-1 274,2 3 0,0 0-144,0 2 0,2-1 308,-3 2 170,4 1-83,-5 2 1,6 1-119,-2 1 0,1 2 80,1 5 1,0-2-46,0 2 0,0 1-6,0 0 1,2 0 65,0 1 0,1-2-56,-1 1 0,-1-1-112,4 2 0,-3-4 64,2 2 0,0-1-337,3 0 0,-1-1-400,1 2 177,-1-2 0,1 0-97,-1-1-15,0-2-56,1 1 78,-4-4 555,0 2 0,-3-4-155,0-1 0,-3 1 237,-1-1 0,-2-1-1,-3-2 1,2 2 12,-2-2 1,2 1-88,1-2 0,-1 1-10,1 1 0,0 0-36,-1-3 1,3 1 8,0 0 0,2 1-50,-3 1 0,4 0 33,-1-3 0,2 1 45,2 0 0,-1 1 30,4 1 1,-1 0 163,2 0 0,1-1-126,2 3 0,-2-2 145,2 2 0,-2-3-43,-1 3 1,1 0-87,-1 2 1,0 0-115,1 0 0,-1 0 117,1 0 0,-3 0-162,0 0 0,0 1 26,3 1 0,-3-1-90,0 4 1,0-3 156,0 2 1,0 0-9,-2 0 0,-1 2 40,4-2 0,-4 2 135,1 0 1,-1 0-87,-1 1 0,1-3 5,1 0 0,-2 1 26,3 1 1,-3 0-90,0 1 1,0-1-1,0 1 0,0-3-24,0 0 0,0-2-227,0 3-48,3-4 0,-1 2-52,2-3 73,0 0 0,3 0 21,-1 0 1,0-2-320,1 0 0,-3-3 52,0 3 0,1-3-75,1 1 1,0 0 93,-2 0 1,0 2-421,-2-2 840,-2-1 0,3-1 0,-3 0 0,0 1 0,0 1 0,-5-3 0,-3-3 0</inkml:trace>
  <inkml:trace contextRef="#ctx0" brushRef="#br0" timeOffset="7654">1226 597 8068,'0'-6'-281,"-1"-1"-18,-1 1 283,1 2 0,-2 2 0,3 4 0,0 2 0,0 2 16,0 1 0,0-1 0,0 0 0</inkml:trace>
  <inkml:trace contextRef="#ctx0" brushRef="#br0" timeOffset="8433">1347 693 8068,'3'-6'-561,"1"-1"1,-1 3 444,0 0 130,0 2 0,-2-1 383,1 1-286,-1 1 0,-2-3-80,-1 2 0,-2 2 21,-2-3 0,-1 3 107,1 0 1,0 0-159,-1 0 1,0 0-124,-1 0 0,0 0 147,0 0 0,1 0-27,0 3 0,1 0 159,-1 3 0,1 1-82,0-1 1,0 3 225,2-1 0,0 2-90,2-2 1,1-1 46,-1 2 0,4-1-82,0 0 0,3-3-52,2 2 1,0-3 2,4 0 1,-3 1-29,3-3 0,0 1-41,1-3 1,-1 0-142,0 0 0,-1-3-46,0 1 1,0-3 40,-4 1 0,0-2 44,1 0 1,-4-1-13,0 1 0,-1 0-136,1-1 0,-1 1 1,-2-1 1,0 1 150,0 0 0,-2 1-95,-1 1 1,1 0 59,-1-3 0,3 1-176,-2-1 0,-1 3 15,1 0 0,-1 0-91,3-3 0,0 1 223,0-1 0,0 3 23,0 0 1,1 2 829,1 0-428,-1 2-90,5 0 1,-5 2-69,3 3 1,-1 0 161,1 2 1,-2 1 5,2 1 0,0 2-118,0-3 1,1 3-72,-3-3 1,3 3-14,-3-2 0,2 0-82,-2-1 1,2 0 67,-2 0 0,1-1-147,-1 0 0,-1-3 135,1 0 1,-1-2-131,-1 3 0,1-4 204,1 1-475,-1-1-153,1-1 142,-2-3 1,1 0 94,1-4 0,-1 1-78,1-1 1,-1 1 140,-1-1 0,2 1 8,0 0 0,0-3 12,-2 1 1,2-2-21,1 2 0,-1 1-5,1-2 0,-3 2 89,2 0 187,2 1 1,-3 0 144,4 2 422,-4 1-276,5 3 1,-5 3-164,4 1 1,-3 2 50,2 0 1,-2 2-26,2 0 1,-2 0-38,3 3 1,-3-3-168,2 0 0,-2 0-131,3 0 0,-1 0-39,2 0 0,1-1-210,-1 0 1,1-3-637,-1 0 1,0-2 89,1 3 856,-1-4 0,1 5 0,-1-3 0</inkml:trace>
  <inkml:trace contextRef="#ctx0" brushRef="#br0" timeOffset="8543">969 648 7744,'0'-3'-945,"0"-1"1182,0 2 169,0 1-137,0-2-232,0 3 1,1-2 44,1 0 0,-1 0 18,4 2 0,-3 0 31,2 0 1,-2 0 0,2 0 0,1 0-103,1 0-141,0 0 0,1 0-353,-1 0 1,1 0 228,-1 0 1,1 0-526,-1 0 761,0 0 0,1 0 0,-1 0 0</inkml:trace>
  <inkml:trace contextRef="#ctx0" brushRef="#br0" timeOffset="10067">1033 578 8107,'0'-4'-253,"0"1"52,0 0 1,1 3 338,1-2 10,-1 1 1,2 0 81,-3-1 67,0 1-4,0-2 9,0 3-232,0 3 211,0 1-321,0 2 0,0 1 64,0-1 0,2 1-79,0-1 0,0 0-42,-2 1 1,1-1-117,1 1 0,-1 1 112,4 1 101,-4 2 0,5-1 0,-3 3 0</inkml:trace>
  <inkml:trace contextRef="#ctx0" brushRef="#br0" timeOffset="10940">1790 732 8083,'0'-4'-942,"0"-2"1059,0 3 1,0-1 22,0-1 1,-1 3 209,-1-2-144,1 2-139,-1-3 1,1 2-126,-1-1 0,1 0 77,-1 2-128,1 1 1,0-2-22,-1 0 159,2 3 1,-4-3-229,2 3 300,1 0 32,-5 0-45,3 0 1,-3 1 154,2 1 0,-2 1-93,2 4 0,0 0 106,0 1 0,1 0-283,-2 3 0,2-3 137,1 0 0,1 2-110,-1-2 0,1 1 29,1-3 0,1 0-155,1-2 0,-1 1 2,4-3-77,-1 0 1,2-2 148,1 0 1,-1 0-18,1-2 0,-1-2 86,0-2 0,-1-2-50,-1 0 1,0 0-2,3-3 0,-3 3-34,0-3 1,0 3 5,0-3 0,1 2-11,-3-1 1,2 0-107,-1-1 0,-1-1 65,1 1 1,-3 0-155,2 0 1,1-1 169,-1 1 1,3 0-12,-3 0 0,1 2 193,-1 2 0,-2 1-153,3 0 182,-3-1 4,0 4 219,0 0-249,-3 6 1,3 0 88,-2 4 0,-1-1-93,1 0 0,-1 1-28,1-1 0,1 1 16,-1 2 0,1-1 11,1 2 0,0-2-3,0 1 0,0 0 27,0 0 1,0 2 8,0 0 1,0-1-105,0 0 1,2 0 62,0 1 0,3 1-152,-3-4 0,3 3 138,-1-3 0,0 1-184,0-3 0,0-1 71,3-1 1,-1-2 0,1 2 0,1-2 0,0 0-1,0-1 1,-1-2 0,0-1 0,-1 0 0,1-2 14,-1-1 0,1-1 1,-1 0-1,0-1 0,1 1 1,-2 0-1,0-1 1,0-1-1,0-2 0,0 1-232,-1 0 0,2 0 195,-2 3 0,-1-3-10,-1 1 1,1-1-18,-1 3-13,0-1 166,-2 1 1,-1 0 36,-1 2 1,-1 2 23,-4 4 1,1 1-47,-1 1 0,1 2 5,0-2 1,1 3 107,1 0 0,0 3-59,0-4 0,1 2 19,3-2 0,0 1 97,0-1 1,0 1-79,0 2 1,1-2-171,1 2 0,2 0 83,2-1 1,3 1-227,-1-3 0,4 1-6,-2-1 1,0-2-24,1 1 0,-1-4 70,1 1 1,0-1 4,-2-1 0,1-1-36,-1-1 0,-1-1-66,-1-1 0,-3-2-85,0 2 0,1-2 58,1 0 1,-2-1 56,1 1 1,-3 2 180,2-1 0,0-2 0,3-3 0</inkml:trace>
  <inkml:trace contextRef="#ctx0" brushRef="#br0" timeOffset="11011">2124 687 7401,'-4'0'83,"1"0"1,3 3 0,0 1 0,0 2 0,0 1 0,0 1 358,0 0 1,2 3-292,0-3 1,1 4-54,-3-2 1,2 0-69,0 1 0,0-1-90,-2 1 0,2-2 109,0-3 1,0 1-102,-2-1 0,0-1 80,0-1-284,0-3 224,0 2-40,0-3 57,0-3 0,0 0 0,0-4 0,0 1-58,0-1 1,0-2 66,0-2 1,0 1-68,0 0 0,0 0-8,0-1 0,0-1-159,0 1 0,3-1 119,-1-1 1,3 3-169,-1-1 0,2 0 194,0-2 1,0 4-18,1 0 0,-1 2 481,1 0-289,-1 4 1,1 0 153,-1 3 0,-2 3-20,0 1 0,-2 4-126,0 1 0,-1 1 23,2-1 0,-3 1 140,2-1 0,-1 0-146,-1 0 0,0-2-3,0 2 1,-2-2-12,0-1-185,-3 0 1,1 1-54,-2-1 0,-3 0 65,1-2 1,-1 1-69,3-3 1,-3 1-78,1-1 1,-1-1-420,3 1-155,-1-1 801,4-1 0,0-3 0,3 0 0</inkml:trace>
  <inkml:trace contextRef="#ctx0" brushRef="#br0" timeOffset="12578">2335 693 7258,'0'-6'0,"-1"-1"15,-1 1 1,2 2 0,-3 0-1,1 0 1,-1 2 0,-1-1-77,-1 1 0,0 2 101,-2 0 0,3 0 118,0 0 1,1 2-73,-1 0 0,1 3 212,-2-1 1,0 2-34,3 0 0,-2 1-4,2-1 1,-2 3-166,1-1 0,1 1-82,2-3 0,0 1 122,0-1 0,1 0-116,1 1 0,0-1-157,2-2 0,-2 1 26,2-3 0,0 0 19,3-2 1,-3 0 13,0 0 1,0-1 33,0-1 1,2-1-92,-2-4 66,-1 1 1,2-1-113,-3 1 1,3 0 96,-3-1 0,1 1-43,-1-1 1,-2 1-17,2 0 111,2-1 0,-3 3 22,1 0 275,-1 2 3,-1-1 1,0 8-204,0 2 0,0 1-21,0-2 0,0 0-85,0 1 0,2-3 169,0 0-415,3 1 1,-2 0 17,4 0 0,-3-3-4,0-2 1,1 0 217,1 0 1,1 0-12,-1 0 0,0 0 4,-2-2 1,2-2 137,-2-2 0,1 1 10,-1-2 1,1 2-72,-3-3 1,3 1-31,-3 0 0,1 1 24,-1-1 0,-2 1-145,3-1 1,-3 1 19,0 0 1,0 1 21,0 1 0,0 2 135,0-2 282,0 2-145,0-1 136,0 9 1,0-2-59,0 5 0,0-1-103,0 0 0,0 0 126,0 3 0,2-3-58,1 0 0,-1-1-79,-2 0 1,0 1-37,3 1 1,-3-1 38,2-1-173,-1-1 0,-1 1 138,0-1-219,0-2 156,0 1-122,0-4 0,0 1 27,0-4 1,0 1-93,0-4 1,2 1 40,0-2 1,1-1-1,-1 1 1,1-1-30,1-2 0,2 1 73,-2-2 1,1 1-126,0-2 0,0 1 73,0 0 0,0-2-93,2 1 0,-2 1 22,0-1 0,0 1-61,0 0 1,0-3 64,2 3 0,-3 1-3,0 0 1,-1 0 239,1 0 1,-2 1-202,2 1 527,-2 1 22,1-1-46,-3 4-253,0 0 0,0 4 71,0 1 1,0-1 36,0 4 1,0-1-61,0 2 0,-1 1 71,-1 2 1,1-1-61,-1 2 1,1-2 78,1 1 0,0 0-97,0 0 0,0 1 123,0-1 1,0 2-165,0 0 1,0-1 12,0 1 1,2-1-209,0 0 0,1 2-142,-3-4 1,0 1-1,0-2 1,0 1-1,2 0 1,0 0-1,0-1-2650,1-3 2172,-2-1 703,1-3 0,-2-3 0,0 1 0,-2-2 0,0 1 0,-2-2 0,0 0 0,0 0 0,-2 0 0,2-2 0,0 2-41,0 0 1,2-2 67,-2 3 1,2-3 131,0 2 1,-1 0 145,1-2 0,0 1 185,2-1-342,0 1 1,1 0 128,1-1 0,-1 2 127,4 0-387,-1 0 1,2 2 104,1-2 0,-1 0-259,1 3 1,-1-1-100,0 1 1,1 2-118,-1-3 1,3 3 134,-1 0 1,1-2-48,-3-1 0,1 1 99,-1 2 1,0 0 21,1 0 1,-1 0 225,1 0 1,-3-2-182,0 0 313,1 0 1,-1 0 235,0 0-17,-2 0-331,0-1-65,-2 2-26,0-2 43,-2 3 1,-2 0-142,-2 0 1,-1 1 172,1 1 0,-1 1 107,1 1 1,-1 1-104,1-3 1,0 3 31,-1-1 1,3 0-70,0 0 0,2-2 23,0 3 1,1-3-106,1 2 1,1 0 61,1 0 1,2 1-11,2-3 1,3 3 27,-1-1 1,3 0-25,-2 0 1,1 0 54,-1 3 1,2-3 13,-3 0 0,1 1 27,-3 1 1,0 1-61,-2-1 0,1-2 214,-3 1-120,0-1 23,-2 2-112,0 1-47,-3-1 0,0-2 10,-4-2 1,1-2-99,0 0 1,1 0-173,1 0 0,0 0 81,-3 0 1,3 0-833,0 0 671,0-2 1,-1 1-448,1-1 1,2 1 765,-2 1 0,2 0 0,-1 0 0</inkml:trace>
  <inkml:trace contextRef="#ctx0" brushRef="#br0" timeOffset="14231">2989 578 8168,'0'-7'0,"0"1"0,0 2-475,0-1 1,3 3-30,-1-2 681,0 2 42,-2-3-138,0 4 0,-1-3-75,-1 2 0,-2 2 2,-2-2 1,0 1 29,-1 1 0,1 3-2,-1 1 1,-1-1-10,-1 2 1,1-2 1,1 2 1,3 0 59,0 0 1,2 0-28,0 2 0,1-1 8,1 1 1,1-1-31,1 0 1,2 3 9,2-1 1,1 2 25,-1-2 1,3-1-23,2 2 0,-1-1 64,1 0 0,-3-1-57,3 2 1,-3-1-70,0 0 0,2 0 8,-2 0 1,0-1-134,-4 0 0,2-3 65,-2 0-292,-1 0 290,0 3 1,-4-1 32,-1-2 1,-2-1-16,-5 0 0,2-3-4,-1 2 1,0-1 138,-1-1 0,2 0-40,-1 0 1,1-1 23,3-1 1,-1 1-58,3-3 0,-1 1 8,1-1 0,1 0-243,-1-3 1,3 1 137,1 0 0,3-1-64,0 1 0,0-1 25,2 1 1,1 0 6,1-1 0,0 1 78,-3-1 0,0 1 97,1-1 1,-1 2-56,1 1 1,-1-2 157,0 2 0,0 0-40,-2 0 0,2 2-103,-2-3 0,0 4 13,0-1 1,-2-1 59,3 1 14,-4 0-29,5 2 1,-5 2 109,3 0 1,-2 3-103,0-1 1,-1 3 121,-1 1 0,2-1-19,0 2 0,0-2-79,-2-1 0,0 1-66,0-1 1,1 1 65,1-1 0,-1-2-32,1 1 12,-1-1-142,-1 2 0,0-2-121,0 1 147,0-4-163,0 2 113,0-3-66,0-3 1,0 2-4,0-4 1,0 1 33,0-2 1,0-1 38,0 1 0,0 0-4,0-1 1,0-1 47,0-1 0,0 0-42,0 3 0,0 0 37,0-1 55,2-2 1,1 2 10,2-2 0,0 4 23,-3 1 0,3 3 136,-1-2 1,2 3-93,0 0 0,0 0-20,1 0 0,1 3 86,1 1 0,0 1-54,0-1 1,-2 2 107,1-2 1,0 2-53,-2 0 1,0 1 71,1-1 0,-3 0-145,0 1 1,0-1 7,0 1 1,1 1-46,-3 1 0,0-3-8,-2-1 1,0-1 21,0 2 1,-2 0-28,-3-2 1,-2 1-109,-2-3 1,0 1 59,0-1 1,2-1-103,-2 1 1,2-1 46,1-1 0,2-1-152,-1-1 1,4 1 70,-1-4 1,-1 1-117,1-2 0,0-1 138,2 1 1,0-3-85,0 1 1,0-2 72,0 2 0,2 1-7,0-2 0,1 0 142,-1 0 0,-1 1-57,4 1 0,-1 3 116,2 0 1,1 0-87,-1 0 1,1-1 119,-1 3 0,3-1-61,-1 1 0,1 1 171,0-1 0,-2 1-107,2 1 1,0 0-64,-1 0 1,1 2 137,-3 1 1,1 2-70,-1-1 1,-2 1 103,1-1 0,-2 2-56,2-2 0,-2 2-29,-1 0 1,-1 1-58,1-1 0,0 0-15,0 1 0,-2-1-29,3 1 0,-3-1 162,0 1-326,0-1 240,0 0-207,0 1 247,0-4 2,0 0-224,0-3 1,0-3-96,0-1 0,1-2 66,1 0 0,-1 0-72,1-1 1,1-1 28,-1-1 1,1 0-124,-1 3 0,-1 0 77,1-1 1,1 1 92,-1-1 0,1 1-41,-1 0 337,-1 2 289,4 1-319,-4 3 1,4 1 3,-3 1 1,0 2-54,-2 2 1,2 0 104,0 1 1,1-3-69,-1 0 0,-1 1-14,1 1 0,2-2 82,0 1-119,-1-4 1,3 4-87,-2-3 0,0 0 73,0-2 0,-2 0-136,2 0 1,-2-2 78,3 0 1,-3-3-55,2 1 1,-3 0-16,2 0 1,-1 0-123,1-3 1,-1 3-116,1 0 35,-3-1 0,5-1 22,-3 0 0,1 1 86,-1 1 0,1 2 225,2-2 1,-2 2-47,-1 0 0,0 1 84,2 1 0,-2 0 63,2 0 0,-2 1 247,0 1 1,-1 2-166,1 5 1,-1-2 83,1 2 1,1-1-337,-1 0 0,1-1 96,-1 2 1,0-2-560,2-1 0,-3 1 232,2-1 1,0 1-686,1-1 1,0 0 196,0-2 0,-2 1 701,3-3 0,-1 3 0,2-1 0</inkml:trace>
  <inkml:trace contextRef="#ctx0" brushRef="#br0" timeOffset="15657">3708 558 8148,'-3'-7'-1023,"2"-1"1107,-2 4 0,3 0 20,0 0 33,0 2-72,0-1 1,0 4 61,0 1-23,3-1 0,0 5 5,1-2 1,1-1 169,-2 2 0,1 0-117,-2 3 1,2-1 89,-2 2 0,3 0-81,-3 0 1,1 0-14,-1 0 1,-2-2 29,3 4 1,-1-2-165,1 1 1,-1-2 7,1 1 1,-3-2-98,2-1 0,1 1-103,-1-1 1,1-2 4,-1 1 12,-1-4 1,3 2 6,-2-3 11,-1 0 0,2-1 90,-1-1 0,-1-1-6,1-4 0,-1 1 31,-1-1 1,2 0 14,0-1 0,0 1-54,-2-2 0,0 0 4,0 0 0,2-2-136,0 0 1,1 2 143,-1 0 0,-1 0-86,1 0 1,1 1 70,-1 1 0,3 1-5,-3 0 0,3-1 12,-1 1 1,0 2 95,0-1 0,-1 3 149,2-2-227,0 2 0,-1-1 137,2 1 0,-1 1-13,-1-1 67,-3 1-82,5 1 0,-5 1 107,1 1 0,-1-1-27,-1 4 1,0-3-100,0 2 0,0 0 67,0 3 0,0-1 16,0 1 0,0-1-111,0 0 1,0 3 62,0 0 1,0-1-109,0-1 0,0-1 56,2 0 1,0 1-109,2-1 0,-2 1 76,0-1 1,1 0-18,-1 1 1,1-3-115,-1 0 132,-2-2 1,5 1 263,-2 0-256,-1-3 1,-2 3 39,3-3-117,-3 0 1,4 0-328,-2 0 262,-1-3 1,2 2-375,-1-3 385,-1-1 1,3 0-123,-2 0 348,-2 0-158,3 1 1,-3 0 485,0-1-258,0 4 1,0-3-94,0 2-24,0 2 7,0-3-21,0 3 1,1 2 15,1 0 67,-1 3 0,2-1-120,0 2 0,-2 0 140,3-2 0,-2 2-27,3-2 1,-1 0 61,2 0 0,1-2-111,-1 2 0,1-2 14,2 0 0,-1-2-121,2 0 0,-1 0 77,2 0 0,-3-2-99,3-3 0,-3 2 13,0-1 0,2-1-166,-2-1 0,1-1 109,-3 1 0,1 0-82,-1-1 0,-2 1 82,0-1 1,0 1-16,0 0 0,-1-1-273,-3 1 291,0-1 1,-1 2 50,-1 0 0,1 0 0,-3 3 1,1-2 83,-1 2 1,0 0-34,-2 2 0,1 0 12,1 0 1,0 0 75,-3 0 1,1 0-72,-1 0 1,3 2 126,0 0 1,2 2-15,-3-2 79,1 3 1,1-1-71,0 2 0,3-1 42,0-1 0,0 0-62,0 3 0,0-3 120,3 0 0,0 0-106,4 3 0,-1-2-34,0 0 0,1 0-134,-1 0 0,4-2 96,0 2 1,-1-3-257,0 2 0,1-3 80,1 2 0,-2-1-90,0 1 1,0-1-584,-1-2 217,1 0 1,-3 0-476,1 0-289,-4 0 1327,3 0 0,-5 3 0,2 0 0</inkml:trace>
  <inkml:trace contextRef="#ctx0" brushRef="#br0" timeOffset="16550">3637 603 8149,'-3'-6'-911,"0"2"1284,-1-1 74,-1 4-170,4-2-164,-2 3 0,4 0-21,1 0 1,-1 0 46,4 0 0,-3 0-37,2 0 1,-2 0-3,2 0 1,1 1-84,1 1 0,-2-1-154,1 1 0,-1-1-398,2-1 0,1 0 263,-1 0 0,-2 0 272,1 0 0,2 2 0,3 2 0</inkml:trace>
  <inkml:trace contextRef="#ctx0" brushRef="#br0" timeOffset="17538">4465 584 8082,'3'-3'-393,"-3"-1"-411,2 2 689,-1 1 1,0-2 196,1 0-57,-1 3 104,2-3-78,-3 0 68,0 2 43,0-2-102,0 1-41,0 1 1,0-3-25,0 2-12,0 1-104,0-1 87,0 2 46,-3 0 1,1 0 23,-2 0 0,2 0 9,-2 0 1,1 0 19,-1 0 0,2 0 5,-2 0 1,0 0 11,0 2 1,-2 0 38,2 2-52,-2-2 1,0 3-1,-1 0 1,2-2 11,0 1 1,0-1 3,3 1 0,-3 0-10,1 3 1,1-3-2,1 0 1,1 0 64,1 3 0,0-1-60,0 1 0,0 1-52,0 1 0,2-1 56,1-1 0,4-1-126,-1 0 0,2 1 36,-2-1 0,1 1-6,-1-1 0,3-2 4,-1-2 1,1 1-15,-3-1 1,3 0-108,-1-2 0,1-1 73,-3-1 1,1 1-93,-1-4 1,1 1 112,-1-2 0,-2-1-11,1 1 1,-2-3 32,1 1 0,-1-1 7,-3 3 0,2-1-11,1 1 0,-1 0 13,-2-1 0,-1 1-11,-1-1 1,0 1 6,-2 0 0,2 1-84,-2 1 1,2 3 51,-3-2-9,1 0 0,-2 1-19,2-2-103,-2 3 0,5-2-36,-3 3-169,2 0 74,-1 0 64,3 0 0,0 0 1</inkml:trace>
  <inkml:trace contextRef="#ctx0" brushRef="#br0" timeOffset="18530">4574 616 8187,'0'-6'-1006,"-2"-1"754,-1 1 1,1 2 7,2-1 223,0 4 0,0-3 313,0 2 66,0 2-21,0-3 1,0 3-57,0 3 0,2-2 18,1 3-2,-1 1 0,-2 1-103,0 0 0,0 1-95,0-1 1,2 1-3,0-1 1,0 0-153,-2 1 0,1-3 111,1 0-150,-1 1 75,4 1-297,-4 0 154,5-2 0,-5-1 17,4-3 119,-4 0 0,2-1-21,-3-1 1,2 1 5,0-4 1,0 1-17,-2-2 0,0-1-4,0 1 1,0-1-36,0 1 0,0 0-404,0-1 257,0 1 1,2-1 93,0 1 1,1 0 166,-1-1 1,0 3-58,2 0 0,-2 1 148,3-1 1,-2 2 2,1-2 70,2 2 0,-2-1-104,2 3 1,-2 0 87,1 0 0,-3 1-126,2 1 1,-2 0 27,3 2 1,-3-3-34,2 2 0,-3 0 94,1 1 1,0 0 0,0 0 1,-1-2 97,1 3-95,-1-1 0,1 2 9,0 1 1,0-1-43,-2 1 0,1-3 140,1 0-123,-1 0 1,1 3-143,-2-1 1,1-1 5,1-1 0,-1-2-129,1 2 0,0-2 50,0 0-307,-2-2 92,6 3 1,-4-2 109,2 1 1,-2-1-309,2-1-242,1 0-95,1-3 848,0-1 0,1-2 0,-1 0 0</inkml:trace>
  <inkml:trace contextRef="#ctx0" brushRef="#br0" timeOffset="19368">4715 494 8019,'3'4'0,"0"-1"0</inkml:trace>
  <inkml:trace contextRef="#ctx0" brushRef="#br0" timeOffset="19441">4760 533 5758,'-7'-7'0</inkml:trace>
  <inkml:trace contextRef="#ctx0" brushRef="#br0" timeOffset="21051">4792 578 7331,'0'-4'-508,"3"1"562,-3 3 78,3-3-3,-3 3-88,0-6 0,0 5 63,0-4-119,0 4 38,0-5-27,0 5 52,0-4 9,0 4-71,0-2 1,0 3 29,-3 0 1,2 1 156,-3 1 0,0-1-17,0 4 1,-1-1 103,3 2 1,-3 1-150,3-1 1,-2 3 18,2-1 0,0 2-64,2-2 0,0 1-13,0 2 0,0-1-93,0-1 0,3-2 90,1 1 0,-1-1-92,2-3 1,-1 0 37,2-2 0,1-2 34,-1 3 0,3-5-6,-1 0 0,1-3 6,-3 1 1,1-3-49,-1-1 0,-2 1 53,1-2 0,-3 2-131,2 1 0,-2-1 116,0 1 1,-2-1-237,0 1 0,0 2-31,0-1 0,0 1-23,0-2 1,-2 1 145,0 1 0,-2 2-59,2-2 153,-3 2-208,1-3 364,1 4-156,-3-2 1,5 4 276,-1 1 1,1 1-42,1 4 1,0-2 50,0 1 1,1-1-176,1 4 1,1 0-56,1 0 0,2 2-28,-2 0 0,1 1 74,0 1 1,0 0-137,0 2 1,-1-1 63,1 1 1,0-2-85,-3 0 0,0 0 63,-2 0 0,0 0 2,0-1 1,-3-2 63,-1-1 0,-2-2 18,0-1 1,-1-1-3,1-1 1,0-3 110,-1 2 0,1-3-110,-1 0 0,2-3 52,0-1-161,0-2 1,2-1 109,-2-1 1,3 1-236,2-2 1,0 2-36,0 1 1,0-3-53,2 0 1,0 0 120,2 1 1,0 0-63,3-3 1,-1 3 83,1 0 0,-1-2-9,1 2 1,0-3 76,1 3 1,-1-1-4,2 3 0,0-3 33,0 1 1,1-1-14,-1 3 1,0-1 92,-3 1 1,0-2 20,1 2 1,-2-2-116,0 3 1,0 2 94,-3-1 1,0 1-83,-2-1 48,0 3 1,0-2-11,0 0 0,-1 2 73,-1-1 7,1 1 115,-4 1 1,3 1-119,-2 1 0,2-1 184,-2 1 1,2 2-68,0 0 1,-1 0 19,1 0 0,0 0-11,2 3 0,0-1-27,0 0 0,0 1 33,0-1-198,0 1 1,0-1 22,0 0 1,3 0-196,1-2 1,2 1 0,0-2 0,1-2-53,-1 0 1,3-1 0,-1 0 0,0 0-1,-1-1 1,-1-1 0,1-2 0,-1 0-1,-1 0 1,-2-1-765,0-1 1,0 0 668,-1 2 0,-1-4 288,1 2 0,-4-2 0,-2 2 0</inkml:trace>
  <inkml:trace contextRef="#ctx0" brushRef="#br0" timeOffset="21131">4984 481 8139,'-6'-6'54,"2"0"-297,-1-1 207,4 4 6,-2 0-60,3 6 0,0 0 42,0 4 1,1-3-372,1 0 0,-1 0-128,4 0 547,-4 2 0,8-3 0,-2 4 0</inkml:trace>
  <inkml:trace contextRef="#ctx0" brushRef="#br0" timeOffset="22806">5048 655 8125,'0'-7'198,"0"2"389,-2 0-401,1 0 185,-2 1-340,3-2 0,0 1-5,0 1 1,0 2-188,0-2 1,2 1 162,0-1 1,3 0-97,-3-2 0,2-1 17,-2 1 1,2 1-31,-2 1 0,3 0-115,-3-3 1,3 1 73,-1 0 0,0 0-44,0 2 0,-2-2 51,2 2 270,-2 1 50,4 0 144,-6 3 1,3 1 45,-3 1 1,0 1-104,0 4 1,0 1-121,0 1 0,0-1 20,0-1 0,2 1-239,0 1 0,3 0-101,0-3 0,0 0-133,2 1 0,-1-2 73,1 0 1,0 0-100,1 0 0,0-2 163,3-1 1,-3-2 40,0 0 1,1 0 111,0-2 1,0-2-68,-3-2 0,0-1 307,1 1 0,-3-1-55,0 1 0,0 0-383,0-1-76,2 1-104,-3-4 0,3 3 192,-2-1 1,-1 1 202,-3 0 0,2 1-197,1-1 0,-1 3 92,-2 0 1,-2 2 215,-1-3 1,-1 3-185,2-2 0,-3 3 591,1-2 0,-2 3-143,0 0 1,-1 0-4,1 0 1,2 3-69,-1 1 0,1 1 23,-2-1 0,-1 2-79,1-2 0,1 2-64,1 0 1,2 1-47,-2-1 1,2 0-86,0 1 1,1 1 0,1 1-1,0-1 1,0-1 0,1-1-1,1 0 1,3-2 0,0-2-187,2-1 1,1 1 0,1 0 0,-1 0 0,0-2 0,-1-2 0,2 0 0,-1-1 0,0-1 0,-1 1-1,-1-2 1,-1-1 0,1 0 0,-2-1 0,-1 1 0,-1-1 0,0 1 0,0-1 0,-2 1 0,0 0 0,0-1 73,0 1 0,0 2-3,0-1 4,0 4-49,0-5 1,0 5 135,-2-1 0,1 2 148,-1 2 0,1 0-32,1 2 0,0 0 227,0 3 1,0-1 184,0 1-378,0-1 0,0 0-194,0 1 1,2-1 278,0 1-350,3-1 0,-1 0 58,2-2 0,-2-1 14,1-3 0,-1 0-57,2 0 0,1-1 1,-1-1 1,1 1 34,-1-4 1,-2 1 27,1-2 1,-3-1-225,2 1 1,-3-1 69,2 1 0,-3-3-17,0 1 0,0-1-4,0 0 1,0 1 26,0-2 1,0 1 61,0-2 0,0 3-32,0-3 1,0 1 194,0-1 0,0 1-114,0 2 1,0 1 742,0-2-291,0 5-49,0-2-293,0 6 1,0-3-5,0 6 1,0-2 107,0 3-84,0 1 1,1 1 106,1 0 1,-1 1-122,1-1 0,-1 1 210,-1-1 0,0 1 13,0 2 0,0-2 68,0 1 1,0 2-162,0-2 0,0 3-54,0-3 1,2 3-71,0-2 1,0 2 86,-2 0 0,0-1-412,0 0 1,2-2 138,0 1 1,1-1-526,-1 0 1,-1-3 88,1 2 0,1-2-204,-1 1 1,3-2 146,0 1 601,0-4 0,4 5 0,1-3 0</inkml:trace>
  <inkml:trace contextRef="#ctx0" brushRef="#br0" timeOffset="23620">5600 597 8109,'0'3'-149,"1"2"665,1-2-602,-1 2 122,1-2 1,-1 1-128,1 1 112,-1-4 1,2 3-134,-3-2 223,0-1-330,0 1-159,0-2 1,0-2 323,0-3 1,0 2-17,0-2 1,-2 1 11,0-2 1,-1-1-25,3 1 1,0-1-15,0-2 0,0 2 71,0-1 0,0-2 8,0 2 0,0-2 30,0 2 0,1 1 118,1-2 1,-1 2-29,1 1 0,1 1-22,-1 1 77,0 3 1,0-3-61,1 2 1,-1 1 96,1-1-115,-3 4 1,5 2 146,-3 2 1,3-1-88,-3 2 1,1-2 134,-1 3 1,-1-1-154,3 0 0,-2-1 9,0 1 1,1-1-12,-1 0 1,1 2 29,-1 0 1,1-3-218,1 2 1,2-2 32,-2 1 0,2-2-97,0 0 0,-2 0 35,1 0 1,-1-1-150,2-3 1,-1 2 59,-1 0 0,0 1-459,3-3 322,-1 0 1,1 0 48,-1 0 1,-2 0-594,0 0 866,1-3 0,1-1 0,1-2 0</inkml:trace>
  <inkml:trace contextRef="#ctx0" brushRef="#br0" timeOffset="24542">5837 533 8109,'3'-7'-1892,"-2"1"1755,1 0 1,1 1 412,-1 1 0,0 2-231,-2-2 1,0 1 98,0-1-142,3 3 147,-2-5-77,2 2 1,-3 0 161,0 0-8,-3 2-149,-1 0-29,-2 2 1,-1 0 26,1 0 1,2 0-7,-1 0 0,3 2 147,-2 3 1,0-2-20,0 2 0,-1-1-37,3 2 1,-2 1-56,2-1 1,-3 1-6,3-1 0,0 0 19,2 1-171,0-1 0,0 3 0,0-1 1,1 0-1,1-1 0,2-1-261,2-2 0,0-1 259,1-3 0,-3 0-60,0 0 106,0-3 1,3 0 0,-1-4-156,-2 1 83,2-1 1,-6 1-426,2 0 378,2-1 0,-3 2-78,4 0 1,-4 0 128,1 0 304,-1 2-308,-1-2 245,0 4-69,0-2 0,0 4 235,0 1 0,0-1 266,0 4-414,0-1 1,0 2-233,0 1 1,1-1 106,1 1 0,-1-3-148,4 0 1,-3 0 69,2 0 0,-2 1-30,2-3 0,1 1-90,1-1 0,-2-1-165,1 1 0,-1-1-18,2-1 1,1 0 95,-1 0 1,1 0 27,-1 0 0,0 0 100,1 0 1,-3-3 18,0-1 0,-2 0-22,3 0 0,-3-1 102,2-1 0,-2 2 0,3-4 0,-1 1 0</inkml:trace>
  <inkml:trace contextRef="#ctx0" brushRef="#br0" timeOffset="24543">5972 494 8086,'-4'0'-968,"2"0"1185,2 0 360,-3 0-242,2 3-59,-2 1-211,3 2 1,0 1 58,0-1-189,0 0 0,2 1 104,0-1 0,1 1-63,-3-1 0,2-2 21,0 1 1,0-3-159,-2 2 0,0-2 76,0 2-30,3-2-54,-2 1-26,1-3 167,-2 0 5,0-3 0,0-1-6,0-2 0,0-1 131,0 1 1,0 0-95,0-1 1,0 1 11,0-1 1,1 0 49,1-1 1,1 1 12,1-2 1,2 3-134,-2 1 0,2 0-1,1 0 1,-1 0-118,0 1 1,1-1 100,-1 3 1,1-1-92,-1 1 1,-2 1-235,1-1 392,-1 1 0,2 1 0,1 0 0</inkml:trace>
  <inkml:trace contextRef="#ctx0" brushRef="#br0" timeOffset="25419">6087 469 7636,'0'6'0,"0"0"0,0 1 683,0-1 1,1 1-481,1-1 1,-1 1-109,1-1 1,0-2 64,0 1 1,-2-1-204,3 2 0,-3-2 76,0 1 0,0-3 0,0 2-291,0 1 67,0-2 194,0 0-578,0-3 419,0-3 1,0 2-28,0-4 2,0 1 1,0-2 51,0-1 1,2 1-12,1-1 0,-1 1 46,-2 0 0,0-1 2,3 1 1,-3-1-5,2 1 1,1-1 6,-1 1 0,1 0 157,-1-1 1,0 3-101,2 0 0,-2 2 211,0-3-91,1 4 0,-1-2-33,2 3 0,-2 0-32,2 0 1,-2 0 13,3 0 1,-3 0 41,2 0 1,-2 1-41,3 1 390,-4-1-316,5 4 1,-5-3 340,3 2-52,-2 0-215,1 3 0,-3-1-54,0 0 1,2-1 139,0-1-150,0 0 0,-2 3 11,0-1 0,0-2-53,0 1 0,0-1-2,0 2 1,-2-1-80,0-1 0,0 0 44,2 3 1,0-3-128,0 0 1,0-2 137,0 3-144,0-1 1,0 0-196,0 0 235,3-2 1,0 1-117,4-3 0,-3 0 77,0 0 1,0-2-313,3-1 0,-1-1-25,1 2 0,-1-3-10,0 1 1,-1-1-51,-1 0 485,-3 0 0,5-2 0,-2-3 0</inkml:trace>
  <inkml:trace contextRef="#ctx0" brushRef="#br0" timeOffset="25420">6209 372 8072,'0'-6'-2003,"0"2"1871,0 2 1,2 7 131,1 1 0,-1-1 0,1 4 0,0-2 0</inkml:trace>
  <inkml:trace contextRef="#ctx0" brushRef="#br0" timeOffset="25526">6318 469 7895,'0'-7'0,"0"1"0,0-1 716,-2 1-739,1 2 90,-2 2 0,1 4 0,0 3 0,0 1 1,2 2-1,0 1 0,0-2 0,0 0 0,2 0 89,0-1 0,2 1 1,-2-1-1,0 1-68,1-1 0,-1 0-54,2 1 1,-2-2 63,2 0 1,-2 0-365,0 0 186,1-2 0,-1 2-243,2-3 145,-2 0 87,0-2-137,1 0-32,-2 0 1,2-1 81,-3-1 0,2 1 89,0-4 0,0 3-488,-2-2 397,3 0 1,-1-3-75,2 1 1,-3 2 75,1-1 0,1 1 112,-1-2 79,3-1 1,-3 1 365,2 2-232,-2-2 0,1 4 545,-1-3-282,-1 2-221,2 1 1,-3 1 0,3-1 86,-3 1-294,3 4 26,0 0 1,-2 2-73,4-1 0,-3-3 95,2 2 1,-2-2-9,3 1 0,-3-1 61,2 1 0,0-1-9,3-1-4,-1 0 1,0 0-20,1 0 1,-1-2-119,1-1 1,-1-1-18,1 2-101,-1-3 0,0 1 78,-2-2 1,1 2-133,-3 0 1,0 1 177,-2-1 0,0 2-9,0-2 0,0 2 53,-3-3 1,2 4-154,-3-1 278,-1-2 1,-1 3-4,0-1 1,-1 2 113,1 0 0,1 0-73,1 0 1,0 0 126,-3 0 1,3 0 64,0 2 1,2 0 144,-2 2 181,2 0-443,-4 6 0,6-3-62,-2 1 0,1 0 80,1 1 1,1-2-42,1 1 0,-1 0-84,3-2 0,1 0 16,1-2 0,0 2-200,1-2 0,-1 1 65,1-1 0,-1 1-208,1-3 0,1 0 112,1-2 1,1 0-135,-1 0 0,2 0-111,-3 0 1,3 0-257,-3 0 1,3 0-270,-2 0 1,-1 0-73,-1 0 942,-1-2 0,3-2 0,1-2 0</inkml:trace>
  <inkml:trace contextRef="#ctx0" brushRef="#br0" timeOffset="26406">6216 565 8125,'0'-4'-81,"0"-1"1,2 3 262,0-2 0,1 2 290,-1-3 131,-1 4-349,4-5 0,-3 4-3,2-3-59,-2 0 0,3 3-892,-3-2 513,0 2 253,1 0 0,-2 2-66,3 0 0,-2 0 0,1 0 0</inkml:trace>
  <inkml:trace contextRef="#ctx0" brushRef="#br0" timeOffset="27367">6703 443 7791,'3'-6'-338,"-2"2"863,2 1-384,-1 3 0,0 1 156,2 1 1,-2 2-119,3 2 1,-3 0-54,2 1 1,0 1 4,3 1 0,-1 0-93,1 0 1,-1-2 37,0 1 0,1 0-138,-1-2 1,3 0 24,-1 1 0,1-2 1,-3 0-1,1-1 1,-1-1-1,1-1 1,-1 0-1,0 0-51,1 0 0,-2-2 0,0-2 1,-3-3-1,-1 0 0,-1-2-63,0 1 0,0-1 101,0 1 0,0 1 0,0-1 1,0-1-1,0 0 0,2 0 0,0 0 1,-1 1-1,1 0-191,0-1 502,-1 1-237,4-1 0,-2 3 114,1 0 1,0 2 0,-2 0 5,2 2-128,2 0 1,0 0 1,1 0 1,-3 0-11,0 0 0,-1 2 51,1 0 0,-3 1 53,1-1-21,2 1 1,-3 4 379,1-1-192,1 1 1,-2-1-116,1 0 1,-1 1-4,-1-1 1,0 1-50,0-1 1,0 1 8,0-1 1,0 0 47,0 1-197,0-1 0,0 1 84,0-1 0,1 0-150,1-2 0,-1 1-89,4-3 171,-4 3 1,5-4-190,-2 1 0,-1-1-10,2-1 0,-1-1-8,2-1 1,-1 0-44,-1-2 0,0 2-966,3-2 727,-1-1 1,-2-1 500,1 0 0,-1-1 0,2 1 0</inkml:trace>
  <inkml:trace contextRef="#ctx0" brushRef="#br0" timeOffset="27477">6979 347 8065,'0'-4'278,"0"-1"-95,0 4-478,0-2-583,0 3 512,3 3 1,-2 0 62,4 4 303,-4-4 0,5 3 0,-3-2 0</inkml:trace>
  <inkml:trace contextRef="#ctx0" brushRef="#br0" timeOffset="28369">7043 385 8065,'0'-6'0,"2"2"-838,0-1 627,1 4 415,-3-2 1,0 3-16,2 0 0,-1 1 184,1 1 1,-1 1-107,-1 4 1,1 2 103,1 2 0,-1 0-113,1 0 0,-2 1-58,0-1 0,0 2-32,0 1 1,3-2 72,-1 1 1,0-2-280,-2 2 1,1-2-44,1-1 1,-2-2-204,3 1 147,0-2-70,1-1 0,2-2 54,0-2 1,-1-1-75,-1-1 0,0-1 41,3-1 0,-3 0 114,0-2 0,-2 0-109,3-3 1,-3 1 48,2 0 1,-2-1-92,3 1 0,-4-1 68,1 1 1,0-3-98,0 1 1,-2-4 115,3 2 1,-2 0-18,1-1 1,-1 0 147,1-1 1,1-1-135,-1 0 1,1 0 208,-1 0 0,1 3 36,1-1 1,0 4 429,-2 0-196,-2 1-218,3 5 0,-3-1 0,0 4 1,0 2-1,0 2 0,0 1 1,0-1-1,0 0 0,-2 1 259,0-1 1,0 1-284,2-1 0,0 1 1,0-1-1,0 0 1,0 1-1,0 1 0,0 1 1,0-1-1,0 1 1,0 0 361,0-2 1,0 1-454,0 1 0,0-1 75,0 2 1,2-2-107,0 1 0,1-2 0,-2-1 0,2 1 0,0-1 0,1 0 1,-1-1-1,0-2 0,0 1 0,1-1-266,-1 0 0,-1-1 0,3-2-45,-1 0 0,-1-1 121,-1-1 1,1 0-199,-1-2 0,1 1 40,-1-2 1,-1 0 146,1 0 1,0 0 33,0 1 1,-1-2 126,1 2 0,-2-2-72,0 0 0,3 2 166,-1-1 1,0 1 21,-2-2 0,0 1-137,0 1 92,3 0 1,-2-2-32,3 2 1,-2 0 0,0 2 0,-1 1-8,2-1 202,-3 2-31,3 0 1,-2 0 199,1 0 146,-1 0 0,2 2-191,-3 3 0,0 0 88,0 2 0,0 0-122,0 2 0,0-2-226,0 1 1,0-1 131,0 0 1,2-1-141,0 1 1,3-2-39,-1 0 1,0 0-247,0 0 0,0-3-254,3 1 1,-1-3 204,0 0 1,1 0-199,-1 0 1,1 0 68,-1 0 1,0-3 434,1-1 0,-1-2 0,1 0 0</inkml:trace>
  <inkml:trace contextRef="#ctx0" brushRef="#br0" timeOffset="29345">7319 353 8065,'-4'-1'-294,"2"-1"-369,2 2 249,0-3 337,0 3 0,0 3-122,0 1 1,0-1 11,0 2 187,0-1 0,0 2 0,0 1 0</inkml:trace>
  <inkml:trace contextRef="#ctx0" brushRef="#br0" timeOffset="29423">7441 501 8065,'1'-6'-137,"1"2"-91,-2-2 232,3 2 1,-3 0-163,0 0 0,0 2 110,0-2-199,0 2 194,-3-4 0,0 6 102,-4-2 0,1 1 33,0 1 1,-1 0 29,1 0 1,-1 0-8,-2 0 1,2 3 10,-2 1 1,2 2 149,1 0 1,-2 0-32,2 1 1,-2 1 72,4 1 1,1 2-242,1-3 0,1 3 100,1-3 1,0 1-241,0-3 0,2 1 140,0-1 1,4-1-66,0-1 0,1-3-46,1 1 1,0-1-106,1-1 0,-2-1 59,4-1 1,-3-1-90,0-4 0,0 2 37,1 0 0,-2-2-156,2 3 0,-3-3 146,-2 2 0,1 0 1,-2-2-1,0 1 1,0 0-1,-2-1 0,0 1 1,-1-1 44,0 1 0,0 3 1012,0 3-723,0 3 1,0 3-1,0 1 1,0-1-1,0 1 1,0-1-1,0 0 1,1 1 0,0-1 197,1 1 1,1-3-292,-1 0 0,0-2-250,2 3 24,-3-4 0,5 2-85,-2-3 108,2 0 71,0-3 1,1-1-7,-1-2 0,-1 0-57,-1-1 0,-2-1 81,2-1 0,-2 1-273,0 1 1,1 1 34,-1-1 0,2-1 145,-2-1 0,1 1 53,-1 4 241,-1-2-82,2 3 1,-3-1-242,3 2 766,-3 1-428,3 4 0,-3 1 291,0 2 0,0 3-67,0-1 0,0 1 61,0-3 1,0 3-242,0-1 0,0 1-51,0-3 1,0 3-193,0-1 1,2 1 84,0-3 1,1 1-35,-1-1 151,-1 1-310,5-1 1,-5 0-66,4-2 245,-4-1 0,3-3-108,-2 0 35,-2-3 0,3 0-87,-3-4 1,0 1 126,0-1 1,0 1-250,0-1 0,0 0 65,0-1 0,2 1-373,0-2 0,3 1 192,-3 0 0,3 1 20,-1-2 0,0 2 193,0 0 0,0 2 210,3 0 0,-1 1 15,1 1 1,-1 1 266,0-1 0,1 3 51,-1-2 0,-2 2-194,1 2 1,-3 1-31,2 1 1,0 1-28,0 0 0,1 0-220,-3 2 0,2-1-40,-1 1 1,-1-1-157,1 1 1,-2-1 26,3 0 1,-2-1-455,0-1-29,1 0 1,-2 3 290,1-1 0,-1-2-461,-1 1 871,0-4 0,0 5 0,0-3 0</inkml:trace>
  <inkml:trace contextRef="#ctx0" brushRef="#br0" timeOffset="31144">7261 411 6462,'4'0'570,"2"0"-187,-6 0-358,6 0 11,-2 0 30,-1 0-38,3 0 82,-6 0 1,4 0-23,-2 0 111,-1 3-121,2-3 216,-3 6-89,0-5 39,0 2-184,0-3-266,-3 0-749,2 0 420,-2 0 535,3 0 0,0-3 0,0-1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2:25.064"/>
    </inkml:context>
    <inkml:brush xml:id="br0">
      <inkml:brushProperty name="width" value="0.06" units="cm"/>
      <inkml:brushProperty name="height" value="0.06" units="cm"/>
      <inkml:brushProperty name="color" value="#CC0066"/>
    </inkml:brush>
  </inkml:definitions>
  <inkml:trace contextRef="#ctx0" brushRef="#br0">45 244 8450,'-4'3'0,"2"1"0,-1 0 118,1 0 1,-1 0-167,1 0 1,2 0-93,-3-2 1,0-1-26,-1 3 0,0 0 109,0 0 56,2-1 0,-3 0 0,1 1 0</inkml:trace>
  <inkml:trace contextRef="#ctx0" brushRef="#br0" timeOffset="999">141 174 7736,'-1'-5'638,"-1"1"-417,2 3 109,-3-5-360,3 5 1,0-2 27,0 1 112,0 1 224,0-2 264,0 3-322,0 3 1,0 0 70,0 4-312,0-1 1,0 1 133,0-1 0,2 1-157,0-1 28,3 0 0,-2 1-93,1-1 0,2-2 66,-2 1 1,0-3-23,0 2 1,0-2-40,3 0 0,-3-2 24,0 0-90,0 0 1,3 0-28,-1 0 1,1 0-116,-1-2 0,-2 0-97,1-2 67,-1 0 0,2-3 145,-2 1 0,0 2 8,-2-1 0,-2 3 139,2-2 1,-1 2-165,-1-3 450,0 4-119,0-2 831,0 3-891,0 3 0,0 1-79,0 2-27,3 0 0,-2 1-11,4-1 0,-2-2 46,2 1 0,0-3-136,0 2 1,-2-2 77,1 0-60,1 1-4,1-2 38,1 2 1,-2-4-8,-1-1 1,0 1-9,-2-1 1,-1-1-55,1-2 0,-1 2 77,-1-2 1,0 3-121,0-2 1,2 0 89,0-3 0,0 3-129,-2 0 1,0 0 77,0-3 1,0 1 21,0-1 1,1 2 48,1 0 0,-1 0 88,1 0 1,1 0 18,2-2 0,-2 3-67,2 0 0,-1 0 34,2 0 0,1-2-41,-1 2 1,0 0 17,1 0 0,1 0 0,1-1 0,-1 1 0,-1-1 0,-1 0 0,1-1 1,-2 1-1,0 1 0,0-1 37,0-1 0,-2 2 12,-1-1 0,-2 3 0,0-1-10,-2 0 0,0 1 181,-2 2 1,2 0-71,-3 0 0,3 2 20,-2 3 0,3-2 0,-2 2 0,1 0 0,0 0 0,-1 2 396,1 2 1,1-2-403,-1 2 0,1-2-19,1 2 1,0-2-151,0 2 1,0-2 55,0-1 0,0 1-87,0-1 0,0 0-142,0 1 183,3-1 0,-2 1-243,4-1 197,-4-2 1,3-1-39,-2-1-14,-2-1 37,6 2 0,-3-4-147,1-1 0,1 1 45,-3-4 0,3 2-78,0-1 0,-2-2 93,1 2 0,0-2-117,0-1 1,1 1 69,-3 0 1,3 0 184,0 2-71,-2-2 1,0 3 184,-1-1 421,-1-2-293,2 5 70,-3-1 1,0 2-110,0 2 0,0 2 42,0 2 1,0-1-80,0-1 0,0 0-72,0 3 1,0-1-9,0 0 0,0 1-19,0-1 1,0-1-94,3-1 1,-3-2 66,2 2 1,1-2-161,-1 3 0,1-4 82,-1 1-162,-1-1 113,5-1 1,-5 0-181,4 0 181,-4 0 0,4-1-119,-3-1 0,2 1-18,-1-4-25,2 1 1,-4-2 40,3 2 1,-2-2 47,0 2 0,1 1 98,-1-2 0,2 3-189,-2-2 756,0 2-84,-2-3 215,3 4-224,-2-2-150,2 3 1,-4 1-71,-1 1 1,1 0-44,-1 2 1,1-2-134,1 2 0,0-2 44,0 3 1,2-3-107,1 2 1,-1-2 52,1 2 11,-3-2 0,6 3-22,-2-3 0,0 1-96,0-1 0,0-1-39,3 1 0,-1-1-239,1-1 1,1 0-373,1 0 0,0 0 309,0 0 1,-2-3-263,1 1 0,-1-2 161,0 2 0,-1-3 538,1 1 0,-1-2 0,0-1 0</inkml:trace>
  <inkml:trace contextRef="#ctx0" brushRef="#br0" timeOffset="1124">635 33 7736,'-4'-1'392,"-1"-1"75,4 1-68,-2-2-458,3 3 123,0 0-1084,0 3 215,0-2 377,3 4 1,-2-2 427,4 2 0,-1 0 0,2-1 0</inkml:trace>
  <inkml:trace contextRef="#ctx0" brushRef="#br0" timeOffset="2897">783 122 7736,'0'-6'428,"0"0"568,2-1-775,2 4 69,0 0-238,-2 3 0,-7 0-55,-1 0 1,0 0-1,3 0 1,-1 2 0,1 1-1,-2 0 230,2 2 0,-2 1-139,3 0 1,0 1 29,2-1 0,0 1-57,0-1 0,0 0 9,2 1 0,0-3-1,2 0 1,-2 1-121,2 1 1,1-2-115,1 1 1,1-4 56,-1 1 1,1-1-131,2-1 1,-2 0 71,1 0 1,2-2 32,-2 0 1,3-3 104,-3 0 0,1 0 127,-3-2 1,1 1-132,-1-1 0,0 1 24,-2 0 1,1-1-131,-3-2 0,0 2 135,-2-2 1,1 1-358,1 0 0,-1 1 83,1-2 1,-1 0-45,-1 0 0,2 1 231,0 1 1,0 1 231,-2 0 249,0 2-306,0-2 1,0 6 434,0 0 0,-3 1-200,-1 3 0,1 1 93,1 1 1,-1 0-90,1 1 1,-2 1 51,2 1 1,-3 0-102,3 0 1,-1-2 85,1 1 1,2 0-6,-2 1 0,-1-2-156,1 2 1,-1 0-154,3-1 1,0 1 126,0-3 1,0 1-246,0-1 0,1 0-114,1-2 0,0 1-143,2-3 1,0 0 72,3-2 1,0 0-84,1 0 0,-1 0 88,2 0 1,0-2 93,0-3 1,-1 2 26,-1-2 1,-1 1-13,1-2 0,-1 1-109,0 1 0,-1 2 124,-1-2 0,-2 2-14,2-3 1,-1 4-100,1-1-22,-3-2 518,5 3 1,-5-1-61,4 2 330,-4 0 1,2 0-274,-3 2 0,1 0 2,1 2 0,-2 0-7,3 3 0,-2-1-72,1 1 1,0-2-162,2 0 0,-2 0-231,2 0 1,-2 0-623,3 2 1,-3-3 439,2 0 0,0-2-722,0 3 1,1-3 1118,-3 2 0,3-2 0,-1 0 0</inkml:trace>
  <inkml:trace contextRef="#ctx0" brushRef="#br0" timeOffset="3829">1219 7 7798,'0'-4'341,"-1"2"60,-1 2 51,1 0-258,-2 0 0,3 0-1,0 2 1,0 2 37,0 2 0,0 1-25,0-1 1,0 3 94,0-1 0,0 2-90,0-2 0,2 2-27,1 3 1,-1-2-70,1-1 1,-1-1-121,3 2 1,0-1-276,-3 0 1,2 0 198,-2-1 1,3-2-120,0 1 0,-2 0 42,1-2 1,0-2-859,0 1 530,2-4 0,-3 2-127,4-3 0,-3 0 193,0 0 0,0-1 27,0-1 1,2 1 392,-2-4 0,2 1 0,0-2 0,-2-1 0,1 1 0,-3-1 0,3 1 0,-1-1 0</inkml:trace>
  <inkml:trace contextRef="#ctx0" brushRef="#br0" timeOffset="3909">1347 129 7182,'-4'-3'624,"1"2"198,1-1-281,1 1-310,-2 1-337,3 0 0,3 0 1,-2 1 116,4 1 1,-1-1-87,2 1 1,1-1 102,-1-1 0,1 0-100,-1 0 1,1 0-38,-1 0 96,0 0 0,1 0-25,-1 0 1,-2 0-3,1 0 0,-2-3-9,2-1 1,-3 0-89,-2 0 1,0 2-155,0-3 116,0 1 285,0-2 0,0 0 18,-2 2 25,-2 1 1,-2 3 0,-1 0 1,1 1 239,-1 1 1,1 1-101,0 4 0,0-2 130,2 1 0,-2-1-104,2 4 0,1-2-105,1-1 0,-1 3-182,1-1 0,-1 1 13,3-3 0,0 1-121,0-1 1,1 1 94,1-1 0,0-2-87,2 1 1,0-3-13,3 2 0,-1-3-174,1 1 0,1-1-112,1-1 1,1 0 155,-1 0 0,2 0-96,0 0 0,1-1 41,1-1 1,0 1-21,0-3 0,-3 2 44,1-3 0,-1 3 22,1-2 0,0 0-41,-2 0 1,-1-2 48,-1 2 0,-1-1 137,0 1 0,0-2 91,-2 2 0,1-2 1,-3 0-1,0-1 1,-1 1-1,-1-1 1,0 1-1,0 0 1101,0-1-771,0 1-257,-3-1 1,1 3-96,-2 0 0,2 2 237,-2 0-143,-1 2 1,0 0 23,0 2 0,0 0 126,0 2 0,2-2-14,-1 2 0,1 1 22,-1 1 19,3 1 0,-4-1-111,3 0 1,-1 1 36,3-1 0,0 3-32,0-1 1,0 1-133,0-3 0,0 3 83,0-1 1,3 3-120,2-2 1,-2 2 29,1 0 0,0-1-147,0 0 0,2 0 31,-2 1 0,-1-2 122,-1-2 1,1-1-266,-1 1 1,0-1-174,-2 0 97,0-2 198,-3-1 0,0-3-109,-3 0 0,1 0-94,1 0 103,0-3 161,-3-1 0,4-2-46,1 0 1,1 1 167,1 1 0,0 0-54,0-3 0,1 3-39,1 0 1,1 0-6,1-3 1,2 1 94,-2 2 1,1-2-109,-1 2 1,2 1-12,-2-2 0,2 1 41,0-2 0,1-1-23,-1 1 1,0-1 54,1 1 1,-1 0 32,1-1 1,-1 1 142,0 2 1,2-2-51,0 2 1,-3-1 96,2 1 1,-2-1-121,1 3 1,0-3-7,1 1 0,-3 1-225,0 1 0,1-2 131,1 0 1,-2 0-131,1 0 0,-4 2-129,1-3 60,2 1 0,-4-2 84,3-1 1,-3 1 55,0 0 1,0-1 79,0 1 1,0 1-127,0 1 281,-3 0-158,3-3 1,-5 3 239,3 0-190,-1 2 1,3 0 5,-2 2 15,1 0 0,-2 2 110,3 3 0,0 0 76,0 2 0,0-1-125,0 1 0,0 1 82,0 1 0,0 1-48,0-1 0,0 0-161,0 0 1,0-1 25,0 2 0,0-2-47,0 1 0,0-2-59,0-1 1,0 1-265,0-1 1,0 1-683,0-1 691,3 0 1,-2 1-528,1-1 227,1-2 195,-2-1 0,3-3-288,-2 0 122,-2 0 343,3 0 1,-3-1 12,0-1 1,0 0 49,0-2 1,-2 2 52,0-2 387,-3-1 1,2-1-212,-1 0 1,-1 1 297,3 1 0,-1 2 164,1-2-216,1-1 0,-3 1-129,2 0 1,2 2 102,-2-3 99,1 4-254,4-5 1,0 5 1,4-3 1,-1 2-17,0 0 1,3 1-230,0-2 1,1 3-134,-1-2 1,1 1-157,-1 1 1,2 0 109,0 0 282,-2 3 0,4 0 0,-4 4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2:42.094"/>
    </inkml:context>
    <inkml:brush xml:id="br0">
      <inkml:brushProperty name="width" value="0.06" units="cm"/>
      <inkml:brushProperty name="height" value="0.06" units="cm"/>
      <inkml:brushProperty name="color" value="#CC0066"/>
    </inkml:brush>
  </inkml:definitions>
  <inkml:trace contextRef="#ctx0" brushRef="#br0">71 206 6949,'0'-5'239,"0"1"0,0 2-235,0-2 66,0 2 1,0-1-62,0 0 0,1 3 220,1-2-104,-2-2 1,3 3 95,-3-4-70,0 4-159,0-2 176,0 3-498,0-3 277,0 3-164,0-3 163,-3 3 0,2 0 23,-3 0 1,2 0 59,-3 0 1,3 0 117,-2 3 0,0-2-18,0 3 1,-2-2-98,2 3 0,-2-1 23,0 2 1,2-1 7,-1-1 1,3 0-19,-2 3 1,2-1 11,-2 0 1,2 1 0,0-1 1,1 3-41,1-1 1,1 1-12,1-3 1,2 0-37,2-2 0,1 2 64,-1-2 1,0 0-47,1 0 1,0-2 36,1 0 1,0-2-110,0 0 1,-1 0 69,0 0 0,-1-2-5,0-3 1,1 0-54,-1-2 1,1 1-8,-1-1 0,0 1-129,-2-1 0,2 1 107,-2 0 0,2-1-104,0 1 0,-2-1 62,1-2 0,-3 2 61,2-2 1,-2 2 68,0 1 0,-2 0-14,0-1 0,0 1 127,0-1 0,0 3-84,0 0 86,-2-1 0,0-1-110,-2 0 53,2 2 1,-1-1-36,1 3 1,1-1 7,-1 1 60,1 1 1,1-2 150,0 3-89,0 3 0,0-1-102,0 2 1,0 0 134,0 3 1,0-1-30,0 0 0,0 1-44,0-1 1,0 1-45,0 2 1,0-1 5,0 2 1,2-2-124,0 1 1,1 0 135,-1 0 0,0-1-172,2-1 0,-2-1 168,0 0-129,1 1 1,0-3 185,1 0 15,2-2-137,-2 1 0,1-4 10,0-1 1,0-2-66,0-2 1,-2-1-6,2 1 0,-2 0-188,1-1 1,1 1 141,-3-1 1,3 1-161,0 0 0,-2 0 97,2 2 1,-3-2 73,2 2 1,-3 0 24,2 0 1,-2 2 162,1 0 112,-1 2-187,2 0 144,-3 2 0,0 2 8,0 2-124,0 1 1,0-1-30,0 1 1,0-2-21,3 0 0,-2 0 6,3-3 0,-2 2-11,3-2 14,-1 3 0,2-4-14,1 1 0,-1-1-11,1-1 0,-1 0 21,0 0 0,1 0-139,-1 0 1,3-3 31,-1-1 1,1 0 29,-3 0 1,-1-1-28,-1-1 0,0 0-151,3-1 1,-1-1 40,0-1 0,1 1 105,-1 1 1,-2 1-34,1-1 1,-3 1 18,2-1 1,-2 1 211,0 0 1,-2 1-129,0 1 0,0 2 406,-2-2-199,-2 2 0,-2-1-6,-1 3 0,3 0-22,0 0-47,-1 0-38,-1 3 1,0 0-13,-1 1 1,4 0 136,0-2 1,0 1-142,-1 1 0,1 2 189,1-2 0,-1 0-27,1 0 1,-1 0-35,3 3 1,0-1-131,-2 1 1,1-1 8,-1 0 1,1 1-127,1-1 0,2-2 96,0 1 1,3-3-98,0 2 0,0-2 59,2 0 0,1-2-234,1 0 1,-1 0 17,-1 0 1,1 0 18,1-2 1,-1-2 166,-1-2 0,-1-1-7,1 1 1,-3 0-6,0 2 0,0-2-14,0 2 0,-1-2-7,-3 0 1,1 0 23,1 2 1,-2-2-93,3 2 0,-3 0 34,0 0-30,0 2 153,-3-3-4,3 4 365,-6-2-259,3 3 342,-1 3-339,-2 1 1,6 0 207,-3 0 26,0 0-180,2 3 1,-2-1-62,3 1 0,0-3 119,0 0-288,0 1 1,2 1 92,1 0 0,2-1-114,-1-1 1,2-2 133,0 2 0,0-2-40,1 0 0,0-1 16,1-1 1,0 0-1,3 0 1,-3 0-30,0 0 1,2-1 10,-2-1 0,1-2-114,-3-2 1,2 1 123,-2 1 0,2 0-248,-3-2 1,-1-1-232,1 1 207,0-1 1,-2 1 147,2-1 1,-3 1-14,-2 0 1,0 1-18,0 1 17,0 3 269,0-5-183,0 5 200,-2-2-5,1 3-30,-2 0 1,1 1-66,0 1 0,0 0 11,2 2 0,0 0 98,0 3 1,0-3-127,0 0 1,0 0 45,0 3 1,0-1 37,0 1-93,0-1 1,0 1-2,0-1-35,0 0 0,0 1 20,0-1 1,0-2-2,0 1-56,0-4 81,2 5-190,-1-5 163,2 1-113,0-2 1,-2 0 29,1-2 0,-1-1-131,1-2 0,-1 0 104,1 0 0,-1 0-131,-1-2 0,0 1 82,0 0 0,2-1 39,0 1 0,0 1-18,-2 1 0,0 0 77,0-3 0,0 3-23,0 0-14,0 0 228,3-3-94,-2 1 44,2 2-52,0-1 0,-2 4 15,3-1 1,-2 1-42,3 1 0,-3 0-6,2 0 1,0 0-28,3 0 0,-2 0 17,1 0 0,-1 0-1,4 0 1,-2 0 14,-1 0 0,3 0-2,-1 0 0,3 0-42,-2 0 0,1 0 28,-1 0 0,2 0 39,-3 0 1,1-1-35,-3-1 1,0 1 97,1-1 1,-3-1-63,0 1-199,1-3 0,-1 2 7,0-1 0,-2 1-373,0 0 373,-1 3 0,-1-4-333,0 2 523,-3 1 0,-1-2-158,-2 3 1,-1 0 150,1 0 0,-1 3-23,1-1 1,-3 3 203,1-1 1,-1 0-131,3 0 0,0 0 86,-1 3 1,1-1-90,-1 0 0,1-1 10,-1-1 1,3 2 119,0 3 1,2-1-144,-2-1 0,2-1 52,0 1 0,1-1-83,1 1 0,0-1 9,0 0 1,3-1-5,1-1 1,2-1-122,0 2 1,1-2-61,-1-3 1,4 0 93,0 0 1,0 0-86,1 0 0,-3-3 102,0-2 1,2 2-11,-2-1 1,1-1-5,-3-1 28,1 0 1,-1-1-71,0 1 0,-2-1 55,-2 1 1,-1 2-141,2-1 0,-3 1 88,2-2 0,-1 1-320,-1 1 138,0 0 230,0-3-21,0 4 1,-1-2-53,-1 3 110,2 0 0,-4 2 175,2 2 1,1 0-5,-1 2 0,1-2-20,1 3-43,-2-1 0,1 2 20,-1 1-79,1-1 0,1 0-34,0 1 0,0-3 28,0 0-185,3 1 1,0 0 47,4 0-74,-1 0 1,1-4 142,-1 1 1,0-1-38,1-1 0,-1 0 8,1 0 0,-1 0 410,1 0-297,-1-3 1,0 0-50,1-4 1,-3 3-61,0 0 0,-2-1 2,3-1 0,-3 0-331,2 2 1,-2-2 122,0 2 1,1-2-48,2 0 0,-2-1 36,1 1 1,-1 0 218,1 2 0,-2-2 98,2 2 1,-2 1 222,3 1-202,-4 1 246,5 1 215,-6 0-275,6 0 0,-5 1-182,1 1 0,1 0 35,-1 2 0,1-3-283,-1 1 95,-1-1-108,4 2 247,-4-2-21,5 2 48,-5-3 0,2 0-72,-1 0-38,-1 0 1,2-1 88,-3-1-156,-3 1 1,-1-2 49,-2 3 0,0 0-15,-1 0 1,1 3 65,-1 1 0,1 0-10,-1 0 1,3 0 68,0 3 1,0-1-84,-3 1 0,3-2 149,0 0 0,2 0-109,0 0 1,1 0 6,1 2 0,0-3-68,0 0 0,3-2-7,2 3 0,1-4-142,2 1 1,0-1 105,3-1 1,0 0-168,2 0 0,1 0 112,-1 0 0,1-1 29,-3-1 0,1 1-1,1-4 0,-1 2 151,-2-1 1,2-2-84,-4 2 1,-1-2 124,-3-1 0,0 1-116,0 0 1,-1-3 16,0 1 0,-3-2-216,2 2 0,-1 1 126,-1-2 1,0 0-101,0 0 0,0 0 71,0 0 1,0 2-168,0-1 245,0 1 1,0 0 207,0 1-129,0 2 0,-1 1 520,-1 3-105,2 0-415,-3 0 0,3 1-36,0 1 1,-2 0 89,-1 2-68,1 0 0,2 3 34,0-1 1,0 1-25,0 2 1,0-2 135,0 1 1,0 0-90,0 1 1,0-2 81,0 1 1,0 2-89,0-2 1,1 1-90,1-3 1,-1 1 48,1-1 1,-1 0-15,2 1 1,-3-1-75,2 1 1,1-3-509,-1 0 30,3 1 1,-2-1 214,1 0 1,0-3 310,-2 2 0,-1 0 0,2 1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2:43.071"/>
    </inkml:context>
    <inkml:brush xml:id="br0">
      <inkml:brushProperty name="width" value="0.06" units="cm"/>
      <inkml:brushProperty name="height" value="0.06" units="cm"/>
      <inkml:brushProperty name="color" value="#CC0066"/>
    </inkml:brush>
  </inkml:definitions>
  <inkml:trace contextRef="#ctx0" brushRef="#br0">1 71 8178,'4'-6'0,"0"1"-77,1 1 1,-1 3 0,0-2 0,1 3 0,1 0 133,0 0 1,1 0-173,-1 0 1,0 0 56,1 0 1,-1 0 42,1 0 1,-1 2 22,0 0 1,1 0-4,-1-2 0,3 0 80,-1 0 1,1 0-72,-3 0 0,3-1-57,-1-1 0,3 1 72,-2-3 0,0 1-70,0-1 0,-2 1 40,1-2 1,-1 0-11,-3 0 1,1 2 7,-3-2 0,0 3-16,-2-2 1,0 2-184,0-2 1,-1 2 120,-1 0 1,-1 1-165,-4 1 1,1 0 50,-1 0 0,1 0 158,0 0 0,-1 0-4,1 0 0,-1 0 132,1 0 1,0 0-127,-1 0 162,1 0 0,-1 3 536,1-1-386,0 3 1,-1-2 24,1 4 0,2-1-105,2 0 0,1 1-97,1-1 0,0 1-7,0-1 0,0 1-108,0-1 1,2 0-54,1 1 0,2-1 88,-1 1 1,4-1-46,0 0 0,1-1 58,-3-1 1,1-2 27,-1 2 0,3-2-84,-1 0 1,3-1-106,-3-1 0,3 0 30,-2 0 1,2 0-197,0 0 0,-2 0 61,0 0 0,-2-2 115,2-1 1,-2 1 124,2-1 1,-4 2-220,-1-3 202,0-1 0,2-1-24,-2 0 1,1 1 153,-3 1 1,0 0-355,-2-3-17,0 1 1,1 0 37,1-1 0,-1 1 212,1-1 0,-1 1 0,-1-1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2:44.004"/>
    </inkml:context>
    <inkml:brush xml:id="br0">
      <inkml:brushProperty name="width" value="0.06" units="cm"/>
      <inkml:brushProperty name="height" value="0.06" units="cm"/>
      <inkml:brushProperty name="color" value="#CC0066"/>
    </inkml:brush>
  </inkml:definitions>
  <inkml:trace contextRef="#ctx0" brushRef="#br0">0 33 7723,'0'-4'92,"0"2"0,0 1-27,0-1 164,0 1-306,0-2 227,0 3 0,0 3 59,0 1-100,0 2 0,0 3-40,0-1 1,0 1 20,0-3 0,0 1-17,0-1 1,1-2 33,1 1 0,-1-1-218,1 2 198,-1 1 0,-1-1-180,0 0 90,0-2 0,0 0 74,0-2-177,0-2-12,0 3-198,0-3 248,0-3 0,0 2-464,0-3 391,0-1 1,0-1-77,0 0 0,2-1 116,0 1 0,1-1 65,-1 1 1,-1 0-29,1-1 1,1 1 10,-1-1 1,2 1 9,-2-1 0,3 3 161,0 0 0,-2 2-4,1-3 1,1 4-75,1-1 0,-2-1 48,1 1 0,-1 0-76,2 2 1,1 0-180,-1 0 0,1 0 154,-1 0 0,0 0-9,1 0 0,-1 0 35,1 0 0,-1-1 0,0-1 1,-1 1 128,-1-1 1,0 1-98,3 1 0,-3 0 14,0 0 0,-2 0-53,0-2 0,-1 1 0,0-1 0,-1 1 0,-3 1 1,-1 1-13,0 1 0,-2-1 0,2 1 1,-1 1-1,0 1 0,0 0 1,0 0-1,0 1 162,-2 1 0,4-2 0,1 1 0,1 0 60,1 0-183,0 2 0,0-3-226,0 0 1,3-2 68,1 3 0,2-3-97,0 2 0,0-2 93,1 0 1,-1 1 100,1-1 0,-1 2 19,1-2 0,-1 2 149,0-2 0,1 3-37,-1 0 1,-2-2-61,1 2 0,-4-3 75,1 2 0,-1-2-57,-1 2 1,0-1 353,0 1-309,0-3 1,-2 3 0,0-2 0,-3-1-27,0 1 0,2-1 15,-1-1 1,2 0-179,-3 0 110,1 0 0,-2 0-234,-1 0 170,4 0-860,-3 0 896,2 0 0,1 0 0,0 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2:54.840"/>
    </inkml:context>
    <inkml:brush xml:id="br0">
      <inkml:brushProperty name="width" value="0.06" units="cm"/>
      <inkml:brushProperty name="height" value="0.06" units="cm"/>
      <inkml:brushProperty name="color" value="#CC0066"/>
    </inkml:brush>
  </inkml:definitions>
  <inkml:trace contextRef="#ctx0" brushRef="#br0">20 115 7618,'-4'0'-21,"0"0"164,-1 0 0,2 0 42,1-2-392,1 1-178,1-2 241,0 3 159,0-3 1,1 2 74,1-1 245,-1 2-255,1 0 562,-2 0-530,0 2-149,0-1 1,0 3 133,0-2-99,0-1 85,0 4-64,0-1-11,0 2 0,0 1 1,0-1 19,0 1 0,0-3 25,0 0-223,0 0 208,3 3-83,-2-1 0,2-2 47,-3 1-214,3-4 203,0 2 0,1-3-21,1 0 8,-1 0 29,2 0 5,1 0-28,-1 0-214,1 0 125,-1 0-94,1 0 192,-1 0 1,-2-1-2,0-1 1,-1 1-16,1-4 1,-3 3 4,1-2 1,1 2 137,-1-2 1,1 0 62,-1 0 17,-1-2-160,2 3 1,-2-4-95,1 1 0,-1 1 51,1 1 0,-2 2-73,0-2 1,0 2 41,0-3 1,3 3-75,-1-2-39,0 2 71,-2-3 158,0 4-142,0-5 212,0 6-87,0-3 37,0 3-92,-3 0 1,2 1-16,-1 1 0,1-1 15,1 3 1,0-2-31,0 3 0,0-3 21,0 2 0,0-2-56,0 3 93,0-1 1,0 2 5,0 1 1,0-3 31,0 0-30,0 1 0,0 1-59,0 0 1,0-1 35,0-1 1,1-1-120,1 2 116,-1 0 1,4-3-118,-3 2 100,3-2-8,-1 0 1,0-2 175,0 0-105,0 0-18,3 0-31,-1-2 1,1 0-29,-1-2 1,-2 0 39,1 0 0,-3-2-187,2 2 0,-2 1 21,3-2 0,-3 3 18,2-2 0,-2 0 68,2 0 0,-2-2-14,3 2 0,-4 0 94,1 0-130,2 0 133,-3-3-72,1 1 233,-2 0-100,0-1-41,0 4-32,0-3-11,0 5 23,0-2-21,0 3 143,0 3-147,0 1 0,0 2 19,0 1 0,1-1-4,1 0 1,-1-1 0,1-1 1,0 0 30,0 3-28,-2-1 0,5 1 49,-2-1 1,-1 0-22,1-2-98,-3 2 67,6-3 1,-5 1 30,4-2 56,-4 1 7,2-2-121,0 2 0,-2-4-3,1-1 1,-1 1-185,1-4 166,-1 1 1,2-2-140,-3-1 1,0 1 86,3 0 0,-3 1-41,2 1 1,0 0 63,0-3 1,-1 1-58,1-1 73,1 1 0,-1 0 75,2-1 0,-2 3 104,3 0-160,-4 2 0,4-1 263,-3 1-189,3 1 0,-3-2-76,2 3 1,-2 0 6,2 0 1,-2 0-7,3 0 0,-3 2 52,2 0 0,-3 1-4,2-1 1,-2 0 52,1 2 1,-1-2-78,1 2 1,-1 0 80,2 0 0,-3 2-66,2-2 1,0 2 36,0 0-67,-1 1 0,4-1-28,-3 1 39,3-1-17,-2 0-93,4 1 97,-1-1-6,1-2 0,-1-1 4,0-3 0,-1 0 9,-1 0 6,-3 0 1,4-1 4,-2-1 1,1 0-16,-2-2 1,1 2-10,-1-2-100,-1-1 0,4-1 63,-3 0 0,2-1-99,-2 1 0,3 1 68,-3 1 0,1 0-1,-1-3 1,-1 2 54,3 0 1,-2 0 110,3 3-65,-4-3 0,4 4 117,-3-3 0,1 2 88,-1 0-200,-1 1 1,3 1 51,-2 0 3,-2 0-144,6 0 1,-4 1 85,2 1 1,-2-1-19,2 1 1,-2-1-17,3-1-11,-4 0 20,5 0 3,-6 0 170,6 0-182,-5 0 14,2 0 1,-3-1-85,0-1-19,0 1 40,0-2-152,0 1 185,-3 1 3,-1-2 1,-2 3 8,0 0-18,-1 0 0,1 2 171,-1 0 0,3 1 147,0-1 83,-1 2-283,-1 2 0,2 1 106,-1-1 0,3 0-46,-2 1 1,3-1-58,-1 1 1,1-1 80,1 1-1,0-1-207,0 0 1,1 0 33,1-2-31,1-1 0,4-3 54,-1 0 1,0 0-80,1 0 0,-1 0-41,1 0 0,0-3 64,1-1 1,-2 1-5,3-2 0,-4 1 34,4-2 0,-3-1 4,-1 1 0,0-1-14,0 1 1,0-1 8,2 1 1,-3-1-10,0-2 0,-2 2 4,3-1 0,-3-2-65,2 2 1,-3-1 66,2 3 1,-2-1-50,1 1 0,-1 0 37,1-1 1,-1 3-7,-1 0 0,0 2 30,0-3 16,-3 4 1,1-2 2,-2 3 26,3 0 13,-5 0-53,5 0-71,-2 0 66,3 0 33,0 3-4,0-2 0,0 2 152,0-1 160,0-1-174,0 5-48,0-3 0,0 4-49,0-1 0,0-2-102,0 1 1,0-1 100,0 2 1,0-1-148,0-1 0,0 0 48,0 3 1,0-1 1,0 0 59,3 1 1,-2-1 8,1 1 0,1-1 79,-1 0 1,1 0-59,-1-2 1,0 2 21,2-2 0,-2-1-63,2-1 1,-2 1-62,3-1 1,-1 1 36,2-3 1,-1 0-122,-1 0 1,0 0 100,3 0 1,0 0-79,1 0 0,-1-1-65,2-1 0,-2 0 48,0-2 0,-1 0 96,0 0 0,0-2-1,-2 2 0,2 1 70,-2-2 1,1 1-48,0-2 0,0 1 102,-3 1 0,2 0-76,-2-3 0,3 1 71,-1 0-208,-1-1 0,2 1 75,-3-1 0,0 1-65,-2-1 0,3 3 74,-1 0 1,0 2 2,-2-2 31,0 2 161,-3-1-139,-1 3 0,-2 0 25,0 0 0,1 0-27,1 0 0,2 0-12,-2 0 1,2 1 0,-3 1 86,4-1-50,-5 5 1,5-5 146,-4 3 46,4 0 1,-3 2-22,2-2 1,2 2-142,-3-2 0,3 2 3,0 1 41,0-1 1,0 0-176,0 1 0,2-1 18,0 1 1,3-2-69,-1 0 0,0 0 61,0 0 1,0-2-82,3 1 1,-1-1-7,1 1 1,-1-3 66,0 1 1,3-1-65,0-1 0,-1 0 73,-1 0 1,1 0-3,1 0 0,-1-3 43,-1-1 1,-1 0-7,0 0 0,1 1 8,-1-2 1,0 0 74,-2 0 1,1 2-180,-3-2 100,3 1 1,-3-1-317,2 0 249,-2 0 1,0 3-75,-2-2 100,0 2-16,0 0 1685,0 2-1571,3 0 1,-1 0-72,2 0 1,-2 0 37,2 0 1,-2 0-24,3 0 170,-1 0-79,2 0-49,1 0 0,-3-1 29,0-1 5,-2 1-84,4-2-114,-6 3 0,3-1-286,-3-1 111,0 2-25,0-3 268,3 3 0,-2-1 39,1-1 27,-1 1 165,-1-2 0,0 3-41,2 0 125,-1-3 52,2 3-97,-3-3-76,0 3-335,3 0 102,-3 0-192,3 0 1390,-3 0-1065,0 3 1,0-2 52,0 3 1,0-1 108,0 1 0,0-2-143,0 2 1,0-2 57,0 3-109,0-1 1,0 2 58,0 1 0,0-3-173,0 0 1,0-2 85,0 3 1,0-3-182,0 2 115,0-2 49,0 3-11,0-4-19,0 5 80,0-6 30,0 3-214,0-3 140,0-3 1,0 2-7,0-3 1,0 2 9,0-3 17,0 1 1,0-2 59,0-1 1,0 3-60,0 0 0,0-1 33,0-1 1,0 2 33,0-1 1,1 2 62,1-1-91,-1-2 0,2 2 9,-3-2 0,0 2-17,0-1 1,0 4 17,3-1 120,-3-2-129,6 1 1,-5-2 117,4 1 0,-3 3-33,2-1-42,0 1 0,2 0 51,-2-1 1,2 1-3,-2-1 0,0 1 20,0 1-46,0 0 0,3 0-197,-1 0 1,-1 0 109,-1 0 0,-2 3-284,2-1 1,-2 0 22,3-2 1,-3 1-85,2 1 0,-2-2 352,3 3 0,-1-3 0,2 0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3:05.919"/>
    </inkml:context>
    <inkml:brush xml:id="br0">
      <inkml:brushProperty name="width" value="0.06" units="cm"/>
      <inkml:brushProperty name="height" value="0.06" units="cm"/>
      <inkml:brushProperty name="color" value="#CC0066"/>
    </inkml:brush>
  </inkml:definitions>
  <inkml:trace contextRef="#ctx0" brushRef="#br0">71 231 8057,'-4'0'118,"1"0"0,1 0-90,0-3 64,0 3 8,2-3-95,-3 3-10,2 0 1,-2 0 127,1 0-86,1 0 0,-4 1 88,3 1 0,-1-1-81,1 3 1,0-1-17,-2 1 0,1 0 21,-2 3 1,0-1 9,3 0 0,-2 1-57,2-1 1,-3 1-14,3-1 0,0 0-73,2 1 0,0-1 116,0 1-129,0-1 96,0 1 0,2-3 324,0 0-260,3-2 0,-1 0 11,2-2 0,-1 0-42,-1 0-11,0 0 0,3 0-58,-1 0 0,0 0 80,-2-2 0,1 0-164,-3-2 0,2 0 139,-1-3 0,1 1-139,-2-1 1,2 1 60,-2-1 0,1 0 44,-1-1 0,-1 0 1,1-3 1,0 3 0,0 0 1,-1-2-92,1-1 1,-2 1 76,0 0 0,0 2 46,0-1 0,0 1-45,0 0 1,0 1-246,-2-2 281,1 2 0,-2 1-7,3-1 1,0 3 18,0 0 19,-3 2 113,2-1-162,-1 3 62,2 0-112,0 3 1,0-1 65,0 2 0,0-2 27,0 2 0,0-2 6,0 3 1,0-3 97,0 2 0,0 0-83,0 3 0,0-3 7,0 0 0,0 1 6,0 1 1,0-2-7,0 1 1,0-1-166,0 2 99,0 1 1,0-1-16,0 0 0,0 1 6,0-1 0,0-1-12,0-1 0,0 0-22,0 3-13,2-1-6,2 0 0,2 1 53,-2-1 1,2-2-115,-2-2 1,-1 1 105,2-1 0,-1 0-6,2-2 1,1 0 26,-1 0 2,1 0 1,-1 0 32,1 0 0,-1 0-65,0 0 40,1 0 1,-1 0-10,1 0 1,-1 0-20,0 0 1,-1-1 8,-1-1 0,0 1-4,3-4 0,-2 3 1,0-2 0,0 1-3,0-2 0,-2 0 24,1 0 0,-1 2-19,1-2 1,-2 1-17,2-2 0,-2 1-34,0 1 0,1 0-268,-1-3 276,0 1 0,-2 0-77,0-1 110,0 1 3,0-1 1,-2 3 115,0 0-137,-3 2 1,2-1 87,-1 1 1,-2 1-56,2-1 1,0 1 25,0 1-84,2 0 25,-3 0 1,3 0 168,-2 0 5,3 0-48,-5 0 194,5 0 46,-2 0-151,0 3-73,3 1 1,-3 2-7,3 0 1,0-1-33,0-1 0,0 0-34,0 3 0,0-3-101,0 0 0,0 0 22,0 3 0,0-1 109,0 1 25,3-1 1,-2 1-66,3-1 1,-1 0 49,1 1 1,-1-3-56,2 0 1,0 0 7,0 0 1,-2 1-29,1-3 1,1 3-120,1-3 1,1 2 73,-1-2 1,0 0-166,1-2 0,-1 0 85,1 0 1,-1 0 68,0 0 1,-1 0 69,-1 0 1,0 0-47,3 0 0,-3-2 15,0 0 0,-2-3 40,3 1 0,-4 0 18,1 0 1,1 0-44,-1-3 1,1 3-8,-1 0 0,-1-1-135,1-1 1,-1 2 15,2-1-48,-3 1 152,3-2 18,-3-1 55,0 1 0,0 2-141,0-1 129,0 4 0,0-3 361,0 2-567,0 2 197,0-3 0,0 2-179,0-1 112,0 1-24,0-2 172,0 3 374,3 0-311,-2 0 1,2 2 58,-1 1-186,-1 2 0,3-2 30,-2 3 1,-1-1-145,4-1 1,-3 0 156,2 3 0,-2-1-14,2 1 1,-1-3 7,1 0 1,-2 0-44,2 3 0,-2 0 123,3 1 1,-3-3-94,2 2 0,0-2-109,3 1 0,-3 1 52,0-1 1,0-2-251,0 1 206,2-4 0,-3 2-89,4-3-6,-4 0 0,2-1 92,-2-1 1,-1 1-85,-2-4 1,0 1 71,0-2 0,0-1-116,0 1 1,0-3 75,0 1 1,0-1-2,0 3 0,0-3 36,0 1 0,0-1-3,0 3 0,0-1 60,0 1 0,0-1-70,0 1 0,0 2 129,0 0-90,0-1 23,0 2 0,0-1 25,2 2 21,-1 1 261,2-2-195,0 6 250,0 1-324,4 2 0,-1 1 75,1-1 0,-3-2-33,0 1 1,1-3 15,1 2 0,0-2-68,1 2 1,-1-2-11,1 0 0,-1-1 11,0-1 0,-1 0-14,2 0 1,-4 0-142,3 0 159,-1 0 0,2-1-120,-1-1 0,-2 0 46,0-2 15,-2 0 0,1-3-121,0 1 60,-3 0 0,3-1-96,-3 1 6,0-1 1,-1 1 131,-1 0 1,1 1-30,-3 1 1,1 3-14,-1-2 0,2 1 25,-2-1 1,2 1 13,-3 2 56,1 0 1,-2 1 132,-1 1 1,3 1-49,0 1 1,0 2 194,0-2 0,-1 2-14,3 0 1,-3 1-130,3-1 1,0 1-28,2-1 1,0 0 1,0 1 0,0-1-32,0 1 1,0 0 3,0 1 0,0 0-16,0 0 1,2-3-47,0-1 1,3 1-14,0 1 0,0 0-2,2-2 0,-3 0-92,0-2 0,1-2-49,1 3 0,1-3 91,-1 0 0,0 0-12,1 0 1,-1 0 13,1-3 0,-1 2-7,0-3 1,1-1-15,-1-1 0,1 0 3,-1 2 1,-2-2 42,1 2 1,-2-2-15,1 0 1,1 0-165,-2-1 1,1 1 149,-2-1 1,0 1-94,-2-1 0,2 0-2,0-1 0,1 1-8,-3-2 1,0 2 28,0 1 0,0-1 0,0 1 0,0-1 109,0 1 1,0 2-214,0-1 520,0 1-123,0-2 142,0 2-246,-3 1-23,2 3 0,-3 0-27,2 0 0,2 1 65,-3 1-149,3-1 85,0 5 1,0-5 112,0 3 0,2-2-53,0 3 1,0-1 169,-2 2 1,1 0-127,1-2 1,-1 2 39,4-2 1,-4 4-81,1 1 1,0-1 20,0-1 1,-1 0-105,1 1 1,1 0 111,-1 3 0,1-3-263,-1 0 1,-1-1-77,3 0 0,-2-1-106,3 1 1,-3-2 26,2 0 55,0 0 0,3-4 132,-1 1 1,-1-1-12,-1-1 1,-1-3 151,2-1-92,0-2 1,-2 0 203,2-1 1,-1 0-57,-1-1 0,-1 2 89,1-3 1,-2 6-234,3-4 1,-2 2 3,3-1 1,-3-1-109,2 1 0,0 2 93,3 0 0,-3 1-17,0-1 0,0 2 35,0-2 1,2 2 38,-2 0 1,0 1 94,0 1 0,-2 0 251,2 0 0,0 1-154,0 1 0,-1 2 480,-3 2-473,3 1 0,-2-1-23,1 0 1,1 1-249,-1-1 0,0 1 82,-2-1 0,1 1-454,1-1 383,-1 0 1,1 1-128,-2-1 1,0-2 82,0 1 1,0-3-21,0 2-26,-2-2 92,-2 0 0,-2-2-52,-1 0 0,3 0 66,0 0 1,0 0 0,0-2 0,-1 0 10,3-2 17,-3 0 1,2-3 6,-1 1 1,1 2 2,3-1 0,0 1 79,0-2-82,0-1 0,0 1 18,0-1 0,3 1 11,1-1 0,1 2 43,2 1 1,-1-2-34,1 2 0,-1-2 5,1-1 1,-1 2 23,0 0 0,2 0 91,0 0 0,-1 2-69,2-1 0,-2 2 10,-1 0 0,1 1-38,-1-1 1,-2 1 9,1-1 0,-3 2 111,2 2 1,-2-1-46,3 3 0,-4 1-43,1 1 1,1 1 3,-1-1 1,2 0 18,-2 1 1,3-1 110,-3 1 1,2-1-65,-2 0 1,3 1 53,-3-1 0,2 3-80,-2-1 0,2 1-153,-1-3 0,1 1 102,-2-1 0,2 1-224,-2-1 0,1 3 0,-1-1 0,0 0 2,2-4 0,-3 2-231,2-2-243,-3 2 140,3-2 131,-2-2 354,2-2 0,-4 0-98,-1 0 1,0-2 165,-2-3 0,2 0-20,-2-2 0,0 1-38,0-1 1,-2-1-101,2-1 1,0 0 68,0 0 0,2 2-197,-2-1 0,2-2 106,0 2 1,-1-1-95,1 3 1,0-1 107,2 1 1,0-2 53,0-1 1,0 0 66,0 3 1,2 2 401,0-1-314,3 1 0,-1 1 143,2 0-80,1 0 0,-1 2-52,1-1 1,-1 1-216,0 1 145,1 3 0,-1 0-42,1 1 1,-3 2 18,0-2 0,-2 0-17,3 0 1,-4-2 79,1 3 0,1-3-69,-1 2 1,0-2 387,-2 2-179,0 1-194,0 1-13,0 0-149,0 1 0,-3-1 86,-1-2 1,1 1-380,-2-3 117,1 0 257,-2 1 0,-1-2-287,1 1 169,2-1-105,-2-1 168,6 0 133,-3 0 1,4 0-55,1 0 0,-1 0 85,3 0 1,1 0-74,1 0 1,1 0 82,-1 0 1,3 0 53,-1 0 1,1-3-19,0 1 1,-1-1 101,2 1 0,-1 1-39,2-3 1,-3 2-172,3 0 1,-3-1 30,0 1 1,2-2-86,-2 2 0,1-1 77,0 1 0,-2 1-158,2-1 42,-2-2 0,-2 3 50,0-3 1,0 1-7,-3-1 1,0 2-14,-2-2 0,-1 2-2,-1-3 0,1 3 4,-4-2 1,1 2-78,-2-3 1,-1 4 83,1-1 0,0 0-15,-1 0 0,3 2 149,0-3 0,-1 3-81,-1 0 1,-1 0 114,1 0 0,2 0-77,-1 3 1,2-2 210,-1 3 1,-1-2-10,3 3 0,-3-1-18,3 2 0,0 1-178,2-1 0,0 1-38,0-1 0,0 0-34,0 1 0,2-1 87,0 1 1,4-2-68,0 0 0,1 0 14,1-3 1,2 1-3,1-1 1,1-1-29,1 1 0,2-2 3,0 0 1,0-2-170,-2 0 1,-1-2 61,1 2 0,0-3 63,0 0 0,-3 2 17,-1-1 0,-2 0 111,-1 0 0,0-1-49,1 3 1,-3-3-33,0 3-26,-2-3 1,3 4 18,-3-3 0,2 1-121,-2-1 0,1 3 110,-1-1 222,-1-2-259,5 3 470,-5-4-25,4 4 30,-4-2-255,2 3 1,-3 0-631,-3 0 219,2 0 43,-4 0 0,1 0 94,-2 0 0,1 1 131,1 1-42,0-1 1,-3 1 15,1-2 1,-1 3 63,1-1 1,2 1 184,-1-1 0,1-1 120,-2 3 1,2-1-139,-1 1 0,3-2 18,-2 2 0,2 0-108,0 3 1,2-1-124,0 1 1,0-1 50,2 1 0,2-1-90,2 0 0,1-1 85,-1-1 1,3-3-43,-1 2 0,1-3 60,-3 0 1,1 0-36,-1-3 1,1 2-90,-1-3 1,0-3 60,1-1 1,-2-1-96,0 3 1,0-1-38,-3-2 1,1 2-152,-1-2 0,-1 2 127,1 1 0,-2-3-87,0 1 1,0-1-53,0 3 0,0-1 44,-2 1 0,0 0 145,-2-1 1,2 3-47,-3 0 275,4 2-92,-5-4 1,5 6 336,-3-2-74,2 1-103,-1 1 123,3 0-43,0 3 1,0 0-69,0 4 1,0-1 150,0 1 0,0 1-6,0 1 0,0-1-20,0-1 1,0 1-151,0 1 0,0-1-19,0-1 0,0 1-102,0 1 0,1-1 89,1-1 0,-1-1-262,1 1 0,1-1 40,-1 0 0,2-1-507,-2-1 0,3 0-110,0 0 0,0 1 699,2-3 0,-1 3 0,1-2 0</inkml:trace>
  <inkml:trace contextRef="#ctx0" brushRef="#br0" timeOffset="1442">1738 225 7769,'0'-4'-281,"0"-1"-284,0 4 533,0-5 422,0 3-183,0-4-4,0 4-189,0-3 1,0 5 71,-2-1 1,0 1-10,-2 1 0,2 0 31,-3 0 1,3 1-1,-2 1 0,2 0 1,-2 2 1,1-2 5,-1 2 1,3-1 42,-1 1 1,-1-2 112,1 2 0,0 0-105,2 3 1,-3 0-19,1 2 1,0-2-198,2 1 0,1-1-66,1 0 0,-1 0-83,4 1 1,-1-3 8,2 2 0,1-3-138,2 0 0,-1-1 90,3-3 0,-1 0-43,0 0 1,2-1 181,-1-3 1,-1-1-59,1-3 1,-3 0 251,0-1 0,-2 2-7,-1-1 1,0 0 24,-3-1 0,0 2-181,-2-1 40,0 0-117,0 2 109,-3 0-2,0 2 1,-4 1-5,1 3 0,2 0 177,-1 0-23,4 3 1,-4 1 163,3 2 0,0-2 7,2 1-27,0-1 0,0 2-207,0 1 0,0-1 7,0 1 1,2-3-163,3 0 0,-2 0 62,2 3 0,0-1-38,3-2 1,-1 1-6,2 0 1,0-2-111,0-1 1,1-2 86,-1 0 0,0 0 5,0 0 1,-2 0 78,4 0 1,-3-2 34,1-3 0,-4 0 56,-1-2 1,0 1-92,2-1 1,-1 1 33,-1 0 1,-3-1-47,2 1 0,-1-1-34,1 1 23,-1-1 0,0 1-271,0 0 293,0-1 0,-2 3-28,0 0 111,0 2 1,0-1-70,0 1 309,0 1-135,0-2 0,0 4-75,0 1 1,0-1-7,0 4 0,0-3-3,0 2 0,0-2 92,0 2-108,0 1 1,0 1 60,0 0-66,0 1 0,0-1 18,0 1 0,-1-3-50,-1 0 0,2-2-8,-3 3 0,3-3 56,0 2 10,0-2-42,0 3-26,0-4 0,0 2-161,3-3 165,-3-3 0,6-1-123,-2-2 0,0 0 24,0-1 0,-2 1-43,3-1 1,-2 1 53,1-1 0,2 1-18,-2 0 1,0-1-84,0 1 5,0-1 271,3 1-122,-1 0 1,-1 2 408,-1 2-136,-3 1-57,5 1 1,-3 3 27,1 1 1,-1 0 8,-3 0 1,2 0-74,0 3 0,0-1 6,-2 1 1,1-3-1,1 0 0,-1 0-39,1 3 0,1-1-284,-1 1 1,1-1-130,-1 1 0,-1-2-177,4 0 0,-3 0 57,2 0 1,-2-2-756,3 1 612,-1-2 0,2 3 545,1-3 0,-1 3 0,0-2 0</inkml:trace>
  <inkml:trace contextRef="#ctx0" brushRef="#br0" timeOffset="2441">2213 212 7744,'1'-3'-1434,"1"0"1247,-1 0 1,2 0 129,-1-1 0,-1 0 282,1 2 1,-1 1 119,-1-4-72,0 4 0,-1-4-31,-1 3 0,1 0-82,-4 2 1,2-1-101,-2-1 1,0 1-4,1-1 1,-2 1-46,-1 1 0,1 0 103,0 0 1,-1 0 10,1 0 0,-1 3-31,1 1 1,-1 0 89,1 0 1,2 0-55,0 3 1,1-1 105,-1 1 1,2 0-158,-2 1 0,2-1 10,0 2 1,2-1-2,2 0 1,0 0-164,2 0 1,1-1-76,4 0 1,-2-3 90,4 0 0,-1-2-83,1 0 0,0-2 21,-2 0 0,1 0 2,-1 0 0,-1-2 112,-1-3 1,-1-1 16,1-3 0,-3 2-29,0-1 1,-2 0 9,3-1 0,-4 2-190,1-1 1,-1 0 60,-1-1 0,0 1-122,0-2 0,0 2 57,0-1 1,0 0-9,0 0 1,0-1 106,0 1 1,-1 1 70,-1 1 0,1 1-53,-1-1 1,2 1 203,0 0 470,-3 2-301,2 1 39,-2 3-116,3 0-187,0 3 43,0-2 1,0 4-15,0 0 0,0-2 47,0 2 0,0-3 105,0 2 0,0 0-116,0 3 1,0-3 148,0 0 1,0 3 42,0 1 0,2 1-32,0-3 0,1 1-70,-1-1 1,-1 3-94,1-1 0,1 1-128,-1-3 1,3 0 7,-3 1 1,2-1-458,-2 1 204,3-1 0,-4 1-13,4-1-1062,-1-2 702,2 1 660,1-4 0,-1 2 0,1-3 0</inkml:trace>
  <inkml:trace contextRef="#ctx0" brushRef="#br0" timeOffset="4001">2482 180 7771,'0'-4'-962,"0"-1"971,0 4 664,0-5-387,0 3 0,0-2-108,0 1 1,1 3 172,1-1-213,-1-2 0,2 3 372,-3-4-111,0 4-51,0-2-197,-3 3 0,2 0-10,-4 0 0,4 3-20,-1 1 0,1 2-89,1 0 1,0 1-98,0 2 0,2-1 47,0 3 1,3-4-3,0 2 1,1-1 45,3 0 1,-2-1-175,1 2 0,-1-3 26,0-1 1,-1 0 92,1-3 1,-1 0 76,0-2 1,-1 0 8,-1 0 0,-2 0-207,2 0 1,0-1 100,0-1 0,0-1-96,-2-4 1,-1 3 85,4 0 1,-3-1-279,2-1 1,-2-1-29,2 1 0,-2 0 10,0-1 1,1 1-202,-1-1 330,0 1 1,-2 0 305,0-1-127,0 1 193,0-1 0,-1 3-30,-1 0-34,2 2 1,-4 0-35,2 2 88,1 0 1,-2 0-34,3 2 1,0 0 314,0 2-167,0 0 1,0 3-67,0-1 0,0 1 31,0-1 1,0 0-36,0 1 1,0-1-34,0 1 0,2-1-17,1 0 0,-1 0-110,1-2 0,-1 2-95,3-2 1,0-1 49,0-1 1,1 0-137,3 0 1,-2-1 40,4 1 0,-3-2-148,1-2 0,1 0 86,0-2 1,0 0-3,-2-3 1,-1 1 73,0-1 1,-1 3 8,0 0 1,-1 0 88,-1-3 1,-3 1-91,2-1 0,-1 1 35,1 0 1,-1 1-4,-2 1 1,0 0-271,0-3 204,0 1 50,0 0 0,0-1-19,0 1 60,0 2 0,0 1 226,0 0 0,-1 3 10,-1-2 287,1 1-322,-2 1 0,3 1 195,-3 1 0,3-1-95,-2 3 0,1 1 8,1 1 1,0-2-103,0 1 1,0-1-13,0 2 0,0 1-117,0-1 0,0-2 77,0 1 1,0-1-58,0 2 0,0-1 165,0-1-211,0 0 0,1 2-6,1-2 54,-2-1-36,3-3-237,-3 3 3,0-2 224,3-1-165,-2-4 0,4-2 32,-3-1 0,2 1-55,-2-1 0,3 1 49,0 0 1,-2-1-45,1 1 0,-1-1 64,1 1 77,0 0 1,2-1 23,-2 1 0,1 1-155,-3 1 502,3 3-244,-4-2 0,3 3 320,-2 0-236,-2 0 1,3 1 14,-3 1 1,0-1-151,0 3 0,1 0 33,1 0-9,-1 2 0,2-2-6,-3 2 0,0-2 84,0 0 1,0 1-95,0 1 0,0-2 59,0 1 0,0-1-43,0 2 0,0-1-138,0-1 0,0 0-277,2 0-470,-1 2 391,5-3 0,-3 1-258,4 1 1,-1-4 74,1 1 1,-1-1 168,1-1 0,1-1 440,1-1 0,2-2 0,-1-2 0</inkml:trace>
  <inkml:trace contextRef="#ctx0" brushRef="#br0" timeOffset="5120">3015 135 7544,'3'-3'-385,"-3"-1"592,3 2 158,-3 1 0,3-2 130,-2 0-273,2 3-216,-3-3 235,0 0-19,0 2-58,0-2 0,-2 4-18,-1 1 0,1 0-90,-1 2 1,3-2 196,-2 2-91,1 1 0,1 1 26,0 1-74,0-1 1,0 0-50,0 1 0,0-1-145,0 1 0,2-1-83,0 0 81,3 1 3,-1-1 1,2 0 33,0-2 1,-1 1-58,-1-3 0,-2 0 60,2-2-7,1 0 15,1 0 1,0-2 2,-2-3 1,1 0-151,-3-2 1,1 1 99,-1-1 0,-1 1-67,1 0 1,1-1 10,-1 1 0,0-1-324,-2 1 385,0 0 0,2-1-97,0 1 111,1-1 160,-3 1 1,0 2 30,0-1 0,-1 4 3,-1-1-6,1 1-116,-2 1 1,2 0 43,-1 0 12,2 0 34,-3 0 0,3 1 53,0 1 233,0-1 49,0 4-302,0-1 1,0 2 53,0 1 1,0-3-63,0 0 1,0-2-18,0 3 1,0-1-57,0 2 1,2-1-209,0-1 176,0 0 0,-1 3-130,1-1 0,-1-2 48,4 1-245,-4-4-2,5 5 1,-3-5 111,4 3 0,-3-2-978,0 0 710,1-1 1,1-2-535,1-1 999,-4 1 0,3-7 0,-3 0 0</inkml:trace>
  <inkml:trace contextRef="#ctx0" brushRef="#br0" timeOffset="6107">3188 71 7666,'2'-4'0,"0"-1"-15,0 0 0,-2 2 205,0-1 0,3 1-42,-1-1 126,0 3-54,-2-5-57,0 5 1,2-2 199,0 1 20,0 1-127,-2-2 1,0 6-69,0 1 0,0 0-75,0 0 0,0 1-9,-3 4 0,3-2 59,-2 1 0,1 2-23,1-2 0,0 1-42,0 0 1,0-2-130,0 2 1,0 0 23,0-1 1,0 1 69,0-3 1,0 1-188,0-1 0,0 1 36,0-1 1,0 0-172,0 1 0,0-3-348,0 0-49,0-2 25,0 4-232,3-6 396,-3 3 0,3-4-316,-3-1 204,0 2 579,0-6 0,3 2 0,1-2 0</inkml:trace>
  <inkml:trace contextRef="#ctx0" brushRef="#br0" timeOffset="6191">3175 142 7771,'0'-4'-159,"0"-2"0,0 5-76,0-3 0,1 2 175,1 0 1,-1 1 132,4 1 1,-1 0 77,2 0 1,-1 0-74,2 0 0,-2 0 62,3 0 1,-1 0-62,0 0 0,1 1 104,1 1 0,0-1-122,-3 1 1,0-1 13,1-1 0,1 0-8,1 0 0,-1 0-97,-1 0 1,-1 0-55,1 0 0,-3 0 40,0 0 1,1 0-60,1 0 1,-2 0 66,0 0 0,-1-2-42,1-1 1,-2 1 29,2-1 1,-2 2-222,0-3 146,-1 2-7,-1-3 48,0 1 1,-3 0 27,1-1 0,-3 4 115,1-1-105,-2 1 0,0 1 56,0 0 1,-1 0 27,1 0 1,-1 0 113,1 0 0,2 0-52,-1 0 0,1 1-20,-2 1 1,1-1 29,1 1 0,2 1-5,-2-1 0,2 3 130,-3-1 0,4 0-47,-1 0 1,1 0-104,1 3 0,0-1-31,0 1 0,2-1-9,0 0 0,3 1-31,0-1 0,2 0-187,2-2 0,0 2-108,0-2 0,-2-1 133,1-1 1,0 1-17,-2-1 0,0 0 43,1-2 0,-1 0-270,1 0 212,-1-3 0,0 1-33,1-3 0,-3 0 15,0 3 0,-1-3 195,1 1 0,-3 1 0,5-6 0,-3 2 0</inkml:trace>
  <inkml:trace contextRef="#ctx0" brushRef="#br0" timeOffset="8104">3406 58 7569,'0'-3'131,"0"-1"65,0 2 0,0 2 0,0 0 0,0 3 0,0 3 1,0 1-1,0-1 0,0 1 0,0 1 0,0 0-93,0 0 0,0 0 1,1 0-1,0 1 1,1-2-1,0 1 1,-1-1-1,1 0 1,0 2-1,1-1 1,1-2-1,-1-1-168,0 0-219,2-1 48,-2 2 200,4-2 0,-3 1-292,0-3 55,-2 0-137,3-2 1,-3 0 92,2 0 1,-3-1-26,2-1 1,-1 1-53,0-3 0,3 1-192,-3-1 489,3 0 1,-2-3 96,1 1 0,0 0 0,-2-1 0,-2 1 0,3-1 0,-1 3 0,1 0 0,-1 0 0,-2-3 0,0 3 0,3 0-10,-3-1-46,3-1 220,-3-1 0,-1 4-106,-1 1 1,1 1 60,-3 1-65,2 0 0,-1 0 226,0 0-49,3 0 249,-3 0 126,3 0-283,0 3 260,0 0-328,0 4 0,1-1 208,1 1-336,-2-1 1,5 1 4,-2-1 1,1 0-55,-2 1 0,3-3-256,-1 0-127,2 1 0,0 0 179,1 0 1,-1 0-335,1-3 0,-1 1 171,0-1 0,1-2-658,-1 3 628,1-3 1,-2 0-244,0-3 562,0 3 0,-1-9 0,2 2 0</inkml:trace>
  <inkml:trace contextRef="#ctx0" brushRef="#br0" timeOffset="8190">3534 26 7771,'-3'-6'-388,"-3"-1"1,5 3-59,-1 0 401,2 2-85,0-1 0,0 4-11,0 1 0,2 0 141,0 2 0,3 0 0,-2 3 0</inkml:trace>
  <inkml:trace contextRef="#ctx0" brushRef="#br0" timeOffset="10099">3701 109 7737,'0'-6'-905,"-2"2"1575,0-1-481,0 4 1,0-2-158,-1 0 0,1 3 62,-1-2-258,3 1 133,-6 1 88,2 0 1,0 0 14,0 0 1,2 0-31,-2 0 1,1 0 8,-1 0 0,2 0 65,-2 0 27,2 3-68,-3-3 0,2 4 7,-2-2 1,2-1 27,1 4-46,1-4 1,-3 4-86,2-3 1,2 3 75,-3 0 0,3-2-65,0 1 1,0-1 5,0 1 1,0-2-7,0 2 1,0-2 0,3 2 0,0 0 0,1-2 0,1 1 0,0-1 0,0-2 0,3 0 12,0 0 0,-1 0 1,2 0-1,-2 0 0,-1 0 1,1 1-1,-1 0 1,1 2-1,-1-2 0,0 0 1,1 1-1,-2 1 57,0 0 1,0 2 0,-2 1 0,-1 0 0,1 1 0,-1-1 0,-2 1 0,-2-1 0,-1 0-1,1 1-181,-1-1 1,-2-2 65,0-2 1,0 1 67,-2-1 0,1 0 4,0-2 1,-1 0-2,1 0 1,-1 0 118,1 0 0,-1 0-83,1 0 1,0 0-22,-1 0 1,0 0-160,-1 0 0,3-2 40,-2 0 1,3-1-66,0 1 1,-1 0-237,2-2 22,-2 3 0,4-4 61,-3 3 1,2-1-574,0 1 277,2 1 602,0-5 0,0 6 0,0-3 0</inkml:trace>
  <inkml:trace contextRef="#ctx0" brushRef="#br0" timeOffset="14506">3785 180 6923,'6'0'119,"0"0"0,1-1 61,-1-1 0,1 1-9,-1-1 0,0-1 88,1 1 0,-3-1-83,0 1 1,1 1 155,1-3-347,0 2 181,1-3-329,-1 1 81,1-2 1,-2 1-19,0 1 0,-2 2-31,-3-2 42,2 2 59,-1-4 1,2 5-28,-3-3 79,0 2-33,-3-3 0,0 3 105,-4-2 1,3 2-85,0 0 0,-1 2 53,-1 0 1,-1 0-22,1 0 1,0 0 2,-1 0 1,1 0-35,-1 0 1,3 0 3,0 0 1,0 0-19,-3 2 1,3 0 26,0 2 1,1-2-10,-1 3 1,2-3 18,-2 2 57,2 0-75,-3 3 0,4-1 106,-1 1-141,1-1 0,1 0 5,0 1 0,0-3-83,0 0 124,0 1-120,0 1 78,0 0 3,0 1 0,1-3-28,1 0-3,-1-2-2,4 1 0,-1-3-64,2 0 1,-1 0-64,-1 0 1,0 0 82,3 0 1,-1 0-33,0 0 1,1 0 78,-1 0 0,1 0-7,-1 0 0,0-1-38,1-1 1,1 0 11,-2-2 1,2 3-43,-4-1 0,2-1-97,0 1 1,1-3 89,-1 3 0,1-1 35,-1 1 0,-2 1-29,1-4-102,-1 4 360,2-5-4,1 6 231,-1-6-161,-2 5-60,1-2 0,-2 3-258,2-2 1,-2 1 71,-1-1-68,2 1 1,1 0 63,0-1 0,0 1 14,0-1 0,-2 2 37,2 0 1,-4-1 137,1-1-23,2 1 121,-4-2 0,4 3 55,-2 0 118,-1-3-475,2 3 149,-3-3 0,-2 2-101,-1-1 30,1 1 0,2-2-221,-3 3 53,3 0 49,-6 0 123,2 0 38,-2 0 61,0 0 1,-1 2-66,1 1 0,1-1 9,1 1 1,2-3-50,-2 2 1,2 1 2,-3-1 1,3 3-16,-2-3 0,2 2-17,-2-2 1,2 3 11,0-1 0,1 0-28,1 0 72,0 1 1,0 1-42,0 0 0,0-1 19,0-1 0,2-2-4,1 2 0,2-1-11,-1 1 0,2-3-5,0 1 1,0-1-7,1-1 1,-1 0-2,1 0 1,-1 0-8,0 0 0,1-2-36,-1 0 0,1-3 44,-1 1 0,0-1-47,1 0 0,-1 0 6,1 0 1,-3 0-74,0-2 0,0 1 55,0-1 0,0 1-85,-2 0 0,-1-1 37,4 1 1,-4-3-129,1 1 0,-1-2 67,-1 2 0,0 0 62,0-3 1,0 3 189,0 0 0,-1 1 140,-1 0-34,1 1 1,-4 2-125,3-1 1,-1 4 186,1-1-81,1 1-40,-1 1-264,2 0 181,0 3 0,0-2 142,0 4 0,0-3-162,0 2 0,0-2 66,0 2 1,0 1 212,0 1-45,-3 1 0,2-1-164,-1 0 1,1 1-29,1-1 1,0 1-81,0-1 1,0 0 100,0 1-70,0-1 1,1 1 73,1-1-45,-1 1 0,2-1 2,-3 0 1,0-1 39,2-1 122,-1 0-202,2 3-8,-3-1-8,3 0-135,-2 1 1,4-3-150,-3 0 78,0-2 93,1 1 1,-2-3-3,3 0-129,-2 0 122,3 0 0,-3 0-132,2 0 1,-2 0-52,3 0 0,-3 0 312,2 0 0,-3-3 0,2-1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3:26.543"/>
    </inkml:context>
    <inkml:brush xml:id="br0">
      <inkml:brushProperty name="width" value="0.06" units="cm"/>
      <inkml:brushProperty name="height" value="0.06" units="cm"/>
      <inkml:brushProperty name="color" value="#CC0066"/>
    </inkml:brush>
  </inkml:definitions>
  <inkml:trace contextRef="#ctx0" brushRef="#br0">0 19 7153,'4'0'-882,"-1"-3"760,-3 3 193,0-3-99,0 3 11,3 0 1,-3-1-32,2-1 55,-1 1-30,-1-2 289,0 3-240,0-2 107,0 1-98,0-2-127,0 3 0,-3 0 0,0 0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4:19.397"/>
    </inkml:context>
    <inkml:brush xml:id="br0">
      <inkml:brushProperty name="width" value="0.06" units="cm"/>
      <inkml:brushProperty name="height" value="0.06" units="cm"/>
      <inkml:brushProperty name="color" value="#008C3A"/>
    </inkml:brush>
  </inkml:definitions>
  <inkml:trace contextRef="#ctx0" brushRef="#br0">38 55 7782,'-7'-1'0,"1"-1"53,-1-1 1,2 0 382,-1 3-370,4 0 24,-2 0 0,4 4-131,0 3 0,0-2 1,0 1 0,3 0 97,0 3 1,3 1 97,-3 3 0,1-2-40,-1 4 0,-1-4 38,4 2 0,-4 0-50,2-1 1,0 1-105,-1 0 0,0-3 116,-3 2 1,3-2-170,0-1 1,0-2 40,-3-1 0,1-1 44,2 1-92,-2-2-25,3-4 83,-4 0 0,0-1 13,0-2 1,0-2-37,0-4 1,0-4 36,0 1 1,-1-1-123,-2 1 1,2 0 33,-2-3 1,-1 3 28,1-3 1,-1 3 30,1 0 1,2-1-11,-2 0 1,-2 1 43,2 3 0,0 0-46,3 0 1,0-1 151,0 1-146,0 0 142,0 0 0,0 3-22,0 0 37,0 4 1,0-1-28,0 6-43,4 2 0,1 4 105,1 0 0,-1 3-61,-2 1 1,-1-1-84,4-3 0,-4 1 51,1 3 0,1-3 16,-1 2 1,4-1-56,0 1 0,-2-4-101,1 1 0,-3-2 109,3 2-27,-4 0 9,6-4-8,-3 0 0,1-5 33,1 0 1,-5-5-35,1-1 1,-2 1-107,-1-1 1,0-1-15,0-5 0,0 1-116,0-1 1,0 2 79,0 1 1,0 0-105,0-1 1,0 1-167,0 0 150,4 0 245,-3-4 0,3 2-110,-4-1 1,0 5 221,0 1 2,4 0 1,-3 0 55,2-1 1,-1 5 26,1-1 236,-2 2-167,3 1-117,-4 0-188,4 4 169,-3 2-53,3 3 1,-3-1 124,2-2-96,-1 2 0,2-3 20,-4 4 1,0-2 4,0-1 0,1-3 258,2 3-236,-2 0 1,3 3 110,-4 0-136,0 1 1,1-1-103,2 0 0,-2 0 49,2 0 1,1 1-85,-1-1 0,1 0 47,-1 0 0,-2 0-21,2 1 0,1-4 153,-1 0-110,1 0 0,-3 2 104,2-2-43,-2 2-190,3-7 108,-4 8-184,0-8 65,0 3-288,0-4-1536,0 0 1164,0-4-414,0 3 616,0-4 551,0 5 0,0 0 0,0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4:20.102"/>
    </inkml:context>
    <inkml:brush xml:id="br0">
      <inkml:brushProperty name="width" value="0.06" units="cm"/>
      <inkml:brushProperty name="height" value="0.06" units="cm"/>
      <inkml:brushProperty name="color" value="#008C3A"/>
    </inkml:brush>
  </inkml:definitions>
  <inkml:trace contextRef="#ctx0" brushRef="#br0">28 47 7782,'-6'-9'0,"0"-1"0,0 1-131,0 0-181,2 4 661,4 1-100,0 4 127,0 0-62,0 4 1,0-2 119,0 4-126,0 0 0,1 3-106,2 1 1,-2-1-7,2 0 0,1 0-135,0 0 1,2 4 92,-3-1 0,3 0-212,-3-3 0,4 0-21,-1 1 0,-1-4-24,1 0 1,1 0 89,2 3 1,0-4-51,0-2 0,-3-2 89,0-1 0,1 0-7,2 0 1,-3-1 15,0-2 1,-3-2-9,3-4 1,-4 0-63,1 0 0,-2-1-19,-1 1 0,0 0-136,0 0 0,0 0 98,0-1 1,0 1-84,0 0 1,0 0 148,0 0 0,-1 4-44,-2 2 66,2-3 1,-4 5 5,2-2 278,2 2-237,-3 1 7,4 4 0,0 2 2,0 3 0,0 0 83,0 0 0,3 3-66,0 1 0,3 2 6,-3-3 0,4 4-49,-1 0 1,3 1 16,0 2 1,-3-1-96,0 0 1,0 4 39,3-1 0,-2 4-15,-1-4 1,-4 4-5,1-4 0,1 2-16,-1-2 1,0-2 82,-3 3 1,-1-7 79,-2-3 0,1-1 101,-4-2 0,0-4-60,-4-2 1,0-2 42,-2-1 1,2 0 32,-3 0 0,0-7-60,1-2 0,-3-4-126,2 1 0,0-1-101,1-2 0,2-3-195,-3 3 0,6 2-432,1 0 1,4 0-1817,-1 1 1798,2 0 0,2 5 699,2 1 0,2 4 0,4-2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04.638"/>
    </inkml:context>
    <inkml:brush xml:id="br0">
      <inkml:brushProperty name="width" value="0.06" units="cm"/>
      <inkml:brushProperty name="height" value="0.06" units="cm"/>
      <inkml:brushProperty name="color" value="#008C3A"/>
    </inkml:brush>
  </inkml:definitions>
  <inkml:trace contextRef="#ctx0" brushRef="#br0">10 313 7479,'0'-9'-670,"0"4"796,0 5 1,3 5 1,0 4 0,0-3-113,-3 0 1,3 1 237,0 2 1,1 0-26,0 0 1,-3 1-69,2 3 0,-1-3-114,1 2 0,-2 1-69,2 0 0,-1 3 0,1-1 1,-2 0 45,2 0 0,-1-4-73,1 1 1,-2 0 36,2 0 0,-2-5 97,-1 2 3,0-2 34,0 3 27,0-5 18,0-1-214,0-4 0,0-4 128,0-3-181,-4-1 0,0-4 79,-2 0 0,1 2-27,2 0 0,2 3-3,-2-5 0,-1 1-3,0-1 0,-2 1 26,3-1 1,0-1 9,3 1 0,-3-4 102,0 4 0,0-3-95,3 2 1,0 1 44,0 3 0,0-3-31,0-1 1,0 1 15,0 3-12,4 0 0,1 1 3,4 2 0,-2-2-29,-1 5 0,0-1 22,3 1 1,-3 2-24,0-2 0,0 2 16,4 1 1,-4 3 4,0 0 0,-1 4-4,1-1 0,-1 0 7,-2 0 1,-2 0-18,2 3 1,-2 1-1,-1 2 0,0-4-32,0 1 1,-1-2-8,-2 2 0,1 0-134,-4 1 1,3-1 47,-3 0 1,1-3-91,-1 0 1,-3-1 40,3 1 1,-1-1 186,1-1-132,-2-3 257,3 3-186,-4-4 26,-1 0 155,1 0-132,4 0 0,0-3-40,2 0 1,2-2-5,-2 2 18,2 2 0,1-4 36,0 2 1,1 2 12,2-2 14,-2 2 1,4 1-52,-2 0 0,-1 0 128,4 0 0,-3 0-34,3 0 65,1 0 1,2 0-65,0 0-31,0 0 1,0 0 55,1 0 1,0 0 1,2 0 0,-2 0-8,2 0 0,2 0-33,-2 0 1,4-1-82,0-2 0,1 2 75,1-2 0,-2-1-141,-1 1 1,0-4 34,4 0 1,-5 2-63,-2-1 0,-2 0 99,0-3 0,-2 0-19,-2 0 1,-2-1 41,-4 1 0,0 0-54,0 0 57,0 0 1,-4-1-25,-2 1 1,-2 3-9,-2 0 5,1 4 0,0-3-6,0 2 1,0 2 42,0-2 0,-1 3 2,1 3 0,0-1 133,0 4 0,1-3-94,1 3 0,0 0 63,4 3 0,-1-2-50,1-1 0,2 0 49,-2 3 1,3 1-41,3 2 0,-1-1 10,4 1 1,0-2 2,4-1 1,2 1-4,0-1 0,4 0-126,0 0 1,-2-1 102,1-2 1,0 2-117,0-5 1,1 0 62,-3-3 1,0 0-55,-1 0 33,-2 0 0,4-3-11,-5 0 0,-3-5-12,0 2 0,-4-2-221,1-1 86,2 0 1,-4 0 1,2-1 35,-2 1 1,-1 0 72,0 0 0,0 3 65,0 0 0,0 2-59,0-2 10,0 4 9,0-2 233,0 0 5,0 3 1,0 4 45,0 6-178,0 3 1,1 0-40,2 0 1,-1 0-6,5-2 1,-4-4 0,3 0 1,-3 0 1,3 3 0,-3-1-12,3-2 0,-3-1 244,3-1-231,-4-3 0,4 3 32,-3-4 32,-2 0-247,3 0 0,-4-1 44,0-2 0,0 1-239,0-5 265,0 1 0,-1-3-56,-2 0 73,2 0 0,-4 0 10,5-1 1,0 1 90,0 0 1,0 0-96,0 0 0,0 2 179,0 1-171,0 0 1,2-3-10,1 0 0,-1 3 5,4 0 0,0 4-12,3-2 1,0 0 25,0 1 0,4-3-4,-1 3 1,0 0 27,-3 3 0,4 0-38,-1 0 1,1-3 97,-1 0 0,-1 0-38,1 3 0,-5 0 21,-1 0-5,0 0 2,-1 0-22,-1 0-3,-4 0 0,-4 4 9,-2 2 0,-5 1-8,-1-1 0,-2 3 97,2-3 1,2 2-73,-2 1 0,2 0 9,0 0 0,2 1-42,2-1 0,-1-3 2,4 0 0,0-3-43,3 3 64,0-4 0,1 2-48,2-4 1,2 0 101,4 0 0,1 0 126,3 0 0,-2 0-139,4 0 1,-3-3 23,4 0 1,-4 0-70,3 3 1,-2 0 6,2 0 0,-4 0-111,1 0 0,2 3 83,-2 0 0,-3 3-148,-3-3 117,0 5 1,3-3-176,-3 4 0,-2-3-47,-4 0 193,0-4 100,-4 6 1,-1-7 152,-5 2 1,4-2 78,0-1-170,0 0-222,-3 5 11,0-4-193,-1 7 211,5-7-64,1 3 114,4-4 74,0 0-61,4-4 0,1-1 78,5-5 1,-2 1-43,-2 0 0,2 1 109,-2 2 1,2-2-39,2 1 1,-1-2-26,0-3 1,-3 5-12,0-2 1,0 2 4,3-3 1,1 2 0,-1 2 0,0-1-1,0 4 0,-3 0 18,1 3 1,-1-3-25,3 0 1,-3 0 9,0 3 1,-1 4-28,1 2 1,1 2-3,-3 1 1,0-2 4,-1 3 0,-2-3 0,2 5 1,-2-2-144,-1-1 142,0 1 1,0-1-134,0 0 1,-1-3 78,-2 0 0,1-3-8,-4 3 0,2-4 4,-2 1 1,3-2-49,-3-1 65,0 0 1,-3-3 10,0 0 0,3-4-121,-1 1 0,4 1 65,-3-1 0,4 0-90,-1-3 1,2 2 92,1 1 0,0 0 37,0-3 1,0 3-10,0 0 1,0 0-3,0-4 1,1 2 157,2 2 1,2-1-102,4 4 1,1-4 113,-1 1 0,1 2-65,2 0 0,-2 0 63,3 1 1,0 0-1,-1 3 0,2 0-40,-2 0 0,-2 0-18,2 0 0,-2 0 5,0 0 1,-1 3-33,0 0 0,0 3 22,0-2 0,-2 3 57,-1-1 0,-3-1-61,3 1 1,-4 0-30,1 3 0,-2 1-12,-1-1 0,3-3 2,0 0-31,0 0-30,-3 3-48,0 1 142,0-5-245,0-1 164,0-4-166,0 0 134,0-4 1,1 2-228,2-5 200,-2 1 1,6-3-266,-3 0 251,3 0 1,-3 0-158,2-1 100,2 1-22,-3 0 236,4 0-127,1 0 297,-1-1 76,0 5 102,0 1-310,0 4 1,-3 4 63,1 2 0,-4 0-119,3 0 0,-3 0 10,3 3 0,-3 0-121,3 0 86,0 1 0,3-2-96,1-2 0,-4 1 112,0-4 1,0 1-13,3-1 0,-3-2-3,0 2 1,1-2 8,2-1 1,0-3-28,0 0 1,0-3 25,0 3 1,-2-4-122,-1 1 1,-1-2 41,1-2-81,2 1 1,-6 0 18,4 0 0,-4 0-88,1-1 1,-2 4 99,-1 0 0,-1 3-23,-2-3 1,1 3 165,-4-3-81,0 4 0,-3-2 92,0 4 0,-1 0-16,1 0 0,0 4 162,0 2 1,3-1-86,0 1 1,1 0 108,-2 3 0,2 1-92,2-1 1,2-3-14,-2 0 1,2 0-183,1 3 146,0 1 1,4-1-95,2 0 1,3-4 31,0-2 0,3-2-100,0-1 0,0 0 77,-2 0 1,0-1-15,2-2 1,-2 1-55,3-4 1,-6 0 67,-1-3 0,-1-1-180,1 1 0,1 0 105,-4 0 0,0 0-101,-3-1 0,0 1 79,0 0 0,0 3 24,0 0 1,-4 4 24,-2-1 1,1-1 26,-1 1 0,3-1 27,-3 4 128,0 0 1,0 2 160,-1 1 1,5-1-133,-1 4 0,2 0 92,1 3 0,0 0-54,0 0 0,4-2-17,2-1 1,3 0-81,0 3 0,0 0-125,0 0 1,1-2 79,3-1 1,-2-4-139,4 1 1,-4-2-62,2-1 1,0 0 115,-1 0 0,2-4-49,-2-2 0,-5-3 64,2 0 0,-3-3 17,0 0 1,1-2-23,-3 2 0,2 2 0,-3-2 1,0-2 13,-3 2 0,0-4-70,0 1 1,0 0-233,0 0 1,-3 3 124,0-4 1,-1 5 107,1-1 1,0 2-11,-3 0 0,4 1 132,-1 0-25,-2 4-15,4 1 85,-7 4 1,7 1 168,-2 2 0,2 2 154,1 4 1,0 0-151,0 1 1,0 2 118,0 0 1,3 1-106,0 0 1,3-2 28,-3 4 0,4-3-130,-1 4 0,0-4-189,0 3 0,-1-3 109,1 0 1,2 1-115,-2-1 1,-1 1-531,1-4 0,0 0 311,0 0 1,2 2 231,-2-1 0,2 1 0,1-6 0</inkml:trace>
  <inkml:trace contextRef="#ctx0" brushRef="#br0" timeOffset="1676">2179 258 7828,'-5'-5'-560,"-3"-3"0,5 6 886,-3-4-179,4 4 1,-3-6 21,2 5 1,1-3-7,-4 3 0,3-1-19,-3 1 1,3 2 84,-3-2 0,3-1-83,-4 1 1,4 0-239,-3 3 0,3 0 94,-3 0 1,3 0-162,-3 0 1,4 1 66,-1 2 0,-1-1-88,1 4 175,0 0 0,-1 3 27,1 0 0,0 1 32,3-1 0,0 0 235,0 0 0,0 0-127,0 1 1,0-1-76,0 0 0,1 0-195,2 0 1,-1 0 138,5-3 1,-4 1 46,3-4 0,0 0-170,3-3 0,0 0-530,0 0 481,1-4 0,-1-1 103,0-4 1,-1-1 178,-2 1-135,3 0 1,-5 0-18,2 0 1,1 2-70,-4 1-239,0 0 262,1-3 1,-3 3-116,2 0 222,-2 4 1,0-2-102,2 4 1,-2 4 346,2 2 1,-1 2-101,1 1 1,3 1 146,3 3 1,0 0-140,0 2 1,3 2-96,1-5 0,2 0-44,-3-3 1,4-1-129,-4-1 1,3-3 25,-3-4 0,1 0 87,-4 0 0,0-4-195,0-3 1,-3-4 12,0-1 0,-4-3-41,2 2 0,0-2 33,-1 3 1,0-4 35,-3 0 1,0 2 97,0-1 0,-1 3-9,-2 0 1,1-1-18,-5 1 1,4-4-14,-3 4 0,1-1-21,-1 1 1,-2 1 30,2-1 1,1 2 87,-1 1 1,2 0-23,-2 3 0,3-1 8,-3 4 1,4-1 15,-1 1 17,-2 2 171,4-3-225,-3 4 0,4 4 210,0 2 0,0-1-64,0 1 0,3 0 13,0 4 1,4-1-2,-1 0 0,2 0 103,2 0 1,-1 4-113,0-1 0,0 3 21,0-3 0,1 4-234,-1-4 1,0 4 122,0 0 1,0-2-288,0 1 0,1 0 115,-1 0 0,0-2-45,0-4 0,-1 1-305,-1-1-252,1 0 459,-3-4 1,1-1-110,0-4 339,-4 0 0,2-1-84,-4-2 0,0-2 105,0-4 1,1 0-48,2-1 0,-2 1-274,2 0 1,-2 0 103,-1 0 1,0-4-43,0 1 0,0 0 43,0 3 1,0-4-6,0 1 1,0-3 138,0 3 1,0-2 214,0 2 1,0 1 253,0-4 1,-3 3-223,0 0 1,-1 2 89,1 1 0,2-1 110,-2 1-259,-2 0 0,4 3 47,-2 0-353,2 4 301,1-2 20,0 4 346,0 0-325,0 4 0,0 1 122,0 4 1,4 0-85,2 0 1,-1 1 36,1-1 0,0 0-63,4 0 1,-2 3-3,-2 1 0,2 0 26,-2-1 1,2-2-3,2 3 1,-1 0-30,0-1 0,0 2-3,0-2 1,0-2-190,1 2 1,-1-1 111,0 2 1,-3-4-169,0 0 1,-1 0-16,2-3 1,0 0-122,-4 0-144,4-4-326,-6 2-193,3-4 291,-4 0-1464,0 0 751,0-4 1309,0 3 0,-4-8 0,-1 4 0</inkml:trace>
  <inkml:trace contextRef="#ctx0" brushRef="#br0" timeOffset="2249">2390 230 7760,'0'-9'562,"0"0"-166,0 4-216,0 1-238,0 4 0,1 0-67,2 0-42,2 0 0,5 0 279,-1 0 41,0 0 1,0 0-97,0 0 1,0 0 100,1 0 0,-1 0-100,0 0 0,0 0-52,0 0 0,5 0 23,1 0 0,2-3-49,2 0 1,0 0-142,3 3 0,-2 0 100,5 0 0,-4 0-101,3 0 0,-4-3 199,-2 0 1,0 0-81,-6 3 1,0 0 109,-3 0-135,1 0 287,-5 0-304,-1 0 18,-4 0 158,0 0 128,-4 0-42,-1 0 0,-2 0-20,1 0 122,4 0-243,-6 4 1,7-2 15,-2 4 0,2-3 29,1 3 1,0-3 5,0 3 0,0-3-58,0 3 0,0-3-15,0 4 0,0-4 222,0 3-190,0 0 0,1 2-12,2-2 0,-1 1 27,4-4 0,0 3-104,4-2 0,-4 0 4,0-1 0,0-2-151,3 2 0,0-2 76,0-1 0,1 0-80,-1 0 0,0 0-188,0 0 1,0 0 129,1 0 0,-4-1-310,0-2 1,-3 1 170,3-4 1,-4 2-190,1-2 580,-2 0 0,3-3 0,1 0 0</inkml:trace>
  <inkml:trace contextRef="#ctx0" brushRef="#br0" timeOffset="2517">2785 56 7760,'-6'-9'0,"1"0"1232,1-1-813,1 5 1,3 0-19,0 2-532,4 2-271,1-3 1,4 5 166,1 2 1,-4-1-342,0 4 220,0-4 0,0 6 356,0-1 0,0 1 0,3 1 0</inkml:trace>
  <inkml:trace contextRef="#ctx0" brushRef="#br0" timeOffset="2777">2914 65 7792,'6'1'887,"0"2"1,0 3-603,4 7 1,-1-2-110,0 4 1,1 0-78,2 4 0,-1-1 1,1 2-1,-2 0-105,-1 1 1,2 1-98,-1-4 1,0-2-283,-7-1 1,3-4-79,-3 1 1,0-1-59,-3-2-736,0-4 831,-4-1 0,-1-5 189,-4-2 1,0 1 246,-1-4 1,3 0-34,-2-4 0,2 2 23,-5 2 0,5-2 0,0 2 0,1-1 0,-3 1 0,-4-7 0,-1 3 0</inkml:trace>
  <inkml:trace contextRef="#ctx0" brushRef="#br0" timeOffset="4461">2923 221 7583,'0'-9'535,"0"0"1,0 3-512,0 0 0,4 4 65,2-1 0,3 2-103,0 1 0,3-1 19,0-3 0,5 3-99,-2-2 0,-1 2 76,2 1 0,-2 0-98,1 0 0,-1 0 116,-1 0 1,-6 0-33,2 0 0,-2 0 53,2 0 1,-3 0-27,1 0 8,-5 0 1,5 1 26,-4 2-10,0-2 0,-2 5 50,2-3 0,-2-1 110,2 4 1,-2-3-72,-1 3 0,0-3 136,0 3 1,0 0-93,0 3 0,0-2-59,0-1 0,1 0-98,2 3 0,-1-1 28,4-2 1,-3 3 12,4-3 0,-4-2 27,3-1-182,0 2 0,3-4 106,0 2 0,-3-2 10,0-1 0,-2-1-80,2-2 1,-3 1 89,3-4-220,-4 0 1,5-4-21,-4 1 1,0 3-22,-3 0 1,3 0 115,0-3 0,0 3-103,-3-1 64,0 1 6,0-3 82,0 0 1,0 3 234,0 0 274,0 4-47,0-2-101,0 4 0,1 1-153,2 2 1,0-1-41,3 4 1,-1 0-139,1 3 0,2-3 140,-2 0 1,5-1-160,2 2 0,-1 0 77,-3-4 1,3 3-162,1-3 0,3 1 26,-1-1 1,0-2-192,0 2 0,-4-2 70,1-1 0,0 0-1,0 0 0,-2 0 135,2 0 0,-5 0-92,0 0 289,-1-4 1,2-1-78,-2-4 0,-2 3 332,-4 0-257,4-1 0,-3-2-76,2 0 0,-2 3-18,-1 0-46,0 0 60,0-3-29,0-1 222,0 1 1,-3 3 15,0 0 237,-4 4-271,2-2 0,-4 4-102,-1 0 1,4 0 6,0 0 1,0 3-123,-3 0 1,0 3 116,0-3 1,0 4-21,3-1 0,-1-1 49,4 2 0,-3-4-34,3 3 24,0 0 1,3 3-37,0 0 1,0-3 4,0 1 0,4-4-23,2 3 1,2-1-12,1 1 1,4-1 12,-1-2 0,0-2-5,-3 2 0,0-2-16,1-1 0,-1 0-7,0 0 0,0-4-97,0-2 0,0-2 109,-3-1 1,1-1-132,-4 1 1,1-3 31,-1 0 0,-2-1-50,2 0 0,-2 2 66,-1-4 1,-1 2-86,-2-2 1,1 3-14,-4-3 1,3 3 90,-3 0 1,1 2-203,-1 1 1,-3 1 55,3 1 1,1-1 0,-1 2 154,4 2 394,-2-4-125,0 7 56,3-3 0,-3 8 74,4 2 1,0-1-88,0 1 0,3 1-42,0 6 1,1-3-56,-1 2 1,-1-1-8,4 2 0,-3-3-44,3 2 1,-4 1-132,1 0 1,2 2 101,-2-3 1,3 1-105,-3 0 0,4-2 36,-1 4 0,-1-4 56,1 2 0,-1-2-55,1 1 0,3-5-18,-3 2 1,2-2-118,1-1 1,-3 1 33,0-4 0,1 0-187,2-3 0,0 0 118,0 0 1,-3 0-32,0 0-12,0 0 0,4-4 103,-1-2 0,-3 1-119,0-1 1,-4-1 49,1-2 1,1 3 22,-1 0 1,3 0-25,-2-3 1,-1 3-145,-3-1 1,0 1 214,0-3 1,3 0 102,0 0 0,0 3 0,-3-1 0,0 1 0,0-3 0,0 3 73,0 0 1,0 3 79,0-3 0,-1 4 272,-2-1-87,2 2-143,-7 1 1,5 0-184,-3 0 0,3 0 284,-3 0-303,4 4 61,-6 1 1,7 4 150,-2 0 0,2-3-69,1 0 0,0-3 124,0 4 1,0-1-56,0 3 0,0-3-8,0 0 1,1 0-156,2 3 1,-1-2 130,4-1 1,0-1-156,3 1 1,-1 2 80,1-2 1,-2-1-193,5 1 0,-2-2-55,0 2 0,0-4-11,2 1 0,-2-2 99,2-1 1,-1 0 21,-2 0 1,0 0 9,0 0 0,0-1 9,1-2 0,-4 1 103,0-4 1,-1-1-65,1-2 1,2 3-61,-2 0 18,-1 0 0,2-3-163,-4-1 126,4 1 1,-3 0-91,2 0 95,-2 0 0,-1 0 10,0-1 0,0 4-57,-3 0 0,1 3 39,2-3 1,-2 3 39,3-3 27,-3 4 0,-1-3 13,0 2-43,0 1 9,0-2-89,0 4 74,0 0-105,-5 0 80,4 0 132,-7 4 0,6-1-101,-4 3 1,3-3 187,-3 3 1,4-3 67,-1 3-151,-2 0 1,4 0-8,-2 0 1,2-3 45,1 4-151,0-1 0,0 0 85,0 0 1,1-3 47,2 3 0,-1-3-31,4 3 1,0-3 84,3 4-72,0-1 1,1 2 92,-1-2 0,0 2 240,0-2-325,0 2 0,-1 2-43,-1-1 0,-2-3 69,-2 0 1,-2 0-209,2 3 0,-2-2-70,-1-1 1,-4-3-80,-2 3 1,1-1 6,-2 1 1,1-1-119,-3-2 0,3-2-1133,0 2 790,0-2 694,-3-1 0,-1 0 0,1 0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20.261"/>
    </inkml:context>
    <inkml:brush xml:id="br0">
      <inkml:brushProperty name="width" value="0.06" units="cm"/>
      <inkml:brushProperty name="height" value="0.06" units="cm"/>
      <inkml:brushProperty name="color" value="#008C3A"/>
    </inkml:brush>
  </inkml:definitions>
  <inkml:trace contextRef="#ctx0" brushRef="#br0">83 212 7742,'0'-6'-618,"0"-2"752,0 7 1,0-4 48,0 2 3,0 2 186,0-3-183,0 4 194,0 0-143,-4 0-204,3 0-2,-3 0-200,0 0 199,3 0 0,-6 1-24,4 2 1,-1-1 74,0 4 0,2-3-60,-4 3 0,3-2 67,-3 2 1,3 0-47,-3 3 0,3-1 36,-3-2 0,4 2 46,-1-1-53,-2 1 1,4 1-16,-3 0-164,3 0-22,1 0 178,0 1-214,5-1 0,0-3 30,4 0-32,0-4 1,0 2 25,0-4 1,1 0-92,-1 0 0,0 0 119,0 0 0,0 0-88,1 0 0,-1 0 46,0 0 1,0-3 44,0 0 0,0-3 41,1 3 1,-1-3-5,0 3 0,-1-4 132,-2 0 1,2 2-39,-1-1 0,-2 1 169,1-1 1,-3-1 88,3 4-70,-4-4 1,3 5-42,-2-5-111,-2 5 1,4-5-87,-2 4 1,-2-1 166,3 1-254,-3 2 0,-1-4 27,0 2 71,0 2 1,0-4 43,0 2 14,0 2 103,0-3-120,0 4-15,-5 0 21,0 0 1,-4 0-36,0 0 1,3 1 5,0 2 0,3-1-13,-3 4 0,2-3 57,-2 3 0,3-3 93,-3 3 1,3-3 61,-3 3 1,4-3 8,-1 4-62,-2-1 0,4 3 26,-2 0-66,2 0 0,1 0 16,0 1-250,0-1 130,4 0 1,1-1-210,4-2 58,0-2 0,0-4 89,1 0 1,-1 0 0,0 0 0,0 0 30,0 0 1,-3-1 36,1-2 0,-4 1-22,3-4 0,-4 3 4,1-3 0,-2 3-114,-1-3 0,0 3 86,0-3-221,0-1 192,0-2-174,0 0 84,0 0 1,0 0 39,0 0 59,0-1 1,0 4 186,0 0-149,0 4 165,0-6 1,1 7-97,2-2 1,-1 2 184,4 1-200,-4-4-4,6 3-22,-3-3 1,2 4-15,-1 0 1,-3 0-72,3 0 97,-4 0-90,6 0 53,-7 0 190,7 0 1,-6 1-69,5 2 1,-5-1 33,1 4 0,1-3-80,-1 3 1,1-1 66,-1 1-75,-2 2 1,6-2 35,-4 3 1,0-3-58,-3 0 0,1-1 29,2 1 1,-2 2-95,2-1 0,-2-2 14,-1 1-12,0 0 16,4 3-199,-3 0 112,4 0-35,-5-3-129,0 2 106,0-7-230,0 3 117,0-8 168,0-1 0,0-5 33,0 1 0,0 0 12,0 0 0,0 3 17,0 0 0,0-1 71,0-2 1,0 3-10,0 0-98,0 0 254,0-3-113,4 0 94,1-1 0,1 4-101,0 0 1,-3 4 295,3-1-15,-4 2-231,6 1 1,-6 0 260,5 0-271,-5 0 0,2 1 117,-4 2 0,3-1-139,0 4 1,0 0-76,-3 4 55,4-1 0,-2 0-144,4 0 0,-4 0 23,1 0 0,1-2 65,-1-1 1,1-1-11,0 1 36,-3 2 5,7-3 0,-6 1 10,4 0-11,-4-3 1,3 1-57,-2-4 0,-1 0-31,4 0-218,-4 0 225,7 0 0,-5-1-65,2-2 0,1 0 83,-4-3 0,1 1-92,-1-1 0,1-2 60,2 2 0,-1-2-12,-2-2 1,-1 1-4,5 0 1,-5 0 17,1 0 1,-2 0 0,-1-1 0,1 1-5,2 0 1,-2 0 96,2 0 1,-2-1-88,-1 1 1,-3 0 101,0 0 1,-1 0-51,1-1 0,1 2 70,-5 2 0,4-1-18,-3 4 57,4-4 1,-5 5-32,4-4-4,0 4 52,-1-2-67,3 4 273,-3 0-165,4 0-66,0 4 1,0 1 15,0 4 1,1-3 127,2 0 0,-2 0-142,2 3 1,1 4-1,-1-1 0,1 0-117,-1-3 0,-2 1 121,2-1 0,1 0-193,-1 0 0,2 0 81,-2 1 1,-2-1-135,2 0 1,-2 0-7,-1 0 0,1 0 93,2 1 1,-2-4-31,2 0 1,-2-3-95,-1 3 6,0-4 50,0 2-22,0-4 97,-4 0 1,2 0-223,-4 0 1,3-3 31,-4 0 0,5-4 20,-1 1 1,-1 1-61,1-1 1,-3-1 77,3-2 1,-1 3 75,1 0 0,2 0-85,-2-3 1,1 3 273,-1-1 1,2 4 56,-2-3 0,2 3 206,1-3 137,0 4-188,0-6-37,0 7-138,0-3 1,0 3-36,0-2 1,1 2 27,2-2 1,-1 2-150,4 1 69,0 0 0,3 0-7,0 0-16,1 0 1,-1 0-9,0 0 0,0 0 42,0 0-14,1 0 1,-1 0 74,0 0 0,-3 0-42,0 0 2,0 0 1,0 0-54,1 0 4,-5 0 27,6 0-8,-7 0 320,3 0-189,-4 0-38,0 4 1,0 1-62,0 4 1,0-3 96,0 0 1,0 0-66,0 4 0,1-4-22,2 0 0,-2 0-12,2 3 1,-2-3 24,-1 0 3,0 0 0,0 4 34,0-1-37,0-4 42,0 3-205,0-7 16,0 7-256,0-7 240,-4 3 1,2-5-99,-4-2 0,4 1 67,-1-4 1,-1 3-107,1-3 151,-1 0 0,3-3-87,-2-1 127,2 1 0,-3 0 26,4 0 0,1 3 22,2 0-9,-2 0 5,8-4 0,-4 2 21,4 2 0,-3 1 2,0 2 0,0 2 66,3-2 0,0 1-54,-3-1 1,2 2 32,-2-2 1,2 2-17,1 1 1,1 0 92,-1 0 1,-3 0 12,0 0-66,-4 0 1,5 1 67,-4 2 0,0-1-60,-3 4 1,0-3 49,0 3 1,0-3 33,0 3-84,0 0 1,0 4-3,0-1 1,0-3 17,0 0-74,0 0 0,0 3-126,0 0 1,0-2 98,0-1 0,0-3-217,0 3 126,0-4 0,1 3 13,2-2-112,-2-2 0,8 3 48,-3-4 1,-1 0-37,1 0 0,-3-3-26,3 0 1,-3-1-195,3 1 0,-3 1-56,4-4 0,-5 3-754,1-3 757,2-1 1,-4-2 431,2 0 0,2-4 0,0-1 0</inkml:trace>
  <inkml:trace contextRef="#ctx0" brushRef="#br0" timeOffset="304">818 83 6827,'-4'-5'694,"3"1"-209,-3 4-584,4 0-450,0 0 0,0 0 1</inkml:trace>
  <inkml:trace contextRef="#ctx0" brushRef="#br0" timeOffset="2576">864 65 7742,'-1'-7'-94,"-2"1"0,2 3-396,-2-3 1482,2 4-408,1-2-413,0 4 1,3 4-119,0 2 0,3 2 142,-3 2 1,4-1-79,-4 0 0,3 3 146,-3 0 0,3 4-7,-3-4 0,1 4-4,-1 0 0,-2-2-141,2 1 0,1 1-8,-1 2 1,0-3 0,-2 0 0,1-2 275,2-2-148,-1 3-47,-3 1-203,0-1 119,0-5-260,0-1-279,0-7 330,0 3 0,0-5-181,0-2 145,0 2-222,0-7 66,0 3 173,0-4 0,0 0-26,0-1 82,0 1 0,0 0 35,0 0 1,0 3-123,0 0 212,0 0 0,1-3-118,2 3 0,-2 1 116,2 2 0,-1 2-79,1-2 14,-2-2 67,7 4-29,-3-3 1,4 4 10,1 0 0,-4 1 11,0 2 0,-3-1 21,3 4 0,-3-1-55,3 1 0,-4 2-12,1-1 18,2 1 0,-4 1 11,2 0 0,-2 0 19,-1 0 1,0-2-2,0-1 0,-1-1-39,-2 1 0,-1 2 2,-2-2 0,-2-2-61,2-1 1,-2 1-118,-1 0 1,2-1-52,1-3 0,0 0 25,-3 0 72,0 0 50,0 0 0,2 0-74,1 0 76,4-4 1,-2 1 17,4-3 0,1 4 18,2-1-12,2-2 1,5 4-45,-1-2 1,0 2 37,0 1 0,3 0 98,1 0 1,-1 0-71,-3 0 1,3 0 9,1 0 1,-1 0 27,-3 0 0,1 0 13,3 0 1,-3-1 19,2-2 1,-2 2-49,-1-2 1,1-1-50,-1 1 1,-3-1 46,0 1 1,-3 1-11,3-5 0,-3 4-87,3-3-9,-4 4 79,3-6 14,-5 3 1,-2-1 85,-1 0-114,2 4 204,-7-2-166,7 4 0,-4 0 325,2 0-13,2 0 158,-3 0-105,4 4-206,0 1 1,0 4 25,0 0 1,1-3-23,2 0 1,-1-3-243,4 4 127,-4-5-76,6 6 111,-2-7-184,3 3 75,0-4-96,0 0 0,-1-1 108,-2-2 1,-1 1-200,-1-4-27,-3-1 1,4-2 51,-2 0 0,-2 3-375,2 0 215,-2 0 281,-1-3 1,1 0-68,2 3 266,-2-2 190,3 7-158,-4-3 193,0 4 0,1 1-138,2 2 0,-2-1 373,2 4-367,-2 0 1,0 4 6,2-1-107,-2 0 0,6 0-26,-3 0 1,2-3-171,-3 1 0,4-4 108,-1 3 0,-1-3-139,1 3 156,0-4 0,4 2-213,-1-4 1,-3 0-139,0 0 7,0 0 228,3-4 1,0-1-86,1-4 1,-4-1 7,0 1 1,-3-1 75,3-2 1,-3 1-28,3-5 1,-4 4 21,1-3 0,-2 2 28,-1-2 0,0 3-7,0-3 1,0 3-4,0 0 1,-1 2 30,-2 1 0,1 1 111,-4 1 1,3 0 179,-3 4-92,4 0 9,-6 3 0,7 4-6,-2 2-17,2 3 1,1 0 25,0 0 1,0 1 133,0 2 0,4-1-49,2 1 1,-1-2 51,1-1 0,0 1-85,3 3 0,-2-3-35,-1 2 0,-1-2-166,1 0 1,1-1 103,-4 0 1,3 0-113,-3 0-103,4 0 1,-6 1-140,3-1 1,-2-4-323,1-2-511,-2 2 7,3-4 685,-4 3 1,0-5-42,0-2 1,-3 1 48,0-4 1,-3 0 209,2-3 0,-3-1-38,1 1 1,1 0-13,-1 0 0,0 0 4,-3 0 0,-1-1 39,1 1 0,3 0 131,0 0 0,3 0-95,-3-1 1,1 4 291,-1 0 1,0 3-137,3-3 1,2 3 646,-2-3-257,2 4 38,1-2-243,0 4 0,4 3 34,3 0 0,1 1-4,1-1 1,4-1-65,2 4 0,0-3-177,0 3 1,0-3 129,4 3 1,-1-3-123,1 0 0,-1-1 4,0 1 1,-2-2-48,-1 2 0,-1-2 38,2-1 1,-3 0-18,-4 0 1,0 0-196,0 0 0,0-1-84,-3-2-93,2 2 1,-7-7 131,2 1 1,-2 2-107,-1-1 1,0 3 96,0-3 1,-1 3 50,-2-3 1,-2 3 54,-4-3 0,-1 4 94,1-2 1,0 2 109,0-1 1,0 2-35,-1-2 0,1 2 108,0 1 0,0 1 310,0 2-79,-1 2 0,2 5 10,2-1 0,-1 0 183,4 0 0,0 0-100,3 1 0,4 2 61,2 0 0,3 3-297,4-2 0,-2 2-32,4-3 1,-3-1-333,4-4 0,-4 1 191,3-2 1,-4-2-272,2-1 0,-2-2 27,1-1 1,-2 0-123,3 0 1,-4-1 16,-3-2 0,2 1-409,-2-4 392,2 0 0,2-4 72,-1 1 1,-1 3-78,-2 0 1,2 1 13,-2-1 0,0-2-10,0 2 1,-3 0 191,3 0 0,-3 1 114,3-1 1,-3-1-16,3 4 1,-3-1 148,3 1 1,-3 2 333,4-2-354,-1 2 0,3 1 37,0 0 1,-3 0-19,0 0 1,0 0 123,4 0 0,-4 0-100,0 0 1,-1 1-51,1 2-47,2-2-246,-3 3 24,1-4 124,-2 0 8,-4 0 0,-1 0 10,-2 0 1,-3-3 56,-3 0 1,0 0-10,0 3 0,-1 0 85,-3 0 0,2 0-37,-4 0 0,4 0 18,-2 0 1,2 3 109,-1 0 0,2 4-91,-3-1 0,6 1 96,1-1 1,3 2-113,-3-1 1,4 1-69,-1 1 0,2 0-33,1 0 1,4-3-169,2 1 0,2-5-85,1 1 1,1-2 113,-1-1 0,1 0-95,2 0 1,-2 0 50,3 0 0,-3-3 38,-1 0 0,0-5 17,0 2 0,1-1 92,-1 1 0,-1-2-18,-2 2 0,2-3 16,-2-4 0,-1 3-79,-2-2 0,-2-1-15,-1 0 1,0-3-40,0 1 1,0 0 82,0 0 0,0 3-104,0-4 0,-3 1 128,0-3 1,-4 3 4,4 3 0,-1 2 30,1 1 1,1 0 319,-4-1-12,4 5 1,-3 1-17,2 4 186,2 0-271,-3 0 1,4 4 64,0 2 0,0 3 19,0 0 0,0 0 54,0 0 0,0 3-55,0 1 0,1 3 68,2-1 1,-1 0 191,4 0 1,-3-1-127,3 2 0,-3 1-258,3-2 0,-3-1 69,4-2 1,-4 1-216,3-1 1,-4 1-219,1-4 0,1 0-313,-1 0 0,1-4 197,-1-2 0,-1 1-828,4-1 1177,-4 0 0,11-3 0,-3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26.663"/>
    </inkml:context>
    <inkml:brush xml:id="br0">
      <inkml:brushProperty name="width" value="0.06" units="cm"/>
      <inkml:brushProperty name="height" value="0.06" units="cm"/>
      <inkml:brushProperty name="color" value="#008C3A"/>
    </inkml:brush>
  </inkml:definitions>
  <inkml:trace contextRef="#ctx0" brushRef="#br0">56 46 9200,'0'10'556,"0"-1"0,0 1-456,0 2 1,0-2 94,0 3 1,3 1 66,0 1 0,1 0-40,-1 0 0,-1-1 146,4 2 1,-4-3-73,1-4 0,2 3-54,-2 1 1,1-2-107,-1-5 0,-2 2-101,2-2 0,-1 1-585,1-1 407,-2 3-347,3-4 286,0 0-1408,-3 3 86,3-7-323,-4 3 1134,0-4 0,-1 0 715,-2 0 0,-2-4 0,-4-1 0</inkml:trace>
  <inkml:trace contextRef="#ctx0" brushRef="#br0" timeOffset="614">1 258 7808,'0'-5'-256,"0"0"391,0 2 331,0 1 97,0-6-160,0 7 0,0-4-296,0 2 1,1 2 4,2-2 1,-1 2-175,4 1 1,0 0-305,3 0 1,-2 0 97,3 0 0,-5 0-59,7 0 1,-7 1 153,4 2 0,2-2-29,1 2 0,0-2 61,-3-1 1,0 0 75,1 0 1,0 1-22,2 2 0,-2-2 0,3 2 1,-3-2 105,-1-1 1,0 0-52,0 0 0,-3 0 733,1 0-485,-1 0 0,0 0-16,0 0 0,-3 0-2,3 0-37,-4 0-211,6 0 1,-7-1 237,2-2-300,-2 2 188,-1-3 129,0 0-29,0 3 51,-4-3 1,2 1-104,-4 0 1,3 0 106,-3 3-93,4 0 0,-5 1-23,4 2 1,-3-1 59,3 4 1,-2-1 1,2 1 1,2 2 120,-2-1 1,2-2-109,1 1-215,0 0 0,0 3 39,0 0 1,3-3 90,0 1 0,5-5-174,-2 1 0,-1 1 48,1-1 1,0 0-138,3-3 109,0 0 0,1 0 32,-1 0 1,0-1 12,0-2 1,-3 1 5,0-4 1,-4 3-6,2-4 19,1 1 0,-4-3 107,2 0-110,-2 0 0,-2 0 115,-2-1 0,1 1-26,-4 0 0,2 3 59,-2 0-210,0 0-98,-3-4 0,1 4-926,2 0 777,-2 4 1,6-2-613,-5 4 463,5 0 444,-2 0 0,4 4 0,0 1 0</inkml:trace>
  <inkml:trace contextRef="#ctx0" brushRef="#br0" timeOffset="5245">644 129 7758,'0'-6'-409,"0"0"494,4 0 347,-3-3 1,3 2-229,-4 1 0,1 4-152,2-1 0,-2 1 128,2-1-193,-2 2 319,-1-3-88,0 4-7,0 0-198,-4 0 0,3 1 116,-2 2 49,-2-2-97,0 7 0,-1-4 21,0 2 0,3 3-4,-3-3 1,4 2 122,-2 1 0,0-3-57,1 0 0,0 4 2,3 2 0,0 0-35,0-3 0,0 0-164,0 1 0,0-1 19,0 0 1,0 0-93,0 0 1,3-2-5,0-1 1,5-1 32,-2 1 1,-1-2-66,1-4 0,0 0 64,3 0 1,0 0-283,1 0 0,-1 0 28,0 0 1,0-3-98,0 0 0,1-4 91,-1 1 0,0 0-440,0 0 546,4 0 0,0-3 29,-1 0 1,0 4 114,-6 2 0,2-1-266,2 1 412,-1-5 0,-1 6 84,-2-4-36,2 4 1,-6-5 294,4 4 398,-4 0-255,3-1-134,-5 3-410,0-7 77,0 7 0,1-3-74,2 4-3,-2-5-117,3 4 0,-4-4 144,0 2-41,0 2 183,0-3-134,-4 0 193,-1 3-183,-5-3 1,1 4 2,0 0 1,3 0 172,0 0-95,0 0 1,-4 3-8,1 0 0,3 3 122,0-3 0,3 4-35,-3 0 1,3 1-95,-3 1 1,4 0-125,-1 0 0,1 0 138,2 1 1,0-1-271,0 0 82,0 0 0,4 0-15,-1 1 1,4-4 50,-1 0 0,2-4-81,1 1 1,0-2 105,1-1 21,-1 0 1,0-1 50,0-2 0,-1 1-67,-2-4 0,3 3-112,-3-3 92,-2-1 0,1-2-153,-2 0 111,-2 0 1,3 0-141,-4-1 0,0 1 103,0 0 0,0 0-12,0 0 0,0 0 197,0-1 1,0 4-108,0 0 1,0 0 285,0-3-86,0 0-182,0-1 0,1 2-20,2 2 0,-1-1 3,4 4 0,1-1-3,2 1 0,0 1-149,0-4 1,0 3 62,0 0 1,1-1 48,-1 1 1,-1-1 14,-2 1 0,1 1 24,-4-4 43,5 4-39,-7-6 13,3 7 0,-4-4 99,0 2-104,0 2 0,-1-4 139,-2 5-129,2 0 1,-5 0 202,3 0-94,2 5 1,-3 0 91,4 4 1,-3 0-93,0 0 1,0 0 128,3 1 0,0 0-27,0 2 1,0-2-112,0 3 0,0 0 73,0-1 0,0 4-89,0 0 0,0-2-86,0 1 0,0-2 63,0 2 1,1-4-147,2 1 1,-2-1 64,2-2 0,1 0-198,-1 0 41,0-4 168,2 3 0,-3-7-51,4 3 0,-3-7 2,3 0 0,-4-4-94,1 1 1,1-2 59,-1-1 1,3-3-125,-3-1 1,3 1-37,-3 3 0,2 0 40,-2-1 1,-1-2 12,4 0 1,-4-3 67,1 2 0,-1 0 62,1 1 1,-2 2 11,2-3 1,-2 3 141,-1 1 1,0 0-79,0 0 124,0-1 1,-1 2-48,-2 2 147,2 2-152,-3 0 0,3 3-40,-2-2 23,2 2 1,-3 2-43,4 2 1,0-1 114,0 4 1,0-3-62,0 3 0,0 0 163,0 4 1,0-1 25,0 0 1,0 1 30,0 2 0,0-1 15,0 1 1,0 1-100,0-1 0,0 2-102,0-2 1,0-2 15,0 2 0,1 2-63,2-2 0,-2 0 2,2-3 1,1 1-193,-1-1 1,1 0-203,-1 0-95,2 0-27,5 1 296,-1-5 1,0 2-111,0-4 1,-3 0 21,0-3 0,0 0 75,4 0 0,-3 0-43,2 0 1,-5-3-85,5 0 0,-2-4 137,3 1 1,0 0 3,2 0 1,-4 0 124,4-3 0,-4 0-90,1 0 1,0-1 141,-3 1 1,2 0-39,1 0 0,-2 0 28,-1-1 1,-4 1-76,1 0 1,1 3-24,-1 0-6,0 0 36,-3-3 0,-1 2 2,-2 1-17,2 4 187,-7-2-163,3 4 0,-1 0 141,-1 0 1,4 0-29,-3 0 1,3 1 181,-3 2-115,4-2 1,-5 7 175,4-1 0,-3-2-92,3 1 0,-4 0 60,4 3 1,0 0-60,3 0 1,0 1-65,0-1 1,0 0-185,0 0 0,1 0 40,2 1 1,2-1-82,1 0 1,2-1 50,-2-2 1,2 1-2,1-4-53,0 5 1,1-7 42,-1 2 1,-3-2-356,0-1 93,0-4-118,3-1 1,0-5 88,-3 1 0,-1 0-37,-2 0 0,-2 0 126,2-1 1,-2 1 42,-1 0 0,0 0 236,0 0 0,0 3-124,0-1 0,0 4 240,0-3 1,-1 4-28,-2-1 298,2 2 89,-3 1-228,4 0 1,0 4-61,0 2 1,0 2 81,0 2 1,0-1-50,0 0 0,1 0-82,2 0 0,-1 1-184,4-1 0,-3 0 107,3 0 1,-3-3-143,3 0 0,0-3-89,0 4 1,2-5-66,-2 1 0,-1-2 48,1-1 1,-3 0-284,3 0 291,1-4 1,2-1 59,0-5 0,-3 1 42,0 0 0,-4-1-43,1-2 0,1 1 67,-1-1 0,0-1-57,-3 1 0,0-5 11,0 2 1,0-1-89,0 0 0,0-1 93,0 2 0,-3-2-75,0 2 1,-1 2 41,1 3 1,2 1-35,-2 0 32,-2 4 1,3 0 302,-4 2-103,4 2 0,-2-2 133,4 6 1,-3-1-96,0 4 1,0 0 113,3 3 1,0 3 61,0 1 1,0 0-59,0-1 1,1 3-7,2 3 0,-1-3-51,4 1 0,-1-2 100,1 1 1,1 3-120,-4-3 1,3-2-154,-3-1 1,5 2 12,-2-2 1,-1 0-131,1-3 0,-4-3-196,1 1 0,1-4 76,-1 3-243,0-4 94,-3 2-103,4-8 1,-3-1 92,2-4 0,-2 2-31,-1 1 0,3 0 143,1-3 1,0 0 181,-1 0 0,-1-1-265,4 1 1,-3 0 139,3 0 1,-3 0-54,3-1 0,-1 1 53,1 0 1,3 3 103,-3 0 1,3 1 46,3-1 0,-4 2 176,5 4 0,-8 0 130,4 0 72,-2 0 1,1 4-29,-2 2 1,-2 2-107,-4 1 1,0-3-162,0 0 0,0 0 65,0 4 1,0-1-135,0 0 1,-1-3 35,-2 0 0,1-1-144,-4 2 1,0 1 103,-3-2 1,0-1 3,0 1 0,-1-3 15,1 3 0,-1-3 5,-2 3 0,1-4 0,-1 2 0,2 0 9,1-1 0,0 1-185,-1-1 0,4-2-38,0 2 145,4-2 1,-2 0 5,4 2 28,0-2 1,1 3 114,2-4 0,2 0-127,4 0 1,1-3 163,-1 0 1,0-1-79,0 1 1,3 1-6,1-4 1,0 3-33,-1-4 1,-1 4-3,5-3 0,-4 1-164,3-1 0,0-2 53,0 2 0,1 1-78,-3-1 1,2 2 70,-3-2 0,0 3 126,-2-3 0,-1 4-26,0-1 1,0-1 130,0 1 0,-3-1-74,1 1 1,-4 2 22,3-2-180,-4 2 133,6 1 1,-6 0-86,4 0 81,-4 0 352,6 4 31,-7 1 64,3 4-336,-4 0 0,0 0 15,0 1 1,0-4-123,0 0 1,-1-1 88,-2 1 0,1 1-175,-4-4 1,3 3 80,-3-3 1,3 4-139,-3-4 0,3 0-70,-3-3-67,-1 4 173,-2-3 37,0 3 0,3-4-2,0 0 24,4-4 0,-2 2-140,4-4 0,0 3 3,0-4-119,0 1 0,1-3 52,2 0 0,-1 0-16,4 0 0,0-1 88,3 1 0,-3 1 174,1 2 1,-1-2 174,3 2 0,-3-2-94,0 2 1,0 1-20,3 2 1,-2 1 14,-1-4 370,0 4-19,3-2-61,0 4-113,0 0 28,1 4-113,-1 1 0,-3 4-82,0 0 0,-4-2 268,1-1-132,2 0-108,-4 3 1,4 0-59,-2 0 1,-2-2-156,3-1 0,-3-3 145,-1 3-237,0-4 11,0 6 0,0-6 95,0 4-230,0-4 160,0 2-3,0-4-13,0 0-6,0-4 0,0 2-42,0-4-214,0 0 167,0-3 1,3 0 81,0-1 1,1 2-135,-1 2 0,-1-2-81,4 2 334,-4-2 1,6-2-41,-2 1 0,-1 3 71,2 0 1,-4 4 34,3-1 220,0-2 0,3 4 57,0-2 0,0 2-126,1 1 1,-1 0-66,0 0 0,0 0-28,0 0 1,1 1-136,-1 2 0,0-2 79,0 2 0,0-2 19,1-1 0,-4 0 99,0 0 21,0 0-189,3 0-111,0 0-35,-4 0 1,-1-1-43,-4-2 74,0 2 1,0-4 50,0 2 1,-4 2 89,-2-2 0,1 2-28,-1 1 0,0 0 119,-3 0 1,0 4 269,-1 2 0,1-1-144,0 1 0,0 0 186,0 3 1,-1 0-124,1 1 1,3-1-91,0 0 1,4 0 3,-1 0 0,2 1-223,1-1 0,0 0 37,0 0 1,4-3-18,2 0 0,2-4-51,1 2 0,1-3-177,-1-1 0,3 0-17,0 0 1,1-4 96,-4 1 1,-1-4-119,-2 1 1,2-2 63,-2-1 0,-1 0-70,2-1 0,-5 4-19,1 0 0,-2 0 41,-1-3 1,0 3-10,0 0 105,0-1 1,0-2 218,0 0-160,-4 4 1,2-2 240,-5 4-76,5 0 578,-2 3 10,0 0-203,3 4 1,-3 1-174,4 4 0,0 0-6,0 0 0,0 1 100,0-1-196,0 0 1,3 0-186,0 0 0,1 0 48,-1-3 1,-1 1-138,5-4 0,-4 3 2,3-3 0,-1 1-161,1-1 236,2-2 1,-3 3-93,4-4 0,-2-1 0,-1-2 1,-1 1 99,1-4 1,1 3-171,-4-3 1,3 0 45,-3-3 0,1-1-70,-1 1 1,-2-3 61,3 0 1,-2-4-138,1 4 1,-2-4 29,2 0 1,-2-1 55,-1-1 1,0-1 149,0 1 1,0 3-106,0-1 1,-3 5 188,0-1 0,-1 3-46,0 3 641,3 1-306,-7 5 0,4 1 179,-2 3 0,2 1-201,4 4 0,0 1 94,0 2 1,0 0 55,0 3 1,0-3-82,0 3 0,3-2 32,0 2 0,3 0-145,-3 4 0,3-4 70,-3 0 0,5-2-107,-2 2 1,1-3-168,-1 3 1,2-3 7,-2 0 1,-1-2-159,2-1 1,-5-3-441,1 1 1,-1-5 92,1 1 70,-2-2 1,2-1-40,-6 0 0,1-3-185,-4 0 1,1-5 173,-2 2 1,-1 1-51,2-1 0,1 0 169,-1-3 1,1 0-22,-1-1 0,-2 4 192,5 0 1,-1 0-78,1-3 0,2 3 174,-2 0 1,-1-1 40,1-2 0,0 3 62,3 0 1,0 3 17,0-3 0,0 3 127,0-3 1,4 4-64,2-1 0,-1 2 95,1 1 1,1 0-92,2 0 1,1 0-80,2 0 0,-2 0 47,3 0 0,0 0-56,-1 0 1,0 0 119,-2 0 0,0 0 27,2 0-3,-2 0 1,4 0-136,-5 0 0,-3 0-64,0 0 0,-3 0-228,3 0 248,-4 0-43,2 0 68,-4 0 202,0 4-21,0-3 418,-4 7-400,-1-3 0,-1 4 117,0 0 0,4-3 290,-1 1-398,2-1 0,1 3-212,0 0 0,0-3 95,0 0 1,1-3-222,2 3 0,1-2-57,2 2 1,2-4-46,-2 1 1,4-2-184,2-1 0,-2 0-307,2 0 1,-2 0-1364,0 0 2035,-1-4 0,4-1 0,1-5 0</inkml:trace>
  <inkml:trace contextRef="#ctx0" brushRef="#br0" timeOffset="5552">2519 0 7716,'0'6'0,"4"2"0,1-3 0</inkml:trace>
  <inkml:trace contextRef="#ctx0" brushRef="#br0" timeOffset="6353">2601 184 7787,'5'-5'830,"-4"1"1,3 3-74,-4-2 232,0 2-248,0-3-231,4 4-358,-3 0 1,3 1-41,-4 2 1,0 2-152,0 4 1,1 0 38,2 1 0,-2-1-195,2 0 0,1 0 46,-1 0 0,3 1-138,-3-1 0,1-1-95,-1-2 272,-2 2 0,5-7-196,-3 2 95,-2-2-1,3-1 85,-4 0 0,3-4-132,0-2 1,0 1-210,-3-1-295,0 0 416,0-3 0,0-1 91,0 1 1,0 3 84,0 0 38,0 0 1,3-3 65,0-1 1,0 1-8,-3 0 0,3 0 168,0 0 0,3 3 76,-3-1 1,4 1-78,-4-3 1,1 3 106,-1 0 0,-2 3 118,2-3-175,2 4 1,-3-2 12,4 4 0,-4 1 79,1 2 0,-1-1-114,1 4 0,-2 0 88,2 3 1,2-3-224,-2 0 0,4 1 120,-1 2 0,-1-3-214,1 0 0,0-1 72,3 1 0,1-1-110,-1-2 0,0-2 38,0 2 0,3-2-119,1-1 0,-1 0 43,-3 0 1,0-1-20,0-2 1,4-1 74,-1-2 1,-1-2 40,-5 2 1,3-2 131,-3-1 1,1-1-80,-1 1 1,-2 0 95,-4 0 0,3 3-47,0-1-142,0 1 93,-7 1 0,-1 1-17,-4 4 1,0 0 36,-1 0 1,1 0-12,0 0 1,0 1 178,0 2 0,1-1-64,1 4 1,0-3 348,4 4 0,-4-4-179,1 3 1,1-1 329,-1 1 0,4 2-98,-1-2 0,-2 3 37,2 0 0,0 0-196,3 0 1,0 3-134,0 1 1,1-1 200,2-3 1,-1 1-143,5 2 0,0-2-227,5-1 0,-2 0-122,2-3 0,0 1-213,0-1 1,-2 0-190,2-3 0,0-2-647,0 2 0,-2-2 489,2-1 650,-1 0 0,2 0 0,1 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34.592"/>
    </inkml:context>
    <inkml:brush xml:id="br0">
      <inkml:brushProperty name="width" value="0.06" units="cm"/>
      <inkml:brushProperty name="height" value="0.06" units="cm"/>
      <inkml:brushProperty name="color" value="#008C3A"/>
    </inkml:brush>
  </inkml:definitions>
  <inkml:trace contextRef="#ctx0" brushRef="#br0">93 156 10065,'5'0'423,"0"0"-268,-2 0 98,-2 0-289,3 0 81,0 0-314,-3 0-100,3 0 224,-4 0-41,0 0 35,0-4 118,-4 3 0,0-4 0,-2 2 0,-2 2 50,2-2 0,-2 2 15,-2 1 0,1 0 179,0 0 0,0 1-63,0 2 1,-1 2-3,1 4 1,3-3-86,0 1 1,4 0 181,-1 5 0,2-2-104,1 2 1,0-1-30,0-2 1,1 0-49,2 0 1,2-3-141,4 0 1,0-3-17,1 0 0,0-2 37,2-1 1,-2 0-106,3 0 0,-3 0 98,-1 0 1,0-4-100,0-3 1,1 2 106,-1-1 0,-3 0-13,0-3 1,-1-3-23,1-1 1,1 1 19,-4 3 1,2-3-119,-2-1 1,-2-3 77,2 1 0,-2 0-180,-1 0 1,0 1 59,0-2 1,0 2 161,0 2 1,0 2 99,0-3 230,0 3 0,-4 5 355,-3 2 1,2 2-313,-1 1 0,3 0 246,-3 0 1,3 4-142,-3 2 1,4 2-50,-1 2 0,-1-1-140,1 0 1,0 1 0,3 2 0,0-1-18,0 1 1,0 1 12,0-1 0,0 2-79,0-2 1,0-2 61,0 2 0,1-1-174,2-2 1,-2 0 212,2 0-299,2 0 1,0 1-76,4-1 1,-3-3-71,0 0 0,0-4 77,4 1 0,-1-1-26,0 1 1,0-2-188,0 2 1,1-2 119,-1-1 1,-3-3-46,0 0 0,0-1 71,3 1 1,1 1-57,-1-4 0,-3 3 7,0-3 1,-3 4 43,3-1 0,-4-2-266,1-2 101,-2 3 1,0-4 42,2 2 1,-2 1 110,2-1 0,-1 3-289,-2-3 89,0 4 503,0-7 660,0 8 464,0-3-350,0 4 109,0 0-679,0 4 1,0 2 50,0 3 1,0 0-225,0 0 0,1 0 49,2 0 0,1-2-383,2-1 1,2-1 139,-2 1 1,2 1-453,1-4 0,1 0-39,-1-3 1,0 0-335,0 0 1,0 0 232,1 0 1,-1 0-214,0 0 0,0 0 877,0 0 0,1-8 0,-1-2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34.903"/>
    </inkml:context>
    <inkml:brush xml:id="br0">
      <inkml:brushProperty name="width" value="0.06" units="cm"/>
      <inkml:brushProperty name="height" value="0.06" units="cm"/>
      <inkml:brushProperty name="color" value="#008C3A"/>
    </inkml:brush>
  </inkml:definitions>
  <inkml:trace contextRef="#ctx0" brushRef="#br0">55 18 7795,'-9'-4'0,"-3"0"0,0-2 1863,-1 2-1396,8 4 0,1 1-103,4 2-424,0 2 0,0 4-391,0 1 1,3-4 60,0 0 0,4-3 154,-4 3 0,3-3 0,-2 2 236,1-1 0,1 3 0,3-1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35.289"/>
    </inkml:context>
    <inkml:brush xml:id="br0">
      <inkml:brushProperty name="width" value="0.06" units="cm"/>
      <inkml:brushProperty name="height" value="0.06" units="cm"/>
      <inkml:brushProperty name="color" value="#008C3A"/>
    </inkml:brush>
  </inkml:definitions>
  <inkml:trace contextRef="#ctx0" brushRef="#br0">74 28 7775,'0'-6'-205,"0"0"1,0 3-65,0-3 838,0 4-129,0-2-149,0 4 0,-1 0-7,-2 0 1,1 0-25,-4 0 0,3 4-16,-3 2 0,1 2 163,-1 1 0,-3 2-217,3 1 0,1-2 17,-1 2 0,4-1-222,-1-2 1,-1 1 137,1 2-121,0-2 0,3 4 4,0-5-129,0 0 0,1-1 1,2-2-1,2-2-149,0 0 1,3-2-41,-2 1 1,3-2 101,0-1 0,0-1-136,0-2 1,0 0 80,0-3 0,1 1-13,-1-1 1,0-2 42,0 2 1,0-2-2,1-2 1,-4 1 124,0 0 1,-3 3-95,3 0 1,-3 0 198,3-3 0,-4-1-33,1 1 1,-2 3 92,-1 0 0,0 3 98,0-3 45,0 4 0,0-3-8,0 1-21,-4 3 0,2-2 378,-4 6 0,4-1 128,-1 5-163,2-1 1,1 3-144,0 0 1,0 0 57,0 1 0,0-1-188,0 0 0,1-1-140,2-2 0,-1 2 23,4-2 1,0 3-144,4 0 1,-1-4-542,0-2 0,0 1 347,0-1 1,4 0-714,-1-3 0,3 0 390,-3 0 0,4-3-377,-4 0 1,1-4 915,-1 1 0,-1-6 0,2-3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35.563"/>
    </inkml:context>
    <inkml:brush xml:id="br0">
      <inkml:brushProperty name="width" value="0.06" units="cm"/>
      <inkml:brushProperty name="height" value="0.06" units="cm"/>
      <inkml:brushProperty name="color" value="#008C3A"/>
    </inkml:brush>
  </inkml:definitions>
  <inkml:trace contextRef="#ctx0" brushRef="#br0">1 28 7775,'0'-9'163,"1"1"-36,2 2 1,2 1-188,4 5-298,0 0 0,0 1-900,-3 3 1258,2-3 0,1 7 0,5-3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36.014"/>
    </inkml:context>
    <inkml:brush xml:id="br0">
      <inkml:brushProperty name="width" value="0.06" units="cm"/>
      <inkml:brushProperty name="height" value="0.06" units="cm"/>
      <inkml:brushProperty name="color" value="#008C3A"/>
    </inkml:brush>
  </inkml:definitions>
  <inkml:trace contextRef="#ctx0" brushRef="#br0">70 120 7607,'0'6'1,"0"0"580,0-4 0,0 6-233,0-2 0,0 2-112,0 2 1,0-1-114,0 0 1,-3 0 77,0 0 1,0 4-190,3-1 1,0 3-15,0-3 1,0 1-1,0-4 1,0 0-65,0 0 1,1-3-330,2 0 97,-2-3 117,3 1 144,-4-4 1,0-1 14,0-2 1,-1-4-8,-2-5 0,2 2 26,-2-2 0,1-2 17,-1 2 1,2-3-227,-3 3 1,3-4 65,1 4 0,0-3-106,0 2 1,0 0 47,0 1 1,0 1 196,0-5 0,0 4-39,0-3 1,4 4-25,-1-2 1,4 0 30,-1 1 0,1 0 215,-1 2 0,2 5 120,-2 2 0,0 2-119,0 1 0,0 0 75,3 0 0,-1 4-47,-2 2 0,2 4 15,-1 2 1,-2-2-49,1 2 1,-4 2-30,1-2 1,-2 1-53,-1-1 1,0-1-134,0 1 1,0-2 9,0-1 0,-1-3 69,-2 0 1,1 0 73,-4 0 0,0 1-41,-4-4 0,1 0-56,0-3 1,-1 0 34,-2 0 1,1 0-306,-1 0 1,-1 0-61,1 0 0,-1-4-63,4-2 0,0 1-494,0-1 1,3 0-169,-1 0 1041,5-2 0,2 3 0,6-4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44.087"/>
    </inkml:context>
    <inkml:brush xml:id="br0">
      <inkml:brushProperty name="width" value="0.06" units="cm"/>
      <inkml:brushProperty name="height" value="0.06" units="cm"/>
      <inkml:brushProperty name="color" value="#008C3A"/>
    </inkml:brush>
  </inkml:definitions>
  <inkml:trace contextRef="#ctx0" brushRef="#br0">19 323 7776,'-6'-6'-129,"0"3"135,4 2 110,-2 1-40,4 4 0,0-1-94,0 3 0,4-4 36,2 1 1,-1 1 28,1-1 1,-3 0-27,3-3 0,-3 0 93,4 0 0,-4 0-18,3 0 1,-3 0 366,3 0-310,-4 0 45,6 0-230,-3 0 0,3-1 112,-1-2 0,1 1-136,-2-4 1,1 3 68,-1-3 1,2 0-59,-2 0 1,3-2 29,0 2 0,-3-2 4,0-1 1,0 0 42,3 3 1,-3-5 90,-3 2 1,-1-2 35,1 2 0,-2-1-71,2 1 1,-2 0-103,-1 0 1,0-1 27,0-3 0,0 3-114,0-2 0,0 2 83,0 0 0,0 0-21,0-2 0,-1 2-6,-2-3 1,2 3-94,-2 1 0,2 0 264,1 0 0,0 3-104,0-1 1,-1 5 189,-2-1-203,1-2 0,-3 4 61,2-2-19,2 2 5,-3 1-250,4 0 207,0 4 1,0-2-47,0 4 1,0-3 21,0 4 1,0-4 335,0 3-220,0 0 0,0 3 43,0 0 1,0 0-78,0 1 0,0-1 4,0 0 0,0 0-42,0 0 1,0 1 48,0-1 0,0 3-75,0 0 0,0 1 50,0-4 0,0 0-105,0 0 1,0 0 60,0 1-18,4-1 1,-2 0 51,4 0 0,-3-3 54,0 0-105,2 0 57,0 4-219,4-1 147,0 0 0,0-4-96,1-2 1,-4-2 33,0-1 1,0 0-50,3 0 0,-3 0 67,0 0 0,0 0-10,4 0 1,-2-1 41,-2-2 1,1 1-4,-4-4 1,3 3 109,-3-3 1,1 3-49,0-3 180,-3-1-114,7-2-299,-7 0 73,3 0-246,-4 0 34,0 0 215,0-1 25,0 1 1,0 3-95,0 0 228,0 4-186,0-6 268,0 7-117,0-8-32,0 8 54,0-3 132,0 4 692,0 0-758,0 4 0,0 2 116,0 3 0,0-3 2,0 0-65,0 0-71,0 3-251,0 1-39,0-1 1,1-1 92,2-2 1,-2-1-17,2-2 1,-1-2 88,1 2 0,-1-2-332,4-1 167,-4 0 109,6 0 1,-5 0-529,3 0 398,-4 0 0,5-1-763,-4-2 1007,0 2 0,1-7 0,1 3 0</inkml:trace>
  <inkml:trace contextRef="#ctx0" brushRef="#br0" timeOffset="313">378 29 7808,'-5'-10'1010,"4"5"-1057,-7-3-522,7 7 175,-3-3-139,4 8 533,0 1 0,4 4 0,1 1 0</inkml:trace>
  <inkml:trace contextRef="#ctx0" brushRef="#br0" timeOffset="1126">414 203 9506,'0'6'127,"0"0"1,0-3-9,0 4 0,0-1-149,0 3-56,0 0 1,3 0 30,0 0 0,1 1 86,-4-1 1,3-3 29,0 0 1,0-3 83,-3 3 1,0-3 52,0 3 10,4-3 0,-3 2 41,2-2 9,-2-2-325,-1 3 0,0-5 114,0-2 1,3 1-249,0-4 0,0 2 65,-3-2 0,0 0-178,0-3 152,0 0 0,3 0-13,0-1 1,0 1 108,-3 0 0,1 0 5,2 0 0,-2 0 65,2-1 0,-1 4-132,2 0 257,-3 0-124,7-3 1,-6 1 73,4 1 1,-3 2-53,3 2 18,-4 2 14,6-3 4,-3 4 23,1 0 0,-1 4-72,-2 2 0,-2-1 108,2 2 1,-2-4-90,-1 3 1,1 0 114,2 3 0,-2-3 0,2 0 1,-2 1-15,-1 2 1,3-3-67,0 0 0,0 0 62,-3 3-162,4 0 1,-2 1 64,4-1 0,-3-3-57,4 0 1,-4-3 24,3 3 0,-3-3-16,3 3 0,-3-2-58,3 2 26,0-4 0,4 3-19,-1-2 25,0-2 0,0 3-32,0-4 1,0-1 56,1-2 1,-4 1 7,0-4 1,-1 3 19,1-3 0,2 2 2,-2-2 1,0 0-26,0-3 1,-3 3 3,3 0 1,-4 0-109,1-4 43,2 1 0,-4 0-123,2 0 0,-1 0 94,1 0 0,-2 2-49,2 1 0,-2 0 89,-1-3 0,0 3-8,0 0 0,-1 1 14,-2-2 0,1 2 139,-4 2-108,0 2 0,-3-3 15,0 4 222,-1 0 0,1 0-63,0 0 1,1 4 147,2 2 0,-1-1 139,4 2-197,-5-1 1,7 3-70,-2 0 1,2 0 210,1 1-224,0-1 1,1 0-114,2 0 1,-1 0 20,5 0 0,-4 1 50,3-1 1,0-1-196,3-2 0,-1 2 99,-2-2 1,2 2-338,-1-2 144,1 2 1,1-4 19,0 2 1,0-2-137,1-4 1,-4 0-281,0 0 1,0 0-1283,3 0 1851,0 0 0,0-4 0,1-1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46.345"/>
    </inkml:context>
    <inkml:brush xml:id="br0">
      <inkml:brushProperty name="width" value="0.06" units="cm"/>
      <inkml:brushProperty name="height" value="0.06" units="cm"/>
      <inkml:brushProperty name="color" value="#008C3A"/>
    </inkml:brush>
  </inkml:definitions>
  <inkml:trace contextRef="#ctx0" brushRef="#br0">1 276 7854,'0'-6'-738,"0"0"482,0 4 334,0-6-52,0 7-6,0-3 5,0 4 410,0 0-88,4 0-133,-3 0-79,3 0 39,-4 0 21,0 0-485,0 4 247,0-3 1,0 4-289,0-2 135,0-2 101,0 3 54,0-4 25,0 0 21,0 4 28,0-3 159,0 3-106,0-4-239,0 0 0,0 4 0,0 1 0</inkml:trace>
  <inkml:trace contextRef="#ctx0" brushRef="#br0" timeOffset="615">111 56 7869,'0'-6'-50,"0"-1"157,0 5 0,1-5-17,2 4 0,-1 0 60,4 3 1,0-1-153,4-2 0,-1 2 157,0-2 0,0 2-8,0 1 1,1 0 92,-1 0 1,0-3-72,0 0 0,0 0-176,1 3 0,-1 0-3,0 0 1,0 0-138,0 0 1,0 0 110,1 0 0,-1 0-80,0 0 0,0 0-280,0 0 0,1 0 157,-1 0 1,0 0-521,0 0 467,0 0 0,1 0-297,-1 0 589,-4 0 0,-1 0 0,-4-4 0,0-1 0</inkml:trace>
  <inkml:trace contextRef="#ctx0" brushRef="#br0" timeOffset="949">276 19 7759,'0'-5'479,"0"1"0,0 5-173,0 2 1,0 2-94,0 4 0,0 0 102,0 0 1,0 4-12,0-1 1,0 4-108,0 0 1,4-2-132,-1 1 1,0 0 126,-3 0 1,0 2-149,0-1 0,0-3-3,0-1 1,0 1-90,0 0 1,0-1 9,0-3 0,0-3-318,0 0 111,0-4 67,0 6-277,0-6 69,0 2 144,0-4 0,0-1-349,0-2 113,0 1 1,0-3 44,0 2 0,1 2-709,2-2 1141,-2-2 0,7 0 0,-7-4 0,3 0 0</inkml:trace>
  <inkml:trace contextRef="#ctx0" brushRef="#br0" timeOffset="1691">378 120 7869,'5'-6'-29,"-1"1"0,-1 0-217,0 0 352,0 2 1,0-2 136,0 2-254,0 2 231,-3-3 50,0 4-101,0 4 0,-1 1 121,-2 5 1,2-1-108,-2 0 0,-1 3 152,1 0 0,0 2-154,3-2 1,0-1 0,0 5 0,0-5-199,0 1 0,0-2 138,0-1-133,0 5 0,0-4-20,0 2 0,0-5-83,0-1 1,3-2 40,0 2 0,1-4-130,-1 1 88,-2-2 111,7-1 0,-4-4-147,2-2 0,3 0-3,-3 0 0,-1 0-329,1-3 325,0 0 1,3 0-123,0-1-99,1 1 249,-1 0 1,-1 0 159,-2 0-154,2 4 1,-4-1 416,2 3 161,-1 2-178,-1-3 0,-3 5-94,2 2 0,-2-1-69,-1 5 1,1-1-53,2 3 1,-2-3 161,2 0-286,2 0 0,-3 2 93,4-1 0,-3 0-147,3-4 1,-3 3-37,4-3 1,-4 0-22,3-3 1,-3 0 87,3 0 0,-3 0-79,3 0 0,-3 0-142,3 0 226,-4 0 1,6-1-141,-5-2 0,1-1 72,-1-2 1,-2-2-76,2 1 1,1 2-24,-1-1 178,0 0 0,-3-3 3,0 0 0,3 3 245,0-1-187,0 5 114,-3-6 0,-1 7 426,-2-2-354,2 2 1,-4 4 319,2 0-209,2 4 1,-3-1 11,4 3 0,0-3-85,0 0 1,0-3 34,0 3 0,0-3-178,0 3 62,4-4 1,1 6-285,4-5 0,-3 0 80,0-3 0,1 0-211,2 0 0,3 0-17,0 0 0,1 0-137,-4 0 1,0-1-254,0-2-32,0 2-67,1-8 787,-5 4 0,3-4 0,-7 0 0,3 0 0</inkml:trace>
  <inkml:trace contextRef="#ctx0" brushRef="#br0" timeOffset="1974">653 56 7484,'0'-5'-1527,"0"0"1527,0 5 0,0 0 0,0-4 0,0-1 0</inkml:trace>
  <inkml:trace contextRef="#ctx0" brushRef="#br0" timeOffset="2349">773 138 7854,'5'-9'0,"-1"-1"-122,-4-2-70,0 6 500,0-7-185,0 12 147,0-3-234,0 4 1,-1 1-14,-2 2 0,1-1 0,-4 4 162,-2 2 0,1 0-122,1 1 0,-1-3 95,4 0-233,-4 0 0,6 4 123,-2-1 1,2-3-129,1 0 1,0-3 77,0 3 0,4-1-42,2 1 1,-1 2 76,1-5 1,0 3-3,4-3 0,2 3 16,0-3 1,0 1 11,-3-1 1,4-1 81,-1 4 0,0-1-98,-3 2 0,1 0 94,-1-4 1,0 3-67,0-3 1,-3 4-9,0-1 0,-4-1 5,2 1 1,-3-2 176,-1 2-159,0 0 1,-1 2 0,-3-2 0,2 1-4,-4-4-28,0 4-78,-3-6 0,0 7 93,0-5 0,2 0-357,1-3 112,0 0-787,-3 0 366,0 0 1,3 0 595,0 0 0,-1 0 0,-2 0 0</inkml:trace>
  <inkml:trace contextRef="#ctx0" brushRef="#br0" timeOffset="4935">947 194 7809,'6'0'0,"1"0"0,-4-4-869,3 1 651,0 0 1,3 3 173,0 0 1,-3 0 138,0 0 20,1 0 322,2 0-131,0 0-108,-4 4 0,0 2-71,-2 3 0,-2-3 53,2 0 1,-2 0-101,-1 3 0,1-1 22,2-1 1,-2 1-25,3-2 1,-3 2-15,-1 1 1,0-3-116,0 0 0,0 1 80,0 2-180,0-4 187,0 3-34,0-3-2,0 0-3,0-1 15,0-4-6,0 0 1,0-4-60,0-2 1,0-2 60,0-1 0,0 3-119,0 0 1,0-1 61,0-2 0,0-3-151,0 0 0,0-1 121,0 4 0,0-3 40,0 0 1,3 0 89,0 2 1,1 4 173,-1 0 0,-1 3-67,4-3 1,-3 4-98,3-1 0,-3 2 133,3 1 1,-4 4 0,1 2 1,3 1-78,0-1 0,-2 5-44,-1-1 0,1 1-1,-1-2 0,0 0-21,-3 0 1,3 1-11,0-1 1,0 0 20,-3 0-63,0 0 0,3 1-16,0-1 106,0-4-252,-3-1 160,0-4 0,1 0-167,3 0 140,-3 0 0,3-4-184,-4-2 92,4-2 0,-2-2 66,4 1-53,-4 0 1,5 0 31,-4 0 1,1 0-6,-1 3 1,-1-2-12,4 2 1,-2 1-11,2-1 0,-3 3 92,3-3 1,0 4 0,3-6 383,0 5-145,-4 0-101,4 3 0,-7 0-38,4 0 1,-4 1 102,1 2 0,-2-1-46,-1 5 1,0-1 129,0 3-201,0 0 1,0 0-19,0 0 0,0 1-82,0-1 1,3 0 49,0 0 1,1 0-131,-1 1 1,-1-2 32,4-2 0,-3 2 4,4-2 16,-1-2 1,3 3-71,0-4-1,0 1 62,0-4 1,1 0-47,-1 0 0,-3-4 67,0 1 0,-4-4-114,1 1 0,1 1 67,-1-1 1,0 0-8,-3-3 1,1 0-16,2 3 1,-1-2-10,1 2 0,-2-2-46,-1-1 76,0-1 1,0 1 102,0 0 1,0 3-97,0 0 185,0 4-83,0-6 20,0 7 17,0-3-15,0 4 1,0 1 40,0 2 1,0-1 117,0 4 0,0 0 100,0 3 1,-1-3-90,-2 0 1,1 0-4,-1 4 0,2-1 123,1 0-227,0 0 0,0 0 13,0 1 1,0-4-108,0 0 1,3-3-141,1 3 0,3-4 66,-1 1 0,-1-2-69,1-1 0,0 0-80,3 0 105,1 0 0,-1 0 93,0 0 0,-3-4-3,0-2 0,-3 1-54,3-1 0,-4 0 8,1-4 0,0 4-39,0 0 1,-2 0 74,2-3 0,-2 3-164,-1 0 1,0-1 119,0-2 1,3 3-21,0 0 54,0 0 0,-3 0 115,0 0-81,0 4 311,0-2-61,0 4-111,0 0 35,-4 4 1,3 1-89,-2 4 0,2-3 16,1 0 0,0 0 77,0 3-84,0 1 1,0-1-55,0 0 0,3 0 27,0 0 0,3-2-85,-3-1 1,1-3 82,-1 3 0,-1-3-171,4 3 0,-3-4 85,3 1 1,-2-2-193,2-1 167,-4 4-22,6-3 15,-3-1 0,4-2-83,0-4 0,-4 3-71,-1-3 1,1 1 55,1-1 0,-1-2-13,1 1 0,-3 0 74,3 1 0,-3-2-183,3 2 1,-4-2 138,1-2 1,2 1 110,-2 0 1,3 0-40,-3 0 1,4 1 136,-1 1 1,-1-1 10,1 2 0,0 1-189,4-1 145,-1 4 0,0-5-83,0 4 85,0 0 39,1-2-44,-1 4 1,-3-3 9,0 4 24,-4 0-16,2 0 0,-8 3-33,-2 0 0,-2 2 53,-1-2 1,-1 1-51,1 2 0,0 1 102,0-4 0,0 3-64,-1-3 1,1 3 6,0-3 1,3 5-21,0-2 1,4-1-2,-1 1 0,2-3-111,1 3 1,0-3 110,0 3 0,4-3-132,2 4 1,2-4 102,1 3 1,4-1-118,-1 1 1,0 1 106,-3-4 1,0 3-7,1-3 0,-4 1 24,0-1 1,-1 0 103,1 3 0,-1-3 41,-2 3-109,-2-4-60,3 6 1,-5-7-4,-2 2-185,-2 2 169,-4-4 0,0 3-88,0-4 1,2 0 15,1 0 1,3 0-104,-3 0 20,4 0 60,-2 0 30,4 0 1,1-1-21,2-2 0,-1 2-79,4-2 0,0 2 100,4 1 0,-1 0-14,0 0 0,1-3-5,2 0 0,-1 0 7,1 3 0,-2-3 71,-1 0 1,4-3-153,-1 3 199,0-4 0,-3 2-3,0-1 152,1-2-152,-5 3 0,0-3 3,-2 2 1,-2 1-12,2 2 0,-2 1-17,-1-5 0,-1 5 44,-2-1 1,2 1 14,-2-1 31,2 2-58,-3-3 128,3 4-55,-3 0 1,3 0 155,-2 0 0,2 1-131,-3 2 0,3-1 53,1 4 0,0-3-13,0 4 1,0-1 109,0 3 1,0-3-238,0 0 0,1-1 125,3 1 1,-2 2-259,4-1-87,-4 1 41,6 1 0,-3-1-3,4-2 0,-3 1-168,0-4 0,1 1-10,2-4 0,0 0 68,0 0 1,0 0-361,1 0 0,-1-1-61,0-3 669,0 3 0,0-11 0,0 2 0</inkml:trace>
  <inkml:trace contextRef="#ctx0" brushRef="#br0" timeOffset="5251">1912 120 7809,'0'-5'-876,"0"0"764,0 2 59,0 2 53,0 5 0,4 2 0,1 7 0</inkml:trace>
  <inkml:trace contextRef="#ctx0" brushRef="#br0" timeOffset="6252">2087 249 7809,'0'-10'1,"0"1"203,0 4-17,0-3 0,1 7-112,2-2 1,-1 2-199,4 1 144,-4 0-5,2 0 81,-4-4-7,0 3-88,0-3 0,-1 4-13,-2 0 1,1 0-36,-4 0 0,3 1 67,-3 2 1,3-1 175,-3 4 1,0-3-48,0 3 0,-1 0 0,3 3 1,0 1 387,0-1 0,0 3-173,1 0 1,2 1-173,-2-4 0,2 1 143,1 2-242,4-2 0,4 4-244,4-5 1,1-3-271,0 0 1,-2-4 210,4 1 1,-2-2-268,2-1 0,-1 0 164,1 0 0,0-3-54,-3 0 0,-2-3 42,2 3 0,-1-3 64,-2 3 0,-1-1-208,-2 1-9,2 2 153,-3-8 324,5 8 0,-1-7 0,-3 6 0,0-4 0,-4 3-113,1-3 0,-1 3 185,1-3 1,-2 3 63,2-3 0,-2 2-74,-1-2 1,0 3 64,0-3 0,0 3 92,0-3 0,0 3-91,0-3 1,-1 4-52,-2-1 0,1-1-48,-4 1 1,3-4-18,-3 4 0,3 0 89,-3 3 1,3 0 63,-3 0 1,2 0 7,-2 0 1,3 0-35,-3 0 172,0 0 1,-2 1 196,2 2-157,-2 2 1,6 5 136,-5-1-354,5 0 0,-2 0-58,4 0 1,0 1-230,0-1 1,0-3-382,0 0 432,4 0 1,0 0-26,3 0 1,1-4 5,-2 2 0,-1-3-140,1-1 0,-3 0 15,3 0 1,-3-1 104,3-3 1,-2 2-60,2-4 114,-4 0 0,2-3-7,-4 0 0,3 3-122,0 0 32,0-1 6,-3-2 239,0 4 0,-1-2 125,-2 4 275,2 0-341,-3 3 1,3 0 134,-2 0 0,2 1-94,-2 2 0,2-1 377,1 4-500,0 0 1,3 3 81,0 1 0,4-4-91,-1 0 67,2 0 1,1 2-170,1-2 1,0-2 0,2-4 1,-2 3-2,2 0 0,-1 1 50,-2-4 1,0 0-46,0 0-12,0-5 0,1 1 80,-1-2 0,-3-2-56,0 2 0,-3-2 47,3-1 0,-4-1-192,1 1 0,-1-1 40,1-2 0,-2 1-97,3-5 1,-3 4 123,-1-3 1,0-1-119,0-2 0,-3 3 264,-1-1 0,0 4-136,1-3 0,1 3 215,-4 0 1,3 2-50,-3 1 0,3 1 30,-3 2 1,3 1 192,-3 5-37,4 0 1,-4 0 130,3 0-13,2 5 0,-3 0 30,4 4 1,0 0-77,0 0 1,0 0 16,0 1 0,0 0-73,0 2 0,1-2 18,2 3 1,-2-2-75,2 1 0,2-2-31,-2 2 1,1 2-22,-1-2 0,-1 0-131,4-3 0,-4 4-117,1-1 1,1 0 96,-1-3 0,4 1-263,-1-1 1,0-3-107,0 0 0,0-3-248,3 3 0,0-4 243,0 1 0,1 1-135,-1-1 0,0 1-414,0-4 0,-3 0 937,0 0 0,5 0 0,3 0 0</inkml:trace>
  <inkml:trace contextRef="#ctx0" brushRef="#br0" timeOffset="9372">2822 148 7862,'0'-10'-290,"0"5"1,-1-2-59,-2 4 492,2 0 1,-4 0-198,2 0 11,2 0 0,-4 3-60,2 0 102,1 0 0,-3 0 181,2 0 1,1 0-109,-4 0 0,3 0 256,-3 0 0,3 0-88,-3 0 0,0 4 22,-4 2 1,1 0 63,0 3 0,1-2 18,2 6 0,-2 0-143,1-1 0,2 4-227,-1-4 0,4 1-247,-1-1 1,2 0 197,1 3 0,1-4-459,2 1 1,2-1 173,5-2 1,-1-3 5,0 0 1,1-4 46,2 1 1,-1 1-93,1-1 1,-1 0 223,1-3 0,-1-1 174,1-2 0,-2 1 0,-1-4 0,0 3 0,1-3 0,-4 3 0,0-3 0,-4 3 0,1-3 0,1 2 0,-1-2 0,0 3 0,-3-3 0,0 4-75,0-6 0,0 6 75,0-4 686,0 4-252,0-2 585,0 0-290,0 3-96,0-4-419,0 5 1,1 0-85,2 0 0,-1 0-257,4 0 174,0 0-157,4 0 1,-1-1 48,0-2 0,-3 2-107,0-2 0,-3 1 28,4-1 1,-4 1-48,3-4 41,-4 4-1,2-6 103,-4 3 0,0-1-56,0-1 159,0 5-95,-4-6 1,-1 7 352,-5-2-112,1 2 1,0 2 65,0 2 0,1-1-135,2 4 0,-3 1 86,3 2 0,1-3-129,-1 0 0,4 0 12,-1 3 1,2 0-166,1 1 1,0-1 115,0 0-144,0 0 0,4-1-21,2-1 0,2 1-71,1-2 0,1-2 126,-1-1 0,0-2-111,0-1 1,0 0 91,1 0 1,-1 0-88,0 0 0,0 0-261,0 0 0,1-3-162,-1 0 164,0-4 0,0 3 56,0-3 0,-3 0 363,1 4 0,-4-4 0,3 1 0,-4 1 0,1-1 0,-2 0 0,-1-4 0,0 1 0,0 3-172,0 0 172,0 0 201,0-3 0,0 3 244,0-1 51,0 5-206,0-2 269,0 4-182,0 0-27,0 4 1,0 2 39,0 3 0,0 0-93,0 0 0,0 0-89,0 0 0,0 2-46,0 1 1,3-2-139,0 2 0,3-1 73,-3-2 1,0-3-185,-3 0 0,3 0-433,0 3 409,0-4 1,-1 0-415,1-5 334,-2 0 1,4 0-99,-2 0 180,-2-5 1,6 0-101,-4-4 1,1-3 77,-1 0 0,-1-1-83,4 4 0,-3 0 153,3 0 1,-3 0-56,0-1 0,1 1 254,-1 0-199,4 0 265,-6 0 1,4 4 176,-2 2-69,-2 2-198,3 1 0,-4 4 87,0 2 1,0-1-47,0 1 0,0 0 51,0 3-131,0 0 1,3 1 18,0-1 1,4-3-129,0 0 1,1-1 38,1 1 1,3 1-17,0-3 0,4-1-90,-4-3 0,3 0-208,-2 0 1,2 0 77,-3 0 0,0 0 50,-2 0 1,-1-4 214,0-3-129,0-1 0,-4-1 42,-2 0 0,-2 0-49,-1-1 0,0-2 15,0 0 1,0 0-23,0 3 0,-3-2-10,0-1 1,-3 2-49,3-2 1,0 1 54,3 2 0,0 0 66,0 0 1,0 0 23,0-1 319,0 5-16,0-3 354,0 7-198,0-3-193,0 8 1,-1 1 3,-2 4 1,2 1 46,-2-1 1,2 0-135,1 0 0,0 0 25,0 1 0,0-1-86,0 0 1,0 1 72,0 2 1,1-1-5,2 1 0,-2-2-23,2-1 0,1 4 7,-1-1 1,3 0-98,-3-3 1,3 0 65,-3 1 0,2-2-291,-2-2 154,-2 2 0,3-6-541,-4 4 47,0-4-161,0 2 378,0-4 1,0-1-20,0-2 1,-1 1 101,-2-4 0,1 3-117,-5-3 0,5 0-184,-1-3 313,-2-1 1,1 1 114,-2 0 1,-1 0-54,4 0 0,0-1 163,3 1 1,-3 3-52,0 0 0,0 0 98,3-3 0,-1 3-77,-2-1 0,1 4 86,-1-3 1,2 3 447,1-3-153,0 4-151,0-2 0,1 4 175,2 0-294,3 0 0,3 3 10,0 0-167,0 4 1,0-3 75,1 2 0,-1 0-121,0-3 1,3-2 66,0 2 0,1-1 27,-4 1 1,0-2 124,0 2 1,0-2-92,1-1 1,-1 0 16,0 0 0,-3 0-92,0 0 19,0 0 1,3-1-27,-3-2 1,1 1-325,-4-4 0,4 4 275,-6-7 1,3 4-118,-4-4 1,0 3 97,0 0 1,0 3 76,0-3 1,-1 4 61,-2-1 1,-1 1 219,-2-2 1,-2 3-109,2-2 1,-3 3 125,0 3 1,1-1-51,2 5 0,-2-4-75,2 3 1,1 0 29,-2 3 0,4-3-61,-3 0 1,4 1-3,-1 2 1,2 0 22,1 0 0,0 0-17,0 0 0,4 1 11,2-1 0,2 3 14,2 0 0,-1 1-160,0-4 1,3-3 30,1 0 1,2-3 28,-3 3 0,3-4-76,-2 1 0,2-2-197,-3-1 1,4 0 63,-4 0 1,0-3-104,-3 0 1,0-4 76,1 1 1,-4-1-31,0 1 1,-4-2 125,1 1-17,2-1 1,-4-1 29,2 0 0,-3 3-27,-3 0 1,2 3-6,-2-4 0,-1 4 66,1-3 0,-1 3-60,1-3 434,2 4-156,-3-2 327,4 4 374,0 0-614,0 4-97,0 1 1,1 4 28,2 0 1,-2-2-26,2-1 0,-1-1-95,1 1 41,-2 2 0,4-4-295,-2 2 82,-2 2-173,3-2 110,-4-1-157,0 3 146,0-7 44,0 3-5,0-4 83,0-4 0,0-1-9,0-4 0,0 2-126,0 1 107,0 0 0,3-3 2,0 0 0,0 3-122,-3 0 212,4-1 0,-1-2-76,3 0 0,-3 4 315,3 2-119,-4-2 106,6 4-38,-3-3-71,4 4-35,1 0-44,-1 0 1,0 0-46,0 0 0,0 0-98,0 0 1,-2 0 64,-1 0 0,0 0-110,3 0 0,0 0 31,0 0 1,-2 0-7,-1 0 178,0-4 0,0 3-60,0-2 0,-4 0 164,1 0-217,-2 2 35,-1-3 5,0 0 7,-4 3-13,-1-3-4,-4 4 197,0 0 0,-1 1 39,1 2 0,3-2 75,0 2 1,3 1-157,-3-1 1,4 5-17,-1-2 0,1-1-166,-1 1 106,2 0 1,-4 3-70,5 0 0,1-2 92,3-1 1,-2-1-144,4 1 1,0 1 117,3-4 1,0 4 31,0-1 0,1 0-35,-1 0 0,0-3 19,0 3 1,0-3-151,1 3 133,-1 0 1,-1 3 6,-2 1 1,1-4 42,-4 0 94,0 0-150,-3 3 0,-3-3 0,0 0 0,-4-3 35,1 4 1,-2-5 13,-1 1 1,-1-2-117,1-1 1,0 1 134,0 2-348,0-2 1,-1 3-74,1-4-104,0 0 5,0 0 1,3 0-695,0 0 1106,4 0 0,-3 0 0,5 0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10.455"/>
    </inkml:context>
    <inkml:brush xml:id="br0">
      <inkml:brushProperty name="width" value="0.06" units="cm"/>
      <inkml:brushProperty name="height" value="0.06" units="cm"/>
      <inkml:brushProperty name="color" value="#008C3A"/>
    </inkml:brush>
  </inkml:definitions>
  <inkml:trace contextRef="#ctx0" brushRef="#br0">37 460 6521,'-5'0'-300,"1"0"298,4 0 1,-1 0 5,-2 0 67,2 0-111,-3 0 99,4 0-73,0 0 79,-4-4-19,3 3 106,-3-3 293,4 4-267,0 0 223,-4 0-188,3 0-12,-3 0-103,4-5-15,0 4-208,0-3 119,0 0 0,1 2-123,2-4 0,-1 3 46,4-3 1,-3 3 37,3-3 0,0 1-14,3-1 47,1-3 0,-1 4 171,0-4 1,0 4-37,0 2 0,-2-1-39,-1 1 1,0 0-10,3 3 1,-3 0 15,0 0 0,0 0-71,4 0 0,-2 1-13,-2 2 0,2-2-154,-2 2 227,2 2-221,2-4 123,-1 3-12,-4-4-16,3 0 19,-7 0-2,3-4 1,-7-1-6,0-4 1,-4 3-74,1-1 1,1 4 84,-2-3 0,1 4-68,-3-1 0,0 1 54,0-1 0,0 2-7,-1-2 1,1 2 21,0 1 1,0 0 2,0 0 1,-1 3 353,1 0-228,0 4 1,0-2 134,0 4 1,3-2 148,-1-1-178,5 0-156,-2 3 1,4 0 52,0 0-57,0 1 1,1-1-15,2 0 0,2-3-24,5 0 1,-1-1-127,0 1 1,0 0-11,0-3 0,1-2 71,-1 2 0,0-2-20,0-1 61,0 0 0,1-1 0,-1-2 0,-3-1-2,0-3 1,-1-1 3,1 2 1,-1-2-194,-2-1 0,-1 0 118,5-1 0,-5 1-170,1 0 1,-2 0 29,-1 0 0,0-1 223,0 1 0,0 3 71,0 0 72,0 4 0,-1-2-58,-2 4 0,1 0 140,-5 0 0,5 4-82,-1 2 1,2-1-16,1 1 1,0 0-16,0 4-18,0-1 1,1 0-261,2 0 107,3 0 1,3 0-87,0-3 0,0 1 86,0-4 0,0 0-22,1-3 1,-1 0 55,0 0 1,-3 0-14,0 0 0,0-1 91,4-2 0,-2-3-23,-2-6 1,2 1 16,-2-1 1,-2 1-76,-1-1 1,1 0 5,0-3 1,-1 3-145,-3-4 0,0 4 96,0-3 1,0 3-10,0-4 1,0 5 37,0-1 0,0-1-57,0 0 0,-3 1 49,-1 3 0,0 0-44,1 0 79,2-1 1,-6 1 226,4 0 172,0 4-118,-1 1 133,3 4-243,-3 0 0,4 4-4,0 2 0,0 2-12,0 1 0,0 1 104,0-1 0,1 3-145,2 0 1,-1 5-3,4-2 1,-3-1-38,3 1 1,-4-2-6,1 2 1,1-1-58,0 2 0,2 0 86,-3-4 1,1 4-121,-1-4 0,-2 1 14,2-1 0,-1-5 43,1 3-40,-2-3 0,6-1-140,-4 0 0,1-4 131,-1 1 0,-2-3-24,2-3 0,0 1-205,0-4 223,-2 0 1,3-3-119,-4-1 1,0 1 103,0 0 1,3 0-54,0 0 1,0-2 0,-3-1 1,1 2-93,2-2 0,-2 2-11,2 0 95,2 1 1,0 0 121,4 0 1,-2 1-112,-1 1 243,0-1 0,3 7-64,0-2 1,-3 2 119,0 1 0,0 1-16,0 2 0,2 2-108,-2 5 0,-1-1-33,1 0 1,-1 1-12,1 2 1,2-1-110,-5 1 0,0-2 122,-3-1 1,3 0-132,0 1 1,0-1 84,-3 0 0,-1 0 49,-2 0 0,-1-2-36,-2-1 0,-6-1 4,3 1 0,-2-2-29,2-4 0,0 0-8,-1 0-22,-3 0 1,3 0-14,-2 0 1,1 0 8,2 0 1,3 0-6,0 0-7,4 0 101,-2 0 19,4 0-60,0 0 0,4 0-9,2 0 1,-1 0-98,1 0 1,0 0 97,4 0 0,2 0-144,0 0 1,0 0 63,-2 0 0,-1 0 35,0 0 0,0 0 39,0 0 0,1-1 93,-1-2 0,-3 1 6,0-4 1,0 3-65,3-3 0,-3 2 101,1-2 1,-4 3-55,3-3 0,-3 3-48,3-3-49,0 0 0,0-2-119,0 2 0,-3-2 66,4 5 0,-4-4-110,3 1 0,-3 2 209,3 1 1,-3-1-79,3 1 0,-3 0 144,3 3 0,-3 0-74,3 0 382,-4 0-72,7 0-103,-4 0 0,0 1-30,-2 2 0,-1 2-91,1 4 0,-2 0-48,2 0 0,-2 1-96,-1-1 0,0 0 18,0 0 1,0 1 71,0 3 1,0-3-125,0 2 1,0-2 20,0 0-10,-4-1 1,-1 0 58,-4 0 1,3-4-4,0-2 1,-1-2-125,-2-1 60,0 0 0,0 0-49,0 0 0,3-3 59,-1 0 1,4-4-82,-3 1 0,4-2 90,-1-1 0,2-1-186,1 1 0,0 0-6,0 0 0,0 0-75,0-1 238,4 1 0,0 0 78,2 0 0,3 0 66,-3-1 1,-1 4-97,1 0 1,0 1 70,3-1 0,-3-1-72,0 4 1,-2 0 88,2 3 0,-3-3-13,3 0 13,0 0 18,3-2 6,0 4 99,1-3-160,-1 4 67,0 0 0,-3 0-36,0 0 97,-4 0 19,2 0 139,-4 0-159,4 0 25,-3 4-109,3-3 1,-3 7 80,3-5-39,-3 0 29,3 1-73,0-3 60,-3 7 0,6-6 4,-4 4 0,0-3-2,-3 3 1,1-3 350,2 4-410,-2-1 0,4 3 52,-2 0 0,-1 0-137,4 0 0,-2 1 78,2-1 0,-3-3-127,3 0 1,-4 0 37,1 3 0,1-2 25,-1-1 1,0-3-18,-3 3 0,1-4-22,2 1 90,-2-2-35,3-1 1,-5 0-381,-2 0 252,2 0 0,-6-1-244,4-2 1,-3 1 114,3-4 0,-3 0-286,3-4 124,-4 1 209,1-4 1,1 3 159,2-3 0,-1 3-147,1 1 0,0 0 236,3 0 0,0-1-30,0 1 62,0 0 1,0 0 31,0 0 1,3 3-84,0-1 20,4 5 1,-2-5 11,5 4 1,-1 0-5,0 3 0,0 0-5,0 0 0,1 0 116,-1 0 0,0 0-81,0 0 1,0 0 67,1 0 1,2 1-98,0 2 0,0-2 2,-3 2 0,1-2 3,-1-1 0,0 0 29,0 0-136,0 0 0,1 0 52,-1 0-107,0 0 1,-3 0-39,0 0 20,-4-4 1,2 2 12,-4-4-177,0 4 220,0-2 1,-4 1-8,-2 0 0,1 0-17,-1 3 0,0 0 16,-3 0 1,-1 0 179,1 0 1,3 0-50,0 0 1,0 3 277,-3 0 1,0 4-48,3-1 1,-1 2 62,4 2 0,-3-1-248,3 0 1,0 3 31,3 0 1,0 1-146,0-4 0,4 1 109,2 2 0,2-2-375,1-1 1,1-1 80,-1-5 1,0 3-9,0-3 0,0 0 88,1-3 1,-1 0 66,0 0 0,-3-3 121,0 0 1,-4-4-68,1 1 1,1-2 7,-1-2 0,1 1-11,-4 0 1,0 0-189,0 0 0,0-1-41,0 1 0,0 0-75,0 0 1,0 0 101,0 0 0,0 2-417,0 1 615,0 0-80,0-3 373,0 4 1,-1 1-32,-3 4-60,3 0 0,-3 4 61,4 2 1,0 2 87,0 1 1,0 1-65,0-1 1,0 0-74,0 0 0,0 0-115,0 0 0,3 1-145,0-1 0,4-3-135,-4 0 0,1-3 99,-1 3 0,-1-3 8,4 3 0,-3-3 37,3 0 0,-3-2-88,3-1 0,-3 0 58,4 0 0,-4-1 61,3-2 0,-3-3-14,3-3 1,-3 0 0,3 0 0,-4 0-174,1-1 0,-1-2 113,1 0 1,-2-3-165,2 2 1,2-2 43,-2 3 1,0-4 9,-3 0 0,0 2 36,0-1 0,0 0-9,0 0 1,0-1 74,0 3 0,0-2 165,0 3 0,0 3 116,0 2 1,0 1 7,0-3 0,0 4-89,0 1-13,0 4 92,0 0-107,0 4 0,0-2 6,0 4 1,0 0 107,0 4 0,0-1 54,0 0 1,0 0-103,0 0 1,0 1 113,0-1 0,0 3-19,0 0 0,1 1 7,2 0 0,-2-3-34,2 2 1,-1-1-9,1 2 0,-1-3-79,4 2 1,-3-1-13,3 2 1,-3-3-136,3 2 0,0-2 62,0-1-139,2 1 1,-3-2 52,4-2 1,-3 1-230,0-4-28,1 4 161,2-6 0,0 3 26,0-4 0,-3 0-84,0 0 1,0 0-57,4 0 1,-1-1 113,0-2 0,0-1-31,0-2 1,1-2 42,-1 2 1,-3-2 94,0-2 1,-1 1-42,1 0 0,1 0 78,-4 0 0,2 0-41,-2-1 0,-2 1 22,2 0 1,-2 0 78,-1 0-107,0-1 1,0 1-261,0 0 219,-4 4 52,-1-3 32,-5 7 1,1-3-5,0 4 1,3 0-6,0 0 0,0 3 99,-4 0 0,4 3 229,0-3 1,3 4-104,-3-1 1,4-1 345,-1 1-328,-2 1 1,4 2-230,-2 0 1,2-3 117,1 0-64,4 0 1,1 4 32,4-1 1,-3-3-29,0 0 0,0-3-16,4 3 1,-1-3 6,0 3 0,0-4-194,0 1 0,1 2 79,-1-2 1,0 0-359,0-3 0,0 0-98,1 0 1,-1 0-311,0 0 1,-3 0 257,0 0 564,0 0 0,3-4 0,1-2 0</inkml:trace>
  <inkml:trace contextRef="#ctx0" brushRef="#br0" timeOffset="398">1085 221 7902,'-4'-5'-62,"3"1"0,-3 3 811,4-2 53,0 2-644,0-4 1,1 5 156,2 0-230,2 0 1,4 0-178,0 0 1,4 0-230,-1 0 1,0 0 158,-3 0 162,1 0 0,3-4 0,1-1 0</inkml:trace>
  <inkml:trace contextRef="#ctx0" brushRef="#br0" timeOffset="2059">1655 83 7876,'0'-5'57,"0"-3"193,0 3-66,0-1 404,0 2-175,0 4 1,0 1-123,0 2 1,0 3 0,0 3 0,3 0-162,0 0 1,3 3 96,-3 1 1,1 0-115,-1-1 0,-1-1 101,5 5 1,-4-4-165,3 3 0,-3-2-57,3 2 1,-3-4-76,3 1 1,-4-1 14,1-2 0,1 3 52,-1 0 0,3-3-71,-2-2 1,0-4 89,-1 3 0,-1-4-46,4 1 1,-3-2 10,3-1 1,-3 0-141,3 0 1,-3-4 96,3-2 1,-3 1-125,4-2 0,-4 1 30,3-3 1,-3 0 57,3 0 0,-3 0-37,3-1 1,-4 1 57,1 0 1,1 0 126,-1 0 1,4 3-72,-4-1 0,1 2-18,-1-1 71,-2-2 225,7 7 8,-7-3 0,3 4 0,-3 1-36,2 2 0,-2 2-96,2 4 0,1 1-83,-1 3 0,3-3 36,-2 2 0,2-2 0,-3 0 0,1-1 30,-1 0-154,-2 0 1,6 0 31,-4 1 0,3-4-129,-3 0 0,1-4-56,-1 1 0,-1-2-100,5-1 4,-1 0 0,3-3 56,0 0 0,0-4 16,1 1 0,-4-3 104,0 0 0,0 0-7,3 0 1,-1 0 10,-2-1 0,3-2 164,-3 0 1,-1 3 18,1 3-105,0-1 1,3-1 100,0 2 0,1 1-1,-1 2 1,0 2 57,0-2 0,-1 3-111,-2 3 0,2-1 19,-5 4 99,4 0 1,-3 3-62,2 1 0,-2-4 461,-4 0-312,0 0 0,0 3-164,0 0 1,-1-2 10,-2-1-146,-2 0 1,-4 2 82,0-2 0,-1-1-274,1-2 137,0-2 1,0 3 142,0-4 1,2 0-118,1 0 1,3-3 0,-3 0 0,3-3 160,-3 3 1,4-4-48,-1 1 0,2-2 16,1-2 1,0 4-54,0 0 1,4 0 1,2-3 0,-1 3 10,1 0 1,-3 0-35,3 0-159,1-2 139,2 3 204,0 0-163,0 1 0,-3 4 433,0 0-169,-4 0 0,4 0 307,-3 0-342,-2 0 0,4 3 2,-2 0-44,-2 4 1,4-2-9,-2 4 1,-2 1 336,2-1-399,2 0 0,-1 0-131,2 0 102,3 1 0,-4-2-107,4-2 1,-3 1-23,0-4 1,-3 0 84,3-3 0,-3 0-88,4 0 1,-4 0 51,3 0 0,-3-3-167,3 0 1,-4-4 40,1 1 0,-1-2-78,1-2 0,-2 1-5,2 0 0,-2 3-22,-1 0 1,3 0-184,0-4 174,0 1 332,-3 0 1,0 3-184,0 0 241,0 4 962,0-2-736,0 12 1,0-2-85,0 6 0,0-2-66,0 0 1,0-4 8,0 0 0,1 0-277,2 3 0,-2-3 138,3 0 1,1 0-83,1 0 0,-1-1-42,1-2 0,-3-2-74,3 2 0,0-2 49,4-1 0,-4 0 37,0 0 1,-3-1 46,3-2 0,-3 1-27,3-4 35,-4 0 1,2-4-15,-4 1 4,4 0 0,-3 0-42,2 0 1,-2 3-61,-1-1 38,-4 1 0,2-2-330,-4 2 71,4-2 1,-5 6-182,4-4-496,0 4 265,3-2-423,0 4 1160,0 0 0,0 0 0</inkml:trace>
  <inkml:trace contextRef="#ctx0" brushRef="#br0" timeOffset="2656">2611 46 7854,'-4'-5'0,"2"0"262,-1 2 28,-2 2 0,4 1-123,-2 6 1,2 2 57,1 1 1,0 5-24,0 1 1,1-1 9,2 2 0,-1-4-154,4 3 1,0-1 16,0 2 1,1 0-94,-4-4 0,3 1-16,-3-4 0,4 1-164,-1 2 1,-2-5-925,0 3 859,1-3 0,-1-1-642,2 0 75,-2-4 830,-4 2 0,0-4 0,0 0 0</inkml:trace>
  <inkml:trace contextRef="#ctx0" brushRef="#br0" timeOffset="3184">2574 166 7854,'0'-9'-210,"0"-1"0,1 2 0,1 1 1,2 2 996,1 1-572,1 1 0,6 3-181,1 0 0,-1 0-2,-3 0 0,3 1-140,1 2 0,2 1-88,-3 2 1,4 1-19,-4-4 0,3 4 143,-3 0 1,4-2-94,-4 1 0,1-4 37,-1 1 1,-1-2-2,1-1 1,-2 0-92,-1 0 7,1 0 69,-1 0 143,0 0 56,-4 0-56,-1-4 0,-5 0 237,-2-2 54,-2 2-115,-8 4 1,-1-4-111,-1 1 1,5 0 17,4 3 1,0 0 121,-4 0 0,2 1 64,2 2-9,-2-2 0,4 8 102,-2-3-47,-2 2 0,7 1-90,-3 0 1,3 0-95,1 1 0,5 2-7,1 0 0,2-1-118,1-4 0,0 1 141,0-2 1,4-2-18,-1-1 0,0-2-205,-3-1 0,4 0 106,-1 0 1,0-1-140,-3-2 0,-3-2 49,1-4 0,-5-1-105,1 1 143,2 0 1,-4 0-88,2 0 1,-5-1-22,-1 1 0,-4 3 94,0 0 0,-1 1-214,-1-1 1,3 1 52,0 2 1,0 2-226,-3-2 0,2-2-429,1 2-97,4 0 946,-2 3 0,0 0 0,-1 0 0</inkml:trace>
  <inkml:trace contextRef="#ctx0" brushRef="#br0" timeOffset="6103">3098 37 7918,'0'-9'0,"0"0"28,0-1 192,0 5-26,0 1 9,0 4 0,0 1 160,0 2 1,1 2-149,2 5 0,-1 2-89,4 0 1,-3 3 62,3-2 1,0 3-129,3-1 1,-2-1 58,-1-2 0,-1 1-33,1-1 1,2 2-154,-2-2 0,-1-5 11,1 2-68,-4-2 108,7 3-35,-8-5 20,3-1-89,-4-4 1,0-1 87,0-2 0,0 1-6,0-4 1,1-1-132,2-2-70,-2 0 1,3 0-53,-4 0 0,3 0 137,0-1 1,3 1 83,-3 0 1,4 0-61,0 0 0,1 0 234,1 3 0,0-1 37,0 4 0,0-3 56,1 3 0,-1 0-86,0 3 0,0 0-17,0 0 0,1 4-52,-1 2 1,0 2 26,0 1 1,-4 1 13,-2-1 0,1 0-25,-1 0 0,1 0-31,-4 1 0,0-1 17,0 0 1,0-3 5,0 0 1,-5 0-44,-1 3 0,-2-3 36,-1-3 0,0 1-88,0-1 0,-1 0 82,1-3 1,0 3-245,0 0 114,-4 0-55,-2-3 1,2-1 27,4-2-44,0 2 1,8-4-65,-2 2 166,1 2 0,4-3-70,1 4 1,2-3 57,4 0 0,1-1 14,2 4 1,2 0-29,1 0 0,2 0 34,-1 0 0,0 0 16,-1 0 0,3-1 85,-3-2 1,1 2-52,0-2 1,0 2 106,-4 1 0,3-3-79,-2 0 0,2-3-29,-3 3 1,1-3 48,-4 3 0,0-3-33,0 3 0,-1-5-157,-2 2 0,-1-2 31,-5-1 0,3 3-80,0 0 1,0 0 134,-3-4 1,-4 4-23,-3 0 1,2 3 191,-1-3 0,-3 4-61,-3-1 0,0 2 88,2 1 0,1 0-88,0 0 0,0 1 288,0 2 1,0 2-46,3 4 1,-2 0 66,2 1 1,2-3-232,1 2 1,2-2 33,1 5 0,0-1-201,0-2 0,0 0 98,0 0 0,3 0-69,0 0 1,7 1-23,-1-1 1,4-1-129,-1-2 0,-2-2 93,2-4 0,2 0-100,-2 0 0,3 0 123,-3 0 0,2 0 15,-2 0 1,-2-4-25,2-2 0,-1 1 26,-2-1 1,0 0-197,0-4 1,-3 1 71,0 0 1,1 3-195,2 0 203,0 0 1,0-3-141,0-1 1,0 4 251,-3 0 0,2 4-105,-2-1 0,-1-1 433,1 1-145,-4 0 255,6-1-140,-7 3-106,3-3 1,-2 4 20,1 0-43,-2 0-75,3 0-270,-4 0-210,0 0 612,0 4 1,-1-3-1,-2 2 0,1-2-97,-5-1 1,4 1 11,-3 2 0,1-1 128,-1 4 0,-2-3-108,2 3 1,1-3-14,-2 3 0,4-3-129,-3 4 0,3-2 112,-3 1-1,4 2-206,-1-2 1,2-1 35,1 1 1,0 0 34,0 4 0,3-4-13,0 0 1,4-3-126,-1 3 0,3-4 117,0 1 0,0-2 21,0-1 0,0 0-78,0 0 0,1 0 73,-1 0 1,0-1-272,0-2 175,0-2 1,1-3-50,-1 2 1,-1-2 36,-2 1-41,2 3 183,-3-4 1,2 4-90,-1-2 1,-4 1 108,1 2 0,-2 1-152,-1-4 267,4 4-127,-3-7 0,3 4-55,0-4 24,-3 0 1,3 3 16,-4 0-39,4 4 260,-3-7-229,3 8 125,-8-3 1,2 4-29,-4 0 0,3 0 127,-3 0 1,3 3-79,-3 0 0,3 5 94,-3-2 1,0-1-77,0 1 1,-1 0-40,4 3 1,-1 1 327,1-1-307,2 0 0,-3 0-106,4 0 1,0 0 60,0 1 1,0-4-154,0 0 107,4 0 0,0 0-131,2 0 1,2-4 43,-2 1 0,3-2 73,0-1 1,-2 0-205,2 0 0,-5-1-19,5-2 1,-1 1-27,1-4 1,0 3 88,0-3 1,-3 1-73,0-1 0,-4-2 60,1 1 66,3-1 0,-5-1 111,2 0 1,-2 3-124,-1 0 1,-1 1 103,-2-2 0,1 0-49,-5 4 119,5-4 1,-5 5-40,4-4-4,0 4 0,3-3 14,0 2 155,0 2-84,0-3 1,1 3-101,2-3 1,-1 3 188,4-2-140,0 2 1,4 0 13,-1-2 0,0 2 38,0-2 0,-3 2 142,0 1-160,1 0 0,2 0 112,0 0 250,-4 0-159,3 4 7,-7 1-188,3 5 0,-4-1 120,0 0 1,1 0-124,2 0 1,-2 1-5,3-1 1,-3 0-45,-1 0 0,0 0-164,0 0 1,0 1-100,0-1 1,0-3-207,0 0-72,0 0 341,0 3 0,-1-3-238,-3-3 59,3-2 81,-3-1 0,3 0 107,-2 0-7,2-4 1,-3-2-92,4-3 94,0 0 0,0 0 40,0 0 0,0-1-18,0 1 0,3 0-14,0 0 0,3 0 2,-3 0 1,4-1-8,-4 1 1,3 3 55,-3 0 0,4 1 150,-1-1 0,-1 1 106,1 1 0,-3 3 39,4-2 188,-1 2 0,0 1-68,0 0 0,-4 1 81,1 2 0,-1 2-145,1 1 1,-2 2-38,2-2 0,-2 2-50,-1 1 0,0 1-45,0-1 1,3 0-207,0 0 107,0 0 1,-2 0-292,3 1 94,-3-5-191,3 3 87,0-7-75,-3 3 102,3-4 25,-4-4 0,3-1-353,0-4 320,0-1 1,0 1-10,0 0 1,0 0 63,-3 0 1,3 3-27,0-1 0,1 2 109,-1-1 1,-1-2 104,1 2 1,-1 2-233,1 1 219,-2-2 341,7 4-242,-7-3 0,4 4 353,-2 0-25,-2 0-22,3 0-305,-4 4 1,0 1 82,0 4 1,0-3-69,0 0 1,1-1-15,2 1 0,-2 3-42,2-3 1,-2-1 38,-1 1 1,3 0-160,0 3 1,2-3-2,-2 1 0,1-4-98,2 3 0,2-3 40,-2 3 1,2-4-157,1 1 1,-2-2 174,-1-1 0,3 0 33,3 0 1,0 0 87,-2 0 0,-1-4-107,0-2 0,0-2 144,0-2 0,1 1-123,-1 0 0,0 0-141,0 0 0,-3 0 93,0-1 1,-3 1-146,4 0 1,-5 0 131,1 0 1,-2 2-99,-1 1 269,0 0 0,-1 0-193,-2 0 424,-2 4 0,-5-2-43,1 4 1,0 1 62,0 2 1,3-1-45,0 4 0,-1-3 71,-2 3 1,3 0 60,0 4 1,3-4 175,-3 0-192,4 0 0,-2 3 270,4 0-358,0 1 0,0-1-102,0 0 1,4-3-119,2 0 0,2-3-72,1 3 1,3-4-301,1 1 0,3-2-462,-1-1 0,3 0 389,0 0 1,-1 0-638,-1 0 1,-2 0 349,-2 0 1,-1 0-521,1 0 470,-2 0 716,-1 5 0,0-4 0,1 3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5:58.859"/>
    </inkml:context>
    <inkml:brush xml:id="br0">
      <inkml:brushProperty name="width" value="0.06" units="cm"/>
      <inkml:brushProperty name="height" value="0.06" units="cm"/>
      <inkml:brushProperty name="color" value="#008C3A"/>
    </inkml:brush>
  </inkml:definitions>
  <inkml:trace contextRef="#ctx0" brushRef="#br0">46 240 7867,'-9'-10'0,"3"4"-809,0 0 335,0 0 1004,-3-3-255,3 0 0,2 3-6,4-1-182,0 5 1,0-3 77,0 2-27,0 2 1,0-4 147,0 2-31,0 2 0,0-4 136,0 2-337,0 2 0,1-3 213,2 4-290,-2 0 1,4 1 50,-5 2 1,1 2 37,2 4 1,-2 1 40,2 3 1,1-2-42,-1 4 0,1 0 131,-1 4 1,-1-4-74,4 0 1,-3 0 96,3 0 0,-3 2-142,4-1 1,-4-3-89,3-1 0,-1 2 26,1-2 0,1 0-181,-4-3 1,4 2-95,-1-1 229,3 5 0,0-10-134,0 4 1,-3-3 2,0-3 0,-3-2 135,3 3 0,-2-3 13,2-1 0,-3-4 16,3 1 0,-3-4-26,3 1 0,-3-2 14,3-1 0,-3 0-133,3-1 0,0 1 23,0 0-156,2-4 1,-6 1 39,4-1 0,-4 1 11,1 6 0,-2-2 84,-1-1 0,0 2 149,0 1 1,0 3-10,0-3 0,-1 4 207,-2-1-311,-2 2 176,-4 1 0,0 0 374,-1 0-280,5 4 1,-2 1 100,4 4 1,0 1-57,3-1 0,0 1 26,0 2 1,0-2-168,0 3 1,1-3 6,2-1 0,-1 1 16,4 2 0,0-1-101,4 1 1,-1-2-20,0-1 0,0 1 89,0-1 0,0-1-159,1-2 1,2-1 76,0-2 1,0-2-149,-2 2 0,-1-2-21,0-1 59,0 0 0,0-4 80,1-2 1,-4-1-12,0 1 1,-3-2-22,3 2 0,-3-3 31,3 0 0,-4 0-138,1 0 138,2 0 0,-1-1-175,3 1 1,1 3 50,-2 0 1,-1 1 75,1-1 0,0-1 66,3 4 1,-2-1 143,-1 4 0,0-3 124,3 0 1,-3 0 67,0 3-20,0 0-176,4 0 1,-4 0 161,0 0-241,-4 0-238,2 0 98,-4 0-665,0 0 827,-4 0-104,-1 0 0,-4 0 107,-1 0 1,4 3 124,0 0 43,0 0 0,-3 1-30,0-1 0,3 4 70,-1-1 0,5-1-56,-1 1 1,-1 0-81,1 3 1,0 1-137,3-1 0,0 0 91,0 0 0,1 0-157,2 1 0,-1-4-10,4 0 1,-1-3-101,2 3 1,1-4 44,-2 1 1,-1-2 34,1-1 0,-3 0 99,3 0-90,-4 0 141,6 0-197,-6-4 3,2-1 86,-4-4 0,0 0-10,0-1 0,1 4-88,2 0-184,-2 4 486,3-6-290,-4 7 636,0-3-338,0 4 1,1 0 145,2 0-114,-2 4-48,3 1-88,-4 4 1,1-1-18,2-2-109,-2-1 1,6-4 62,-4 2 1,1-2-265,-1 2 63,-2-2 108,8-1 70,-4 0 1,1-1 0,0-2 1,-3 1 7,3-5 0,-4 4-6,1-3 0,-1 3-38,1-3 1,-2 0 43,2-3 0,-2 0-184,-1-1 1,0 1 56,0 0 0,0 0-33,0 0 0,0-1 149,0 1 1,0 0 146,0 0 65,0 0-206,0 4 572,0-4-171,-4 8-62,3 1 1,-3 6-48,4 3 1,0 0-7,0 0 0,0 0-176,0 0 0,3 1 12,0-1 0,5 0-95,-2 0 1,-1 0 67,1 1 0,-3-1-23,3 0 1,-1 0 24,1 0 0,-1-3-67,-1 1 1,-3-4 27,2 3 1,-1-4-154,1 1-2,-2 2-358,3-4 235,-8 3 0,0-5 96,-2-2 1,0 1-94,3-4 145,-2 0 1,-3-3-208,2-1 239,-2 1-1,6 0-32,-4 0 40,4 0 1,-3-1 15,5 1 1,0 3-18,0 0 0,0 3 55,0-3 0,5 1 79,1-1 1,2 0-79,1 3 0,0 1 92,0-4 1,1 4-54,-1-1 0,0-1 131,0 1 1,0 0-120,1 3 1,-1-3 16,0 0 1,-3 0-110,0 3 1,0-3 79,4 0 1,-4 0-223,0 3 211,0 0-32,3 0 0,-3 0 85,0 0-37,-4 0 1,4 0 48,-3 0 1,-2 1 158,2 2 1,-2-1-96,-1 4 1,0-3 98,0 3 1,1-3-27,2 3 0,-2 0-144,3 3 51,0 1 1,-3-1-185,2 0 0,1-3 8,-1 0 1,0-3 56,-3 3 1,0 1 100,0 2 1,0-3-2,0 0 1,0 0-68,0 3 1,3-3 23,0 1 0,0-4-112,-3 3 1,0-3-2,0 3 36,0-4-120,0 2-97,0-4 1,0-1 90,0-2 0,0 1 41,0-4 0,0 0 101,0-3 1,0-1-66,0 1 1,0 3-30,0 0 0,0 0 13,0-3 0,3-1 7,1 1 1,-1 3-31,-3 0-35,0 0 126,4-3 213,-3-1 54,7 1 1,-6 4 88,4 2 263,-4 2-387,6 1 1,-7 1 101,2 2-216,2 2 1,-4 4-11,3 1 0,-2-1-29,1 0 1,-2 0-144,2 0 0,1 1-58,-1-1 0,1-3 103,-1 0 1,-1-3-58,4 3 1,-4-3 52,1 3 0,2-4 4,2 2 1,-2-3 26,1-1 1,-3 0-2,3 0 0,-3-1-44,3-3 1,-3 2-66,3-4-77,-4 0 1,6-3 96,-5 0 1,0 3-171,-3 0 0,1-1 1,2-2 0,-2 3-262,2 0 415,-2 0 1,-1-3 99,0-1 1,0 4-199,0 0 154,0 4 219,0-6-74,0 7 380,0-3-199,0 4 0,1 0 285,2 0-371,-2 0 0,3 1 21,-4 2 0,0-1-19,0 4-40,4 0 1,-2 3-104,4 1 1,-3-4 70,3 0 0,-2 0-161,2 3 0,-3-3-19,3 0 0,0 0-118,3 0 0,-3-1-5,0-2 1,1-1-224,2 4 1,0-4-104,0 1 1,0-2 167,0-1 0,1-1-12,-1-2 1,-3 1 20,0-4 0,-1 3-465,1-3 602,3 0 1,-8-4 201,2 1 0,-2 3 0,-1 0 0,-4 0 0,-2-3 0</inkml:trace>
  <inkml:trace contextRef="#ctx0" brushRef="#br0" timeOffset="317">947 258 7867,'0'-6'1,"0"0"1,0 3 96,0-3 122,0 4-102,0-7 0,1 8-523,2-2-642,2 2 575,4 5 472,0 1 0,1 5 0,-1-1 0</inkml:trace>
  <inkml:trace contextRef="#ctx0" brushRef="#br0" timeOffset="1084">1177 451 7828,'-9'-9'0,"3"0"106,-2 3 1,6-1 469,-4 4-374,4 0-129,-2-1 1,5 3-595,2-2 360,-2-2 1,4 3 54,-2-4 0,-2 3 204,2-3 0,1 3 120,-1-4 0,1 1 1,-1-3-11,0 0 1,1 3-9,-1 0 100,-2 0-517,7-4 224,-3 1 1,4 4-86,0 2 1,-2-1 147,-1 1 1,-3 0 184,3 3 0,-3 1-153,3 2 0,-3-1 101,3 4 0,-4 0-32,1 3 1,1 1 186,-1-1 1,4 0-297,-4 0 0,3 0 99,-3 0 1,3 1-392,-3-1 1,4-3 52,-1 0 0,-1-3-88,2 3 0,-4-4-67,3 1 197,0-2 1,3-1 93,0 0 0,-3-1-43,0-2 1,0 1 252,0-4 1,1 0-53,-4-3 1,3-1-56,-3-3 0,3 3-130,-3-2 0,0 2-131,-3 1 0,0-1-32,0 1 7,0 0 1,0 0 111,0 0 1,-1 3-112,-2 3 253,-2-2 0,-4 4-95,0-2 1,3 2 641,0 1-331,-1 4 0,-1 1 379,2 5-90,-2-1-373,7 4 1,-3 0-128,4 3 0,0-3 98,0-4 0,4 0-204,2 0 0,3-2 40,4-1 1,-3-1-177,2 1 1,1-2 11,0-4 0,0 0-2,-1 0 1,-2 0 132,2 0 1,-2-1-10,-4-2 0,1 1-16,-4-4 0,1 0 6,-1-4 1,-2 1-98,2 0 124,-2 0 0,-5 0-69,-2 0 0,1 2 102,-1 1 0,1 3-2,-1-3 1,-3 4-1,3-1 1,1 2 155,-1 1 158,4 0-191,-2 0 1,4 1 28,0 2 0,0 2-88,0 4 0,1-3 80,2 1 0,2 2-77,4 3 0,1 1 3,-1 0 0,0-2 71,0 4 1,-1-3 7,-2 4 1,3-1 144,-3 3 1,-2 1-129,-1-1 0,-2-3 171,-1 1 0,-1-2-40,-2 1 1,0-1-70,-6-5 1,0 0-87,-6 0 1,3-3-50,-4 0 0,4-3-47,-3 0 0,4-2-227,-2-1 0,3-3-583,1-1-806,0-3-616,0 2 2211,4 0 0,0 1 0,5 4 0</inkml:trace>
  <inkml:trace contextRef="#ctx0" brushRef="#br0" timeOffset="2617">1682 139 7809,'0'-10'-83,"0"1"1,0 0-140,0 0 1,0 3 756,0 0-289,0-1 0,0 1 99,0 0-245,0 4 0,1-2-136,2 4 129,-2 0 1,4 0 133,-2 0 0,-2 4-58,2 2 0,2 3 128,-2 4 0,1 1 33,-1 4 1,-1-1-40,4 1 0,-3-2-233,3 6 1,-3-3 105,3 0 0,-1-1-113,1 0 1,2 0-32,-5-3 1,3-2-149,-3-3 1,3-1 79,-3 0-254,0 0 203,1-4-126,-3-1 9,3-8 0,-3-1 72,2-4 1,-2 0-25,3 0 1,-3-4 65,-1 1 1,3 0-223,0 3 0,1-1 26,-1 1 1,-1-2 38,4 2 0,-4-2 63,1 4 234,2-1 0,-3 2 224,4 0 0,-3 4-151,4-1 0,-4 2 230,3 1 0,-3 4-142,3 2 0,0 2-39,3 1 1,0 1-33,1-1 0,-2 0-62,-2 0 0,2 0-114,-2 1 0,-1-2 85,1-2 0,0 2-190,0-2 133,2-2 0,-4 1-142,2-2 90,2-2 1,-6 2 31,4-6 1,-4 1 18,1-4 1,2 0 0,-2-3 0,0 0-201,-3 0 1,3-1 111,0 1 1,3-3-122,-3 0 1,1 0 85,-1 6 1,-1-2-118,4 2 194,0 2 148,4-4 0,-1 7-92,0-2 0,-3 6 105,0 3 1,-4-1 115,1 1 0,-1 3-71,1 4 1,-1-1 55,1-3 1,-2 0-69,-1 0 0,0 1-165,0-1 1,0-3 39,0 0 0,-1-1-137,-2 1 0,0 2 68,-3-1 1,3-3 8,-3-1 1,3-2-39,-3-1 0,3 0-112,-3 0 183,4 0 0,-5-1-83,4-2-36,-1-2 1,4-8 59,0 1 1,0 0-175,0 3 1,1-1 73,3 1 1,-2-3 47,4 0 0,-3-1 37,3 4 0,0 0 4,3 0 1,-3 0 412,0-1-210,1 5 450,2-3-391,0 7 1,-3-3 224,0 4-274,-4 4 1,5 1-72,-4 4 0,2 1 49,-2-1 1,-2-3-36,2 0 0,-1 0 141,1 3 1,-2 1-101,2-1 0,1 0 83,-1 0 0,1 0-59,-1 1 1,-1-2-82,4-2 0,-3 2-13,4-2 1,-4-2-213,3-1 59,-4 2-311,6-4 84,-3 4 199,4-10 0,-3 0-56,1-4 1,-5 3 107,1 0 0,-2 0 1,-1-3 0,3-1-18,0 1 1,0 3-106,-3 0 170,0 0 1,0 0-103,0 0 263,0 4-143,0-3 0,0 6 266,0 3 1,0-2-77,0 4 0,1-1 5,2 1 0,1 2-18,2-2 0,2-1-73,-2 1 1,3 0-31,0 0 1,0-1-15,0-2 1,0-2 1,1 2 1,-1-2 55,0-1-27,0 0 0,-1-1-29,-2-2 0,0-1 114,-3-2 1,-2-3-40,2 3 0,-2-2-17,-1-1 1,-1 0-16,-2 0 1,1-1-2,-5 1 1,1 0-213,-3 0 1,1 0 68,2-1 1,-2 2-122,2 2 0,0-1-487,0 4-334,4 0 39,-6 3-101,7 0 1074,1 4 0,5 1 0,4 4 0</inkml:trace>
  <inkml:trace contextRef="#ctx0" brushRef="#br0" timeOffset="3049">2509 74 7870,'0'-9'1949,"0"4"-1523,0 1-187,0 4 1,1 1-61,2 2 1,-2 2-69,2 4 1,1 3-46,-1 1 1,4 3 89,-4-1 0,0 0-220,-3 0 1,3 0 28,0 4 0,1-4-388,-1 0 1,-2 0 143,2 0 1,1-1-14,-1-2 0,3-1-376,-3 1-487,0-2-85,2-1 626,-4 1 614,3-5 0,-4-2 0,0-6 0,-4 2 0,-3-2 0,-1-7 0,-1 0 0</inkml:trace>
  <inkml:trace contextRef="#ctx0" brushRef="#br0" timeOffset="3575">2500 194 7766,'0'-10'-155,"0"1"0,0 3 155,0 0 780,0 4 0,0-3 240,0 2-860,0 2 0,4-3 0,2 5-318,2 2 1,2-2-78,-1 2 1,3-1-106,0 1 0,5-2 136,-2 2 1,2-2-91,2-1 0,-4 0 90,0 0 1,0 0 49,0 0 1,1 0 301,-4 0 1,1-3-2,-4 0 0,0-3 13,0 3 0,-1-1-89,-1 1 1,0 1 217,-4-5-270,0 5-2,-3-2-26,0 0 49,0 3-73,-4-3 0,-1 4 61,-5 0 1,1 0 0,0 0 1,0 3 35,0 0 0,2 4 13,-3 0 0,6-2 250,-5 1 1,3 0-86,0 3 0,-1 0 43,4 0 0,-4 1-47,4-1 0,0 0-86,3 0 0,1 1-38,2 3 0,3-3-3,3 2 0,1-2-15,2 0 1,-2-4-129,3 0 0,0-4-130,-1 1 0,0-2 89,-2-1 1,-1 0-56,0 0 1,-3-1 82,0-2 0,-3-2-1,3-4 1,-4-1-4,2 1 0,-3 0-11,-1 0 1,0 0-9,0-1 0,0 1 0,0 0 1,-3 0-154,-1 0 0,-3-1 59,1 1 1,1 0-386,-1 0 105,0 4-949,-3-3 281,-1 7 1109,1-3 0,0 8 0,0 1 0</inkml:trace>
  <inkml:trace contextRef="#ctx0" brushRef="#br0" timeOffset="5161">3061 194 7808,'9'0'0,"-1"-4"-197,-2-3 1,2 2 227,-2-1 1,-1 3-328,2-3 0,-2 3 284,1-3 568,2 0-133,-3-3 137,4-1-384,-4 1 1,2 3 228,-3 0-278,-1 4 248,-3-2-433,0 4 1,-1 0 29,-2 0 0,0 0-315,-3 0 193,0 0 0,-3 3-5,0 0 0,0 1 252,-1-1 48,1 2 1,0 4 6,0 1 0,1-1-73,2 0 0,-2 0 145,5 0 1,0 0-148,3 1 0,0-1-35,0 0 1,0 0-256,0 0 1,4 1 85,3-1 0,2 0-169,3 0 0,-1-4 66,5-2 0,-2 1 27,1 0 1,1-1 22,-3-3 0,0-1 66,-1-3 0,-5 0 45,3-2 1,-4-2 136,0 2 1,1-2-122,-4-1 1,3-1 163,-3 1 1,1 0-357,-1 0 1,-1 0 130,5-1 0,-4 1-122,3 0 1,-3 0 37,3 0 1,-3 1 55,3 1 311,-4-1-32,6 7 0,-6-3 167,5 4 151,-5 0 1,2 4-153,-4 2 0,1 3 65,2 0 0,-1 0-178,4 0 1,-3 0 12,3 0 0,-3 1-164,3-1 0,-3-1 68,3-2 1,-4 2-316,2-2 57,-3 3 42,-1 0 1,0-3 76,0 0 1,-1-4 10,-3 1 0,2-2-49,-4-1 1,0 0 83,-3 0 0,3-1-93,0-2 1,0 1 61,-4-4 0,4 3-7,0-3 1,3 0-60,-3-4 1,4 4-120,-1 0 1,2 0 55,1-3 0,0 0 81,0-1 1,0 4 188,0 0-147,0 0 0,1-2 179,2 2 1,-1-1-15,4 4 1,0-4-92,3 4 0,1-3-4,-1 3 1,0-3-6,0 3 1,3-3-22,1 3 0,2-3-141,-3 3 1,4-4-16,-4 0 1,1 2 68,-1-1 1,-1 0-13,1-3 0,-2 3 29,-1 0 0,-3 3 231,0-4-126,-3 5 30,1-2-21,-4 0 0,-1 3-29,-2-2-8,2 2 1,-5 1 38,3 0 46,2 4 0,-3-2-84,4 4 0,-1-3 231,-2 4 0,2-1-40,-2 3 0,2-3-29,1 0 0,0 3-15,0 4 1,0 0 76,0-1 1,3-1-245,0 5 0,4-4 168,-1 3 0,0 0-256,0 4 0,-1-4-68,1 0 1,2-3-70,-2 0 0,-1-2-21,1-1 0,-2 0-113,2-3 1,-3-2 29,3-4 1,-3 0 43,3 0 1,-3 0-42,3 0 0,-3-4 53,3-2 0,-4-3 204,1 0 0,2 0-31,-2 0 1,0 0 40,-3-1 0,0 1-93,0 0 1,0-3 20,0 0 1,0-1-26,0 4 0,0-3 147,0 0 0,0-2 0,0 2 0,0 2 0,0-2 0,0 0 0,0 0 0,0 2 0,0-2 0,-1 5 0,-2 0 0,2 1 227,-2-3 30,2 4 1,-3 0 139,1 2 84,0 2-60,-1-3 0,3 5-43,-2 2 0,2-1-323,1 4 1,0-3 120,0 3 1,0-3-124,0 3 0,0 0 98,0 4 0,3-1 21,0 0 1,3 1 12,-3 2 0,4-1 147,-4 1 0,3 1-6,-3-1 0,3 4-48,-3-4 1,4 3-39,-1-2 1,-1 2-107,2-3 0,-1 3-143,3-2 0,-3-1-64,0-3 0,-3 0-285,3 1 1,-3-5-415,3-2 405,-3-2-587,5-1 656,-7 0 0,4 0-158,-2 0 1,-2-1-54,2-2 0,1 1-145,-1-4 0,1 2 54,-1-2 600,-2 4 0,7-6 0,-2 3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19.742"/>
    </inkml:context>
    <inkml:brush xml:id="br0">
      <inkml:brushProperty name="width" value="0.06" units="cm"/>
      <inkml:brushProperty name="height" value="0.06" units="cm"/>
      <inkml:brushProperty name="color" value="#008C3A"/>
    </inkml:brush>
  </inkml:definitions>
  <inkml:trace contextRef="#ctx0" brushRef="#br0">84 18 7836,'-1'-5'0,"-2"2"-396,1-2 336,-2 4 333,4-3-26,-4 4 6,3 0-108,-3 0 0,3 3 5,-2 0 0,2 1-11,-2-1 1,2-1 107,1 5-171,-4-5-1,3 6-176,-7-3 1,6 3-123,-4-2-390,4 2 282,-7-3 1,7 5-731,-4-1 1061,4-4 0,-6 3 0,3-3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20.892"/>
    </inkml:context>
    <inkml:brush xml:id="br0">
      <inkml:brushProperty name="width" value="0.06" units="cm"/>
      <inkml:brushProperty name="height" value="0.06" units="cm"/>
      <inkml:brushProperty name="color" value="#008C3A"/>
    </inkml:brush>
  </inkml:definitions>
  <inkml:trace contextRef="#ctx0" brushRef="#br0">37 28 7885,'0'-6'-571,"0"0"0,-1 4 793,-2-2 206,2-1 45,-7 4 1,6-3-78,-4 4 1,4 1-193,-1 2 1,-1-1-107,1 5 1,0-1 86,3 3 0,0 0-31,0 0 1,0 3 35,0 1 0,0 0 12,0-1 1,4-2-111,2 3 0,-1-3-111,1-1 1,-3 1-53,3 3 1,-3-3 65,4 2 0,-5-5-98,1-1 1,1-3-35,-1 4 0,0-4-30,-3 3 1,1-4-39,2 1-157,-2-2 146,3-1 92,-4 0 0,0-4-133,0-2 1,0 1 45,0-2 0,0 1-62,0-3 0,0 0 96,0 0 1,0-4 147,0 1 0,4 0-81,2 3 1,-2 0 75,-1-1 1,2 1-14,2 0 1,-2 0 121,1 0 1,-3-1 62,3 1-218,-4 0 240,6 0 1,-7 3 104,2 0-137,-2 4-131,3-3 7,-3 5 127,4 0-69,-5 0 1,1 0 218,2 0-219,-2 5 1,3 0 169,-4 4 1,0-3-91,0 0 1,0 0 77,0 3 0,0 1 195,0-1-214,0 0 0,0 0-103,0 0 1,0 1-81,0-1 1,0 0-97,0 0 120,0 0 1,0 1-73,0-1 0,1 0 159,2 0-225,-2-4 0,4 2 16,-2-4 0,-2 1 25,2 0 0,-1-3 0,1 2 0,-1-2-5,4-1 1,-3-1-8,4-2 0,-4 1-127,3-5 0,-1 1 9,1-3 0,2 0 19,-2 0 0,-1 3-100,1-1 1,-2 1 188,2-3 0,-4 3-11,1 0 1,1 3-25,-1-3 266,0 4 79,-3-2-88,4 4 18,-3 0 1,3 1 91,-4 2-56,0 2-145,4 4 0,1 0 6,5 0 0,-1-4-77,0-2 0,0 2-122,0-2 1,2 0 77,1-3 0,-2 0-110,2 0 0,2 0 237,-2 0 1,0 0-137,-3 0 156,0-4 1,0-1-76,-3-5 1,-1 2 97,-2 2 0,-2-2-147,2 2 1,-2 1-87,-1-2 0,0 4-4,0-3-410,0 4 366,-4-6-12,-1 7 244,-4-3 0,-1 4 81,1 0 1,3 0 199,0 0 0,1 1-33,-1 2 0,-1-1 94,4 4 0,-4-3-22,4 3 0,0-3-52,3 4 1,-3-4-159,0 3 43,0 0 1,3 3-244,0 0 1,0-3 70,0 1 1,3-4-46,0 3 0,4-3-17,-1 3 1,4-4-152,2 1 1,-2 1-333,2-1 0,3 0 231,0-3 0,-1 0-403,2 0 1,-2 0 246,1 0 0,0-1-356,-3-2 1,-2 2-11,2-2 795,-2 2 0,0-3 0,-1-1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29.679"/>
    </inkml:context>
    <inkml:brush xml:id="br0">
      <inkml:brushProperty name="width" value="0.06" units="cm"/>
      <inkml:brushProperty name="height" value="0.06" units="cm"/>
      <inkml:brushProperty name="color" value="#008C3A"/>
    </inkml:brush>
  </inkml:definitions>
  <inkml:trace contextRef="#ctx0" brushRef="#br0">1 92 8041,'0'-6'-554,"0"0"1010,0 4-313,0-7 0,0 7 170,0-4-169,0 4 111,0-2-7,0 4-61,0 0 184,4 0-144,-3 0-82,3 0 0,-4 4-27,0 2 1,1-1 29,2 2 1,-2-1 42,2 3 0,-1 0 146,1 0 1,-2 1-118,2-1 0,1 3 142,-1 0 0,3 1-244,-3 0 0,1-3 85,-4 2 0,3-2-260,0 0 0,1 2 27,-1 0 0,-2 0-6,2-2 0,1-4-23,-1 0-211,0 0 1,-3 0-82,0 0 139,0-4 9,0 2 1,0-11-88,0-2 0,0-2 142,0 2 0,-1-1-102,-2 1 1,2 0 130,-2 0 1,-1 0-6,1-1 1,-1 1-12,1 0 1,2 0-12,-2 0 0,2-2 84,1-1 0,-4 5-55,1-2 1,0 2 73,3-2 0,0-1-48,0 1 1,0 0 91,0 0 1,0 0-96,0-1 67,4 1 0,0 0 10,3 0 0,0 3 101,-4 0 1,1 3 17,-1 0 0,-1 1-67,4-1 0,-3 2 222,3-2-242,0 2 1,1 2 133,-1 2 0,-4-1-67,1 4 0,1-2 0,-1 2 0,1-1 34,-1 1-47,-2 2 0,3-3-47,-4 4 0,0-3 89,0 1-63,0-5 41,0 6-155,0-3 1,-1 0 49,-2-2 0,1 1-232,-4-1 210,4 0 0,-5-2-15,4 2 1,-4-2-329,0 2 175,3-1 162,-4-2-85,3 0 159,0 0 33,1 0 170,0 0 0,3 1-87,-2 2 67,2-2-33,1 3 1,1-4-105,2 0 0,-1 3-55,4 0 0,-3 0-19,3-3 0,0 0-9,3 0 0,1-1-6,-1-2 0,0 2-25,0-2 0,3-1 23,1 1 0,0-4-10,-1 4 0,-2-3 12,3 3 1,0-4 10,-1 1 0,0 1-8,-2-1 0,-1 4-122,0-1-10,0-3-28,0 1-78,1-4 0,-5 3-203,-2 0 370,2 4 1,-4-3-47,2 2 0,-3 2 17,-3-2 0,1 2 31,-4 1 1,3 0 28,-3 0 1,2 0 129,-2 0 0,0 0-67,-3 0 1,0 0 170,0 0 0,3 1-76,-1 2 1,1-1 156,-3 4 0,3-3-39,0 3 1,3-4-154,-3 1 1,4 2 60,-1 1 0,-2-1-44,2 2 1,0-4 27,3 3 0,0-3-53,0 3 0,1-3-20,2 3 1,-1-4-108,5 1 0,-1 1 127,3-1 0,0 1-159,0-4 0,0 3 139,1 0 0,-1 0-228,0-3 0,0 0 50,0 0 1,4-1 40,-1-2 0,0 2-17,-3-2 1,1-3 4,-1 0 1,0 1-315,0-1 250,0 0-51,1-3 1,-2 0 83,-2-1 1,-2 4-2,-4 0 1,0 3-56,0-3-30,0 4 56,0-6 33,0 7 404,0-3-248,0 4 462,0 0 7,0 4-9,0 1-397,0 4 1,0 0 28,0 0 0,0-3-38,0 1 1,1-4 33,2 3-168,-2-4 189,3 6-361,0-3 302,-3 0-227,7 3 165,-7-7 1,4 4-98,-1-5-10,-3 0-17,3 0-30,-4-5-41,0 0 1,0-1-31,0 0 0,0 3 142,0-3 0,0 3-141,0-3 1,0 4-15,0-7 144,0 4 0,1-1-66,2 0 211,-2 4 0,4-5-129,-2 4 1,-1-1 169,4 1 1,-3 2-87,3-2 1,-3-1 17,3 0 0,-2 1 106,2 3 39,0-4-25,3 3 0,0-3-103,0 4 64,-4-4-42,4 3 11,-4-3-68,0 4-34,-1 0-7,-4 0-19,0 0 35,-4 0 0,2 3-10,-4 0 0,3 1 40,-4-1 0,4-2-24,-3 2 0,3 1-10,-3 0 43,4 3 1,-3-5 40,2 4 41,2-4 18,-3 6-115,4-7-5,0 7 0,0-6 36,0 4 5,4-4-3,1 7 0,3-7-27,-2 4 1,1-3-6,-4 3 0,5-4 0,-2 1 2,-2 2-23,4 0 1,-7 1-3,2 1 2,2-5-19,-4 6-7,3-7 1,-4 4 27,0-2 0,-1-2-180,-2 2 169,2-2 3,-7-1 0,6 3 7,-4 0 0,4 0-52,-6-3 4,7 0-60,-3 0 85,4 0-169,0 0 150,4 0 0,-2-1 47,4-2 1,-1 1-38,1-4 0,2 3 98,-2-3 0,1 3-84,0-3 0,1 1 68,-2-2 0,2-1-52,1 2 0,0 1 3,1-1 1,-1 3-89,0-3 1,0 3-102,0-4 168,1 1 0,-1 1-8,0 2 0,0-1 166,0 1 1,-3 0-105,1 3 1,-4 0 354,3 0-232,-4 0 1,5 1-47,-4 2 1,1-2-50,-1 2 1,-2 2 0,2 1 0,-2-1-94,-1 2 0,3-4 110,0 3 0,0-3-134,-3 3 128,0-4 2,0 6-83,0-3 1,-3 1-9,0 1 26,-4-5 1,2 2-3,-4-4 0,3 0-80,0 0-87,0 0 1,-4 0-146,1 0 132,4 0 75,-3 0 0,4-1 35,-2-2 0,2 1-47,4-5 0,0 4 46,0-3 0,0 3 12,0-3 1,1 1 2,2-1 26,2-2 0,4 3 219,0-5 0,0 4-75,1 0 0,-1 1 418,0-1-330,0-2 0,0 6 16,0-4 1,1 3-161,-1 0 0,0 2-21,0 1 1,-3 0 117,0 0-24,1 0 93,2 0-40,0 4 42,-4 2 0,0 3-101,-2 0 0,-2-3 16,2 0 0,-2-3-76,-1 3 1,0-3-23,0 4 0,0-4 3,0 3 0,0-3-235,0 3 94,0-4 156,0 2-147,0-4 1,1 0 84,2 0-334,-2 0 179,4 0 0,-5-1-143,0-2-1,0 1 81,0-4-39,4 0 1,-3-3 79,2-1 0,1 4 37,-1 0 0,1 3 152,-1-3 0,-2 3-142,2-3 1,1 3 482,-1-3 85,0 3 137,1-1-431,-3 4 0,5 0 386,-3 0-389,-2 0 0,4 1-34,-2 2 0,-2 0 37,2 3 1,-1-3-33,1 3 1,-2-3 43,2 3 0,1-3-71,-1 3 0,1-1 75,-1 1-116,-2 3-352,8-4-364,-4 4-919,4 0 1586,0 0 0,0 1 0,0-1 0</inkml:trace>
  <inkml:trace contextRef="#ctx0" brushRef="#br0" timeOffset="1725">1214 74 8395,'0'-6'-339,"3"1"-309,0 2 625,0 2 272,-3-3 477,0 4-209,0 0-179,0 4 1,0-2-91,0 4 1,0-3-180,0 4 0,0-4 32,0 3 1,3-3-154,0 3 0,1-4 67,-1 1 1,-1 1-409,4-1 261,0 0 1,4-3 79,-1 0-107,0 0 0,0 0 91,0 0 44,0-4 1,1-1-46,-1-4 0,-3 3 1,0 0 1,-1 0-73,1-4-27,-2 1 1,-3 1 28,3 2 0,-3-2 7,2 2 71,-2 1 0,-1 0-126,0 2 302,0 2 67,-4-3 51,3 4 1,-4 1-105,5 2 1,0-1 452,0 4-352,0 1 1,0 2-131,0 0 1,1-3-20,3 0 1,0 0 45,2 4 0,1-4-2,-4 0 1,3 0 9,-3 3 1,3 0-1,-3 1 0,4-1-97,0 0 1,-2-1-7,1-2 0,-4 2-181,1-2 1,1 3 143,-1 0-203,0 0 158,-3 0-191,0 0 1,-1 0-18,-2-3 1,1-2-41,-4-4 0,3 1 95,-3 2 1,3-2 39,-3 2 1,2-2 33,-2-1 0,3 0-137,-3 0 34,4 0-23,-6-4 183,7-1 1,-6-4 5,4-1 0,0 4-4,3 0 1,0 3-24,0-3 217,0 0-72,0-3 0,0-1-62,0 1 1,1 3 96,2 0 1,-1 1-85,4-1 1,0-2 6,3 1 1,0 2 30,1-1 1,-1 0-4,0-3 1,3 3 51,0 0 0,4 3 11,-4-4 0,1 4 119,0-3 0,-3 3-106,2-3 1,1 4 113,0-1 1,-1 2-68,-3 1 1,-3-3 32,0 0-31,0 0 21,4 3-89,-1 4-205,-4 1 1,2 1 200,-4 0-48,0 0 0,-3 0 104,0 1 1,0-4-72,0 3 0,-1-1 5,-2 1 1,2-1-35,-2-2 1,-1-1 80,1 4-227,-4-4 1,2 6 161,-5-5 0,4 0-243,0-3 0,3 0 113,-3 0 1,3 0-4,-3 0 0,3 0-82,-3 0-1,4 0-64,-7 0 101,8-4 0,-3-1-21,4-5 0,0 4 79,0 0 0,0 0-73,0-3 0,3 0 53,0-1 0,5 4 125,-2 0 0,-1 0-27,1-3 1,0 1 194,3 1 0,-3 2-98,0 2 1,1 2 126,2-2 1,-3-1 156,0 1-224,0 0-150,3 3 74,1 0 1,-2 1 37,-2 2-44,2-2 1,-6 6 152,4-4-15,-4 4 260,2-1-101,0 3-163,-3 0 20,3 0 19,-4 0-347,0 1 0,0-4 174,0 0-333,0-4 30,5 2-242,-4-4 311,3 0 0,-3 0-441,2 0 381,-2 0 1,4-3 102,-2 0 1,-2-4-163,2 1 0,-1 0 69,1 0 0,-2 3 199,2-3 0,-1 3-16,1-3 246,-2 4-231,3-6 1,-3 7 401,2-2-24,-1-2-82,2 3-147,-4-2 0,3 5 92,0 2 258,0-1-472,1 6 1,-2-4 45,4 2-535,0 2 0,3-6 226,1 4 1,-1-3-895,0 3 1,-3-3 1119,0 4 0,4-1 0,5 3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38.540"/>
    </inkml:context>
    <inkml:brush xml:id="br0">
      <inkml:brushProperty name="width" value="0.06" units="cm"/>
      <inkml:brushProperty name="height" value="0.06" units="cm"/>
      <inkml:brushProperty name="color" value="#008C3A"/>
    </inkml:brush>
  </inkml:definitions>
  <inkml:trace contextRef="#ctx0" brushRef="#br0">65 83 8395,'0'-6'-608,"0"0"586,0-1 1,0 1-76,0 0 0,0 3-37,0-3-146,0 4 256,0-6 0,-1 6-219,-2-4 166,2 4 157,-3-3-165,-1 1 0,3 3 32,-4-2 337,4 2-202,-6 1 0,4 1 19,-2 2 1,1-2-34,2 2 1,2-1 16,-2 2 0,1-2-13,-1 4 0,2-3 1,-3 3 0,3-3 117,1 3-124,0 0 0,0 3 105,0 1 0,0-4-40,0 0 0,3 0 9,1 3 1,2 0-52,-3 1 1,4-3 8,-1 2 0,1-5-64,-1 5 0,2-2 71,-1 3 1,1-1-194,1 0 0,0 0 15,0 0 0,1-3-333,-1 1 346,0-1 0,-1 3-116,-2 0 150,-2-4-38,-4 3 74,0-3 1,-4 1-37,-2-3 0,-2 1-151,-1-1 111,0 0 0,-1-3-264,1 0 164,0 0-218,0 0 22,0 0 162,-1 0 212,1-4-220,4-1 198,1-5 0,4 1 13,0 0 0,0 3 17,0 0 1,0 3-4,0-3 1,1 3 20,2-4 1,-2 4 76,2-3-124,2 0 18,0-3 0,5 0-14,-1 0 0,-3 2 17,0 1 1,0 3-13,3-3 1,1 3-1,-1-3 1,0 3 0,0-3 0,-2 3 0,2-4 0,-1 5 29,4-1 1,-2-1 4,-1 1 0,0 0 41,1 3 0,-1-1-59,0-2 0,0 2 38,0-2 0,1 2-20,-1 1 0,-3 0 7,0 0 0,0 3 41,3 0 1,0 4 4,1-1 1,-4-1-24,0 2 0,-1-1 57,1 3-174,2 0 0,-7 0 103,2 1 1,-2-4-62,-1 0 0,0-3 74,0 3-19,0-4 0,-4 5-40,-2-4 0,1 0 6,-1-3-30,0 0 0,-3 0-27,-1 0-68,1 0 0,0 0 118,0 0 1,3-1-158,0-2 0,1 1 24,-2-4 0,2 3-59,2-3 1,2 3 26,-2-3-18,2 0 135,1-4 1,0 1-39,0 0 0,1 3 141,2 0 1,-1 1-132,4-2 0,1 0 166,2 4 1,0-3-46,0 3 0,0-1 5,0 1 0,1 2 12,-1-2 0,0 2 7,0 1 0,-3 0-19,0 0 1,1 0 75,2 0 166,0 0-232,0 0 0,0 1 43,1 2 0,-5-1-23,-2 4 1,1-3 9,-1 3 1,3-3 5,-3 3 1,1 0 114,-1 0-143,-2 2 1,4-4 58,-2 2-280,-2 2 284,4-3-362,-5 5 195,0-5-267,0 3 147,0-7-36,0 3-99,0-4 243,-5 0 0,4-1-23,-2-2 0,2 1 5,1-4 1,0 3-102,0-4 1,-1 2 71,-2-1 1,2-2-8,-2 2 0,2 1 60,1-1 22,0 0 1,0-4 100,0 1 1,1 3-137,2 0 0,-2 3 191,2-3-162,2 4 0,-3-5 241,5 3 0,-4 1-83,3 3 0,-3-3-51,3 0 0,-3 0-56,3 3 1,-3 0 3,3 0 0,-3 0-6,4 0 0,-4 0 63,3 0-72,0 0 0,3 0 46,0 0 0,0 0-6,1 0 0,-1 1 23,0 2 1,0-2 13,0 2 0,1-2-60,-1-1 1,0 0 9,0 0 1,-3 1-22,0 2 0,1-1 7,2 1-151,0-2 1,0-1 182,0 0-200,0 0 65,1 0 1,-4-3-104,0-1 119,-4 1 0,2 2-73,-4-2-165,0 2 250,0-3 1,-1 4 65,-2 0 1,1 0-124,-4 0 336,0 0 1,-4 3-25,1 0 1,0 4-6,0 0 1,3-2-82,0 1 1,1 0 484,-2 3-530,-1 0 0,7 1-1,-2-1 1,2-3-317,1 0 187,0 0 0,1 2-244,2-2 0,2-1 114,5-5 1,-1 0-17,0 0 0,0 0 116,0 0 0,0 0 12,1 0 0,-1-5 12,0-1 1,0 1 145,0-1 0,-2 0 7,-1-3 0,-4 3-110,1-1 0,-1 2-88,1-1 36,-2-2 17,3 3 0,-4-1-18,0 0-27,0 4 1,0-2 1,-1 4-8,-2 0 387,2 0-257,-3 0 1,4 1 209,0 2 1,0-1-61,0 4 1,0-3-68,0 3 0,1-1-47,2 1 0,-2 2 22,2-1 1,2 1-45,1 1 1,-1-3 36,1 0 1,-3 0-8,4 4 0,-4-1-19,3 0 1,-3 0-40,3 0 1,-4 0 36,1 1-34,2-1 1,-4 0 1,2 0 0,-2 0-3,-1 1 0,0-4-163,0 0 198,0 0-166,0 3 0,-3-3 39,0 0-442,0-4 323,-1 3 0,2-5-281,-4 0 370,4 0 1,-5-1-29,4-3 1,-1 2-20,0-4-20,3 0 188,-7-3 1,6 0-95,-4 0 1,4 2-42,-1 1 139,2 0 24,1-3-36,0 0 1,0 0 9,0-1 1,0 4 15,0 0 1,1 3-58,2-3 0,-1 3 221,4-3 1,-3 3-109,3-3 1,0 3 96,0-4 1,2 4-110,-2-3 0,2 4-40,1-1 0,0-1 17,1 1 0,-1-3-2,0 3 0,0-3 4,0 3 0,2 0-2,1 3 0,-2-4-49,2 1 1,-1 0 28,-2 3 0,0 0-94,0 0 0,0 0 69,1 0 1,-4 0 3,0 0 58,0 4 1,2-2 72,-2 5-22,2-1 1,-7 3-72,2 0 1,-1-3 1,2 0 65,-3 1-172,3 2 0,-4 0 47,0 0 0,0-3-19,0 0 1,-1-4-2,-2 1 1,1 2-65,-5-2-88,1 0 0,-3-3 95,0 0 1,0 0-91,0 0 0,2 0 125,1 0 1,0 0-13,-3 0 1,3-1-29,0-2 1,3 1 5,-3-5 0,3 4-42,0-3 1,-1 0 44,1-3 0,0 0-65,3 0 1,0 2 62,0 1 0,3 0 115,0-3 1,4 0-69,0 0 0,-2 2-1,1 1 1,0 0 48,3-3 0,0 4 22,1 2 1,-1-1 58,0 1 1,0-3-17,0 2-41,0-3 1,1 5-25,-1-4 0,-3 4-19,0-1 1,-3-1-104,3 1-18,-4-4 72,6 2 0,-6-1-75,1-1 117,-2 5-58,-1-6 220,0 7 0,-1-3-71,-2 4 331,1 0-106,-2 0-198,4 0 1,0 1-17,0 2 1,0-1 12,0 4 0,0-3 208,0 4-171,0-1 1,3 3 64,1 0 1,2 0 18,-3 0-87,4 1 0,-3-1-21,2 0 0,1 0-148,-4 0 1,3 1 28,-3-1 1,4-3-195,-4 0 1,3 0 118,-3 3 1,1-3-109,-1 1 0,-2-4-679,2 3 307,2-4-236,-4 6 152,3-7-96,-4 3 397,0-4 339,0 0 0,-4 0 0,-1-4 0,-4-1 0</inkml:trace>
  <inkml:trace contextRef="#ctx0" brushRef="#br0" timeOffset="332">1066 120 8395,'4'-10'12,"2"1"1,3 3 107,0 0 0,-3 4-118,0-1 1,0 2-279,4 1 0,-1 0 40,0 0 1,0 0-683,0 0 918,-4 0 0,8 0 0,-3 0 0</inkml:trace>
  <inkml:trace contextRef="#ctx0" brushRef="#br0" timeOffset="1965">1305 120 8395,'5'-10'-645,"0"1"1007,-1 4-352,-3-3 117,3 7-147,-4-3 252,0 4 298,0 0-303,0 4 290,0 1-399,0 4 1,0 0 6,0 1 1,0-4-43,0 0 1,0 0-169,0 3 0,3-3 107,0 0 0,4-1-168,-1 2 1,-1 0 102,1-4 0,0 3-71,4-3 1,-1 0-26,0-3 1,0 0 43,0 0 1,1 0 83,-1 0 0,0-1-47,0-2 1,-1 1 66,-2-4-74,3 0 0,-5-3 3,2-1 0,-1 4-46,-2 0 47,-2 0 1,3-3-75,-4 0 0,0 2 74,0 1 0,0 3 135,0-3-202,0 4 377,0-2-22,0 4 30,-4 0 1,3 1-204,-2 2 1,2-1 29,1 4 0,0-3-77,0 3 0,0-3 61,0 4 0,1-1-141,2 3 1,-1-3 117,4 0 0,-1 0-130,1 4 0,3-2 68,-3-2 1,-1 2-11,1-2 0,-1 2 77,1 1 1,1-2 114,-4-1 1,1-1-63,0 1 0,-3 2-66,2-2 1,-2-1 111,-1 1-85,0 1 1,0 2-175,0 0 0,0-3-16,0 0 1,-3-3-415,0 3 393,-1 1 1,3-2-443,-2-2 533,2 2 0,-4-4-67,2 2 96,2-2 1,-4-1-188,2 0 365,2 0-25,-7 0-50,3-4-136,-4-1 0,0-4-7,3-1 1,1 4-117,2 0 0,2 0 85,-2-3 0,-1 0-20,1-1 0,0 1-46,3 0 223,0 0 1,0 0-23,0-1 0,1 1 187,2 0 1,-1 1-112,4 2 0,0-2 163,3 1 0,-3 2-147,1-1 1,-1 1-44,3-1 0,0 1-153,0 2 0,0 2 150,1-2 1,-1-1-114,0 1 1,0 0 55,0 3 0,1 0-52,-1 0 86,0 0 1,0 0 103,0 0 31,1 0-103,-1 0 6,0 0-39,0 0 0,-4 1-28,-2 2-35,2-2-24,-4 7 0,5-6 20,-3 4 1,-2-3-4,2 3 0,-2-3 168,-1 3-129,0-4 47,0 7 1,-1-7-50,-2 4 1,1-4-50,-5 1 0,4 1 13,-3-1 1,3 0-10,-3-3 1,3 0 43,-3 0 0,3 0-299,-3 0-145,0 0 271,-4 0-16,1 0-46,0 0 105,0-4 0,4 2 29,2-4 0,2 3 8,1-3 1,0 3-43,0-4 49,0 1 0,1-3 124,2 0 0,-1 3-118,4 0 1,0 1 133,3-2 1,0 0-28,1 4 99,-1-4 0,0 3-62,0-2 1,0-1 111,1 4-137,-1 0 1,0 3 90,0 0 41,0 0-67,0 0 238,1 0-224,-1 4-20,-4 1 1,2 4-15,-4 0 1,0-3-3,-3 0 0,1 0-5,2 0 36,-2 2-232,3-3 162,-4 4 0,1-1-285,2-2 289,-1-1-196,6-5 0,-7 1 35,2 2-276,2-2 223,-4 3 58,7-8 1,-6 0-121,4-3 143,-4-1 0,5 3-201,-4-4 0,4 3 129,-4 0 1,3 3 46,-3-4 1,3 4 69,-3-3 0,1 4 181,-1-1 0,-1 2 245,4 1-144,-4-4-132,7 3 0,-7-3-5,4 4 38,-4 4 1,5-2-63,-4 4 0,0-3-123,-3 3 0,3-3 5,0 4 1,1-4-170,-1 3 1,-2-3-108,2 3 1,1-3-784,0 3 1072,-1 0 0,1 4 0,1-1 0</inkml:trace>
  <inkml:trace contextRef="#ctx0" brushRef="#br0" timeOffset="4002">2068 129 8395,'-5'-6'-568,"2"-1"1,-1 4 337,1-3 1,0 3 150,3-3 263,0 4 227,0-6-248,0 7 1,1-6 155,2 4 0,-2-1 103,2 1 24,-2 1 77,-1-2-148,0 4 178,0 0 0,3 4-456,0 3 0,0-2 100,-3 1-131,4 0 0,0 3-145,2 0 0,-1 0 6,-1-3 0,-2 2 164,4-2 1,-3-1-239,3 1 1,-3-4 18,3 1 0,-3 1-293,3-1 90,0 1 209,4 0 1,-1-3-2,0 2 0,-3-2-153,0-1 113,0-4 1,3 2 72,-3-5 1,1 4-240,-4-3 1,1 3 126,-1-3 0,-2 3-20,2-3 1,1 3 5,-1-3 204,0 4 1,-3-3-25,0 1 430,0 3-148,0-3 61,0 4 0,-3 1-84,0 2 1,0-1-21,3 5 0,0-4-176,0 3 0,0-3-18,0 3 0,3-3-151,0 3 0,3-3 81,-3 3 0,5-3-155,-2 4 0,2-5 152,1 1 1,-3-1 18,0 1 0,0-2 23,4 2 0,-4-2-94,0-1 197,0 0 1,0-1-73,0-2 0,-4 1 18,1-4 1,-2 3-120,-1-4-57,0 1 0,0-3 85,0 0 1,0 3-108,0 0 1,0 3 85,0-4 0,0 4 16,0-3 0,-3 3 56,0-3 2,0 4 1,3-3 265,0 2-115,0 2 409,0-3-260,0 4-43,0 0 1,3 1-160,0 2 1,1-2 26,-1 2 1,0 1-47,3-1-21,0 0 0,3-2-180,0 2 93,0-2 1,1 3 3,-1-4 0,0 0-37,0 0 1,-3 0 78,0 0 0,0 0-33,4 0 1,-4-3 25,0 0 1,-1-1-20,1 1 0,1 1-18,-4-4 0,0 3-2,-3-3 0,0 3-142,0-3-31,0 3 127,0-5 1,-1 7-13,-2-2 0,1-1 146,-4 1-105,0 0 0,-3 3 201,0 0 1,3 0-92,-1 0 89,1 0 1,-3 3 35,0 0 1,3 3 121,0-3 0,4 1 5,-1-1 1,-2 0 65,2 3-458,0 0 217,3 3 1,0 0-298,0 0 1,0-3 2,0 1 0,4-2-37,3 1 1,-2 1 167,1-4 1,0 3-27,3-3 1,0 3-51,0-3 0,1 1 12,-1-4 1,0 0 4,0 0 0,3 0 63,1 0 0,-1 0 6,-3 0 1,0 0 25,1 0 0,-1-4 5,0 1 0,0-3-28,0 3 1,-3-3-1,1 3 1,-4-4-69,3 1 1,-4 1 65,1-2 0,-2 4-371,-1-3 318,4 4-5,-3-6 0,3 6 24,-4-4 24,0 4 35,0-2 300,0 4 123,0 0 177,0 4-347,0 1 1,1 3 87,2-2-303,-2 2 0,3-2-16,-4 3 1,0-3 27,0 0 0,1-3-151,2 3 1,-2-3 104,2 3-63,-2-4-133,-1 7 174,0-8-211,0 3 123,0-4-191,0 0 220,0-4 1,0 2-104,0-5 0,0 4 81,0-3 0,0 3-56,0-3 133,0 0-143,0-3 221,0 0-67,0-1 23,0 1 0,0 3 67,0 0 30,0 4 369,0-2-383,5 0 0,-3 3 77,4-2 0,-3 2-112,3 1 0,-1 1 171,1 2 1,2-2-53,-2 2-87,3 2 1,0-4-51,0 2 1,0 1 19,0-1-28,1 0 0,-1-3-187,0 0 58,0 0 0,0 0 120,0 0 1,-2 0-48,-1 0 1,-3 0-22,3 0 1,-3-3-13,3 0 1,-3-1-38,3 1 0,-4 1-149,1-4 0,2 3 21,-2-3 1,0 2 103,-3-2 0,0 3-124,0-3 56,0 4 110,-4-6 1,-1 6 2,-1-4 1,-2 4 150,2-1 0,1 2-96,-1 1 1,0 0 169,-4 0 0,4 0 67,0 0 0,3 0-24,-3 0 270,0 0-336,-3 4 1,3-2 394,-1 4-208,5 0-209,-2 3 0,4 0 46,0 1 1,0-4 100,0 0-322,0 0 136,0 3 0,4 0-169,3 1 1,-2-5 95,1-2 0,-3 1-364,3-1 184,0 4 0,3-5 24,0 4 0,-2-4-35,-1 1 0,0-2-217,3-1 1,-3 1-827,0 2 402,0-2 832,4 4 0,-1-5 0,0 0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47.611"/>
    </inkml:context>
    <inkml:brush xml:id="br0">
      <inkml:brushProperty name="width" value="0.08" units="cm"/>
      <inkml:brushProperty name="height" value="0.08" units="cm"/>
      <inkml:brushProperty name="color" value="#008C3A"/>
    </inkml:brush>
  </inkml:definitions>
  <inkml:trace contextRef="#ctx0" brushRef="#br0">47 19 18999,'0'-7'-3110,"0"1"2869,0 4-87,0-2 0,-1 4 1179,-2 0-145,2 0-132,-3 0-113,4 0-96,0 0 523,-4 0-222,2 4 1,-2-2-245,4 4 1,0-3-1335,0 4 263,0-5-12,-4 6 486,3-3 1,-3 1-239,4 0 0,-3-3 460,0 3 0,-4 0 1,2 4-1</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50.053"/>
    </inkml:context>
    <inkml:brush xml:id="br0">
      <inkml:brushProperty name="width" value="0.08" units="cm"/>
      <inkml:brushProperty name="height" value="0.08" units="cm"/>
      <inkml:brushProperty name="color" value="#008C3A"/>
    </inkml:brush>
  </inkml:definitions>
  <inkml:trace contextRef="#ctx0" brushRef="#br0">1 110 15589,'5'-1'-8,"-2"-2"-394,-2 2 246,-1-3-1191,0 0 1373,4 3 1,-3-4-562,2 2 628,-2 2 0,0-4-661,2 2 314,-2 2 270,3-3-38,0 0 464,1 3 1,1-5-428,1 3 440,-1 2 1,3-3-320,0 4 0,-3-1 300,0-2 1,-3 2-295,3-2 1,-2 2 305,2 1-230,-4 0-218,6 0 1,-7 1-242,2 2 0,-2-1-260,-1 4 1,0-3 37,0 4 0,0-4-20,0 3 0,-1-1-276,-2 1 367,2 2 1,-6-3 284,4 4 0,-3-2 6,2-1 0,0-3 663,1 3-348,2 0 0,-6 0 23,4 0 0,0-3-88,3 3 0,-3-2-141,0 2 1,0-3-93,3 3 1,0-3-456,0 3 0,0-3 469,0 3 0,-4 0 1,-1 4-1</inkml:trace>
  <inkml:trace contextRef="#ctx0" brushRef="#br0" timeOffset="482">46 331 19415,'-5'1'403,"2"2"-1240,2-2 499,1 3-1219,0-4 1500,0 0 1,0 0 0</inkml:trace>
  <inkml:trace contextRef="#ctx0" brushRef="#br0" timeOffset="1189">239 19 19518,'0'-6'-4429,"-1"2"1739,-2 4 4682,2 0-1049,-3-4-1474,4 3-255,0-3 284,0 4 1250,0 0-683,0 4 0,0-2 96,0 4 1,1-2-835,2 2 0,-2-3-805,2 3 1184,-2 0 0,0 2 77,3-2 187,-3 2-767,3-2 1,-1 0 677,0 0 1,1-4 66,-1 1-113,-2 2 1,7-4 342,-2 2 1,2 2 0,2 0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6:52.946"/>
    </inkml:context>
    <inkml:brush xml:id="br0">
      <inkml:brushProperty name="width" value="0.06" units="cm"/>
      <inkml:brushProperty name="height" value="0.06" units="cm"/>
      <inkml:brushProperty name="color" value="#008C3A"/>
    </inkml:brush>
  </inkml:definitions>
  <inkml:trace contextRef="#ctx0" brushRef="#br0">28 331 7654,'-5'-4'136,"0"3"123,2-2-316,2 2 0,-4 1-23,1 0 7,3 0 174,-3 0-18,4 0 188,0 0-275,4 0 0,2 0-11,3 0 0,-3 0-19,0 0 1,0 0-161,3 0 1,0 0 43,1 0 1,-1 0 67,0 0 1,0 0-271,0 0 0,4 0 352,-1 0 0,0-4 0,-3-1 0</inkml:trace>
  <inkml:trace contextRef="#ctx0" brushRef="#br0" timeOffset="1825">276 175 7332,'-5'0'-276,"0"0"161,2 0-43,2 0 166,-3 0-30,4 0 614,0 0-568,0-4 1,1 3 24,2-2-134,-2-2 120,3 4 1,-3-6-70,2 4 62,-2 0-114,3-2 1,-3 4-60,2-2-55,-2 2 1,3 0 28,-4-2 1,1 2 170,2-2 0,-2-2 0,3 0 0</inkml:trace>
  <inkml:trace contextRef="#ctx0" brushRef="#br0" timeOffset="2398">350 212 7952,'0'-5'-828,"0"-3"0,0 6 828,0-5 136,0 5 0,1-5 16,2 4-107,-2 0 1,3 2 119,-4-2 10,0 2-102,0-3 1,0 5-8,0 2 1,0-1 9,0 4 0,0-3 66,0 3-145,0 1 1,0 2 59,0 0-33,0 0 0,0 0 24,0 0-32,0 1 1,0-1 18,0 0 1,0-3-10,0 0 0,0-3 39,0 3-3,0 1-62,0 2 37,0 0 0,0-3-79,0 0 0,0-3 9,0 3-13,4-4-57,-3 3 39,7-1 1,-6-3-32,4 2 1,-3-2 70,3-1 0,-3 0-146,4 0 1,-2-1 109,1-2 1,2 2-402,-2-2 150,2-3 311,1 1 0,1-4 0,-1 0 0</inkml:trace>
  <inkml:trace contextRef="#ctx0" brushRef="#br0" timeOffset="4310">497 285 6777,'6'0'116,"0"0"0,-3 0-98,3 0 0,0 0-8,3 0 1,1-1-7,-1-2 0,-3 2 34,0-2 0,0-1-55,3 1 64,0-4-32,1 2 1,-2-4-21,-2-1 0,-1 4-1,-2 0 1,-2 3-21,2-3 1,-2 3 35,-1-3 0,-1 4-56,-2-1 0,1 2 49,-4 1 0,3 0-39,-3 0 1,0 0 28,-4 0 1,1 1 0,0 2 1,0-1 50,0 4 0,3-3 5,-1 3 1,1-1 29,-3 1 1,4 3 131,2-3 0,-1 2-14,1 1 1,0 0-56,3 0-97,0 1 0,0-1 7,0 0 1,4 0-104,2 0 1,2 0 71,1-3-26,1 2 0,-1-6-62,0 4 0,0-4-127,0 1 0,0-2-44,1-1 1,-1 0 16,0 0 39,0-4 0,0 0-148,1-2 94,-1-2 134,0 3 0,0-5-12,0 1 0,-2 3 117,-1 0 1,-3 3-82,3-3 196,-4 4-242,6-6 417,-7 6 29,3-6 56,-4 7-143,0-3-47,0 0-121,4 3 77,-3-7-195,3 7 170,-4-7-181,0 7 141,0-7-44,0 7 1,0-5-22,0 3 14,0 2-23,0-3 24,-4 4 0,2 0-40,-4 0 0,3 0 30,-3 0 0,3 3-1,-3 0 1,3 1 9,-3 0 286,3-3-240,-5 7 0,6-3 105,-4 4 0,3-3-80,-3 0 0,4 0 32,-1 4 0,2-4-86,1 0 1,0 0 122,0 3-261,0 0 0,4 0 100,2-3 1,-1-1-202,1-2 0,0-2-1,4 2 1,-1-2-17,0-1 1,0-1 164,0-2 0,0 1-14,-3-4 0,2 3 44,-2-4-49,-2 1 0,3-3 121,-4 0 0,0 0-49,-3 0 1,0 2-6,0 1 1,0 0-60,0-3 1,-1 3-68,-2 0 98,2 0 0,-4 0-48,2-1 44,2 5 0,-3-3-57,4 2 172,0 2-119,-4-3 0,3 5 92,-2 2 1,2-1-5,1 4 63,0-4 1,0 7-64,0-3 0,0-1 97,0 1 0,0-3-86,0 3 0,0-3 9,0 3 1,1-3-57,2 3 1,-2-2 41,2 2 1,-2-3-63,-1 3-1,3-3-5,0 3 1,1-4-14,-1 1 0,-1 1-22,4-1 1,-3 0-15,4-3 0,-4 0-115,3 0 162,0 0 1,3 0-54,0 0 0,0-1 36,1-2 0,-4 1-30,0-4 1,-1 3 24,1-3 0,2 0 9,-2-3 1,-2 2-16,0 1 17,1 0 0,-4-3-16,2 0 14,-2 0 1,-1-1-10,0 1 1,0 3-12,0 0 7,0 0 35,0 1 0,0 0 5,0 2 22,0 2 0,0-2 95,0 6 0,0-1 12,0 4 1,0 0-66,0 3 0,0-3 93,0 0 1,3 0-106,0 4 1,1-1 9,-1 0 1,-1-1-2,4-2 0,-4 2 31,1-1-102,2 1 0,-1 1-11,3 0 1,0-3-175,-4 0 209,0-4 0,-2 6-212,2-5 111,-2 0-131,3-3 122,-4 0-10,0 0 40,0-4 1,-1-1 17,-2-5 1,2 4-57,-2 0 60,2 0 0,1-3-35,0 0 35,0-1 0,0 1-37,0 0 3,0 0 39,4 0 1,1 0 56,4 3 1,-3-1-60,1 4 1,-1 0 86,3 3 1,-3-1-71,0-2 0,0 2 159,3-2-98,1 2 6,-1 1 44,0 0 4,0 0-8,-4 0 0,-1 1-31,-4 2 95,0-2 1,0 4-60,0-2 1,0-1 109,0 4 1,0-3-149,0 4 1,0-4 17,0 3 0,0 0-41,0 3 1,0-3 10,0 0-4,0 0 0,0 4-15,0-1 0,0-3-114,0 0 0,0-3 69,0 3 1,0-3-117,0 3 0,1-4 24,2 2-95,-2-3 195,4-1 0,-4 0-17,2 0-13,-2-5 0,3 0-1,-4-4 1,1 1 12,2 2 1,-2-2 6,2 2 0,-1-3-11,1 0 1,-2 0 10,2 0 0,1 3 53,-1 0 0,1 0-25,-1 0 4,-2-2 0,5 7 39,-3-2 179,-2-2-129,3 4 1,-3-3-73,2 4 1,-2 1 150,2 2-153,-2-2 1,0 6 31,2-4 60,-2 4-55,3-2 0,-4 5-6,0-1 0,3-3 50,0 0-84,0 0 1,-3 3 23,0 1 0,1-4 35,2 0-80,-2 0 0,4 3-96,-1 0 1,-3-3-67,2 1-115,2-5 0,0 3-198,4-2 0,-3-2 193,0 2 0,1-2-600,6-1 883,-3-4 0,7-1 0,-2-4 0</inkml:trace>
  <inkml:trace contextRef="#ctx0" brushRef="#br0" timeOffset="4674">1425 148 8049,'0'5'405,"0"3"-301,0-2 0,0-1-5,0 1 0,0 0-25,0 4 1,0 2-26,0 0 1,0 0-104,0-3 1,0 2 83,0 1 0,1-2-288,2 2 129,-2-1 0,3-2-101,-4 0 0,1-1 96,2-2 1,-2-1-275,2-2 153,2-2 1,-3 4-369,4-5 623,-4 0 0,7-5 0,-4 0 0</inkml:trace>
  <inkml:trace contextRef="#ctx0" brushRef="#br0" timeOffset="4979">1434 239 7614,'-5'0'-431,"1"0"630,4 0-91,0 0-249,4 0 0,1 0-24,4 0 0,-3 0-32,0 0 1,-3 0 99,4 0 1,-4 0-75,3 0 1,-3 4 170,3-1 0,0 0 0,3-3 0</inkml:trace>
  <inkml:trace contextRef="#ctx0" brushRef="#br0" timeOffset="12371">1462 341 6901,'-6'0'-104,"2"0"148,4 0 146,0 0-120,4 0 24,-3 0 1,7-1-59,-5-3 1,1 3 6,-1-2 1,-1 1 28,4-1 0,-3 2 59,3-2-72,-4-2 1,3 4 62,-2-2-186,-2-2 154,8 4-189,-8-3 163,7 0-97,-7 3 0,6-4 50,-4 2-20,4 1 41,-2-2 1,4 3 13,1-2 1,-1 2 16,0-2 0,0 2-45,0 1 1,1 0 264,-1 0-207,0 0 0,0 4-4,0 2 0,-3 0-31,1 0 0,-5 0-6,1 3 1,-2 0-57,-1 0 2,0 1 1,0-1-85,0 0 120,0 0 1,-1-1-77,-2-2 0,1 0 57,-5-3-175,1-2 73,-3 3-11,0-4 10,0 0 35,0 0 1,2-1-100,1-2 0,4 1 111,-1-5 0,1 4-54,-1-3 0,2 3 5,-2-3 50,2 0 1,1-3 52,0 0 0,0 2 13,0 1 1,3 3-7,0-3 1,1 1-47,-1-1 0,-1-1 109,4 4 1,-3-1-73,4 1 0,-4 1-11,3-1 1,0 1-23,3-1 0,-3 2-10,0-2 0,0 1-118,4-1-57,-1 2 1,0-3 32,0 4 0,0 0-1,1 0 186,-1 0 0,0 0 0,0 0 0</inkml:trace>
  <inkml:trace contextRef="#ctx0" brushRef="#br0" timeOffset="13597">1939 276 7603,'0'-5'132,"-1"0"-274,-2 2 247,2 2-131,-3-3 136,4 0-156,-4 3 1,3-4 84,-2 2 0,1 2-276,-1-3 165,2 3 1,-4 1 104,2 0-3,2 0-23,-7 0 0,5 1 102,-3 3 0,4-2-13,-1 4 1,2-3 384,1 3-313,-4 0 1,3 3 312,-2 0-474,2 1 249,1-1-357,0 0 140,4 0 0,-2-4-192,4-2 53,0-2 82,4-1 1,-1 0-15,0 0 1,-3-4 0,0-2 0,-3-2-85,3-1 0,-2 0 105,2-1 0,-3 1-155,3 0 1,-4-1 84,1-2 1,-2 1-87,-1-1 0,3-1 64,0 1 0,0-2 30,-3 2 1,0 2 55,0-2 0,0 1-62,0 2 1,0 3 179,0 0-219,0 0 300,0 1-226,0 1 242,0 4-4,0 0-20,0 4 0,0 1 18,0 4-79,0 0 1,0 3 82,0 1 0,0-1-58,0-3 1,0 0 12,0 1 0,0-1-24,0 0 0,0 3-87,0 0 1,0 1 15,0-4 0,0 0-100,0 0 0,0 0 85,0 1 1,1-4-11,2 0-148,-2 0 0,4 0 84,-2 0 1,-1-4-77,5 1 0,-4-2 74,3-1-10,-4 0 1,5-1 1,-4-2 0,3 1-4,-3-4 1,3 3 42,-3-3 1,4 3 4,-4-3 0,3 3-29,-3-3 0,1 0 11,-1 0 1,-1-1-94,4 4 0,-3-4 86,3 1 0,-3 1-22,3-1 0,-2 0 46,2 0 0,-1-2-1,1 2 1,2 1 2,-2-1 1,-1 4 6,1-1 1,-3 2 83,4 1 1,-4 0-23,3 0 136,-4 4 0,5 1-84,-4 4 0,0 0-47,-3 0 1,0 1-67,0-1-5,0 0 0,0 0 7,0 0 0,0-2-110,0-1 1,0-3-88,0 3 104,0-4-197,0 6 201,0-7-267,-4 3 24,-1-4 29,-4 0 198,0 0 0,0-1-9,3-2 1,1 1 136,2-4-201,2 4 122,-3-6 0,4 3-30,0-5 0,0 4 90,0 0 0,1 3-83,2-3 0,-1 3-1,4-3 1,0 1-43,4-1 0,-4 0-9,0 3 1,0 1-160,3-4 1,0 4 122,0-1 1,-2-1 154,-1 1 0,0 0 0,3-1 0,0-1 0</inkml:trace>
  <inkml:trace contextRef="#ctx0" brushRef="#br0" timeOffset="14061">2325 221 7971,'-5'0'-1056,"-3"0"2047,7 0-683,-7 0-164,7 0 1,-4 0-135,2 0 88,2 0 53,-3 0-19,4 4 1,0-2-1,0 4 0,0-3 27,0 4 0,0-4 14,0 3 0,0 0 259,0 3-161,0 0-269,0 4 92,4 2 0,-2-1-168,4-2 1,-3-2-76,3-4 0,-3-1-74,3-2 1,0-2 62,4 2 0,-1-3-74,0-3 0,1 1-341,2-4 0,-1 0 221,1-4 1,1 1-171,-1 0 1,1-1 523,-4-2 0,-1 0 0,-2-3 0,2 0 0,-3-4 0</inkml:trace>
  <inkml:trace contextRef="#ctx0" brushRef="#br0" timeOffset="14387">2371 74 7971,'-6'0'-495,"0"0"0,3 3 420,-3 0 1,3 0 220,-3-3 1,4 1 39,-1 2 61,2-2-9,1 3 0,-4-3 116,1 3-141,0-3-197,3 3 1,0-3 32,0 2-300,0-2 110,4 3 1,-2-4-249,5 0 1,-4 0 85,3 0 303,-4 0 0,6 4 0,-3 1 0</inkml:trace>
  <inkml:trace contextRef="#ctx0" brushRef="#br0" timeOffset="14702">2472 92 6820,'-9'0'825,"4"0"-603,1 0 0,4 1-64,0 3 1,-3-2 208,0 4-234,0 0 1,3 4 3,0 2 1,0 0 40,0 3 1,0-1-28,0 1 1,0 3-156,0-3 0,0 2 151,0 2 0,0-2-141,0-1 1,0 0-7,0-4 0,3 0-93,0-2 0,1 1-60,-1-2-144,2 2 0,4-7 130,1 2 0,-4-1-385,0-5-97,0 0 1,2-5 210,-2-1 0,1 1 438,-4-1 0,5 0 0,-3-3 0</inkml:trace>
  <inkml:trace contextRef="#ctx0" brushRef="#br0" timeOffset="15010">2454 239 8061,'-5'-5'528,"2"0"-521,6 2 0,-1 2 131,4-2 1,0 2-481,3 1 0,1 0 206,-1 0 1,0-3-302,0 0 0,0 0 437,1 3 0,3-4 0,1-1 0</inkml:trace>
  <inkml:trace contextRef="#ctx0" brushRef="#br0" timeOffset="15471">2665 19 7635,'-4'-5'-97,"3"1"0,-6 3 13,4-2 178,0 2 92,3-3-33,0 4 5,0 0-251,0 4 154,4 1 1,-2 4-180,4 0 0,-3-3 93,3 0 1,-3-1 24,4 2 0,-1 1 0,3-3 0</inkml:trace>
  <inkml:trace contextRef="#ctx0" brushRef="#br0" timeOffset="15946">2748 377 8020,'-9'0'256,"0"-4"0,-4 3-25,1-2 0,3 1-20,3-1-396,4 2-114,-2-3 0,5 5-1043,2 2 1342,2-2 0,4 7 0,0-3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7:14.609"/>
    </inkml:context>
    <inkml:brush xml:id="br0">
      <inkml:brushProperty name="width" value="0.06" units="cm"/>
      <inkml:brushProperty name="height" value="0.06" units="cm"/>
      <inkml:brushProperty name="color" value="#008C3A"/>
    </inkml:brush>
  </inkml:definitions>
  <inkml:trace contextRef="#ctx0" brushRef="#br0">28 258 7769,'-5'0'1448,"0"0"-708,2 0-350,2 0-307,-3 0 76,0 0-317,3 0 86,-3 0 50,4 0 1,1 0-110,2 0 0,-1 0 9,4 0 1,0-1 68,3-2 0,-3 2 38,0-2 0,0 2-104,4 1 1,-1-1-22,0-2 1,-3 2-128,0-2 0,0 2 67,4 1 1,-4 0-117,0 0 1,-3 0-37,3 0 0,-3 0-274,3 0 626,-4 4 0,2-3 0,0 7 0,2-3 0</inkml:trace>
  <inkml:trace contextRef="#ctx0" brushRef="#br0" timeOffset="350">83 295 7653,'-5'-1'343,"2"-2"-136,2 2-93,1-4-36,0 5-83,0 0-4,0 5 1,0-3 95,0 4 1,1-1 3,2 1 0,-2 2-83,2-2 1,-1 2 33,1 2 0,-2-1-367,2 0 156,-2 0 1,3 0-7,-1 1 1,0-1-221,-3 0 29,0 0 0,1-1-158,2-2 524,-2 3 0,3-4 0,-4 4 0</inkml:trace>
  <inkml:trace contextRef="#ctx0" brushRef="#br0" timeOffset="662">46 405 6671,'-5'0'684,"1"0"220,4 0 523,0 0-1413,4 0-3,1 0-84,5 0-139,-1 0 0,0 0 66,0 0 0,-3 0-82,1 0-139,-1 0 167,3 0 0,0 0-86,0 0 0,-3 0-292,0 0-183,1-4 761,2 3 0,0-7 0,0 3 0</inkml:trace>
  <inkml:trace contextRef="#ctx0" brushRef="#br0" timeOffset="1128">285 258 7653,'-5'0'119,"-3"-3"289,2 0-181,2 0 0,-1 0 276,2 0-339,2 0 147,-3 3-444,4 0-48,0 0 303,4 4 0,-2 1-49,4 4 1,-3-3 25,3 0 1,-4 0 30,1 3 1,1 1-158,-1-1 0,1-1 122,0-2 0,-3 2-111,2-2 0,1 3-49,-1 0 1,1-1-362,-1-2 242,-2 2 1,6-3-84,-4 5 0,1-5-10,-1-2 0,-2-1-543,2 1-48,2-2 549,-4 3 1,5-4 318,-3 0 0,-2-4 0,3-1 0,-4-4 0</inkml:trace>
  <inkml:trace contextRef="#ctx0" brushRef="#br0" timeOffset="1463">239 331 7653,'-1'-5'-338,"-2"2"142,2 2 711,-3 1-430,8 0 1,1 0-1,5 0 1,-1 0-24,0 0 1,0 0-9,0 0 0,-2 0-182,-1 0 1,0 0 59,3 0 1,0 0-431,0 0 0,1 0 498,-1 0 0,0 0 0,0 0 0</inkml:trace>
  <inkml:trace contextRef="#ctx0" brushRef="#br0" timeOffset="2076">681 221 7860,'-6'0'646,"2"1"-449,4 2 0,0 2-1,0 5 1,0-1-3,0 0 0,1 0 0,2 0 1,-1 0-239,1 1 0,1 0 109,-1 2 1,3-2-339,-3 3 0,3-3 84,-3-1 1,4-1-38,-1-2 1,-1 2-50,2-1 0,-4-2-249,3 1 0,-4-3 4,1 3 0,-1-4 520,1 1 0,-2 2 0,3 0 0</inkml:trace>
  <inkml:trace contextRef="#ctx0" brushRef="#br0" timeOffset="2852">662 322 7679,'-5'-4'-501,"-2"2"429,4-4 642,0 4-358,3-2 0,1 4-443,2 0 126,2 0 0,4 0-103,0 0 0,1 0 141,-1 0 1,0 0-32,0 0 0,0 0-165,1 0 0,-1 3 64,0 0 0,0 0 199,0-3 0,0 0 0,1 0 0,-1 0 0,0 0 0,0 0-33,0 0 0,1 0-107,-1 0 140,0 0 0,0-1 0,0-2 0,-2 2 0,-1-2 0,-1 1-23,1-1 13,2 2 0,-6-4 10,4 2 0,-3 2 5,3-2 114,-4 1 188,3 2-149,-5-4 174,0 3-27,0-3-223,0 4 1,-2 0-128,-1 0 95,2 0 1,-4 0-326,2 0 136,2 0 0,-4 0 27,2 0 171,2 0 68,-7 0 0,6 3 46,-4 0 1,3 4-91,-3-4 0,3 4 219,0-1 0,-1-1 225,1 1-475,0 0 0,3 3 67,0 1-230,0-1 114,0 0 1,4-1-117,2-2 1,0 1-57,0-3 174,0-1 0,3-3 42,0 0 1,-3 0-51,0 0 1,-3-1 15,4-3 1,-4 2-79,3-4 0,-3 3-129,3-3 1,-4 3-39,1-3 16,2 0 1,-4-3-54,2-1 0,-2 4 115,-1 0 0,0 3-149,0-3 107,0 0 494,0 1-6,0 1 151,-4 4 104,-1 0-170,0 4-209,1 1 14,4 4-240,0 0 1,1-1 6,2-1-30,2 1 0,4-6 37,0 4 0,1-4-8,-1 1 0,0-2-66,0-1 1,0 0 82,1 0 1,-1 0-148,0 0 1,0 0 86,0 0 1,1 0-200,-1 0 1,0-1 92,0-2 1,0 1 200,0-4 0,1 0 0,-1-4 0,0 1 0</inkml:trace>
  <inkml:trace contextRef="#ctx0" brushRef="#br0" timeOffset="4681">1149 295 7679,'5'-6'191,"-2"-1"-20,-2 5-21,-1-6 0,0 6-340,0-4 1,1 4 89,3-1 0,-3 1-55,2-1 0,-1 2 52,1-2-176,-2 2 251,7-3 1,-6 3-107,4-2 324,-4 2-182,6 1 37,-7 0-36,3 0-8,-4 0-41,0 0 16,-4 0 16,-1 4 1,-3-2 147,2 4 0,-1-3-90,4 3 1,-4-3 131,0 3 0,2-1 18,-1 1 0,3 3 253,-3-3-348,4 2 1,-2 1 133,4 0-218,0 0 0,0 1 99,0-1 1,1-1-146,2-2 0,-1 2 59,4-2 1,0-2-125,3 0 1,1 0 52,-1-1 0,1 0-33,2-3 1,-1 0 58,1 0 0,-2 0 6,-1 0 1,0-1-84,1-2 0,-1-1 39,0-3 0,-1-1-112,-2 2 1,1-2 88,-4-1 0,4 0-105,-4-1 1,1 1 6,-1 0 0,-2 0-74,2 0 1,-2-1 75,-1 1 0,0 0-139,0 0 284,0 0 0,-3 0-110,0-1 1,-1 4 174,1 0 0,1 3-29,-5-3 218,5 4 1,-3-2 94,2 4 80,2 0-189,-3 0-53,4 0-46,0 4-48,0 1 0,0 4 20,0 0 0,0-3 9,0 1 19,0-1 1,0 3-37,0 0 0,3 0 3,0 0 1,0 1-28,-3-1 0,3 0-6,0 0 1,2 0-114,-2 1 1,-1-1 100,4 0-65,-4 0 1,5 0 29,-4 1-81,4-5 0,-5 2 16,4-4 17,-4 0 0,3-4-18,-1-2 0,-3 1-5,2-4 1,-2 0-227,-1-4 223,4 1-44,-3-4 0,6 3 60,-4-3 0,0 3-296,-3 1 220,4 0 58,1 0-4,0-1 151,3 1 1,-5 4 172,3 2-167,-4 2 1,3 1 80,-2 0-113,-2 0-23,3 0 0,-4 1 9,0 2 0,0-1-12,0 4 1,0-3 42,0 4 1,0-4 207,0 3 74,0 0-247,0 3 0,0 0 16,0 0 0,0-2-32,0-1 0,0-3-67,0 3 1,4-3 32,2 3 1,-1-4-110,1 1 1,1 1 73,2-1 0,0 0-107,0-3 1,1 0 20,3 0 0,-3 0 40,2 0 1,-2-4 37,-1-2 1,0 1-14,-3-1 0,2 1-74,-2-1 1,-1-5 34,1 5 1,-4-4-78,1 4 0,1-2-91,-1-1 1,2-4 51,-2 1 0,-2 0 31,2 3 1,-2 0 28,-1-1 0,0 4 175,0 0-85,0 0 189,0-3-170,-4 4 0,2 1 59,-5 4 22,5 0 5,-2 0 71,0 0-134,3 0 243,-3 4-195,4 1 1,0 1 110,0 0 1,0-3 23,0 3-90,0 0 1,0 4-29,0-1 1,0-3-1,0 0 1,1 0-104,2 3 0,-2-3 65,2 1 1,1-1-109,-1 3 1,4-3 37,-4 0 0,4-1 31,-1 1 0,-1 1-15,1-3 0,0 2-9,3-3 1,1 3-6,-1-3 0,0 0 28,0-3 1,0 0-30,1 0 0,-3 0 29,2 0 1,-5 0-131,5 0 1,-2-1 27,3-2 0,-4-1-141,0-2 1,0-2-98,3 1 30,0-1 0,0-1 65,-3 0 0,1 0 92,-4-1 0,0 4 0,-3 0 1,0 0-29,0-3 1,0 3 219,0 0 0,-1 4 6,-2-1 1,-2 2 13,-4 1 0,-1 0-58,1 0 1,0 0 71,0 0 1,3 1 63,0 2 1,0-1-47,0 4 1,-1-3 150,4 3-221,-4 0 0,6 3 529,-2 0-333,2 1 0,1-1-15,0 0 1,1 0-105,2 0 1,2-2-96,4-1 0,0 0 47,1 3 1,-1-3-149,0 0 0,3-4 43,0 1 1,2 1 73,-2 0 1,-2-1-177,2-3 1,-1 0 37,-2 0 0,2-1-76,-2-3 0,3 2 20,-6-4 1,-1 1-131,1-1 235,-4-2 0,5 3-7,-4-4 0,0 2 67,-3 1 1,3 3-69,0-3 1,0 3-1,-3-3 0,1 3-31,2-3 121,-2 0-30,4-4 69,-1 1 1,-2 1-48,4 2 1,-4 1 11,1 2 0,-1 1 5,1-4 1,-1 4-37,4-1-10,-4-3 0,3 5 53,-2-2-271,-2 2 200,4 1-12,-5 0 92,0 4 80,-5 2 0,0 2 56,-4-2 1,3 2-99,0-2 1,1-1 64,-1 1 0,-1-3-75,3 4 1,0-4-111,1 3 20,2-4-164,-3 6 1,5-7 99,2 2 0,-1 1 16,4-1 0,1 0 154,2-3 0,0 1-120,0 2 0,0-2 127,1 2 1,-1 1-95,0 0 0,0 2 49,0-3-42,0 4 0,0-2-22,-3 4 1,1-3 18,-4 0 1,0-2-9,-3 2 280,0-4-276,0 6 1,-1-6 79,-2 4 1,-2-4 4,-4 1-267,-1-2 1,1-1-185,0 0-76,0 0 282,0 0 146,0 0 0,3 0 0,2 0 0</inkml:trace>
  <inkml:trace contextRef="#ctx0" brushRef="#br0" timeOffset="6089">2307 148 7645,'-9'-10'-247,"4"4"-386,2 0 649,-2 4 0,3-3 485,-4 2-37,3 2-327,-1-3 1,4 8-26,0 2 1,0-1-17,0 1 1,0 4 21,0 2 0,4 0-68,3-3 1,-2 3 4,1 1 1,-1-1 25,1-3 1,2 3-115,-2 1 0,-1-1 44,2-3 1,-4 0-1,3 0 0,-4 1-37,1-1 1,1-3 61,-1 0 0,0-3-138,-3 3 56,0-4-11,0 7-6,0-8-166,0-1 156,0-6 0,-3-3-121,0 0 0,0 0 117,3 0 1,-1-1 12,-2 1 0,2 0 113,-2 0 0,2 0-37,1 0 0,0 2-21,0 1 0,0 0-174,0-3 96,0 0 1,3 0-8,0-1 57,4 1 0,-2 0 41,4 0 1,0 0 10,1-1 1,-4 4 5,0 0 0,0 1-18,3-1 0,-3 1 84,0 2 0,-2 2-72,2-2 0,-4 1 1,1-1 0,-1 2 34,1-2-12,-2 1-53,3 2 1,-4 2 103,0 1-47,0-2 1,0 4 45,0-2 151,0-2-168,0 7 0,0-3 9,0 4 1,0-3 79,0 1 1,0-1-90,0 3 0,0 0 93,0 0 0,0 0-38,0 1 0,0-1-46,0 0 1,0 0-20,0 0 1,0 1-73,0-1 1,0 0 69,0 0 1,0 0-15,0 0 1,3-2-23,0-1 0,1-3-155,-1 3 225,-2-4-66,7 2 1,-5-4-353,3 0 134,-4 0 1,5-4-54,-4-2 1,1 1-43,-1-1 40,-2-1 1,4-1 127,-2 2 0,-2-2-31,2 2 0,-2 1 119,-1-1 1,1 4-155,2-1 330,-2-3 17,4 5 1,-4-6 300,2 4-328,-2 0 0,4 4 29,-2 2 0,-1-1-91,4 4 0,-3-3 21,3 4 1,0-4-30,3 3 0,1-3-41,-1 3 1,0-3-13,0 3 1,3-4 7,1 1 1,-1-2-76,-3-1 1,1 0 42,3 0 1,-3 0-94,2 0 1,-5-1-52,-1-2 0,0-1 41,4-2 1,-4-2-29,0 2 89,-4-2 0,2-2-68,-4 1 22,0 0 43,0 0 0,-1 4 29,-2 2 1,1 2 13,-4 1 0,0 0 43,-4 0 1,1 0-60,0 0 1,3 1 178,0 2 0,1-1 159,-1 4-41,-3 0 0,7 2 148,-4-2 163,4 2-195,-2-2-76,4 3 1,4 0-124,2 0 0,3-3-24,0 0 0,0-3-294,0 4 1,3-5 124,1 1 0,0 1-196,-1-1 1,-2 3-115,3-3 1,-3 0-302,-1-3 1,3 0 172,1 0 446,-1 0 0,-3 4 0,0 1 0</inkml:trace>
  <inkml:trace contextRef="#ctx0" brushRef="#br0" timeOffset="7648">3079 37 7643,'-4'-9'-1077,"-1"0"1095,0 0 740,1 4-303,4 1-371,0 4 1,0 4 214,0 2 0,0 2-81,0 1 0,3 0 129,0 1 1,0 2-18,-3 0 0,3 4-98,0 0 1,1-2-103,-1 1 1,-1-2-101,4 2 1,-3-4-51,4 1 1,-4-1 41,3-2 0,-3 0-30,3 0 0,-3 0-44,3 1-194,-4-5 183,6-1-96,-7-4 126,7 0 13,-6-4 0,3-1-86,-2-5 0,-2 1 96,2 0 1,-2 0-62,-1 0 0,1-1 52,2 1 0,-2-1-124,2-2 1,1 2 66,-1-3 0,1 4 31,-1 3 1,-1-2 44,4 2 0,-4 1 1,2-2 24,1 5 116,0-2 0,1 5-45,0 2 0,-4 2-49,1 5 0,-2-1 66,-1 0 0,3 0-69,0 0 0,0 1-1,-3-1 1,0 0-43,0 0 1,0 0 1,0 1-133,0-1 150,0 0 0,-1-1-188,-2-2 159,2 2-14,-7-7 10,3 4 1,-1-5 7,0 0 1,3 0 7,-4 0 1,5 0-34,-6 0 28,7 0-85,-3 0 70,4 0-12,0 0 25,4 0 0,-2-4 3,4 1 0,-3 0 16,4 3 0,-1 0 5,3 0 1,0 0-67,0 0 0,-2-3 46,3 0 0,-3 0-47,5 3 0,1-1 37,0-2 1,0 2-62,-1-2 0,-1 1 48,5-1 0,-2 2-3,1-2 1,2 1-5,-5-1 0,3 2 3,-3-2 1,2-1-16,-2 0 0,-2-3 1,2 1 1,-1 1-172,-2-1 0,-3 0 54,0-3 1,-1-1-298,1 1 310,-2 0 1,-4 0-59,0 0 147,0 4 1,-4 0 158,-2 5 0,-5 0 102,-1 0 1,-2 0-100,2 0 0,1 5 134,-4 1 0,3-1-63,0 1 0,3-3 16,3 3 1,-2-1-73,2 1 1,1 3-13,2-3 0,-1-1-18,1 1 0,0 0-7,3 3 0,1-1-15,2-1 1,-1 1 15,4-2 1,4-1-119,2 1 0,1-1 20,-1 1 0,0 1-48,3-4 1,-3 1 45,3-4 1,-2 0-108,2 0 0,-3 0 52,4 0 1,-5 0 19,1 0 0,-2-4-75,0 1 0,-1-4 73,0 1 0,-3 1 0,0-1 0,-3 1-6,3-1 0,-4-2 67,1 1 1,-2-1-43,-1-1 1,0 3-18,0 0-95,0 0-152,0-4 271,0 1 1,-1 1-72,-2 2 217,2 2-138,-3 4 368,4 0-153,-4 0 1,3 1 273,-2 2-184,2 2-62,1 4 0,0 0-85,0 1 1,0-4-7,0 0 1,0 0 61,0 3-85,0 0 1,1 1-62,2-1 0,-1-3-4,4 0 0,-3-3-109,4 3 0,-2-3 42,1 3-167,2-4 0,-3 3-374,4-5 0,-3 0 4,0 0 63,1 0 1,-1 0 160,0 0 1,-3-1-537,3-3 0,-4 2 870,1-4 0,-2 0 0,-1-3 0,0 0 0</inkml:trace>
  <inkml:trace contextRef="#ctx0" brushRef="#br0" timeOffset="7999">3649 65 7643,'-3'-6'-177,"0"0"1,0 3-636,3-4 1008,0 5-24,0-6 380,0 7-129,0-3 178,0 4 1235,0 0-2569,0 4 474,0-3-561,0 7 1,3-6-21,0 5 840,0-5 0,1 6 0,1-3 0</inkml:trace>
  <inkml:trace contextRef="#ctx0" brushRef="#br0" timeOffset="8755">3750 148 6685,'0'5'394,"0"-1"-46,0-4 839,0 0-757,4 0-217,-3 0-215,7 0 0,-3-3 87,4 0 1,-2-3-265,-1 3-143,0-5 1,2 3 184,-2-4 0,1 3-52,-4 0 1,4 3 12,-4-3 1,0 3 149,-3-4 1,0 4 18,0-3 0,-1 4 21,-2-1 0,-3 2 20,-3 1 5,0 0 1,0 0-22,0 0 1,-1 1-14,1 2 0,0-1 161,0 4 0,0 0-47,0 4 0,2-4 158,1 0 0,3 0-9,-3 3 0,4 0 25,-1 1 0,2-1-154,1 0-59,0 0 1,1 0-139,2 1 0,-1-2 47,4-2 1,0 1-28,4-4 0,-1 3 53,0-3 1,0 0-243,0-3 0,0 0-19,1 0 0,0 0-7,2 0 0,-2 0 64,3 0 0,-3 0-109,-1 0 1,0-1 106,0-2 1,-2 1 59,-1-4 0,-1 3 19,1-3 1,1 3-17,-4-3 1,3 3 119,-3-3 0,3 2-50,-3-2 1,2 1 17,-2-1 0,-1-2-106,4 2 73,-4-2 1,3-2 124,-2 1-126,-2 0 320,3 0-57,-4 0-18,0-1-132,0 5 0,-1 1 281,-2 4-122,2 0-100,-7 0 1,6 0-79,-4 0 92,4 0-263,-7 0 216,8 0-229,-7 0 80,7 4-2,-7-3 57,7 3 0,-3-2-25,4 1-75,0-2 0,0 4 3,0-2-175,0-2 0,0 4 301,0-2 0,0-2 0,0 3 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7:25.763"/>
    </inkml:context>
    <inkml:brush xml:id="br0">
      <inkml:brushProperty name="width" value="0.06" units="cm"/>
      <inkml:brushProperty name="height" value="0.06" units="cm"/>
      <inkml:brushProperty name="color" value="#008C3A"/>
    </inkml:brush>
  </inkml:definitions>
  <inkml:trace contextRef="#ctx0" brushRef="#br0">37 368 7655,'5'-4'-1182,"-1"2"916,-4-4 362,5 4 1,-4-4 438,2 3-342,2 2 0,-3-3 1,4 4-62,-4-4-156,6 3 1,-6-4 55,4 2 1,-3 2 35,3-2-52,-3 2 1,2-2-17,-2 0 0,-2-1 24,2 1 21,-2 2-41,-1-8 24,0 4 0,0-1-109,0 0 197,0 4 4,-4-6-41,-1 7 1,-5-3 130,1 4 1,3 1-109,0 2 0,0 1-37,-3 2 0,0 2 150,3-2 0,-2 3-63,2 0 0,1 0-64,-1 0 0,3 1 34,-3 3 0,4-3-17,-1 2 1,2-2-16,1-1 1,0 4 6,0-1 1,0 3-41,0-2 0,0-1-5,0-3 1,4 3-31,2 0 1,1 4 55,-1-4 0,2 0-152,-2-3 0,2 1 37,2-1 1,-2 0-87,-2 0 0,1 0 101,-4 1 0,3-4-15,-3 0 0,3-3 3,-2 3 1,-1-3 23,-3 3 0,0-3-153,0 3 146,0-4 0,-1 6-330,-2-5 222,-3 0 1,-3-2-190,0 2 274,0-2 0,0 3-22,-1-4 0,4-1 88,0-2-91,0 2 0,0-7 106,0 2 1,4 0-47,-1 0 0,2 0 31,1-3 1,0 0-7,0 0 0,1-1-3,2 1 1,1 0-55,2 0 0,2 1-84,-2 2 0,2-3 47,2 3 1,-1-1-17,0 1 0,-3-1-207,0 4 0,0-3 71,4 3 0,-1 0-285,0 3 511,0 0 0,4 0 0,2 0 0</inkml:trace>
  <inkml:trace contextRef="#ctx0" brushRef="#br0" timeOffset="543">377 322 7664,'-4'-5'-308,"2"1"655,-4 4 1,4 1-28,-1 2 1,2-1-122,1 4 1,0-3-116,0 3 0,0 0-197,0 3 77,0 1 0,0-1 100,0 0 1,1 0-119,2 0 133,-2 1 1,4-1-334,-2 0 0,-2-3-29,2 0 0,-1-3-125,1 3 1,-2-2-265,2 2-3,-2-4 675,4 2 0,0-4 0,4 0 0</inkml:trace>
  <inkml:trace contextRef="#ctx0" brushRef="#br0" timeOffset="876">350 304 7664,'-4'-10'-482,"0"1"187,-3 0 138,-1 4 194,7-3 0,-2 7 290,6-2-295,-2 2-47,7 1 0,-6 0 0,4 1-51,-2 2 1,-1-1-373,-3 4 135,4-4 303,-3 6 0,7-3 0,-3 4 0</inkml:trace>
  <inkml:trace contextRef="#ctx0" brushRef="#br0" timeOffset="1195">442 423 7594,'0'5'-179,"0"0"281,0-2-20,0-2 1,0 4 210,0-2 34,4-1-151,-3 2-183,3-4 149,-4 0-608,0 0 332,4 0 1,-3-4 25,2-3 1,-2 2-240,-1-1 238,4 0 1,-3-3-30,2 0 119,2-1 0,-4 1 18,2 0 0,1 3 191,0 0 1,-1 3 37,-3-3 0,3 3 77,0-4-76,0 5 0,-2-1-61,2 6 1,-2-1-43,2 5 1,-2-1-53,-1 3 0,3 0-22,0 0 0,1 0-59,-1 1 0,-2-1 93,2 0 1,1 0-143,-1 0 0,2-2 63,-2-1 1,-1-3-255,4 3 1,-4-3-413,1 3-437,2-4 1096,0 2 0,4 0 0,0 1 0</inkml:trace>
  <inkml:trace contextRef="#ctx0" brushRef="#br0" timeOffset="3596">782 322 7677,'0'-6'0,"0"0"0,0 3-307,0-4 1,0 4 0,0-3 319,0 4-18,0-2-6,0 0-106,0 3-21,-4-3 130,3 4 1,-5 0-3,3 0 0,1 0 210,-4 0 1,3 1-74,-3 2 0,1 2 78,-1 4 0,-2-3-38,1 1 1,2-1 99,-1 3 1,4 0 7,-1 0 0,2 0-95,1 1 0,0-1-79,0 0 1,0 0-134,0 0 0,4 0-79,2-3 1,3 1 69,0-4 1,0 3-71,0-3 0,0 0-55,0-3-50,1 0 113,-1 0 1,0-4 35,0-2 1,-4 1-99,-2-1 75,-2 0 0,-1-4-193,0 1 194,0 0 0,0 0-62,0 0 1,0 3 26,0-1 50,0 1 28,-4-3 0,3 0 80,-2 0 1,2 3-86,1-1 147,0 5 39,0-6 1,1 4-26,2-2 0,1 1 4,3 2 1,0 1-42,-4-4 1,4 4-75,-1-1 0,-1-1 13,1 0 1,-1 0-17,1 1 1,2 1 10,-5-4-48,4 4-64,-6-6 0,4 6 103,-2-4-21,-2 4 1,3-3 8,-4 2 0,-1 2 51,-2-3 63,2 3-42,-7 1 1,6 0 126,-4 0-163,4 0 0,-3 0 342,1 0-163,3 5 234,-3 0-293,4 4 0,0 0-160,0 0 1,0 0 60,0 1 1,3-1-105,0 0 1,4 0 82,-4 0 1,3 2-97,-3 1 1,3-2 56,-3 2 1,3 2 14,-3-2 1,0 1-43,-3-1 0,3-1 39,0 1-15,0-2-60,-3-1-170,0-4 145,0-1-46,0-4 1,0-1 84,0-2 1,0-2 8,0-4 0,-3 3-24,0 0 0,0 0 10,3-4 1,0-2 14,0 0 0,0 0 37,0 2 0,0 1 20,0 0 1,0 0 9,0 0 0,0 3 4,0-1 1,0 1-27,0-3 0,0 0-12,0 0 0,1 3-1,2 0 1,-1 0 9,5 0 0,-4 1 46,3 2 0,-3 2 7,3-2 1,-3-1 113,3 1 1,-3 0-117,3 3 0,-3 0 215,4 0-259,-5 0 51,6 0 1,-6 0-31,4 0 31,-4 0 1,2 1-192,-4 2 239,0-2 22,0 7 0,0-3 35,0 4 54,0 1 0,0-1 6,0 0 1,0 0-80,0 0 1,0 1-58,0-1 1,0 1 11,0 2 0,0-2-4,0 3 0,1-3 18,2-1-175,-2 0 0,4 0 45,-2 1 1,-1-4-142,4 0 25,-4-4 159,7 6-217,-4-7 6,4 3 48,0-8 60,0-1 1,0-4-105,-3 0 0,1 3 29,-4-1 0,3 4 78,-3-3 0,1 1 64,-1-1-70,-2-2 0,3 6 301,-4-4 55,4 4-13,-3-3 0,4 5 49,-1 0-149,-3 0 0,4 4-49,-2-1 0,1 1-2,2-1 0,2-1-160,-2 4 1,-1-4 100,1 1 0,1 1-158,2-1 1,0 0-17,0-3 0,0 0-2,1 0 0,-1 0 103,0 0 0,0 0-4,0 0 0,-3-1 143,1-2-136,-5-2 1,5-4 74,-4 0 0,0 3-43,-3-1 0,0 1-349,0-3 170,0 0 0,-1 1 73,-2 2 1,1-3 92,-4 3 0,3 2 0,-4 1 1,4 2-9,-3 1 1,3 0 221,-3 0 330,0 0-103,-3 4-197,0 1 1,2 5 200,1-1-293,4 0 0,-2 0 17,4 0-185,0 0 1,0 1-30,0-1 123,4 0 0,1-1-221,5-2 0,-1 2 48,0-5 0,0 1-39,0-1 0,1-2-105,-1 2 192,0-2 0,0-2 50,0-2 0,0 1 7,1-4 0,-2 3-256,-2-4 226,2 1 0,-4-3-92,2 0 0,-2 3 10,-4 0 0,1 3-245,2-4 244,-1 1 1,2 0-173,-4 0 239,0 4 0,0-3 158,0 2 247,0 2-125,0-3-105,0 4 1,0 1 191,0 2 131,0-2-302,0 7-55,0-3 0,1 3-49,2-2 1,-1 2-166,4-5 8,-4 4 98,6-2 32,-7 0 0,6 0 38,-4-2-11,0-2-47,-3 3 14,0-4-20,0-4 0,0 2 1,0-4 0,0 3-24,0-3 0,3 3-124,0-3 0,1 3-171,-4-4 36,4 5 196,1-6 1,4 4 28,0-2 1,-1 1 102,-2 2 0,3 2-41,-3-2 1,-1-1 133,1 1 1,-3 0-77,3 3 0,-1-1 164,1-3-421,3 3 143,-4-3 1,1 4-208,0 0 233,-4 0-37,2 0 76,-4 0 0,-1 0 126,-2 0 0,1 0-32,-4 0 1,3 3 170,-3 0 0,0 2-244,0-2 0,2-1 54,4 4 0,-3-3-247,0 3 167,0-4-45,3 6 0,1-4 0,1 3 0,1 0 0,3-4-26,-3 3 0,5-3 50,-2 3 0,-1 0 99,1 3 1,-3-3 10,3 1 1,-3-1-78,3 3 1,-3-1 62,3-2 0,-4 2-1,2-2 1,-3 0 2,-1 0 0,0-3-19,0 3 1,-1-4 3,-3 1 1,2 1-61,-4-1 1,3 0-4,-3-3 1,3 0-377,-3 0 141,4 0-238,-6 0 0,7-1-133,-2-2 606,2 2 0,1-7 0,0 3 0</inkml:trace>
  <inkml:trace contextRef="#ctx0" brushRef="#br0" timeOffset="5455">1875 285 7349,'0'-5'-202,"0"-3"402,0 7-57,0-7-66,0 7 0,0-4-86,0 2 90,0 1-54,0-2 0,-1 4 38,-2 0-62,2 0 131,-7 0 0,6 3-86,-4 1 0,4 3 108,-1-1 1,2-1-63,1 1 0,0 0-62,0 3 1,0-3-11,0 1-131,4-1 1,0 0 80,2 0 0,2-4 2,-2 1 0,-1 1 18,1-1-146,-3 0 1,5-3-72,-2 0 180,-2 0 0,1 0-124,-2 0 89,-2 0-71,3-4 1,-4 2-63,0-4 54,0 4 108,0-6 4,0 3 300,0 0-130,0 1 373,0-1-175,0 4-165,4-3 1,-2 7-128,4 0 1,-3 4-19,4-4 1,-4 3 23,3-3 0,-3 1-24,3-1 1,-3-2-107,3 2 0,-3-1 61,3 1 1,-3-2-77,4 2 1,-4-2 48,3-1 0,-3 0-159,3 0 67,-4 0-179,6 0 125,-7-4 91,7-1 1,-6-3-117,5 2 34,-5-2 1,3 3 210,-2-5 1,-2 4-112,2 0 0,-2 3 455,-1-3 95,0 4 114,0-2 23,0 4-270,0 0 1,0 4 33,0 2-381,0 2 0,0 1 54,0 1-127,0-1 0,1-1-120,2-2 98,-2 2 1,4-4 114,-2 2 1,-2 0-26,2-3 49,-2-2-33,3 3 14,-3-4 7,3 0-283,-4-4 157,4-2 0,-3-3-73,3 0 1,-3 3 63,-1 0 0,3 0-85,0-3 0,1 2 164,-1 1 1,-2 3 60,2-3 0,-2 3 123,-1-3-172,4 4 285,-3-2 0,3 3 80,-4-2 59,4 2-305,-3-3 0,3 5 87,-4 2-88,4-2 0,-3 7-8,3-2 1,-2-1 16,1 1 0,-2-3-42,2 3 1,-1 1-2,1 2 0,-1-3-19,4 0 1,-3-3 2,3 3 0,-3-1 34,3 1-114,0 3 0,4-8-40,-1 2 1,0-2 113,0-1 1,0 0-145,1 0 1,-1 0 38,0 0 1,0-1-55,0-2 1,1 1 21,-1-5 0,0 2-151,0-1 1,-3-1 6,0 4 0,-1-4 110,2 1 1,-2 1 139,-2-2 0,-2 4-96,2-3 0,-2 3 258,-1-3 1,0 3 96,0-3-154,-4 4 1,-1-5 124,-4 4-19,-1 0 0,1 2-134,0-2 1,3 1 71,0-1 63,0 2-58,-4 1 4,1 0 0,3 0 41,0 0 189,4 4-84,-6 2-25,7 3 0,-3 0-119,4 0 0,0-3-63,0 0-203,0 1 1,0 2 79,0 0 1,3-3-421,0 0 283,4 0 1,-2 0-36,4 1 0,-3-5 12,0 1 124,1-2 0,2-1 41,0 0 1,-3-1-41,0-2 1,-1-3-57,1-3 0,2 2 70,-5-2 1,3 2-101,-3-5 1,3 1 90,-3 2 0,0-1 92,-3-2 1,0 1-58,0-1 0,0-1-3,0 1 0,0-1 24,0 4 0,-1-3 224,-2 0-96,2 0 1,-6 2-17,4 1-99,0 0 0,0 3 43,0 0 58,0 4 45,-2-2 260,4 4-91,-7 0-227,7 4 1,-3 1 203,4 4 0,0-3-41,0 0 1,0 0 21,0 4 0,0-1-49,0 0 0,0 0-67,0 0 0,0 0-25,0 1 1,1-1-99,2 0 1,-1 0-1,4 0 0,-3 1 58,4-1 1,-4-3-273,3 0 0,-1 0 91,1 3 0,2-3-502,-2 1 0,2-4-58,2 3 1,-1-3 644,0 3 0,0 0 0,0 3 0</inkml:trace>
  <inkml:trace contextRef="#ctx0" brushRef="#br0" timeOffset="7323">2564 157 7731,'0'-6'121,"0"2"278,0 0-269,0 3 149,-4-3-22,3 4 1,-3 1-114,4 2 0,0 2-7,0 5 1,0-1 5,0 0 0,1 0 3,2 0 1,-2 0 22,2 1 0,2-1-17,-2 0 1,1 0-101,-1 0 1,-2 1-13,2-1 1,1-3-99,-1 0 0,3-3 142,-3 3 0,1-4-85,-1 1 1,-1 1-3,4-1 0,-2 1-120,2-4 0,-3-4-68,3 1 0,-3-1 60,3 1 1,-3-2-3,3-4 0,-3 3-12,3 0 1,-3 0-73,4-4 0,-5 1 105,1 0 1,1 3-267,-1 0 271,4 0 0,-5-3-20,4 3 1,-4 1 293,1 2-130,2 2 364,-4-3 0,3 5-200,-4 2 0,0 2 129,0 4 0,0 1-94,0-1 0,0 0-79,0 0 1,4 0-59,-1 1 1,1-1-46,-1 0 0,1-3-213,2 0 0,2-1 32,-2 1 0,-1 2-31,1-5 1,1 0 21,2-3 0,0 0 68,0 0 1,-3 0-5,0 0 1,1-1-2,2-2 0,0 1-102,0-5 1,-3 2 77,0-1 1,-1-2-47,2 2 0,0 1 2,-4-1-106,4 0 117,-2-4-2,0 1-40,3 0 107,-7 0 0,3 3 99,-4 0-178,0 4 160,0-7 1,-1 7-116,-2-4 207,2 4-108,-7-2 1,6 4 18,-4 0 62,4 0 234,-6 0-64,3 0 1,-1 3 80,-1 0-141,5 4 1,-5-2-101,4 5 0,0-4 364,3 0-387,0 0 0,0 3-98,0 0 1,0-2 83,0-1-382,0 0 283,4 3 1,0-3-204,2 0 143,3-4 65,-4 2 7,4-4-139,0-4-43,0-1 1,-1-4 128,-1 0 0,0 3-309,-4 0 288,0-1 0,-2-1-176,2 2 404,-2-2-201,3 3 248,-4 0-152,0 1 758,0 4-172,0 0-95,0 4-323,0-3-100,0 7 1,1-4-165,2 2 1,-2-1 33,2-2-221,2-2 36,0 7 139,5-6 101,-1 2 31,0-4-33,0 0 39,0 0-234,1-4 0,-2 1 121,-2-3 1,1 3-560,-4-3 187,4 0 191,-6-3 1,4 0 119,-2-1 1,-2 4-122,2 0 702,-2 4-391,-1-6 1,0 6 665,0-4-314,0 4-29,0-2-235,0 4 1,0 1-54,0 2 1,0-1 49,0 4 0,0-3-22,0 3 1,0-3 140,0 3-133,0 0 1,2 4 66,1-1 0,-1-3-47,4 0 1,-3-1-91,3 1 201,0 2-306,3-2 0,0 2 35,1-2 0,-4 1 28,0-4-43,0 0-100,3-3 1,0 0-210,1 0 195,-5 0 32,3 0 1,-7-1 19,2-2 1,-1 1-111,1-4 0,-2 3 94,2-3 1,-2 3-95,-1-3 0,0 2 60,0-2 1,0 3-15,0-3 0,0 3 57,0-3 0,1 4-171,2-1 216,-2-2 1,4 1-21,-2-2 1,-2 0 117,3 3-82,1 2 1,-3-6 209,4 4-134,-4 0 215,6 3 382,-7 0-182,3 0-288,0 0 37,-3 0-122,3 4 0,-3-2 41,2 4 0,-2-3 67,2 4 1,-2-4 125,-1 3-59,0 0 0,0 3-63,0 0 1,0-3 120,0 0-270,0 1-31,0 2 1,1-1-154,3-2 4,-3 2 1,7-4-252,-2 2 0,-1-1-314,1-5 176,0 0 1,3 0 74,1 0 0,-4 0 105,0 0 0,-1-1-241,1-3 0,-1 2 3,-2-4 576,-2 0 0,3-3 0,-4 0 0</inkml:trace>
  <inkml:trace contextRef="#ctx0" brushRef="#br0" timeOffset="7679">3263 138 7722,'0'-5'-241,"-3"-3"241,0 2-45,0 2 1,0-1 102,0 1 40,-1 3-168,4-3 0,0 5-136,0 2 1,0 0 102,0 3 103,5-4 0,-4 6 0,3-3 0</inkml:trace>
  <inkml:trace contextRef="#ctx0" brushRef="#br0" timeOffset="8355">3327 267 7711,'5'0'1002,"-1"0"-523,-4 0 25,0 4-363,0-3 1,0 4 254,0-2-353,0-2-67,0 3-154,0-4 158,0 0-357,4 0 54,2 0 93,3-4 47,0-1 1,0-3 20,0 2 1,-3-1-8,1 3 1,-4-2 113,3 3 0,-3-3 12,3 3 1,-3-1 29,3 1 1,-3 2 258,3-2-127,-4 2 149,7 1 243,-8 0-350,7 0 1,-6 0 0,4 0-58,1 0 0,-2 3-184,1 0 1,-3 0 106,3-3 0,1 3-130,2 0 1,-1 1 90,-2-1 0,2-2-9,-2 2 1,3-2 36,0-1 0,0 0-32,0 0 1,-3 0 31,0 0 0,0 0-88,4 0 1,-4 0-118,0 0 0,-3-1 48,3-2 0,-3 1-406,3-4 242,-4 0 145,7-3 1,-8 0 134,2-1 1,-2 4-112,-1 0 0,-1 3 422,-2-3-127,-3 4 12,-3-2 0,0 4 175,0 0-168,0 0 0,-1 0-28,1 0 1,3 1 177,0 2 0,3-1-68,-3 4 1,3-1-145,-3 1 1,4 3 416,-1-3-452,2 2 0,1 1-113,0 0 1,3 0 106,0 1 1,4-2-253,-1-2 164,2 2 1,1-4-118,0 2 0,-2-2 120,-1-4 1,-3 0-190,3 0-52,-4 0 232,6 0 0,-7-1-251,2-2 1,-1 1 10,1-4 1,-2 3 0,2-3 1,-2 3 94,-1-3-55,0 4 90,0-6 249,0 6-64,0-6-161,0 7 356,0-3 1,0 5-11,0 2 0,0-1-18,0 4 0,0 1-91,0 2 0,4 1 72,-1 2 0,1-1-36,-1 5 1,-2-4-51,2 3 1,-2 1-99,-1 2 1,0-3 77,0 1 0,0-4-76,0 3 0,-1-3 27,-2 0 1,-2-2-122,-5-1 0,4-4 87,0-2 1,0-2-109,-3-1 1,-3 0-102,-1 0 0,2-1 65,5-2 0,-2-2-719,2-4 1,1 0 846,-2 0 0,5-1 0,-2 1 0</inkml:trace>
  <inkml:trace contextRef="#ctx0" brushRef="#br0" timeOffset="10422">3925 101 7692,'0'-9'-548,"-5"0"553,4 0 1,-3 3 307,4 0-16,0 4-93,0-3-28,0 5 845,0 0-741,0 5 0,0 0-32,0 4 1,0 0 74,0 0 0,0 0-145,0 1 0,1 2 32,2 0 1,-2 1-101,2 0 0,0-3 83,0 2 1,-2-1-161,2 2 0,1-3-60,-1 2 1,3-2-123,-3-1 143,4 1 1,-3-1-131,2 0 1,-1-4-19,-1-2 0,-2-2 99,4-1-88,-4 0 0,5-4 78,-4-2 1,1-2-44,-1-1 1,-2-1-8,2 1 0,-1 0-131,1 0 0,-2 0 71,2-1 0,-1 1 50,1 0 1,-1 3-114,1 0 111,-2 0 0,0-2 328,2 1-142,-2 3 218,3 4-84,-4 0 0,0 4 123,0 3 0,0 1-119,0 1 1,0-3 32,0 0 0,3 0-217,0 3 0,1 0 172,-1-3-355,-2 2 127,7-3 1,-6 1-52,4 0 1,-3-4 54,4 1 0,-4-2-10,3-1 0,-3 0-79,3 0 1,-3 0 56,3 0 0,-3-4-146,3-2 0,0 1 98,4-1 0,-4 3-347,0-3 358,0 0 1,3 0 55,0-1 1,-2 5-60,-1-1 223,0-2 215,3 4-220,0-3 1,-1 5 31,-2 2 0,0-1-49,-3 4 1,-2-3 39,2 4 1,-2-4-103,-1 3 1,0-3-174,0 3 126,0-4-111,-4 6 1,-1-7-100,-5 2 0,1 1-136,0-1 246,0 0 0,0-3 26,-1 0 1,1 0 114,0 0 0,3 0-116,0 0 1,3 0 308,-3 0-151,4-4 1,-6 2 148,5-4-175,0 4-9,3-6 0,1 6-80,2-4 68,2 4 0,5-3-50,-1 2 0,0 2 29,0-3 0,0 3 191,1 1-42,-1 0-92,4-4 0,-3 3 16,3-2 0,-3 2-33,-1 1 1,0 0 153,0 0 0,-3 0-76,1 0 1,-2 1 128,1 2 1,-1-2 102,-2 2-264,-2 3 1,6-4-16,-4 4 1,1-3-57,-1 3 17,-2-4 0,4 5 121,-1-4-42,-3 4 1,4-3-59,-2 3 0,-2 1 98,2-2 0,-1-1-43,1 1 0,-2 0 8,2 3 1,1-3-37,-1 1 1,0-1 103,-3 3-241,0 0 0,1 0 109,2 0-163,-2 1 112,3-1-174,-4 0 0,0-3-187,0 0 182,0-4-20,0 2-32,0-4 97,0-4 70,-4-1 0,3-4-124,-2 0 1,-1 0 127,1-1 0,0 1-114,3 0 1,-3 0 43,0 0 1,0 0-178,3-1 1,0 1 15,0 0 1,0 0 80,0 0 1,0-1 105,0 1 1,1 3 133,2 0 401,-2 0-260,7-3-41,-3-1 0,4 5-26,1 2 0,-4-1 44,0 1 0,-3 0-9,3 3 0,-3 0-49,3 0 0,-3 1 4,3 2 0,-3-1-22,4 4 0,-4-4 94,3 1-118,-4 3 0,3-2 94,-2 2-8,-2 2-40,3-3-79,-4 4 1,0-3-10,0 0 8,0-3 1,0 2-5,0-2-59,-4-2 0,-1 3 72,-4-4 1,3 0-98,-1 0 0,4 0 47,-3 0 1,3 0-52,-3 0-21,4 0-171,-6 0 130,7 0-15,-3 0-159,4 0 193,0 0 230,4 0-165,1 0 0,4 0 220,0 0 0,1 0-17,-1 0 1,0 0-97,0 0 1,0 0-9,1 0 0,2-1 5,0-2 0,1 2-215,0-2 1,-3-1 79,2 0 0,-2 0-76,-1 1 1,1 1 29,-1-4 1,0 3 24,0-3 0,-4 3 46,-2-3 1,1 3-53,-1-3 126,1 4 0,-5-4-144,-3 3 192,-1 2 1,-4-3-43,0 4 0,0 0 138,0 0 0,-1 0 187,1 0-159,0 4 1,1-2-62,2 5 1,-1-4 120,4 3 0,-2-3-36,2 3 0,2-3-31,-2 3 1,2-3 131,1 3 1,0-3-96,0 3 1,4-2-99,2 2 0,3-3-106,0 3 1,1-3-226,2 3 1,2-3-201,1 3 0,2-3-475,-1 3 1,1-3-651,1 4 1543,1-5 0,-1 6 0,0-3 0</inkml:trace>
  <inkml:trace contextRef="#ctx0" brushRef="#br0" timeOffset="12241">4926 184 7715,'0'-5'0,"-3"0"-195,0 2 0,-3 1 186,3-4 2,-4 4 1,5-4 60,-4 3 85,4 2 161,-7-3 255,8 4-376,-3 4 93,4 2 1,0 0 17,0 0-122,0 0 0,1 3-206,2 0 1,-1-3-14,4 1 0,-2-4-15,2 3 0,-3-4 40,3 1-1,0 2-45,3-4 0,0 3-266,1-4 98,-1 0 14,0 0 1,-3-3-14,0 0 1,-4-4 98,1 1 0,-1 1 47,1-2 1,-2 4-8,2-3 0,-1 3-85,-2-3 274,0 4 472,0-6-281,0 7 400,0-3-213,0 4-231,0 0 1,1 3-156,2 0 0,-1 3-72,4-3 1,-3 1 73,3-1 1,-1-1-96,1 4 0,2-4-81,-2 1 0,0-1 48,0 2-205,0-3 1,3 3-219,0-4 257,0 0 0,1 0 55,-1 0 0,-3 0 15,0 0 0,-3-3-68,3 0-4,-4-5 122,6 3-112,-7-4 246,4 0-101,-5 0 1,0 3-68,0-1 173,0 5 294,0-6-41,0 7 355,0-3-86,0 4-330,0 4 1,0-2 443,0 4-137,0 1-181,0 2-171,0 0-219,0 0 120,0 0-284,4 0 51,-3-3 167,3 2-340,0-7-6,-3 3 123,7-4 1,-6 0 92,4 0 1,-3-3-127,3 0 1,-3-3 91,4 3 0,-4-4-36,3 4-113,-4-4 179,6 2 1,-4-1 115,2 0 55,-2 4 131,0-2 1,-3 3-37,2-2 0,-1 2 317,2-2-292,-3 2 0,3 2 71,-4 2 0,1-2-287,2 2 146,-2 2 0,4-3-126,-2 4 0,-2-3 8,2 3 1,-1-3-162,1 3 0,-1-4 46,4 1 1,-3 2-244,3-2 219,1 0 0,2 0 46,0 0 0,0 0 1,0-3 0,1 0 15,-1 0 1,0 0-172,0 0 1,0 0 53,0 0 0,1-3 49,-1 0 1,-3-3-8,0 3 1,-1-5-123,1 2 1,-1 1 321,-1-1 1,-3 3-80,2-3 0,-2 3 251,-1-3 1,-1 4 105,-2-1-90,-3-3 0,-3 5-118,0-2 0,0 2 68,0 1 46,-1 0-142,1 0 1,0 0 112,0 0 0,4 1 36,2 2 54,-2-2 1,3 7 289,-5-5-201,5 4-265,-2-2 0,4 4-108,0 0 1,0-3 101,0 1 1,3-4-123,0 3 1,5-4-163,-2 1 1,2-2 84,1-1 1,0 0-73,0 0 0,1 0 56,-1 0 0,0 0 105,0 0 1,0-4-31,1-2 1,-4 1 16,0-2 1,-3 2-37,3-1 1,-4-2-176,1 2 139,-2-2 1,-1-1-149,0-1 0,-1 1-51,-2 0 1,2 3 65,-2 0 0,-1 0 245,1-4 1,0 4-165,3 0 0,-3 3 215,0-3 0,0 3 25,3-3 153,0 4-103,0-2-16,0 4 188,4 0-38,-3 0-58,3 0 1,-3 1 7,2 2 0,-2-1 108,2 4 0,-2-3-134,-1 3 0,0-3 96,0 3 1,0 0-123,0 4 1,0-4 10,0 0 0,0 0 180,0 3-184,0 0 1,1 1-151,2-1 0,-2 0-11,2 0 1,1-3-160,-1 0 0,3 0-39,-3 4 0,5-4-272,-2 0 1,-1-4-564,1 1 721,0 2 1,2-3-1877,-2 4 2157,3-4 0,-4 6 0,4-2 0</inkml:trace>
  <inkml:trace contextRef="#ctx0" brushRef="#br0" timeOffset="14050">5781 147 7701,'6'-4'0,"0"-2"66,-4-2 319,6-1-317,-7 0 188,3-1-409,-4 1 107,0 4 0,-4 1 32,-2 4 0,-2 0 64,-1 0 0,0 0-122,-1 0 1,1 0 179,0 0 1,0 0-62,0 0 1,-1 3 173,1 0 1,3 1-18,0-1 0,4-1-75,-1 4 1,-1-2 29,1 2-89,0 0 0,7 3 26,2 0 1,3 0-82,3 1 1,0-1-116,3 0 0,-3 0 92,3 0 1,-2 0-69,2 1 1,-4-1 45,2 0 0,0 0 20,-1 0 0,-3 1-31,-3-1 0,0 0 5,0 0 0,-2-3 19,-4 0 1,0 1-4,0 2 1,0-3-106,0 0 0,-4-4 66,-2 1 0,-3-2-174,0-1 188,0 0 1,0 0-66,0 0 0,-1-1 106,1-2 1,3 1 9,0-4 1,4 3-39,-1-3 0,-1 0 9,1-4 1,0 4 45,3 0 0,0 0 9,0-3 1,0 0 62,0-1 0,4 1-52,2 0 0,-1 0-200,1 0 1,0-1-13,3 1 0,4 1 75,-1 2 0,1-2 109,-1 2 0,-1 1-1,1-2 0,1 5 81,-1-1 0,1 1-95,-4-1 1,3 2 583,0-2-376,1 2 1,-4 1 31,0 0 1,-3 3-146,0 0 1,-4 1 36,1-1-56,2-2-315,-4 4-99,4-5 151,-5 0-204,0 0 267,-5 0 95,4 0 20,-7-5 1,3 4 69,-4-2 1,3 2-86,0 1 1,3 0 382,-3 0-111,-1 0 79,-2 0-190,0 0 0,1 1 85,2 2 1,1-1 48,2 5 42,2-5-236,-4 6 1,5-6 43,0 4-190,0-4 161,5 2-191,0 0 36,4-3-44,0 3 0,0-4 26,0 0 1,-2-3-180,-1 0 1,-3-1 30,3 1 0,-3 2 21,3-2 204,-4-2 1,5 3-211,-4-4 319,0 4 1,-3-4-27,0 3 128,0 2-7,0-3 287,0 4-371,0 4 15,0 2-241,0 3 165,4 0 1,-2-1-135,5-2 149,-5 2 1,5-6-2,-4 5 1,1-5 6,-1 1 27,-2-2-275,7-1 209,-3 0 0,1 0-561,1 0 182,-5 0 95,6-4 0,-6-1-274,4-1 293,-4-2 0,3 4-37,-2-2-27,-2-2 443,3 3-127,-4-4 489,0 3-243,0-2 373,0 7-188,0-3-224,0 4 1,0 1 122,0 2-42,0-2-60,0 7-7,0-2-297,0 3 1,1-1 46,2-2 0,-1-1-89,5-2 1,-4-2 41,3 2 0,-3 1-75,3-1 1,0 0-24,3-3 0,0 0 89,1 0 0,-1 0 21,0 0 0,-1-1 2,-2-2 1,2-1-96,-1-2 1,1-2 58,1 2 1,-4 1-411,-2-1 288,2 0 1,-4-4-116,2 1 1,-2 3 42,-1 0 1,0 3 76,0-3 1,-1 1 40,-2-2 1,2-1 2,-2 2 0,2 1 125,1-1-6,-4 0 1,3-3 167,-2-1-85,2 1 65,1 0-50,-4 0 118,3 4-81,-3-3 72,4 7 0,0-2 340,0 6 1,0-1-235,0 4 1,0 0 221,0 3 0,0-3-130,0 0 0,0 0 47,0 4 1,1-1-73,2 0 0,-2 0-89,2 0 0,-1 1-131,1-1 0,-2 0-98,2 0 1,-2-3 4,-1 0 0,0 1 238,0 2-839,4 0 459,-3 0 1,3 0-896,-4 0 218,0-3-113,0 2 23,0-7 187,0 7-313,0-7 288,0 3 370,0-4 1,1-3 69,2 0 0,-2-1-259,2 1 527,-2 2 0,-1-7 0,0 2 0</inkml:trace>
  <inkml:trace contextRef="#ctx0" brushRef="#br0" timeOffset="14408">6148 166 7701,'-6'0'-1229,"0"0"737,4-4 492,-6 3 0,7-8 0,-7 8 0,3-3 0</inkml:trace>
  <inkml:trace contextRef="#ctx0" brushRef="#br0" timeOffset="14729">6066 46 7701,'0'-6'78,"0"0"1,0 3 217,0-3 203,0 4-1,0-2-585,0 0 201,0 3-435,0-4 1,0 7 74,0 1-746,0-2 992,0 7 0,4-3 0,1 4 0</inkml:trace>
  <inkml:trace contextRef="#ctx0" brushRef="#br0" timeOffset="15058">6231 120 7681,'5'0'431,"-1"-4"0,-3 3-258,2-2-240,-2 2 0,7 0-167,-5-3 1,1 3 69,-1-2 35,2 2 54,4 1-243,0 0 71,0 0-77,1-4-24,-1 3 0,-3-3 348,0 4 0,-4-4 0,6 3 0,-3-3 0</inkml:trace>
  <inkml:trace contextRef="#ctx0" brushRef="#br0" timeOffset="15440">6332 37 7681,'0'-6'-621,"0"0"0,0 3 648,0-3 19,0 4 0,0-4 68,0 3 43,0 2 206,0-3 186,0 4-132,0 0-105,0 4 0,0-2-10,0 5 0,0-1 14,0 3 0,0 0-138,0 0 0,0 0 19,0 1 1,0-1-16,0 0 0,0 0-118,0 0 1,0 1-1,0 0 1,0 1 48,0 1-156,0 1 0,0-4 34,0 0 1,0-3-114,0 0 182,0 0-317,0-1 117,0-1 1,1-4 46,2 0-91,-2 0-37,7 0 1,-3-4-52,1-2 0,-1 1 64,-2-1 1,-1 3-118,4-3 178,-4 0 164,6-3 1,-6 2-120,4 1 42,-4 4 253,3-2 0,-2 3 8,0-2 116,0 2 1,-2-3 73,2 4-172,-2 4 1,4-2-182,-2 4 1,-2-3-168,2 3 0,-1-1-55,1 2-69,-2 1 0,6-3-27,-4 4 1,4-3 39,-4 0 1,1-1-824,-1 2 1063,-2 1 0,7-3 0,-3 4 0</inkml:trace>
  <inkml:trace contextRef="#ctx0" brushRef="#br0" timeOffset="16734">6700 111 7690,'-4'-6'-445,"3"-2"349,-3 3 50,4-4 450,0 4 40,0-3 43,0 7-28,0-3 285,0 4-482,4 4 0,-3 1-111,2 4 0,-2-3-81,-1 0 1,0 0 325,0 4-413,0-1 1,0 0-12,0 0 1,0-3-39,0 0 0,1-1 15,2 2-53,-2 1 0,3-6 41,-4 4 1,1-4-45,2 1 1,-2-1-328,2 1 270,2-2 0,-3 3-324,4-4-103,-4 0-26,7 0 126,-4-4 276,4-1 1,-3-4 125,0 0 0,-4 3 155,1-1 1,1 4 176,-1-3-189,0 4 529,2-6-231,-4 7 184,3-3-132,0 4-159,-3 0-123,7 4-156,-7 1 0,7 4 45,-2 1 1,-1-4-11,1 0 1,-2-1-110,2 1 0,-3-1 63,3-2 1,-3-2-42,3 2 104,0 2-13,3-4 1,-2 3-31,-1-4 0,-4-1-20,1-2 10,-2 2 1,0-6-68,2 4 1,-2-1-258,2 1 171,-2-2-244,-1-4-16,0 0 161,0-1 231,0 1 0,1 4 160,2 2 55,-2-2-122,3 4 1,-1-4 118,0 2-159,4 2 0,-5-3 92,5 4 1,-4 0-58,3 0 1,-3 0 0,3 0 0,-3 0 23,3 0 1,-3 0 81,3 0 1,-4 1 26,1 2 42,3-2 1,-4 3-95,4-4 0,-4 1 12,1 2 1,-1-2 161,1 2-129,-2 2 1,4-1-3,-2 2 0,-2-1 144,2-2 188,-2 3-50,-1 3-299,4 0 1,-3 0-102,2 0 0,-2-3 19,-1 1 0,1-4-40,3 3 0,-3-3-97,2 3-503,-2-4-643,3 6 525,1-7 172,4 3 0,0-4 186,0 0 0,-3 0-81,1 0 1,-4-1 163,3-2 0,-4 1 260,1-4 0,-2 4 0,3-10 0,1 1 0</inkml:trace>
  <inkml:trace contextRef="#ctx0" brushRef="#br0" timeOffset="17097">7003 55 7690,'-5'-5'549,"1"-3"-304,4 7-409,-4-3 256,3 4-255,-3 0-533,8 0 1,0 1 695,2 2 0,2 2 0,-3 4 0</inkml:trace>
  <inkml:trace contextRef="#ctx0" brushRef="#br0" timeOffset="17666">7095 65 8674,'5'4'681,"-1"1"1,-4 4-419,0 0 0,0 0-147,0 1 1,3-1-120,0 0 0,0 0 19,-3 0 0,0 4-199,0-1 0,0-3-52,0-3 0,0 0 124,0 3 0,3-2-310,0-1 0,1-3-102,-4 3 104,0-4 287,0 2 276,4-4-161,-3 0 180,3-4 1,-4-1-27,0-4 0,0-1-109,0 1 0,0 0 0,0 0 0,0 0 80,0 0 0,0-1-442,0 1 0,3 0 110,0 0 1,1 0 118,-1-1 1,-2 4 64,2 0 189,2 0-38,0-3 1,1 1-58,1 2 50,-5 1-68,6 1 1,-6 3 10,4-2-69,-4 2-177,2 1 178,-4 0 0,0 1-58,0 2 655,0-2-199,0 8-161,0-4 0,0 4 152,0 0 61,0 0 1,0 0-139,0 1 0,0-1 120,0 0-424,0 0 0,0 0 98,0 1-321,0-1 128,0 0-219,4 0 0,-3-4 195,3-1 95,0 0 0,-2-3-43,4 2-260,-3-6 253,5-2 1,-4-4-237,2 0 0,2 3 77,-2 0 0,-1 3 208,1-4 1,-3 4-26,4-3 1,-5 3 64,1-3 55,2 4 1,-3-2 632,4 4-184,-4 0 0,3 0 118,-2 0-429,-2 0 0,6 1-13,-4 2 0,2-1-437,-2 4 0,-1-3 188,4 3 0,-3-3-1012,3 4 303,-4-5-60,6 6-74,-3-3 910,4 4 0,1 0 0,-1 0 0</inkml:trace>
  <inkml:trace contextRef="#ctx0" brushRef="#br0" timeOffset="20103">7582 120 7698,'0'-5'0,"0"-4"0,0 3 0,0 1 335,0-1 107,0 4-106,0-6-54,0 7-179,0-7 228,0 7-178,0-3 1,0 5 69,0 2 0,0-1 68,0 4-188,0 0 1,0 3 67,0 0 1,3 1-184,0-1 1,0-3 26,-3 0-93,4 0 1,-2 2 52,4-2 0,-3 2-271,4-5-128,-1 0 162,3 1 45,0-3 34,0 3-14,1-4 2,-1-4-200,-4-1 43,3-4-336,-7-1 131,3 1 274,0 0 452,-3 4-201,3-3 130,-4 7 218,0-3 343,4 4-437,-3 0 1,3 1 108,-4 2 1,1-2-282,3 2 65,-3 2 1,3-3-327,-4 4 117,0-4 1,3 3-98,0-2 116,0-2 0,-2 3-287,2-4 284,-2 0 19,3 0 1,-3-1 227,2-2-145,-2 2-5,3-7 0,-3 6-105,2-4 1,-2 3-136,2-3 1,-1 4 123,1-1 0,0-1-52,3 0 0,-3-2-99,3 3 149,0-4 1,3 3 211,0-2-160,1-2 0,-2 6 223,-2-4 1,2 4-3,-2-2 0,-1 0-30,1 1 0,-3 0-69,4 3 0,-5-1 34,1-2-272,2 2 183,-4-3-149,7 4 0,-7-1 16,2-2-110,2 2 130,-4-3-32,3 0 108,-4 3 1,0-4 175,0 2-153,0 2 1,0-5 25,0 3 41,0 2-75,0-3 271,0 4-141,0 0 126,-4 0-118,3 0 0,-3 1 85,4 2 0,0-1-109,0 5 1,0-4 51,0 3 0,0-3 109,0 3-155,0 0 0,0 3-58,0 0 0,0-2 47,0-1 1,0 0-38,0 3 0,0-3 1,0 0 0,0 0-20,0 4 0,0-4-42,0 0-243,0 0 21,0 3 243,0 0 0,1-3-328,2 1 143,-2-5 78,3 2 1,-3-4 30,2 0 30,-2 0 0,4 0-16,-1 0 1,-3-1 10,2-2 0,1 1-118,-1-5 1,1 4 9,-1-3-325,-2 0 86,7-3-49,-3 0 333,0 0 1,2 2 58,-3 1 35,-1 4 324,1-6 339,-3 7-293,3-3 40,-4 4-221,0 0-176,0 4 1,0-2 7,0 4 1,1-3-144,2 3 1,-2-2 62,2 2 1,-2-3-267,-1 3 166,4-4 0,-2 5 111,4-4 1,-3 1-16,3-1 51,-4-2 189,7 3-210,-4-4 34,4 0-116,0 0-58,0 0 0,0 0-10,1 0 0,-4 0-15,0 0 133,0-4 0,2 2 26,-2-4 0,-1 4 241,-1-1-176,-3-2 0,4 3 182,-2-4 0,-2 3-65,2-3-110,-2 3 0,-1-2-157,0 2 195,0 2-125,-4-3 0,2 1 81,-4 0 1,2 0-12,-2 3 1,3 0 9,-3 0 1,3 0 310,-3 0 66,4 0-241,-6 0 0,4 1 20,-2 2 1,-2-1-38,5 4 0,0-3-100,3 3 1,0-2 29,0 2 0,0-3-5,0 3 1,0-3 42,0 3-41,0 0-84,0 3 1,1-1 63,2-1 1,-2-2-31,2-2 0,3-2 26,0 2 1,-1-2-162,1-1 0,-3 0 48,3 0 1,-3 0-397,3 0 53,0 0 247,4 0 0,-2-1 0,-2-2 0,-2 1-93,-4-4 1,3 3 25,0-4 0,0 4-77,-3-3 351,0 0-111,0-3 1,0 3 128,0 0 0,0 3-8,0-3-55,0 3 266,0-1-80,0 4 221,0 0 0,3 1-206,0 2 0,0 0-84,-3 3 1,3-3-14,0 3 0,2-3-45,-2 3 1,-2-3-89,2 3 0,1-3 62,-1 3 0,3-3-27,-3 4-100,4-5 1,-5 2 71,4-4 1,-3 0-72,4 0 1,-4 0 82,3 0-258,0 0 199,3 0 0,-1-4-8,-2-3 0,2 2-4,-5-1 0,1 0-272,-1-3 156,-2 0 1,3 0 54,-4-1 1,0 1-1,0 0 0,0 0 82,0 0 1,0-1-7,0 1 1,-1 1 2,-2 2 1,2-2 110,-2 2-30,2 2 340,1-5 75,0 8-302,0-3 1,0 5 221,0 2 1,0 2-97,0 5 1,0-1 52,0 0 0,0 0-178,0 0 1,3 4-37,0-1 1,3 0 31,-3-3 1,3 4-124,-3-1 1,3 0 16,-3-3 1,1 1 68,-1-1 1,0 3-189,3 0 0,-4-3-229,1-2-143,-2-1-47,3 3-302,-3-4 450,3-1 0,-5-4-546,-2 0 39,2 0 78,-7 0 557,3-4 0,-2 2 32,1-4 1,3 1-369,-3-1 565,4-3 0,-6 4 0,6-3 0,-4 2 0,4-2 0,-1 2 0,2 1 212,1-2 0,0 4-156,0-3 0,0 3 295,0-3 1,0 3 39,0-3 215,0 4 0,1-5-230,2 4 0,-1-1-110,4 0-165,0 3 1,0-3 0,0 4-248,1 0-486,2 0 437,0 0 0,0 0-469,0 0 1,-1 1 663,-2 2 0,3 3 0,-4 3 0</inkml:trace>
  <inkml:trace contextRef="#ctx0" brushRef="#br0" timeOffset="22167">8556 83 7730,'0'-5'796,"0"1"-397,0 4-410,0 0 12,0 4 1,0-2 31,0 4 1,3 0 53,0 3 1,0-2-154,-3-1 1,0 0 95,0 3 1,1-1-170,2-2 1,-2 2 84,2-1 0,-1-2-102,2 1 0,-2-3-65,4 3 131,-4-4 15,6 2-15,-3-4 39,4 0 26,0 0 1,-3-1-8,-3-2-99,2-2 0,-4-4 64,2 0 0,1 2-108,-1 1 1,1 1-27,-1-1 193,-2-2 0,6 3-82,-4-4 118,4 3 1,-5-1 40,5 4 0,-5-1 503,1 1 165,2 2-500,-4-3 1,4 5-59,-2 2 0,-2-1-39,2 4 0,-1-3-222,1 3 118,-2 1 1,4 1-47,-2-2 1,-1 2 0,5-2-189,-5-2 35,6 4-75,-3-2 235,4-1 0,0 2-8,0-4 1,-2 0-38,-1-3 1,0 0 10,3 0 1,0 0-38,0 0 17,1 0 1,-1-1-6,0-2 1,0 2-1,0-2 1,1-1-261,-1 1 164,0-5 0,0 4-65,0-2 326,-4-2-114,4 3 0,-8-4 117,2 0 0,-2 2-72,-1 1 0,0 3 186,0-3 112,0 4-120,-4-6-1,-2 7-70,-3-3 107,0 4-54,0 0-28,0 0 1,3 3-59,-1 0 0,5 1-3,-1-1 0,1-1 2,-1 4 1,2-3 8,-2 3 1,2-2-38,1 2 1,0-3 22,0 3 1,0-3-109,0 3 0,0-3 8,0 3 1,0-3-61,0 3 1,0-3 87,0 4-39,4-5 0,1 3-13,5-2 1,-4-2 56,0 2-125,0-2 0,3-1 60,0 0 1,0-3-112,1 0 1,-2-1 26,-2 1 0,2 1-83,-2-5 1,-1 4 81,1-3 0,-2 3-18,2-3 0,-4 3 85,1-3-13,-2 4 90,3-6-160,-3 7 456,3-8 32,-4 8-171,0-3 0,0 5-67,0 2 1,0 0-21,0 3 0,3-3-130,0 3 1,4-4 94,-1 1 1,2 2-125,-2 1 0,2-2 54,-2-1 0,2 1-102,1-1 1,-3 4 86,1-4 0,-1 0 37,3-3 35,0 0 55,0 0 1,0 0-136,1 0 1,-4 0 48,0 0 1,-3 0-328,3 0 122,-4-4-85,6-1 143,-3-5-48,1 1 0,-1 1 102,-2 2 0,-2-2-3,2 2 0,-2 0 100,-1 0 0,0 3-55,0-3 0,-1 3 165,-2-3-120,2 4 63,-7-6 5,2 7 159,-3-3-64,0 4 221,0 0 222,0 0-174,-1 4-305,1 1 0,3 3-3,0-2 1,4 2-193,-1-2 1,2 0 79,1 0 1,0-3-28,0 3 1,0-3-1,0 3 0,0-3-143,0 3 0,1-4 6,2 1 1,-1 1 120,4-1 0,-3 1 81,3-4-81,0 0 50,4 0 0,-1 0-118,0 0-1,-4-5 10,3 0 1,-4-4-156,3 0 1,-3 3-75,-4 0 0,0 0 85,0-4 0,3 1-334,0 0 335,0 0 1,-3 0 125,0-1 0,0 1 8,0 0 404,0 0-258,0 0 205,0 4 87,0-4 1,-1 8 65,-2-2-118,2 6 1,-3 2-47,4 5 0,0-4-68,0 0 1,0 0 122,0 3-165,0 0 1,0 1-12,0-1 0,0 0-15,0 0 1,0 0-22,0 1 18,0-1 0,1 0-246,2 0 119,-2 0 1,6 1-315,-4-1 1,3-3-376,-3 0-409,4-4 774,-2 6 1,5-7-109,-1 2 0,-3-2-283,0-1 1,-3 0 42,3 0 683,-4 0 0,6 4 0,-2 1 0</inkml:trace>
  <inkml:trace contextRef="#ctx0" brushRef="#br0" timeOffset="23979">9447 28 7730,'4'-6'-274,"-1"0"200,0 4 1,-3-4 196,0 3 13,0 2 110,0-3 114,0 4 118,0 0-14,0 4 0,0 1 72,0 5-172,-4-1 0,3 1-193,-2 2 0,1-1 29,2 1 0,0-2-85,0-1 1,0 3 109,0 1 0,0-1-215,0-3 0,0-3-46,0 0 0,0 1-50,0 2 0,0-3-17,0 0 7,0-4 0,4 3-21,-1-2 1,1-2-51,-1 2-162,-2-2 196,7-5 0,-6 0-51,4-2 0,-3-1-12,3 4 0,-4-4-62,1 0 1,1 2 35,0-1 0,0 1-168,-1-1 220,-2-2 32,7 3 0,-6-3 99,4 1 0,-4 2-142,1 2 186,2 2 0,-3-4 11,4 2 0,-2 2 147,2-2-29,-4 2-4,6 1 0,-6 1 183,4 2-163,-4-2-9,6 7 0,-7-6-93,2 4 0,-2-2-55,-1 2 118,0-4-58,0 6 0,-1-6 11,-2 4 1,1-3 4,-4 3 1,3-4-143,-3 1 1,4-1 139,-1 1-345,-2-2 105,0 4-111,-5-1 97,5-3 49,-3 3 29,7-4 1,-4 0 7,2 0 0,2 1 116,-2 2-133,2-2 64,1 3 6,0-4 1,1 0 77,2 0-51,-2 0 12,7 0 0,-3 0 19,4 0 1,-2 0 2,-1 0 0,0 0 84,3 0 1,-3 0-60,0 0 0,0-3 70,4 0 0,-1 0-116,0 3 0,0 0-35,0 0 1,4-3 12,-1 0 0,0-2-141,-3 2 1,0 2 97,1-2 1,-1-1 24,0 1 1,0-3 4,0 3 1,-3-3-83,1 3 47,-5-4-33,6 2 13,-7-5 87,3 1 0,-4 3 7,0 0 191,0 4-219,0-6 1,-1 7 175,-2-2-163,2 2 217,-7 1 1,3 0-18,-5 0 0,4 1-27,0 2 1,3-1 60,-3 4 152,0-4-104,-3 6-152,-1-3 0,4 3-55,0-2 0,4 0 40,-1-3 1,2-1-24,1 4 102,0-4-207,0 6 1,4-4 35,2 2-64,2 2 0,2-6 120,-1 5 0,3-5 2,0 1 0,1-2-73,-4-1 1,1 0 43,2 0 0,-2 0-38,3 0 1,-3 0 39,-1 0 0,0 0-133,0 0 0,1 0-45,-1 0-8,0 0 1,0 0 90,0 0 1,-2-3-114,-1 0 1,-1-2 107,1 2 1,1 1 3,-4-4 0,1 3-28,-1-3 1,-1 3-54,4-3 72,-4 0 1,4-2 33,-3 1 0,-2 2 82,2 2 0,-2 1-38,-1-4 7,0 4 0,-1-2 139,-2 4-139,2 0 1,-4-3 185,1 0-187,3 0 0,-4 3 94,2 0-37,2 0 0,-4 0 70,2 0 248,2 0-280,-7 4 1,6-2 118,-4 4 1,4-3-85,-1 3 1,2-3-88,1 3 1,-3-2 5,-1 2 0,1-3 1,3 3 0,0-3 0,0 3 1,0-3-138,0 3 1,1-3 80,2 3 0,0-3-104,3 4 1,-3-5-21,3 1 1,-3-1 63,3 1 0,-3-2-86,3 2 1,0-2 71,4-1 1,-4 0-59,0 0 0,0 0-58,3 0 20,0 0 0,0 0 22,1 0 1,-4-3-113,0 0 0,0-4 45,3 0 0,-3 2 81,0-1 1,-2 1 249,2-1-219,-4-2 191,2 3 1,-3-1 82,2 0 12,-2 3-80,3-1 174,-4 0-4,0 3-175,0-3 1,4 4 1,-3 1-8,2 2 122,-2-2 0,0 4-50,2-2 0,-2 0 75,2 3-43,-2-4-95,-1 6 0,0-6-150,0 4 189,0-4-333,0 6 185,0-7-217,0 3-22,0 0 16,0-3 172,0 4 0,3-7-35,1-1-111,-1 2 103,1-7-58,1 3 1,3-1 99,-2 0 0,1 3-314,-4-3 374,4 4 0,-1-5 117,3 3 1,-3 1-65,0 3 65,0 0 0,3-3 221,0 0 1,1 0-137,-1 3 1,-1 1 253,-2 2 0,2-2-151,-2 2 1,0 2 30,0 2 1,-3-2-137,3 1 0,-3-3-200,3 3 1,-4 0 16,1 3 1,-1-3-382,1 1 29,-2-1 1,3 3 189,-4 0 1,0-3-1694,0 0 1829,0-4 0,-4 7 0,-1-4 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7:53.827"/>
    </inkml:context>
    <inkml:brush xml:id="br0">
      <inkml:brushProperty name="width" value="0.06" units="cm"/>
      <inkml:brushProperty name="height" value="0.06" units="cm"/>
      <inkml:brushProperty name="color" value="#008C3A"/>
    </inkml:brush>
  </inkml:definitions>
  <inkml:trace contextRef="#ctx0" brushRef="#br0">37 101 7607,'0'-5'289,"0"-3"0,1 6-92,2-4 315,-2 4-162,3-2-216,-4 4-9,0-4-230,0 3 167,0-4-330,0 1 80,0 3 131,0-3-82,0 0 113,0 3 17,-4-3 1,2 4-3,-4 0 0,3 1 36,-3 2 0,3-1 29,-3 4-18,3 0 1,-4 4-33,4-1 6,0 0 1,3 0 6,0 0 1,0 1-6,0-1 0,0-3 44,0 0 1,3 0-29,0 3 26,4 1 1,-1-1-49,3 0 0,-3-1 4,0-2 0,-1 2-5,1-1 1,1-2-15,-4 1-87,5 0 33,-3 3 0,3-3-240,-2 0 252,-2-4-8,0 2-65,-3-4-15,3 0 97,-4 0-47,-4 0 121,-1 0 1,-1 0-93,0 0 61,4 0 1,-5-1-47,4-2 1,0 1-4,3-4 0,0 3 23,0-3 1,0 3 1,0-3 1,0 3 6,0-3-15,0 0 1,0-4 61,0 1 0,0 3-56,0 0 0,1 1 61,2-1 1,-2-3-31,2 3 0,-1 1 4,1-1 0,-2 3-3,2-3 1,2 0-4,0-3 1,1 0-5,0 3 0,-1 1 29,2 2-28,1 2 0,-3-4 37,4 2 0,-3 2 13,0-2 0,0 2 63,4 1-71,-1 0 0,0 0 8,0 0 1,-3 1-28,0 2 0,-3-1 30,4 4-71,-5 0 1,5 3 45,-4 1 1,0-4-72,-3 0 1,0-3 59,0 3 1,0-3-116,0 3-2,0-4 41,0 6 0,-1-3-11,-2 1 25,2-2 1,-6-3-29,4 2 14,-5-2 82,3 3-55,0-4 1,-2-1-33,4-2 31,0 2 1,3-7-1,0 2 0,0 0 17,0 0 5,0 0 0,1-3 31,2 0 0,-1 3-43,4 0 1,-4 2 131,1-2 1,1 3-113,-1-3 1,4 3 105,-4-3-47,4 4 0,-3-3 10,2 2 1,2 2-55,-2-2 1,-1 2 14,2 1-27,-1 0 1,3 0 20,0 0 0,0 0-60,0 0 0,1 0 52,-1 0 1,-1 1-35,-2 2 1,2-2 75,-2 2 1,3-1 4,0 1 0,-3-2 5,0 2-24,0-2 0,0 0-2,0 2 20,-4-2-61,7 3 70,-8-4-123,3 0 1,-3 0-38,2 0-24,-2 0 94,3-4 1,-4 2-37,0-4 49,0 4 0,-1-5-23,-2 4 30,2 0 0,-3 2-35,4-2 46,-4 2 0,2-2-2,-5 6 1,4-1 5,-3 4 1,4-3 57,-1 3 1,-1 0 8,1 3 1,-1 0 70,1 1 1,2-4-78,-2 0 0,2 0-44,1 3 0,0-3 27,0 0 0,1 0-42,2 0 0,-1 1-16,4-4 1,-3 0-14,3-3 1,-3 0-6,3 0 1,-3 0-2,4 0 1,-4 0 67,3 0 0,-3 0-29,3 0-50,-4-4 43,6-1 0,-6-4-142,4-1 87,-4 1 1,2 0-123,-4 0 0,4 0 107,-1-1 0,0 4-16,-3 0 1,0 3 61,0-3 1,0 3-88,0-3 236,0 4-57,0-6 37,0 7-60,0-4-21,0 5 1,0 2 19,0 1-30,0-2 0,0 7-29,0-2 1,3-1 22,0 1 1,0-3 49,-3 3 1,1 0-35,2 4-15,-2-1 0,6 0 15,-4 0 0,1 0 2,-1 1 1,-2-1 44,2 0 0,1 0 11,0 0 0,0 4-26,-1-1 1,-2 0-18,2-3 0,1 0-115,-1 1 0,0-1 105,-3 0 1,1 0-199,2 0 0,-2-2-99,2-1 47,-2 0 1,-1 0-61,0 0 22,0-4-56,0 2 205,0-4 1,0-1 134,0-2-211,0-2 233,0-4 1,0 0-32,0-1 47,-4 1-62,3 0 1,-3 0 23,4 0 0,-1 3 112,-2-1 0,2 4-145,-2-3 1,2 3 141,1-3-118,0 0 1,0-3 10,0 0 0,0 2-10,0 1 1,1 1-13,2-1 0,-1-2 28,4 2 1,-1 1 1,1-1 1,2 0 42,-1 0 1,1-1-58,1 4 0,0-3 86,0 3 0,4-3-71,-1 3 0,0 0-22,-3 3 0,4-3-5,-1-1 0,0 1-11,-3 3 1,0 1-5,1 3 0,-2-2-8,-2 4 1,1-3 4,-4 3 1,3 0 12,-3 3 0,0-3-31,-3 0 1,0 1 24,0 2 1,0-3-29,0 0 0,-1 0 11,-2 3 1,1-1-6,-4-1 1,3 0-41,-3-4 0,3 1-9,-3-1 1,3-2-95,-3 2 112,3-2-301,-5-1 296,3 0 1,-1-1 19,0-2 1,4 1-9,-1-4 1,1 3-16,-1-3 25,2 0 1,-3-4 5,4 1 1,0 0 4,0 0 0,1 0-12,2-1 1,-1 1 10,4 0 1,-1 0-11,1 0 0,2-1 55,-2 1 1,3 0-4,0 0-5,0 0 0,0 1 38,0 1 1,0-1 87,-3 2-46,2 2-80,-3-4 1,3 6 4,-2-4 33,2 4-127,-7-7 60,8 8-25,-8-3 7,3 0 4,-4 3 342,0-3-292,0 4 181,0 0-177,0 4 0,0-2 46,0 4-39,0 1 1,0 2-9,0 0 1,0 0 34,0 0 0,0 0-5,0 1 0,0-1-33,0 0 0,0 0 11,0 0 1,3 1 31,0-1 0,0 0-11,-3 0 0,3 0 9,0 1 1,0-1-14,-3 0-21,0 0-133,4 0-108,-3 1 1,4-5-463,-2-2 232,-2 2-224,3-4 368,-4 3 1,0-5-447,0-2-41,0 2 515,0-7 0,0 6 263,0-5 0,0 4 0,0-3 0,0 4 0,0-6 0,0 6 0,0-4 0,-1 4 0,-2-1 0,2 1 0,-2-1 0,1 2 0,-1-2 0,2 1 0,-2-2 41,2 3 1,1-4 431,0 2-141,0 2 0,0-4 158,0 2-164,0 2 0,0-4 262,0 2-214,0 2 1,3-4 33,0 2-158,4 2 82,-2-3-294,5 4-259,-1 0 116,0 0-406,0 0 372,0 0 1,-2 0-657,-1 0 81,-4 0 267,6 0 0,-6 0-227,4 0 94,-4 0 580,2 0 0,0 0 0,1 0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7:59.654"/>
    </inkml:context>
    <inkml:brush xml:id="br0">
      <inkml:brushProperty name="width" value="0.06" units="cm"/>
      <inkml:brushProperty name="height" value="0.06" units="cm"/>
      <inkml:brushProperty name="color" value="#008C3A"/>
    </inkml:brush>
  </inkml:definitions>
  <inkml:trace contextRef="#ctx0" brushRef="#br0">1 1 7666,'0'9'144,"0"0"1,0-3-2,0 1 12,0-5-23,0 6 129,0-3-170,0 4 0,0 0 17,0 0-27,0 1 0,0-1-36,0 0 1,0 0-26,0 0 1,0 1-10,0-1 1,0-3 17,0 0 1,0 0-20,0 3 1,1 1-58,2-1 0,-2-3-57,2 0-131,-2 0 1,0 0 31,2 0-321,-2-4-74,7 3 295,-3-5 1,4 0 21,0 0 1,-2 0-94,-1 0 374,0 0 0,3 0 0,0-5 0,0 0 0</inkml:trace>
  <inkml:trace contextRef="#ctx0" brushRef="#br0" timeOffset="414">37 139 8503,'-5'0'-695,"0"3"858,2 0 26,2 0 0,-3-2-231,4 2 29,0-2-105,0 3 1,0-3 196,0 2-177,0-2 1,1 3-124,2-4 171,-2 0-156,7 0 0,-6 0 19,4 0 1,-3-3-189,4 0 314,-5 0 61,6 3 0,-3-4 0,4-1 0</inkml:trace>
  <inkml:trace contextRef="#ctx0" brushRef="#br0" timeOffset="1575">129 185 8491,'0'-5'-439,"0"1"366,0 4 294,0 0-135,0-5 156,0 4-171,4-3-8,1 4 0,2 0 205,-1 0-261,0 0 1,3 0 63,0 0-130,0 0 1,1 0 34,-1 0 1,-3-3-56,0 0 1,-3-1 24,3 1-17,-4 2 88,6-7 1,-7 6-23,2-4 1,-2 3-272,-1-3 265,0 4-134,0-7 1,-1 7 22,-2-4 1,1 4 36,-4-1 1,3 2 28,-3 1-20,0 0 131,-3 0 0,0 0-98,-1 0 1,4 3 54,0 0 1,3 4-30,-3-1 1,1 0 178,-1 0 0,1 0-41,1 3 0,2 0 87,-4 0 1,4 1-133,-1-1 0,2 0 22,1 0 0,0 0-62,0 1 1,0-1 6,0 0 1,1-3-195,2 0 202,2 0 1,5 0-210,-1 1 0,3-5 101,0 1 0,1-2-176,-4-1 0,3-1 35,0-2 1,1 1-96,0-5 1,-3 2 102,2-1 1,-2-2-95,0 2 0,-1 1-61,0-1 345,0 0 0,-3-4 0,0 1 0,-4 3 0,2 0 0,1 4 0,-4-6 0,3 3 0,-4-1 0,0-2 0,-4 7 0,3-7 0,-4 7 178,1-2-64,3 2 225,-3 1-149,4 0 291,-4 0-237,3 0-96,-3 0 0,4 4 24,0 2 0,0-1 62,0 1-211,0 1 0,0 2 85,0 0 0,0-3-30,0 0 45,0 0-32,0 4-98,0-1 1,0-3-12,0 0-175,0-4 258,4 2-126,-3-4 0,3-1 75,-4-2 1,1 1-59,2-4 0,-2 0 27,3-3 0,0-1-3,-1 1 1,0 0-73,-3 0 0,3 0 80,0-1 1,3 1-204,-3 0 162,0 0 99,1 0 0,-3 2-110,2 1 287,2 4 1,-4-1-62,2 6 1,-2-1-54,-1 4 1,0 1 6,0 2 0,0-3 26,0 0 0,0 0 82,0 3-85,0 1 0,0-1-61,0 0 0,4 0 11,-1 0 0,0-3-175,-3 1 59,4-1-62,1 3 1,4-1-411,0-2 0,0-2 213,1-4 1,2 0 285,0 0 0,4-4 0,-1-1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8:02.603"/>
    </inkml:context>
    <inkml:brush xml:id="br0">
      <inkml:brushProperty name="width" value="0.06" units="cm"/>
      <inkml:brushProperty name="height" value="0.06" units="cm"/>
      <inkml:brushProperty name="color" value="#008C3A"/>
    </inkml:brush>
  </inkml:definitions>
  <inkml:trace contextRef="#ctx0" brushRef="#br0">37 10 8234,'-5'0'103,"-3"0"219,3 0-77,0 0-454,-3 0 177,7 0-144,-4 0 8,5 0-41,0 0 161,0-5 20,5 4 1,-3-3 137,4 4-96,-4 0 127,6 0-104,-7 0 156,7 0 1,-7 0 28,3 0-82,-4 0 21,0 0-225,0 4 179,0-3-444,0 4-106,0-1-143,0-3 578,0 3 0,0-4 0,0 0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8:15.567"/>
    </inkml:context>
    <inkml:brush xml:id="br0">
      <inkml:brushProperty name="width" value="0.08" units="cm"/>
      <inkml:brushProperty name="height" value="0.08" units="cm"/>
      <inkml:brushProperty name="color" value="#008C3A"/>
    </inkml:brush>
  </inkml:definitions>
  <inkml:trace contextRef="#ctx0" brushRef="#br0">0 9 30979,'9'-3'-3180,"1"0"1235,-1 1 0,0 1 2122,0 1 0,0 0 1,1 0-1</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13.623"/>
    </inkml:context>
    <inkml:brush xml:id="br0">
      <inkml:brushProperty name="width" value="0.06" units="cm"/>
      <inkml:brushProperty name="height" value="0.06" units="cm"/>
      <inkml:brushProperty name="color" value="#00A0D7"/>
    </inkml:brush>
  </inkml:definitions>
  <inkml:trace contextRef="#ctx0" brushRef="#br0">0 45 5972,'7'0'237,"-1"0"0,3 0-234,2-3 0,1 2 66,1-3 1,1 2-64,1-3 1,0 3 115,2-2 0,2 2-51,-2-3 1,1 3-59,-1-2 1,-1 3-29,-4-2 0,1 3 37,-3 0 1,-1 0-74,-2 0 1,-1 0 65,1 0 1,-3 0-260,0 0 135,-2 0-247,1 0 92,-1 0 264,-1 0 0,5-3 0,-3-1 0</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14.032"/>
    </inkml:context>
    <inkml:brush xml:id="br0">
      <inkml:brushProperty name="width" value="0.06" units="cm"/>
      <inkml:brushProperty name="height" value="0.06" units="cm"/>
      <inkml:brushProperty name="color" value="#00A0D7"/>
    </inkml:brush>
  </inkml:definitions>
  <inkml:trace contextRef="#ctx0" brushRef="#br0">1 0 5977,'0'4'117,"0"1"1,0-3-53,0 2 1,0 0-9,0 3 1,0 1-15,0 1 0,0 2-15,0 0 1,0 1 20,0 1 1,0 1-27,0 0 0,0 0-35,0 1 0,0 1-10,0-1 0,0-1-5,0-3 1,0 0 5,0-2 0,0-1-183,0-1-112,0-4 158,0 0 158,0-3 0,0-3 0,0 0 0</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14.381"/>
    </inkml:context>
    <inkml:brush xml:id="br0">
      <inkml:brushProperty name="width" value="0.06" units="cm"/>
      <inkml:brushProperty name="height" value="0.06" units="cm"/>
      <inkml:brushProperty name="color" value="#00A0D7"/>
    </inkml:brush>
  </inkml:definitions>
  <inkml:trace contextRef="#ctx0" brushRef="#br0">0 33 5937,'7'-3'72,"-1"1"0,4-1 18,0 1 0,2 2-76,-2-3 0,2 1 8,-1-1 0,2 1-3,2 2 0,-2 0 10,2-3 1,-3 3 43,-1-2 1,-3 1-82,3 1 1,-3-2 24,0 0-7,-1-1 1,0 3 4,-1 0 1,-2 0-7,1 0 0,-3 0-43,2 0-62,-2 0-76,3 0 0,-4 1 172,1 1 0,2-1 0,-1 2 0</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18.050"/>
    </inkml:context>
    <inkml:brush xml:id="br0">
      <inkml:brushProperty name="width" value="0.06" units="cm"/>
      <inkml:brushProperty name="height" value="0.06" units="cm"/>
      <inkml:brushProperty name="color" value="#00A0D7"/>
    </inkml:brush>
  </inkml:definitions>
  <inkml:trace contextRef="#ctx0" brushRef="#br0">0 257 6957,'7'0'65,"-1"0"-66,1 0 1,1-1 20,1-1 1,-1 1-44,-1-4 0,1 3 56,1-2 0,1 0-47,-1-3 0,-1 1 33,-1-1 1,-1 0-1,1-1 0,-4 1 23,-1-2 1,-1 2 6,-1 1 0,0 1-32,0 1 11,-3 0 1,0-1-75,-4 1 0,1 3 66,-1-1 1,1 1-116,0 1 1,-1 1 48,1 1 1,-1-1 23,1 3 1,2 1 112,-1 1 1,2 1-65,-1-1 0,-1 0 16,2 1 0,-1 1-32,2 1 1,0 2 21,2 0 0,0-1 0,0 1 0,0-1-48,0 0 0,0 2 42,0-4 0,0 3-6,0-3 1,1 0-19,1-3 0,-1 0-7,3 0 0,-1-3 8,1 1 1,-2-3 8,2 0 1,1 0-3,1 0 1,0 0-15,-2-3 1,5 0 1,-3-4-5,5 1 1,-2 0 0,-3 2 0,1-2-18,-1 2 0,1-2 25,-1 0 0,-2 0-87,1-1 1,-2 3 72,1 0 1,2-1-34,-2-1 0,-1-1 30,-1 1 0,1 0-23,-1-1 23,0 1 1,-1-1 4,1 1 0,-1 0 10,1-1 1,-1 3 10,-1 0 0,0 1 58,0-1-73,0 3 0,0-3 35,0 2-27,0 1-1,0-1 0,0 2 10,0 2 0,0 0-2,0 2 1,0-2 35,0 2 0,0-1-30,0 1-23,0 0 1,2 3 27,0-1 4,0 0 1,0 1-13,1-1 1,1 1 1,-2-1 0,1 0-8,-1 1 0,-1-1 1,4 1 0,-4-1-24,1 1 1,1-1 23,-1 0 1,1 0-35,-1-2 39,-1 2-71,2-2 0,-3-1 46,3-1 4,-3-1 1,3-4 1,-3-1 0,0 0 0,0 0 0,2 0 17,0-3 1,1-1-19,-3-1 0,0 1 101,0 1 1,0 1-90,0-1 1,0 1 41,0 0 0,0-1-56,0 1 0,0-1-5,2 1 1,-1 2-64,1-1 27,2 1 0,-1-2 20,4-1 1,-3 2-15,0 0 0,1 2-13,1 1 0,-2 0 21,1-2 0,-1 3 60,2-2 1,-1 3-80,-1 0 255,0 0-171,3 0 0,-3 3 89,0 1 0,-2-1-91,0 2 1,1-1 8,-1 2 1,0 1-68,-2-1 1,1 1 60,1-1 0,-2 0-70,3 1 0,-2-1 34,1 1 0,0-1-10,2 0 1,-2-1 6,2-1 1,-2-2-4,3 2 0,-3-1 5,2 1 1,0-3 1,3 1 0,-1-1 6,1-1 0,-3 0-3,0 0 1,0 0 0,3 0 1,-1-1-2,1-1 1,-3-1 1,0-4 0,0 1-33,3-1 1,-1 1-5,-2 0 1,2-3 8,-2 1 0,-1-2 16,-1 2 0,1 1 8,-1-2 0,1 2-30,-1 1 104,-2-1-92,3 1 229,-3-1-192,0 1 14,0 2-79,-3 1-160,3 1 35,-3 1 144,3-2-4,0 3 72,0 3 89,0 0 0,0 4-101,0-1 1,0 1-9,0-1 0,1 1 8,1-1 1,-2 2-6,3 1 1,0 2-24,1-3 1,0 4 2,0-2 0,0 2-10,0-2 1,2 3 7,-2-3 0,1 0-3,-1 1 0,1-1 43,-2 1 0,1-1 4,-2-2 0,0-1 44,-2 2 0,0-2-66,0-1 0,0 1-5,0-1 0,0-2-13,0 1 0,0-1-17,0 2-8,-3 1 1,2-1-231,-3-2 191,2 2 0,-3-5-85,3 3-41,-3-2 143,1 0 1,-1-2 35,0-2-12,0 1 1,1-4 11,-2 3 0,-1-3 22,1 1 1,2-1 4,-1 0 0,1 0-30,-2 0 0,1 0 3,1-2 0,3 1-36,-1-1 0,1 0 32,1-1 0,0 2-23,0-3 1,0 4 22,0-4 0,3 2-2,1 1 0,2-1 49,0 1 1,1-1 10,-1 1 0,2 0-16,1-1 1,0 1 84,-3 2 0,0-2-23,1 2 1,-1 1-59,1-2 1,-1 3-55,0-2 1,1 2 16,-1-2 1,1 2-13,-1 0 0,-2-1 20,1 1 0,-1 0-7,2 2 0,1 0-30,-1 0 0,-2 0 28,1 0 0,-1 2-17,2 0 38,1 3 0,-1-1 4,-2 2 1,2-2 14,-2 1 0,-1-1 181,-1 2-206,-1 1 1,-1-1 16,0 1 0,0-1-52,0 0 1,-1 0 86,-1-2-152,-2 2 1,-2-3 63,-1 1 1,1-1-47,-1-3 1,3 0 47,0 0 0,0 0-7,-3 0 1,3-1 26,0-1 1,2 1 4,-3-4 2,4 1 1,-3-2-15,2-1 1,1 1-8,-1 0 0,2-1 12,0 1 0,0-1 15,2 1 0,0 2-35,2-1 1,0 1-4,0-2 1,2-1 4,-2 1 1,2-1 8,0 1 0,1 2 12,2-1 1,-2 2-15,1-1 1,0-1 34,-2 2 0,0-1-31,1 2 0,-1 0 53,1 2 0,-1-1-16,0-1 1,-1 1 46,-1-1-58,-3 2 0,4 0 0,-2 2 1,-1-1-10,1 1 1,-3 2 6,2 0 1,0 0 12,0 0-15,-1 0 1,2 3 108,-1-1 1,0 0-56,2 1 1,-2-1-26,2 1 0,-1-1-34,1 0 1,-1 1-4,2-1 0,0 0-9,0-2 0,-2 2 35,2-2 1,-2 0-50,1 0 33,2-2-102,-2 0 46,2-2 1,0-2-4,-2-3 0,-1 0 9,-3-2 1,2 0-8,0-2 1,0 2 47,-2-4 0,0 3-27,0 0 0,0-2 45,0 2 0,0-1-39,0 3 1,0-1 23,0 1 0,0 0 22,0-1 0,0 1 9,-3 2 1,3 1-20,-2 0 3,1 3-138,1-3 193,0 3-78,0 3 1,2 0 38,0 4 1,1-1-6,-1 1 1,0-3 5,2 3 1,-2-2 21,2 3 0,-2 2 6,3-2 0,-3 3-55,2-2 0,-2 0 30,3-1 0,-2 2-80,1 0 1,1 2 60,-3-4 0,3 3-23,-3-3 0,2 2 5,-2-2 0,0-1-3,-2 2 1,0-2-8,0 0 1,0-1-5,0 0-8,0 1 24,0-1 0,0 0-98,-2-2 0,0 0 89,-2-2 1,2-1-142,-3 1 1,3-2-17,-2 0 116,0 0 0,-3 0-141,1 0 91,0 0 0,-1 0 77,1-2 0,-1-1 12,1-2 0,2 0 12,-1 0 1,3 0-47,-2-2 1,2 2 33,-3 0 1,4 0-57,-1 0 1,1 0-8,1-2 0,1 1 53,1-1 1,-1 3-2,4 0 1,-3 0 74,2-3 0,0 3-91,3 0 0,0 0 136,2 0 1,-2-2-72,1 2 0,2 0 75,-2 0 0,3 0-56,0 0 1,1-1-33,1 3 0,0-3 19,0 1 1,0 0-6,-1 0 0,1 0-62,0 0 0,-1-2 51,-1 2 0,0-2-41,-2 0 45,-1 0-37,-1-1 2,-4 1 6,0-1 1,-3 3-1,0 0-7,-3 2 6,0-3 1,-4 2 11,1-1-38,0 1 0,-1 1 27,1-1 0,-1 1-3,1 2 0,-1 0 15,1 0 1,0 0 0,-1 0 1,1 2 27,-1 1 0,1 2 7,0-1 0,1 2-16,1 0 0,0 0-12,-3 1 0,3-1-22,0 1 1,2 1 25,0 1 1,2-1-39,0-1 0,0 0 17,0 1 1,0-3-5,2 2 0,3-2 1,3 1 0,-1-2-2,2 1 0,1-4-5,1 1 0,-1-1 11,0-1 1,-1-1-5,1-1 1,-2 1 1,1-4 1,0 2 29,0-1 0,-1-2-30,-1 2 0,-1-1 2,0 0 1,1 0-17,-1 0 0,1 0-4,-1 1 1,1-2 13,-1 2 1,-2-1 2,0 1 0,1-1-113,1 3 104,1-3 0,-1 2-74,0-1 1,-1-1 82,-1 2-2,0-2 0,2 4 21,-2-3 0,1 2 26,-3-3 40,3 4-89,-4-5 70,5 6-52,-6-6 1,4 5-5,-2-1-25,-1 1-3,2-2-63,-3 3-18,0-3 36,0 3 82,-3 0-50,2 0 52,-5 0 1,3 0 24,-4 0 0,3 1 75,0 1-113,0-2 0,-3 5 8,1-2 0,2 1-4,-1-2 0,3 3 4,-2-1 0,2 0 50,-3 0 0,4 0-47,-1 3 0,-1-1-9,1 1 0,0-1 15,2 0 1,0 1 4,0-1 0,0 0-6,3-2 1,-2 1-1,3-3 0,-2 1-40,3-1 0,-1-1 34,2 1 1,1-2-48,-1-2 1,1-1 39,-1-1 0,3-3-29,-1 1 1,3 0 13,-3-3 1,1 0-3,-3 0 0,1-1-20,-1 1 1,0-2 1,-2 3 1,1-4 22,-3 2 1,0 0-6,-2-1 0,0 1-79,0-1 1,-2-1 70,-3 2 0,0 0-43,-2 2 1,3-2 53,0 2 1,0-1 1,0 3 1,-1 0-9,3-1 1,-1 3-6,1 0 110,1 2-115,-2-1 98,3 3-63,-3 0 1,3 1-2,-3 1 1,3 0-14,0 2 1,0-2-4,0 2 4,0 1 1,0 1-2,0 0 1,0-1 78,0-1 1,2 0-74,0 3 1,0-1 141,-2 0 0,2 2-77,0 0 1,3-1 54,-3 2 0,3-2-101,-1-1 1,0 3-3,0-1 1,-1 2 5,2-2 0,0-1-3,-3 2 0,3-1-146,-1 0 114,2-1 1,0 3-260,-2-4 45,2 1 76,-3-1 1,1-2-24,1-2-188,-4-2-39,2 0-262,-3 0 655,0-2 0,3-2 0,0-2 0</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18.756"/>
    </inkml:context>
    <inkml:brush xml:id="br0">
      <inkml:brushProperty name="width" value="0.06" units="cm"/>
      <inkml:brushProperty name="height" value="0.06" units="cm"/>
      <inkml:brushProperty name="color" value="#00A0D7"/>
    </inkml:brush>
  </inkml:definitions>
  <inkml:trace contextRef="#ctx0" brushRef="#br0">26 7 7632,'-3'0'-43,"-3"0"-8,5-2-24,-5 1 195,6-2-22,-6 3-241,5 0 209,-1 0-395,2 0 1,0 0 0</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20.750"/>
    </inkml:context>
    <inkml:brush xml:id="br0">
      <inkml:brushProperty name="width" value="0.06" units="cm"/>
      <inkml:brushProperty name="height" value="0.06" units="cm"/>
      <inkml:brushProperty name="color" value="#00A0D7"/>
    </inkml:brush>
  </inkml:definitions>
  <inkml:trace contextRef="#ctx0" brushRef="#br0">20 26 7343,'-4'0'-593,"0"-2"0,1 1 547,-1-1 1,3 0-3,-1 0 414,1 1-170,1-4 2,0 4-160,0-5 0,1 6 73,1-3-56,-2 3 1,4 0 32,-2 0 1,0 3-22,2 1 1,-2 2-5,2 0 0,-2 3 93,3 2 1,-1-1-61,2 1 1,-1-1-79,-1 3 0,0 1 57,3 1 1,-1-3-121,0 1 0,1 0 26,-1-2 1,-1-1-100,-1 0 80,-3-2-16,2 2 27,-3-4 9,0-2 1,-2-2-45,0-4 1,-1-2 52,1-2 0,0-1-41,-2 1 1,2-1 33,-2 1 1,2-1 12,0-2 1,-1 2-34,1-1 0,0 0-5,2 2 1,0-3 19,0 1 0,0-1 2,0 3 0,0-1 34,0-2 0,2 2-34,0-1 0,3 3 37,-3 0 1,3 1-34,-1-2 1,2 1 23,0 1 1,1 2 0,-1-2 1,0 2 5,1 0 0,-1-1 13,1 1-13,-1 0 0,0 2-13,1 0 0,-3 0 1,0 0 1,-1 0 66,1 0-62,-3 0 1,2 1-9,-3 1 1,3-1-4,-2 4 38,1-1 0,-1 2 2,1-2 0,-1 1 8,1 0 0,-1-2-30,-1 2 0,0-1 71,0 2 1,2 1-58,0 2 0,0-1 96,-2 3 1,0-3-93,0 3 0,0-1 9,0 0 0,0 3-47,0-3 1,2 0-11,1 1 1,1-3-53,-2 0 1,1-1 50,-1-3 1,-1 1-55,4-3 0,-3 0 60,2-2 1,-2 0-68,3-3 1,-4 0 39,1-4 0,1 1-4,-1 0 0,1-2 39,-1 0 0,-1 1 2,1-2 1,-1 1-1,-1 0 1,0 1-16,0-2 0,2 2-17,0 1 1,0-1 9,-2 1-7,3-1 0,-2 2 24,4 0-7,-4 3 69,5 2-20,-3 0 0,2 2 78,-1 3 1,-2 1-104,2 3 0,-2-2 55,3 1 1,-3 0-32,2 1 1,0-2 12,0 1 1,2 0-64,-2-2 0,-1 0-9,2 1 0,-1-2-20,2 0-89,1-2 1,-1-3 35,1 0 0,-3 0 69,0 0 0,-2-3 33,3-2 0,-4 2-23,1-1 0,1-1 10,-1-1 0,0 2 13,-2-1 1,0 1 10,0-2 1,1 0-17,1 2-6,-1-2-235,2 2 135,0-2 70,-3 0-5,3 2 2,0-2 32,-2 6 82,2-3 1,-3 3-29,0 3 1,0-2 276,0 3-241,0 1 0,0 1-41,0 0 1,0-1-78,0-1 1,0 0 74,0 3 0,0-2-205,2 0 78,-1 0 36,5-1-9,-3 2 20,4-2 146,-1-1-44,1-3 17,-1 0-90,0 0 1,0-1 1,-2-1 0,1 0-8,-2-2 0,2 1-6,-1-2 0,-1 0-3,-1 0 1,1 2-20,-1-1 1,2-1-56,-2-1 1,2 2 49,-1-1-77,2 1 1,-3-2 93,3-1 7,0 1 49,-1-1 1,0 3-46,1 0 27,-4 2 1,3-1-59,-2 1 86,-2 1-66,3-2 0,-2 3-46,1 0 68,-1 0 1,2 0 0,-4 0 33,-1 0 1,0 0-43,-2 0 1,2 1 101,-2 1 0,2-1-28,-3 4 101,1-4 1,0 4 12,-1-3-175,4 0 26,-2 1 0,3-1-5,0 2 0,1-3-20,1 1 1,-1 1-13,4-1 0,-1 1 50,2-1 0,2 0-24,0 2 0,-1 0 24,2 0 0,-1 2-20,0-2 1,-1 2 7,2 0 0,-4-2 0,-1 1 1,0-1-10,0 2 0,-1-1-4,-3-1 0,0-2 5,0 2-118,0-2 113,0 1 1,-3-3-42,-1 0 0,-2 0 31,0 0 0,1 0-59,1 2 0,0-1 2,-3 1 0,1-1-112,-1-1 0,1 0-31,0 0 0,1 0-102,1 0-420,0 0 722,-3-3 0,1 0 0,0-4 0</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21.058"/>
    </inkml:context>
    <inkml:brush xml:id="br0">
      <inkml:brushProperty name="width" value="0.06" units="cm"/>
      <inkml:brushProperty name="height" value="0.06" units="cm"/>
      <inkml:brushProperty name="color" value="#00A0D7"/>
    </inkml:brush>
  </inkml:definitions>
  <inkml:trace contextRef="#ctx0" brushRef="#br0">1 0 7620,'4'0'-228,"0"0"0,-1 0 8,1 0 0,-2 0-164,2 0 1,-2 0 231,3 0 152,-1 0 0,2 0 0,1 0 0,-1 0 0,1 0 0</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36.124"/>
    </inkml:context>
    <inkml:brush xml:id="br0">
      <inkml:brushProperty name="width" value="0.06" units="cm"/>
      <inkml:brushProperty name="height" value="0.06" units="cm"/>
      <inkml:brushProperty name="color" value="#00A0D7"/>
    </inkml:brush>
  </inkml:definitions>
  <inkml:trace contextRef="#ctx0" brushRef="#br0">14 19 7678,'-4'3'-930,"-1"-2"1033,4 2-229,-2-3 782,3 0-541,3 0-30,-2 0 29,1 0-71,1 0 0,-2 0 65,1 3-45,-1-3 52,2 3-63,-3 0 0,4-2 72,-2 1 20,-1 1-92,4 1 0,-3 2 8,2-2 0,-2 2-25,0-2 0,1-1 18,-1 2 0,1-1-33,-1 2 1,-2-1-21,3-1 1,-1 0-11,1 3 1,-1-3-2,-2 0 0,0-2-25,3 3 10,-3-4 34,3 5 1,-2-6-40,1 3 29,-1-3 133,2 0-71,-3 0 14,0-3-36,0 3 8,0-6-69,0 3 0,0-4 45,0 1 0,0 1-53,0 1 1,0 2 44,0-2-63,0-1 57,-3-1 0,2 0 0,-1-1 0,1 3 8,1 0 1,-2 2 3,0-3 0,0 3-29,2-2 26,0 0-29,0-3 29,0 1-44,0-1 1,0 3 21,0 0-8,0 2 7,0-3 1,3 4 15,0-2 0,1 3-11,1 0 0,-3 0 75,2 0-65,-2 0 99,3 0 1,-4 1-75,1 1 1,1-1 6,-1 4 1,1-1-16,-1 2 1,-1-1 2,1-1 0,-1 0-59,1 3 0,-1-3 56,1 0 0,0 0-46,0 0 41,-1 2-57,1-3 0,-1 1 29,1 1-11,-1-4 7,2 2 2,-3-3-41,0 0 1,1-2-20,1 0 28,-2-3 1,4 1 9,-2-2 1,-1 2 9,1-1 1,1 3 16,-1-2-45,0 0 61,1-3-28,-2 1 1,4 1 29,-3 1-24,0 3 1,-1-3-15,1 2 28,-2 1-2,3-2 37,-3 3 1,1 0-50,1 0 57,-1 0-40,2 0 89,-3 0-38,3 0 1,-3 0-8,3 0 0,-3 3-72,0-2 1,1 3 58,1-2-85,-1-2 58,2 6 1,-3-4-34,0 2 37,0-3-4,2 5-5,-1-2 0,2 0 6,-3 0 1,1-2 35,1 0-39,-1 1 1,2 0 70,-1 1-67,-1 2 0,3-3-16,-2 1 0,-2 0 23,3-2 0,-2-1 21,1 4-32,-1-4 0,2 3 5,0-2-65,-3-2 58,3 3 1,-3-2-41,0 1 22,3-1-1,-2 2 9,1-3-4,-2 0 6,3 0 1,-2 0 0,2-1-68,-3-1 62,0 1-229,3-2 125,-3 0-128,3 3 0,-2-3-397,1 3-38,-1-3 673,2 2 0,0-4 0,0 1 0</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39.033"/>
    </inkml:context>
    <inkml:brush xml:id="br0">
      <inkml:brushProperty name="width" value="0.06" units="cm"/>
      <inkml:brushProperty name="height" value="0.06" units="cm"/>
      <inkml:brushProperty name="color" value="#00A0D7"/>
    </inkml:brush>
  </inkml:definitions>
  <inkml:trace contextRef="#ctx0" brushRef="#br0">1 123 7616,'0'-4'-448,"0"1"681,0 0-96,0 3 8,0-3-9,0 3-106,3-3 129,-3 2-200,3-2 188,-3 3-214,3-2 116,-2 1-16,2-2 1,-3 1-9,2 0 0,-1-1 15,1 1-53,-1 1 1,0-4 62,1 3-71,-1-3 1,1 3 67,-2-2-162,0 3 101,0-5 0,0 5-22,0-4 31,0 4 1,1-3-6,1 2 28,-1 1-30,2-4 50,-3 4-38,0-2 0,0 3 10,0-3 2,0 3 72,0-3 302,0 3-355,0 3 0,0-2-21,0 3 0,0-2 21,0 3 0,0-3-2,0 2 2,0 0 1,0 3 27,0-1-37,0 1 1,0-1-3,0 1 1,0-1-24,0 0 0,0-1 29,0-1 0,0 0-58,0 3 0,0-3 50,0 0 0,1-2-79,1 3 1,-2-3 47,2 2 0,2-3 0,-1 3 4,1-2 1,2-1 9,-3 2-9,4-3 21,-1-3-13,1-1 4,-1-2 0,0-1-1,-2 1 1,0 2-1,-2-1 0,-1 1 7,1-2 1,0 2 1,1-1 1,-1 2-11,1-2 1,-3 0 1,2 0 0,-1 2-4,-1-1 1,2 1 4,0-1 1,1 2-17,-3-2 17,0 2-19,0-3 10,0 4 1,0-2 0,-1 3 0,-1 0 2,1 0 9,-2 0 107,3 0-24,-3 0 9,3 0-86,-3 0 25,3 3-40,0 0 1,0 2 20,0-1 0,0-2-41,0 2 1,0 0 32,3 0 1,-3 2-3,2-2 0,-1 0-29,-1 0 1,2 0-5,0 3 0,3-3-21,-3 0 0,1-2 41,-1 3 0,-1-2-8,4 2 0,-3 0-3,2-3 2,-3 0 7,5 1 14,-2-3 32,2 3-16,0-3 1,-1 0 191,-1 0-191,-3-3-23,5 0 1,-4-3 18,2 2 0,-3-2-22,1 2 1,0 0-60,0 0 19,-1 0 1,2-3 10,-1 1 1,-1 2 23,1-1 0,0 3-106,0-2 93,-1 0 1,2-3 6,-1 1 0,-1 2-7,1-1 1,1 3 22,-1-2 1,1 0-10,-1 0 0,-1 1 0,1 0 0,1 2 7,-1-3 0,0 2 14,-2-3 5,3 4-22,-2-5 3,4 5 0,-3-2-3,2 1-57,-3 1 48,2-2-3,0 0 33,-2 3 6,2-3 173,-3 3-59,0 0-101,0 3 1,-1-1 15,-1 3 1,1 0 5,-1 0 0,1-2-33,-2 2-3,3-1 1,-4 2-63,2 1 1,1-3 58,-1 0 1,1-2-95,1 3 0,0-3 102,0 2-237,0-3 9,0 5 123,0-5 0,1 2 49,1-3 1,0 2-25,2 0 140,-3 0-153,5-2 121,-2 3 0,0-2-81,0 4 56,-2-4-75,3 5 0,-4-5-58,1 4-26,-1-4 103,2 5 1,-2-5-3,1 3-2,-2-2 1,0 1 51,0-1-81,0-1 93,-2 5 0,0-5 29,-2 4 20,2-4-69,-3 5 0,4-5-2,-1 3-186,1-2 179,1 1-312,0 0 162,0-3 37,0 3 1,3-3 92,1 0 1,0-1-4,0-1 0,0 1 99,3-3 1,-1 1-75,1-1 0,-3 2 99,0-2 1,0 0-12,3 0-44,-1-2 1,1 3-17,-1-4 0,-2 4-10,1 0 1,-4 0-17,1-1 1,0 0-5,0 0 0,-2 2 0,3-3 0,-3 3-7,0-2 0,0 2 39,0-2 1,0 1-13,0-1 39,0 3 1,0-3-23,0 2 38,0 1 0,0-2-21,0 1 10,0 1-39,0-2 45,-3 3-90,3 0 68,-3 0 74,3 0-75,0 3 0,0-2 4,0 4 0,0-3 223,0 2-189,0-3 10,0 5-51,0-2 0,0 2-52,0 1 0,0-3 52,0 0 1,2-2-61,0 3 0,2-3 13,-1 2 0,2-2-91,-1 2 0,-1-2-55,2 0 1,-1-1 10,2-1-137,1 0 1,-1 0 63,1 0 1,-1 0-162,0 0 1,0-1 104,-2-1 1,2-1-287,-2-1 0,1-2 99,0 2 1,0-2 443,-3 0 0,3 2 0,-4-5 0,1 2 0</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39.239"/>
    </inkml:context>
    <inkml:brush xml:id="br0">
      <inkml:brushProperty name="width" value="0.06" units="cm"/>
      <inkml:brushProperty name="height" value="0.06" units="cm"/>
      <inkml:brushProperty name="color" value="#00A0D7"/>
    </inkml:brush>
  </inkml:definitions>
  <inkml:trace contextRef="#ctx0" brushRef="#br0">7 13 7697,'-3'-3'453,"0"-1"-125,3 2-65,0 2 113,0-3-1136,0 3 1,0 0 0</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40.825"/>
    </inkml:context>
    <inkml:brush xml:id="br0">
      <inkml:brushProperty name="width" value="0.06" units="cm"/>
      <inkml:brushProperty name="height" value="0.06" units="cm"/>
      <inkml:brushProperty name="color" value="#00A0D7"/>
    </inkml:brush>
  </inkml:definitions>
  <inkml:trace contextRef="#ctx0" brushRef="#br0">26 154 7495,'3'-3'206,"-3"0"-26,3 3 0,-1-1 314,1-1-107,-1 1-5,-2-2-24,3 3-168,-3 0 0,4 0-39,-2 0 129,-1 0-208,2 0-2,-3 0-215,-3 0 206,-1 0-130,-2 0 1,0 1 93,2 1 0,-1 0 104,3 2-112,-3 0 1,2 3 170,-1-1 1,-1 0-77,2 1 1,1-3-79,2 0 1,0 1-29,0 1 0,0 0 59,0 1 1,0-1-148,0 1 0,1-3 86,1 0-176,2 1 1,2-1 37,1 0 0,-1-2-66,0 0 1,1-2-37,-1 0 1,1 0 90,-1-2 0,0 0 18,1-2 1,-1 0 18,1 0 0,-1-2 106,0 2 0,1-2-61,-1 0 1,-1 2 138,-1-1 0,-1 1-93,2-2 0,0 1 67,0 1 1,-2 1-60,2-2 1,-3 0-4,2 3 1,-2-2 19,2 2-25,1-3 1,-1 4 7,0-1-14,0-2 1,1 4 41,-1-3 1,-2 3-38,2 0 0,-1 0 46,1 0 0,-2 0-19,2 0-3,-2 0 0,1 0 217,-1 0-209,-1 0 138,2 0 19,-3 0-198,-3 0 1,2 0 60,-4 0 1,3 0 12,-2 0-47,0 0 0,-3 2-10,1 0 1,2 0 120,-1-2 0,1 2-94,-2 0 1,1 1 78,1-1 0,0 1-59,-3 2 1,3 0 135,0 0 1,2 0-68,-3 2 0,4-1-58,-1 0 1,1 1-66,1-1 0,0 1-133,0-1 0,1 0-119,1-2 0,2 1 106,2-3 0,0 0 22,1-2 1,-1 0 54,1 0 0,-1 0-29,0 0 1,1 0-8,-1 0 0,1-2 102,-1 0 15,1-3 1,-2 2 79,0-4 0,-1 3-92,-1 0 0,-1-1-43,1-1 64,-3-1 1,3 1-51,-3 0 33,3-1-36,-2 1-28,2-1 31,-3 1-5,0 2 106,0 2 91,0 2-94,-3 0 107,2 2-144,-2 2 1,3 2 131,0 1 1,0-1-82,0 1 1,0-3 233,0 0-306,3 0 1,-2 3 64,4-1 1,-3-1-106,2-1 1,-2-2 68,3 2-88,-1-2 1,2 1 52,1-3 0,-3 0-260,0 0 1,0 0 10,3 0 1,-3-3 35,0-2 1,0 2 186,0-1 0,1-1-63,-3-1 0,3-3 182,-3 1 1,1-1-52,-1 0 1,-1 1 138,1-3 1,-2 1-43,0-3 1,0 0-36,0 0 0,0 0-35,0 1 1,0-1 0,0 3 0,0-2-77,0 4 1,0-1 58,0 3 1,0-1-41,0 1 0,0 2 33,-2-1 212,1 4-186,-2-2 1,3 4 153,0 1-105,-3 2 1,2 2 16,-1 0 1,2 2 11,0 0 0,0-1-53,0 2 0,0 1 168,0 0 0,0 2-57,0-1 1,0 1 131,0-2 0,0 2 44,0 1 1,0 0-8,0 0 1,0 0-132,0 0 0,0-3-21,0 1 0,0-3-245,0 0 0,0 0 144,0-2-453,2 0 1,2-2 212,2-2 1,1-1-967,-1-1 1,1-1 73,2-1 0,-1-2-186,2-2 1,-2 0 1206,1-1 0,1-2 0,0-1 0</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41.464"/>
    </inkml:context>
    <inkml:brush xml:id="br0">
      <inkml:brushProperty name="width" value="0.06" units="cm"/>
      <inkml:brushProperty name="height" value="0.06" units="cm"/>
      <inkml:brushProperty name="color" value="#00A0D7"/>
    </inkml:brush>
  </inkml:definitions>
  <inkml:trace contextRef="#ctx0" brushRef="#br0">1 13 7100,'0'4'2414,"0"-1"-1791,0-3-382,3 0 58,0 0-387,4 0 126,-1 0-483,0 0 1,0-1 243,-2-1 1,0 1-1788,-2-1 1988,-1-1 0,4-1 0,-1-2 0</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42.884"/>
    </inkml:context>
    <inkml:brush xml:id="br0">
      <inkml:brushProperty name="width" value="0.06" units="cm"/>
      <inkml:brushProperty name="height" value="0.06" units="cm"/>
      <inkml:brushProperty name="color" value="#00A0D7"/>
    </inkml:brush>
  </inkml:definitions>
  <inkml:trace contextRef="#ctx0" brushRef="#br0">51 14 6583,'0'-4'944,"-2"1"-1217,1 3-95,-2 0 696,3 0 1,1 2-56,1 0 157,-1 1 6,4-3 211,-4 0 39,5 0-452,-6 0 1,4 0-10,-2 0 166,-1 0-378,2 0 0,-3-1 220,0-1-200,0 1-17,0-2 1,-1 3-97,-1 0 0,0 0-48,-2 0 1,2 0 109,-2 0 0,2 0-101,-3 0 129,1 0 1,-2 3-22,-1 1 0,3 1 17,0 0 0,0 0-5,0 0 1,-1 1 0,3 3 0,-1-2 8,1 1 1,1-1-104,-1 0 98,1-1 0,1 1-132,0-1 1,3-2 72,1 1 0,0-4-139,0 1 1,0-1 36,3-1 0,1 0 34,1 0 0,-3-1 90,-1-1 0,-1 1-12,2-4 1,0 3 88,-2-2 194,2 0 0,-3-3-54,1 1 0,-1 1-107,-3 1 0,2 0-47,0-3 0,0 3 37,-2 0 0,0 0-114,0-3 1,0 3 26,0 0-3,0-1 1,0-1 1,0 0 0,0 2 9,-3 2-13,3 1 19,-3-2 6,3 3-3,0-3 206,0 3-177,3 3 0,-2-3-12,3 2 1,-1-1-13,1-1 1,-2 0 12,2 0 1,-2 0 132,3 0 3,-4 3-73,5-2 1,-3 2 49,1-1-42,2-1-58,-3 5 0,2-3 68,-1 1-34,-3 2-17,5-3 0,-5 4-65,1-1 0,-2-2 3,0 1 0,0-1-12,0 2 0,0-1-198,0-1 154,0 0-290,0 3 277,0-1 0,0-2-114,0 1 70,0-4 137,0 2 1,3-4 5,-1-1 1,0 1 137,-2-4 0,2 3 32,0-2 0,0 0-74,-2-3 0,2 3 31,1 0 1,-1-1-45,-2-1 0,0-1-38,3 1 1,-2 0 26,3-1 0,0 1-124,0-1 0,2 3 24,-2 0 0,0 0-61,0 0 1,0 0 16,3 2 0,-3 2 82,0-3 29,0 3 1,1 0-46,-1 0 95,-3 3 0,4 0-52,-2 4 1,-1-1 38,-2 0 0,0-1-57,0-1 0,0 0 6,0 3 0,0-1-83,0 0 1,0 1 87,3-1 0,-3-1-694,2-1 468,-1 0 0,0 2-1367,1-2 699,-1 2-308,4-5 1158,-1 1 0,2 1 0,1 1 0</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48.904"/>
    </inkml:context>
    <inkml:brush xml:id="br0">
      <inkml:brushProperty name="width" value="0.06" units="cm"/>
      <inkml:brushProperty name="height" value="0.06" units="cm"/>
      <inkml:brushProperty name="color" value="#00A0D7"/>
    </inkml:brush>
  </inkml:definitions>
  <inkml:trace contextRef="#ctx0" brushRef="#br0">7 103 8545,'-4'4'59,"1"-1"-66,3 0 1,0-2 49,0 3 0,0-2-12,0 3 1,0-1-24,0 2 0,2-1 6,0 2 1,1-4 30,-3 3 1,0-1-15,0 1 0,2 1 24,0-1 0,0 1-56,-2-1 0,0-2-6,0 1 0,1-3 99,1 2 5,-1-2 10,1 0-42,-2-2 49,0 0-80,0-2 0,0 0 79,0-2 1,0 0-62,0-3 0,0 3 15,0 0 1,0-3-72,0-1 1,0-1-5,0 3 0,0-1-47,0-2 1,0 2 85,0-2 0,0 2 41,0 1-54,0-1 0,1 1-81,1 0 66,-1 2 1,3-1 6,-2 3-7,-2 0-8,6 2-26,-5 0 35,5 0 1,-5 0 70,3 3 1,-2-2-70,3 3 1,-4-2-11,1 3 0,1-3 14,-1 2-6,3 0 0,-3 3 12,2-1 0,-3-2-1,1 1 1,0-1-20,0 2 0,-1-1 16,1-1-42,-1 0 41,-1 3-69,2-1 1,-1-2-51,1 1-20,-1-4 107,-1 2-1,0-3-29,3 0 143,-2-3 1,1-1-39,-2-2 1,0 2 17,0 0 0,1 0-7,1 0 0,-1-2 8,1 2 1,-1 0 31,-1 0-63,3 0 0,-3-3-13,3 1 0,-1 1 56,1 1-195,-1 0 138,0-2-20,2-1 1,0 1-2,1 2 1,-3 1 1,2 3-184,-3 0 183,5 0 0,-4 0-25,2 0 19,-3 3-25,5 1 21,-5 2 0,2 1-10,-1-1 18,-1 0 1,2 1 4,-3-1 1,1 1 11,1-1 0,-1-2-18,1 1 0,-2-1-2,0 2 1,3-1 1,-1-1 1,1-2-17,-1 2-12,-2-2-7,6 3 16,-2-4 1,0 4-20,0-3 36,0 0-16,3-2 74,-1 0-65,1 0 1,-1 0 61,1-3 0,-3 2-13,0-3 0,-2 2 9,2 0 1,-1-1-39,1 1 0,-2-2 5,2 2 0,-2-2-44,3 1 0,-3-1 46,2 2 1,-2-3-18,3 1 0,-4 0 7,1 0 1,0 2 56,0 0-25,-2-1-19,6-1 0,-5 0 7,1 0 0,-1 2 48,2 0-102,-3-1 1,4 2 70,-2-1-94,-1 1 0,2-1 72,-1 0-60,-1 0 0,3 2 31,-2 0-11,-2 0 6,6 0 0,-4 0 0,2 0 0,-3 0 230,1 2-218,2-1 1,-3 2 188,4-3-153,-4 3-67,2-2 61,0 1-8,-2-2-33,1 0 1,-1 0-22,1 0-19,-1 0 0,2 0 13,-3 0-23,-3-2 50,2 1 1,-2-2-42,1 3 1,1 0 20,-5 0 1,5 2-4,-4 0 1,4 1-7,-1-1 0,-1 0 111,1 2 1,-1-2-91,1 2 0,1-2 77,-1 3 0,1-3-64,-2 2-43,3 0 0,-3 3 39,3-1 1,0-1-1,0-1 0,0-2-63,0 2 0,0-2-102,0 3 163,0-4 1,2 3-62,0-2 15,3-2 0,-1 3 3,2-3 49,1 0 1,-3-2 14,0 0-17,-2-3 1,3 4-5,-3-4 1,2 3-123,-2-2 1,0 2 104,-2-2 1,2-1-28,0-1 0,1 2 23,-3-1 0,0 1 57,2-2 0,-1 1 51,1 1-23,-1 0 0,-1-3-60,0 1 1,0 2 47,0-1-35,3 4 29,-2-5-60,1 6 34,-2-6 41,0 5-5,0-2 1,0 4 6,0 1 1,0 0-65,0 2 0,0-2 49,0 2-39,0 1 0,0 1 45,0 0-91,0 1 1,3-1 52,-1 1 0,1-3-105,-1 0 0,-1-2 45,3 3 1,-1-3-77,1 2 61,0-3 1,3 3-9,-1-2 1,-2-1-63,0 1 87,1-1 0,1-1 33,1 0 0,-3 0-31,0 0 0,-2 0 160,3 0-152,-1 0 17,2 0-140,1 0 137,-1-3 0,0-1 44,-2-2 0,0 2-46,-2-1 1,-2 3 25,3-2 1,-2 0-28,1-3 0,-1 3 128,1 0 1,-1 1 17,-1-1 42,0 0-75,0-2 1,0 1 114,0 1-109,0 3 5,0-5 63,0 5-51,0-2 448,0 3-470,0 3-43,3 1 0,-3 2-79,2 1 0,0-3 91,0 0 1,-1 0-90,1 3 1,-1-3 97,1 0-102,-1 1 20,2 1 3,0 0-51,-2 1 1,1-3-95,-2 0 45,0-2 0,1 1 80,1-3 33,-1 0 1,2-1-19,-3-1 1,0 0-1,0-2 1,0 2 17,0-2 15,0-1 0,2-1-111,0 0 1,0-1 81,-2 1-10,3-1 0,-2 1-20,4 0 123,-4-1 1,4 1-121,-3-1 145,3 4-73,-1-3 0,0 3 55,0-1-14,-2 1 1,1 3 77,0 0 5,-3 0-71,3 0-98,0 0 88,-2 0-115,2 3 55,-1 0 0,-1 4-8,1-1 1,-1-1 18,-1-1 0,0 0 6,0 3-54,0-1 1,0 0 35,0 1 1,0-1-129,0 1 1,1-3 119,1 0-190,-1 0 1,2 2-137,-1-2 86,-1 2 91,5-5-11,-3 5 282,4-6-196,-1 3 258,0-3-164,1-3 1,-1 2 119,-2-3 1,2 0-127,-2 0 1,-1-2 1,2 2 1,-3-2 2,2 0 0,-2 1-10,2 1 1,0 0 36,0-3 0,0 3-36,-2 0 0,1 2 44,1-3 1,-1 3-28,-3-2 99,3 3 0,-2-3-78,1 2 1,-1 1 68,1-1-22,-1 1-3,2 1 82,-3 0-218,0 3 79,0 1 0,0 2-128,0 1 1,0-1 63,0 0 1,0 1-103,0-1 1,2 1 82,0-1 0,0-2-110,-2 1 1,2-1-49,1 2 1,1-1 76,-2-1 0,3-3 96,-1 1 0,0-1-1,0-1 0,0 2 104,3 0 0,-3 0-62,0-2 149,1 0 0,1-2-2,0 0 1,-1-1-117,-1 1-15,0 2 0,2-6 18,-2 2 0,1 0-147,-3 0 0,3 2 39,-3-3 0,2 3-10,-2-2 59,3 0 0,-2-3-11,1 1 0,0 0 130,-2 2 1,-1-2-118,1 2 0,1 0 380,-1 0-285,0 0 1,-2-1 179,0 1-16,0 3 32,0-2-89,0 3-144,0 3-57,0 0 1,0 4 42,0-1 1,0 1-22,0-1 1,0 0 8,0 1 1,1 1 189,1 1 1,-2 2-33,3 0 1,-3-1 94,0 1 1,0-1-111,0 3 1,0-2-4,0 0 1,0-1-251,0 0 1,0 0 139,0-1 0,0-2-149,0 1 0,0 0 102,0-2 1,0 0 4,-3 1 0,2-1 62,-3 1 1,2-3 107,-3 0 1,3-2-88,-2 3 1,0-4 386,-3 1-576,1-1 0,-3-1 134,1 0 0,-1-1-591,3-1 0,-1 1 259,1-4 1,0 1-352,-1-2 0,1-1-285,2 1 1,-1-1-1631,3-2 2561,0 2 0,-1-5 0,-1 2 0</inkml:trace>
  <inkml:trace contextRef="#ctx0" brushRef="#br0" timeOffset="2634">1168 52 8111,'0'-4'129,"-3"2"1,2 1 133,-1-1 86,1 1-156,1-2 114,0 3 85,0-3-22,0 3-10,0-3 705,0 3-865,0 3 1,0-2-225,0 3 0,0 1 41,0 1 1,0 1 60,0 2 1,0-1 2,0 2 0,0 0-16,0 1 1,0 1-69,0-1 0,2 1 76,0 1 0,1-3-133,-3-2 1,0-1 81,2 0 1,0-1-165,2 1 0,-2-2 105,3 0 1,-3-3-296,2-2 183,0 0 0,3 0 49,-1 0 1,0 0 10,1 0 1,1-2 22,1 0 1,0-2-9,-3 2 1,0-3-3,1 3 0,1-2 48,1 2 1,-1-3-28,-1 1 0,-1 0 58,1 0 0,-1 0 4,1 0 0,-1-2 6,0 2 0,-1 0-20,-1 0 1,-1 0 14,2-3 0,0 3 103,-3 0-124,0 0 70,1-3-54,-2 1 1,1 0-119,-4 2 0,0 1 111,-2 3 1,2-2-262,-3 0 252,1 0 0,-2 2 1,-1 0 0,3 0 8,0 0-42,0 0 1,-3 0 197,1 0 0,1 2-103,1 0 1,2 3 202,-2-1 1,2 0-17,-3 0 1,4 0-134,-1 3 1,1-1-71,1 0 0,0 3-22,0 0 1,1-1-27,1-2 0,1 1 91,4-1 0,-1 1-199,1-1 0,-1 1 78,1-1 1,1-2-231,1 1 0,1-3-9,-1 2 0,2-3-9,-3 2 0,3-3 105,-3 0 0,1 0 21,-3 0 1,1-2 143,-1 0 1,1-2-133,-1 2 1,-2-3 371,1 3-231,-4-3 1,4 2 99,-3-4 0,1 3-88,-1 0 0,-1 1-73,1-1 34,-1 0 1,-1-3-12,2 1 1,-1 2-148,1 0 145,-1-1 0,-1-1 36,0-1 0,0 3-43,0 0 0,0 2 203,0-3-86,0 4 125,0-5 0,0 5-50,0-3 320,0 2 76,0-1-104,0 3-320,0 3 1,0 1 27,0 2 0,0 1-174,0-1 0,0 0 95,0 1 0,2-1-97,0 1 0,3-1-5,-3 0 0,2 1 17,-2-1 0,2-1-140,-1-1 192,2 0-364,-2 3 284,4-4 1,-1 0-229,0-3 28,-2 0-210,2 0 374,-6-3 0,4 0 27,-2-1 1,-1-2 110,1 2 1,-1-2-85,-1 0 0,0-1 190,0 1 0,0 0-108,0-1 1,0 1 175,2-1 14,-1 1-107,2 0 0,-1 1 133,0 1 0,0 3-235,-2-2 47,3 6 1,-1-1-154,2 3 0,-2 0 139,2-3 1,1 1-238,1-1 0,-2-1 23,1 1 1,-1-2 103,2 0 1,1 0 34,-1 0 0,1 0 14,-1 0 1,0 0 284,1 0-239,2 0 0,-2-2 137,2 0 1,-2-2-84,-1 2 1,-1-3-82,-1 3 1,-2-2 19,2 2 0,-2-3-2,0 1 0,-1 0-42,-1 0 0,0 2-24,0-3 1,0 3-75,0-2 111,0 0 0,-1 0 8,-1 2-22,1-2 180,-5 4 1,3-3-131,-4 3 1,3 0 7,0 0 1,2 2 15,-3 0 0,3 2 7,-2-1 1,2 2 40,-3-1 1,3 2-1,-2 0 107,3 0 0,-4 1-107,3 2 0,-1-2 2,3 2 1,0-2-81,0-1 1,0 1 2,0-1 0,3 3-99,-1-1 1,3 1 108,-1-3-277,2 1 1,1-1 75,0 0 0,1-1-236,-4-1 0,2-3 49,0 2 1,1-3-37,-1 0 0,0 0 152,1 0 1,-1-3-8,1-1 0,-2 1 188,0-2 0,0 1-80,0-2 1,-2-2 32,1 0 1,0 1-43,0-2 0,1 0 87,-3 0 0,3-1-28,0 1 1,-3-2 143,1 3 0,-1-3-103,1 0 1,1 1 128,-2-1 1,1 1-3,-1-1 1,-1 2-133,1 3 1,-1-1 68,-1 1 0,0 2-29,0-1 19,0 4 1,0-3-23,0 2 34,0 2 0,-1-3 131,-1 3 16,1 0-14,-2 0 966,3 0-873,0 3 0,0-2 59,0 3 1,0-2-44,0 3 0,-2-1 89,0 2 0,0 1-143,2-1 1,0 1 9,0-1 0,0 3-119,0-1 0,0 1 114,0 0 0,0 0-178,0 2 0,0 1 73,0-1 1,0-1-119,0 0 0,0 0 81,0 1 0,2-1-860,0-1 381,3-2 1,-2 2-807,1-3 791,2-2 0,-3-1-9,4-3 1,-3 0 269,0 0 1,0-3-79,0-1 0,2 0 272,-2 0 1,0 0-69,0-3 0,0 1 74,3-1 1,-3 1 20,0-1 1,1 0 184,1-1 1,0 1-38,1-2 0,-1 0-144,1 0 1,-1 1-39,0 1 1,-1 1 42,-1 0-144,0-1 128,3 1-94,-1 2 37,-2-2 0,-1 6 33,-3-3 0,0 4-28,0 1 1,-1-2 64,-1 3 0,0-2-55,-2 1 0,2 0-31,-2 2 1,1-3 32,-1 1 1,2 2 67,-2 0-77,2-1 0,-3 3 8,3-2-339,0-1 208,2 3-157,0-3 1,1 3 64,1-2 0,-1 0 56,1-2-39,1 1 264,1 4 1,2-1-131,-2 1 0,1-3 25,-3 0 1,0 0 154,-2 3 0,2-3-84,0 0 0,1 1 192,-3 1 1,0-2 11,0 1 255,0-1-224,0 2 3,-3 1 1,1-3-167,-2 0 1,2-2-265,-2 0 0,1-1-58,-1-1 1,2 0 7,-2 0 198,2 0 0,-3 0 0,1 0 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52.444"/>
    </inkml:context>
    <inkml:brush xml:id="br0">
      <inkml:brushProperty name="width" value="0.06" units="cm"/>
      <inkml:brushProperty name="height" value="0.06" units="cm"/>
      <inkml:brushProperty name="color" value="#00A0D7"/>
    </inkml:brush>
  </inkml:definitions>
  <inkml:trace contextRef="#ctx0" brushRef="#br0">0 161 8841,'0'-4'1513,"0"1"-357,0 3-1291,3 0 0,-1 0-261,2 0 289,-3 0 120,5 0 201,-5 0 1,2 0-57,-1 0 32,-1 0-73,2 3-213,-3-2 235,0 2-1085,0-3 626,-3 0-551,2 0 0,-1-1 871,2-1 0,0 1 0,0-2 0</inkml:trace>
  <inkml:trace contextRef="#ctx0" brushRef="#br0" timeOffset="559">302 33 8381,'0'-4'555,"0"0"751,0 2-1103,0 2 0,-2-4 184,0 2-215,-1 1 1,1-2 307,0 0-329,-3 3 0,2-4 82,-4 2 0,1 1 83,-1-1 0,3 1-81,0 1 1,-1 1 11,-1 1 0,0 0-32,2 2 1,-1 0 10,3 3 1,-1 0-151,1 1 1,1 0 100,-1 3 0,2-3-195,2 3 1,0-3 74,2 1 0,0 0-43,3-1 1,-1 3-20,0-2 1,1-1-44,-1-1 0,1-1-306,-1 0 237,1 1 0,-1-1-361,0-2 0,-1 1 187,-1-3 0,-2 0-1166,2-2 482,-2 0-483,1 0 1255,-3 0 0,-3 0 0,-1 0 0</inkml:trace>
  <inkml:trace contextRef="#ctx0" brushRef="#br0" timeOffset="792">206 129 11978,'6'0'1371,"0"0"-1571,1 0 1,-1-1 265,1-1 0,1 1-1225,1-1 0,-1 1 203,-1 1 1,-1 0-1199,1 0 2154,-1 0 0,3 0 0,1 0 0</inkml:trace>
  <inkml:trace contextRef="#ctx0" brushRef="#br0" timeOffset="1253">379 116 10931,'0'3'543,"3"0"-435,-3 0 234,3 1-23,0 2-149,-2 1 1,4-1-208,-3 0 0,0-1 106,-2-1 0,0-2 168,0 2-491,3-2-29,-2 3-21,1-4 378,-2 2-70,0-3 128,0-3 0,0 2-107,0-4 1,0 1 217,0-2 0,0-1 24,0 1 0,0 1 68,0-1-1,0 3-251,0-4 0,0 2 64,0-1 0,1-1-173,1 1 1,0 2 93,2 0 1,-2 1-146,2-1 1,-1 3 104,1-1-612,0-2 1,3 3-854,-1-1 318,0 1 0,1 1-1171,-1 0 2290,1 0 0,-1 3 0,0 1 0</inkml:trace>
  <inkml:trace contextRef="#ctx0" brushRef="#br0" timeOffset="1687">584 116 8381,'-6'-4'1525,"-1"-1"-1301,1 4 0,0-3-1,2 2 1,-2 2-68,2-3 0,0 3 61,0 0 1,2 0-204,-2 0 1,0 0 176,0 3 0,-1-2 147,3 3 0,-3 0-196,3 3 1,0-3 249,2 0 0,-2 1-187,0 1 1,0 1-121,2-1 0,2 3 71,0-1 1,3 1-51,-1-3-253,2 0 0,0 0 113,1-2 1,1 1-361,1-2 0,-1 1 152,-1-2 1,-1 0-182,1-2 0,-1 0-109,0 0 286,1-3 0,-1 0 109,1-1 0,-3-2 14,0 2 0,-2-2 159,0 0 0,-1 0-111,-1-1 0,0 1 60,0-1 1,0 1-119,0 0-246,0-1 0,-1 1-637,-1 2 313,1-2 0,-2 5-67,3-3 770,0 2 0,0-1 0,0 3 0</inkml:trace>
  <inkml:trace contextRef="#ctx0" brushRef="#br0" timeOffset="2367">661 135 10138,'-4'0'1975,"2"0"-1694,2 3 1,0-2-194,0 4-39,0-1 1,0 2 125,0 1 0,0-3 107,0 0-324,0 1 0,0 0-277,2 0 227,-1 0-12,2-4 250,0 2 204,-2-3-236,4 0 1,-3-2 8,2 0 0,-2-3 91,2 0 1,-2 0-119,0-2 1,1 0 35,-1-1 1,2 0 20,-2 0 1,3 0-131,-3-1 1,2 2 218,-2-1-189,3 1 69,-1 0 0,1 3 0,0 0 1,-2 2-281,-1 0 174,-1 4 0,4 2-228,-3 2 1,0 1 83,-2-1 0,0 0-3,0 1 1,3-1 65,-1 1 1,0-1 25,-2 1 0,0-1-36,0 0 0,0-1 129,0-1-131,0 0 1,1 2-22,1-2-471,-2 2 310,3-5-163,0 1 102,1-2 339,2-2 1,0-2-83,1-2 1,-3-1-6,0 1 0,1-1 60,1 1 0,-2 0 195,1-1 1,-2 1 111,2-1 1,0 1-96,-1-1 1,0 1-63,0 0 1,0 1-57,0 1 0,2 1 132,-2-2 75,-1 2 34,3 3-154,-6 0 1,3 3 3,-3 2 0,0 0-192,0 2 0,0-1 124,0 0 0,0 1-240,0-1 0,0 1 179,0-1-1080,0 1-287,0-1-816,0 0 1046,3 1 0,-1-4 67,2 0 1022,-3-3 0,5 3 0,-3 1 0</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49:56.020"/>
    </inkml:context>
    <inkml:brush xml:id="br0">
      <inkml:brushProperty name="width" value="0.06" units="cm"/>
      <inkml:brushProperty name="height" value="0.06" units="cm"/>
      <inkml:brushProperty name="color" value="#00A0D7"/>
    </inkml:brush>
  </inkml:definitions>
  <inkml:trace contextRef="#ctx0" brushRef="#br0">91 179 8689,'0'-4'699,"0"1"-676,0 1 43,0 1 1,0-3-173,0 2-20,0 2 261,0-6 1,0 4-11,0-2-54,0 3-40,0-5 43,-3 5 0,-1-4 174,-2 3 1,-1 0-35,1 2 0,-3 1 108,1 1 1,-1 1-87,3 1 1,-1 4 2,1-2 1,0 2-187,-1-1 0,4-1 156,0 0 0,3 3-686,0 0 375,0-1 0,3-2-498,4 1 0,-1-3 110,3 0 1,0-2-60,0 0 0,-1-1 182,-2-1 0,3-1 168,0-1 1,-3 0 258,-2-2 1,0 2-139,0-2 0,1-1 123,-3-1 0,3 2 6,-3 0 0,0-1 326,-2-1 1,0-1-76,0 1 1,0 2 456,0-1-187,0 1-324,0-2 321,0 2-167,0-1-187,0 4-58,0 4 0,0-1-154,0 4 0,0-1 51,0 2 1,0-3-166,0 0 1,2 0-241,0 3 0,2-3 168,-2 0 1,1-1-728,-1 1 0,0-2 423,2 2 0,-2-2-1119,3 0 1606,-4-2 0,5 3 0,-3 1 0</inkml:trace>
  <inkml:trace contextRef="#ctx0" brushRef="#br0" timeOffset="592">334 96 8381,'0'-5'-1254,"0"1"2169,0 3-92,0-2-79,0 0-194,0 2 66,0-2-109,0 3-273,-3 0 1,2 0 94,-3 0 1,2 0-57,-3 0 1,3 1-159,-2 1 1,0 0 101,0 2 0,-1-2-253,3 2 0,-2-2-87,2 3 0,-1-3-100,3 2 1,0-2 7,0 3 1,1-3 104,1 2 0,2-2-299,2 2 0,3-1 121,-1 1 0,2-2-13,-2 2 1,-1-2 121,2 3 0,0-2 280,0 2 0,-1 0-40,-1-1 1,-3 0 141,0 0 1,-2 1 382,0 1-412,1 0 0,-2 1 159,1-1-239,-4 1 1,-2-2-71,-2 0 1,0 0 86,-1-3 1,1 0-253,-1-2 1,1 0-344,0 0-237,-1 0-188,1 0 181,-1 0 1,4-1-750,1-1 691,1 1 786,1-4 0,0 1 0,0-2 0</inkml:trace>
  <inkml:trace contextRef="#ctx0" brushRef="#br0" timeOffset="1045">418 179 8240,'3'0'697,"1"0"192,-2 0-460,-1 0 63,4 0-569,-1 0 0,2-1 106,-2-1 1,2 1-113,-2-1 1,2 2 66,0 0 0,0-1-82,-2-1 0,2 1 0,-2-1 1,2-1 73,0 1 1,0-3-48,-2 1 0,2 0 105,-2 0 34,-1 0 1,0-3-61,-3 1 1,0 1 47,0 1 19,0 0 1,-2 0 136,-1-1 0,-2 4 65,1-1 1,-2 1-128,0 1 0,0 0 104,-1 0 0,3 1-130,0 1 0,-1 1 94,-1 1 0,0 2-52,2-2 0,-2 2 181,2 0 1,0 1-184,0-1 1,3 0-45,-1 1 0,1-1-181,1 1 1,0 1 63,0 1 0,1-1-432,1-1 0,1-1 214,4 0 0,-1 0-254,1-2 1,0 1 196,1-2 0,0-1-901,3-2 1,-1 0 272,0 0 1,2 0 285,-4 0 1,4-1 613,-2-1 0,0-1 0,1-1 0,0-5 0,2 2 0</inkml:trace>
  <inkml:trace contextRef="#ctx0" brushRef="#br0" timeOffset="1326">649 51 7927,'-1'-7'-909,"-1"1"1496,1 2 1,-3-1-80,2 3 0,2-1-185,-3 1 0,2 2 241,-1-3 66,1 3-501,-2 0 1,3 0 129,0 3 1,0-2-201,0 3 0,0 0 107,0 3 0,0-1-284,0 1 1,1 0 96,1 1 0,-1 0-114,1 3 1,1-3 40,-1 3 0,0 0 141,-2 2 0,2 0 151,0-1 0,1-1-161,-3 0 0,0-1-206,2 0 0,-1 2 143,1-4 0,-1 1-545,-1-3 1,1 0-616,1-2-505,-1 2 987,1-5 0,-2 1 704,0-4 0,0-2 0,0-2 0,0-1 0</inkml:trace>
  <inkml:trace contextRef="#ctx0" brushRef="#br0" timeOffset="1492">655 134 8381,'0'-4'131,"0"0"89,0 2 0,1-1 560,1 0-482,-1 3 0,2-3 157,-1 3-106,-1 0-437,5-3 18,-3 2 0,4-2-298,-1 3 0,-2 0-155,1 0 0,-2 0 70,1-2 453,2 1 0,-2-2 0,2 3 0</inkml:trace>
  <inkml:trace contextRef="#ctx0" brushRef="#br0" timeOffset="3209">1001 179 8381,'0'-4'-1256,"-2"-1"1603,1 4 1,-2-3 42,3 2 0,-1 1 60,-1-3-336,1 2 0,-2-3 276,1 3-262,1-3 33,-5 2 1,5-2 173,-3 1 0,1 3-169,-1-2 1,2 1 483,-2-1-327,-1 1 1,-1 2-120,0 0 0,-1 3-163,1 1 1,0 3 203,2 1 0,-2 0-310,2 0 1,1 1-99,1 0 1,1 0-98,1 0 0,0-2-252,0 1 149,3-1 1,3-1-80,2-2 1,2-1 136,-2-3 0,-1 0 173,2 0 0,-2-2-102,-1 0 0,3-3 287,-1 1 0,-1-2-83,-3 0 1,0-1 115,0-2 1,1 2 41,-3-2 0,2 0 39,-2 0 0,1-1-121,-1 1 1,-1-2-43,1 0 1,-1 1-67,-1-1 0,1 2 62,1-2 0,-1-1-111,1 4 1,1-3 90,-1 3 0,0-1-52,-2 3 104,3-1 0,-3 3 32,3 0 179,-3 2 1,-2 0-74,0 4 1,-2 0 5,2 2 1,-3-2-98,0 2 1,2 1 78,-2 1 0,4 0-37,-1 1 1,-1-1-129,1 1 1,0 0 112,2 1 1,0 0-87,0 3 1,-2-3 86,-1 3 0,1-2-10,2 1 0,0-1-90,0 2 0,1-3-132,1 3 1,0-3-16,2 0 0,0-1 111,3 0 1,1-1-277,1-2 0,2 1 66,0-3 1,1 0-52,1-2 0,0 0 42,-1 0 1,1-2 107,-3 0 0,2-3 209,-4 1 1,1 0-121,0 0 1,-3 2 152,1-3-168,-1 1 1,-3-2 172,1-1 0,1 1-65,-3-1 1,3 1-111,-3 0 0,0-1-34,-2 1 1,0-1 74,0 1 0,2-1-58,0 1 0,0 0 35,-2-1 0,0 1-52,0-1 42,-2 1 1,0 0 59,-2-1 31,0 4 1,-3 0 62,1 3-34,-1 0 1,1 0 192,0 0 0,-1 3-33,1 1 1,1 2-100,1 0 1,3 3-121,-1-1 0,1 1 84,1 0 1,0 0-96,0 2 1,1 0 91,1-2 1,-1 1-136,3-1 0,1 0 11,1 0 1,1-4-119,2 1 1,-2-1-209,1-1 1,0-1 112,1-3 1,-2 0-29,2 0 1,0 0 84,-1 0 1,1-3 145,-3-1 0,1-2 41,-1-1 0,0 1-154,-2 0 0,1-2 272,-3 0 0,3 1-58,-3-2 1,1 2 100,-1 1 0,-2-1-77,3 1 0,-2-1-71,1 1 1,-1 0 15,1-1 0,1 1-17,-1-1 1,2 3-1,-2 0-11,3 2 1,-1-3-29,2 3 0,-1 0-9,-1 2 1,-2 0 62,2 0 0,-2 0-42,3 0 280,-4 0-105,2 0 508,-3 0-527,-3 0 0,2 2-17,-4 0 0,1 1-26,-2-1 1,0 0 12,2 2 1,-2-2-3,2 3 1,0-4-62,0 1 0,2 1 13,-2-1-51,2 3 46,-1-1-20,3 2 0,1 0-106,1-2 1,2 1 66,2-3 1,0 3-178,1-1 0,-1 0 107,1 0 0,-1 0-4,1 0 1,-2 2 77,0-2 0,0 2 14,-3 0 86,3 1 0,-5-1-158,2 0 154,-1 1-87,-1-1 0,-1 0-1,-1-2 1,1 1 33,-3-3-55,-1 0 0,-1-2 33,0 0-268,-1 0-125,1 0 18,-1 0 1,4 0-375,1-2 0,1 0 739,1-2 0,0 2 0,0-2 0,3-1 0,0-1 0</inkml:trace>
  <inkml:trace contextRef="#ctx0" brushRef="#br0" timeOffset="3485">1463 121 8381,'4'0'560,"-1"0"-384,-3-3-46,0 3 267,0-3-392,0 3 1,2-1 120,0-1 88,0 1 162,-2-2 138,0 3-342,0 3 0,-1 1-65,-1 2 45,1 1 0,-1-1-221,2 1 0,0-1 122,0 0 1,0 1-741,0-1 342,0 1-478,0-1 278,2 0 1,2-2-973,2-2 1517,-2-1 0,2 2 0,-3 0 0</inkml:trace>
  <inkml:trace contextRef="#ctx0" brushRef="#br0" timeOffset="3676">1495 19 8206,'-4'0'330,"0"0"-225,2 0-929,-1 0 249,3 0-308,0 3 883,3-3 0,1 6 0,2-3 0</inkml:trace>
  <inkml:trace contextRef="#ctx0" brushRef="#br0" timeOffset="4276">1611 115 8207,'0'-4'285,"0"-1"0,-1 3 3,-1-2 1,1 2 226,-1-3-320,-2 4 1,2-3 82,-3 2 1,0 2 14,0-2-46,0 1 0,-2 2-187,1 1 1,-1 1 97,1 4 0,0-1-104,2 0 1,-1 2-56,3 0 0,-2 0-146,1 3 1,1-3-19,2 0 0,0-1 90,0 0 1,1-2-534,1 0 422,2 0 0,2-4-37,1 1 1,1-1 101,1-1 0,-1-1 132,-1-1 0,-1-1-67,0-1 0,1-2 48,-1 2 1,1-2 167,-1 0 1,1-1-58,-1 1 1,0 0 89,1 2 0,-2-2-98,0 2 0,0 0 154,0 0 0,-2 2-98,2-2 1,-3 2 63,2 0 0,-2 1 44,2 1-128,-2 0 0,1 1-197,0 1 1,-3 2 103,2 2 0,-1 1-88,-1-1 1,0 1 107,0-1 1,0 1-119,0 2 0,0 0 88,0 2 0,0 1 244,0-2 1,-3 2-57,-1-2 0,0 3 81,0-3 0,0 0-183,-3 1 1,1-3 27,0 3 1,-2-3-365,0 1 1,1-4 127,-2-1 0,2-2 7,1 2 0,-1-2 16,1 0-392,-1-1-182,1-4 1,0-1 282,2-2 0,1-1-490,3 1 0,1-1 319,1-2 0,2 2-218,2-1 1,0-2 380,1-1 0,0 1 370,2-1 0,1 0 0,2-1 0</inkml:trace>
  <inkml:trace contextRef="#ctx0" brushRef="#br0" timeOffset="4738">1745 96 8207,'0'-4'1081,"0"-2"84,0 6-205,0-3-234,0 0-146,0 2-259,0-2 0,0 4-193,0 1 0,1 0 119,1 2 1,-1 0-196,1 3 1,-1-1 59,-1 0 1,0 1-154,0-1 1,0 1 44,0-1 1,2 1-117,0-1 0,0 0-45,-2 1-3,0-1 0,1 0-238,1-2 29,-1 2-480,2-5 588,-3 1 1,0-2-103,2 0 1,-1-2 38,1-3 0,1 0 353,-1-2 1,1 1-159,-1-1 0,0-1 473,2-1 1,-2 1-128,2 1 0,-1-1 38,1-1 0,-2 1 89,2 4 1,0-2 123,0 2-124,2 1 0,-3-2-86,4 3 0,-3 0-248,0 2 1,-2 1 137,3 1 0,-3 1-243,2 4 0,-2-3-76,0 0 0,1 1-45,-1 1 0,2 0 73,-2 1 0,1-1 93,-1 1 1,0-1-445,2 1 1,-3-3 148,1 0 0,1 0-1687,-1 3 1021,3-4 1011,-1 3 0,2-2 0,1 2 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02.408"/>
    </inkml:context>
    <inkml:brush xml:id="br0">
      <inkml:brushProperty name="width" value="0.06" units="cm"/>
      <inkml:brushProperty name="height" value="0.06" units="cm"/>
      <inkml:brushProperty name="color" value="#00A0D7"/>
    </inkml:brush>
  </inkml:definitions>
  <inkml:trace contextRef="#ctx0" brushRef="#br0">13 51 8386,'-4'0'1553,"-1"0"-1289,4 0 1,-2 0 106,3-2-12,0 1 133,0-2 388,0 3-637,3 3 0,0 0-326,1 4 0,0-1 82,-2 1 1,-1 1-99,4 1 1,-4 2-72,1 0 1,1 1-29,-1 1 1,0-3-25,-2 1 1,0 0 121,0 2 1,2-3-1053,1-2 755,-1-1 0,-2 0-1000,0-1 445,0-2 491,0-1 1,2-4 460,0-1 0,3-2 0,-2-2 0</inkml:trace>
  <inkml:trace contextRef="#ctx0" brushRef="#br0" timeOffset="341">39 39 8381,'-7'-4'-477,"4"-2"2372,-3 3-1240,5-1 1,-4 1 70,3 0-336,0 3-246,2-3-202,3 0 1,0 2 91,4-1 0,-1 1-257,1 1 0,0 0 109,1 0 0,-1-2-24,2 0 0,-1 0-13,0 2 0,0 0-44,0 0 0,0 0 74,0 0 0,0 1 50,0 1 0,-1-1 12,0 4 0,-3-3 11,0 2 0,-2 0 67,3 3 0,-4-1-61,1 1 0,-1-3 43,-1 0 0,-1 0-32,-1 3 1,1-1 79,-4 1 1,1-3-4,-2 0 0,-1-2 10,1 3 1,-1-4-162,1 1 1,0-1-402,-1-1-452,1 0 1,-1 0 105,1 0 852,0 0 0,-1 0 0,1 0 0</inkml:trace>
  <inkml:trace contextRef="#ctx0" brushRef="#br0" timeOffset="844">225 45 7633,'0'4'2529,"0"-2"-2221,0-2-303,0 3 1,0-2-285,3 1 0,0-1 143,3-1 1,-1 0-132,-1 0 1,0 0 112,3 0 0,-1 0-2,1 0 1,-1 0 62,0 0 1,1-1 171,-1-1 1,-2 1-143,1-4 35,-1 1 67,0-2 1,-2-1 294,-2 1-80,0 2 0,0-1-57,-2 3 1,0-1 103,-2 1 1,0 1-42,-3-1 0,2 2 25,0 2 0,0 1-19,0 1 0,0 2 61,-2-2 1,3 4-199,0 1 1,1-1 78,-1-1 1,3 1-364,-1 1 0,1-1 87,1-1 0,0-1-470,0 1 1,3-1 244,1 1 0,2-3-400,0 0 1,1-2 250,2 2 1,-1-2-564,2 0 0,1-1 107,2-1 898,0 0 0,0-3 0,-1-1 0</inkml:trace>
  <inkml:trace contextRef="#ctx0" brushRef="#br0" timeOffset="1217">449 32 7485,'-3'0'1976,"0"0"-1775,3 0-16,0 3 0,0 1-136,0 2 1,0 0 78,0 1 1,0-1-125,0 1 1,0-1-47,0 0 0,0 1-450,0-1 165,0 1 1,0-1-30,3 1-178,-3-4 234,3 0 77,-3-3-82,0 0 668,0-3-92,0 0 1,0-4 89,0 1 0,2-1 192,0 1 0,1-1-194,-3 1 0,0 0-108,2-1 0,0 1-50,2-1 0,-2 1-133,3 0 1,-2 1-157,1 1 0,2 2-322,-2-2 0,0 2-459,0 0 1,0 1 432,3 1 1,-3 0 435,0 0 0,1 0 0,1 0 0</inkml:trace>
  <inkml:trace contextRef="#ctx0" brushRef="#br0" timeOffset="1659">610 32 8381,'0'-3'428,"0"0"1,0 2-8,0-1 0,0 1-166,-3-2 1,-1 3-119,-2 0 1,-1 0-112,1 0 1,2 2 160,-1 1 0,1 1-189,-2-2 1,1 3 45,1-1 1,3 0-145,-1 0 0,-1-2-175,1 3 1,-1-3-128,3 2 0,3-2 80,2 2 0,-2-2 95,1 3 1,1-3-13,1 2 0,0-2 6,1 3 1,-1-3 240,1 2 1,-1-2-257,1 2 329,-1 1 0,0 1-9,-2 1 530,2-1-332,-6 0 1,3 1 73,-3-1 1,-1-2-151,-1 1 0,-1-4-79,-4 1 1,1 1-35,0-1 1,-2 0 45,0-2 1,1 0-258,-2 0 0,2 0 138,1 0 0,-1 0-497,1-2 1,2 1-799,-1-1 1287,4-2 0,-5 1 0,3-4 0</inkml:trace>
  <inkml:trace contextRef="#ctx0" brushRef="#br0" timeOffset="2101">699 96 8381,'-3'0'4432,"0"0"-2896,3 0-1416,3 0 0,-2 2 161,3 1 1,-1 2-337,1-1 0,-2 2 145,2 0 0,-2 2-37,3 1 1,-3 2-68,2 0 1,-2 1-63,0 1 1,1 0 25,-1 0 1,0-3 54,-2 1 0,0-1-797,0 1 0,0 0 413,0-2 1,1-1-1418,1-4 526,-2 2 669,3-6 0,-2 3-278,1-3 199,-1 0 0,2-3 680,-1-1 0,-1 1 0,2-5 0,-3 0 0</inkml:trace>
  <inkml:trace contextRef="#ctx0" brushRef="#br0" timeOffset="2408">751 173 8381,'0'-13'-199,"0"3"1,0 0 0,0 0-1,0 1 711,0-1 0,0 2 657,0 1-353,0 4 142,2-3-219,-1 5-314,5-2 105,-3 3-396,4 0 0,-1 0-181,1 0 135,-1 0 0,1 0-499,-1 0 1,0 0 192,1 0 0,-1 0-236,1 0 0,-3 3 184,0-1 0,0 3-70,0-1 1,-1 0 66,-3 0 0,2 0 119,0 3 0,0-1 149,-2 0 0,-2 1-145,0-1 0,-2 1 262,2-1 0,-3 0-107,0 1 0,2-3 93,-2 0 1,1-1-83,-2 1 0,-1-2-243,1 2 1,0-2-49,-1 0 0,3-2-729,0 0 483,-1 0 1,1 0 520,0-2 0,-1-2 0,-1-2 0</inkml:trace>
  <inkml:trace contextRef="#ctx0" brushRef="#br0" timeOffset="2999">943 141 8148,'-4'0'171,"1"0"417,1 0 86,1 0-183,-2 0 734,3 0-730,3 0 24,-2 0-257,4 0 1,-1 0-242,2 0 0,-1 0-178,-1 0-80,0 0 1,3 0-625,-1 0 656,1 0 1,-1-2-152,0 0 0,-1 0-159,-1 2 261,0-3 1,0 0-44,1-1 123,-4-2 55,5 3 321,-5-4 96,1 1 1,-2 2-139,-2 2 1,0 1 255,-2 1-242,0 0 0,-3 0 74,1 0 1,-1 2-87,1 1 0,0 2 39,-1-1 0,1 2-53,-1 0 0,1 0 20,-1 1 1,3-1 10,0 1 0,0 0-35,0 1 1,1-1-217,0 2 0,3-2 121,-2-1 0,2 1-577,2-1 1,1 1 293,4-1 1,-1-2-878,0-2 0,3-1 295,0-1 1,2 0 146,0 0 0,-2 0 669,-1 0 0,2-3 0,0-1 0</inkml:trace>
  <inkml:trace contextRef="#ctx0" brushRef="#br0" timeOffset="3359">1161 116 10303,'-4'0'271,"0"2"1,-1 0-9,-1 2 1,-1 0-45,1 3 1,-2-1 40,-1 1 0,0 0-86,3 1 0,0-1-101,2 2 1,-1-2 83,3-1 1,-2 1-280,1-1 1,1-1 119,2-1-393,3 0 0,1 0 125,2 1 0,1-4-30,-1 1 1,1-1-261,2-1 0,-1 0 192,2 0 0,-1-2-474,1 0 0,1-3 281,2 3 0,-2-3 561,-1 1 0,0-2 0,1 0 0,4-1 0,-1 1 0</inkml:trace>
  <inkml:trace contextRef="#ctx0" brushRef="#br0" timeOffset="3608">1283 64 8207,'-3'-6'12,"2"0"0,-3 1 313,1 1 0,0 2 198,1 0 0,1-1 97,-3 1-357,2 0 0,-1 4 24,0 0 1,3 3-41,-2 0 1,1 1-211,1 3 0,0-2 150,0 1 1,0 2-211,0-2 1,0 3-56,0-3 0,0 3-26,0-2 0,2 1-47,0-1 0,0 2 54,-2-3 1,2 3-157,1-3 0,1 1 63,-2-3 0,0 1-271,-2-1 0,1-2-175,1 1-1078,-1-4 558,2 5 1156,-3-5 0,2 1 0,2-2 0</inkml:trace>
  <inkml:trace contextRef="#ctx0" brushRef="#br0" timeOffset="3824">1245 167 6767,'3'-3'2127,"1"2"-1670,-2-1 1,-1 1-184,3-1 1,1 1-145,1-1 0,0 0-232,-2 0 1,2 1 128,-2-1 0,2-1-365,0 1 1,1-1 215,-1 1 0,0 2-220,1-3 0,-3 3 140,0 0 1,1-1-710,1-1 1,-2 1 910,1-1 0,-1 1 0,2 1 0</inkml:trace>
  <inkml:trace contextRef="#ctx0" brushRef="#br0" timeOffset="4033">1366 135 8212,'-3'0'2644,"0"0"-2234,0 0 0,2 0 194,-1 3 22,2-3-450,0 6 1,0-5-1,0 4 1,0-3 156,0 2-397,0 0-561,2 3 0,2-1 379,2-2 1,-1 2-767,-1-2 0,0-1 445,3-1 0,-1 1-568,0-1 1,1 1 1134,-1-1 0,4-2 0,0 3 0</inkml:trace>
  <inkml:trace contextRef="#ctx0" brushRef="#br0" timeOffset="4225">1437 32 8124,'-6'0'780,"2"0"1,1 1-871,3 1-911,0-1 585,3 2 416,1-3 0,2 2 0,0 2 0</inkml:trace>
  <inkml:trace contextRef="#ctx0" brushRef="#br0" timeOffset="5042">1495 141 8207,'-4'0'1867,"1"0"-696,0 0 260,3 0-470,-3 0 493,3 0-1054,0 3-595,0 1-309,3 2 77,-3 0 1,5 1 150,-2-1 0,1-1-110,-2-1 1,1-2 125,-1 2 0,-1-2 139,4 3 1,-3-2 95,2 1-110,-3 2 1,4-4 229,-2 2 1,-1-3-93,1 1 1,-3 0 167,2 0-477,2-1-384,-3 2 321,4-3 0,-2-1 106,2-1 0,-2 0 253,-1-2 0,-1 2-118,1-2 1,1 1 24,-1-1 63,3 0 0,-2-3-15,1 1 1,0 2-54,-2 0 223,-1-1 0,4-1 13,-3-1-167,0 4 0,-1-2 96,1 3 0,-2-1-136,3 1 282,-3 1-222,0-2 519,0 3-155,0 3-246,0 1 1,2 2-220,1 0 1,-1-1 117,1-1-304,-3 0 1,6 1 36,-2-1 1,0-2-158,0 2 342,0-2 1,3 0-31,-1-2 0,1 0 150,-1 0 0,0 0-154,1 0 243,-1 0 0,1 0-95,-1 0 0,-2-2 136,1 0-178,-4-3 0,4 2-165,-3-4 0,0 3 0,-2 0-66,0-1 1,0-1-42,0 0 0,0 1-61,-3 1 487,3 3 0,-6-4-118,2 2 1,0 1 338,0 2 0,2 0 383,-2 0 392,-1 0-349,-1 3-251,-1 1 0,3 2-137,0 1 0,2-3-85,0 0 0,-1 0-19,1 3-93,0-1 0,2 1-347,0-1 0,1 0-76,1 1 0,-1-3-315,4 0 1,-1-1 178,2 1 0,3-1-250,0 2 1,-1-2 33,-1-1 1,1-1 148,1 1 1,1 0-999,-1 0 1420,2-1 0,-4 1 0,3-2 0</inkml:trace>
  <inkml:trace contextRef="#ctx0" brushRef="#br0" timeOffset="5393">1860 250 8381,'0'4'1215,"0"1"1,0-3-812,0 2 1,-2-2-69,0 3 226,0-4-703,2 5 1,-2-5-332,0 3 0,-1-1-1184,1 1 1656,1-3 0,-5 5 0,3-2 0</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09.695"/>
    </inkml:context>
    <inkml:brush xml:id="br0">
      <inkml:brushProperty name="width" value="0.06" units="cm"/>
      <inkml:brushProperty name="height" value="0.06" units="cm"/>
      <inkml:brushProperty name="color" value="#00A0D7"/>
    </inkml:brush>
  </inkml:definitions>
  <inkml:trace contextRef="#ctx0" brushRef="#br0">7 231 8486,'-3'0'2705,"0"0"-1264,3 0 0,0 3-1304,0 1 0,0 0-240,0 0 0,2 2 32,0 3 0,2 0-85,-2 0 0,3 1-282,-3 3 0,3-1 194,-1 1 0,0 0-182,0 0 0,-2-2 137,2-1 0,-2-1-51,3 2 0,-4-4 104,1 2 1,-1-4 37,-1-1 1,0-2-81,0 3 33,0-4 299,0 2 1,0-4-107,0-1 0,-2-1 181,0-4 0,0 1-127,2-1 1,0 0 159,0-1 0,0 0 2,0-3 1,0 3 97,0-3 0,0 1 11,0-1 0,0 0-145,0 2 1,0 0-6,0 0 0,0 2-13,2-1 1,1 1-87,2 0 0,0 1 235,0-1-277,0 1 1,2 0 53,-1 2-11,0-2-118,1 3 0,-1-2 136,-2 1 1,2 3-12,-2-1 0,-1 0 20,-1 0-56,1 1 39,-2-2-62,5 1 31,-5 1 1,1-2-71,-2 3 1,1 3 84,1 1-78,-1 2 0,2 1 51,-3 2 0,0-2-141,0 1 0,2 0 121,0 1 0,0-2-127,-2 4 1,1-2 97,1 1 0,-1-1 99,1 2 1,1-4-282,-1 2 116,3 1 1,-2-3-79,4 2 0,-3-3-28,0-2-10,1-1 0,1-3 140,1 0 1,-2-3-228,-1-1 0,2-2 85,-2 0 1,0 0 309,0-1 1,-2-1-78,3-1 1,-4 0-135,1 3 0,0 0 697,0-1 0,-1 3-277,1 0 1,-2 2 184,0-3-204,0 4-236,0-2 1,0 4 65,0 1 0,1 1-329,1 4 1,-1-1-22,1 1 1,0-3-8,0 0 1,1 0-14,1 3 0,1-1 134,0-2 0,-2 2 90,2-2 0,-1-1-71,2-1 1,1-1 130,-1-1 1,1 0-114,2 0 0,-2-1-75,1-1 0,0-2 141,-2-2 1,0-1 89,1 1 1,-1 2 53,1-1 0,-4 1-96,-1-2 0,-1-1 105,-1 1 1,0-1-85,0 1 0,0 0 19,0-1 0,-1 1-22,-1 2 0,1-2 62,-3 2 0,1 1-50,-1 1 1,0 1-7,-3 1 1,3 1 216,0 1 0,0 2-134,0 2 0,0 1 175,2-1 1,2 1-75,-2-1 0,1 3-84,1-1 0,0 1 27,0-3 1,2 3-24,0-1 0,3 1-247,-1-3 1,4 1 99,1-1 1,2 0-814,0-2 1,1-1 827,1-3 0,2 0 0,2 0 0</inkml:trace>
  <inkml:trace contextRef="#ctx0" brushRef="#br0" timeOffset="2902">681 167 9353,'3'0'575,"1"0"-585,-2 0 237,-1 0-310,1 0 1,-1 0 127,1 0 36,-1 3 0,2 0-11,-3 4 1,0-1 9,0 1 1,2-1-77,0 0 0,0 3-13,-2 0 0,0 1-31,0-1 0,1 1-176,1-1 1,-1 2 46,1-3 0,-1 3 147,-1-3 1,0 1-6,0-3 0,0 1-81,2-1 179,-1 1-68,2-1 1,-3-2 19,0 1 1,1-4 36,1 1-46,-1-1 121,1-4 1,1 2-109,-1-4 85,3 1 0,-4-2-49,3 2-85,-2-2 1,3 5 6,-3-3 0,1 2-11,-1 0 0,-1 1-139,1-1 190,1 1-281,-2-2 179,5 3-291,-5 0 188,4 0-121,-4 0 0,2 0-314,0 0 175,-3 0 1,4 0 439,-2 0 0,-1 0 0,2 0 0</inkml:trace>
  <inkml:trace contextRef="#ctx0" brushRef="#br0" timeOffset="3466">847 295 7812,'-6'7'0</inkml:trace>
  <inkml:trace contextRef="#ctx0" brushRef="#br0" timeOffset="3959">899 193 8381,'-4'0'-290,"1"0"1063,0 0-197,3 0-337,-3 0 485,3 0-594,0 2 0,1 0-185,1 2 1,-1-2 107,3 3 1,-2-1-161,0 2 0,1 1 45,-1-1 1,2 0-82,-2 1 1,3-1 10,-3 1 1,0 1 120,-2 1 1,2-1-13,0-1 1,0-1-8,-2 1 0,0-1-112,0 0 79,3 1 64,-2-1 1,2 0 5,0-2 12,-3-1 222,3-3-159,0 0-44,1 0 1,0-1-20,0-1 0,-2 2-41,3-3 82,-1 0-249,2 2 0,0-2-6,-2 0 1,2 3-159,-2-2 0,0 1-327,0 1 0,-2-1 68,2-1 612,-2 1 0,4-4 0,-3 1 0</inkml:trace>
  <inkml:trace contextRef="#ctx0" brushRef="#br0" timeOffset="4368">867 205 9764,'3'0'1315,"0"-2"-1396,0 1 0,-2-2 115,4 3 0,-3 0-391,2 0 1,-2-2 200,2 0 1,-1 0-468,1 2 1,0-1 258,2-1 1,-1 1-348,-1-1 0,0-1 711,3 1 0,-1 0 0,1-1 0,-1-1 0</inkml:trace>
  <inkml:trace contextRef="#ctx0" brushRef="#br0" timeOffset="4717">905 244 8085,'4'0'651,"-2"0"-627,-2 0 133,0-3 1,1 2-264,1-1 236,-1 1-200,5 1 0,-5 0-8,3 0 1,-1 0-147,1-2 1,-2 1-1112,2-1 577,-2 1 758,3 1 0,-1-3 0,2 0 0</inkml:trace>
  <inkml:trace contextRef="#ctx0" brushRef="#br0" timeOffset="5118">1085 289 7662,'-4'1'1391,"2"1"-1162,1-2 103,1 3-116,0-3-243,0 3-569,0-2 178,0 2-95,0-3 1,3 0-1,1 0 1</inkml:trace>
  <inkml:trace contextRef="#ctx0" brushRef="#br0" timeOffset="5484">1110 180 8582,'0'-4'1470,"0"1"296,0 3-1831,0 3 0,2-1 17,1 2 1,-1 0-68,1 3 0,-2-1 120,3 0 1,-2 2-173,0 0 1,1-1-62,-1 2 1,1-2-52,-1-1 0,-1 3-366,1-1 403,1 1 0,-2-3-404,1 1 0,0-3-241,0 0 887,-2-2 0,3 1 0,-3-3 0</inkml:trace>
  <inkml:trace contextRef="#ctx0" brushRef="#br0" timeOffset="5911">1123 173 8114,'-3'-3'633,"3"0"1,-3 2 249,3-1-353,0 1-170,0-1 144,0 2-512,3 0 0,0 0 110,4 0 0,-1 0-43,0 0 1,1 0 56,-1 0 0,3 0-243,-1 2 0,3-1-61,-2 1 1,1 1-77,-1-1 1,1 1-6,-1-1 0,2 0 104,-3 2 0,2-2-28,-2 2 1,-3-2 114,2 3 1,-3-1 33,0 2 1,1-1 38,-3-1 0,0 0 6,-2 3 0,0-1-34,0 0 130,-3 1 1,0-1 49,-4 1 1,1-1-93,0 1 0,-1-3 156,1 0 1,-1 0-97,1 0 0,0 1-63,-1-3 1,0 0-6,-1-2 0,0 2 66,0 0-354,1 1 1,0-3 102,1 0 1,2-1-746,-1-1 0,4 0 47,-1-2 836,1 3 0,-2-5 0,0 2 0</inkml:trace>
  <inkml:trace contextRef="#ctx0" brushRef="#br0" timeOffset="6259">1386 263 8381,'-3'0'813,"0"0"1,2 0 63,-1 0 138,1 0-352,-2 0-2259,3 0 1,0 0-1</inkml:trace>
  <inkml:trace contextRef="#ctx0" brushRef="#br0" timeOffset="7058">1630 141 9942,'0'-3'1031,"0"0"-837,0 3 48,-3-3-333,2 2 0,-2-2 52,1 3 1,0 0-8,-2 0 0,2 0-3,-3 0 0,3 1 52,-2 1 1,1 0 70,-2 2 1,0-2-23,0 2-137,2 1 121,-2 1 1,4 1-228,-1-1 0,2-2 70,2-2 0,-1 0-133,4 1 0,-1 1 92,2-2 0,1 1 57,-1-1 1,1-1 43,-1 4 1,-2-3 113,1 2 0,-2-2-2,1 3 0,2-2-75,-2 1 1,-1 2 185,-1-2 1,-1 0-90,-1 0 1,2-2 233,0 3-211,1-1 84,-3 2-143,-3 1-24,-1-4 13,-2 3 1,-1-5 5,1 1 1,2-1-165,-1-1 152,1 0 0,-2 0-652,-1 0 1,3 0-64,0 0 0,2-3 695,-3 1 0,4-3 0,-2 2 0</inkml:trace>
  <inkml:trace contextRef="#ctx0" brushRef="#br0" timeOffset="7494">1732 186 8381,'-4'0'-816,"0"0"1,2 0 212,-2 0 744,2 0 266,-4 0-196,6 0-97,-3 0 1,2 0 201,-1 0 46,1 0-22,-2-3 248,3 3-268,0-3 1,0 3-154,0 3 1,0-2 107,0 3 1,-2-2-60,0 3 0,0-1-86,2 2 1,0 1 75,0-1 0,0 1-220,0-1 1,0 0-527,0 1 0,2-1 301,0 1 1,3-1-629,0 1 1,-2-3 422,1 0 1,1-2-93,1 0 0,0 1 536,1-1 0,-1 0 0,1-2 0,-1 0 0,1 0 0</inkml:trace>
  <inkml:trace contextRef="#ctx0" brushRef="#br0" timeOffset="8217">1848 212 6726,'0'-4'-991,"0"1"4248,0 3-3072,0 3 1,1 0 46,1 1 1,-1 2-30,1-2 1,-2 0-244,0 0 0,2-2 309,1 3-656,-1-1 184,-2 2-489,3 1 128,-3-4-173,3 3-164,-3-5 269,0 2 551,0-3-83,0-3 0,0-1 284,0-2 0,1 1-117,1 1 0,-1 0 296,1-3 0,-1 1-90,-1 0 0,2 1 28,0 1 0,2 0-168,-2-3 1,1 3 1,-1 0 0,0 2-33,2 0 1,-2 1 29,2-1 0,-1 1-182,1-1 1,-2 1 142,2 1 0,0 1-288,0 1 212,2-1 1,-3 4-5,4-3 1,-3 2-106,0-2 1,1 0 100,1-2-376,0 3 0,3-2 431,-1 1 0,1-1 0,-3-1 0,1-1 0,-1-1 0,1 1 0,2-1 0,-2-1 0,2-2 0,-2 2 0,-1-2 0,-2 1 0,1-2 0,-1-1 0,2 1 0,-2 0 0,-1-1 0,-3 1 0,0-1 0,0 1 0,0 2 0,0-1-233,-3 4 1,-1-2 297,-2 3 1,2 0 134,-1 0 0,1 0-58,-2 0 1,0 3-91,2 1 1,-1 0 161,3 0 1,-3 0-69,3 3 0,-2-1-12,2 1 0,-1-1-12,1 0 0,1 1 37,-1-1 1,1 1-155,1-1 1,1 0-165,1 1 0,2-1-201,2-2 0,1 1 148,-1-3 1,1 2-154,2-2 0,-2 0 365,4-2 0,-2 0 0,1 0 0,-1 0 0,2-2 0,-3 1 0,3-1 0,-3-1 0,0 1 0,-1-2 0,0 1 0,-1-1 0,1 2 0,-3-2 0,0 2 0,-2-3 0,3 1 0,-1-2 0</inkml:trace>
  <inkml:trace contextRef="#ctx0" brushRef="#br0" timeOffset="8942">2207 148 8381,'-3'0'-2316,"-1"0"2316,2 0 0,1-3 0,-2 2 0,0-2 0,3 3 0,-2-3 0,0 3 105,0-2 64,1 1 433,-2 1-13,1 0-100,1 0-273,-5 0 0,5 1 279,-1 1-488,-1 1 1,2 4 118,-1-1 1,1 1-439,1-1 222,0 0 0,0 3-40,0-1 1,0 1 83,0-3 1,1 1 7,1-1 1,0 1-41,2-1 0,-1 0 12,2 1 0,0-3-314,0 0 1,0-2 111,2 0 1,-1-1-66,1-1 1,-1 0 332,0 0 0,1-1 0,-1-1 0,1-2 0,-1-2 0,0-1 0,-1 3 0,-1 0 0,-2 0 0,2-3 0,-2 1 0,1-1 0,0 1 0,-3 2 0,2-1 0,-1 3 0,-1-2 0,2 2 0,0-2 0,1 2 0,-3-1 0,0 3 0,2 0 0,-1 0 0,2 0 0,-3 0 0,0 3 0,0 1 0,0 2 0,0-2 0,0 1 0,0-3 51,0 2 1,0 0 210,0 3 1,0-3 91,0 0 0,0-1 110,0 1-353,0 0 0,0 0 45,0 1 1,0-3-235,0 2 278,0-3-766,0 2 186,0-3 246,3-3 0,-2 2 83,3-3 0,-1-1 21,1-1 1,-1 0 94,2-1 0,0 1-100,0-1 0,0 1 206,2 0 0,-3 0-81,0 2 0,1-2 166,1 2 1,-2 0 26,1 0 305,-1 2 58,2 0-251,1 2 0,-4 0-250,-1 2 0,-1 0 51,-1 2 0,0 0-84,0 3 22,0-1 1,0 1-294,0-1 1,0 0-818,0 1-857,0-1 266,0 1 1567,0-1 0,3 0 0,1 1 0</inkml:trace>
  <inkml:trace contextRef="#ctx0" brushRef="#br0" timeOffset="9485">2207 135 8506,'0'3'1155,"0"1"-579,0-2-14,0-1-324,0 2-5,0 0 0,0-2-333,0 3 152,0-2 0,0 1-238,0-1 0,0 0-282,0 2 133,0-2 1,0 1 334,0-1 0,-3 2 0,0 2 0</inkml:trace>
  <inkml:trace contextRef="#ctx0" brushRef="#br0" timeOffset="10440">2630 154 8381,'-3'0'144,"0"0"0,2 0 601,-1 0-533,1-3 142,-1 3 124,2-3 2461,0 3-3041,0 3 0,2 0-231,0 4 1,1-1 160,-1 0 1,-1 3-87,4-1 0,-4 3 37,1-2 0,1 1 123,-1-1 1,1-1-384,-1-1 1,-1-1-203,1 1-69,2-1 0,-3 0-245,3-2 176,-2-1 821,1-3 0,-1-3 0,2 0 0</inkml:trace>
  <inkml:trace contextRef="#ctx0" brushRef="#br0" timeOffset="10768">2605 148 8388,'-6'-3'0,"1"-1"0,1-2 211,-1-1 0,2 3 171,1 0 1,-1 2 134,1-3 274,0 4-229,2-2 69,0 3 0,3-2-127,1 0-305,2 0 0,0 1-115,0-1 1,2 1 46,0-1 1,-1 1 39,2-1 1,-2 1-203,-1-1 0,3 1 12,-1 1 0,1 0-337,-3 0 0,1 1 96,-1 1 0,1-1-71,-1 4 0,-2-3 119,1 2 1,-3-1-218,2 2 168,-3 0 0,3-1 140,-2 2 0,-1-1-22,1-1 1,-2-2 24,-2 2 0,0-2 165,-2 0 1,0 1-97,-3-1 0,1 2 141,0-2 0,-3 1-360,1-3 0,-1 2 119,3 0 0,-3 0-816,0-2 1,3 0 964,2 0 0,-1 0 0,-1 0 0</inkml:trace>
  <inkml:trace contextRef="#ctx0" brushRef="#br0" timeOffset="11311">2778 116 9762,'0'3'1066,"0"3"-862,0-3 1,0 4-169,0-1 1,0-1 160,0-1 0,0 0-271,0 3 1,1-3 50,1 0 1,-1-2-265,1 2 1,-2-1 28,0 1 1,1-3-529,1 1 425,-1-1 137,2-1 460,-3 0-283,3 0 0,-3-3 226,3-1 0,-3 0 20,0 0 1,0 0 2,0-2 1,0-1-92,0 1 1,1 1-49,1 1 1,-1 0-7,1-3 1,1 3-12,-1 0 0,2 2-206,-2-3 1,3 3 114,-3-2 1,3 3-747,-1-1 0,0-1 39,0 1 752,0-3 0,3 4 0,-1-2 0</inkml:trace>
  <inkml:trace contextRef="#ctx0" brushRef="#br0" timeOffset="11737">2983 103 8381,'-4'0'856,"0"0"-196,-1-3-556,-1 2 123,0-2 0,-1 3 122,1 0-206,-1 0 1,2 1-172,0 1 1,0 0 65,3 2 0,-2-2-159,2 2 0,0 1-174,2 1 189,0 0 0,0 1-18,0-1 159,0 1 1,0-2-165,3 0 0,0 0 30,4-3 1,-1 0-173,0-2 1,1 0 188,-1 0 1,1 0 28,-1 0 0,0-2 377,1 0 0,-1-3-130,1 3 0,-3-2 44,0 2 0,-2-3-113,3 1 0,-4-2 63,1-1 0,-1 3-126,-1 0 0,0 0 140,0-3-420,0 1 0,0-1 93,0 1 0,-2 2-600,0-1 1,-1 4-66,1-1 790,1 1 0,-2-2 0,3 0 0</inkml:trace>
  <inkml:trace contextRef="#ctx0" brushRef="#br0" timeOffset="12094">3067 109 8399,'0'4'527,"0"1"-292,2-1-9,-1 2 1,4 1-90,-3-1 0,0 1 249,-2-1 1,3 3-75,-1-1 0,0 1 129,-2 0 0,0-1-93,0 3 1,0-3-103,0 3 0,-1-3-420,-1 3 1,1-3 152,-4 0 0,3 0-414,-2-2 0,0 0 227,0 1 1,-1-3-576,3 0 445,-3-2 1,4 1-523,-4-3 379,4 0 0,-2-1-211,3-1 0,0-2 692,0-2 0,-3-3 0,0-1 0</inkml:trace>
  <inkml:trace contextRef="#ctx0" brushRef="#br0" timeOffset="12327">3060 0 10822,'0'4'58,"0"-1"-3596,0-3 3538,0 2 0,0-1 0,0 2 0</inkml:trace>
  <inkml:trace contextRef="#ctx0" brushRef="#br0" timeOffset="12968">3156 135 8611,'4'0'771,"2"0"1,-3 1-741,1 1 0,2-2 113,-2 3 1,1-3-95,2 0 64,-1 0 1,1 0-244,-1 0 0,1 0-18,-1 0 1,0-2-14,1 0 0,-1-1 107,-2 1 1,1 1 56,0-4 0,-2 3-187,-1-2 128,-2 0-86,0-3 0,0 1 109,0-1 1,0 3 12,-2 0 1,-2 2-44,-2-3 1,-1 4-6,1-1 1,0 0 112,2 0 1,-2 2-89,2-3 1,-2 3 267,0 0 0,0 3-145,2 1 1,-1 2 173,3 0 0,-3 0-53,3 1 0,0 1-52,2 1 1,0 2-20,0-3 1,0 3-5,0-3 1,0 3-164,0-2 0,1-1 90,1-1 0,-1-1-115,4 0 1,-1 0 74,2-2 1,1 0-589,-1-2 1,1-1 234,-1 1 0,0-1-604,1-1 1,0 0 335,1 0 0,-3-2 607,2-1 0,-2-2 0,1 2 0</inkml:trace>
  <inkml:trace contextRef="#ctx0" brushRef="#br0" timeOffset="13294">3375 116 8381,'0'-4'792,"0"0"-53,0 2-737,-3 2 0,2-4 128,-1 2 1,0 1 207,0-1-212,2 1 1,-4-1 242,2 0-94,1 0-115,-5 2 0,5 1 85,-3 1 0,2-1-84,-3 4 0,3-3-32,-2 2 1,2 0 38,0 3 0,-1-1-19,1 0 1,-1 2-311,1 0 1,2-1 120,-3 2 0,3-2-175,0-1 1,0 1 66,0-1 0,0-2-784,3 1 1,-2-2 388,3 2 1,1 0-305,1-3 1,0 0 202,1-2 1,-1 0 643,1 0 0,-1 0 0,1 0 0,2 0 0,1-3 0,3-1 0</inkml:trace>
  <inkml:trace contextRef="#ctx0" brushRef="#br0" timeOffset="13527">3471 39 8381,'-4'0'611,"1"0"-388,0 0 0,3 0-194,-2 3 1,1-2-96,1 3 0,0-2 98,0 3 0,0-1-134,0 2 1,0 1 74,0-1 0,0 1-59,0-1 1,2 3 41,0-1 0,1 1 19,-1-3 1,-1 3-238,1-1 1,1 1 146,-1-3 1,1 1-447,-1-1 1,-1 0-30,1 1 590,1-1 0,-2 3 0,2 1 0</inkml:trace>
  <inkml:trace contextRef="#ctx0" brushRef="#br0" timeOffset="13710">3471 128 7569,'4'-3'407,"0"1"0,-2-1 90,3 1 0,-3-1-1926,2 1 741,0 1 688,3-2 0,2 0 0,1 0 0</inkml:trace>
  <inkml:trace contextRef="#ctx0" brushRef="#br0" timeOffset="14087">3605 84 8381,'-4'0'680,"0"0"116,2 0 186,-3 0-113,1 2-204,-2 2-617,-1 2 89,4 1 0,-2-1-246,3 1 1,0-3-37,2 0 1,0-2-156,0 3 168,0-1 0,0 2-75,2-2 1,0-1-87,2 0 0,0-2 91,0 3 1,2-2 121,-2 3 1,-1-4 7,2 1 0,-3 1 175,2-1 1,-2 2 19,3-1 1,-4-1 147,1 1 0,-1-2 81,-1 3 347,0-2-180,0 3-244,0-1-255,-3 0 0,-1-2 153,-2-2 1,2 0-821,-1 0 1,3 0 116,-2 0 530,3 0 0,-5 0 0,2 0 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24.628"/>
    </inkml:context>
    <inkml:brush xml:id="br0">
      <inkml:brushProperty name="width" value="0.06" units="cm"/>
      <inkml:brushProperty name="height" value="0.06" units="cm"/>
      <inkml:brushProperty name="color" value="#00A0D7"/>
    </inkml:brush>
  </inkml:definitions>
  <inkml:trace contextRef="#ctx0" brushRef="#br0">13 232 8607,'4'0'2041,"-1"-3"-1289,-3 2-415,0-2 192,0 3-420,0 3 1,-1 0 294,-1 1-1846,1 2 950,-5-3 492,3 4 0,-1-1 0,1 1 0</inkml:trace>
  <inkml:trace contextRef="#ctx0" brushRef="#br0" timeOffset="820">187 187 8151,'0'3'396,"0"1"16,0-2 171,0-1-325,0 2 0,0-1 219,2 0-116,-1 0-299,2-2-292,-3 0 258,0-3 1,0 0-33,0-4 0,0 3-1,0 0 1,0-1 7,0-4 0,0 2 53,0-2 0,0 2 60,0 1 1,0-3-61,0 1 0,1-1-9,1 3 0,-2-1-1,3 1 1,-1 2-188,1-1 130,2 1 1,-4-2-38,3 2 119,1 1 0,1 3-9,0 0 1,-1 2-189,-1 1 1,-2 4 78,2-1 0,0 2 39,0-2 1,1 1 6,-3-1 0,3 1 183,-3-1 0,2 0-125,-2 1-185,3-1 0,-3 0-56,2-2 0,-2 0 108,2-2 1,-2-1-521,3 1 376,-4-2 0,4 0 76,-3-2 1,3 0 7,-3-2 0,1 0 137,-1-3 1,-1 1-66,3-1 1,-2 3 169,0 0 1,-1 0-13,1-3 0,-1 1-71,1-1 66,2 1 0,-3 0-72,4 2 1,-3-1 220,2 3-191,-3-3 65,5 4-88,-2-2 0,1 4-1,0 1 1,0 0 192,-3 2 0,1-1-116,-1 2 0,-2 0 90,3 0 0,-3 0-42,0 2 77,0 2 0,2-2-110,1 2 0,-1-2-1019,-2-1-227,0 1-722,3-1 1853,-3 0 0,6 1 0,-2-1 0</inkml:trace>
  <inkml:trace contextRef="#ctx0" brushRef="#br0" timeOffset="1273">552 116 8381,'0'-3'750,"-3"-3"1,3 4-710,-3-2 546,3 3-287,-3-5-38,2 5-258,-5-4 1,5 4 99,-3-1 1,2 1-112,-3 1 0,3 3 121,-2 1 1,2 1-40,-3-1 1,2 4-72,-1-1 0,-1 1 12,3-2 1,-1 1-41,1 2 1,1-2-9,-1 1 1,1-1-192,1 0 0,1-3 77,1 0 1,-1 0-111,4 0 1,-1 1 106,2-3 1,1 1-59,-1-3 0,3 0 140,-1 0 0,1-1-14,-3-1 1,1 0 256,-1-2 1,-2 0-87,0 0 1,0-2 233,0 2 0,1-2 90,-3 0-127,1 0 0,-1-1-102,0 1 0,0-1-440,-2 1 0,0 2-59,0-1 0,0 3-520,0-2 834,-3 0 0,0-3 0,-4 1 0</inkml:trace>
  <inkml:trace contextRef="#ctx0" brushRef="#br0" timeOffset="1689">655 103 9840,'0'4'848,"0"1"-924,3-3 220,-3 3-76,6-1 1,-5 2 56,4 0 0,-3-1-217,2-1 0,-2-1 59,3 2-417,-1 0 105,2-1 267,1 0 334,-1 1-225,0-4 0,-1 1 116,-1-4 0,-3 1-88,2-4 0,-1 3 202,1-2 0,-1 0-15,-2-3 1,0 1 91,3-1 0,-3 1-51,2 0 1,1 1-102,-1 1 0,3 0-142,-3-3 0,0 3-219,-2 0 0,2 2-89,0-3 1,1 3 120,-1-2 0,0 3-2063,2-2 2206,-3 3 0,5-3 0,-2-1 0</inkml:trace>
  <inkml:trace contextRef="#ctx0" brushRef="#br0" timeOffset="1996">828 90 11128,'0'7'214,"0"-1"1,0 1-224,0-1 1,0 1 91,0-1 0,0 0-444,0 1 0,1-1 47,1 1-588,-2-1 1,4 0-56,-2-2-139,-1-1 1096,2-3 0,0 3 0,0 0 0</inkml:trace>
  <inkml:trace contextRef="#ctx0" brushRef="#br0" timeOffset="2187">822 1 8381,'-4'0'2257,"0"0"-1867,2 0 42,2 0-261,-3 0-1285,3 0-859,0 3 1973,0-3 0,3 6 0,0-2 0</inkml:trace>
  <inkml:trace contextRef="#ctx0" brushRef="#br0" timeOffset="2682">911 180 8381,'0'-3'0,"0"-1"1071,0 2-137,3 1-819,-2-4 0,4 1 73,-3-2 1,1 1-176,-1 1 1,-1 0 48,4-3 1,-3 3-127,2 0 0,0 0-5,0-3 0,2 3 138,-2 0 0,-1 0-131,2 0 1,-2 0 175,2 2-351,0 1 199,-1-2 1,0 3 130,0 0-6,-2 0-4,4 3 200,-6 1 0,3 2-143,-3 1 1,1-1 450,1 1-408,-1-1 0,2 0-208,-3 1 1,0-1 106,0 1 0,2-3-642,0 0 1,2-2-32,-2 3 1,3-4-1192,-1 1 148,2-1 1199,3-1 1,1 0 434,0 0 0,-2 0 0,-4 0 0,0-2 0,2 0 0,1-1 0,-1 1 0,-1 0 0,-1-2 0,-2 2 0,2 0 0,1-1 0,-2-1 0,0-2 0</inkml:trace>
  <inkml:trace contextRef="#ctx0" brushRef="#br0" timeOffset="3173">1142 84 8381,'0'-4'1591,"0"0"-926,0 2-512,0-1 1,-1 3 21,-1 0 0,1 0 105,-3 0-121,2 3 0,-3 1-210,3 2 0,-2 0-426,2 1 1,0-1 276,2 1 0,-3-1-512,1 1 1,0-1 290,2 0 1,0-1-746,0-1 346,3 0 820,1 3 0,2-4 0,0 0 0,1-3 0,-3 0-193,0 0 1,0-1 192,0-1 0,1 1 284,-3-4 1,3 3-141,-3-2 0,2 0 420,-2-3 1,0 3 181,-2 0-277,3 0 1,-2-3 364,1 1-566,-1 2 0,-1 1 21,0 0 222,3 3-1112,-3-3 517,3 6 1,-3 0-518,0 4 0,0-1 276,0 1 0,0-1 29,0 0 0,0 3 166,0-1 1,0 3 207,0-2 1,-1 2 507,-1 0 0,2 1-299,-3 1 1,0-3 463,-1 1 0,0-1-268,0 1 1,0 0-126,0-2 1,-2 1 294,2-1-421,-2 0 1,0-4-96,-1 0 0,1 0-263,0-3 1,1 0-120,1-2 1,0 0 97,-3 0 1,2-3-1175,0-1 1,0-2 1320,3 0 0,-3-1 0,2 1 0</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28.807"/>
    </inkml:context>
    <inkml:brush xml:id="br0">
      <inkml:brushProperty name="width" value="0.06" units="cm"/>
      <inkml:brushProperty name="height" value="0.06" units="cm"/>
      <inkml:brushProperty name="color" value="#00A0D7"/>
    </inkml:brush>
  </inkml:definitions>
  <inkml:trace contextRef="#ctx0" brushRef="#br0">0 39 8381,'0'-3'877,"0"0"0,0 2-347,0-1-528,0 1 106,0-1-268,0 2 114,3 0 1,1 0 103,2 0 1,-2 2-3,1 0 0,-2 3-128,2-1 0,0 0 109,-3 0 0,2 1 5,-2 4 1,0-2 118,-2 1 0,2 1-91,1 0 1,-1 2-269,-2-3 0,0 2-271,0-2 0,0-1-365,0 2 1,0-2 343,0-1 490,0-2 0,0 2 0,0-3 0</inkml:trace>
  <inkml:trace contextRef="#ctx0" brushRef="#br0" timeOffset="284">0 91 9088,'4'-3'984,"-1"2"-800,0-1 1,-2 1-145,3 1 0,1 0-468,1 0 1,-1 0 313,1 0 0,-1 0-403,4 0 1,0 0 298,0 0 0,0 0-156,0 0 1,-2 0 373,1-3 0,2 3 0,0-3 0</inkml:trace>
  <inkml:trace contextRef="#ctx0" brushRef="#br0" timeOffset="661">161 84 8381,'-4'0'365,"1"3"1,3-1-252,0 2-129,0 0 1,0 3 102,0-1 0,0-2 143,0 1 0,0-1-81,0 2 0,1-1 56,1-1 79,-1 0-513,5 2 1,-4-1-345,3-1 224,0-3 0,-3 2 117,2-3 0,-2 0 116,3 0 1,-4 0-285,1-3 198,2 0 0,-4-4 276,2 1 1,-1 2-137,-1 0 1,0-1 326,0-1 1,0-1-38,0 1 1,1 2 407,1-1-446,-1 1 1,2-2-86,-1-1 1,0 3 6,2 0 1,-2 2 16,3 0 1,-3-1-296,2 1 0,-2 0 4,2 2-484,1 0 0,1 0 34,1 0 611,-4 0 0,3 0 0,-3 0 0</inkml:trace>
  <inkml:trace contextRef="#ctx0" brushRef="#br0" timeOffset="1202">347 84 7561,'0'-3'315,"0"0"0,-1 3-160,-1 0-178,1-3 79,-2 2 1,3-1 371,-3 2-375,3 0-29,-6 0 1,3 0 76,-1 2 0,-1 0-4,3 2 0,-3 0-243,1 3 0,1-1 136,1 1 1,-1-1-118,1 0 1,-1 1 138,3-1 0,0-1-754,0-1 384,0 0 0,1 2 26,1-2 0,1 0 272,1-2 1,2-2-92,-2 3 0,2-3 228,0 0 0,1 0-135,-1-3 0,-1 2 96,-1-3 0,-1 2-49,2-3 230,0 1 1,-2-2 4,2-1 0,-3 3 16,-2 0 0,3-1-109,-1-1 0,0 2 67,-2-1 0,0 3-277,0-2 269,3 3 220,-3-2-161,3 3 5,-3 0-175,0 3 0,0 0 90,0 4-322,0-1 0,1 0 85,1 1 1,-1-3-272,4 0 0,-3-1 149,2 1 0,0-3-180,3 1 1,-1 1 27,1-1 1,-1 0 131,1-2 1,-1 0 35,0 0 0,1 0 174,-1 0 0,1 0 0,2-2 0,1-2 0</inkml:trace>
  <inkml:trace contextRef="#ctx0" brushRef="#br0" timeOffset="1426">501 84 8728,'0'4'1401,"0"-1"-839,0 0-104,0-3 0,0 4 189,0-2-443,0-1 1,0 2 76,0-1 1,0 0-356,0 2 174,3-2 1,-2 1-650,3-1 0,-2 0-1028,0 2 371,1-3 1,-1 2 1205,2-3 0,0 3 0,3 1 0</inkml:trace>
  <inkml:trace contextRef="#ctx0" brushRef="#br0" timeOffset="1651">501 1 8381,'-5'0'1075,"1"0"-178,3 0-873,-5 0-267,5 0-158,-2 3 1,3-2-1236,0 4 1208,3-4 1,1 4 427,2-3 0,1 3 0,-1-1 0</inkml:trace>
  <inkml:trace contextRef="#ctx0" brushRef="#br0" timeOffset="2053">571 148 11010,'4'-2'525,"-1"-2"1,-1-2-308,0-1 1,2 1-99,-2-1 79,3 1 1,-1 0-149,2-1 0,-1 1 69,-1 2 1,-2-1-185,2 3 0,-2-2 220,3 2 1,-3 0 250,2 2-220,-2 0-55,3 0 1,-3 0-233,2 0 1,-2 2 83,2 0 0,-2 2-114,3-2 0,-3 2 62,2-1 1,0 2 6,0-1 1,1-1-5,-3 2 1,3-2 7,-1 2 0,0 0-320,0 0-9,1-3 0,1 3-871,0-2 0,-1-1 105,-1 1 1152,0-3 0,3 3 0,-1-3 0</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33.045"/>
    </inkml:context>
    <inkml:brush xml:id="br0">
      <inkml:brushProperty name="width" value="0.06" units="cm"/>
      <inkml:brushProperty name="height" value="0.06" units="cm"/>
      <inkml:brushProperty name="color" value="#00A0D7"/>
    </inkml:brush>
  </inkml:definitions>
  <inkml:trace contextRef="#ctx0" brushRef="#br0">59 199 9610,'0'-3'376,"0"0"-371,0 0 66,0 2 22,0-4 1,-1 4-93,-1-1 0,0-1 97,-2 1 0,2 0-9,-2 2 1,-1 0 17,-1 0 1,2 0 22,-1 0 0,2 0-81,-1 3 40,-2 0 0,3 4-230,-1-1 0,1-2-125,3 1-257,0-1 87,0 2 6,3 1 1,0-2 28,4 0 0,-1-3-132,0-2 140,1 0 1,-1 0 12,1 0 0,-2-2 272,0-3 1,0 2 107,-3-1 0,2 1 33,-2-1 1,1 1 60,-1-2 0,-1 0 140,1 0 1,0 2 545,0-2-341,-2 1 65,3-2-170,-3 2-20,0 1 1,0 3 281,-3 0-436,3 0 0,-3 1-37,3 1 0,-2 0-49,0 2 0,-1 0-71,3 3 0,0-3 186,0 0-411,0 0 160,3 3 0,1-3-761,2 0 1,1-2 376,-1 0 1,1-1 445,2-1 0,-2 0 0,2 0 0</inkml:trace>
  <inkml:trace contextRef="#ctx0" brushRef="#br0" timeOffset="459">168 167 8381,'-4'3'326,"1"-2"0,2 4 191,-1-3-12,2 3-283,-3-1 188,3 2-451,0 0 137,0 1-91,0-1 0,0-1-63,0-1-338,0-3-25,0 2-292,0-3 246,3 0 0,-2-2 118,3 0 0,-2-3 363,3 1-164,-1-2 1,2-1 189,1 1 1,-1 0-3,-2-1 1,2 1 159,-2-1 0,1 2 30,2 0 1,-3 0 114,0 0-67,1 3 0,-1-3 163,0 2-242,-2 1-94,1 2 1,-3 3-154,0 1 1,0 0 110,0 0 0,0 1 41,0 1 1,0-2-33,0 0 0,0 1-16,0 1 1,0 1-140,0-1 1,0-2 130,0 1 1,0-2-689,2 1 0,0 1 284,2-2 1,-2-1-484,3 1 0,-1-3 94,2 2 747,1-1 0,2-1 0,1 0 0</inkml:trace>
  <inkml:trace contextRef="#ctx0" brushRef="#br0" timeOffset="989">399 167 8381,'3'-3'0,"-1"-1"0,0 1-87,0 1 239,-2-1 1,4 0-421,-2-1 188,-1-2 0,2 4 296,-3-2 32,0 3-5,0-2 64,0 3-180,-3 0 1,-1 0-145,-2 0 1,2 0 157,-1 0 1,1 3-20,-2 1 0,0 0 29,2 0 0,-2-2 17,2 2 1,-1 1-72,0 1 0,0 0 5,0-2 1,3 2-361,-1-2 0,3 2 122,0 0 0,0-2-86,0 1 0,0-2 52,3 1 0,0-1-422,4-3 0,-1 0 165,0 0 1,3 0-31,0 0 1,0 0 217,-1 0 0,-3-3 178,2-1 0,-2 1 367,1-2-320,1 1 1,-2-2 126,0-1 1,0 1-65,-3-1 1,0 1 329,-2 0 0,0-2-100,0 0 0,0 1 46,0-2 1,0 0-134,0 0 1,0 0-65,0 1 0,0 0-149,0 0 1,0 1 126,0 0-67,0 4 121,0-3 483,0 5-475,0 4 0,-1 0 162,-1 6 0,1-4-95,-1 4 1,1-2-42,1-1 0,0 1-111,0-1 1,0 3 95,0-1 1,0 1-259,0-3 1,0 1 80,0 2 0,0-2-223,0 2 0,3-2-241,-1-1 1,1 1-283,-1-1 0,-1 0-1674,3-2 2418,1 2 0,1-3 0,0 4 0</inkml:trace>
  <inkml:trace contextRef="#ctx0" brushRef="#br0" timeOffset="1824">745 199 8381,'0'5'631,"0"-1"-217,0-3-109,0 5 380,0-5 953,0 2-712,0-3-520,3 0-278,0 0 1,1-1 123,-2-1 1,1 0-145,-1-2 74,0 0 0,-2-3-447,0 1 1,0 0 144,0-1 0,1 1-165,1 2 1,-1-2 129,1 2 0,-1-1-13,-1-2 0,0 1 147,2-1 1,-1 3-70,1 0 252,2-1-198,-1 2 282,4-3-171,-1 5 1,1-1-218,-1 2 1,-2 2 4,1 0 0,-1 2-134,2-2 1,0 3 251,-2 0 0,2 0-50,-2-1 1,0 2 141,0-2 1,-3 2-110,2 0 0,-1-2 205,1 0 0,-1-1-32,-2 1 1,0-2-591,0 2 372,3-2-786,0 1 575,4-3 0,-1-3 108,0 1 1,1-3 172,-1 1 1,1 0-95,-1 0 0,0 1 112,1-2 0,-3 0-219,0 0 932,1 0-329,1-2 604,1 1-279,-1 2 70,-2 1-460,1 3-199,-4 0 1,2 3-180,0-1 0,-3 3 50,2-1 1,-1 2-36,-1 0 1,1-2 53,1 1 1,-1-1-591,1 2 0,-1-1-835,1-1 306,-1 0 0,3 2 1102,-2-2 0,1 2 0,4-3 0</inkml:trace>
  <inkml:trace contextRef="#ctx0" brushRef="#br0" timeOffset="2269">1136 161 8762,'4'-4'1822,"-1"1"-1017,-3 1-602,0 1 1,0-3-7,0 2 1,-1 2-182,-1-3 1,0 3 147,-2 0 1,0 0-108,-3 0 0,1 0 143,-1 0 0,1 0 11,0 0 0,-1 2-47,1 0 0,-1 3-39,1-1 0,0 1-51,-1-1 1,3 2-201,0-2-484,2 2 0,-1 1 326,3-1 1,0-2-310,0 1 1,3-3 219,1 2 0,4-3-21,1 2 0,0-3 63,0 0 1,0 0 264,2 0 1,-1 0-117,-2 0 0,-1 0 196,2-3 1,-2 2 382,-1-3 1,1 2 21,-1-3-39,1 1 0,-4-2-160,-1-1 0,1 3-49,-1 0 0,0 1-239,-2-1 0,0 2-300,0-2 1,0 2-203,-2 0-241,1-1 811,-2 2 0,0-5 0,0 3 0</inkml:trace>
  <inkml:trace contextRef="#ctx0" brushRef="#br0" timeOffset="2965">1245 161 8673,'-3'3'2063,"0"-3"-1657,3 6 1,0-4-196,0 2 1,0-2-158,0 2 0,0-2 159,0 3 0,0-3-171,0 2 0,0 0 250,3 0 152,-3 2-89,6-3-592,-5 4-200,4-1-217,-4-2-36,5-2 251,-5-2 127,1 0 177,-2 0 0,0-2-58,0-3 1,0 2 47,0-1 0,0-1 171,0-1 0,0-1-2,0 1 0,0 2 248,0-1 0,0 1 206,0-2-405,0-1 0,1 1 305,1 0-266,-1 2 0,5-1 402,-2 3-318,-1 0 0,3 2-39,-2 0 0,-1 0-286,2 0 1,-1 0 146,2 0 1,1 0-408,-1 3 1,1-3 190,-1 2 0,3 0-75,-1 0 0,1-1 128,0 1 0,-1-1 72,2-1 0,-2 0 71,1 0 1,-2 0 198,-1 0 1,1-1 424,-1-1-231,-2 1-221,1-5-82,-4 3 1,1-3-248,-4 2 1,-1-1 83,-4 3 1,3-1 122,0 1 1,-1 1 21,-1-1 1,2 1 68,-1 1 0,1 0 40,-2 0 1,1 3 263,1 1 0,3 0 89,-1 0 1,-1 0-119,1 3 1,-1-3-8,3 0 1,0 1 419,0 1-743,0 0 1,3 1-81,2-1 1,0 0-76,2-2 1,1 1-180,1-3 1,1 3-440,-1-3 1,2 1-880,0-1 1,-1-2 695,1 3 1,-3-3 871,0 0 0,2 3 0,0 1 0</inkml:trace>
  <inkml:trace contextRef="#ctx0" brushRef="#br0" timeOffset="4684">1829 161 8381,'0'-4'-745,"-1"-1"686,-1 3 0,1-1 291,-1 1 42,1 2-27,1-3 148,0 0-45,0 2 324,0-2 546,0 3-1173,0 3-269,0-2 0,1 2-752,1-3 465,-1 0 22,2 0 294,-3 0 252,3-3-118,-3 2 386,3-5 30,-3 6-275,-3-6 0,2 5 551,-3-1-91,2 1-381,-3 1 0,3 0-31,-2 0 1,2 1-209,0 1 1,-1 0-16,1 2 0,0 0-216,2 3 1,0-3 25,0 0 26,0 1 0,0 1-463,0 0-435,0-2 641,3 2 1,-2-6 513,4 2 0,-3-1 0,2-1 0,-2 0 0,3 0 0,-4 0 0,5 0 0,-5-1-214,3-1 1,-2 1 212,0-3 0,-1 1 134,2-1 1,-3 2 203,2-2-145,-1 0 188,2-3-334,-2 1 0,2 0 380,-1 2-263,-1 1 220,5 3-334,-6 0 0,4 0 7,-2 0 1,-1 3-136,1 1 1,-1 0 98,-1 0 0,0-1-85,3 2 0,-3 0 52,2 0 1,1-2-112,-1 1 0,1-2 17,-1 0 0,0 1-43,2-1 0,-2 1-60,3-1 164,-1-1 0,2 2-22,1-3 0,-3 0-51,0 0 421,0 0-279,3-3 1,-1-1 194,-2-2 1,-1 1 240,0 1-235,-3 0 1,3-2-187,-3-1 1,2 3 155,0 0-60,1-1 61,-3-1-252,0 2 162,0-1-153,0 4 89,0-2 213,0 3 1,0 3-151,0 0 1,0 4-46,0-1 1,0-1-88,0-1 94,2 0 1,-1 3-148,1-1 0,0-2 52,0 0-164,-1 1 1,2 0 126,-1 0 0,-1-2-422,1-1 269,-1-1 0,0 2 68,1-3-112,-2 0 161,3 0 0,-2 0 173,1 0-166,-1-3 1,2 0 252,-3-4-175,0 1 1,0-1 112,0 1 1,0 0 114,0-1 0,0 3-129,0 0 0,0 1 35,0-1 1,0 2-29,0-2 80,2 2 0,0-3-58,2 3 1,-2 0 131,3 2-192,-1 0 1,2 1-4,1 1 1,-1-1-63,1 4 1,-1-2 79,0 1 0,1 1-107,-1-2 0,1 1 59,-1-2 1,0 2-11,1-2 1,-1 1-39,1-1 0,-1-1-138,0 1 0,1-1 107,-1-1 0,1 0-93,-1 0-203,1 0 262,-1-3 1,-2 0 35,-2-4 1,-2 1 55,0-1 1,-2 3 21,0 0 1,-3 2 16,1-3 0,0 4 78,0-1 331,0 1-155,-3 1 1,3 1-146,0 1 0,2 1 0,0 4 0,1-1-46,1 1 0,1-1-170,1 1 0,0-1 105,2 0 0,0 1-23,3-1 1,0 2-453,1-2 1,2 2 182,3-3 0,0-2-528,0 1 0,0-2-4,0 0 790,2-1 0,-1 2 0,1 0 0</inkml:trace>
  <inkml:trace contextRef="#ctx0" brushRef="#br0" timeOffset="5391">2419 97 8381,'0'-4'22,"0"1"238,0 1 1,1 1 438,1-1-358,-1 1 1,2 1-133,-1 0 0,0 1 68,2 1 1,-1-1-54,2 4 1,0-1-238,0 2 1,-2-2 14,2 1 1,-2-1-110,1 2 0,2 3-251,-2 0 1,1-1 198,0-1 1,0-2-171,0-1 1,0 2 96,2-2 1,-2 0 140,0 0 0,0-2 57,0 3 0,0-4 6,2 1 1,-3-1 88,0-1 0,-1 0-84,1 0 0,-2-2 126,2 0 1,-2-3-115,0 0 1,-2 2 186,0-1 0,0-1-106,0-1 1,0 0 90,0-1 0,0 1-69,0-1 1,0 1 134,0-1 0,0 1 314,0 0-367,0-1 1,0 1-204,0-1 1,0 3 149,0 0 1,0 2-318,0-3 124,3 4-1070,-2-2 643,2 3 0,-1 1-133,0 1 0,1-1 632,-1 4 0,-1-1 0,2 2 0</inkml:trace>
  <inkml:trace contextRef="#ctx0" brushRef="#br0" timeOffset="5675">2637 110 9063,'4'0'1833,"-2"0"-1621,-2 2 1,0 0 46,0 2 1,0-2 326,0 3-389,0-1 0,0 2-139,0 1 1,0-3-819,0 0 460,3 1-972,-2 1 1,2-2 132,-3 0 1139,3-2 0,-3 4 0,3-3 0</inkml:trace>
  <inkml:trace contextRef="#ctx0" brushRef="#br0" timeOffset="5874">2624 33 8381,'0'-4'82,"0"1"-442,0 3 0,3 0 0,1 0 1</inkml:trace>
  <inkml:trace contextRef="#ctx0" brushRef="#br0" timeOffset="6360">2772 90 8381,'0'-3'-685,"0"-1"460,0 2 526,0 1 1,-1-1 305,-1 2-404,1-3 0,-2 2 381,0-1-136,3 1-156,-6 1 53,2 0-236,-2 0 1,2 1-12,0 1 0,0-1-178,0 4 0,0-3-102,2 2 0,1-2 78,-1 3 1,1-3-194,1 2 1,0-2 82,0 2 0,0-2-112,0 3 1,1-3 59,1 2 0,2-2 22,2 3 1,1-4 155,-1 1 0,0 1 127,1-1 1,1 1-16,1-1 0,0-1 261,-3 1 0,0 1-59,1-1 0,-1 0-71,1-2 1,-1 2-161,0 0 0,-1 1 149,-1-3-214,-3 2 1,3 0 149,-2 2-120,-1-3 1,1 4-106,-4-2 77,-2 2 0,-2-3-128,-1 3 1,1 0 99,0-3 1,-1 2-89,1-2 1,-1 0 118,1-2 1,0 3-148,-1-1 1,1 0-218,-1-2-180,1 0 609,-1 0 0,-2-3 0,-1-1 0</inkml:trace>
  <inkml:trace contextRef="#ctx0" brushRef="#br0" timeOffset="7041">2906 65 8191,'4'0'1213,"-1"0"-758,-3 0-217,3 0 151,-3 0-344,3 0 489,-3 0-412,-3 0-65,3 0 1,-4 0 40,2 0-42,1 0 23,-2 3 1,1-2-251,0 3 298,0-2-226,2 3 109,0-1 0,2 2-14,0 1 1,3-3-98,-3 0 0,1 0 113,-1 0 1,1 2-271,1-2 1,1 0-97,-3 0-8,3 0 285,-1 3 0,1-1-62,-1 1 0,0-3 36,-2 0 189,-1-3 210,2 5-267,-3-2 0,-1 0 79,-1 0 1,0-2-59,-2 0 1,2 1-155,-2-1 1,2 0 123,-3-2 1,3 0-405,-2 0-184,3 0 36,-5 0 0,4 0-829,-2 0 1361,3 0 0,-2-3 0,3 0 0</inkml:trace>
  <inkml:trace contextRef="#ctx0" brushRef="#br0" timeOffset="7884">3035 116 8381,'0'-4'-2,"0"2"3252,0 2-3148,0 2 0,0 0-228,0 2 1,0-2-118,0 3 0,0-3-522,0 2 284,0 0 194,3 3 0,0-1-16,4 1 0,-3-3 170,0 0 0,0-3-78,3 2 0,-1-1 40,1 1 0,-1-1 184,0-2 0,1 0-141,-1 0 1,1 0 226,-1 0 1,1-1 57,-1-1 1,-2 0 80,0-2 1,-1 2 146,1-2 0,-3 0-137,1-3 0,-1 3 376,-1 0-356,0-1 1,0-1-229,0-1 0,0 3 144,0 0 0,-1 2-473,-1 0 1,2 1-39,-3-1 0,2 1-731,-1-1-619,1 1 1677,-2 1 0,0 0 0,0 0 0</inkml:trace>
  <inkml:trace contextRef="#ctx0" brushRef="#br0" timeOffset="8500">3278 122 8381,'0'-4'-2384,"0"0"2384,0 2 0,0-3 0,0 1 0,0 0 430,0 0-173,0 2 1,0-1 280,0 1-372,-2 1 0,0-2 384,-2 3-374,0 0 1,-3 0 124,1 0 1,2 0-105,-1 0 0,1 1-35,-2 1 1,-1-1 78,1 4 0,-1-3-39,1 2 1,2 0-85,-1 3 1,3-3 245,-2 0-519,3 0 0,-2 3 27,3-1-602,0 1 545,3-1 1,0 0-367,3-2 0,1 1 143,-1-3 0,1 0-74,-1-2 0,1 0 19,-1 0 0,0 0 463,1 0 0,-3 0 0,0 0 0,1-2 0,1 0 0,-2-1 0,1 1 0,-4 1 110,1-4 98,2 1 0,-3 0 416,3 0 279,-2 2 25,1-4-200,-3 6 158,0-3-182,0 3-947,0 3 0,0-2-397,0 3-652,3-2 885,0 4 1,4-5-254,-1 3 1,0-2 268,1 0 1,-3-1 390,0-1 0,3 0 0,1 0 0,1 0 0,0 2 0,1 2 0</inkml:trace>
  <inkml:trace contextRef="#ctx0" brushRef="#br0" timeOffset="8801">3407 1 9620,'0'6'1038,"0"-2"-813,0 1 0,0-1-7,0 2 0,0 1-93,0 2 1,0-2 96,0 2 1,0 0-100,0-1 0,2 2 71,0-2 1,1-1-126,-1 2 0,-1-2-63,1-1 1,1 1-299,-1-1-188,3 1 1,-4-1 245,4 1 1,-3-4-706,2-1 0,-2 1 439,2-1 0,-2 0 500,3-2 0,-1 3 0,2 1 0</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43.224"/>
    </inkml:context>
    <inkml:brush xml:id="br0">
      <inkml:brushProperty name="width" value="0.06" units="cm"/>
      <inkml:brushProperty name="height" value="0.06" units="cm"/>
      <inkml:brushProperty name="color" value="#00A0D7"/>
    </inkml:brush>
  </inkml:definitions>
  <inkml:trace contextRef="#ctx0" brushRef="#br0">7 96 8508,'-4'0'1674,"1"0"773,3 0-2290,0 3 0,0-1-86,0 2 1,0-2 222,0 2-301,0 1 0,0 1 48,0 1 1,0-1 35,0 0 0,0-1-330,0-1 188,0 0 1,0 3-844,0-1 410,0-2-440,0-2 348,0-2 665,3 0 0,-2 0-152,1-2 129,2-2 1,-4-2-3,2-1 1,-1 1 296,-1-1 0,0 1 40,0 0 1,0-1-122,0 1 1,2-1-279,0-2 0,1 2 88,-3-2 1,0 1-221,2 0 0,-1 1-17,1-2-147,2 2 185,-1 1 0,2 0 69,-1 2 0,-2 1 161,2 3-152,-2 0 1,1 1 226,0 1 0,-3-1-105,2 3 0,-1 1 70,-1 1 1,0 1-100,0-1 0,0 0 15,0 1 0,0-1-21,0 1 0,0-1 5,0 0 1,0 1-110,0-1-310,0 1-429,0-1 534,3 1 1,-2-4-370,4-1 401,-4-1 1,5-1 87,-2 0 1,0 0 17,0 0 1,-2-2-15,2 0 1,0-3 226,0 0 1,2 2-51,-2-1 1,0-1 241,0-1-233,0-1 1,3 1 71,-1 0 0,-2 0-83,1 2 1,-3-2 37,2 2-29,0 1 1,1-1 36,-1 2 102,0 1-149,3-1 133,-1 2-131,0 2 0,-1 2 161,-1 2 1,-3 1-76,1-1 178,-1 1 0,-1-1-68,0 0 1,0 1 45,0-1 0,0 1-249,0-1 1,0 1 288,0-1-616,0 0 1,1 0 36,1-2-541,-1 2 0,2-5 371,-1 4 0,0-4-629,2 1 0,-2-1 1063,3-1 0,-1 0 0,2 0 0</inkml:trace>
  <inkml:trace contextRef="#ctx0" brushRef="#br0" timeOffset="289">353 84 6065,'0'-4'0,"-3"1"0,0 3 0</inkml:trace>
  <inkml:trace contextRef="#ctx0" brushRef="#br0" timeOffset="889">360 90 8381,'3'0'341,"0"0"-89,-3 0 119,3 0-237,-2 0 231,1 0-127,-2 0-273,-2-3 184,1 2-221,-5-1 1,5 1 63,-4-1 213,1 1 0,-2-2-172,-1 3 1,3 1 183,0 1 1,0-1-206,0 4 0,-2-3 5,2 2 1,0 0-132,0 3 0,3-1 122,-1 1 0,1-1-1133,1 1 796,0-1 0,1 0-351,1 1 0,1-3-238,4 0 610,-1-2 0,0 1 308,1-3 0,-1 0-106,1 0 0,-1 0 112,1 0 0,-3 0-77,0 0 0,-2-3 228,3-2 1,-4 2-91,1-1 1,1 1 62,-1-1 1,1 1-58,-1-2 0,-1 0 77,1 0 0,-1 2-134,-1-1 0,2 1 256,0-1-212,0 3 0,-1-4 66,1 3 276,-1-1-284,1 3 409,-2 0-362,0 3 0,-2-1 330,0 2-366,0 0 1,2 3-144,0-1 1,0-2-90,0 1-165,0-1 0,1 2-44,1-2 1,-1 1 142,4-3 0,-1 2-425,2-2 0,1 1 269,-1-1 1,1-1 324,2 1 0,-2-1 0,1-1 0,0 0 0,1 0 0,1 0 0</inkml:trace>
  <inkml:trace contextRef="#ctx0" brushRef="#br0" timeOffset="1948">514 90 8381,'0'4'-279,"0"1"234,0-4 124,0 5 89,0-3-92,0 4 0,0-1-90,0 1 1,0-3 97,0 0 0,0-2-128,0 2 0,0-1 116,0 1 0,0-2-147,0 2 116,0-2 0,0 1-546,0-1-85,0-1-119,0 2 78,0-3 455,0-3 0,0 2 146,0-4 1,0 3 29,0-2 0,0 0 0,0-3 0,0 1 0,0 2 186,2-1-138,-1 1 1,3-2 198,-2-1 1,-2 3-46,3 0-18,0 2 1,-1-3-214,2 3 1,-3-1 175,1 1-292,2 1 0,-3-1 107,4 2 1,-3-3-130,2 1 66,-2 0 77,3 2 0,-3 0 413,2 0-266,-3 0 1,3 0 270,-2 0-166,-1 0-85,2 0 43,-1 0-150,-1 0 22,5 3 1,-5-2 4,1 4-176,-2-4 1,1 4 46,1-3-78,-1 3 0,2-1 83,-3 2 1,0-1-8,0-1 1,2-2 14,0 2 128,0 1 1,-2 1-93,0 0 0,0-1 10,0-1 0,1-2-101,1 2 107,-1-2 1,2 3-33,0-3 1,-3 1 23,2-1 0,0-1 56,0 1-53,-1-2 2,2 0-43,-1 0 0,-1 0 3,1-2 1,-1 0-180,-1-2 1,1 2 126,1-3 0,-1 3-124,1-2 0,-2 0-73,0-3 259,0 1 0,0 0 34,0-1 0,3 3-7,-1 0 41,0-1-59,1-1 1,-2 0 566,3 2-333,-2 1 1,1 1 426,-1 0-93,-1 0-362,5 2 1,-5 0-32,4 0 0,-3 2-199,2 0 1,-2 1 45,2-1 1,0-1-109,0 4 0,2-4 74,-2 1 1,2 1 66,0-1 1,1 1-141,-1-1 0,1-1 97,-1 1 0,0-1-153,1-1 1,-1 0-2,1 0 0,-1 0-126,0 0 1,-1 0 144,-1 0 49,0 0 1,3-2 31,-1-1 1,-2 1-42,-2-1 1,-1 2-143,-1-3 250,0-1 0,0-1 0,0 0 0,0-1 0,-1 3 0,-1 0 267,1 2-241,-5-3 0,5 4 520,-3-1-134,2 1-232,-4 1 0,5 0-50,-3 0 0,2 3 96,-3 1 0,4 0-123,-1 0 0,-1 0-6,1 3 1,-1-1-187,1 0 0,1 1 122,-1-1 0,1 1-181,1-1 0,0 1 53,0-1 0,0-2-55,0 0 0,0 1 77,0 1 0,3 0-527,1-2 280,2 2 0,0-3 320,1 1 0,-1 1 0,1-3 0,-1 0 0,3-2 0,1 0 0</inkml:trace>
  <inkml:trace contextRef="#ctx0" brushRef="#br0" timeOffset="2314">892 32 8381,'2'-4'-168,"0"0"-13,0 2-218,-2-3 312,0 4 92,3-5 190,-2 5 330,2-4-60,-3 4-180,0-2 1,0 4-61,0 1 0,0 0 215,0 2 0,0 0-57,0 2 1,-2 1-88,-1-1 1,1 3-142,0-1 1,1 3 103,-1-2 1,-1 0-240,1-1 1,-1 0 141,1 3 1,1-2-175,-1 1 0,1-2-68,1 1 0,0-2-149,0-1 0,0 1-853,0-1 531,0 0-655,0 1 432,0-4-575,3 3 214,-2-5 1135,4 2 0,-4-6 0,2 2 0,-3-2 0</inkml:trace>
  <inkml:trace contextRef="#ctx0" brushRef="#br0" timeOffset="2842">988 103 6726,'3'-4'193,"-2"1"683,2 1-785,-3 1 1,0-3 34,0 2-226,0 1 223,0-1 6,-3 2 1,1 0-210,-2 0 288,3 0-392,-5 0 133,2 2 1,0 1-79,0 2 1,2 0 101,-3-3-3,4 3 1,-2-2 9,3 4 0,0-3 6,0 0 0,0-2 7,0 3 0,0-3-4,0 2 0,0-2-204,0 2 141,3-2 1,0 3-11,4-3 0,-3 2 62,0-2 1,1 3-20,1-3 1,-2 2 78,1-2 0,-3 3-78,2-3 1,-2 1 242,0-1-237,1-2 480,-2 6-87,2-5-62,-6 2 0,-1-1 26,-2 0-135,0 0 0,-1-2-82,1 0 1,1 0 171,1 0-294,0 0 245,-3-3-1059,1 3 359,0-3 471,2 0 0,-2-1 0,3-2 0</inkml:trace>
  <inkml:trace contextRef="#ctx0" brushRef="#br0" timeOffset="3351">1129 180 8914,'-6'0'0</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0:48.209"/>
    </inkml:context>
    <inkml:brush xml:id="br0">
      <inkml:brushProperty name="width" value="0.06" units="cm"/>
      <inkml:brushProperty name="height" value="0.06" units="cm"/>
      <inkml:brushProperty name="color" value="#00A0D7"/>
    </inkml:brush>
  </inkml:definitions>
  <inkml:trace contextRef="#ctx0" brushRef="#br0">33 309 8381,'3'-4'75,"-3"-1"-79,6 1 1,-5-2 163,4 2 1,-4 0-441,1 2 242,2 2 0,-3-4 371,3 2-196,-2 1 0,3-2 375,-3 0-54,0 3 164,1-6-305,-2 5 0,2-4 257,-1 3-385,-1-3 1,2 4 48,-3-3 0,0 1-140,0-1 1,0 2 56,0-2 0,0 2-113,0-3 0,0 3 120,0-2-345,-3 0-111,0 0 305,-4-2 0,1 6-189,-1-3 1,1 5 49,-1 0 0,2 3-9,1-1 1,-2 2 107,2 0 0,-1 1-142,0-1 0,0 1 70,3 2 0,-2-2 47,2 2 1,0 0 132,2-1 0,0 2-87,0-2 1,0 0-69,0 3 0,2-3 50,0 0 0,3 1-234,-1 0 1,1 0 138,-1-3 0,2 0-22,-2 1 1,0-1 76,0 1 1,0-1-90,0 0-82,-1 1 1,-1-1-20,0 1-471,0-1 446,-2 0 0,0 1-890,0-1 1171,0-2 0,-3-1 0,0-3 0</inkml:trace>
  <inkml:trace contextRef="#ctx0" brushRef="#br0" timeOffset="323">13 386 8381,'5'-4'-62,"-1"2"1,-2-1-116,2 1 0,-1-2 532,1 2 0,-2 0 238,2 2-596,0-3 0,2 1 187,-2-2-830,2 3 458,-2-2 1,1 2-1077,0-1 1264,-2 1 0,-1-2 0,2 3 0</inkml:trace>
  <inkml:trace contextRef="#ctx0" brushRef="#br0" timeOffset="1073">180 322 8363,'-3'0'904,"0"0"-805,3 0 222,-3 0-37,2 0 160,-2 0 325,3 0-717,0 2 1,0 0 41,0 2 0,0-2 28,0 3 0,0-1 12,0 2 0,1 1-182,1-1 1,0-2 104,2 1 1,-3-1-240,1 2 0,2 1-149,0-1 1,0-2-574,0 1 470,0-4 1,3 4-876,-1-3 777,1 0 0,-1-2 168,1 0 0,-3 0 364,0-2 0,-2 0 0,2-2 0,-2 0 0,1-3 0,0 1 0,-3 1 0,2 1 0,-1 0 0,-1-5 0,0-1 0</inkml:trace>
  <inkml:trace contextRef="#ctx0" brushRef="#br0" timeOffset="1289">257 334 8036,'0'-6'-414,"0"2"1,1 2 974,1 2-218,-1-3 265,2 2-160,-3-2-133,0 3 49,2 3-331,-1-2 1,2 4 44,-3 0 1,1-2-189,1 2 4,-1-1 0,2 2 131,-1 1 1,-1-3-324,1 0 1,1-2-96,-1 3 147,3-4 1,-3 4-127,2-3 1,-2 0-648,2-2 468,-2 0 551,3 0 0,-1-2 0,2-2 0</inkml:trace>
  <inkml:trace contextRef="#ctx0" brushRef="#br0" timeOffset="2951">321 302 8381,'0'-3'-144,"0"0"1,0 2 573,0-1 377,0 1-222,0-1-131,0 2-172,0 2 0,2 0-311,1 2 0,1-2-32,-2 3 0,2-1-44,-2 2 0,3-2-185,-3 1 230,3-1 1,-4 2-18,4 1 0,-4-3 35,1 0 1,1-1-688,-1 1 131,0-3-135,-2 5 176,0-5 146,0 2 0,0-4 252,0-1 1,0 0-200,0-2 459,0 0 0,-2-3-179,0 1 1,0-1 212,2 1 1,0 0-62,0-1 1,1 1-34,1-1 1,-1 1 67,3 0 1,-2-1-107,3 1 1,-1-1 30,2 1 1,1 2-33,-1-1 0,1 2 1,-1-1 1,1-1-6,-1 2 1,0-1-95,1 2 0,-3-2 90,0 2 1,1-3-235,1 3 1,-2-2 134,1 2 1,-3-3 104,2 3 0,-3-3 0,2 1 0,-2 0 0,1 0 0,-1 0 0,2-2 0,-3-1 0,0 3 458,0 0-277,0 2 138,-3-4 0,1 6 352,-2-2-297,3 1 49,-2 1-68,0 0 39,2 0-216,-2 3 1,3 0-202,0 4 1,0-1 41,0 1 0,3-1 36,-1 0 0,1 1 26,-1-1 1,-1 1 2,3 2 1,-1-2-58,1 2 1,-2 0 49,2-1 1,-2 2-150,0-2 0,1 0 87,-1 3 1,0-3-320,-2 0 1,0-1-35,0 0 1,2-3-55,0 0 0,0-2-156,-2 3-300,0-4 131,0 2 717,0-3 0,0-3 0,0-1 0,0 0 0,0 0 0,0 0 0,0-3 0,2 1 0,1-1 0,-1-1 0,1-1 0,-2 1 0,3 1 0,-2-1 0,3-1 0,-3-1 0,2 1 0,-2-2 0,3 3 0,-3-3 0,2 2 0,-2 0 0,2 1 0,-2 1 290,0-2 19,1 2 1,-2 0 93,1 1-92,2 2 311,-3-1 125,1 4-484,-2-2 1,0 4 8,0 1 1,0-1 126,0 4-265,0-1 1,0 2 1,0 1 1,0 0-132,0 2 0,0-2 144,0 4 1,0-2-157,0 1 1,0-1-52,0 2 0,0-3 108,0 3 0,0-1-116,0 0 0,0 0 76,0-4 0,0 1-557,0-1 0,0 0 137,0 1 0,1-3-459,1 0 253,-1-2 196,5 1 413,-3-3 1,3-3-132,-2-2 1,1 0 303,-3-2-122,3 1 0,-2 0 45,2-1 1,-1 1-50,-1-1 1,-1 3-20,1 0 1,-3 2 119,2-3-77,2 4 1,-3-3 71,1 2 0,-1 2-6,1-3-55,-1 3-34,2 3 15,-3 0-50,0 3-20,3 1 0,-2-1-190,4-2 0,-3-1 59,2-3 1,-2 2-70,2 0 1,1 0 84,1-2 1,0 0-214,1 0 287,-1 0 0,3-1 160,-1-1-137,1 2 1,-3-5 138,1 2 0,-1-1 30,1 2 1,-3-2-70,0 2 1,-2-3-29,3 0 0,-2 0-3,1-2 1,0 1-195,-2-1 1,-1 1 72,1 0 1,1 1 38,-1 1 0,0 0 26,-2-3 0,0 3-53,0 0 76,0 2 292,-3 0-211,0 2 1,-4 0-72,1 0 1,2 2-97,-1 0 1,2 3 109,-2-1 0,0 0 33,3 0 20,-3 0 0,4 3 387,-3-1-391,2 0 1,-3 1 342,3-1-118,0 1 0,2-1-102,0 0 1,0 1-126,0-1 0,1-1 92,1-1 0,-1-1-351,4 2 1,-1-2-105,2-1 1,1-1-115,2 1 0,-2-1 155,2-1 0,-2 0 22,2 0 1,-2-2 34,2 0 0,-2-3 18,-1 3 1,1-1 282,-1 1 1,0 1-249,-2-3 496,2 2-162,-3-4 0,1 5-57,-2-3 1,-1 2-250,2-3 1,-3 3 160,2-2-54,-1 3 0,-1-3 33,0 2 468,0 1-90,0-2-226,0 3-157,0 3 55,0 1-147,0 2 192,3 0 26,-2 1 1,2-3-119,-3 0 1,0-1 324,0 1-109,0-3-61,0 5-122,2-2-183,-1-1-118,2 0 203,-3-3-260,0 0 178,0-3 0,2 2 58,0-4 1,0 1-206,-2-2 0,2-1-109,1 1 1,1-3-157,-2 1 1,3-1 43,-1 0 481,2 2 0,0-5 0,1 2 0</inkml:trace>
  <inkml:trace contextRef="#ctx0" brushRef="#br0" timeOffset="5552">924 225 6065,'0'-3'0,"-3"1"0,3 1 0,-3 1 0,3-1-42,0-1 11,0 1 162,0-1 1,-1-1-80,-1 1 169,1 0-172,-2 2 0,3-1 406,0-1-374,0 2 0,0-3 142,-2 3 1,1-1 8,-1-1-19,1 1-26,1-2 8,0 3-11,0-3-169,0 3 1,1-3 119,1 3-116,-1 0 0,1-1 45,-2-1-35,3 1-106,1-1 1,0 2 117,0 0 1,-1 0-256,1 0 1,-2 0-66,2 0-32,0 0 260,3 0 1,-1 0-109,1 0 1,-3 0 82,0 0 1,-2 0 1,3 0 0,-3 0 249,2 0-312,-2 0 463,3 0-97,-4 0 36,2 0-31,-3 0-142,0 2-213,0-1 0,0 3 171,0-2-304,0-2 149,0 6 13,0-2 1,0 2 56,0 1 1,0-3 6,0 0 1,0-2-1,0 3 47,0-1 27,0 2 0,0-1-71,0-1-47,0-3 63,0 5-303,0-5 204,0 1 0,0-2 32,0-2 1,1 0 42,1-2 1,-2 2-3,2-2 0,-1 1 137,-1-1 1,0 0-100,0-3 0,0 3 425,0 0-340,0 0 0,0-3 76,0 1 1,0 1-121,0 1 0,2 2-7,0-2 1,1 2 13,-3-3 1,0 3 34,0-2-13,2 3 1,0-4 11,2 2-122,0 1 71,3 2 0,-1 1-62,1 1 0,-2 0 63,0 2 0,0 0-81,0 3 1,-2-1 60,1 0 0,-1 1-6,1-1 0,-2 0-18,2-2 1,-2 2 18,0-2-183,1 2 173,-2 0 1,3-1-191,-2-1 166,-1-3-94,1 2 18,-2-3 0,3-1-124,-1-1 142,0-1 1,-2-4 32,0 1 0,2-1 66,0 1 0,0 0-132,-2-1 203,0 1 0,2-1-128,1 1 0,-1 2 197,-2-1 0,0 3 62,3-2 137,-3 3-96,3-2-136,-3 3-63,3 0 97,-2 3-179,1 0 0,1 4 76,-1-1 1,0 0-154,-2 1 1,1-3 168,1 0 1,-2 1-7,3 1 0,-2 0-55,1 1 1,-1-3 45,1 0-148,2 1 1,-4-1 149,2 0-434,2-2 150,0 0 62,2-2 1,0 0 148,-2-2 1,2-1-48,-2-1 0,-1-2 101,2 2 0,-1-2-89,2-1 0,-1 1 142,-1 0 0,0-1-70,3 1 0,-2 1 68,0 1 0,0 1-36,0-2 0,0 2 16,2 1 1,-1 1-174,1-1 1,-1 1 125,0 1 0,1 0-165,-1 0 0,1 2 144,-1 0 0,0 3-99,-2 0 0,1-2 66,-3 1 1,2 1-10,-1 1 43,-1 1 1,-2-1 94,0 0 0,0-1-7,0-1 1,-3 0-89,-1 0 0,-2 1 223,-1-3 1,1 2-120,0-2 0,-1 0 36,1-2 0,-1 0-68,1 0 0,0 0-66,-1 0 0,1 0 67,-1 0 0,2 0-77,0-2 1,0 0-125,3-2 1,0 0 106,2-3 1,0 0-184,0-1 0,3 0 62,1 0 0,2 0 130,0-1 0,1 2-49,2-1 0,-2 1 320,2 3 1,-2-2-109,-1 2 1,1 1 26,-1-2 1,0 4 25,1-1 1,-1 0 412,1 0-534,-1 1 0,1-1 63,-1 2 1,-2 0-170,1 0 0,-3 2 89,2 0 1,-3 1-161,2-1 1,-1-1 83,0 4 0,1-3 24,-1 2 1,-1-2 34,1 2 0,1-1 24,-1 1 0,0 0-21,-2 3 1,0-1-9,0 0 0,0 1-96,0 2 1,0-2 97,0 2 1,0-2-416,0-1 123,0 1 1,0-1-89,0 0 1,0-1-303,0-1 260,0-3-258,0 2 383,0-3 0,0-3 216,0-1 1,0 1-124,0-2 0,3 1 265,-1-2 0,0-1 49,-2 1 0,0-1 63,0 1 1,0-1-31,0-2 0,0 2-106,0-1 1,1 1 92,1 0-115,-2 1 0,4 0 29,-2 2-32,-1-2 1,2 5 237,0-1-336,-3 1 9,6 1 0,-2 1-67,2 1 0,-2-1 156,1 1-85,-1 2 1,2-3 41,1 3 1,-3-2-60,0 0 1,0-1 18,3-1 1,-3 0 54,0 0 0,1 0 34,1 0-21,1 0 0,-1 0 59,0 0 0,-1-2-82,-1-1 1,-2-1-13,2 2 1,-2-3 53,3 1-4,-4-2 0,2 0-27,-3-1 1,0 3 24,0 0 1,-1 2-61,-1-3 1,1 4-103,-4-1 1,1 1-10,-2 1 0,1 0 113,1 0-15,-3 3 0,0 0-3,-2 4 0,2-1 11,1 1 0,-1-1-25,1 0 1,2 1 454,-1-1 1,4 1-55,-1-1 1,1 3 83,1-1 0,0 1-55,0-3 1,1 1-51,1-1 0,2 0-449,2 1 1,1-1 123,2-2 1,-1 1-134,2-3 0,-1 0 43,1-2 1,-1 0-886,2 0 1,-1-1 410,0-1 1,2-1 539,-4-1 0,4-4 0,-2 0 0</inkml:trace>
  <inkml:trace contextRef="#ctx0" brushRef="#br0" timeOffset="6944">1950 59 8602,'0'-4'224,"0"1"112,0 0-50,0 3 106,0-3-93,0 3 0,0 3-161,0 1 1,0 2-175,0 0 0,0 0 44,0 1 0,3 2-63,-1 2 1,0-1 145,-2 1 0,2-2-245,0 2 1,0 1-18,-2-4 0,1 3 107,1-3 1,-1 3-149,1-2 1,-1-3-133,-1-2 66,0-2 0,0 3 95,3-3 0,-3-1-363,2-3 459,-1-1 1,0-6-50,1 0 1,-1 1 243,1 2 0,-1-1-155,-1 1 0,0-3 102,0 1 0,0-3-113,2 2 1,-1 1 240,1 1 1,-1-1-81,-1-1 0,0 1 51,0 1 1,2 3-88,0 0 1,0-1 3,-2-1 1,3 2-97,-1 0 0,1 2 65,-1 0 1,-1-1 83,3 1-57,-2 0 115,3 2 1,-4 1-122,1 1 0,1-1 8,-1 3 1,0-1 16,-2 1 0,0 0 3,0 2 0,0-1-15,0-1 0,1 0 9,1 3 0,-1-1-61,1 1 1,-1-1 44,-1 0 0,0 1-40,0-1 1,1 1 7,1-1 1,-2 0-1,3 1 0,-3-3-70,0 0-139,3 1 0,-1 0 190,2 0 1,-2-2-4,2-3-557,1 0 0,1 0 199,0 0 0,-1-1 111,-1-1 1,-1 0 118,2-2 28,0 0 0,-2-3 145,2 1 1,0 2-92,-3-1 1,1 3 332,-1-2-212,-2 2 342,6-3-346,-5 4 1,2-2 31,0 3 1,-2 0-116,3 0 0,-2 0-95,3 0 1,-1 2 93,2 0 1,0 3-135,-2 0 0,2-2-5,-2 2 0,2-3 55,0 2 0,1-3 21,-1 2 1,1-1-86,-1 1 0,0-1 3,1-2 0,-1 0-17,1 0 79,-1-3 0,1 0-16,-1-1 0,-2-2-10,1 2 1,-4 0 174,1 0 0,1 0-151,-1-3 0,0 1 168,-2-1 0,0 3-141,0 0 1,-1 0 164,-1 0 1,1-1-27,-3 3 68,-1-3 1,-1 4-16,0-1 1,1 2 175,1 2 0,0 0 181,0 2 1,-1 1-180,3 3 1,-2 0 118,2 0 0,-1-1-115,3 0 0,0 1-48,0 1 1,0-1-144,0-1 0,3-1-211,2 1 0,0-3 89,2 0 1,2 0-198,2 0 0,0-1-582,0-3 1,3 0 386,-1 0 1,-1-3 388,-1-1 0,-1-2 0,3 0 0</inkml:trace>
  <inkml:trace contextRef="#ctx0" brushRef="#br0" timeOffset="8500">2579 71 8381,'-3'-3'743,"3"0"165,-3 3 307,3 0-1188,0 3 0,0 0 134,0 4 1,0-3-209,0 0 0,2 1 89,0 1 1,0 1 57,-2-1 1,1 0-175,1-2 0,-1 2 35,1-2 0,-2-1-79,0 2 1,1-2 82,1 2 0,-1-2-124,1-1 179,-1-1-239,-1 2 195,0-3 0,2-1 66,0-1-50,0-2 1,-2-2 77,0 0 1,0-2-71,0 0 0,1 1 163,1-2 0,0 1-109,2 0 1,-3 1 7,1-2 0,2 2 36,0 1 0,0 0-46,0 2 1,-2-1 511,3 3-230,-1-1-460,2 3 166,1 3 0,-2 1-139,0 2 0,0 3 38,-3-1 0,0 1-76,-2-3 0,2 1 50,0-1 0,1 0 74,-1-2 1,-1 2-234,1-2 148,-1 2-111,2 0 1,-3-2-12,2 1 27,2-4 7,0 2 95,2-3 0,0-3-19,-2-1 163,2-2 1,-3 0 5,4-1 1,-3 1-99,0 0 0,-2-1 146,3 1 0,-3-1-68,2 1 0,-2-1 42,2 1 0,-1 0-60,1 2 0,-3 1 209,1 0 1,0 3 145,0-2 146,-1 1-464,2 4 0,-3 0 55,0 4 0,0-1-151,0 0 1,0 1 144,0-1 1,0 1-363,0-1 0,0 1 79,0-1 1,0-2-261,0 1 1,0-1-42,0 2 0,0-2-838,2 1 724,-1-4 0,4 3 89,-3-2 0,3-1 282,-1 1 0,0-2-177,0 0 382,1-2 0,1-1 15,0-2 0,-1 0 0,-1 0 0,-2 0 78,2-2 0,0 3 84,0 0 1,1 0 156,-3-3 1,1 3-102,-1 0 1,0-1 37,2-1 0,-3 2 27,2-1 222,-3 1-125,3-2 351,-2-1-112,2 4 105,-3 0-125,0 3-370,-3 3 0,2-2-75,-1 3 1,-1 1 85,1 1 1,0 0-88,2 1 0,-2-1-22,0 1 1,-1-1-10,3 1 0,0-2 4,0 1 0,0-3-155,0 3 0,0-1-581,0 2 482,3-1 1,1 0-429,2-2 1,1 1 249,-1-3 0,1 0-118,-1-2 0,0 0 93,1 0 1,0 0 149,1-3 1,0 0-70,0-4 0,-1 2 249,0 0 0,-1 0 41,1 0 0,-3-1-139,0-2 192,0 0 0,2-1-98,-2 3 0,1-1 105,-3 1 0,1 0-67,-1 2 68,-1-2 127,2 5 406,-3-1-28,0 2-454,0 2 0,-2 2 39,0 2 0,0 1 77,2-1-293,-3 1 1,2-1 175,-1 1-1030,1-1 225,1 0-86,0 1-964,0-1 640,3-2 1064,1-1 0,2-1 0,0 2 0</inkml:trace>
  <inkml:trace contextRef="#ctx0" brushRef="#br0" timeOffset="9276">3105 46 9175,'0'-4'675,"0"1"-546,-3 3 150,2 0-179,-4 0 1,3 0 168,-2 0-297,3 3 1,-4-1 140,3 2-335,-1-3 0,3 3-267,0-2 192,0-1 1,1 4 52,1-3 1,0 1 25,2-1 0,-2-1 33,2 4 0,-2-4 37,3 1 1,-3 2 152,2 0 0,-2 0-150,3 0 1,-4-2 260,1 2 1,-1-2 50,-1 3 0,0-1 0,0 2-19,0 1 1,-1-3 182,-1 0 1,-1-2-26,-1 3 0,-2-2-82,2 2 0,0-2 262,0-1-303,0-1 0,-3 2-250,1-3 0,2 0 93,-1 0-694,4 0 329,-5 0 1,6-1-626,-3-1-47,3 1 630,0-2 0,0 1-259,3 0 273,-3 0 367,6 2 0,-3-1 0,1-1 0,2 1 0,-2-1 0,0 2 0,0 0 0,0 0 0,3 0 0,-1 0 0,0 0 0,2-1 0,0-1 0,-1 1 118,2-1 1,-1 0-76,0 0 0,-1 2 204,2-2 1,0-1-32,0 1 0,-1-1 69,-1 1 1,-1 0-56,0-2 1,1 2-87,-1-3 0,1 3-231,-1-2 222,1 0 92,-1-3 1,-2 1-127,1-1 0,-4 3 254,1 0-276,-1 0 0,-1-1 406,0 1-29,0 3-24,0-2-85,-3 3-179,-1 0 1,0 1-37,0 1 21,2 1 0,-3 4-168,3-1 1,0-2 113,2 1 1,0-1-22,0 2 0,0-1-37,0-1 1,0-2-98,0 2 0,0-2-254,0 3 1,3-4 148,1 1 0,0 1-744,0-1 1,0 0 411,3-2 0,-1 0-520,1 0 0,-1-2 1013,0 0 0,1-3 0,-1 2 0</inkml:trace>
  <inkml:trace contextRef="#ctx0" brushRef="#br0" timeOffset="9491">3297 1 8381,'-4'0'0,"0"0"428,2 0 0,-1 0 321,1 0-1691,1 0 263,-2 0 491,3 0 1,3 3-1,1 0 1</inkml:trace>
  <inkml:trace contextRef="#ctx0" brushRef="#br0" timeOffset="10059">3407 52 9954,'0'-3'1295,"0"0"-818,0 3-306,-3 0-21,-1 0-90,-2 0 0,-1 2 186,1 0 1,0 3-153,2-1 1,-2 1 216,2 0 0,0 0-103,0 0 0,3 0-197,-2 2 0,1-3-79,0 0-183,-1 1 0,4 0-125,1 0 0,0-2-508,2-1 1,0-1-118,3 1 0,-1-1 390,0-1 1,2 0 54,0 0 1,-1-1 285,2-1 1,0 1 269,0-4 0,1 4 0,-1-1 0,2-1 0,-3 1 0,1-3 0,-3 3 0,1-2 0,2 2 0,-2-1 25,1 1 1,-1 0-120,-3-2 1,2 2 682,-2-2 0,0 2-274,0 0 0,-2-1 425,2 1-375,-2 0 0,1 2-82,-1 0-183,-1-3-593,2 2-106,-3-1-1386,0 2 1683,0 2 302,0-1 0,0 2 0,-3 0 0,0 0 0</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00.023"/>
    </inkml:context>
    <inkml:brush xml:id="br0">
      <inkml:brushProperty name="width" value="0.06" units="cm"/>
      <inkml:brushProperty name="height" value="0.06" units="cm"/>
      <inkml:brushProperty name="color" value="#00A0D7"/>
    </inkml:brush>
  </inkml:definitions>
  <inkml:trace contextRef="#ctx0" brushRef="#br0">7 26 6823,'-4'0'-947,"1"0"916,3 0 1,0 3 0,0 1 0</inkml:trace>
  <inkml:trace contextRef="#ctx0" brushRef="#br0" timeOffset="688">26 45 10380,'-3'0'1422,"0"0"-697,3 0-744,0 3 0,0 1 101,0 2 1,0 1-166,0-1 1,0 0 96,0 1 1,0 1-172,0 1 1,0-1-183,0-1 151,3 2 0,-1-2-280,3 2 0,0-4 156,-3-1 1,3-2-292,-1 0 0,0-2 188,0 0 0,0 0-109,3 0 1,-2 0 83,0-2 0,0-1 440,0-2 0,-2 0 0,1 0 0,-1 0 0,1-2 0,-2 1 0,2-1 0,-2 3 0,3 0 0,-3 0 0,2-3 0,-2 3 0,3 0 0,-3-1 33,2-1 1,-2 2 22,2-1 0,-2 3 242,3-2 1,-3 2 203,2-2-349,-2 2 0,1-3 105,-1 3 4,-1 0 163,2 2-192,-3 0 229,-3 0-233,-1 0-87,-2 0 0,2 0 47,-1 0 0,3 1-17,-2 1 1,2-2 23,-2 3 0,2-2 139,-3 1-278,4-1 240,-2 5-440,3-6 124,0 6 0,0-5-206,0 4 136,0-4-17,3 5 0,0-3 82,4 1 1,-1 1 24,1-3 0,-3 2-6,0-1 1,0 1 8,3 1 0,-1-2 124,-2 2-105,2-1 32,-3 2 1,1 0-64,1-2-3,-4 2-11,2-2 1,-4 0 35,-1 0 0,1-2-5,-4 0 0,3-2 0,-2 0 0,2 3-321,-2-1 285,-1 0-777,-1-2 0,-1 0 804,1 0 0,0-3 0,-1-1 0</inkml:trace>
  <inkml:trace contextRef="#ctx0" brushRef="#br0" timeOffset="1039">20 0 8810,'-4'0'1635,"1"0"0,3 0-1609,-3 0 161,3 0-2504,-3 0 1974,3 0 0,0 0 1</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02.439"/>
    </inkml:context>
    <inkml:brush xml:id="br0">
      <inkml:brushProperty name="width" value="0.06" units="cm"/>
      <inkml:brushProperty name="height" value="0.06" units="cm"/>
      <inkml:brushProperty name="color" value="#00A0D7"/>
    </inkml:brush>
  </inkml:definitions>
  <inkml:trace contextRef="#ctx0" brushRef="#br0">71 187 8381,'-4'-4'-1491,"0"-1"2028,2 4-300,0-5 0,-1 5-79,1-3 1,-1 2 12,1 0 1,1 1 27,-3 1 1,2 0-29,-3 0 0,3 0-30,-2 0 1,0 3 133,0 1 0,-2 2-122,2 1 0,0-1 70,0 0 1,3 2-129,-1 0 1,1-1-189,1 2 1,0-2 69,0-1 1,1 1-249,1-1 0,2-2 59,5 1 0,-2-4 55,1 1 1,0-1-220,1-1 1,-2 0 50,1 0 0,-1-1 90,0-1 1,-3 1 145,0-4 0,0 3 154,0-2 0,-1 2-124,-3-2 220,0-1 1,0-1-18,0-1 1,0 3-150,0 0 0,-2 0 183,0-3 1,-1 3-134,1 0 1,1 2 4,-1-3 0,-1 3 33,1-2-98,0 2 52,-1-3-10,2 4-323,-2-2 200,3 3-346,0 0-394,3 0 177,1 0 400,2 0 0,-1 0 259,-1 0 0,0 3 0,3 1 0</inkml:trace>
  <inkml:trace contextRef="#ctx0" brushRef="#br0" timeOffset="714">129 200 8381,'-4'-2'-424,"0"0"666,2-1-93,-1 3-9,3-2 372,0 1-197,0-2 117,0 3 1,2 3-474,1 1 0,1 2 69,-2 0 0,3 1 56,-1-1 0,0 0-3,0 1 0,0-1-13,0 1 1,2 1-150,-2 1 0,0-1 63,0-1-326,0-1 0,2 1-42,-2-1-907,2-2 512,-3 1 214,4-4 0,-3 1 567,0-4 0,-2 1 0,0-4 0,-2 3 0,-2-2 0,0 0 0,-2-3 0,0 1 74,0-1 1,-2 1-12,2 0 0,-1-1 450,1 1 0,-2-1-164,2 1 0,0-1 57,0 1 0,1 0-59,-2-1 0,2 1-39,1-1 0,1 3-81,-1 0 1,1 2 153,1-3-281,0 4 200,0-5-380,0 6 1,1-3 147,1 3 1,1 0-126,4 0 1,-1 0 47,1 0 0,0 0-62,1 0 1,0 0 53,3 0 0,-3 2-171,3 0 0,-3 3 65,1-1 1,0 0 126,-1 0 1,1 0-50,-3 0 0,-2 2-1,-2-2 1,1 0 127,-1 0 1,0-2-67,-2 2 1,-1-2 11,-1 3 1,-1-4-114,-4 1 1,1 1 6,-1-1 1,1 0-126,0-2 0,-1 0 108,1 0 1,-1 0-1166,1 0 638,0 0 622,-1 0 0,1-3 0,-1 0 0</inkml:trace>
  <inkml:trace contextRef="#ctx0" brushRef="#br0" timeOffset="1057">302 116 8381,'-6'0'899,"0"0"0,2 1-618,2 1 1,1 0-117,1 2 0,1 0 20,1 0 0,1 4 16,1-2 1,3 2-158,-1-2 0,0 3 140,3-1 0,-3 1-220,-1-3 1,0 3 7,0 0 0,0-1-777,-1-2 524,2 1 0,-4-1-513,3 1 308,-2-4 0,-3 1-1235,2-2 694,-1-1 1027,2 2 0,-6-6 0,0-1 0</inkml:trace>
  <inkml:trace contextRef="#ctx0" brushRef="#br0" timeOffset="1441">302 181 10130,'7'0'80,"-1"0"37,1 0 0,-1 0-435,0 0 0,1 0 193,-1 0 0,1 0-1414,-1 0 732,1 0 278,2 0 0,-2 0 529,1 0 0,-3 0 0,0 0 0,-1 0 0,2-1 0,-2-1 0,2 1 0,-6-2-52,6 3 1,-5-1 234,1-1 878,-1 2-110,-1-3 2481,0 3-2903,0 3-510,0 0 1,0 4 412,0-1-551,0 0 1,0 1-163,0-1 1,0-1-338,2-1 0,-1-2 270,1 2 1,1-2-188,-1 3 1,1-4-1206,-1 1 1740,-1-1 0,5-1 0,-3 0 0</inkml:trace>
  <inkml:trace contextRef="#ctx0" brushRef="#br0" timeOffset="1682">392 116 8381,'0'-3'1949,"0"0"-1975,0 3 1,2 1-424,0 1 449,3-1 0,-1 4 0,2-1 0</inkml:trace>
  <inkml:trace contextRef="#ctx0" brushRef="#br0" timeOffset="2207">533 238 8381,'-3'0'816,"-3"0"0,5 0-287,-4 0-428,4 0 81,-2 0 0,2 0 64,-1 0 83,1-3-418,-1 0 0,4-4-21,0 1 1,1 0 81,-1 2 1,1-2-129,1 2 0,2-2 145,-2 0-90,2 0 1,0-1 183,1 1 0,-3 2 55,0 2 63,0 1 390,3 1-408,-1 0 1,-2 1 33,1 1-185,-1 2 0,0 2 83,1 1 0,-3-1-232,2 0 1,-3-1 123,2-1 1,-1-2-196,1 2 0,1-1 11,-2 1-463,3-3 183,-2 2 1,2-3 115,-1 0 1,-2 0 150,2 0 1,-1-1 16,1-1 1,-3 1 282,1-3-118,2-1 1,-3-1 416,1-1 1,-1 1-137,1 0 0,-1 1 369,1 1-359,-1 0 0,0-2 454,1 2-425,-1 1 1,2 1 99,-1 0-312,-1 0 28,2 4 1,-1 2-218,0 2 0,0-1-123,-2-1 206,3 0 1,-2 3-404,4-1 1,-4-2 174,1 1 1,1-3-1410,-1 2 1178,3-3 0,-2 3-1602,1-2 2067,2-1 0,-2 2 0,2-3 0</inkml:trace>
  <inkml:trace contextRef="#ctx0" brushRef="#br0" timeOffset="2465">796 149 8381,'0'-4'1187,"0"0"43,0 2-101,0 2 206,0-3-1284,0 8 1,0 0 91,0 3 1,0-1-95,0 0 1,0-3 231,0 0-1112,0 1 0,1 1-772,1 0-615,-1-2 163,5 2 2055,-3-6 0,3 3 0,1 0 0,-1 1 0</inkml:trace>
  <inkml:trace contextRef="#ctx0" brushRef="#br0" timeOffset="2687">796 72 6979,'0'3'0,"0"0"0</inkml:trace>
  <inkml:trace contextRef="#ctx0" brushRef="#br0" timeOffset="3118">931 104 8628,'0'-4'924,"0"1"-155,0 3-631,-3 0 0,2 0-164,-4 0 1,3 0 105,-2 0 1,2 2-176,-2 0 0,1 1 122,-1-1 0,3 0-254,-1 2-34,-2-2 47,3 3 0,-2-3-84,3 2 244,0-3 0,3 3 254,-1-2 0,1-1-162,-1 1 0,-1-1 197,3 2 1,-1-2 1,1 3 0,-2-2-117,2 3 0,-2-3-10,0 2 1,1-2 131,-1 2-24,3 1 1,-4 0-31,4 0 1,-4 0-119,1 0 1,-1-2 47,-1 2 0,0-3-118,3 2 1,-3-2 105,2 2 0,-1-1-166,-1 1 1,-1-3 93,-1 1 1,1-1 40,-3-1 0,2 2-221,-3 0 119,1 0-1228,-2-2 526,-1 0-586,1-2 0,2-2 1315,2-2 0,-2-1 0,1 1 0</inkml:trace>
  <inkml:trace contextRef="#ctx0" brushRef="#br0" timeOffset="3441">1014 59 8853,'0'-4'3155,"0"1"-1694,0 3-1351,0 3 0,1 1 9,1 2 0,0 1-114,2 2 0,-3-2 84,1 1 0,1 2-155,-1 1 1,1-1-179,-3 1 0,0-3 111,0 0 0,2 1-108,0 0 0,0 0 52,-2-3 0,0 0-534,0 1 1,0-3 288,0 0 1,0-1-513,0 1 0,1-3-465,1 1 1411,-1-1 0,4-4 0,-1 0 0</inkml:trace>
  <inkml:trace contextRef="#ctx0" brushRef="#br0" timeOffset="3689">1034 142 8381,'6'-2'261,"0"0"569,1 0 0,-1 2-792,1 0 1,-1 0 77,0 0 1,1 0-923,-1 0 0,-1 0 39,-1 0 79,0 0 1,3 0 687,-1 0 0,0 0 0,1 0 0</inkml:trace>
  <inkml:trace contextRef="#ctx0" brushRef="#br0" timeOffset="3916">1194 136 8381,'-4'0'1624,"2"0"-1189,2 0 409,-3 0-527,2 0 0,-2 0-238,3 3 0,0-2 112,0 3 1,0-2 36,0 3 6,0-1 1,0 2-355,0 1 1,1-2-7,1 0 0,-1 0-203,1 0-423,-1 0 1,1 0 8,0-1 743,0-3 0,1 5 0,0-2 0</inkml:trace>
  <inkml:trace contextRef="#ctx0" brushRef="#br0" timeOffset="4142">1181 46 8381,'-3'0'878,"0"3"1,3-2-420,0 3-824,0-2-233,0 1 1,0-1-698,3 0 1295,0 0 0,4 1 0,-1 1 0</inkml:trace>
  <inkml:trace contextRef="#ctx0" brushRef="#br0" timeOffset="4491">1322 116 12519,'0'4'-414,"-3"-2"406,3-1 0,-4 1 91,2 0 0,1 2 97,-4-1 0,3 1-143,-2-2 1,2 3 127,-3-1 0,2 2-67,-1 0 0,0 0-12,2-2 1,1 2 3,-1-2 1,1 2 44,1 0-213,0 1 120,0-1 0,3-1-116,1-1 1,2-3 71,1 1 0,1-1-15,1-1 0,0 0-99,-1 0 0,0 0-229,0 0 0,1-1-319,0-1 1,0 1-1743,-3-3 2406,3 2 0,-2-4 0,3 3 0</inkml:trace>
  <inkml:trace contextRef="#ctx0" brushRef="#br0" timeOffset="5550">1579 187 8705,'3'-4'1975,"-3"2"-1738,3 2 1,-2 0 306,1 0-298,-1 0 0,2 0-197,-3 2 138,0-1 1,0 5-288,0-2 1,0 0-35,0 0 1,-1-2-24,-1 2 0,0-1-222,-2 1 1,2-2-453,-2 2 1,2-2 830,-3 3 0,-2-1 0,-3 2 0</inkml:trace>
  <inkml:trace contextRef="#ctx0" brushRef="#br0" timeOffset="6753">1746 129 9563,'3'0'199,"1"0"-14,-2 0 78,-1 0-243,4-3 63,-1 3 1,2-3-213,1 3 1,-3-1 165,0-1 0,-2 1-148,3-1 0,-3-1 82,2 1-261,0-3 0,1 2 25,-1-4 1,-3 3 32,1 0 363,-1-1 1,-1-1-129,0 0 0,-1 1 172,-1 1 1,1 2-54,-3-2 1,-1 1 48,-1-1 0,-1 3-45,1-1 0,2 1 145,-1 1 0,1 0 30,-2 0-190,-1 0 1,1 2 176,0 0 1,2 3-91,2-1 0,-1 4 242,1 1 1,0-1-96,2-1 1,0 1 3,0 1 1,0-1-123,0-1 0,0 0-163,3 2 1,-1-4-76,3 1 0,0-2-375,0 0 0,3 1-459,0-2 1,1-1 409,-3-2 0,3 2-444,-1 0 1,3 0 298,-3-2 0,2 0 26,-2 0 1,-1-2 214,2 0 1,-2-1 114,-1 1 1,1 0-9,-1-2 1,1 2 231,-1-2 0,-2 2 0,1-3 0,-3 3 0,2-2 0,-3 2 0,2-2 0,-3 1 0,0-1 0,2 2 0,1-2 0,-1-1 0,-2-1 403,0 0 26,0 2 243,0-2 1,-1 6 188,-1-3-227,1 3 0,-2 0-144,3 3 0,0-2-94,0 3 0,0-2-132,0 3 1,0-1 27,0 2 0,1-1-11,1-1 1,0 0-18,2 0 1,-3 2-213,1-2 0,0-1 213,0 2-665,-1-1 1,4 0 88,-3 0-700,0-2 733,1 1 1,-2-3-171,4 0 0,-3 0 180,2 0 0,-3-1-40,2-1 313,0-2 0,0-2-117,1 0 1,1-1 293,-3 1 1,3-1-61,-3 1 0,1 2 197,-1-1 1,-1 1-105,3-2 1,-2 1 250,0 1 1,-1 2 243,2-2 1,-3 2-490,6-1 0,-5 3-22,4 0 0,-4 1-208,1 1 0,1 0 136,-1 2 1,1-1-184,-1 2 1,-1 0 39,1 0 0,1-2-23,-1 2 1,1-2 9,-1 1 0,-1 2-73,1-2 0,-1 0-544,1 0 200,-1 1-1913,5 1 2359,-5-3 0,4 3 0,-1-2 0</inkml:trace>
  <inkml:trace contextRef="#ctx0" brushRef="#br0" timeOffset="7736">2195 97 8305,'-4'-3'232,"1"0"207,3 3 54,0 0-195,-3 0 1,3-1 6,-3-1 1,2 1 127,-1-1 131,1 1-439,-5 1 65,3 0 1,-3 1-281,2 1 0,-2-1 9,2 1 1,-2 2 29,0 0 0,2-1 66,-1 2 0,2-1 51,-2 2 0,0 1-300,3-1 1,0 1 93,2-1 0,0 1-291,0-1 1,1 0 171,1-2 0,2 1-158,5-3 1,-2 2 16,2-2 0,0 1-84,-1-3 0,2 0 41,-2 0 1,0 0 226,3 0 1,-3-1 215,0-1 0,-1 0 0,0-2 0,-1 2 0,0-2 0,1-1 0,-1-1 0,1 0 0,-3-1 0,0 1 0,-2 1 0,3 1 0,-3-1 0,2-3 0,-2 0 0,2 0 0,-2 1 92,0 0 1,-1 1-9,-1 0 0,0 1 165,0 1 1,0 0-54,0-3 0,0 3 415,0 0-280,0 2 0,-2-1 141,-1 1-4,1 1-72,-1-2-187,0 3 1,-1 1-19,2 1 0,1-1 409,-1 4-397,1-1 1,-2 2 5,3 1 1,0-1-58,0 1 1,0-1 8,0 0 1,0 1-156,0-1 0,0 1 103,0-1 0,0 0-215,0 1 0,0-1 63,0 1 0,0-3-831,0 0 625,3 1 1,1 0-756,2-1 0,-2 1 335,0-2 1,1-1 84,1-2 1,-2 0 433,1 0 1,-1-1-37,2-1 1,-1 0 529,-1-2-395,0 0 0,2-2 382,-2-1 0,1 3-150,-3 0 1,1-1 237,-1-1 1,-1 2-99,1-1 0,0 2 6,0-2 0,-2 2-23,3 1-178,-3 1 1,1-4-88,1 3 183,-1 0 207,2 2-209,-3 0 122,0 3 1,0-2-86,0 3 0,0-2 413,0 3-365,0-1 121,0 2-461,3 1 1,-2-1 51,3 1 1,-2-3-566,3 0 416,-1-2 1,2 3-325,1-3 1,-1 2-255,1-2 1,1 0 321,1-2 0,0 0-366,0 0 1,-2 0 266,1 0 1,1 0 46,0 0 0,0 0 440,-3 0 0,3 0 0,-2-3 0,3 0 0</inkml:trace>
  <inkml:trace contextRef="#ctx0" brushRef="#br0" timeOffset="8236">2573 129 7589,'4'-3'-315,"-2"3"808,1-6 1,-2 5-28,1-4-219,2 4 1,-4-3 86,3 2-99,-3 1 0,0-2 144,0 1 132,0 1-435,0-2 1,0 3-35,-3 0 0,2 0-139,-3 0 1,-1 0-27,-1 0 0,2 0 98,-1 0 1,1 2-28,-2 0 0,-1 3 100,1 0 0,2 0 0,-1-1 0,2 2-29,-1-2 0,-1 2-137,2 0 1,1-2-205,2 1-30,0-1 0,1 2-37,1-2 0,0-1 122,2 0 1,0-3 207,2 2 1,1-1-106,-1-1 1,1 0 300,-1 0 0,-2 0-56,1 0 1,-1-2-3,2 0 1,-1-1-66,-1 1 1,0 0 221,0-2 1,-1 2 434,-1-2-428,-1 2 0,3-3 369,-2 3-107,-1 0-202,1 2-617,-2 0-499,0 3 438,0-2 0,3 2-115,-1-1-419,0-1 253,1 5 183,0-6 1,4 3 142,-1-3 0,-2 0 330,1 0 0,-1 0 0,2 0 0,1 0 0,-1 0 0,1 0 0,-1 0 0,0 0 0,1 0 0</inkml:trace>
  <inkml:trace contextRef="#ctx0" brushRef="#br0" timeOffset="8677">2720 136 7852,'4'0'3117,"-1"3"-2831,-3-3 1,1 5 122,1-3-1,-2 1-222,3-1 25,-3-1 1,1 4-598,1-3 268,-1 0-1061,2-2 313,-3 0 0,2 0 870,0-3 1,0 2-144,-2-3 1,2 0 265,0-3 1,1 3-66,-1 0 1,0-1 70,2-1 1,0-1-51,0 1 0,1 2 139,-3-1 1,2 3 15,-2-2-192,3 3 0,-3-4 7,2 3 1,-2-1 23,3 3 1,-3 0 211,2 0-102,-3 0 1,2 3 195,-3 1 1,1 0-140,1 0 1,-1 1 121,1 1 1,-1-2-450,-1 1 0,0-1 98,0 2 1,0-1-1013,0-1 770,3 0 1,-2 2-106,3-2 1,-2 1 51,3-3 0,-2 1-485,2-1 0,0-1 244,-1 1 0,0-1-914,0-1 1056,1 0 1,1-1 378,0-1 0,1 1 0,-1-2 0</inkml:trace>
  <inkml:trace contextRef="#ctx0" brushRef="#br0" timeOffset="8954">2894 14 11999,'0'6'791,"0"1"-528,0-1 0,0 1-131,0 2 1,0-1-87,0 2 0,0-1-179,0 2 1,2-3-153,0 3 0,0-3-195,-2 0 1,0-1-597,0 0 0,2-1-167,0 1 272,3-1 0,-3 0 971,2-2 0,0 2 0,3-3 0</inkml:trace>
  <inkml:trace contextRef="#ctx0" brushRef="#br0" timeOffset="9454">2881 123 9153,'3'-4'239,"-3"1"82,6 3-638,-2 0 0,2-2 26,1 0 0,-1 0-146,0 2 1,-1-1 114,-1-1 1,0 1-108,3-1 0,-1 2 429,0 0 0,1 0 0,-1 0 0,1 0 0,-1 0 0,0 0 0,1 0 0,-3 0 0,0 0 0,-1 0 0,1 0 0,-2 0 0,2 0 0,-2 0 0,1-3 0,-1 2 32,-1-2 138,2 3 757,-3-3-260,0 3 971,0-3-371,0 3 10,0 3-346,0 0 54,0 4-470,0-1 0,0 0-206,0 1 1,0-3-170,0 0 0,2-1 138,0 1 0,1-2-507,-1 2 0,0-2-365,2 3-9,-3-4 0,5 4-477,-2-3-950,-1 0 113,3 1 719,-3-2 1198,4 2 0,-1-6 0,1-1 0</inkml:trace>
  <inkml:trace contextRef="#ctx0" brushRef="#br0" timeOffset="9725">3060 1 8207,'-3'0'2064,"-1"0"-2104,2 0-16,1 0-62,-1 0 0,2 1-222,0 1 1,0-1 339,2 1 0,2-2 0,2 0 0</inkml:trace>
  <inkml:trace contextRef="#ctx0" brushRef="#br0" timeOffset="10310">3189 116 8087,'0'-3'-1201,"0"0"1360,0 3 190,0-3-200,0 2 0,-1-1-47,-1 2 341,1 0-259,-2 0 347,3 0-147,0-3-104,0 2 73,0-2-2839,0 3 2337,-3 0-165,3 0 446,-3 0-199,0 0 349,2 0-108,-4 0 0,3 0 25,-2 0 1,2 0-49,-2 0 81,2 0-116,-4 0 0,5 0-46,-3 0 1,2 2 101,-3 0-109,4 3 0,-3-2 86,2 2-15,1 0 1,-1-1-6,2 2 1,0-1-155,0-1 0,0 0 58,0 3 0,0-3-177,0 0 0,0-2 127,0 2 0,0-1-515,0 1 0,2-2-62,0 2-120,0-2 310,1 3 1,-2-4 403,4 1 0,-4-1 0,5 2 0,-3 0 0</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14.652"/>
    </inkml:context>
    <inkml:brush xml:id="br0">
      <inkml:brushProperty name="width" value="0.06" units="cm"/>
      <inkml:brushProperty name="height" value="0.06" units="cm"/>
      <inkml:brushProperty name="color" value="#00A0D7"/>
    </inkml:brush>
  </inkml:definitions>
  <inkml:trace contextRef="#ctx0" brushRef="#br0">1 193 10461,'3'0'-798,"0"0"1,-2 0-855,1 0 1204,-2 0 1,4 0 447,-2 0 0,2-3 0,2 0 0</inkml:trace>
  <inkml:trace contextRef="#ctx0" brushRef="#br0" timeOffset="1200">90 148 8381,'4'-3'-1089,"-1"0"1538,0 0 7,-3 2-247,3-1 1,-2 2 190,1 0-213,-1 0 223,2 0 172,-3 0-540,0 2 0,0-1 129,2 1-188,-1 2 1,2-3 166,-3 4-41,0-1 3,3 2-54,-2 1 0,2-1-42,-1 1 0,-1-3-5,1 0 0,1-2-6,-1 2 0,0-1 87,-2 1-393,3-3 262,1 5 1,0-5-189,0 1 0,-2-1 50,3-1 1,-3 0-29,2 0 0,-2 0 40,2 0-152,1-3 0,0 1-40,0-2 1,0 2-135,-3-2 1,2 1 58,-2-1 1,2 2 431,-1-2 0,2 2 0,-4-3 0,3 3 0,-2-3 0,3 5 0,-3-5 0,2 2-139,-2 1 1,1 0 119,-1 0 1,-1-1 360,1 1-179,-1 1 0,-1-2 169,0 1 1,1 1 275,1-1-225,-2-2-345,3 3 101,-3-4 1,0 3-116,0-2 108,0 3 0,0-5-51,0 5 0,-2-2 278,0 1-216,0 1 361,-1-2-375,-1 3 0,0 1 24,0 1 1,2-1-36,-3 4 0,4-1 11,-1 2 1,-1 1-134,1-1 0,0 0 126,2 1 0,0-1-218,0 1 0,0-1 114,0 1 0,3-1-380,1 0 1,-1 0 71,2-2 0,-1 1-50,2-3 0,1 1-20,-1-1 0,1-1-215,-1 1 449,0-1 0,1-3-229,-1 0 290,1-3 0,-2 1-87,0-2 0,-2-1 218,-1 1 1,-1 2-46,1-1 1,0 1 110,0-2 0,-1-1-51,1 1 1,-2-1 289,0 1-160,0 0 0,-2-1-117,0 1 1,-1 2 364,1-1-330,1 4 0,-2-2 308,1 3-216,1-3 47,-2 2 1,3-1-184,0 4 0,0 0-11,0 2 1,0-2-131,0 3 1,2-1 97,0 2 1,3 1-199,0-1 0,-2 0 132,2 1 1,-3-1-46,2 1 0,0-1 35,0 1 1,1 1 17,-3 1 0,1-1-17,-1-1 0,-1 1 115,1 1 0,-2-1 5,0-1 0,0-1-73,0 0 1,0 1-13,0-1 0,0 1 29,-2-1 1,0-2 156,-2 1 1,2-2-93,-3 2 0,1 0 11,-2-3 1,2 0-206,-1-2 1,1 0 100,-2 0 1,1 0-1072,1 0 772,0 0 0,-2-1 296,2-1 0,-2-4 0,2-4 0</inkml:trace>
  <inkml:trace contextRef="#ctx0" brushRef="#br0" timeOffset="2023">597 116 8719,'-4'-2'802,"2"1"-336,2-2-698,0 3 0,-1-2-132,-1 0 384,1 0 39,-2 2 1,1-1 253,0-1 1,-1 1-40,1-1 274,1 1-355,-4 1 1,1 1 279,-2 1 1,1-1 65,1 4 1,2-1 53,-2 2 0,2 1-361,0-1 1,1 1 48,1-1 1,0 3-611,0-1 0,1 1 262,1-3 0,2-2-252,2 1 1,1-2 233,-1 1 0,0-1-563,1-3 1,-1 0 229,1 0 1,-1 0 27,0 0 0,-1 0 430,-1 0 0,0-3-84,0-1 0,1 1 189,-3-2 1,0 1-28,-2-2 0,0 1 38,0 1 0,0 0-139,0-3 0,0 1-74,0 0 1,0 1 5,0 1 3,0 0 0,-1-2 240,-1 2-219,2-2 255,-3 5 1,2-1-74,-1 2 0,1 0 91,-1 2 0,1 0-100,1 2 1,0 0-73,0 3 1,0-1 60,0 1-170,0-1 1,2 0-281,1 1 1,-1-1 117,1 1 1,-1-3-858,3 0 0,0 0 494,0 0 0,-2-1 560,1-3 0,4 3 0,2 0 0</inkml:trace>
  <inkml:trace contextRef="#ctx0" brushRef="#br0" timeOffset="2518">725 91 8942,'-3'0'600,"0"0"0,3 0-328,0 3 1,0-2 272,0 3-263,0 1 0,0 1-18,0 0 1,0 1-7,0-1 1,1 1 16,1-1 1,-2 0-268,3 1 1,-3-3 166,0 0-396,0 1 99,3 1 0,-2-2-5,1 1-315,-1-4 290,-1 2 0,0-3-268,3 0 234,-3 0 1,5-3-80,-3-1 1,1-1 35,-1 1 1,0-4 132,2 1 0,-2-1 30,0 2 0,1-3 176,-1 1 0,2-1 105,-2 3 0,2 0-81,-2-1 0,3 1-45,-3-1 1,2 3-7,-2 0 398,3 2-326,-1-1 0,0 3 92,0 0 0,-2 3-79,0 2 1,-1-2-42,-1 1 1,2 1-26,0 1 1,0 1-35,-2-1 0,1 0 12,1 1 1,-1-1-5,1 1 0,-1-1-106,-1 0 109,0 1 1,2-1-377,0 1 1,0-3 113,-2 0 1,1-2-2040,1 3 157,-1-4 851,4 2 1,-1-3 1213,2 0 0,1-3 0,-1 0 0</inkml:trace>
  <inkml:trace contextRef="#ctx0" brushRef="#br0" timeOffset="2941">969 97 8381,'4'0'1046,"-2"-1"-331,-2-1-152,0 2-38,0-3-91,0 3-295,3 0 0,-2-1-72,1-1 124,-1 1-255,-1-2-8,0 3 149,-3 0 161,-1 0-166,-2 0 1,0 2 6,-1 1 0,2 2-37,0-1 1,0 2 3,0 0 1,2 3-188,-2-1 1,3 1 134,-2-3 0,3 0-362,-2 1 1,3-1 115,0 1 0,0-1-275,3 1 1,-2-4 161,3-1 0,1 1-119,4-1 0,-2 0 50,2-2 1,0 0-67,-1-3 0,2 2 176,-2-3 0,0 0 324,3-3 0,-3 1 0,0-1 0,-1 0 0,0-1 0,-2 0 0,0 0 0,0-1 0,0 0 0,-2-2 0,1 0 0,1-1 0,1-1 0</inkml:trace>
  <inkml:trace contextRef="#ctx0" brushRef="#br0" timeOffset="3206">1052 1 8270,'-3'0'102,"-3"0"563,5 0-202,-4 0 283,4 3-470,-2 0 1,3 4 141,0-1 1,0 1-102,0-1 1,0 3 108,0-1 0,0 3-120,0-3 1,0 3-43,0-2 0,2 2 4,0 0 1,3-1-5,-3 0 1,1-1-357,-1 2 0,-1-4 154,1 2 1,1-2-1165,2 0 0,-2-3 32,1 0-1440,1-3 2510,1 5 0,1-5 0,-1 2 0</inkml:trace>
</inkml:ink>
</file>

<file path=ppt/ink/ink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19.159"/>
    </inkml:context>
    <inkml:brush xml:id="br0">
      <inkml:brushProperty name="width" value="0.06" units="cm"/>
      <inkml:brushProperty name="height" value="0.06" units="cm"/>
      <inkml:brushProperty name="color" value="#00A0D7"/>
    </inkml:brush>
  </inkml:definitions>
  <inkml:trace contextRef="#ctx0" brushRef="#br0">206 26 8536,'-4'0'813,"1"0"-625,3 0 1,2-1-1019,0-1 605,1 1 1,-3-2-738,2 3 962,-1 0 0,5-3 0,-3 0 0</inkml:trace>
  <inkml:trace contextRef="#ctx0" brushRef="#br0" timeOffset="835">0 19 8381,'4'0'150,"2"-3"0,-5 3 363,3-2-321,-2 1 44,1 1 1,-3 0-147,2 0 0,-1-1 378,1-1-432,-1 1 174,-1-1-688,0 2 311,3 0 153,-2 0 72,1 0-9,-2 0 16,3 0-2,-2 0 14,2 0-126,-3 0-182,3-3 158,-3 2-275,3-2 297,-3 3-793,0 0 1,0 0-1</inkml:trace>
</inkml:ink>
</file>

<file path=ppt/ink/ink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21.304"/>
    </inkml:context>
    <inkml:brush xml:id="br0">
      <inkml:brushProperty name="width" value="0.06" units="cm"/>
      <inkml:brushProperty name="height" value="0.06" units="cm"/>
      <inkml:brushProperty name="color" value="#00A0D7"/>
    </inkml:brush>
  </inkml:definitions>
  <inkml:trace contextRef="#ctx0" brushRef="#br0">7 52 8064,'4'0'1254,"-2"0"-977,-2 0-51,3 0 48,-2 3-145,2-2 131,0 1-350,-3-2 147,3 0 0,-2 3 0,1-1-56,-1 0 0,2-1-5,-3 1-82,0-2 0,2 4 165,0-2-92,0-1 38,-2 5 0,0-5 44,0 3 1,1-2-8,1 3-1,-1-4-55,2 5 17,-3-3-89,0 4 90,0-1 0,0-2-213,0 1 202,0-4-111,0 5 5,0-5 21,0 4 13,0-4 5,0 2-2,0-3 28,-3 0 43,2 0 14,-2 0 0,3-1 4,0-1 1,-2 1 133,0-4 0,0 3-90,2-2 0,-1 2 162,-1-3-191,1 1 1,-2-2-68,3-1 0,-2 3 76,0 0 1,0 0-123,2-3 1,-1 1 81,-1 2 0,1-2-28,-1 2-18,1-2 1,1 0 4,0 0 0,0 1-7,0 1 0,0 2 28,0-2 0,0 2-288,-2 0 277,1-1 0,-2 1-413,3-2 23,0 2 113,0 0 1,0 1-385,0-1 258,0 1-735,0-2 495,0 3 657,-3-3 0,2 3 0,-1-3 0</inkml:trace>
  <inkml:trace contextRef="#ctx0" brushRef="#br0" timeOffset="1209">52 78 8397,'0'3'480,"0"0"-175,0-3-310,0 3 224,0-2-233,0 4-50,0-4 111,0 5 0,0-5-102,0 4 0,1-3 56,1 2 0,-2-2-49,3 2 0,-3-2 78,0 3 0,0-3-70,0 2 1,0-2 57,0 3 0,0-3-7,0 2 1,0-2 16,0 2 0,0-1 5,0 1 0,0-2 260,0 2-229,0-2 117,0 3-132,0-1 1,0 0-22,0 1 1,0-3 87,0 2-178,0-3 1,1 4 19,1-3-24,-1 1-18,2-1 81,-3-1-66,0 5 56,3-5 204,-3 1-192,3 1 207,-3-2-194,0 2 0,0-2 36,0 1 68,0-2-54,0 3-127,0-3 113,0 3-135,0-2 42,0 2-7,0-3-5,0 3-13,0-3-68,-3 3 107,3 0-74,-3-2 78,3 2 0,0-3-159,0 2 146,0-1 1,-1 2-326,-1-3 262,1 0 0,-2 1-569,3 1-226,0-2 252,0 3 433,0-3 0,0 3 1,0 1-1</inkml:trace>
</inkml:ink>
</file>

<file path=ppt/ink/ink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23.378"/>
    </inkml:context>
    <inkml:brush xml:id="br0">
      <inkml:brushProperty name="width" value="0.06" units="cm"/>
      <inkml:brushProperty name="height" value="0.06" units="cm"/>
      <inkml:brushProperty name="color" value="#00A0D7"/>
    </inkml:brush>
  </inkml:definitions>
  <inkml:trace contextRef="#ctx0" brushRef="#br0">19 1 7560,'-3'0'305,"0"0"-431,0 0 355,2 0 55,-1 0 7,-1 0-8,2 0-42,-2 3 22,3-3-180,0 3 850,0-3-760,0 3 55,0-2-176,0 2 1,1-3 161,1 0-242,-1 3 212,4-3-259,-4 3 161,5-3 0,-5 0 73,4 0-234,-4 0 0,3 2 193,-2 0-209,-2 1 130,6-3 1,-4 0-438,2 0 109,-3 0-168,5 0-169,-5 0-233,4 0-880,-4 0 1739,5 0 0,-6-3 0,3-1 0</inkml:trace>
</inkml:ink>
</file>

<file path=ppt/ink/ink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42.529"/>
    </inkml:context>
    <inkml:brush xml:id="br0">
      <inkml:brushProperty name="width" value="0.06" units="cm"/>
      <inkml:brushProperty name="height" value="0.06" units="cm"/>
      <inkml:brushProperty name="color" value="#00A0D7"/>
    </inkml:brush>
  </inkml:definitions>
  <inkml:trace contextRef="#ctx0" brushRef="#br0">19 19 7199,'0'-3'2698,"0"0"-598,0 3-1883,0 3 0,1 0-117,1 1 0,-1 2-98,1-2 0,-1 2 90,-1 3 0,1-2-109,1 2 0,-2 0 82,2-1 0,-1 4 82,-1-2 1,0 3-67,0-1 0,0 1 8,0-3 1,0 2-92,0-1 0,0-1 113,0 1 1,0-3-284,0 0 1,0-1 9,0 0-148,0-1 0,0-2-67,0 1-566,0-4 22,0 2-276,0-3 60,0-3 216,0-1 20,0-2 901,0 0 0,3-1 0,1 1 0</inkml:trace>
  <inkml:trace contextRef="#ctx0" brushRef="#br0" timeOffset="256">0 148 12617,'7'0'-541,"-1"0"265,0 0 1,-1 0-666,-1 0 114,0 0 0,3 0-982,-1 0 1809,-2 0 0,1 0 0,-1 0 0</inkml:trace>
  <inkml:trace contextRef="#ctx0" brushRef="#br0" timeOffset="751">103 154 10597,'3'-3'156,"3"2"0,-2-1-224,2 2 1,0 0 127,1 0 1,-1 0-5,1 0 0,-1 0 17,0 0 1,1-3 37,-1 1-202,4 0 1,-2 2 84,1-3 1,-1 2-83,-3-3 0,0 2 72,2-3 0,-3 3 49,0-2 1,-2 2-25,0-3 0,-2 3 40,0-2 0,0 2-40,0-2 2,0 2 1,-2-3-7,-3 3 1,2-1-4,-2 1 1,1 1 134,-2-1 0,-1 1-113,1 1 0,0 0 300,-1 0-286,1 0 0,-1 1 156,1 1 0,2 1-68,-1 1 0,3 2 120,-2-2 1,2 2-82,-2 1 1,2 1-39,0 1 1,1 0 8,-2-1 1,3 0-19,-2 3 0,1-2-92,1 1 0,2-1 93,0 2 0,3-4-448,-1 2 0,0-2 181,0-1 0,0-1-545,3-1 0,-1-2 176,1 2 1,-1-2-66,1 0 1,-1-1-53,0-1 1,3-1-265,-1-1 1,1-2 495,-3-2 0,3-1 402,0-2 0,-1 2 0,-1-5 0,-1 2 0</inkml:trace>
  <inkml:trace contextRef="#ctx0" brushRef="#br0" timeOffset="1098">302 26 8381,'-3'-4'884,"2"1"-71,-2 3 2226,3 0-2513,0 3-262,0 1 1,0 2-164,0 1 0,0 1 196,0 1 1,0 1-251,0-1 1,0 2 113,0-3 0,0 4 64,0-2 0,0 2-47,0 1 0,0-1-7,0-1 0,0 1-227,0-1 0,1-1 73,1 1 0,-1-4-1234,1 2 953,1-2 1,-1-1-769,2-2 0,-2-1-698,3-3 1,-3 0 850,2 0 0,0-1 879,0-1 0,2-4 0,-3-4 0</inkml:trace>
  <inkml:trace contextRef="#ctx0" brushRef="#br0" timeOffset="1466">436 13 8381,'-3'-3'711,"-3"2"-378,2-4 1,0 4 517,0-1-587,2 1 1,-1 1 370,1 0-354,1 0 0,-2 1-166,3 1 1,0 1 152,-3 1 0,3 2-1,-2-2 1,1 4-52,1 0 0,-1 2 41,-1-2 1,1 0 241,-1 3 0,1-1-163,1 0 0,-2 3 89,0-3 1,0 0-97,2 1 1,0-3-149,0 3 1,0-3-37,0 1 1,0-2-204,0-1 1,0 1-1029,0-1 882,3 0 0,0 1-1297,1-1 1090,2-2 1,-5 1-580,3-3 1,-1 1-299,1-1 594,0-1 1,2 1-131,1-2 1,-3 0-853,0 0 1676,1-2 0,4-2 0,1-2 0</inkml:trace>
  <inkml:trace contextRef="#ctx0" brushRef="#br0" timeOffset="1900">577 103 8381,'0'-4'1830,"0"1"-1302,0 0 350,0 3-164,0-3-491,0 0 205,0 2-266,-2-2 1,0 3 89,-2 0 1,2 3-310,-3-1 1,3 2 14,-2-2 1,0 3-2,0-1 1,-1 0-2,3 0 0,-1 1 98,1 1 0,1-2-415,-1 1 239,2-1 1,0 2-192,0 1 0,0-3 108,0 0 1,2-2-173,3 3 0,-2-4-158,1 1 413,1 2 1,1-1 107,1 1 0,-3 1-163,0-3 0,-2 2 401,3-2 1,-3 3-100,2-3 1,-3 3 264,2-1 1,-3 0 94,0 0-106,0 0 1,0 3 18,0-1 0,0-2 311,-3 1-652,0-1 0,-4 0 103,1 0 1,0-1-262,-1 1 167,1-3 1,-1 2-1162,1-3 0,2 0 527,-1 0 1,3 0 567,-2 0 0,3-3 0,-2 0 0</inkml:trace>
  <inkml:trace contextRef="#ctx0" brushRef="#br0" timeOffset="2515">853 154 8381,'-4'0'1833,"0"0"-1482,2 0 0,-1 0 178,1 0-336,1-3 26,-2 2 1,2-1 26,-1 2 35,1 0 1,-2 0-3,1 0-92,1 0 0,-4 0-131,3 2 1,-1 0 134,1 2 0,0 0-8,-2 3 0,3-1-222,-1 1 1,0-1 76,0 1 1,1 1-670,-1 1 1,1-1-18,1-1-357,3-1 1,1 0-353,2-2 693,1-1 1,-1-3 95,1 0 0,-1 0 213,0 0 1,-1-1 428,-1-1-202,0-2 1,2-2 642,-2 0-584,2-1 1,-5 1 739,1-1 1,1 3-70,-1 0 0,0 2 821,-2-3-833,0 4 1,1-4 322,1 3-471,-2 0 1,3 2 87,-3 3-539,0 0 0,0 4 142,0-1 0,1 0-430,1 1 1,-1-1-150,1 1-257,2-1 0,-1 0 183,4 1 0,-3-3-669,0 0 1189,0-2 0,3 4 0,-1-3 0</inkml:trace>
</inkml:ink>
</file>

<file path=ppt/ink/ink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46.615"/>
    </inkml:context>
    <inkml:brush xml:id="br0">
      <inkml:brushProperty name="width" value="0.06" units="cm"/>
      <inkml:brushProperty name="height" value="0.06" units="cm"/>
      <inkml:brushProperty name="color" value="#00A0D7"/>
    </inkml:brush>
  </inkml:definitions>
  <inkml:trace contextRef="#ctx0" brushRef="#br0">1 97 12296,'0'-4'75,"0"2"0,0 2-91,0 2-2,0-1 0,0 5-8,0-2 0,0 2-148,0 0 1,0 1 125,0-1 1,0 1-432,0-1 223,0 0 0,0 1 70,0-1 1,1-2-527,1 1 137,-2-4 55,3 2 146,-3-3 284,3 0-27,-2-3 0,4 0 181,-3-4 0,0 1 9,-2-1 1,0 0-47,0-1 0,2 1 77,0-2 0,1 1-81,-1 0 0,0 0 76,2 0 0,-2 1-103,2 0 1,-1 3 75,1 0 1,-1 2 57,2-3 21,0 4-86,-1-2 1,0 4-35,1 1 1,-4-1 89,1 4 0,0-2-75,0 2 0,-2 0 55,3 0 0,-3 0-52,0 2 1,2-1 104,1 0 0,-1 1-45,-2-1 1,2 1 9,0-1 0,1 1-299,-1-1 195,-1 0 1,4 1-389,-3-1 0,3 0 173,-1-2 1,2 1-367,0-3 0,1 0 207,-1-2 0,0 0-236,1 0 1,-1 0 594,1 0 0,-1 0 0,0 0 0,1 0 0,-1-2 0,1-2 0,-1-2 0</inkml:trace>
  <inkml:trace contextRef="#ctx0" brushRef="#br0" timeOffset="482">277 123 8381,'0'-4'369,"0"-2"175,0 3 0,0-1-225,0-1 0,0 3-41,0-2 0,0 2 213,0-3-254,0 4 242,0-5-344,0 6 39,-3-6 0,-1 5-111,-2-1 0,2 1 0,-1 1 0,1 1-38,-2 1 0,1 2 262,1 2-175,0 1 0,-2 1-131,2 1 1,1-1 149,3-1 0,0-1-380,0 1 1,0-1 100,0 0 0,2-1-471,0-1 0,3-1 136,-1 2 0,2-2-24,1-3 0,-1 2 115,0 0 0,-1 0 103,-1-2 1,0-1 262,3-1 1,-3 1-159,0-1 0,-2-1 311,3-2 1,-3 0 38,2-2 1,-3 1 192,2 0-302,0-1 1,-2 1 101,1-1 1,-1 1-34,-1-1 259,0 4-105,0 0-177,0 3 35,-3 3 0,2 0-60,-1 4 0,1-1-115,1 1 0,0-1-8,0 1 1,0-1-182,0 0 1,0 1-685,0-1 615,0 1 1,3-2-63,1 0 1,0 0 20,0-3 0,1 0-560,1-2 896,0 0 0,4 0 0,0 0 0</inkml:trace>
  <inkml:trace contextRef="#ctx0" brushRef="#br0" timeOffset="1339">399 103 8051,'-4'0'789,"1"0"-609,3 0 1,1 3-2,1-1 0,-1 3-111,4-1 1,-4 0 94,1 0 1,1 0 4,-1 3 1,1-1-38,-1 0 29,-1 1 0,2-1-296,0 1 136,-3-1-265,3 0 0,-3-1-41,0-1-50,0-3-180,0 2 1,0-8 521,0-1 0,0-2-101,0 2 1,0-1 293,0 1 1,2-3-74,0 1 0,1-1 23,-3 3 0,2-1 29,0-2-120,3 2 0,-2-2-15,4 2 0,-3 3 7,0 0 0,-1 2 8,1 0-32,0-1-32,3 2 29,-1-2 1,-2 4-30,0 1 53,-2-1 21,4 4 0,-6-3 37,2 2 0,1-2 10,-1 2 1,1-2 18,-3 3-53,0-4 1,2 5 5,0-2 1,0 0-15,-2 0 0,0-2 92,0 2 1,0 1-77,0 1 0,0-2-46,0 1 0,0-1 19,0 2 1,0 1 57,0-1-109,0 1 1,0-1-15,0 0 0,1 0-218,1-2 158,-1 2-116,1-2 0,-2 0 98,0 0 1,1-2-361,1 0 61,-1-1 234,2-1 1,-2-3-34,1 1 1,-2-3 75,3 1 0,-3-2 166,0 0 0,0-3-163,0 1 1,2-2 244,1 2 1,-1 1-74,-2-2 1,0 2 37,0 1 1,2-1 65,0 1-125,0-1 1,0 1-13,0 0 1,1 2 1,-1 2 0,-1 1-129,1-2 106,2 3-187,-1-3 153,4 3 125,-1 0-19,1 0 74,-1 0 0,-2 2 23,1 0 0,-4 1-128,1-1 0,0-1 179,0 4 0,-2-3-85,2 2 1,-1-2 332,-1 3-308,0-1 1,0 2 17,0 1 1,0-1-66,0 1 0,0-2-14,0 1 0,0-3-60,0 3 1,0-1 75,0 2 1,0-1-206,0 0 0,0 1 100,0-1 0,1-1-256,1-1 1,-1-2 74,4 2 0,-1-2-674,2 0 1,1-1 82,-1-1 1,3-1-680,-1-1 1443,4-2 0,-2-2 0,3-1 0</inkml:trace>
  <inkml:trace contextRef="#ctx0" brushRef="#br0" timeOffset="1607">668 1 8381,'-4'0'-34,"-1"0"0,3 0 276,-2 0-44,3 0-377,-2 0 202,3 0-1060,0 3 1037,0-3 0,3 3 0,0-3 0</inkml:trace>
  <inkml:trace contextRef="#ctx0" brushRef="#br0" timeOffset="2331">758 7 8381,'-4'0'844,"1"0"971,0 0-577,3 0-685,-3 0 0,3 1 69,0 1-373,0 2 1,0 4-5,0 1 0,0 0-138,0 0 0,0 1 24,0 2 1,0 1 121,0 0 1,-2 2-410,0 0 0,-1 0 107,1-2 1,1 0-739,-1-1 1,0 1 420,0-3 0,2 0-648,-3-4 0,3 0-415,0 1 179,0-1 450,0-2 205,0-1 39,0-3 291,3-3 1,-3 1 160,2-2 1,-1 0 103,-1-3 0,0 1 0,0-3 0,0 1 0,0-1 0,0 3 0,0-1 54,0 1 0,-1 0-128,-1-1 0,2 1 1110,-3-1-396,3 1 698,0 0-469,0-1-256,0 4 0,0-1 254,0 2-591,0 1 1,3-2-204,1 3 0,-1 0 139,2 0 0,-1 0-535,2 0 0,-1 0 225,-1 0 0,0 0-1289,3 0 1031,-1 0 1,0 0-775,1 0 312,-1 0 299,1 0 306,-1 0 0,-2 0 103,1 0 569,-4 0-373,5 0 0,-5 0 609,3 0-244,-2 0-95,1 0 1,-3 0 426,3 0 133,-3 0-78,3 0-476,-3 0 0,2 1 449,0 1-110,1-1-519,-3 5 1,0-3 47,0 4 1,0-3-137,0 0 1,-3 0 31,1 3 1,0-1-128,2 1 0,0-1-131,0 0 0,-2 1 88,0-1 0,0 1-132,2-1 0,0-2 67,0 1 1,2-3-1793,0 2 1072,3-3 0,-1 2-194,2-3 1,0 0 380,1 0 0,-1 0 10,1-3 1,0 0 631,1-3 0,-1-2 0,2 0 0,-2-2 0,-1-3 0</inkml:trace>
  <inkml:trace contextRef="#ctx0" brushRef="#br0" timeOffset="2587">886 20 7741,'-4'0'2105,"-1"0"-1175,4 0-400,-2 0-610,3 0-378,0 3 407,0-2 51,0 1 0,3 1 0,1 1 0</inkml:trace>
  <inkml:trace contextRef="#ctx0" brushRef="#br0" timeOffset="3289">969 123 11586,'4'0'2390,"-1"0"-1976,-3 0-174,0 3 1,0 0-1,0 4 0,0-1 25,0 0 0,0 1-116,0-1 1,2 3 19,0-1 0,1 1-251,-1-3 0,-1 3-231,4-1 107,-1 1 0,2-3 59,1 1-39,-1-4 0,1 0-43,-1-3 0,1 0 112,-1 0 0,-2 0-367,1 0 0,-2-3 144,1-1 1,1-2-86,-3 0 0,3 0 140,-3-1 0,1 0 76,-1-2 0,-1 2 57,1-4 0,-1 3 190,1-1 1,-1 0-156,1 1 1,0-1 179,0 3 1,-2 1-81,3 1-50,-3 0 285,0 0-167,0 1 328,0 3 4,0 3-228,0 1 0,0 2-197,0 1 1,2-3-150,1 0 1,1-2-271,-2 3 392,3-4 1,-1 2-105,2-3 1,-2 0 33,0 0 1,1 0 160,1 0 1,-2 0-94,1 0 1,-1 0 465,2 0-222,1 0 1,-1-1-125,1-1 0,-3-1-198,0-1 0,0-2 92,0 2-202,2-2 1,-6 0 50,3-1 0,-1 1-39,1 0 0,-1 1 211,-2 1 0,0 2-54,0-2 509,-3 2-296,-1-1 1,-2 3 78,-1 0 1,3 1-38,0 1 0,0 2-103,-3 2 1,1 1 1,-1 2 0,3-2 5,0 2 0,0 0 87,-3-1 0,3 4-8,0-2 0,1 0-31,-1 1 1,3-3-34,-1 1 1,1 0 191,1-1 0,0 1-107,0-3 1,2 1-196,0-1 0,3 0-58,-1-2 0,3 0-291,1-2 0,0-1-24,0 1 0,1-2-312,0 0 0,0 0-565,0 0 0,-2 0 1276,1-2 0,2 1 0,0-2 0</inkml:trace>
  <inkml:trace contextRef="#ctx0" brushRef="#br0" timeOffset="4115">1489 123 9822,'-4'0'1474,"2"3"1,2 0-1242,0 4 1,0-3 44,0 0 1,0 3-143,0 1 0,0 1 111,0-3 1,0 0-245,0 1 1,0 1-328,0 1 0,2 0-425,0-3 1,0-2-764,-2 0-955,3 1 2467,-2 1 0,4-2 0,-1-1 0</inkml:trace>
  <inkml:trace contextRef="#ctx0" brushRef="#br0" timeOffset="4378">1483 39 8207,'-4'0'187,"2"-3"0,0 3 176,0-2-240,2 1-387,-3 1-4,3 0 0,3 0 1,0 0-1</inkml:trace>
  <inkml:trace contextRef="#ctx0" brushRef="#br0" timeOffset="4715">1585 251 8207,'-3'4'-39,"-1"1"1066,2-3-184,1 0-722,-2-2-153,3 0 92,3 0 1,0-3 38,1-1 1,1-2-63,-3 0 0,3-1 59,0 1 1,0-1-14,-1 1 1,2 0-19,-2-1 0,1 1 72,-1-1 1,2 2-41,-2 0 1,0 0 13,0 0 267,0 2-37,3 1 1,-3 2-174,0 0 0,-2 0-29,0 2 1,1 0 63,-1 2 1,0 0-43,-2 3 1,1-1-228,1 1 1,-1-1 152,1 1 1,-2-1-441,0 0 0,3 1-716,-1-1 124,3 1 1,-3-1 320,3 0 1,0-2 623,0-2 0,0 2 0,2-1 0</inkml:trace>
</inkml:ink>
</file>

<file path=ppt/ink/ink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1:53.647"/>
    </inkml:context>
    <inkml:brush xml:id="br0">
      <inkml:brushProperty name="width" value="0.06" units="cm"/>
      <inkml:brushProperty name="height" value="0.06" units="cm"/>
      <inkml:brushProperty name="color" value="#00A0D7"/>
    </inkml:brush>
  </inkml:definitions>
  <inkml:trace contextRef="#ctx0" brushRef="#br0">13 231 9146,'-3'0'2599,"0"0"-2003,3 0-371,-3 0 305,2 0-162,-2 0 161,3 3-346,0-2-107,0 5 1,0-5-79,0 3 0,0 1-84,0 1 0,1 1 160,1-1 1,-1 3-181,1 2 1,1-1 127,-1 1 0,3-1-70,-1 3 1,0 0 93,0 0 1,0-3-441,0-2 1,2-1-217,-2 0 239,2-1 0,0-2 123,0-2 0,-1-1-41,-1-1 287,0 0 0,2-3-86,-2-2 1,0 0 142,-2-2 0,-1 1-77,1 0 1,-2-1 120,0 1 0,1-1 6,1 1 0,-1 2 395,1-1-288,-1 1 0,-1 0-96,0 0 1,1 2-136,1 0 160,-2 1-306,6 1 0,-2 1 126,2 1 0,-2 1-89,1 1 0,-1 2-16,2-2 1,1 0-80,-1 0 1,-2 0 114,1 0 1,-1 2 19,2-2 1,1-1-154,-1-1 1,1-1 81,-1-1 0,1 0 55,-1 0 3,0 0 0,1-1 113,-1-1 1,-2-2-41,1-2 178,-4-1 1,4 1 235,-3-1 0,0 1-183,-2 0 0,0-1 100,0 1 1,0 2-49,0-1 0,-2 1-180,0-2 0,-2 1 211,2 1-554,-3 0 49,4-3-59,-5 1-109,6 0 206,-3-1 0,3 3 0,3 0 101,-3 2 0,6-3 133,-2 3 0,0-1-115,0 1 1,-2 1 186,3-1 1,-3 1-29,2 1 0,0 0-81,0-2 47,1 1-39,-1-5 1,2 5-45,-2-4 50,2 4-8,-3-5 0,2 3-5,-1-1 16,-3-1 1,3 2 249,-2-2-242,-1 0 178,2 1-177,-3 1 0,0-1 371,0 2-272,0 1-91,0-2 1,-3 8-54,1 2 1,0-2 20,2 0 0,0-1-20,0 2 0,0 3-25,0-1 0,0 1 44,0-3 1,2 3-68,0 0 1,1-1 46,-3-1 0,2 1-18,0 1 1,2-1-114,-2-1 0,1 1 126,-1 1 0,0-1-140,2-4 0,-2 1 120,2-3 1,-2 2-220,3-2 1,-3 0-7,2-2 34,-2 0 0,3 0 103,-3-2 0,2-2-125,-2-2 0,2-1 167,-1 1 1,1-1 96,-2 1 1,2 0 85,-2-1 1,1 3-21,-1 0 368,-1-1-291,5-1 0,-6 2 243,3-1-182,0 4-92,-2-2 0,2 3-114,0 0-9,-3 3 0,3 1-70,-3 2 0,2-2 67,0 0 1,1 1-91,-1 1 1,0 0 93,2-2 1,-2 2 66,3-2 1,-3 0-64,2 0-17,0 0 0,3 0 17,-1-2 1,0-1-421,1-1 1,-1 0-99,1 0 0,-1 0 113,1 0 1,-3-3 211,0-1 1,0 0 1,0 0 0,1-1 306,-3-1 1,2 0-139,-2-1 73,1 1 1,-3-1 110,0 1 0,0 2 124,0-1 0,0 3 445,0-2-180,0 3-450,0-2 128,0 3-160,0 3 31,0 0 0,0 4-110,0-1 0,0-2 125,0 0-57,0 1 0,0 1-109,0 1 98,2-4 0,0 2-280,2-3 0,-2 3 88,3-3 0,-3 0-331,2-2 0,-2 0 171,2 0 0,-1 0-324,1 0 0,-2-1 25,2-1 1,-2-1-268,3-1 282,-4-2 1,4 3 572,-3-4 0,0 1 0,-2-4 0,0 1 0</inkml:trace>
  <inkml:trace contextRef="#ctx0" brushRef="#br0" timeOffset="266">507 148 8381,'-1'-4'0,"-1"2"1496,1 2-416,-4 0-521,4 0 3,-2 0-2407,3 0-249,3 0 2094,-2 0 0,4 0 0,-1 0 0</inkml:trace>
  <inkml:trace contextRef="#ctx0" brushRef="#br0" timeOffset="618">687 212 8381,'-4'0'1246,"-2"0"1,5 0-651,-3 0-334,2 0-42,-4 0 1,5 0-71,-3 0 1,2 0 57,-3 0 0,3 0-170,-2 0 1,3 1 104,-2 1 1,0-1-153,-1 1 0,1-1 172,1 1-78,-2 2 1,1 2 15,-1 1 1,-1-1 25,3 1 0,0 0-2,2 1 1,-3-1-5,1 2 1,0 0-147,2 0 1,1-1-99,1-1 1,1-1-245,1 1 1,2-3-626,-2 0 1,2-2 471,0 3 1,3-4-724,-1 1 0,1-1 519,-3-1 0,3-2 724,-1 0 0,1-3 0,0-2 0,1-3 0</inkml:trace>
  <inkml:trace contextRef="#ctx0" brushRef="#br0" timeOffset="1120">776 167 8381,'0'-3'34,"-2"0"0,1 2 529,-1-1-1,1 1-103,1-2-209,0 3-41,0 3 1,0 1-141,0 2 1,0 1 110,0-1 1,0 3-180,0-1 0,0 1 114,0 0 1,0-1-105,0 3 1,0-3-20,0 3 1,2-3 24,0 0 1,1-1-380,-1 0 0,0-1 177,2 1 1,-2-3-157,2 0 1,-2-2 92,3 0 1,-3-2-90,2 0 0,-2 0 24,3 0 1,-3-2 269,2-3 0,-2 0-63,2-2 1,-2 1 206,0-1 1,1-1 172,-1-1 1,1 1 23,-1 1 14,-1 1 1,4-1-82,-3 1 1,0 2 282,-2-1-51,3 4-145,-3-2-99,6 3 0,-5 1 201,1 1-277,2 2 1,-4 2 16,2 0 1,1-1-182,-1-1 0,1 0 110,-1 0 0,0 2-202,2-2 1,-2-1 126,3 2 1,-3-3-391,2 2 0,0-2-155,0 2 1,1-2-1256,0 0 961,0-1 0,2-1 825,-1 0 0,1 3 0,-1 0 0</inkml:trace>
  <inkml:trace contextRef="#ctx0" brushRef="#br0" timeOffset="1743">731 302 10853,'4'0'194,"2"0"1,-3-1-467,1-1 239,2 1 0,-5-2-681,3 1 0,-2 1 345,3-1 0,-3-1 369,2 1 0,-2-3 0,0 1 0</inkml:trace>
  <inkml:trace contextRef="#ctx0" brushRef="#br0" timeOffset="2594">1155 135 8381,'0'-3'1368,"0"-1"-617,0 2-470,0 1 1,0-2 561,0 1-313,0 1 245,0-2-108,0 0 175,0 2-367,0-1-1,0-1-497,0 2 138,0-2 1,-1 3-190,-1 0 0,1 0 48,-4 0 1,3 2-105,-2 0 0,0 3 46,0 0 0,-2 0 60,2 2 0,0-1-63,0 1 1,2 0 102,-2 1 1,2 0-176,0 3 0,-1-3 107,1 3 0,0-2-339,2 1 0,0-2 114,0 1 1,2-2-616,0-1 0,3-1 325,0-1 0,-1-3-230,2 1 1,-1-1-7,4-1 803,-2 0 0,2-3 0,1 0 0</inkml:trace>
  <inkml:trace contextRef="#ctx0" brushRef="#br0" timeOffset="3104">1251 161 10670,'-4'0'382,"2"0"1,1 0-364,-1 0 57,1 0 1,-3 0 17,2 0 0,1 0 199,-3 0-176,2 3 0,-3 0 59,0 1 1,2 2-43,-2-2 0,3 2-101,-2 0 1,3 3 102,-2-1 1,1 1-254,-1-3 1,1 3-120,2-1 1,1 0-331,1-4 0,0 2-17,5-2 0,-2-1 236,3-1 1,0-1-640,1-1 0,-2 0 351,1 0 1,-1-1 634,0-1 0,1 1 0,-2-4 0,2 1 0,-2-2 0,4-1 0</inkml:trace>
  <inkml:trace contextRef="#ctx0" brushRef="#br0" timeOffset="3406">1302 180 8381,'-5'1'387,"0"1"0,2-1-89,1 4 0,1-3-286,-1 2 0,1-2 179,1 3 0,0-3-140,0 2 0,1-2-16,1 2 0,-1 0-128,4 0 0,-3 2-596,2-2 0,-2 0 372,2 0 0,1-3 317,1 2 0,1 0 0,-1 1 0</inkml:trace>
  <inkml:trace contextRef="#ctx0" brushRef="#br0" timeOffset="3835">1360 193 8381,'-4'0'1152,"2"1"-344,2 1-736,0 1 1,0 4 129,0-1 1,0 1 0,0-1 1,2 0 63,0 1 0,2-1 15,-2 1 0,3 2-267,-3 2 1,1-1 51,-1 0 1,-1 0-137,3 1 0,-2 1 75,0-1 0,-1 1-474,2 1 1,-3-3 230,2-2 1,-1 0-711,-1 1 1,2-4-532,0 1 810,1-4 1,-3 0 667,0-4 0,0 0 0,0-4 0,0 1 0,0-4 0,0-1 0,0-1 0,-1 1 0,-1 0 0,0-1 0,-2-2 0,2 3-198,-2-1 0,1 0 624,-1-2 0,3 1-172,-1 2 1,-1-3 61,1 3 1,-1 0-90,3 2 0,0-1 523,0 0-74,0 1-515,0 1 1,1 1 104,1 2 0,0 1-246,2 0 0,0 3-54,3-2-107,-1 1 1,3 1 106,-1 0 1,1 0-96,-3 0 1,1 1-125,-1 1 1,0-1 66,-2 3 0,1-1 145,-3 1 0,2 0-30,-1 3 1,-1-1 272,-2 0 0,0 1-159,0-1 1,0-2 182,0 1 1,-2-1-158,-1 2 0,-2 1-200,1-1 0,1-1-74,-2-1 0,1-2 154,-2 2 1,1-2-1195,1 0 1245,0-1 0,-5-1 0,-1 0 0</inkml:trace>
  <inkml:trace contextRef="#ctx0" brushRef="#br0" timeOffset="4295">1501 45 8661,'0'4'1663,"0"0"-1382,0-2 1,0-1-177,0 3 1,1 1 100,1 1 0,-1 3-85,4-1 1,-3 4 159,2-2 0,0 0-159,0 1 1,2 0-45,-2 1 1,-1 1-223,-1 0 1,1-1-79,-1-1 1,0-1 146,-2-2 1,1 0-648,1 0 0,-1-1 24,1 0-1186,-2-4 668,-2 3 1216,1-5 0,-5 2 0,3-3 0</inkml:trace>
  <inkml:trace contextRef="#ctx0" brushRef="#br0" timeOffset="4613">1476 180 8080,'0'-3'1140,"0"0"0,2 3-1005,3 0 0,-1-2 46,2-1 0,-1 1-155,4-1 1,-1 2-377,0-3 0,-1 2 239,2 0 1,0-1-624,0 1 0,-1 0 384,-1 2 1,-1-2-916,1 0 1265,-1 0 0,0 2 0,1 0 0</inkml:trace>
  <inkml:trace contextRef="#ctx0" brushRef="#br0" timeOffset="4936">1623 135 9361,'0'7'761,"0"-1"-572,0 0 0,0 1 4,0-1 0,0 3-118,0-1 1,2 1-246,0-3 1,1 1 13,-1-1 1,1 1-309,1-1 1,2-2 92,-2 1 0,0-4-72,0 1-85,1-1 0,1-2 148,0-1 1,-1 1 212,-1-4 1,-1 1 114,2-2 1,0-3 51,-3 1 0,1-2 0,-1 2 0,-1 0 0,1-3 0,-2 3 0,0-3 0,3 3 0,-1 0 0,0-2 54,-2 2 1,0 1 253,0 3 317,0 3-191,0-2-50,0 3 1,0 3-39,0 1 1,0 2-108,0 0 0,0 0 74,0 1 0,0-1-120,0 1 1,0 1 68,0 1 1,0-1-58,0-1 1,0-1-98,0 1 1,2-1-121,0 0 1,2-1-666,-1-1-431,2 0 1,-2 0 574,3-2 0,1-1-570,-1-1 1103,1 0 0,2-3 0,1-1 0</inkml:trace>
  <inkml:trace contextRef="#ctx0" brushRef="#br0" timeOffset="5619">1815 116 8381,'0'4'83,"0"1"0,3-3 734,-1 2-552,0 0 0,-2 3 157,0-1 1,0 0-89,0 1 1,2-1-18,0 1 1,0-1-168,-2 1 0,2-1 87,1 0 1,-1 1-317,1-1 0,-3-2 132,2 1 0,0-2-1283,0 2 362,-1 0 457,2-4 1,-3 2-461,2-3 265,-1 0 0,2-3 260,-3-1 30,0-2 1,0-3 444,0 1 0,0-1-130,0 3 1,0-3 260,0 1 1,0-3-79,0 3 0,0-1-16,0 3 0,0-1-80,0-2 0,1 4 17,1-1 415,-1 1-391,4-2 0,-3 4 150,2 0 1,-2 3 58,2 0-225,1 3 0,0 0 40,0 4-158,0-1 1,-1 0-4,2-2 0,-1 1 212,-1-3-383,0 3 1,2-4-90,1 1 76,-1-1 0,1-1 81,-1 0 1,1 0 229,-1 0 1,-2-1-115,1-1 0,-3 0 110,2-2 0,-2 2-200,2-2 1,-2-1 4,0-1 1,-1 2 44,-1-1 1,0 1-223,0-2-67,0-1 211,-3 1 172,-1-1 1,0 4-227,0 1 539,2 1 1,-3 4-176,3 1 1,-2 0 254,2 0 1,0 0-103,2 3 0,-3 1 20,1 1 1,0 0 43,2 0 1,0-2-80,0 1 0,0 0-207,0 1 0,0-2 112,0 1 0,1 0-590,1-2 1,-1 0-148,4 1 0,-3-3-386,2 0 1,0-2-355,3 0 1,0-1 567,1-1 1,0-3 185,0 1 0,1-3 485,0 1 0,2-4 0,-1-2 0</inkml:trace>
  <inkml:trace contextRef="#ctx0" brushRef="#br0" timeOffset="6012">2136 65 9280,'-3'0'1387,"-3"0"0,4 0-940,-2 0 1,3 0-135,-1 3 1,-1-2-139,1 3 1,-1-2-176,1 3 0,1-3-298,-1 2 0,1-2 303,1 2 1,0-1-262,0 1 0,1-2 128,1 2 0,-1-2-350,4 3 0,-3-3 207,2 2 1,0-2 146,0 3 0,2-2 404,-2 1 1,-1 2-110,-1-2 0,1 0 219,-1 0 0,2 0-81,-2 3 0,0-1-38,-2 1 0,0-3 40,0 0 0,0 1-22,0 1 1,0 0-42,0 1 1,-2-3 8,-3 0 0,2 0-79,-2 0 1,1 1 219,-2-3-1001,-1 0 0,1-2 154,0 0-2683,-1 0 1772,1 0 1360,2-2 0,-2-2 0,3-2 0</inkml:trace>
  <inkml:trace contextRef="#ctx0" brushRef="#br0" timeOffset="7748">2418 1 8381,'-3'0'586,"0"0"457,3 0 0,1 2-1055,1 0 1,-1 3 107,1-1 0,1 2-253,-1 3 1,1-1 51,-1 3 0,-2-1 33,2 3 0,1 2-72,-1 0 0,1 1 8,-3-1 1,0-2-181,0 2 1,2-3 31,0-2 0,0-2-220,-2 1 0,1-4-198,1-1-194,-1-3 896,4 2 0,-4-6 0,1-1 0,1-2 0,-1-3 0,0 2 0,-2-2 0,1 2 0,1-2 0,-1 1 0,1-3 0,-1 1-26,-1-3 0,0 1 151,0 1 0,0-1 208,0 1 1,0 0-49,0 0 1,0 0 312,0 2-422,3 1 0,-3 1 154,2 1-131,2 2 140,-3 2-444,4 2 0,-3 0 146,2 0-230,-2 0 178,3 0 1,-4 0-25,1 2 0,-1-1 108,2 1 0,-3 0 59,2 0 63,-1-1 0,1 2 11,0-1 219,1 2-328,-3 2 1,0 1 57,0-1 1,2 0-90,0 1 1,0-1-118,-2 1 1,0-1 71,0 0 0,0 1-31,0-1 0,2 1-30,0-1 1,0 1 82,-2-1 1,3 3-200,-1-1 1,1-2 33,-1-1-97,-2-1 0,4 2 21,-2-2 1,0 1-72,2-3-333,-3 0 429,5-2 1,-3-2-4,4 0 0,-3-3 13,0 1 0,0-2 240,0 0 1,0-1-132,-2 1 0,-1 0 230,4 2 1,-3-3 38,2 2 1,-2-2 58,0 3 1,-1 0-167,1 0 0,-1 2 9,1-2 24,-1 2 1,0-1 31,1 3-259,-2 0 0,3 1 138,-3 1 1,0 2-160,0 2 0,0 1 41,0-1 1,0 1 34,0-1 0,0 0 23,0 1 1,2-1-5,0 1 1,3-1-107,0 0 1,0-1 102,2-1 0,-1 0-160,1 0 1,0-1 89,1-3 0,0 0-129,3 0 1,-3 0 81,0 0 0,2-1 64,-2-1 0,1-2 18,-3-2 1,1-1 102,-1 1 1,-2 0 20,0-1 1,-1 1-74,1-1 1,-2 1 82,2 0 1,-2-1-73,0 1 55,-1-1 1,-1 1-18,0-1 5,0 4 2,0-3-44,-3 6 0,0-3 74,-1 6 1,-1-2-71,2 3 1,1 0 121,-1 0 0,3 2-106,-2-2 0,-1 2 74,1 0 1,0 1-9,2-1 0,0 1 121,0 2 0,0-2 44,0 1 1,0-1-102,0 0 1,0-1-281,0 1 0,0-2 150,2 0 1,0 0-518,2 0 1,0-2 232,3-1 1,-2-2-178,1 0 1,-1 0-628,4 0 18,-2 0 1037,-1 0 0,3-5 0,1-2 0</inkml:trace>
  <inkml:trace contextRef="#ctx0" brushRef="#br0" timeOffset="8353">2393 90 9414,'0'-3'1954,"0"0"655,0 3-2748,3 0 0,-3-1 31,2-1-331,2 1 0,0-2 239,2 3 1,-2 0-2184,1 0 2383,-1 0 0,2-2 0,1-2 0</inkml:trace>
</inkml:ink>
</file>

<file path=ppt/ink/ink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2:07.355"/>
    </inkml:context>
    <inkml:brush xml:id="br0">
      <inkml:brushProperty name="width" value="0.06" units="cm"/>
      <inkml:brushProperty name="height" value="0.06" units="cm"/>
      <inkml:brushProperty name="color" value="#00A0D7"/>
    </inkml:brush>
  </inkml:definitions>
  <inkml:trace contextRef="#ctx0" brushRef="#br0">71 97 8381,'0'-4'-151,"0"1"312,0 0 124,0 3 0,2-4 311,0 2-263,0 1 201,-2-2 56,0 1-363,0 1 267,0-5-367,0 5 0,0-2 198,0 1-374,0 1 177,0-2 1,0 1-42,-2 0 170,1 0-336,-5 2 1,5-2-178,-4-1 82,1 1 0,-2 2 7,-1 0 1,3 2 127,0 1 1,-1-1-5,-1 1 1,2-2 15,-1 3 1,2 1 18,-1 1 1,0-2-22,2 1 0,1 0 44,-1 3 0,1-1 16,1 2 1,0 0 4,0 0 1,3 2-163,2 0 1,0-1 121,2 0 0,0-1-107,1 2 1,-1-4 83,2 2 0,-2 0-113,0 0 1,-1-1 93,0-1 0,0-3-42,-2 0 1,1 1 4,-3 1 0,1-2 7,-3 1 0,0-3-25,0 2 1,-1-2 37,-1 2 1,0-2-141,-2 0 1,0 1 114,-3-1 0,1 0-133,0-2 131,-1 0 1,1 0 0,-1 0 1,1 0-4,-1 0 0,3-3-6,0-1 1,0 0 133,0 0 1,-1 0-66,3-3 1,0 3 101,2 0 0,-1 0-72,-1-3 1,1 1 164,-1-1 1,2 3-106,2 0 1,0 0 140,2 0 1,-2-1-58,2 3 1,1-2-51,1 1 0,0 1-66,1-1 0,1 3 42,1-2 0,0 1-63,-3 1 0,2-1 59,1-1 0,2 1-157,-3-1 0,3 1 125,-2-1 1,2 1-106,0-1 1,1-1 65,1 1 1,-3-3-4,1 1 1,-3 0-67,3 0 1,-3-1 64,1-1-8,-2 0 0,-2-1 6,0 1 1,0-1-70,-3 1 1,0 2 151,-2-1 6,0 1-20,0-2 1,-1 0-61,-1 2 1,1 1-60,-4 3 68,1 0 1,-2 0-143,-1 0 0,3 0 132,0 0-53,-1 3 1,-1 0 92,0 4 0,0-3-1,2 0 0,-1 0 140,3 3 0,-3-1-107,3 1 0,0 1 99,2 1 0,0 0-64,0 0 1,0-2 15,0 1 0,3 2-18,1-2 0,2 1-450,0-3 0,1-2 12,-1 1 0,3-2-136,-1 2 1,3-3-159,-3-2 1,3 0 197,-2 0 0,2-2 89,0-3 1,-1 1 341,0-2 0,-2 2 0,1-5 0,-1 4 0,0-4 0,-1 2 0,-1 1 0,0 0 0,-1 2 0,-2-2 0,2 2 0,-3-2-104,2 0 1,-3 1 103,2 1 274,-3 0-253,3-3 119,-2 1-103,2-1 1,-3 3 135,0 0 0,0 2-65,0-2 1,0 1 122,0-1-11,0 3 264,0-5-215,0 5 0,-2-2-94,-1 1 0,1 1-44,-1-1 1,2 1 16,-3 1 0,2 0-33,-3 0 0,3 0 221,-2 0-317,0 0 1,-2 1 173,2 1-99,-2-1 1,3 2 119,-1-1 0,-1 0-105,3 2 0,-3-2 24,3 2 1,-2 1-14,2 1 0,0 0 37,2 1 1,-2-1-8,-1 1 1,1-1-77,2 1 1,0 0-34,0 1 1,1-1-143,1 2 1,1-2-252,1-1 0,2 1 146,-2-1 1,2 0-107,0-2 0,1 1 91,-1-3 1,1 3-31,-1-3 1,1 0 29,2-2 1,-2 0-26,1 0 1,-1 0 16,0 0 1,-1-1-22,1-1 1,1-1 121,1-4 0,-1 2-38,-1-1 1,-3 1 186,0-4 0,1 2-105,1 1 1,-2-1 121,1-2 1,-3 2-106,2-2 0,-3 1 121,2 0 0,-1 1-47,1-2 0,-1 2 100,-2 1 0,0-1 16,0 1 0,0-1-130,0 1 1,-1 0 156,-1 2 0,1-2-140,-1 2 1,-1 0 87,1 0 0,0 2-63,2-2 1,-1 2 51,-1-3 1,1 3 4,-1-2 0,1 2 99,1-2 189,-2 2-140,1-1-1,-2 0-61,3 3-86,0-3 734,0 3-686,0 3 0,0-2 79,0 3 1,0-1 25,0 1-236,0 0 1,0 3 116,0 2 0,0-2-189,0 1 0,2 0 109,0 1 0,0 0-140,-2 2 0,1 1 1,1-1 1,-1-1 111,1 0 0,1 0-227,-1 1 1,2 0 57,-1-2 0,-1-1-686,1-1 285,0-1-719,4-2 838,-1-1 0,0-4 9,1-1 1,-3-2 422,0-2 0,-2-1 0,3 1 0,-3 0 0,2-1 0,-2 1 0,0-1 0,1 1-118,-1 0 0,1-1 118,-1 1 136,-2-1 1,3 1 58,-3-1 1,1 3 27,1 0 1,-1 2 52,1-2 218,-1 2-105,-1-4-190,0 6 265,0-3 873,0 3-1127,-3 3 1,2 0-93,-1 4 1,1-1-26,1 0 0,0 2-74,0 0 0,0-1 99,0 2 1,0-1-219,0 0 0,2-1 112,1 2 0,-1-4-844,1-1 465,0 0 1,3 2-101,1-2 0,-3-1-176,0-3 0,1 0 220,1 0 1,1 0 67,-1-3 0,0 0 355,1-4 0,-1 1 0,1 0 0,-1-1 0,0-2 0,-2 2 0,2-5 0,-3 2 0</inkml:trace>
  <inkml:trace contextRef="#ctx0" brushRef="#br0" timeOffset="316">584 0 8381,'-3'3'664,"-3"-2"0,5 3-472,-1-2-26,-2-2-209,4 3-52,-3 0-800,3-2-455,3 2 716,0-3 634,4 3 0,-1 0 0,0 4 0</inkml:trace>
  <inkml:trace contextRef="#ctx0" brushRef="#br0" timeOffset="1250">674 174 7357,'0'-4'1321,"0"1"0,2 3-979,0-3-374,0 3 154,1-6 1,-1 2 59,2-2 0,-2 0-71,2 2 1,-2-2-100,3 2 1,-3-2-22,2 0 1,-2 0 233,2 2-251,-2-2 136,4 3 203,-3-1-236,1-2 0,-1 6 79,-1-2-198,-1 4 0,2 1 122,-3 4 0,0-3-91,0 0 0,0 0 88,0 3 0,0-1-646,0 1 0,0-1 248,0 1 0,0-1-438,0 0 129,0 1 661,0-1-82,0 1 1,1-4 153,1-1 1,-1 1-71,4-1 1,-3 0-181,2-2 247,0 0 0,3 0-108,-1 0 1,-2 0-84,1-2 48,-1 1 1,2-4-5,1 3 0,-3-3-76,0 3 51,1-3 1,1 3 139,0-3 1,-1 0-104,-1 3 1,-2-1 128,2 1-115,1 1 0,1-4 89,0 3 1,-1-1-33,-1 1 1,0 1 13,0-3 1,2 0-42,-2 0 1,-1-2 3,2 2 0,-2 0 48,2 0 1,0 0-47,-3-3 1,0 3 138,-2 0 0,2-1-100,0-1 139,0 0 1,-3 0-6,-1 2 0,1-1 121,-3 2 1,2 1-172,-3 2 0,1 0 2,-2 0 0,1 0-190,1 0 1,0 3 106,-3 1 1,3 2-121,0 1 0,0-1 83,0 0 0,0 3 67,2 0 1,1 1-72,-1-1 1,-1 2-23,1 0 0,0 0-24,2 0 1,0 0 2,0-2 1,3 2-416,1-3 0,1 0 195,1-4 1,-1 1-411,4-3 1,-2 1 247,-1-3 0,1 0 9,2 0 0,-2-3-20,1-2 1,0 0 344,-2-2 0,0 1 47,1-1 1,-1 1 152,-2 0 0,1-1 238,-3 1 1,1-1-238,-1 1 0,-1 0 173,1-1 0,-1 1-54,-1-1 1,0 3-132,0 0 1,0 2 29,0-3-13,0 4-22,0-2-259,0 3 1,0 3 92,0 1 1,0 2-244,0 0 0,0 1 98,0-1 0,0 1 263,0-1 0,2 3-83,0-1 1,0 1 126,-2 0 1,0 0-9,0 2 1,0 1 265,0-1 0,0-1-35,0 0 1,0 1-76,0 2 1,-1-2-126,-1-1 0,1 0 31,-4 1 0,2-2-150,-1-2 0,-2-1 31,2 0 1,-1-1-71,0-1 0,0-3-207,0 2 216,0-3 1,-2 0-644,1-3 0,0 0 268,2-4 0,-2 1 396,2 0 0,-2-4 0,0 0 0</inkml:trace>
  <inkml:trace contextRef="#ctx0" brushRef="#br0" timeOffset="2427">1238 65 8381,'-3'0'393,"-3"0"1,5 0-675,-4 0 169,4 0 0,-4-1 160,3-1 0,-1 1-19,1-1 0,0 1 61,-2 1 1,2 0 108,-2 0 0,2 0-43,-3 0 1,3 0 90,-2 0 1,2 2 114,-3 0 1,3 3-42,-2 0 0,0-1-57,0 2 1,1-1-61,0 4 1,3-1-43,-2 0 1,1 0-64,1 3 1,0-3-201,0 0 0,3-1-226,1 0 0,2-1 198,0 1 0,1-4-381,-1-1 0,0 1 255,1-1 0,1 0-186,1-2 0,-1 0 81,-1-2 0,-1 0 243,-2-2 1,2 2-7,-2-3 1,-1 1-30,2-2 0,-4-1 195,1 1 0,-1 0-44,-1-1 1,0 1 91,0-1 1,0 3-10,0 0 0,0-1 156,0-1 1,-1 2-61,-1 0 0,1 1 166,-1-1-87,2 3-61,0-2-113,0 3-60,2 0 1,2 0-97,2 0 0,1 2 133,-1 0 0,1 0-127,-1-2 1,0 0 83,1 0 1,-1 0-44,1 0 1,-1 0 29,1 0 0,-1 0-15,0 0 0,1-3 30,-1-1 0,-2 1 3,1-2 1,-3 3 116,2-2-121,-2 0 1,0-3 8,-2 1 1,0-1-2,0 1 0,0 2-109,0-1 0,0 1 100,-2-2 0,0 1-498,-2 1 452,0 3 1,-3-4 68,1 3 0,1-1 189,1 3 1,2 0-88,-2 0 1,2 3-49,0 2 1,-1 0-52,1 2 1,0-1 70,2 1 1,0-1-32,0 0 0,0 3-141,0-1 0,2 4 92,0-1 0,1-1-42,-1 0 0,1 1 20,2 2 1,-1 0 10,-1-1 1,2 1 51,-1 0 0,-1 0-47,2 0 0,-3-3 158,2 1 1,-2 0-17,0 2 0,-2-3 108,0 1 0,0-2-45,0 1 1,0-2-72,0 1 0,-2-2 7,-3-1 1,0 1-26,1-1 0,-2-2 195,2 1 1,-4-4-60,0 1 0,-1-1-371,3-1 0,-1-1 86,1-1 1,2-2-913,-1-5 0,2 2-148,-2-2 1,3-1-1721,2 0 2785,0 1 0,-3-4 0,-1 3 0</inkml:trace>
</inkml:ink>
</file>

<file path=ppt/ink/ink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2:11.899"/>
    </inkml:context>
    <inkml:brush xml:id="br0">
      <inkml:brushProperty name="width" value="0.06" units="cm"/>
      <inkml:brushProperty name="height" value="0.06" units="cm"/>
      <inkml:brushProperty name="color" value="#00A0D7"/>
    </inkml:brush>
  </inkml:definitions>
  <inkml:trace contextRef="#ctx0" brushRef="#br0">58 148 8086,'3'-3'-55,"-2"-3"1,2 5 265,-1-1 38,-1-1 452,2 2-271,-3-5-93,3 5 1,-3-2 9,3 1 36,-3 1-292,0-2 276,0 3-367,-3 0 216,3 0-123,-6 0 0,2 0-36,-2 0 0,2 1-2,0 1 1,0-1-4,0 4 1,-2-3 58,2 2-124,-2 0 0,0 3 91,2-1 0,-1 1-82,3-1 0,-2 3 71,1-1 1,1 1-95,2 0 1,0-2 72,0 2 1,0-2-235,0 2 0,3-2-189,1 2 1,0-4-226,0-1 1,3-3 20,1 2 1,2-3-248,-2 0 0,0 0 269,3 0 1,-1-2 558,0 0 0,2-3 0,-2-1 0,3-4 0</inkml:trace>
  <inkml:trace contextRef="#ctx0" brushRef="#br0" timeOffset="381">206 174 8381,'3'-4'1214,"0"-1"-1033,-3 4 78,0-2-23,0 0 0,-1 2-90,-1-1 1,1 1 302,-1-1-376,-1 1 42,-1-2 0,-2 3 50,-1 0 0,3 1-40,0 1 0,0-1 31,-3 4 0,3-3-212,0 2 0,-1 0 118,-1 3 0,0-1-56,2 1 0,1 0-38,3 1 1,0-1-212,0 2 1,0-2-67,0 0 1,3-1 123,1 0 1,2 1-286,0-1 1,1-2 129,-1-2 1,1-1 140,2-1 1,-2 0-21,1 0 0,0 0 269,-2 0 1,0-1-14,1-1 0,-3-1 112,0-1 0,0-2 100,0 2 0,0-2-108,-2 0 0,-1-1-23,1 1 0,-2-1-11,0 1-328,0-1 0,0 1 116,0 0-1547,0-1 1652,0 1 0,-2-1 0,-2 1 0</inkml:trace>
  <inkml:trace contextRef="#ctx0" brushRef="#br0" timeOffset="1340">327 52 9239,'0'-4'548,"0"2"-453,0 2 118,3 0-250,-2 2 1,2 2 109,-3 2 0,0 1 27,0-1 1,0 1-10,0 2 1,0-1-18,0 2 1,0 1 136,0 2 1,0 0-117,0 0 0,0-1-15,0 1 0,0-2-203,0 0 0,0-1-806,0 0 378,0 0 1,3-5-50,1 0 600,2-3 0,3-2 0,1 0 0</inkml:trace>
  <inkml:trace contextRef="#ctx0" brushRef="#br0" timeOffset="1673">449 65 8381,'0'-4'0,"0"1"167,-3 1 264,3 1 140,-3-2-47,3 3-67,-3 0-208,2 0-32,-2 3 1,3 0-137,0 4 0,0-1 73,0 1 1,0 0-168,0 1 1,0 0 144,0 3 0,0-3 49,0 3 0,0-1-107,0 1 0,0 1 67,0-1 0,0-1-303,0 0 1,3 0 106,-1 1 1,1-2-720,-1-2 1,-1-1 398,3 0 1,-1-2-808,1-2 541,0-1 1,3-1-725,-1 0 1365,-2 0 0,4-3 0,-1-1 0</inkml:trace>
  <inkml:trace contextRef="#ctx0" brushRef="#br0" timeOffset="2224">578 174 8381,'0'-4'1766,"2"1"-1202,-1 1-283,2 1 1,-1-3 16,0 2-17,0 1 0,-2-2-248,0 1 1,1 1 26,1-1 269,-1 1-436,2-2 170,-3 3 0,0-4 9,0 2 1,-1 1 144,-1-1-175,1 1 68,-4 1 0,3 3-141,-2 1 0,2 2 68,-3 1 1,4-1-49,-1 0 0,-1 1 18,1-1 1,0 1-132,2 2 1,0-2-282,0 2 1,0-2 160,0-1 1,0 1-704,0-1 294,3 0 345,0 1 0,4-4 187,-1 0 0,-2-3 192,1 0-42,-1 0 1,2-3-122,-2-1 1,-1 1 192,0-2 1,-2 1-2,3-2 1,-2-1-34,0 1 1,-1-1-70,-1 1 1,0-1-52,2 1 118,-1 0-14,2-1 173,-3 4-242,3 0 245,-3 3 1,3 3-62,-3 1 0,0 0 52,0 0 1,0 0-54,0 2 1,2 1-363,1-1 1,1-1-561,-2-1 99,3 0 0,-1 2-1195,2-2 1335,0-1 1,1-3 517,-1 0 0,1 0 0,2 0 0,1 0 0</inkml:trace>
  <inkml:trace contextRef="#ctx0" brushRef="#br0" timeOffset="2740">764 52 8381,'-4'3'804,"1"-2"-161,3 4-372,0-1 1,0 2 9,0 1 0,0-1 136,0 0 0,0 3-136,0 0 1,0 2 52,0 0 1,1-1-152,1 0 0,-1-1-147,1 2 1,-1-1-372,-1 0 1,0-1 212,2-2 0,-1-1-307,1 1 281,2-1 0,-3-2-489,4-2 229,-4-1 362,5-1 0,-5-1 371,3-1 0,-2-2-123,0-2 0,1-1-45,-1 1 1,1-1-94,-1 1 0,-1-1 63,4-2 0,-2 2-283,1-1 1,1 1-16,-2 0 1,1 3 168,-2 0 1,3 0-143,-1 0 0,0-1 111,0 3 1,-2 0-22,3 2 0,-3 0 225,2 0-149,-3 0 1,4 0 744,-2 2-492,-1 2 0,-2 2-15,0 1 0,0-1-12,0 1 0,0 0 87,0 1 1,0-1-127,0 2 1,-1-2-247,-1-1 1,0 1-70,-2-1 0,2 1 68,-2-1 0,2 1-289,-3-1 1,3-2 110,-2 1 1,0-3-692,0 2 0,0-3 398,2 2 0,1-3-1370,-3 0 1879,2 0 0,-4 0 0,3 0 0</inkml:trace>
  <inkml:trace contextRef="#ctx0" brushRef="#br0" timeOffset="3266">1007 142 6259,'0'-4'2504,"0"1"-1842,3 1-534,-2 1 0,2-3 366,-3 2-603,0 1 91,0-1 362,0 2-306,-3 0 1,1 0 36,-2 0 1,2 0 23,-2 2 1,2 2-5,-3 2 1,3 1 89,-2-1 0,2 1-40,-2-1 0,2 0-261,0 1 1,1-1-355,1 1 1,0-1 289,0 0 0,0 1-94,0-1 1,3 0 73,1-2 1,2-1-217,1-3 0,-1 0 63,0 0 1,1 0 348,-1 0 0,1-1-260,-1-1 1,0-1 366,1-4 0,-1 1 37,1-1 1,-3 1 52,0 0 1,-2-1 44,3 1 0,-4 2-72,1-1 0,-1 1 100,-1-2 0,0 1-47,0 1 1,0 2-445,0-2 0,-2 1 10,0-1-1066,-3 3 281,4-2 173,-5 3 827,6 0 0,-6-3 0,2 0 0</inkml:trace>
  <inkml:trace contextRef="#ctx0" brushRef="#br0" timeOffset="3725">1142 135 8949,'-4'0'599,"2"0"-493,2 3 0,0 1 226,0 2 0,0-2-132,0 1 0,2-1-38,0 2 0,0 1-142,-2-1 1,2 1-353,0-1 121,0 0 1,-1 1 130,1-1 0,-1-1-153,1-1 1,-1-2-87,-1 2-275,0-2-2,0 1-155,0-3 591,0-3 1,0 1 77,0-2 0,0 0 135,0-3 0,0 1-145,0-1 0,1-1-12,1-1 0,-1 1 20,3 1 1,0 1-41,0 0 0,2-2 16,-2 1 1,1 0-16,0 2 0,0 2 123,-1-2 0,0 3 0,0-2 0,1 3 0,1-2 0,0 0 0,1-1 0</inkml:trace>
  <inkml:trace contextRef="#ctx0" brushRef="#br0" timeOffset="4225">1315 129 7719,'0'-4'-1489,"0"2"1791,3 2 1,-2-1 447,1-1 279,-1 1-273,-1-2 182,0 3-388,0-3-298,0 3-79,0-3 0,-1 3 95,-1 0 1,0 0-220,-2 3 1,3-2 107,-1 3 0,-1 1-191,1 1 0,-1-2 31,1 0 0,1 1-454,-1 1 0,1 1-6,1-1 1,0 0-838,0 1 520,0-1 291,3 1 1,0-2 138,4 0 1,-3-3 20,0-2 1,1 0 367,1 0 0,-2 0-133,1-2 1,-2 0 403,1-2 0,1 0-16,-2-3 0,1 3 148,-2 0 1,1-1-156,-1-1 1,-1 0 21,1-1 0,-1 3-44,-1 0 57,0-1-470,2-1 229,-1 2-48,2 2 69,-3 2-228,0 2 1,0 2 174,0 2 1,0 1-21,0-1 0,0 1 102,0-1 0,0 0-83,0 1 1,0-1-248,0 1 0,2-3 84,0 0-2215,3 0 1706,-1 3 0,2-4 624,1 0 0,-1-3 0,0-3 0,1 0 0</inkml:trace>
  <inkml:trace contextRef="#ctx0" brushRef="#br0" timeOffset="4824">1463 33 8381,'0'-7'-1655,"0"3"994,0 0 661,0-1 0,0-1 0,0 3 13,0 0 181,0 3 1,2 0 52,0 3 0,0 0 299,-2 3 1,0 1 78,0-1 1,0 4-163,0 0 0,2 0-60,0 1 1,1 0-147,-3 1 0,0-1-211,0 0 1,0 0-133,2 1 1,-1-1-485,1 0 1,1-1-600,-1 0 0,1 0 619,-1-1 0,-1-2-258,1 2 808,2-2 0,-3-3 0,3 0 0,-2-2 0,1 1 0,-3-4 0,0-1 0,0-2 0,-1-4 0,-1 2 0,1-5 0,-5 4 0,6-6 0,-4 3 0,2 2 0,1 1 0,-2 0 0,3 1 0,0-1 0,0 1 0,1 0 0,1 2 0,-1 0 0,1 2 0,2 2-43,0-3 1,0 3 96,0 0 0,0 0 225,2 0 0,1 0-47,-1 0 0,1 0 57,-1 0 1,1 0-65,-1 0 0,0 0 1,1 0 0,-1 0-41,1 0 1,-3 0 179,0 0-152,0 0 1,2 0-45,-2 3 1,0-3-175,-2 2 51,-1 2 0,2 0-201,-3 2 173,0 0 1,0 1-3,0-1 1,0 1 101,0-1 1,0 3-65,0-1 0,0 1-194,0-3 1,0 0 69,0 1-436,0-1 1,2 1-591,0-1-487,0-2 1583,1 1 0,1-4 0,2 1 0,-2-1 0,1-4 0,-1 0 0</inkml:trace>
  <inkml:trace contextRef="#ctx0" brushRef="#br0" timeOffset="5122">1655 26 8381,'-4'0'-2148,"0"0"2148,2 0 0,-1 0 0,3 0 0,-2 0 0,1 0 0,-2 0 0,3 0 0,0 0 0</inkml:trace>
  <inkml:trace contextRef="#ctx0" brushRef="#br0" timeOffset="5483">1771 123 8050,'3'-3'-841,"0"2"0,-2-4 1263,1 3 1,-1-1 1526,1 1-768,-2 1-617,0-5 0,0 6 144,-2-2-429,1 1 1,-5 1-140,2 0 0,0 0-270,0 0 0,2 0 199,-2 0-142,-1 3 0,-1 0-48,0 1 0,1 2 16,1-2 1,2 2 418,-2 0 1,0 0-184,0 1 1,0 1 124,2 1 1,1 0-151,-1 0 0,1-2-32,1 1 1,0 0-598,0 1 0,1-4 287,1 1 0,2-2-122,2 1 1,1-2 96,-1-3 1,1 0 262,-1 0 0,0 0-94,1 0 1,-1-3 320,1-2-26,-1 0 1,0-2 217,-2 1 0,1-1-183,-3 1 1,0 0-43,-2-1 0,1 1-892,1-1 0,-1 3 352,1 0 1,-1 0-1127,-1-3 1,0 1-164,0-1 1633,0 1 0,3 0 0,0-1 0</inkml:trace>
  <inkml:trace contextRef="#ctx0" brushRef="#br0" timeOffset="5899">1880 212 8381,'0'4'-1023,"0"2"2200,0-6 418,0 6-485,0-5-8,0 2-1012,0-3 0,0-3 27,0-2 1,0 2-74,0-1 0,2-1 95,0-1 0,2-1-333,-2 1 1,3 0 145,-3-1 1,2 1-78,-2-1 1,2 1 106,-1 0 1,1 1 79,-2 1 1,2 2-20,-2-2 1,1 1 319,-1-1-338,2 3 1,0-3 160,1 2 229,-1 1-196,2-1 138,1 4 0,-2 2 24,0 2 0,0-1 85,-3-1 1,1 0-545,-1 3 0,-1 0 80,3 1 0,-2-1-435,0 2 1,-1-2 262,2-1 1,-3 1-4270,2-1 4439,2 1 0,-3-1 0,2 1 0</inkml:trace>
</inkml:ink>
</file>

<file path=ppt/ink/ink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2:18.888"/>
    </inkml:context>
    <inkml:brush xml:id="br0">
      <inkml:brushProperty name="width" value="0.06" units="cm"/>
      <inkml:brushProperty name="height" value="0.06" units="cm"/>
      <inkml:brushProperty name="color" value="#00A0D7"/>
    </inkml:brush>
  </inkml:definitions>
  <inkml:trace contextRef="#ctx0" brushRef="#br0">0 1 11875,'0'3'6824,"0"0"-7339,0-3 0,0 0 0</inkml:trace>
</inkml:ink>
</file>

<file path=ppt/ink/ink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3:27.910"/>
    </inkml:context>
    <inkml:brush xml:id="br0">
      <inkml:brushProperty name="width" value="0.06" units="cm"/>
      <inkml:brushProperty name="height" value="0.06" units="cm"/>
      <inkml:brushProperty name="color" value="#5B2D90"/>
    </inkml:brush>
  </inkml:definitions>
  <inkml:trace contextRef="#ctx0" brushRef="#br0">17 174 8223,'-8'-9'-174,"3"4"560,3-1-242,1 4 86,1-5-49,0 6 1,0-3 43,0 1 436,0 2-382,0-3 0,0 5-50,0 2 1,0-1-60,0 3 1,0 2 22,0 4 0,0-1-58,0 4 1,0 0 71,0 5 0,1 0-145,1 3 1,-1 1 48,2 4 0,-2 3-106,-1 3 0,0 1 90,0 1 0,0 0-17,0 4 1,0-4 8,0 0 0,3 0-4,0 1 1,-1-5-144,-2 2 0,0-6 100,0-2 1,0-1-64,0-2 1,3-1 85,0-2 0,0-2-150,-3 0 0,2-1 18,1 1 0,0-1 24,-3 1 0,3-1 10,-1 1 0,1-3 31,-3-1 1,0 0 62,0 1 1,0-2-55,0-4 6,0-3 4,0-2-186,0-3 0,0-3 99,0-3 1,0-2 46,0-3 1,0-5 35,0-3 0,0-4-41,0 1 1,0-2 118,0 0 0,0-2-115,0-2 0,0 0 151,0-2 0,0-2-116,0 5 0,0-4 72,0 0 1,0-3-50,0-2 1,0 0 9,0 3 1,0 4-63,0 1 0,1 0 50,2 0 1,-2 1-72,1 2 0,-1 0 56,-1 0 1,3 1-136,0-1 0,0 0 118,-3 0 0,0 1-57,3 2 0,-2 0 45,2 6 1,-2-2-7,-1 7 54,0 0 200,0 3-34,0 0-166,0 3 7,0 2 33,0 3-60,0 0 1,3 1 8,-1 1 0,1 0 150,-3 4-1,3-4-150,0 4 1,0-1 156,0 4 0,-1-4-68,3 1 0,-2-1 117,3 4 1,-2 2-134,2 0 1,1 0 66,-2 0 0,6 2-61,0 4 0,0-1-41,-3 1 0,3-1-207,0 1 0,3-1 107,-3 1 0,1 0-36,-1 3 1,1-3 74,1 2 1,-1 1 89,-4 0 0,3-1-61,-3-3 1,2 1 84,-5 0 0,2 2-100,-2 0 1,3-2 3,-3-4 0,0 0 3,0 1 1,-2 2 52,3-3 0,-4 0-96,4 1 0,-3-1 83,2 0 0,0 2-31,0-4 1,2 0 2,-5-3 1,4 1-99,-3-1 39,3-3 10,-1-2 1,0-3-14,1 0 0,-5-1 47,2-1 0,-2-3-127,-1-3 0,3-4 96,0-2 1,0-3-129,0-2 1,-2 1 3,2-4 0,-2-1 32,2-5 1,-1 4 52,4-1 1,-4-1-13,4 1 1,-3 0 62,2-6 1,0 5-62,0-2 1,3 3 110,-3 0 0,2-1-86,2-1 0,0 5 37,2 0 1,-4 3-61,4 3 0,-4-2-1,4-1 0,-1 4 0,-2-1 1,-3 4 22,1-2 1,-1 1 44,4 0 0,-4 1-59,1 3 1,-2 1 41,2 0 0,-2 1-94,-1 1 212,-2-1-104,6 6 24,-6-3 3,3 4-38,-4 4 10,4 0 0,-3 2-4,1-1 0,0-2-34,1 3 1,-2-4 32,2 4 0,0-3 96,0 2 1,0 1-92,-3 2 0,2 0 171,1 0 0,1 2-57,-1 1 0,-2-2 42,1 2 1,0 2-26,1 0 0,-2 3-57,2 1 0,-2 0 44,2 2 1,-2 1-30,2 2 0,-1 2 0,0-2 1,-1 2-6,2 1 0,-2-3-28,-1 0 0,3-1-21,0 1 0,-1 1-85,-2-4 1,3 1 18,0 0 0,0-3 78,-3 2 0,2-2 5,1-3 0,0 3-21,-3-3 0,3 3-8,-1-3 0,2 2 4,-1 0 0,-2 2-29,1-1 0,2 1 49,-1-4 0,2-1 9,-2 1 1,1-3-30,-2 2 0,0-2 7,4 0 0,-4-1-51,0 1 1,2-1 41,-1 4 1,0-4-30,-3 1 0,2-2 17,1-1 0,3 0-9,-4 1 1,2-1-21,-1 0 0,-2-2-4,1-1 0,2 1 43,-1 2 0,0 0-11,-3 0-17,3 1 1,-2-1 14,2 0-23,2 0 1,-5 1 13,3-1 1,-2-3-2,-1 1 1,1-2-20,2 2 22,-2 1-20,2-2 14,-3 3 0,0-2-42,0-1 0,1 0 40,2 0 1,-2 0-229,2-2 56,-2-2-297,-1 6-28,0-6 79,0 2-1711,0-3 1811,0 0 1,-4-3-1,-1-2 1</inkml:trace>
</inkml:ink>
</file>

<file path=ppt/ink/ink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3:39.499"/>
    </inkml:context>
    <inkml:brush xml:id="br0">
      <inkml:brushProperty name="width" value="0.06" units="cm"/>
      <inkml:brushProperty name="height" value="0.06" units="cm"/>
      <inkml:brushProperty name="color" value="#5B2D90"/>
    </inkml:brush>
  </inkml:definitions>
  <inkml:trace contextRef="#ctx0" brushRef="#br0">14 14 7914,'-4'0'604,"1"0"-260,0 0 278,3 0-186,-3 0 997,3 0-1321,3 0 1,-2 0 29,4 0 1,-1 0-18,3 0 0,0 0-126,3 0 1,-1 0 83,3 0 0,3-2-214,-2 0 0,5-1 93,-2 3 0,2-2-60,1 0 0,-3 0 21,0 2 0,-2 0-376,0 0 1,-1 0 18,1 0 0,-3 0-610,-2 0-404,-2 0 524,0 0 924,-3 0 0,-1 0 0,-3 0 0,0 3 0,0 0 0</inkml:trace>
  <inkml:trace contextRef="#ctx0" brushRef="#br0" timeOffset="416">130 41 7914,'4'0'243,"1"0"-115,-4 0 1,2 1 265,-3 1 64,0-1 5,0 5-211,0-2 0,0 3-32,0-1 0,0 1 14,0 0 0,0 2-109,0 0 0,0 3 71,0 0 0,0 0-155,0-1 1,0 3 92,0-1 1,0 1-125,0 2 0,0-4 86,0-1 1,0 0-137,0 3 0,0-4 10,0-1 0,0 1-65,0-1 0,0 0-146,0-2 188,-3 0-601,2 0 247,-2 0-681,3-4 363,0 0 61,0-3 1,3 0 145,-1-3 0,2 0 518,-1-4 0,2-3 0,-1-1 0</inkml:trace>
  <inkml:trace contextRef="#ctx0" brushRef="#br0" timeOffset="1222">306 82 9189,'0'7'791,"0"0"-452,0 2 1,0 1-122,0 3 0,0-1-66,0 4 1,-1 1 65,-1 1 0,1-1-104,-1-1 0,1-2 25,1 0 0,0-3-274,0 0-177,0-2 248,0 1-118,0-4 158,3-2-38,-2-1 0,4-4 90,-2-1-45,2-2 1,-2-2 9,1-1 1,2 0-1,-4 0 1,3 0-38,0 1 0,-1-1 51,0 0 0,1 0-3,1 0 0,-1 1-9,0-1 197,-1 0-187,3 0 1,-3 3-31,1-1 39,-4 4-6,5-2 0,-5 3 5,1 3 0,0 0 4,0 4 1,-1-2 76,1-1 1,0 1-80,0 2 0,-1-1 22,1 1-16,2 0 0,0-1-71,2-1 1,-1 0 75,-1-3 0,1 3-117,2-3 0,0 0-57,-1-2 0,1 0-171,0 0 1,0 0-46,-1 0 0,1-3 93,0-1 1,0 0 166,0-1 1,-3 1-53,1-3 0,-4 3 39,1-1 0,1 0-44,0-1 0,-1 1 193,-2 1 0,0-1-24,0-2 0,0 0-49,0 1 170,0-1 0,0 0-53,0 0 1,0 3 186,0-1 0,0 3 63,0-3 158,0 4-179,0-2 278,0 3-292,0 3 0,0 1-108,0 3 1,0 0 55,0 2 0,0-1-70,0 1 0,0-2-86,0 0 0,0 0 229,0 0-356,0 2 0,1-1 128,1 1 0,0-1-385,2-2 1,-2-2 79,3-2 1,-1 1-71,3 0 0,0-1-337,0-2 0,-3-1 229,1-1 1,-1-2-301,3-3 1,-1 1 216,-1-1 1,1-2-138,-2 0 1,-1-1 618,0 1 0,-3-1 0,0-1 0,3-5 0,1 2 0</inkml:trace>
  <inkml:trace contextRef="#ctx0" brushRef="#br0" timeOffset="1397">557 41 7914,'-4'-2'-69,"-1"0"0,1 0-72,-3 2 1,2-1 674,1-1-52,2 1 352,-4-2-265,6 3-403,-3 0-817,3 0 0,3 0 32,1 3 0,0-2-396,0 1 1015,1-1 0,2 2 0,0 0 0</inkml:trace>
  <inkml:trace contextRef="#ctx0" brushRef="#br0" timeOffset="1875">714 102 7914,'6'0'-879,"-2"-3"0,2 3 1044,-1-3 1,-2 0 1684,2 1-876,0-3-615,1 1 1,-1-2-117,-1 1 1,-2 2 192,0 0-246,-1 3 0,-2-3-40,-1 3 1,-2 0-137,-3 0 0,0 0 114,-2 0 0,0 0-236,-2 3 0,2 0-45,-2 1 0,2 2 110,0-1 1,0 1 21,0 1 1,0-1 91,5 1-46,-2 0 0,5 0-14,-1 0 1,1-1-32,1 1 0,4-2-12,2-1 0,2-2-140,3 3 1,1-3 35,1 3 1,1-4 112,-1 2 0,1 0-44,0-1 1,-3 2 26,0-1 0,-3 2-26,2-1 1,-3 2 15,0-2 1,-3 2 68,-2-1 5,-1 1 0,-1 1 255,0-1-85,0 1 1,-3 0-50,-2 0 1,-2-3 130,-2 1 0,1-4-47,-3 2 1,2 0 53,-3-1 1,2 0-78,-2-2 1,0 0-115,0 0 0,2 0-40,-2 0 1,4 0-240,-1 0 0,1 0-523,2 0 1,-1 0 54,0 0-1854,3 3 1254,1-2 1255,3 2 0,3 0 0,1 1 0</inkml:trace>
  <inkml:trace contextRef="#ctx0" brushRef="#br0" timeOffset="2308">1046 191 7238,'0'-4'1813,"0"7"1,0 1-1346,0 6 1,0 0-112,0 1 1,0 2-67,0 1 1,0-1-74,0 1 0,-2 2-339,0 0 1,-1 2 155,3-2 0,0-1-155,0-1 1,0-1 111,0-2 1,0-1-663,0-3 1,1-1-574,2-2 406,0-1 0,3-3 227,-1-3 1,0 0-130,-3-4 0,1 0 739,0 0 0,-3-2 0,3 0 0,-3-3 0,3 1 0,1-2 0</inkml:trace>
  <inkml:trace contextRef="#ctx0" brushRef="#br0" timeOffset="2914">1006 225 7914,'-7'-10'84,"1"2"0,0-1 0,3 2 0,0 0 0,1 0 0,1 0 572,1 1 1,3-1-565,2 0 0,3 0 66,1 0 1,3 1-92,0 2 0,0-2 110,2 1 1,0 1-12,-1 0 1,3 2-120,0-3 1,0 4 41,-3-2 1,-2 3 34,-2 0 0,1 0 14,-1 0 0,-1 3-382,-3 1 0,0 2 98,-3 1 1,0 1-27,-2 1 1,0-2 81,0 2 0,0 1 80,0-1 0,0 0 119,-3-2 0,2 2-108,-4 0 1,1 0 120,-3-2 1,3-3-61,-1 1 0,1-1 1,-3 0 1,-2 2 0,0-4 0,0 0 0,2-2 1,-2 0-16,0 0-34,0 0 1,2 0-196,0 0 141,3 0-267,1 0 239,9 0 1,1 0-262,4 0 1,2 1 59,-1 1 1,3-1-40,0 1 0,2 0 86,-1 0 0,-2-1 29,2 1 1,1-2 167,-1-2 0,-1 0-138,-1-2 0,0 0 122,-1-1 0,-2-1-63,1 2 1,-4-2 181,1-1 1,-1-2 32,-2 0 1,-1 0-97,-1 2 1,-2-2 29,0 0 0,-2-1 130,-2 1 1,0 1 61,-2-1 0,-1 3-72,-1 1 0,1 0 96,1 2 0,1 0-93,-1 1 0,2 1-106,-3-1 1,4 2 58,-2 2 0,2 0-8,1 2 1,0 1-9,0 2 1,0 0 3,0 2 1,1-1 148,2 1 1,-2 1-106,4-1 0,-2 0 1,2-2 0,1-1-16,-2 1 0,0 0-192,1 0 1,-1-1 131,3-2 1,0 2-375,0-4 0,-1 0 31,1-2 0,0 0-98,0 0 1,2 0-676,0 0 1,0-3 423,-2-1 0,-3-2-494,1-1 1107,-1 0 0,3-3 0,0 0 0</inkml:trace>
  <inkml:trace contextRef="#ctx0" brushRef="#br0" timeOffset="3097">1338 14 7914,'-6'-1'168,"2"-1"1,0 1 466,2-1-199,1 1 71,-2 1-71,3-3-976,0 3-384,0-3 924,3 6 0,4 0 0,3 4 0</inkml:trace>
  <inkml:trace contextRef="#ctx0" brushRef="#br0" timeOffset="3609">1481 191 7914,'0'-7'742,"0"0"0,0 3 207,0-1-559,0 4 1,3-2-69,1 3 0,0-3-100,1 1 1,-1 0-5,3 2 0,0 0-216,0 0 0,0 0 114,2 0 0,-1 0-187,1 0 1,-1-3 116,1 1 1,-1-1-306,1 1 0,-2 0 65,0-2 1,-2 2-261,-1-3 240,-2 1 1,3-3-87,-3 0 0,0 0 72,-5 0 0,0 1 27,-4 2 0,-2-1 277,0 2 1,0 1-85,2 2 1,-1 0 294,-1 0 1,2 1-138,-2 1 0,1 2 291,1 3 1,1 2-115,-1 0 0,2 3 50,1-1 0,2 3-90,-3 2 0,3-2-15,0 2 0,1-3-113,1-1 1,1 0 77,1-3 1,3 1-510,4-1 1,-1-4 175,1 2 0,1-5-675,2 0 1,0-1 219,2-1 1,-3-1-31,1-1 0,-1-2-298,2-3 1,1 1 338,0-1 1,-2 0-22,0 0 1,0 0 560,-3 1 0,0-3 0,-2 0 0,0-1 0,-1 4 0,1-1 0,0 0 0,0 0 0,-1 1 0</inkml:trace>
  <inkml:trace contextRef="#ctx0" brushRef="#br0" timeOffset="4174">1759 143 7824,'4'-7'179,"0"4"0,-3 0 1088,2 0-539,-1-1-375,-2-3 110,0 3-361,0 1 0,-1 3 231,-1 0-282,-2 0 0,-3 1 65,0 1 0,3 0 21,-1 2 1,2 1-33,-2 2 1,-1 2 36,2 0 1,1 1-133,0-1 0,0-1 125,1 3 1,0-2-188,2 3 1,0-4 95,0 1 0,2-2-170,0 0 1,6 0-33,-1 0 1,1-3-49,-1 1 0,2-4-202,0 2 0,3-3 176,-1 0 1,2 0-22,1-3 0,-1 2 65,1-4 0,1 2-28,-2-2 1,3-1 34,-5 1 0,2 2 145,0-2 1,0 1 20,-2-3 0,-1 2 105,-3 1 0,0 0 41,0 0 1,-1-3-120,-2 3 0,0 0 116,-2 0-145,-1-1 299,2-2-249,-6 1 249,-1-1-221,-3 0 0,1 2 232,2 1-172,-2 2 1,2-1-7,-3 3 119,0 0 1,1 1-89,-1 1 0,0 1 55,0 2 1,0 1-93,1-1 0,0 1 166,1 0 0,-1 1-58,2 0 0,1 0 43,0-1 1,3 2-41,0 1 0,0-2 66,3 0 1,1-1-313,5-1 1,0 0 148,5 0 1,-2 0-147,4-3 1,-2 1 99,0-3 1,-1 0-341,1 0 1,-1 0-142,1 0 0,-1 0-310,1 0 0,-3-1-467,1-1 1,-4 0 524,1-2 1,-1 2-1004,-2 0 1659,1-2 0,0 3 0,0-2 0</inkml:trace>
  <inkml:trace contextRef="#ctx0" brushRef="#br0" timeOffset="5108">2493 231 7917,'0'-4'-224,"0"-1"1,0 3 817,0-2 1,0 1 174,0-1-332,0 2 36,0-4-9,0 2-438,-3-2 0,1 0 135,-2 1 0,0 1-107,-1 2 1,-1 1 18,2-1 1,-2 1 25,-1 1 0,-2 0 111,0 0 0,-3 3-94,3 2 0,-2 3 236,2 1 0,0 1-59,2-1 1,1 2 18,2 2 0,-2-1-38,4-1 1,0-1-438,2 2 1,3 0-188,1-3 1,5-1-249,3-3 0,1-2 188,0 0 1,1-3 156,2 3 1,-1-3-158,1-3 0,-2 2 52,-1-4 0,0 1 230,-1-3 0,-3 0-150,-2 1 1,-3-2 377,-2-1 0,1 1 50,-1-1 0,1 2 21,-3 0 1,-3 0 24,1 0 1,-1 1 27,1 2 119,1-2 4,-2 5-355,3-2 0,1 3 79,1 0 1,2 1-156,3 1 0,0 0 2,-1 2 0,1-2 98,0 0 1,0 1 67,3-1 0,-3 0-80,2-2 0,-1 0-3,-2 0 0,1 0 13,0 0 0,-2 0-20,-1-3 1,0 2 8,0-4 0,2 1-3,-4-3 1,0 0-70,-2 0 1,0 0 69,0-2 1,-2 1 117,0-1 1,-3 2-77,3 0 0,-3 0 11,0 0 0,0 3-35,0-1 0,-1 4-102,2-1 0,0 1 71,-1 1 0,3 1-8,-2 1 0,2 2 0,0 2 0,1 3 24,1 0 0,0 4 53,0-2 1,0 2-69,0 0 0,1 1 144,1-1 0,-1 3-73,1 0 1,1 2-26,-1-2 0,1 1 82,-3-1 1,0-1-51,3 3 1,-3-3-54,3 1 1,-3-2-72,0 0 1,0 1 182,0 1 0,0-3-89,0-4 1,0-1 127,0-2 0,0 1-81,-3 0 1,2-3 98,-4-2 1,1 1-104,-3-1 1,0 1 255,1-3 0,1-1 32,0-1 0,1 0 67,-3-2 0,-2 1-356,0-1 0,2 2 63,3-3 0,0 3-1518,-1-3 787,-1 1-810,6-3 0,-3 2-253,3 1 1652,0 2 0,3-4 0,0 3 0</inkml:trace>
  <inkml:trace contextRef="#ctx0" brushRef="#br0" timeOffset="7177">2934 197 7957,'0'-6'21,"1"0"342,1 1 387,-1 2-574,2 3 0,-2 0 239,1 0-228,-1 0 1,2 3 39,-3 2 1,0 3-46,0 1 0,2 2 18,0-2 1,0 3-8,-2 0 1,0 0-67,0-1 0,0 1-150,0-3 1,0 1 118,0-1 0,0-1-184,0 1 1,0-4-76,0 0 250,0-4-253,0 5 1,0-6-47,0 0 80,0-3 0,0-6 31,0 0 0,0-1-69,0 1 0,0-1 95,0-1 1,-2-2-9,0 2 0,0-2 135,2-1 0,0 2-124,0 0 1,2-1 175,0 2 0,1 1-80,-1 1 1,1 4 226,2 0-137,1 4-41,-2-2 0,2 4-57,-2 1 0,2 2 1,-4 3 1,2-1 1,-1 1 0,2 2 13,-1 0 1,0 3-18,1-3 1,-1 0 2,0-3 1,2 2-28,-1 1 0,-2-1 19,2 1 1,-3-4-88,3-1 72,-1 1 0,3 0-7,0-1 1,-3-2-98,1 0 0,-1-2 96,0-2 0,2 0-148,-1-2 0,-2-1 82,-1-2 1,1 0-88,-1 1 1,3-3 120,-3 0 0,1-1-3,-1 4 0,0-1 24,2 0 1,-1 0 30,1 0 128,-2 1-206,4-1 234,-2 3-171,-1 1 0,0 4 122,-3 1 0,1 2-103,1 3 1,-1-1 82,1 1 0,-1 2 0,-1 0 1,0 0 10,0-2 1,1 2-106,1 0 1,0 0 50,2-2 1,0 0-133,0 0 1,2 0 119,-1-1 0,3 1-247,1 0 0,1-3 62,-1-2 0,0-1-172,2-1 1,0 0 85,3 0 1,-1 0-10,1 0 0,-3-3 249,1-2 1,-1-1-153,2-1 0,-2 1 175,-2-1 0,-1 0-96,1 0 1,-3 0 110,0-2 0,-1 1-47,0-1 1,-2 1 69,-3 2 0,0-2-15,0-1 0,-3 4-68,-2-2 1,-1 2 192,-1 1 1,0 1-61,-2 3 0,1-2 98,-1-1 1,-1 2-92,1 3 0,0 0 63,2 2 0,0-2-91,1 3 1,0-1 113,1 3 0,0 0-65,3 0 1,-1 0-52,3-1 0,0 2-25,0 1 0,0-1 42,0 1 0,3-1-222,2 1 1,2-1 130,2 1 1,1-3-423,4-1 1,-1 0 174,1-3 0,0 3-283,2-3 1,-1 1 102,0-3 1,2 0-59,-1 0 0,0 0 59,-3 0 1,0-1 108,-2-2 1,1 2 248,-2-4 0,-1 3-94,-3-2 0,1 0 375,0-1 1,0-1-101,0 2 0,-1 0 79,1 0 0,-2 0 21,-1-1 1,0-1-76,0 2 1,0 0 257,-1-1-304,-3 1 1,3-3 21,-3 0 1,0 3-50,0-1 1,0 3 126,-3-3 1,2 3-70,-4-2 1,1 2 348,-3 0-294,0-2 0,0 3-25,1-1 0,-1 1-39,0 1 0,0 0 157,0 0-197,1 3 0,-1 0 62,0 2 1,1 1-25,1-2 0,0 2-9,3 1 0,-3 0 22,3 0 1,-2 2-94,1 0 1,1 1-122,2-1 0,0-2-279,0 2 0,1 0 192,1 0 0,2-4-297,3 2 0,0-3 180,2 1 0,-1-2-21,1-3 0,1 0 171,-1 0 1,0 0-38,1 0 1,-3-1 166,2-1 1,-1-2-99,-2-3 1,1 1 121,0-1 1,-2-1-12,-1-1 1,-2 1 46,0-3 0,-1 1-69,-1-1 1,0-2 20,0-3 0,-1-1 19,-1 1 1,0-1 129,-2-3 1,0 0-71,-1 2 1,0 1 183,3 4 0,-4 1-48,2 1 1,1 5 7,1-1-205,-2 5 0,1 0 88,-2 4 1,2 2-70,3 2 0,0 2 50,0 1 0,0-1-9,0 4 0,0 0 33,0 4 0,0-2 164,0 2 1,3 0 122,-1 0 0,2 2-81,-1-2 0,1 0-139,-2-2 1,3 1 29,-3 1 1,3-1-386,-3-3 1,3 0 14,0-3 1,1 0-27,1-2 0,-1-3-88,1 1 0,0-4-315,0 2 0,2-3-108,0-3 0,2 2 247,-2-4 1,0 1 140,-2-3 0,1 0 29,1 0 1,-4 1 227,2-1 1,-4-1-6,1-1 1,-1 1 26,1-3 1,-2 2 26,0 0 0,-1 2-74,-1 0 0,0 0 234,0 0-43,0 0 55,0 1-146,0 2 134,0 1 1,-1 3-1,-1 0 1,1 3 86,-1 1 0,-1 2-31,0 1 1,1 2-94,2 0 1,0 3 143,0-3 1,0 1-79,0-1 0,1-2-271,1 2 1,0-1 101,2-1 0,1-1-483,1-2 0,2 1 36,1-2 1,-1 1-144,1-2 1,0 1 135,1-3 1,-1 0 84,0 0 1,0-3-259,2-2 1,-3 1 166,1 0 0,-1-1 424,-1-1 0,-1-4 0,1-1 0</inkml:trace>
  <inkml:trace contextRef="#ctx0" brushRef="#br0" timeOffset="7392">3824 136 8879,'0'-3'552,"0"0"-1590,0 3 1038,0-3 0,3 2 0,0-2 0</inkml:trace>
  <inkml:trace contextRef="#ctx0" brushRef="#br0" timeOffset="7872">4020 306 8000,'1'-6'137,"2"2"1,-2-2 1195,4 4-327,-4-3-193,5 1-360,-5-3-338,2 0 1,-3 1 111,0-1 0,0 2-118,0 1 0,-2 2 20,-1-3 1,-2 3-128,1 0 1,-3 1 12,1 1 1,-1 0-119,0 0 0,0 1 222,-2 1 0,1 2-35,-1 3 0,1 2 176,2 0 0,-1 2-97,0-1 0,3 1-150,2-2 1,1 2-42,1-2 0,0 0-253,0-2 1,3 0-198,2 0 0,3-1 218,1-2 1,1-1-55,-1-3 1,-1 0 28,4 0 0,-4 0 260,1 0 0,-2 0-145,0-3 1,0-1 155,0-2 0,-3-1-50,1 0 0,-4 0 32,2 1 1,0-1 69,-1 0 0,0 0 313,-2 0 290,0 4-257,0-3-68,0 5-240,0-2 0,0 4 25,0 1 0,1 1-13,1 1 1,-1 2 62,1-1-210,2 1 1,0 1 112,3 0 0,-3-3-231,1 1 1,-1-2 61,3 2 1,0 0-623,0-3 0,0 3 327,2-3 1,-1 1-1741,4-1 2150,-4-1 0,8 2 0,-2-3 0</inkml:trace>
</inkml:ink>
</file>

<file path=ppt/ink/ink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3:49.666"/>
    </inkml:context>
    <inkml:brush xml:id="br0">
      <inkml:brushProperty name="width" value="0.06" units="cm"/>
      <inkml:brushProperty name="height" value="0.06" units="cm"/>
      <inkml:brushProperty name="color" value="#5B2D90"/>
    </inkml:brush>
  </inkml:definitions>
  <inkml:trace contextRef="#ctx0" brushRef="#br0">39 33 8000,'-4'-1'0,"1"0"-191,0-1 241,0 0 0,-1 1 443,2-1 93,1 1-57,1-2 516,0 3-480,0-3-112,0 3-330,0-3 1,1 3 102,1 0 1,-1 0-55,1 3 1,-1-2-5,-1 3 0,0 1-175,0 1 1,-2 1-60,-1 2 1,-1 1 162,2 3 0,-2-1-109,2 1 1,-1 1 110,1 1 0,1-1-178,-1 3 0,1-3 16,1 1 1,0-2-232,0-2 0,3-2-39,1-3 1,4 2-28,1-1 0,1-2-136,-1-5 1,2 0 142,-3 0 1,1-2-10,0-1 1,-4-2 118,1 1 1,-1-2-80,2 0 1,-2-1 83,0-2 1,-2 2 185,-1-1 0,-1 1-63,1 0 1,1 1 128,-1-1 46,0 1 0,1-1-123,-1 1 319,0 0-123,-2-1 82,0 1-143,0 2 408,0 1 76,0 3-227,0 3 1,0 1-2,0 2 0,0 1-133,0-1 1,0 0-7,0 1 0,0-3-21,0 0 0,0 1-77,0 1 1,0 1-28,0-1 1,0-2-138,3 1 1,-2-3-304,3 2 0,1-2 211,1 2 1,0-2-409,1 0 1,-1-1 208,1-1 0,-1 0-413,1 0 1,-1 0 776,0 0 0,1-3 0,2-1 0,1-2 0</inkml:trace>
  <inkml:trace contextRef="#ctx0" brushRef="#br0" timeOffset="200">167 52 8178,'-4'0'1199,"1"0"-630,1 0-526,1 0 0,-3 0-352,2 0-469,1 0 568,-1 0 1,2 1-381,0 1 590,0-1 0,2 5 0,2-3 0</inkml:trace>
  <inkml:trace contextRef="#ctx0" brushRef="#br0" timeOffset="617">276 219 8000,'-4'4'269,"-1"-2"284,4-2-99,-2 0-241,3 0 42,0-2 0,2-2-229,0-2 0,3-1 35,0 1 1,-2-3 117,1 1 0,0-2-47,0 2 0,1 1-31,-3-2 0,3 1 11,0 0 0,-2 1 29,2 1 1,-4 0-168,1 1 78,2 2-147,-1 1 1,1 2 130,1 0 1,-4 0-128,1 2 1,1 2 95,-1 2 1,3 3 24,-3 0 0,1 1-42,-1-1 1,1 0 28,1 0 1,2-2-63,-2 1 0,-1-1 68,2 0 0,-1-1-266,2 1 1,1-3 71,-1 0 0,1-2-270,-1 0 0,0-2 34,1 0 0,0 0-101,2 0 0,-2-2 54,1-3 1,-1 0 99,0-2 0,-1 0 354,1-1 0,-3 0 0,0 0 0,-2-1 0,3 0 0,-4-2 0,1 3 0,-1-4 0,-1 2 0</inkml:trace>
  <inkml:trace contextRef="#ctx0" brushRef="#br0" timeOffset="1142">481 33 8000,'0'-6'-62,"-1"-1"1,0 1 468,-1-1-116,-3 4 1,3 0 347,-2 3-152,3 0-244,-2 3 1,3 3 8,0 2 0,1 1-26,1-3 1,-1 3-22,3-1 1,-1 4-21,1-2 0,-1 0-14,2 1 0,0-1-30,-3 1 1,2 1-177,-2-2 1,3 0-120,-3 1 0,1-2 117,-1 1 1,-2-1-288,3 2 1,-1-4-27,0 2-47,1-2 0,-3-1 118,2 1 0,0-4 29,2 0 0,-2-3-38,3-3 0,-1 2-62,2-3 0,1-1 189,-1-4 0,1 2-48,-1-1 0,0-2 212,1-1 0,-1 1-45,1-1 0,-1 1 80,0-1 0,1-1 12,-1 2 1,1 0 0,-1 2 1,-2-1-18,1 0 0,-1 1-100,2 1 236,-2 4 0,-1-2-48,0 2 177,-3 1-224,3 2 1,-4 1 149,-1 1 1,1 1-87,-3 1 0,1 2 83,-1-2 1,2 0 3,-2 0 1,0 0-37,0 3 1,-1 0 1,3 1 1,-3 0 130,1 0 0,0 0-86,0 0 1,2 0-54,0 0 0,-1-1-201,1 0 1,0 0 129,2 1 1,0 0-287,0 0 0,1-2-84,1-1 1,1 0-231,4-3 0,-1 0 220,1-2 1,1 0-110,1 0 0,2 0-411,0 0 1,-1-3 270,1-1 1,-3 0 53,3 0 0,-3-1 462,3-3 0,-2 0 0,1 0 0,-1 1 0,2 0 0,-1-2 0,3-1 0</inkml:trace>
  <inkml:trace contextRef="#ctx0" brushRef="#br0" timeOffset="1494">853 97 8000,'-3'-3'0,"2"0"-48,-3 3 1,1-2 13,-1-1 1,2 1 467,-2 2-179,0-3 0,-3 3 53,1-2 0,-1 1-82,-2 1 1,2 0 152,-2 0 1,2 0-217,1 0 0,-1 1-128,1 1 1,2-1 207,2 3-337,-1 1 0,3 0-328,0 0 0,0 0 286,5 0 0,0-2-92,3 2 1,-1-3 9,2 2 1,0 0-41,0 0 1,0 1 16,0 0 1,-2-2 130,1 2 0,-1-1 21,-3 2 1,2 1 129,-2-1 1,-1 1 146,2-1 0,-4 0-79,1 1 1,-1 0 295,-1 1 1,0 0-162,0 0 0,-3-1 25,-1 0 1,-2-1-33,0 1 0,-1-2 216,-2-1 0,1 1-21,-2-2 1,2 1-89,-1-2 0,0 0-424,0-2 1,1 0 190,1 0-1831,1-3 955,0 0-617,2-4 1382,1 1 0,3 0 0,0-1 0</inkml:trace>
  <inkml:trace contextRef="#ctx0" brushRef="#br0" timeOffset="1843">1052 91 7604,'0'-4'1201,"3"1"1,-2 4-775,1 1 1,-2 2-125,0 2 0,1 1 124,1 2 1,-1-1-310,1 5 1,-1-1 86,-1 3 0,0 1-179,0 1 1,-1-1-291,-1 2 0,1-4-377,-1 1 1,1-2-77,-1 0 0,1-3 339,-1-1 0,1-2-744,1-1 0,1-2 1122,1-2 0,1-1 0,4-1 0</inkml:trace>
  <inkml:trace contextRef="#ctx0" brushRef="#br0" timeOffset="2051">1033 193 8000,'6'0'-620,"1"0"1045,-1 0 0,0 0-20,1 0 1,0 0-187,2 0 0,-2 0 3,4 0 0,-2 0-387,1 0 0,1 0 130,2 0 1,-1 0-425,-1 0 1,0 0 9,-2 0 1,0 0-190,-1 0 1,0 0 175,0 0 462,-1 0 0,0 0 0,-1 0 0</inkml:trace>
  <inkml:trace contextRef="#ctx0" brushRef="#br0" timeOffset="2394">1257 174 8000,'0'-4'-275,"0"0"766,0 2-37,0-1-167,-3 3 1,0 0-31,-4 0 1,1 3-1,0 1 1,-1 3 55,1 1 0,-1 2-87,1 3 1,0-2-39,-1 0 1,3-1 66,0 3 0,2-1-280,0-1 1,1 0-112,1-2 0,1-1-116,1-1 0,2-1 52,2-2 1,1 1-106,-1-3 0,1 0 88,2-2 0,-2-2 42,4 0 1,-3-3 275,1 1 1,0-2-122,-1-1 1,1 0 89,-3-1 1,1 1 10,-1-2 1,-2 1 112,1 0 1,-4 0-115,1-3 1,-1 3-21,-1 0 0,-1 0-215,-1-1 1,1 2 121,-4-1 0,3 3-1203,-2 0 563,0 4-240,-3-2 913,4 3 0,-3 0 0,2 0 0</inkml:trace>
  <inkml:trace contextRef="#ctx0" brushRef="#br0" timeOffset="3554">1495 91 8000,'0'-7'-1416,"0"1"849,0 0 2442,0-1-1225,0 1 0,0 1 326,0 1-270,0 3-185,0-2 147,0 3-442,0 3 1,0 0 20,0 4 1,0 1-22,2 1 1,-1 2-94,1 0 0,-1 1 122,-1 1 0,1 2-340,1 0 0,-1 2-252,1-2 0,-2 0 239,0-2 0,0-1-89,0 1 0,0-3 52,0-1 1,0-2-546,0-1 95,0 1 398,0-4 1,3-3 38,2-4 0,-2-2 157,1-3 0,-1 1-12,1-5 0,0 3 88,2-5 1,-1 3-137,-1-3 1,-2 1 32,2 1 1,-2-2-10,0 0 0,1 0-5,-1 3 1,2-1 97,-2 0 0,3 2-94,0 1 0,0 2 34,2-1 0,-1 2-19,1 1 0,-3 2-5,0 2 78,0 1-67,3 1 1,-4 3 9,0 1 0,-3 2-12,0 0 0,0 1 77,0-1 0,0 1-66,0 2 1,0-2 210,0 2 0,0 0 1,0-1 0,0 3 37,0-2 0,0 2-57,0 0 0,0 1-88,0 1 0,0-1-194,0-1 1,1 1 67,1-2 0,0 0-59,2-2 1,-2-1 82,2 0 1,1-4-195,1-1 0,0-1-24,1-1 0,0 0-24,1 0 1,0-3 198,3-1 0,-3-2-42,0 0 0,-1-1 85,0 1 1,-1 0-63,-2-1 1,1 1-24,-3-1 0,2 1-15,-2 0 2,1 2 0,-3 0-26,0 2 53,0 2 0,0-3 149,0 6 1,0 0-142,0 4 0,0-1 125,0 0 1,0 1-56,2-1 1,-1 1-110,1-1 0,2 0 90,0 1 0,2-1-137,0-2 0,1-1 23,-1 0 1,1-3-115,2 2 0,-1-2 170,2-2 0,0 1-34,1-3 0,1-1-1,-1-1 1,0-1-2,0 1 0,0 0 94,-2-1 1,-1 0-66,-4-1 0,1 0 28,-3 0 1,0 1 22,-2 0 0,-3 1-2,-1-1 0,-4 2 180,0 0 1,-3 3-69,2 2 0,-1 0 143,1 0 1,-2 0-51,3 2 0,-1 0 68,3 2 1,0 0-27,2 3 0,-1-1 36,3 1 0,0 0-124,2 1 0,0 0 7,0 3 1,2-3-216,0 0 1,5-1 121,0 0 1,2-1-357,0 1 1,2-3 147,0 0 1,3-2-333,1 0 0,3-1 199,-1-1 0,0 0-299,0 0 1,-3 0 96,1 0 0,-1-3 494,-2 1 0,1-3 0,0 2 0</inkml:trace>
  <inkml:trace contextRef="#ctx0" brushRef="#br0" timeOffset="5055">2405 155 8000,'3'-7'-173,"-1"1"1,1 2 474,-1 0 252,-2 2 1,3-1 224,-3 0-235,0 3-372,0-3 1,-3 3 53,-1 0 0,1 1 77,-2 1 0,0 1-124,-3 1 0,1 1 41,-2 0 1,1 0-176,0 2 1,1 1 97,-2 1 1,4 2-226,1-3 0,-1 4 71,-1-2 0,2 0-287,2 1 0,2-3-43,0 0 0,0 2-185,2-2 1,2 1 170,2-3 1,6-2-168,1-2 1,4-1-376,0-1 0,1 0 470,2 0 1,-1-1 426,0-1 0,0-1 0,1-1 0,-2-2 0,-1 2 0,-1-2 0,-3 0 0,-3-1 0,-2 1-37,-1-1 0,-1 1 31,-2-1 0,-1 3 192,-3 0 319,0 0 406,0-3-315,0 1-279,-3-1 1,2 2-72,-3 0 0,2 3 273,-3 2-305,1-3 0,-2 2 86,-1-1 1,1 2-112,-1 2 0,0-1-17,-1 4 1,1-1-136,-2 2 1,0 1 81,0-1 1,1 1-141,1-1 0,1 1 68,-1 2 0,2-2-241,0 1 0,3 0 110,2-2 0,0 0-380,2 1 1,3-2 59,3 0 0,0-2-98,3-1 0,-1-1 113,3 1 0,0-1 55,0-1 0,-2-2 184,-1 0 1,-1-3-129,2 0 0,-4 0 359,2-2 1,-4 1 46,-1 0 0,-2-1 42,3 1 0,-4-1-46,1 1 0,-1-1 76,-1 1 0,0 0-2,0-1 0,-2 1-141,0-1 1,-1 1 150,3 0 0,-2 1-64,0 1 1,0 2-80,2-2 92,0 2-259,0-1-42,3 0 0,0 3 127,4-2 1,-3 1-103,0 1 108,1 0 0,1 0-76,1 0 0,-3 0 53,0 0 1,-2 0 123,3 0 0,-3 1-106,2 1 0,-3-1 296,1 3-183,2 1 1,-3 1 47,1 1 1,1 1-87,-1 1 1,0 1 15,-2-1 1,0 2-3,0-3 0,0 3-1,0-3 0,0 3-123,0-2 1,0-1 37,0-1 0,0-3-7,0 0 1,1 0-210,1 0 239,-1-1 0,2-3-215,-1 0 0,0-1 60,2-1 1,0-2 96,0-2 0,1 0-10,-3-1 1,3-1 44,-1-1 1,0 0 30,0 0 1,-2 1 135,2-2 0,0 0-74,0-1 1,1 1 141,-3 2 1,3 0-170,0 0 1,0 1 6,2 3 0,-3-1-129,0 3 1,-1 0 79,1 2-42,-3 0 1,2 3 44,-3 1 1,0 2-55,0 0 0,0 3 41,0-1 1,0 3 2,0-3 0,-2 3-69,0-2 1,0 0 64,2 0 1,0-2-484,0 1-32,0-1 237,2 0 0,2-4-27,2-1 0,1-1-263,-1-1 0,3 0 568,-1 0 0,1-2 0,-3 0 0,1-6 0,-1 1 0</inkml:trace>
  <inkml:trace contextRef="#ctx0" brushRef="#br0" timeOffset="6288">2906 174 7802,'2'-4'-43,"0"0"1,1 1 56,-1-1 174,-1 3 220,2-2 10,-3 0-138,0 2 80,0-2 266,0 3-380,-3 3-69,-1 1 1,-2 2 11,2 1 1,-1-1-33,3 1 0,-3 0 2,1 1 0,0-1-120,0 2 0,2-2 113,-3-1 1,4 3-224,-1 0 0,-1 0 56,1-1 0,0-1-451,2 2 342,0-2 1,3-1-526,1-2 399,2 2 0,2-5-31,1 1 1,0-2 62,0 0 0,-2 0 19,4 0 1,-2 0 61,1-2 1,0 0-11,1-2 0,0 2 184,-2-3 1,2 2-92,-3-1 0,1-2 75,-3 2 1,1-2-61,-1 0 1,0-1 20,1 1 0,-3 0 71,0 2 1,-2-2-71,0 2 115,1-2-129,-2 0 0,2 1 160,-3 1-136,-3 3 302,0-5-155,-4 5 292,1-2-206,-1 3 1,3 3-111,0 2 0,2-2 61,0 1 1,2-2 38,0 3-116,0-1 12,0 2 0,2 0-195,3-2 0,0 0-35,2-2 0,-1-1-80,1 1 0,-1-1 47,0-1 1,3 0 132,0 0 0,1 0-40,-1 0 0,-1-1 18,-1-1 1,-1-1-40,1-1 1,-1-2 36,0 2 0,1 0-117,-1 0 1,-1 0-58,-1-3 101,-3 1 1,2-1-30,-3 1 0,-3 0 50,-1 2 1,0-1 226,-3 3 1,2 0-76,-3 2 1,1 0 27,0 0 0,-1 0-62,-1 3 0,1 1 398,1 4 1,1 0-77,-1 0 0,-1 2 32,2 1 0,-1-1-8,5 0 1,-3 0-114,3 1 1,0 0-270,2-2 0,1 2 132,1-3 0,2 1-596,2-3 1,1 1 280,2-1 0,-1-2-80,2-2 1,0 1-19,1-1 0,0 0-19,-2-2 0,2 0 60,-3 0 0,3-1 43,-3-1 0,1 1-115,-3-4 1,1 3 85,2-2 1,-3 2-228,2-2 0,-4-1 465,2-1 0,-1-1 0,-1 1 0,1 0 0,0-1 0,0 1 0,-1-1 0,1 1 0,-3 0 0,2-1 0,-1 1 0,-1 1 0,-2 1 0,0 3 14,0-5 93,0 5 0,-1-2 699,-1 3-505,1 3 0,-4 1 307,3 2-160,0 1 0,1 1-67,-1 1 0,1-1 16,-1-1 1,1-1-49,1 1 1,0 0-139,0 1 1,0 0 14,0 3 1,3-3-201,-1 0 1,1 1 22,-1 0 0,-2 0-35,3-3-3,0 0 0,-1 0-424,2-2-228,-3-1 464,5-3 0,-5-1-136,1-1 1,-1-1 77,-1-4 1,0 1-28,0 0 0,-3-4 169,1 0 1,0 0 212,2-1 0,0 0-135,0-2 1,0 1 85,0-1 0,3 2 62,1 0 0,2 1-75,0 0 1,3-2 20,-1 4 0,4 0-39,-1 4 0,-1 1-57,0 3 0,-2 0-8,1 0 1,-2 1-29,-1 1 0,-2 1 3,1 4 1,-4-1 30,1 0 1,-1 3 1,-1 0 0,-3-1-3,-1-1 1,-2-1 188,0 0 1,-1 1-110,-2-1 1,1 1 253,-2-1 1,0 0-71,-1-2 0,1 1-143,1-3 0,2 2-219,-1-1-559,1-1 207,3-2 0,1-1 232,3-1 1,1 0-931,1-2 0,4 2 1168,2-2 0,4-1 0,-2-1 0</inkml:trace>
  <inkml:trace contextRef="#ctx0" brushRef="#br0" timeOffset="6628">3444 110 8000,'0'-6'0,"0"1"794,0 1-106,0 3 72,0-5-10,0 5-297,0-2-131,0 9 1,-2-2-68,0 5 0,0-1 48,2 0 1,0 1-38,0 4 0,1-2 106,1 4 0,-1 1-173,1-1 1,-2 2 13,0-2 1,0 0-115,0 0 1,1-2-196,1 0 1,-1-1-641,1-3 1,-1 0 429,-1 0 1,0-5-678,0 3 342,3-5-1401,-3 1 459,3-3 195,-3 0 721,0-3 667,0-1 0,0-2 0,-3 0 0,0-1 0</inkml:trace>
  <inkml:trace contextRef="#ctx0" brushRef="#br0" timeOffset="6841">3419 213 8000,'1'-4'0,"1"2"0,-1-1 53,3 1 0,-1-1 341,1 1-242,0 1 0,2-2 89,1 3 0,-1 0-90,1-2 1,-1 1 24,1-1 0,1 1-93,1 1 0,1 0-385,-1 0 0,2 0 211,-3 0 0,3 0-752,-3 0 1,4 0 424,-2 0 1,0 0 417,1 0 0,-3 0 0,1 0 0</inkml:trace>
  <inkml:trace contextRef="#ctx0" brushRef="#br0" timeOffset="7187">3611 181 8000,'-4'0'-32,"0"0"90,-1 0 1,-1 0 228,0 0 1,1 0-62,1 0 1,2 0 149,-2 0 105,-1 0-476,-1 0 224,2 0-508,2 2 145,2 2 0,0 2-15,2-2 0,2 2 16,2-2 1,1-1 78,2 2 1,-2-2-39,2 2 1,0 0 28,0 0 1,-1 0 63,-2 2 1,1-1-9,-1 1 0,1-1 11,-1 0 1,0 1 12,-2-1 1,1 1-22,-3-1 0,0 0 100,-2 1 1,0-1-90,0 1 0,0-1 219,0 0 0,-2 0-59,-3-2 1,0 1 150,-2-2 1,1 1 47,-1-2 0,-1 0 45,-1-2 1,-1 0-213,1 0 0,0 0 22,0 0 1,2 0-418,-2 0 1,2-1 166,1-1 0,2-1-474,-1-1 262,1-2-971,1 3 0,0-1 1212,3-1 0,-3 1 0,-1-2 0</inkml:trace>
  <inkml:trace contextRef="#ctx0" brushRef="#br0" timeOffset="9823">3932 245 8000,'3'-4'-1983,"-2"-2"2741,4 3 0,-2-1 367,1-1-561,-1 4-252,-3-2 141,3 0-416,-2 2 0,2-2 143,-3 1 1,-1 1-101,-1-1 0,0 1 70,-2 1 0,0 0-68,-3 0 1,2 1 14,-1 1 1,1 2-8,-4 2 1,0-1-49,1 1 0,-3-1 90,2 4 0,1-2-126,1 0 0,1 1 118,0 1 1,1 0-310,1-1 1,3 0 66,-2 0 0,6 1-422,4 0 0,1-1-38,4-1 0,0-3-259,3 0 1,0-1 203,0 1 0,3-3 633,-4 1 0,1-1 0,-5-1 0,3-1 0,-3-1 0,2 1 0,-2-3 0,2 0 0,-4 0 0,3-2 0,-2 2 0,-1-2-78,-2 0 1,1-1-37,-1 1 0,-1 2 395,-1-1 0,-1 1 152,2-2-131,-2-1 1,-1 1-52,0-1 1,0 3-69,-2 0 0,-1 2-23,-1-3 1,1 4 60,-4-1-54,1-2 1,-2 4-111,-1-3 0,1 3 74,-1 0 1,1 0-25,0 0 0,-1 0-41,1 0 0,-1 0 59,1 0 0,0 2-48,-1 0 0,1 3 35,-1-1 0,2 0-133,0 0 1,0 0 63,3 3 0,0-1-129,2 1 0,0 1 35,0 1 1,0-1-192,0-1 1,3-2-95,1 0 1,3 0 101,1 0 1,0-3 16,3 1 1,-3-1 101,3 1 1,-2-1-23,1-2 1,-1 0-8,1 0 0,-2-2 132,1-1 0,-2-2-27,-1 1 1,1 1 63,-1-2 0,0 1 18,-2-2 0,0-1-64,-2 1 1,-1-1 75,1 1 1,-2 0-94,0-1 0,0 2 63,0-1 0,-2 3-77,0-3 165,0 1 24,2-2 264,0 1-290,0 2 1,0 1-66,0 0 1,1 3-70,1-2 1,-1 1 68,4 1 1,-3 0 34,2 0-38,0 0 0,1 0 113,-1 0-75,0 0 1,0 0 110,1 0 104,-4 3-227,5-3 0,-5 4 110,3-2 0,-2 0-84,0 2 1,-1-2-31,2 2 20,-3 1 1,4 1-12,-2 0 0,-1 1-42,1-1 1,-1 1-11,-1-1 0,2 0-61,0 1 0,0-1 92,-2 1 0,1-1-113,1 0 0,-1 1 94,1-1 1,-1-1-99,1-1 1,-1-2 90,1 2-253,2-2 56,-4 1 117,6-3 0,-4-1-100,2-1 1,-3 0 110,1-2 1,1 0-158,-1-3 1,0 1 75,-2-1 0,3 0 65,-1-1 1,1 1-28,-1-2 0,-2 2 195,3 1 0,-1-1 31,1 1-86,-1-1 196,1 1-115,-3 2-72,6 2 0,-5 2-13,4 0 0,-4 2-137,1 3 112,2 0 1,-1 2-63,1-1 0,2-2 23,-2 1 0,2-4 1,0 1 1,0 1 15,1-1 1,1 0-7,1-2 0,0 0 37,0 0 0,-1 0-28,2 0 1,-1 0-8,2 0 0,-4-2-62,2-3 0,-2 2-7,-1-2 0,0 1 4,-2-2 1,1-1-137,-2 1 0,-1 0 70,-2-1 1,0-1 66,0-1 0,0 3-87,0 1 1,-3 2 45,-1-2 0,-2 2 203,-1 1 0,1 1-59,0-1 1,-1 3 213,1 1 0,-1 3 28,1 0 1,-1 0 18,-2 2 1,3-1-12,0 1 1,-1-1-151,3 1 1,1 0 43,1 1 0,1-1-10,1 2 0,0 0-225,0 0 1,1-1 47,1-1 0,2-1-313,5 0 0,0 0 10,2-2 1,1 1-122,-1-2 0,-1-1 160,0-2 1,0 0 97,1 0 1,0 0 128,-2 0 0,-1 0-304,-1 0 366,2-3 1,-3-1-62,1-2 1,-1-1-18,-4 1 0,2 0 62,-2-1 0,2 1 7,-1-1 0,-1 1 81,1 0 0,-1-1-89,3 1 0,0-1 363,-3 1-123,3 0-33,-2 2-91,1 1-39,2 3 1,-6 3 3,2 1 0,-1 2 3,-1 0 0,1 1-31,1-1 0,-1 1 2,1 2 1,-1-3-12,-1 2 0,0-4 5,0 2 1,0-1-65,0 1 71,0 1 0,2-3-155,0 0 214,0-2-65,-2 4 1,1-6-142,1 2 0,-1-2 111,1-2 0,-2 1-148,0-3 0,0-1 132,0-1 1,0-1-39,0 1 1,0 0 32,0-1 0,0-1-6,0-1 1,0 1 28,0 1 0,3 1 17,-1-1 0,2 1-21,-2 0 0,2 1-9,-1 1 1,2 2-59,-1-2 1,-1 2 74,2 0-106,-1 1 0,2 1 48,1 0 1,-3 2-9,0 1 0,1-1 23,1 1 0,0-2-1,1 3 0,-1-2 36,1 3 0,-1-3-38,0 2 1,3-2 39,0 2 0,-1-2-29,-1 0 1,-1-1 26,0 2 0,1-3-22,-1 2 1,1-1 6,-1-1-238,0 0 222,1 0 1,-1-1-136,1-1 1,-4 1 114,-1-3 1,-1 1-18,-1-1 0,0 2-46,0-2 160,0 0-56,-3-3 1,0 4 132,-4 0 0,3 3-79,0 0-14,-1 0 0,-1 0 172,0 0 0,-1 0-45,1 3 0,-1 0 38,1 4 0,2-1-69,-1 0 1,2 1-45,-1-1 0,-1 1-52,2-1 0,-1 1-148,2 2 0,0-2 79,2 1 0,0-1-106,0 0 1,3-1-158,1 1 1,2-1 95,3 1 0,-2-2-153,2 0 0,0 0 91,-1-3 0,1 0 291,-3-2 0,3 0-125,0 0 1,-1 0 171,-1 0 0,-1 0-135,0 0 0,1-2 105,-1 0 1,1-3-106,-1 0 1,-2 0 40,1-2 1,-3 1-138,2-1 1,0 0 104,0-1 0,-1 1 116,-3-2 0,2 2 13,0 0 1,0 1 122,-2 0 0,0-1 22,0 1-17,0-1-195,0 1 1,0 2 147,0-1-450,0 4 218,0-2-982,0 3 965,3 3-54,-2-2 0,1 2-9,-2-1 0,1-1-159,1 1 0,-1 0-345,1 0 640,-1-2 0,-1 6 0,0-2 0</inkml:trace>
  <inkml:trace contextRef="#ctx0" brushRef="#br0" timeOffset="10989">4965 302 7030,'0'-3'1618,"0"0"-1600,2 3 109,-1 0 1,3-2-28,-2 0 30,-1 0-119,4 2 189,-4 0-255,5-3 0,-6 1-12,3-2 148,-3 3 0,0-3-162,0 2 0,0 0 166,0-2-46,-3 3 0,0-3 31,-4 2 1,1 1 5,0-1 1,-3 2-32,1 0 1,-3 0 4,2 0 1,-1 2 210,1 0 1,-2 3-40,3-1 0,-3 4 5,3 0 1,1 2-103,3-2 1,2 0-153,-3 3 1,4-3 5,-1 3 1,1-3-113,1 0 0,3 0 105,1-2 1,2 0-205,0-2 0,2 1-12,0-3 0,0 0 136,3-2 0,-1 0 40,0 0 0,2 0-19,-4 0 1,2-2 146,-2 0 1,-1-3-96,2 1 1,-3-2 11,-2 0 1,2-1 6,-2 1 0,-1-4 14,-1 0 0,-1-2 90,-1-1 1,2 0-68,0 0 0,1-2 55,-3 0 1,0-2-82,0 2 0,-3-3 139,1 1 0,0 2-22,2 0 0,0 3 275,0 2-262,0 2 17,-3-2-129,3 7 53,-3 0 1,2 4-34,-1 1 20,1 1 0,-2 4 62,3-1 1,0 1-23,0 2 1,0-1 105,0 2 1,2 0-66,1 3 1,1-2 127,-2 4 1,1-2-101,-1 0 0,-1 0-16,4 0 0,-3 0-170,2 0 1,-2-1 31,2 1 1,-1-2 30,1 0 0,-1-1-155,2 0 1,0-1-281,0-5 0,0 2-335,2-2 1,-3 0 323,0 0 0,1-3-443,1 1 1,-2-1-229,1-1 1078,-1 0 0,2 0 0,1 0 0</inkml:trace>
</inkml:ink>
</file>

<file path=ppt/ink/ink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4:01.729"/>
    </inkml:context>
    <inkml:brush xml:id="br0">
      <inkml:brushProperty name="width" value="0.06" units="cm"/>
      <inkml:brushProperty name="height" value="0.06" units="cm"/>
      <inkml:brushProperty name="color" value="#5B2D90"/>
    </inkml:brush>
  </inkml:definitions>
  <inkml:trace contextRef="#ctx0" brushRef="#br0">129 167 8000,'-6'-3'0,"2"2"-335,-1-3 0,1 1 1,-2-1-1,-1 0 435,1 0 1,1-1 109,1 3-119,0-3 0,-3 2 8,1-1 0,2-1-147,0 3 0,1-2 137,-1 2 0,0-3-53,-3 3 0,3-2 28,0 2 0,2-1 99,-3 1 1,3 1-32,-2-1 254,3 1-31,-5-2-56,5 3 178,-2-3-324,1 6 1,1 0 109,-1 4 0,1-1-108,1 0 0,0 1 37,0-1 1,0 4-31,0 0 1,3-1-125,1 0 0,0 0 96,0 0 0,-2 2-108,2-3 1,1 1-247,1 0 0,0-4 141,1 1 0,-1-1-425,1 2 0,1-3 217,1 0 1,0-2-331,0 0 1,-2-1 67,4-1 1,-2-3-112,1 1 1,-2-3 659,1 1 0,1-2 0,0 0 0</inkml:trace>
  <inkml:trace contextRef="#ctx0" brushRef="#br0" timeOffset="258">20 13 7173,'0'-3'1536,"0"-3"-1198,0 5-579,0-2-446,0 3 1,-3 3 0,0 1 0</inkml:trace>
  <inkml:trace contextRef="#ctx0" brushRef="#br0" timeOffset="809">136 167 8000,'-3'-4'-688,"1"0"275,0 2 1124,2-1-139,0 3-296,0 3 1,0 1-131,0 2 1,0 1 10,0-1 1,0 1-65,0 2 0,0-2-16,0 1 0,1 2-145,1-2 1,-1 1 131,4-3 0,-3 1-123,2 2 0,-2-4 73,3 1 1,-3-2-34,2 1 0,-2 0 56,2-3 0,-1 0-2,1-2 1,-2 0-48,2 0 0,-2-3 45,0-1 1,1-2-76,-1 0 1,0-1 75,-2-2 1,1 2-97,1-2 1,-1 0 77,1 1 0,-2-3-48,0 2 0,0 1 87,0 1 1,3 1 9,-1 0 1,0-1-58,-2 1 22,0 2-43,0-2 47,0 6 1,0 2-12,3 4 1,-3 2 115,2-1 0,0 0-92,0 1 0,-1-1 7,4 2 1,-2-2-53,2-1 1,0 1 39,0-1 1,0 1-190,2-1 0,-1 1 114,1-1 0,-1-2-376,0 1 1,3-3 156,-1 2 0,2-3-445,-2 1 1,-1-1-9,2-1 705,1 0 0,0 0 0,3 0 0</inkml:trace>
  <inkml:trace contextRef="#ctx0" brushRef="#br0" timeOffset="1417">488 193 8000,'0'-7'0,"0"3"595,0 0-166,0 2-1,0 0-82,0 2-159,0 2 0,0 2-65,0 2 0,0 1 100,0-1 1,0 1-106,0-1 1,0 1 14,0 2 1,1-2-219,1 1 1,0 0 110,2-2 0,0 0-197,0 1 1,2-2-50,-2 0 1,1 0 4,2-3 0,-1 2 96,1-2 1,1 0-150,1-2 0,-1 0 62,-1 0 1,0-2 111,1 0 1,-1-3 51,-1 1 1,1-2-29,-3 0 0,0-1 14,0 1 0,-2 0 27,2-1 1,-2 1-32,0-1 0,-1-1 122,-1-1 1,0 1-104,0 1 0,0 3 243,0 0-187,-3 2 0,1-1 44,-2 3 1,2 0-59,-2 0 1,1 3 206,-1 2 1,3 2-108,-1 2 0,-1 0-72,1 0 1,-1-1-108,3 2 1,1-2 71,1 1 1,0-2-209,2-1 1,0 1 62,3-1 0,0-2-382,1 1 1,0-4 124,3 1 1,0-1 408,1-1 0,1 0 0,0-3 0,0-1 0</inkml:trace>
  <inkml:trace contextRef="#ctx0" brushRef="#br0" timeOffset="2109">745 206 7810,'1'4'360,"1"0"1,-1 0-102,1 3 1,-2 0-64,0 2 0,0-2-1,0 1 0,1 2-84,1-2 1,-1 1-155,1-3 304,-1 0-445,-1 1 80,0-1 0,1-2-65,1-2-85,-2-1 1,5-4 109,-3-1 1,3-2 20,-3-1 1,2-1 59,-2-1 1,1 1 101,-1 1 0,0-1-38,2-1 1,-2 1 20,2 1 1,0 1-153,0-1 0,0 3 120,-2 0 0,-1 2-26,4 0 0,-3 2-1,2 0 74,-2 0-71,0 2 0,-2 2 215,0 2 1,0 1-63,0-1 1,0 3 73,0-1 1,0 1-99,0-3 1,0 1-26,0-1 0,0 1-59,0-1 1,3-2 63,-1 1 1,0-4-198,1 1 0,0 1-66,4-1 1,-3 0-90,0-2 0,0 0 137,3 0 0,1-2-83,1 0 0,-1-3 83,-4 1 1,2-2 24,-2 0 1,2 0-108,0 2 0,-2-2 107,1 2 1,-3-2-12,2 0 1,-2-3 16,0 0 0,1 1 148,-1 1 0,0 1 34,-2 0 228,3-1 213,-3 1-219,3-1 122,-3 4-293,0 0 0,0 4 68,-3 1 1,3 1-40,-2 4 0,-1-1 134,1 1 0,-3-1-94,3 0 0,-1 2 5,1 0 0,1-2-77,-1 2 0,2-3 38,0 3 0,0-4-269,0 2 0,2-2 93,3 1 0,0 0-460,2-3 0,-1 2 126,1-2 0,1 0-36,1-2 0,0 0-29,0 0 0,-2 0-157,1-2 0,-1-1 573,0-2 0,-3 0 0,0 0 0,1 0 0,1-2 0</inkml:trace>
  <inkml:trace contextRef="#ctx0" brushRef="#br0" timeOffset="2317">989 77 8000,'-5'-5'-416,"1"0"290,3 0 856,-5 4-444,5-2 0,-4 4-68,3 1 0,0-1-43,2 4 0,0-3 236,0 2-533,0 0 156,0 3 0,0-1-404,0 1 0,0-3 22,0 0-551,0 0 0,1 3 899,1-1 0,1 1 0,4-1 0</inkml:trace>
  <inkml:trace contextRef="#ctx0" brushRef="#br0" timeOffset="2626">1046 167 8000,'4'-4'0,"-2"0"888,-1 2 8,2-4-485,-3 6 1,3-2-21,-3 4 1,0 1-166,0 4 1,0 0-111,0 1 0,0 0 139,0 3 0,0 0-204,0 1 0,0-1 117,0 0 0,0-1-183,0 1 0,0 0-139,0-3 0,0 3-69,0-2 1,0-1-65,0-1 0,0-1-35,0 1-762,0-4 731,0 3 1,1-6-790,1 3 311,-1-3-214,2-3 741,-3 0 0,-1-3 304,-1-1 0,-1 1 0,-1-1 0,-2 1 0,2-1 0,-2 1 0</inkml:trace>
  <inkml:trace contextRef="#ctx0" brushRef="#br0" timeOffset="2846">1034 270 8000,'4'0'-365,"0"0"659,-2 0-67,3 0 0,-1-1-222,2-1 0,-1 1 149,-1-1 0,0 1 114,3 1 1,-1-2-70,0 0 1,1 0-178,-1 2 1,1-2-616,-1 0 1,0 0 400,1 2 1,-1 0-487,1 0 678,-1-3 0,3 2 0,1-2 0</inkml:trace>
  <inkml:trace contextRef="#ctx0" brushRef="#br0" timeOffset="3360">1316 238 8000,'0'-7'-408,"1"3"286,1 0 0,-2 2 618,3-3-216,0 1 1,-1-2 187,2 2 1,-2-1 55,2 3-321,0-3 1,3 2-124,-1-1 0,1 0 118,-1 2 1,-2 1-214,1-1 1,-1 2 77,2 0 0,1 0-182,-1 0 1,-2 0-21,1 2 1,-2 0 39,2 2 1,-2 0-106,-1 3 1,-1-1 56,1 1 0,-1 1 12,-1 1 0,-1-1 30,-1-1 0,-2-1 122,-2 1 0,-1 1-84,-2 1 1,2-1 151,-4-1 1,2-1-78,-1 0 0,1 2 91,-2-1 1,4 2 104,-2-5 1,2 3-47,0-2 0,1 0 234,0-1-126,-1 2 125,1-3-148,2 4-16,1-4-153,6 0 1,3-3-78,2 0 1,1 0 37,-3 0 0,2 0-11,0 0 1,0 0-86,3 0 1,-3-1 60,3-1 1,-3 1-449,3-1 0,-3 2-99,1 0 0,0-1-266,-1-1 0,1 1-586,-3-1 1399,-2 1 0,2 1 0,-3 0 0</inkml:trace>
</inkml:ink>
</file>

<file path=ppt/ink/ink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5:35.842"/>
    </inkml:context>
    <inkml:brush xml:id="br0">
      <inkml:brushProperty name="width" value="0.06" units="cm"/>
      <inkml:brushProperty name="height" value="0.06" units="cm"/>
      <inkml:brushProperty name="color" value="#5B2D90"/>
    </inkml:brush>
  </inkml:definitions>
  <inkml:trace contextRef="#ctx0" brushRef="#br0">1610 32 7533,'-3'0'-1544,"0"-3"1713,3 3-63,0-6-87,3 5 0,-2-2 49,4 0 213,-4 3-188,5-3-76,-6 3 0,4-1-27,-2-1 71,-1 1-51,4-1-14,-4 2 1,3 0-14,-2 0-34,-1 0 1,2-1-62,-1-1 112,-1 1 0,5-2 0,-3 3 0</inkml:trace>
  <inkml:trace contextRef="#ctx0" brushRef="#br0" timeOffset="1634">39 308 8407,'-7'0'924,"4"0"0,-1 0-211,2 0 85,2 0-192,-3 0 1165,3 0-858,0-3 32,0 2-45,0-1-392,0 2-388,0 2 0,0 2 90,0 2 0,0 1-345,0-1 0,0 3 109,0 2 0,-2 1-370,-1 1 0,1 0 128,2 0 0,0 2-28,0 0 1,-2 0 78,0-3 1,0 1 140,2-3 0,0 2 38,0-4 0,-2 1-120,0-3 272,-1 1-103,3-1 23,0-2 1,0-2-81,0-4 1,0 0 6,0-2 1,0 0-63,0-3 0,0 0 66,0-1 0,0 0 65,0-3 0,0 1-68,0-1 0,3-1 75,-1 2 0,0-3-71,-2 1 0,2-2 140,0-1 0,1 1 85,-1-3 1,0 2-123,2-2 1,-2 2 181,2 0 0,0 0-114,0 3 0,2-3 117,-2 5 0,2 0-97,0 2 0,-2 1 174,1 0-203,-1 1 0,2 2 119,-2-1 80,2 4-168,-3-2 1,1 3-55,1 0 1,-3 0 119,2 0-83,-2 0-26,3 0 0,-3 3-80,2 1 0,-2 2 74,2 0 0,-1 1-72,1-1 1,-2 1 62,2 2 0,-2-1-58,0 2 1,1 1 53,-1 2 1,2 0-5,-2 0 1,1 2 150,-1-1 0,0 4-145,2-3 0,-2 0-57,2 0 0,-2-1 62,0 1 1,1-2-255,-1 0 1,0 0 10,-2 0 1,1-3-11,1-2 0,-1 2-10,1-2 0,-2-2-241,0-1 0,1-2-844,1 2 384,-1 0-844,2-4 611,-3 2-2365,0-3 2632,-3 0 1,2-1-1259,-4-1 2084,1 1 0,-2-4 0,-1 1 0</inkml:trace>
  <inkml:trace contextRef="#ctx0" brushRef="#br0" timeOffset="1884">20 430 10577,'0'-4'3262,"3"1"-2702,1 3 1,1-2-88,2 0 0,-1-1-420,1 1 0,1 1-289,1-1 1,2 1-114,-3-1 1,3 1 337,0-1 0,1 0-1599,-2 0 0,2 2 44,-1-3 1566,1 3 0,1 0 0,0 0 0</inkml:trace>
  <inkml:trace contextRef="#ctx0" brushRef="#br0" timeOffset="2308">379 411 8285,'-3'-4'0,"0"0"587,-1 2 0,-2 2-114,2-3 1,0 1 506,0-1-615,0 1 0,-3 2-53,1-2 1,2 1 128,-1-1-189,1 1 1,-2 1-8,-1 0-34,1 0 0,-1 3-114,1 1 1,2 2 62,-1 0 0,3 1-60,-2-1 1,2 3 94,-2 2 0,2-1 71,0 1 1,1-1-97,1 3 1,0 0 36,0 0 0,0 1-115,0-1 0,3 0-144,-1-4 0,3 2-430,-1-3 0,4 0 269,0-4 0,2-1-818,-2-3 1,0-1 485,3-1 0,-1-1-660,0-4 1,2 0 414,-4-1 1,3-2 122,-2-3 0,-1 0 225,-1 0 1,-1 0 441,0 1 0,-2-1 0,-2 0 0,2 0 0,-1 0 0</inkml:trace>
  <inkml:trace contextRef="#ctx0" brushRef="#br0" timeOffset="2590">372 225 8285,'-4'0'436,"0"0"1427,-1 0-903,-1-3-164,3 2 147,-3-2-49,5 3-559,-2 3 0,3 1 285,0 2 0,1 3-156,1-1 0,1 4 149,1 1 0,2 1-137,-2 3 0,0 1-107,0 3 0,0-1-157,0 1 1,2 0-118,-2 0 0,0-3 78,0 1 1,-2-4-107,2 0 1,0-1-779,0-1 0,1-3 400,-3-2 0,3-1-1990,-1 0 1628,2-1 0,1 0-632,-1-2 0,-2-1 578,1-3 0,-1 0-527,2 0 0,-1 0 126,-1 0 1128,0-3 0,2 0 0,1-4 0</inkml:trace>
  <inkml:trace contextRef="#ctx0" brushRef="#br0" timeOffset="3034">584 430 10265,'-3'-3'1888,"0"2"-1528,3-4 1,0 3 70,0-2 1,0 2-115,0-3 1,0 3-28,0-2 1,0 2-252,0-2 0,-1 1 327,-1-1-153,1 3-42,-5-5 0,3 5-141,-4-1 1,3 2 117,0 2 1,0 2 33,0 2 1,-2 1 16,2 2 1,-1 1 31,1 3 0,-2 0 154,2-1 0,1 3-108,1 0 0,-1 3-102,1-4 0,0 4 57,2-3 1,0 0-472,0-3 1,3 0-164,1-1 0,-1-2-441,2-5 1,0-1 145,3-3 1,-1-3-562,2-1 0,-2-2-90,-1 0 0,2-4 662,0 0 1,-3-2-124,2-1 0,-2 0 316,1 0 1,0 2 492,-2 1 0,1-1 0,-3-2 0,2 0 0,-2 0 0,1 1 0,-3-4 0,0 0 0</inkml:trace>
  <inkml:trace contextRef="#ctx0" brushRef="#br0" timeOffset="3557">616 282 8388,'-2'-6'0,"0"-1"0,0 2 1013,-1 1 0,2-2 979,-1 2-828,1-2-850,1 2 0,0 4 170,0 5 0,0 0-85,0 2 0,0 2-92,0 2 1,2 1 12,1 1 0,-1 0 98,-2 2 0,0 1-26,0 1 1,0 1-122,0-3 0,0 2-152,0 1 1,0 0 135,0 1 0,0-2-283,0 1 0,2-4 95,0 1 0,1-2-208,-1-3 0,-1 2-248,4-4 1,-3-1-443,2-3 0,0-3-479,3 1 1,-1-1 541,1-1 1,0-1-294,1-1 1,-1-1 437,2-4 0,-3 0-121,-1-1 0,0 0 273,0-3 1,-2 3-26,2-3 1,-3 3 183,2 0 1,-3-2 311,2 2 0,-2-3 0,1 2 0,-1 1 0,1 1 0,-1-1 0,-1-1 0,0 1 190,0 1-64,0 1 1013,0 2-244,0 2 36,0 2-117,-3 2 0,2 0-227,-1 2 1,1 0 59,1 3 0,0-1-208,0 1 1,0 1 46,0 1 0,0 1-144,0-1 1,0 2-85,0-3 1,2 2-205,0-2 0,1-1-272,-1 2 1,1-2-170,2-1 0,0 0 255,0-2 0,0-1-1247,2-3 0,-1 0 612,1 0 0,-1-3-687,0-1 1,1-4 1453,-1 0 0,1-4 0,-1 2 0</inkml:trace>
  <inkml:trace contextRef="#ctx0" brushRef="#br0" timeOffset="3804">764 302 8285,'-10'0'697,"1"0"0,2 0 0,1 0 2145,-1 0-1316,1 0-681,2 0-862,1 0 0,4-1-416,1-1 1,0 1-350,2-1 0,0 0 519,3 0 0,-3 2 263,0-3 0,3 0 0,3-1 0</inkml:trace>
  <inkml:trace contextRef="#ctx0" brushRef="#br0" timeOffset="4065">841 269 8285,'0'-6'1723,"0"0"-763,0-1 352,0 4-135,0 0-702,0 11 0,0 0-115,0 7 1,0 2-90,0 0 0,0 1 134,0 1 0,0 1-84,0-1 1,0 1-50,0 1 0,0-1-17,0 2 0,0-3-192,0-2 0,0-1-305,0-1 1,0-4-433,0 0 0,0-3-812,0-2 1,0-2-147,3-2 164,-3-2 0,5-2 673,-3-3 1,1 0-277,-1-2 1071,-1 1 0,2-1 0,-3 1 0</inkml:trace>
  <inkml:trace contextRef="#ctx0" brushRef="#br0" timeOffset="4433">841 449 8285,'0'-3'227,"3"0"0,-2 3 206,3 0-306,-2-3 1,3 1 78,0-2 0,-2 2-250,1-2 1,1 2-29,1 0 0,1-1 107,-1 1 1,0-2-26,1 2 0,-1-3 85,1 3 1,-1-2-245,0 2 134,1 0 0,-1 0 94,1-1 1,-3 1-45,0 2 0,-2 0 307,3 0-196,-4 0 0,2 1 68,-3 1 1,1 1-10,1 1 0,-1 2-89,1-2 0,-2 4 285,0 1 0,0 0-59,0 0 1,0-2 161,0 4 0,0-2-56,0 1 0,0-1-80,0 2 0,0-4-251,0 2 0,0-2-187,0-1 0,0 1-1517,0-1 1037,0 1-839,3-1 610,-2-2-845,5-1 0,-4-4 1624,3-1 0,0-2 0,-1-2 0</inkml:trace>
  <inkml:trace contextRef="#ctx0" brushRef="#br0" timeOffset="4673">1020 302 8285,'-4'-3'1548,"0"1"-391,2 0-436,-3 2 0,3-1 196,-2-1-312,2 2-477,0-3-479,2 3-526,0 0 1,5 3 0,2 0 0</inkml:trace>
  <inkml:trace contextRef="#ctx0" brushRef="#br0" timeOffset="5119">1136 411 8285,'0'-5'1023,"0"1"0,0 2 34,0-2 232,0 2-341,0-3 70,0 1-684,0 0 0,0 1-33,0 1 241,-3 1-516,-1-2 0,-2 4 50,-1 1 0,3 2 22,0 2 1,0 0-109,0 1 1,-2 0 95,2 1 1,1 2 71,-2 3 0,3 0-56,-2 0 1,2 0-25,0 0 0,2-1 51,0 1 1,0 0-256,0 0 1,0-3 101,0-2 0,2-1-106,3-3 0,-2 1-383,2-3 1,-1 0 218,2-2 0,1-2-173,2-3 1,-3 0 142,1-2 0,-1 1-39,-2-1 1,2-1 115,1-1 1,-2-2 252,0 3 0,0-1-57,-3 0 0,1 1 93,-1-2 1,-2 2-6,2-1 0,-1 2-88,-1 1 0,0-1-270,0 1 0,-1-1 36,-1 1-964,2 2 829,-6-1 0,5 4-1685,-4-1 2105,4 1 0,-5 1 0,3 0 0</inkml:trace>
  <inkml:trace contextRef="#ctx0" brushRef="#br0" timeOffset="5593">1245 411 9703,'-4'2'1170,"1"2"-915,3 2 0,0 1 189,0-1 0,0 3-189,0-1 0,0 4 202,0-2 0,0 3-209,0-1 1,0 1-259,0 0 1,0-1-466,0-1 0,2-2 394,1-2 0,-1-1-236,-2 0 1,0-2 169,3-2 1,-3-2-483,2-2 0,1-2 179,-1-2 0,3-3 19,0-2 0,-2-1 277,2-1 1,-2 0 344,1 0 0,2 1 93,-2-1 1,1 2-163,0 0 0,0 1 85,0 0 0,-2-2 129,1 4 87,1-1-9,1 3 3,-2 2 1,1 5-126,-3 5 1,0 1 69,-2 4 0,0-2 85,0 1 1,0 1-61,0 2 0,-1 0-317,-1 0 0,1-1 126,-1 1 0,1 0-170,-1 0 1,1-1 41,-1-1 1,1 1-689,1-2 0,0 0-1032,0-2 227,0-1 0,3-3 1425,1-2 0,2-4 0,0-2 0</inkml:trace>
  <inkml:trace contextRef="#ctx0" brushRef="#br0" timeOffset="6374">1495 430 8285,'0'-4'446,"0"1"813,0 1-124,0 1-304,0-5 24,0 5-240,0-1-352,0-1 0,-1 2-35,-1-1 0,1 2-102,-4 2 1,2-1 51,-1 4 0,-2-1-139,2 2 1,-2 1-31,-1-1 1,1 3 87,0-1 1,-1 4 215,1 1 0,1 0-180,1 2 0,3-1-106,-1 1 0,1-1 3,1 1 0,0-4-112,0 0 1,2-3-142,0 0 1,4-3-455,0-3 0,1-2-278,1 0 0,-1-2 389,0-3 0,0 0-288,2-2 0,-2-1 317,1-1 0,-3-2 33,-1 3 1,1-3 109,1 3 0,-2-4 75,-2 2 0,1 0 319,-1-1 0,1 2 0,-1-1 0,-1 0 0,1-1 0,-2 1 0,0 1 0,3 2-91,-1-1 1,0 3-79,-2 0 1602,0 4-1071,0-2 0,0 4 391,0 1 1,0 2-181,0 2 0,-2 0-38,0 1 0,-1 1-186,3 1 1,0 2-63,0 0 0,0 1 98,0 1 1,0-2-88,0-1 1,0 1 174,0 2 1,0 0-316,0 0 0,3-3-443,2 1 93,0-3 0,2 0-520,-1-3 0,3-3 48,-1-4 0,1-2 284,-3-2 0,1-4-654,-1 0 1,0-2 343,-2-1 0,1-2 204,-3 0 1,2-2 239,-2 2 1,1-2 159,-1 2 1,-1-3-46,1 1 1,-1-4 130,-1 0 0,0-1 0,0 0 0,0 0 0,0-1 0,0 0-14,0 4 0,0 5 208,0 1 1,0 7 794,0-1-332,0 5 0,0 0-295,0 4 0,0 0 127,0 5 0,0-2-80,0 3 1,0 2-40,0 1 0,0 2-65,0 2 0,0 1 161,0 3 0,0 1 220,0-1 0,0 2 285,0 1 0,0 1 36,0-1 1,0-1-415,0-2 0,0 0-711,0 1 0,0-4 137,0-1 0,2-4-1552,0-3 1,3-1 1030,0-3 0,0-2 502,2-4 0,-1-4 0,1-4 0</inkml:trace>
  <inkml:trace contextRef="#ctx0" brushRef="#br0" timeOffset="8454">1905 212 8285,'-3'0'2814,"-3"0"-2188,5 0 1,-2 0 424,1 0-638,1 3 0,-2-2-88,3 3 1,0 1-39,0 1 0,1 3 30,1 2 0,-1 4-62,1 2 0,1 2-10,-1 3 1,0 0 9,-2 4 0,1-1-192,1-1 1,-1 0-20,1-3 1,-2 0-228,0-4 1,0-1-501,0-4 0,0-2 121,0-1-964,-2-2 657,1-3-207,-2-1 561,3-3 0,0-4 148,0-2 0,0-1 113,0-1 0,2-2 31,0-1 1,0 0 123,-2 0 1,3-1-137,-1 1 0,1-3 247,-1 2 0,-2-3-50,3 2 1,-1 0 10,1-2 1,2 2 13,-1 0 1,-1 0 132,2 0 0,-1-2-14,2 0 1,1 0 27,-1 2 0,1 3 20,-1 2 1,0 1-97,1 0 0,-3 1 181,0-1 1,1 3-133,1 0 1,-2 2 124,1 0 1,-3 2 31,2 0 145,-3 0-162,5 2-117,-5 2 1,2 2-67,0 1 1,-3-3 62,2 0 0,-1 1-51,-1 1 0,0 1 35,0 2 0,0-1-77,0 2 0,0 1 56,0 2 0,0 0 1,0-1 1,0 4 1,0 1 1,-1 0 23,-1 0 0,1 0 27,-3 2 1,2 0 94,0 1 0,-1-2-214,1-1 1,0-1 91,2-3 1,0-3-367,0 1 0,1-3 113,1 0 0,-1-3-414,3-3 0,1-1 205,4-1 0,-2-1-117,2-1 1,-2-4-152,-1-2 0,1-4 143,-1 1 0,0 1 199,1 0 0,-1-1 249,1-2 0,-1 3 171,0-1 1,0 1-171,-2-1 1,1 0 423,-2 2-316,2 1 0,-4 2 711,3 2-517,-2 1 1,1 4 33,-3 1 0,0 1-61,0 4 1,0 1-128,0 1 0,0 2 55,0 0 1,0-2-33,0 0 1,0-1-211,0 0 1,2-1 191,0 2-346,3-2 1,-2-1-24,4-2 0,-1-1 25,1-3 0,0-1-99,1-1 0,0-2-275,3-5 0,-3 1 19,3-3 0,-2 1 151,1-3 0,-2 2 359,1 1 1,-2-1-152,-1-2 1,1 1 372,-1 1 0,-2-1-101,1 1 1,-4 2 103,1 1 1,-1 1 445,-1 0-433,0 4 1,-1 0-51,-1 3 0,-1 0-62,-4 3 1,-1 1 360,-1 4 1,0 0-122,3 3 1,0 0 199,-1 1 0,1 1-114,-1 0 0,1 0-26,0 0 1,1 0-144,1-1 1,3 1 90,-2-3 0,3 4-376,0-4 0,0 1 124,3-4 1,0-1-789,4 0 0,2-2 390,1-2 1,3-2-549,-1-2 1,1-2 134,0-5 1,0 1-19,0-2 0,-3 1 283,1-2 1,-2 1 193,1 0 0,-2-2 267,1 1 0,-2 1 20,-1-1 0,-1 1-29,-1 0 1,-2-2 28,2 4 0,-2-3 271,0 2 152,-1 1 235,-1 1 2,0 4-151,0 0 0,0 9 0,0-2-136,0 4 1,0 0-11,0 1 0,0-1-84,0 2 1,0 0 143,0 1 1,0 1 11,0-1 0,0 0-177,0 0 1,0 0-233,0-2 1,0 2 107,0-3 0,-3 3-140,1-3 1,0-1 74,2-3 0,0-2-1274,0 3 137,0-4 362,3-4 1,-2-1 291,4-5 1,-4-1 69,1 0 1,1 0 348,-1-1 0,3 0-106,-3-2 1,3 1 202,-1-1 0,-1 0-61,-1 0 1,1 2 50,2 1 1,-2 0-83,2-1 0,-3 1 138,2 2 0,0 3-54,0-2 1,1 4 144,-3-1 1,1 3 203,-1-2 0,-1 6-148,1 1 1,-1 4 54,-1 0 1,0 4-39,0-2 1,0 2 59,0 1 1,0-2-47,0 0 0,0-1 105,0 0 0,0 2-380,0-1 0,0-2 52,0 0 1,0-2-516,0-1 1,0-1 239,0-1 1,0-3-402,2 2 0,0-3 325,2 0 1,0-3-196,0-1 0,2-2 122,-2-3 0,2 0 66,0-2 1,0-1 246,1 1 0,1-1-119,-2-1 0,3 1 253,-3 2 1,-1-2-47,4 1 0,-4 1 68,4-1 0,-4 6 89,-1-2 435,0 2-163,3 2-231,-4 0 1,0 8 105,-3 1 1,0 3-85,0-1 1,-1 0 99,-1 3 0,1-1-29,-3 3 0,2 0 37,-3 0 0,3 0-61,-2 0 1,2-1-291,0 1 0,-1-2-275,1 0 0,0-1-484,2 0 1,0 0-67,0-4 1,1 0 406,1-2 0,2-1-1637,2-3 1,1-3 180,2-1 1817,-2-2 0,5-3 0,-2-1 0</inkml:trace>
  <inkml:trace contextRef="#ctx0" brushRef="#br0" timeOffset="8902">2726 462 8285,'0'4'0,"0"0"2090,-2-2-720,1 4-352,-2-6-749,6 3-69,0-3 0,4 0-61,-1 0 1,1-3 54,-1-1 1,-1 0-212,1 0 1,-1 0 101,4-3 1,-2 1-235,0 0 1,-3-1-64,0 1 0,0-3-36,3 1 1,-1-1 37,-2 3 1,1-3 81,-3 1 138,0-1 0,-2 3-50,0-1 0,-3 4 33,-1 1 0,-2 1-37,0 1 1,-1 3 214,1 1 1,-3 2-43,1 3 0,-1-1 473,3 2 1,-1 1-7,1 2 0,0 0 203,2 0 0,-2 0-98,2 2 0,1 1-220,1 1 0,-1 1-138,1-3 0,0 0-56,2-2 0,1-3-875,1 1 1,1-6 462,4-1 1,-1-2-1375,1-2 0,1-2 49,1-2 1,2-1-411,0-6 1,1 1 501,1-3 1,-1 0 490,-1 0 867,1 0 0,-2 0 0,3 1 0</inkml:trace>
  <inkml:trace contextRef="#ctx0" brushRef="#br0" timeOffset="9293">2970 340 8285,'4'-6'317,"1"2"641,-4 1-322,2 3 0,-3 3-187,0 1 1,-3 1 41,-1 1 1,-2-1-148,0 4 1,-1 0 63,1-1 1,-3 3-21,1-2 1,-1 0 81,3-1 1,-1 0-527,1 0 1,0-1 139,2 0 1,-1-1 26,3 0 115,0 1-248,2-1 1,2-1-4,0-1 0,3-3-86,-1 1 0,3-1-61,1-1 0,-1 0 126,2 0 0,-2 1-205,0 1 1,-3-1 83,0 1 1,0 1-162,3-1 258,-4 3 0,2-2 237,-3 4 0,1-1-100,-3 1 0,0 0 296,0 1 0,-3 0-106,-2 3 1,-1-3 27,-3 3 0,2-1-88,-4 1 1,3-2-17,0-3 1,-2 1-773,2-1 1,-1-2 320,3-2 0,-1-1-1765,1-1 1,2-1 2034,2-1 0,-1-5 0,-1-3 0</inkml:trace>
  <inkml:trace contextRef="#ctx0" brushRef="#br0" timeOffset="10101">3118 494 8285,'3'-3'892,"0"2"-199,0-4-377,-2 4 0,2-4 360,-1 3-221,-1 0 0,2 1 388,-3-1-572,0 1 0,1-2-144,1 3 288,-2 0-477,3 0 0,-3 1 82,0 1 1,0 2-154,0 5 1,0-1 10,0 3 0,0-3-76,0 3 0,0-3-496,0 3 0,0-3 293,0 0 1,0 0-967,0-2 1,0 0 1366,0 1 0,3-1 0,1 1 0</inkml:trace>
  <inkml:trace contextRef="#ctx0" brushRef="#br0" timeOffset="10339">3150 372 8285,'0'-4'-536,"0"0"983,0 2 0,0-1-331,0 0-668,0 3-169,0-3 341,0 0 380,0 2 0,0-2 0,0 3 0</inkml:trace>
  <inkml:trace contextRef="#ctx0" brushRef="#br0" timeOffset="10718">3252 571 8285,'0'4'919,"-2"1"-87,1-1-303,-2-1-117,3 0-305,3-3 1,-2-3-64,1-1 1,-1-2 61,1 0 0,-1 0-229,1-1 0,1-1 80,-1-1 1,1-2-24,-1 3 0,-1-3 78,1 3 0,1-2-152,-1 2 0,2 1 90,-2-2 1,3 2 42,-3 0 0,2 1 174,-2 0 1,1 2-19,-1 2 128,-1 1 1,2 1-64,0 0 1,-3 3-58,2 1 0,-1 3-21,-1 1 0,0 0 165,0 3 1,0-3-111,0 3 1,0-2 17,0 1 1,0-2-284,0 1 0,0 0 132,0 0 1,2-1-812,0-1 1,1-3 406,-1 0 1,0-2-1078,2 0 1,0-2 130,3 0 1292,-4 0 0,6-2 0,-2-2 0</inkml:trace>
  <inkml:trace contextRef="#ctx0" brushRef="#br0" timeOffset="11068">3522 462 8285,'-4'-4'986,"2"-1"-543,-1 4 0,1-4-347,-2 3 174,2 0-67,-3 2 1,1 0 40,-2 3 1,1-2 26,1 3 0,1 0-42,-2 3 1,0 0 20,3 2 0,-3-2 14,1 1 1,1 2-50,1 1 1,-1 0-211,1 0 0,0 0-31,2-2 1,0 2-268,0-3 1,1 2-656,1-3 1,1 0 519,4-5 0,1 0-317,1-2 0,0-1 265,0-1 1,-2-1-922,4-4 1401,-3-2 0,4 2 0,-2-2 0</inkml:trace>
  <inkml:trace contextRef="#ctx0" brushRef="#br0" timeOffset="11743">3605 340 8285,'-3'6'-253,"3"1"253,-3-1 0,1 1 944,-1-1 0,1 1-281,2-1 1,-2 3-246,0 2 1,0 1-80,2 1 0,-1 0 158,-1-1 0,1 3-30,-1 0 0,2 3-155,0-4 0,-1 2-167,-1-1 0,1-1 63,-1 1 0,1-3-661,1-1 0,0-2-706,0-2-1116,3-1 1553,1-2 1,2-2-372,0-4 0,1-2 460,-1-2 1,1-3 219,-1 1 1,0-2 361,1 2 0,-1-1 51,1-2 0,-3 0 27,0 2 0,0 0-27,0 0 0,2 2 140,-2-1 0,0 0 124,0 2 1,-2 0 159,2-1 0,-2 1 378,0-1-201,1 4-121,-2 0-182,2 3-190,-3 0 0,0 3 55,0 1 0,0 2-136,0 0 0,0 3 157,0-1 1,0 2 100,0-2 1,0 1 51,0 2 0,0 0-103,0-2 1,0 2-293,0 0 0,0-2 89,0 0 0,1-3-283,1-1 1,1-2-190,4-1 1,0-2-447,1 0 1,0-3 369,0-3 1,1-1-187,0-2 0,0 0 369,-3-2 0,0 0 334,1 2 0,-3-2-124,0 0 0,-2 2 124,3 1 0,-4 0 272,1-1 0,0 4-177,0-1 440,-1 1 190,1-2 82,-2 4 183,0 0-592,0 9 0,0-2-46,0 4 0,0 0-81,-2-2 0,1 3 146,-1-1 1,1 1-95,1 0 1,0-1-51,0 2 1,0-2-209,0 1 1,0-1-519,0 0-1912,0-1 1298,3 3 1067,0-7 0,4 0 0,-1-3 0</inkml:trace>
  <inkml:trace contextRef="#ctx0" brushRef="#br0" timeOffset="12636">4003 475 8285,'3'-4'831,"-3"1"-502,3 0 1,-1 2 591,1-3-609,2 2 1,-4-3 62,3 3 0,-2-1 271,0 1-64,1 2-360,-2-6 352,2 5-565,-3-2 0,-3 3 81,-1 0 1,-2 2-222,0 1 1,-1 2 93,1-1 0,-3 1-135,1 2 0,-2 0 140,2 2 0,1 0 285,-2 2 1,2 1-53,1-2 1,-1 2-76,1 1 0,0 0-78,2 0 0,1-2 67,3-1 1,0-2-321,0 1 0,1-3 122,1-2 1,4-1-462,2-3 0,4 0 87,-2-3 0,2-1-92,-2-4 0,2 0 80,-1-3 0,-1 0 45,1-1 0,-1-1-47,0 0 1,0 0 157,-4 0 0,0 0 96,-2 1 0,2-1 40,-2 0 0,-1-1 155,-1-1 1,1 2-206,-1-2 0,2-1 163,-2 1 1,1-2 61,-3 2 0,2 0-108,0 2 0,1-1 164,-1 1-114,-1 2 1,1 7 926,-2-1 4,0 4-247,-2 4 1,0 2-56,-2 5 1,2 1-136,0 2 0,-1 0 34,1 0 0,-2 0-122,2 2 0,-2-1 60,2 1 1,-3-2-136,3 0 0,-2 0 2,2 0 1,-1-1-73,1 1 1,1 0 15,-1 0 1,0 0-165,0 0 0,2-3 65,-3 1 0,3-3-589,3 0 1,-2-3 309,3 0 1,1-4-400,1 1 0,0-1 276,1-1 0,0 0 0,1 0 1,0-3-35,0-1 1,1-2-65,0 0 0,0-1 223,0 1 0,-2-1-51,1 1 1,2-1 222,-2-2 1,2 2-106,-2-1 0,-1 0 137,2-1 0,-2 2-108,-1-1 0,1-2 119,2 2 0,-4-1 1,1 3 0,-3-1 464,-1 1-153,-2 2 1,0 2-113,-2 2 0,-2 0-303,-2 0 0,-1 2 138,1 0 1,-1 3-138,-2-1 0,2 2 85,-2 0 1,2 3 241,1-1 1,0 2-155,2-2 0,-2 0 179,2 3 1,0-3 193,0 3 0,3 0 267,-2 1 1,3 1 38,0 0 0,0 0-297,0 0 0,3-3-487,1-2 1,4-3 80,3 0 1,1-4-538,1 1 0,0-1 325,0-1 0,0-3-429,-1-1 0,3-2-316,0 0 0,0 1-648,-5 1 0,2 0-66,-4-3 1,1 3 1567,-3 0 0,1 0 0,-1-3 0</inkml:trace>
  <inkml:trace contextRef="#ctx0" brushRef="#br0" timeOffset="13113">3804 609 10876,'4'0'998,"1"0"0,-1 0-752,2 0 0,1 0-252,-1 0 0,3-2 111,-1 0 0,4-1-2275,-2 1 2170,0 1 0,4-7 0,0 1 0</inkml:trace>
  <inkml:trace contextRef="#ctx0" brushRef="#br0" timeOffset="13645">4542 417 8285,'-7'0'0,"1"0"0,-1 0 1561,1 0 0,2 0 445,-1 0-532,4 0-791,-2 0-514,3 0-143,3 0 1,-2 0-2628,4 0 1797,-1 0 804,2 0 0,1 0 0,-1 0 0</inkml:trace>
  <inkml:trace contextRef="#ctx0" brushRef="#br0" timeOffset="13902">4548 558 8285,'-6'1'1097,"-1"1"0,3-1 293,0 1-303,-1 1-2091,2-2 0,0 3 575,3-2 1,1-1 428,1 1 0,1-2 0,4 0 0</inkml:trace>
</inkml:ink>
</file>

<file path=ppt/ink/ink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5:50.553"/>
    </inkml:context>
    <inkml:brush xml:id="br0">
      <inkml:brushProperty name="width" value="0.06" units="cm"/>
      <inkml:brushProperty name="height" value="0.06" units="cm"/>
      <inkml:brushProperty name="color" value="#5B2D90"/>
    </inkml:brush>
  </inkml:definitions>
  <inkml:trace contextRef="#ctx0" brushRef="#br0">134 116 7546,'-3'-4'2710,"-3"1"-1767,5 1-168,-1 1-151,-1-2-442,2 0 0,-3 2 392,2-1-413,2 2 36,-6 0 1,2 0-87,-2 2 0,0 2-23,-1 2 0,1 2 43,-1 0 1,-1 1 44,-1 3 1,-2 1-14,3 4 0,-1-1-139,0 1 1,4 2 160,-1-2 0,4 1-568,-1-1 0,3-2 207,3-5 0,1 0-965,4-4 0,2-2 55,3-2 0,0-1-349,0-1 1,0-1 1434,0-1 0,2-5 0,2-3 0</inkml:trace>
  <inkml:trace contextRef="#ctx0" brushRef="#br0" timeOffset="367">276 186 8285,'2'-3'100,"0"-3"141,2 2 1,-2 0-42,2 0 1,-2 2-95,0-2 1,1 1 692,-1-1-289,0 0 103,-2 0-342,0-1 0,-1 4 1,-1-1 1,-3 2 39,-4 2 0,0 1 82,0 4 0,1 0-130,-2 2 0,2-2 16,-1 4 1,1 0-212,0 2 0,3-1 119,-1 1 0,1-1-459,1-1 0,1 1 210,3-1 1,0-2-561,0 0 1,1-3 247,1-2 0,4-1 3,2-3 1,2 0 10,-2 0 1,1-3-69,2-1 0,0-2 248,-2-3 1,2 1-48,-3-2 1,1 2 275,-3-1 0,1 0-45,-1 0 0,0-1 85,-2 1 0,1 1-150,-3 1 0,0 0-205,-2-1-19,0 0 0,0-1-869,0 3 1153,3-1 0,-2 1 0,2-1 0</inkml:trace>
  <inkml:trace contextRef="#ctx0" brushRef="#br0" timeOffset="667">442 0 10349,'0'7'267,"0"2"-278,0 2 1,-2 1 246,0 1 1,-3 2 201,1 2 0,-2 4-107,0 1 1,-1 1-116,1-2 0,-1 2-57,1-2 1,0-2 54,2 0 1,1-1-635,3-5 1,0 1-659,0-6 54,0-2 1,3-3 285,1-3 0,2-3 738,0-1 0,1-5 0,-1-1 0</inkml:trace>
  <inkml:trace contextRef="#ctx0" brushRef="#br0" timeOffset="975">583 45 8129,'-4'0'6,"0"0"503,0 0 0,-1 2 355,1 1-577,3 2 1,-3-2-45,2 4 1,1-1-19,-1 0 0,1 1 15,-2 2 1,2 1-3,-3 3 0,0 0-96,0-1 0,-2 3 96,2 0 1,0 3-143,0-1 1,1 1 59,-2-1 0,0 0-153,3-2 0,-2-4-318,2 2 1,0-2-443,2-1 0,0-3 60,2-2 0,0-4-586,2 1 0,0-1 1283,3-1 0,-1 0 0,1 0 0</inkml:trace>
  <inkml:trace contextRef="#ctx0" brushRef="#br0" timeOffset="1551">725 206 11630,'3'0'1254,"0"0"0,-2 0-623,1 0-545,-2 0 108,3 0 1,-3-1-138,0-1 1,0 1 0,0-2-375,-3 3 370,3 0 1,-6 1 53,2 1 0,-1 2-54,1 2 0,-2 1 13,2 2 1,-2 1-180,-1 3 0,1-1 93,0 1 1,1 0-498,1 0 0,3-2-213,-2-1 330,3-2 1,0 1-11,3-5 1,0-1-241,4-3 0,-1-1 188,0-1 0,1-4 151,-1-2 0,1-1 261,-1 3 1,1-4-127,-1 0 0,0 0 308,1-1 1,-1 3-95,1 0 1,-3-2 63,0 2 0,0-1 38,0 3 0,0-1 369,-2 1 64,-2 2-180,3 2-293,-3 2 0,0 2-22,0 3 1,0 0-149,-3 2 0,3 0-13,-2 2 1,1-2-268,1 1 1,0-1-207,0 0 416,3-1 0,0 0-375,4-2 1,-1 1 141,0-3 0,2 0-346,0-2 0,1 0 719,2-2 0,1-1 0,-4-2 0,3-3 0,-1 1 0</inkml:trace>
  <inkml:trace contextRef="#ctx0" brushRef="#br0" timeOffset="1977">962 52 8285,'0'-7'-305,"1"3"467,1 0 672,-2-1-184,3 2 441,-3 0-592,0 12 0,-2-4-149,0 8 0,-3-1-65,1 0 1,0 3-17,0 0 1,0 2 187,-3-2 0,3 3-124,0-1 0,0 0-58,0 0 0,-1-1-4,3 1 0,-3 0-328,3-2 0,0-3 115,2 1 1,0-3-978,0-3 0,1-4 169,1-1 1,2-1-186,2-1 0,0-5 476,1-1 1,1-3-4,1 1 1,-1-2 562,-1-3 1,-1 1-151,1 1 1,0-1-28,1 1 1,-1 0 57,2 0 0,-2 2 209,0 2 0,-1 1-4,0 0 1,-1 2-19,-1 2 0,0 1-107,3 1 0,-3 0 85,0 0 0,-2 3 100,0 1 0,-2 3-73,0 1 1,0 0 129,0 3 1,-2-1-42,-3 0 0,2 3 253,-2-3 0,1 2-47,-2 1 0,-3-2-183,1 0 0,-1-4-663,3 2 0,-1-1 275,1 0 1,0-3-1279,2 2 0,-2-5 259,2 0 1121,1-1 0,-3-1 0,3 0 0</inkml:trace>
  <inkml:trace contextRef="#ctx0" brushRef="#br0" timeOffset="2970">1206 238 7524,'2'-4'1398,"-1"1"-966,2 3 362,-3 0-77,3 0 7,-2 0-265,1 0-157,1-3-195,-2 3-18,2-3 0,-3 2-225,0-1 126,0 1-32,0-2 0,0 3 115,0-2-196,0 1 0,-1-2 322,-1 3 0,1 1-149,-4 1 1,1-1 136,-2 4 1,-1-1-75,1 2 1,0 3-170,2-1 1,-2 3 148,2-2 1,-1 2-170,1 0 0,1 0-102,3 0 1,0-1-239,0-2 0,3-1 81,1-1 0,2 0-121,3-4 0,-2 0 114,1-2 0,2-1 155,-2-1 0,1-1 223,-3-4 0,0 1-149,-2 0 0,1-2 221,-3 0 0,1 1-20,-1-2 0,-1 2 23,1 1 0,-1-1-6,-1 1 1,0-1 211,0 1-430,-3 0 162,2-1-812,-4 1 249,4-1-1177,-2 4 794,3 0 897,0 3 0,3-3 0,0-1 0</inkml:trace>
  <inkml:trace contextRef="#ctx0" brushRef="#br0" timeOffset="3327">1334 231 8285,'3'3'-818,"0"-1"953,-3 2 496,0 0 1,0 3-301,0-1 0,0 3-44,0-1 0,0 3-80,0 0 0,0-1 48,0 1 0,-2-3-118,0 3 0,-1-3 105,1 0 0,1 0-461,-1-2 0,1-2-358,1 1-57,-2-4 1,1-1 341,-1-4 0,2-2-122,2 0 1,-1-2 254,4 0 0,-4 0-40,1-3 1,1 1 503,-1 0 1,2-2-181,-1 1 0,1 2 332,-2 0 0,3 0-134,-1 0 1,0-1-28,0 1 0,0 0-396,3 3 0,-1 0-15,1 2 1,-1-1-67,0 3 0,1 0 75,-1 2 0,1 0-738,-1 0 1,2 1-1,-2 1 844,2 1 0,-4 4 0,2-1 0</inkml:trace>
  <inkml:trace contextRef="#ctx0" brushRef="#br0" timeOffset="4405">1558 231 8129,'0'-6'0,"0"2"0,0-1 352,0 4 0,0-4 2,-3 3 0,2 0-68,-3 2 0,2 0-11,-3 0 0,1 0-21,-2 0 1,1 2-144,1 3 1,0 0 100,-3 2 0,1 0-63,0 2 1,0-2 35,2 1 1,-1 2-116,3 1 1,-3-1-135,3 1 1,0-4-380,2 2 0,0-2-476,0 0 550,3-1 1,0 0 108,4-2 0,-1-1 76,1-3 1,0-1 235,1-1 1,-1 0-74,2-2 0,-4 1 18,-1-2 1,1 0-6,1 0 1,0 0 187,1-2 1,-2 0 26,0-1 1,0 0-96,0 0 0,-2 1 51,2 3-73,-4-1 187,2 1-224,-3 0 1,-2 2 4,0 4 1,-3 2-66,0 2 0,2 1-153,-2-1 0,4 3 115,-1-1 0,-1 3-150,1-2 0,0-1-63,2-1 0,3-1 121,1 0 0,2 0-77,0-2 0,1-1 54,2-3 0,1 0-162,2 0 0,1-1 23,0-1 0,-1-3 106,-1-4 1,0-2-14,-2 0 1,2-1 20,-3-1 0,-1 0 305,-3 0 1,-2-2-134,2 0 1,-2-2 354,0 2 0,-1-2-170,-1 2 1,0 0 244,0 2 0,0 1 95,0 2-264,0-2 1,0 4 159,0 0-96,2 4-240,-1 1 1,2 6 72,-3 1 0,-2 2 82,0 0 0,0 1-110,2 2 1,-3-1-35,1 2 0,0 1 94,2 2 1,-2 0 8,0-1 0,0 1-7,2 0 1,0 1-33,0 1 1,-2-2-134,-1 2 1,1-1 134,2-2 0,0 3-576,0 0 0,0-2-120,0-2 1,0-3-381,0 0 1,0-1-226,0 0-441,3-4 1593,1 0 0,1-3 0,0-3 0,0 0 0,-3-4 0,0 0 0,-2-1 0,2 1 0,0-2 0,0 0 0,-2 0 0,0-1 0,-2 1 0,1-2 0,-1 3 0,-1-2 0,1 2 0,-3 1 278,3-2 1,-2 2 80,2 1 0,0 1-81,2 1 0,0 2-95,0-2 0,0 2-179,0-3 0,0 4 35,3-1 0,0 1-100,4 1 0,-1-2 214,0 0 0,1 0-27,-1 2 1,3 0-79,-1 0 0,1 0 16,-3 0 1,-1 0-83,-1 2 0,0-1 111,2 1 1,-1-1-286,-1-1 0,-2 0 24,2 0 1,-1 0-164,1 0 299,-3 0 0,3 0-96,-2 0 141,-1 0 0,4 1 17,-3 1 0,0-1 265,-2 4 0,0-3-87,0 2 1,0 0 25,0 3 0,0-1-79,0 1 1,-1 0 142,-1 1 1,1 0-115,-4 3 0,4-1-89,-1 0 0,-1 2-81,1-4 1,0 3-457,2-2-99,0-1 0,0-1 283,0-1 0,0-2-82,3-2 0,-2-2 7,3 0 1,1-2-350,1 0 1,0-3 681,1 1 0,-1-4 0,1-1 0,2-2 0,1 1 0</inkml:trace>
  <inkml:trace contextRef="#ctx0" brushRef="#br0" timeOffset="4684">1879 103 8129,'-6'0'0,"-1"0"0,1 1 518,-1 1 1,3-1 172,0 1 587,2 1-822,0 1-817,2 2 1,0 0-527,2-2 0,2 0 479,2-2 1,1-1-995,-1 1 1402,1 1 0,2-2 0,1 2 0</inkml:trace>
  <inkml:trace contextRef="#ctx0" brushRef="#br0" timeOffset="5335">1950 263 8315,'6'-3'910,"-2"-2"125,1 3-136,-4 0-99,2 2-95,-3 0-466,0 2 1,0 0 79,0 2 1,0 0-81,0 3 1,-1-1-211,-1 1 1,1-1 33,-1 0 1,1 1-49,1-1 1,0 1 19,0-1 0,0-2-143,0 1 160,0-1 1,3 0 75,-1 0 25,3-2 1,-2 1-73,4-3 0,-3 0-254,0 0 89,1 0 0,1-2-162,0-1 1,-1-1 132,-1 2 1,-2-3-74,2 1 1,0-2-41,0 0 1,1-1 75,-3 1 0,3-3-89,-3-2 1,3 1 103,-1-1 1,0 3 177,0 0 1,-3-1-67,1 0 1,1 0 52,-1 3 0,0 2-43,-2-1 35,3 4-166,-2-2 111,2 3 1,-3 1 34,0 1 1,0 2-41,0 2 1,0 0 14,0 1 1,0-1 24,0 1 0,0-1 9,0 1 0,0-1 1,0 0 0,2-1 32,0-1 72,3 0 0,-1 2-68,2-2 0,1 0-33,-1-2 1,0-1 9,1 1 0,0-2-265,1 0 0,0-2 28,3-3 1,-3 2 24,0-2 0,0 1 168,-2-2 1,2-1-15,1 1 0,-1 0-117,-4-1 1,1 1-10,-3-1 0,3 3-128,-3 0 123,0-1 180,-2-1 0,-5 2-47,-2 2 1,0 2-1,0 0 1,-1 0 21,-1 0 1,-2 0 149,3 2 1,-3 2 304,3 2 1,-1 1-175,3-1 0,-1 1 159,1-1 1,0 1-120,2 2 0,-1 0 31,3 2 1,0 1 25,2-1 0,0-1 33,0 0 1,0-2-418,2 1 1,3-2-409,3-1 1,0 0-998,3-2 0,0 1 735,4-3 1,-1 0-858,3-2 1,-2 0 1541,3-2 0,-1-2 0,2-2 0</inkml:trace>
  <inkml:trace contextRef="#ctx0" brushRef="#br0" timeOffset="5865">2392 398 8285,'-3'3'440,"0"-2"169,3 4 0,-1-4 222,-1 1-469,1 2-816,-2-1 1,1 4 293,0-1 1,0-2-716,2 1 875,0-4 0,-3 5 0,0-3 0</inkml:trace>
</inkml:ink>
</file>

<file path=ppt/ink/ink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5:57.579"/>
    </inkml:context>
    <inkml:brush xml:id="br0">
      <inkml:brushProperty name="width" value="0.06" units="cm"/>
      <inkml:brushProperty name="height" value="0.06" units="cm"/>
      <inkml:brushProperty name="color" value="#5B2D90"/>
    </inkml:brush>
  </inkml:definitions>
  <inkml:trace contextRef="#ctx0" brushRef="#br0">52 39 8285,'-7'0'535,"1"0"1,0 0 666,-1 0 1,3 0-251,0 0-545,2 0 135,-1 0 293,3 0-531,3 0 0,-1 0 97,2 2 1,-2 2-87,2 2 0,-2 4-128,0 0 0,1 3-11,-1 2 0,1 2-143,-1 2 0,-2-1-543,3-1 0,-3 1 382,0-3 0,0 0-1070,0-2 0,1-1-49,1-1-1944,-1-2 1471,2-3 1720,0-2 0,-3-1 0,3-3 0</inkml:trace>
  <inkml:trace contextRef="#ctx0" brushRef="#br0" timeOffset="468">26 167 8285,'-6'-4'627,"-1"2"0,3-1 320,0 1-349,2 0-87,-1 2-312,3-3-27,3 2 1,1-1-91,2 2 1,-1 0-27,-1 0 1,0 0-249,3 0 0,-1 0-311,0 0 1,1 0 246,-1 0 0,1 2-366,-1 0 1,0 0 239,1-2 0,-1 0-271,1 0 0,-1 0 158,0 0 0,1 0 495,-1 0 0,1 0-186,-1 0 1,1 0 185,-1 0 0,0-1 94,1-1 1,-1 1-147,-2-4 1,1 3 536,-3-2 1,2 2-178,-2-2 0,3-1 462,-3-1-483,0 0 1,0-1-100,0 1 0,0-1-75,-2 1 1,0 2 245,0-1-379,0 1 1,0 0 125,-3 2 0,2-1-115,-3 1 0,2 0 84,-3 2 1,1 1 176,-2 1 0,1 2-5,1 2 1,0 3 79,-3-1 1,3 1-24,0 0 0,2-1-73,0 2 1,-1 1 95,1 2 1,0-2-45,2-1 1,1 0-165,1 1 0,-1 1 124,4-1 1,-1-2-546,2 0 0,3-2-67,-1-1 1,3 0-327,-2-2 0,1-1-498,-1-3 1,2 0 547,0 0 1,-1-3-199,1-1 0,-3-2 843,3 0 0,-3-3 0,1-1 0</inkml:trace>
  <inkml:trace contextRef="#ctx0" brushRef="#br0" timeOffset="945">360 128 8285,'0'-3'1398,"0"0"-1138,0 3 10,0-3 0,-1 2-31,-1-1 66,1 2-313,-2-3 259,3 2-380,-3-2 248,3 3 0,-4 0-1,2 0 1,1 1 90,-1 1 1,-1 2-89,1 2 0,-1 1 38,1 2 1,1-2-111,-1 4 0,2-2 16,0 1 0,0 0-99,0 1 1,0 0-548,0-2 22,2 0 0,2-4 282,2 0 1,1-3-203,-1-2 1,-2 0 81,1 0 0,-1-2 154,2-3 1,0 0 5,-2-2 1,2 1 135,-2-1 0,0 0-67,0-1 0,-2 1 233,0-2 0,-1 2-69,1 0 0,-1-1 281,1-1 19,-1 1-276,-1 1 342,0 4-118,0 0-32,0 9 0,0-1-110,0 5 1,1-2 184,1 1 1,-1 0-81,1 0 1,-1-1-303,1-2 0,1 1-241,1-1 1,2 0 184,-2-2 0,2 1-638,0-3 0,1 1 349,-1-3 1,1 0 439,-1 0 0,3 0 0,1 0 0</inkml:trace>
  <inkml:trace contextRef="#ctx0" brushRef="#br0" timeOffset="1519">546 116 7576,'-1'5'0,"0"0"572,-2-1 0,1-1-54,2 1 1,0 0-495,0 3 0,0-1 96,0 0 1,1 1 74,1-1 1,-1 1 12,1-1 0,1 0 6,-1 1-1,1-1-75,-1-2-2,-1 2 1,4-5-467,-3 3 1,1-2 89,-1 0-202,-2-1 0,5-4 211,-2-2 0,-1 0-70,-2-2 1,2 1 137,0-1 1,0 0 199,-2-1 0,2 0-8,0-3 0,1 3-81,-3-3 1,0 2 200,2-1 1,-1 2-8,1-1 30,2-1 0,-3 3 45,1-1 403,1 3-304,-2 3 1,4 4-139,-3 3 1,0 0-70,-2 2 1,0 1-12,0 1 0,2 2-83,0-3 1,1 4 119,-3-2 1,0 0-342,0-2 1,2-1 57,0 0 0,0-1-387,-2 0 237,3 1 1,-2-4-5,4 0 1,-3-3 105,2 0 1,-2 0 29,2-3 0,-1 0 142,1-4 0,-2-1-121,2-1 1,0 0 219,0 1 1,1 0-43,-3-3 1,2 2 69,-1-1 0,1 2-26,-2-1 0,2 4 258,-2 1-205,3 0 0,-3 0 566,2-1 6,-2 4-519,3 1 1,-4 6 124,1 2 1,-1 1-59,-1-3 1,2 3-255,0 2 1,0 0-80,-2 0 0,1 1-196,1-1 0,-1-1-111,1 1 0,1-4-382,-1 2 0,3-3-476,-1-1 0,2 0 1248,0-3 0,1 0 0,-1-2 0</inkml:trace>
  <inkml:trace contextRef="#ctx0" brushRef="#br0" timeOffset="2021">854 116 7798,'-4'0'1200,"2"2"1,1 0-1039,1 2 1,0-2 71,0 2 1,0 1-45,0 4 1,0-1 31,0 3 1,0-1 20,0 3 1,0-1-64,0-1 1,2 0-100,0-2 0,1 2-405,-1-3 1,0 1 81,2-3-464,0-2 0,3-2 359,-1-2 1,-2 0-27,1-2 0,-1-2 70,2-2 1,-1-3 32,-1 1 0,0-3 124,0 2 0,1-1 330,-3 1 1,1-2 42,-1 3 1,-1-3-126,1 3 0,-2-3 62,0 2 0,3 0 15,-1 0 80,0 2-73,-2-2-93,0 6 0,0 3 81,0 4 1,0 2-127,0 0 1,-2 2 169,0 1 1,-1 2-82,3 0 0,0-1 154,0 1 0,3-3-79,-1 0 0,1-1-276,-1 0 1,1-1 73,1 1 0,2-4-44,-2-1 0,2 1-8,0-1 0,3 0-257,-1-2 1,1-2-60,-3 0 0,0-3 149,1 1 1,-1-2-54,1 0 0,-2 1 64,0 1 0,0 0-92,-3-3 1,0 1-145,-2 0 1,0-1-272,0 1 1,0-3 704,0 1 0,3-4 0,0 2 0</inkml:trace>
  <inkml:trace contextRef="#ctx0" brushRef="#br0" timeOffset="2514">1187 83 8285,'-3'-3'-599,"0"-3"1,-2 5 964,1-4 0,2 4-83,-2-1 0,2 1-164,-3 1 1,3 0 136,-2 0 0,2 3 229,-3 1 0,3 3-43,-2 1 1,2 0-175,-2 3 1,2 0 189,0 1 0,1 1-116,1 0 1,0 0-81,0 0 0,0-1-139,0-2 1,1 2-223,1-4 0,1 1 38,1-3 1,2-2-281,-2-2 0,2-1 30,0-1 1,1-1 98,-1-1 0,-1-2 118,-1-2 0,-1 0-12,2-1 1,0 1 129,-3-1 0,0-1 4,-2-1 1,2 1 91,0 1 1,0 0-96,-2-1 1,0 0-9,0 0 0,0 1-605,0 0 0,-2 1 249,0 0 1,0-1-799,2 1 1,0 1 153,0 1 983,0 0 0,-3 0 0,-1 1 0</inkml:trace>
  <inkml:trace contextRef="#ctx0" brushRef="#br0" timeOffset="3412">1270 116 9048,'0'3'1928,"0"3"-1716,0-3 1,1 4-129,1-1 0,-1 1 138,1-1 0,1 1 66,-1 2 0,2-2-50,-1 1 1,1-1-320,-2 0 1,2-1 88,-2 1 1,1-1-948,-3 1 391,2-4-102,-1 3 189,2-5 1,-3 1 142,0-4 1,0-2 148,0-2 1,0-1-43,0 1 0,0-1 314,0-2 1,0 1-77,0-2 1,0 1 100,0-2 0,1 3-116,1-3 1,-1 1-45,3-1 0,1 0-193,1 2 0,1-1 131,-1 1 1,0 1-330,1 1 1,-1 2 128,1 0 1,-1 0-77,0 3 0,1-2 370,-1 2 0,-1 0 0,-1 2 0,-2 0-253,2 0 253,-2 0 0,1-1 153,-3-1-184,2 1 0,-1-3 767,1 2-205,-1 2 395,-1-6-595,0 2 1,0 0 338,0 0-454,3 2 0,-2-1 166,1 1 112,-2 1-92,0-2-448,0 9 0,0-2 134,0 5 1,3 1 211,-1 0 0,0 2 31,-2 1 1,0 1 209,0 1 1,0-1-148,0 3 0,0 0-154,0 2 0,0 0-149,0-2 0,0-1 132,0-3 1,0-1-945,0-2 1,1-1 173,1-5-1478,-2 2 1227,6-5 0,-5-1-77,4-5 0,-3-3 374,2 0 1,-2-1 75,0 0 1,1 1 287,-1-2 0,2 0 137,-2-1 0,2-1 0,-1 1 0,1 2 0,-2 0 0,2 0 0,-2 0 0,3 1 37,0 2 1,-2 0 194,1 2 515,1-2-522,1 5 0,1-2 92,-1 3 0,-2 0-87,1 0 0,-3 0-98,2 0 147,-3 0-233,5 0 39,-2 0 0,-1 1-121,-1 1 9,-1-1 88,-1 5 0,0-3 125,0 4 1,-1-1-81,-1 0 0,1 1-175,-3-1 0,2 1 144,0-1 1,-1 0-77,1 1 0,0 0 78,2 2 1,0-2-4,0 1 1,0-1 260,0 0 0,0-1 142,0 1-145,3-1 0,0 0-130,4 1 0,-1-4-174,0-1 0,1 1 126,-1-1 1,3 1-1290,-1-3 0,3-1 1135,-2-1 0,2-2 0,-1-2 0</inkml:trace>
</inkml:ink>
</file>

<file path=ppt/ink/ink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23.609"/>
    </inkml:context>
    <inkml:brush xml:id="br0">
      <inkml:brushProperty name="width" value="0.06" units="cm"/>
      <inkml:brushProperty name="height" value="0.06" units="cm"/>
      <inkml:brushProperty name="color" value="#5B2D90"/>
    </inkml:brush>
  </inkml:definitions>
  <inkml:trace contextRef="#ctx0" brushRef="#br0">13 1 7871,'-4'0'-304,"-1"0"793,4 0 98,-2 0 1084,3 0-1476,3 3 0,1-3 0,2 2 0,0-1 24,1-1 1,-1 1-186,1 1 0,-1-1 108,0 1 0,1-1-233,-1-1 0,1 0 49,-1 0 1,0 0-382,1 0 1,-1 0-11,1 0 0,-1 0-189,1 0 1,-1 0 6,0 0 1,-1 0-76,-1 0 690,0 0 0,3 0 0,-1 0 0</inkml:trace>
</inkml:ink>
</file>

<file path=ppt/ink/ink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24.290"/>
    </inkml:context>
    <inkml:brush xml:id="br0">
      <inkml:brushProperty name="width" value="0.06" units="cm"/>
      <inkml:brushProperty name="height" value="0.06" units="cm"/>
      <inkml:brushProperty name="color" value="#5B2D90"/>
    </inkml:brush>
  </inkml:definitions>
  <inkml:trace contextRef="#ctx0" brushRef="#br0">0 26 8285,'0'-4'97,"0"-1"0,0 3-11,0-2 303,0 3-178,0-2 290,0 0-58,0 2-126,0-2-157,0 9 1,0-2 21,0 5 1,1-1-49,1 0 1,-1 3-33,1 4 1,1 1 92,-1 4 0,0-1-170,-2 0 0,2 0 94,0 0 0,0-1-79,-2-1 0,1-3 86,1 1 1,-1-4-222,1-3 0,-1-3-159,2-1 149,-3-2 0,5 0-4,-3-4 0,3-2 111,-3-2 0,2-1-163,-2-2-1,3 1 96,-3-2 1,2 2-33,-2-1 0,2 0 57,-2 0 0,3 1-9,-3 1 0,3 1-64,-1 0 1,0-1-4,0 1 0,0 0-135,3 2 1,-1 0 99,1 2 1,-2 1-13,1-1 0,-3 4 46,3 0 0,-1 3 114,2-1 0,-2 2-110,0 0 1,0 3 86,0-1 1,-3 1-18,1-3 0,-1 1 113,1-1 1,-1 1 45,-2-1-95,0 0 1,-3 1 60,-1-1 1,-2 0-100,-1-2 1,-1 2 251,-1-2 0,-1-1-92,1-1 0,-2 1 26,3-1 0,-4 0-144,2-2 0,0 0 12,-1 0 1,3 0-531,0 0 1,1 0-11,0 0 504,4 0 0,-3-3 0,2 0 0</inkml:trace>
</inkml:ink>
</file>

<file path=ppt/ink/ink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24.834"/>
    </inkml:context>
    <inkml:brush xml:id="br0">
      <inkml:brushProperty name="width" value="0.06" units="cm"/>
      <inkml:brushProperty name="height" value="0.06" units="cm"/>
      <inkml:brushProperty name="color" value="#5B2D90"/>
    </inkml:brush>
  </inkml:definitions>
  <inkml:trace contextRef="#ctx0" brushRef="#br0">13 76 8285,'-4'0'-1398,"-1"0"1934,4 0 130,-2 0 199,3 0-666,3 0 0,-2 0 76,4 0-260,-1 0 1,2 0 80,1 0 1,-3 0-153,0 0 1,1 0 35,1-2-122,0 1 1,1-4 93,-1 3 1,0-3-184,-2 1 1,1 0-66,-3 0 1,3-1 56,-3-1 59,0 0 0,-2-1 81,0 1 0,-1 0 46,-1 2 1,-1 0 41,-1 2 0,-2 1 147,2-1 0,-2 2-55,0 2 1,-1 0 152,1 2 1,0 0 104,-1 3 0,3 0-110,0 1 0,2 0 92,-3 0 1,4 2-113,-1 1 1,1-2-52,1 0 0,0 0-45,0-1 0,0 3-7,0-2 0,3-1-131,1-1 0,2-1-243,0 0 1,1-1-244,-1-1 1,0-3 263,1 2 1,1-3-526,1 0 0,0 0 313,0 0 0,0 0-193,2-3 652,-2 0 0,0-4 0,1 1 0</inkml:trace>
</inkml:ink>
</file>

<file path=ppt/ink/ink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25.557"/>
    </inkml:context>
    <inkml:brush xml:id="br0">
      <inkml:brushProperty name="width" value="0.06" units="cm"/>
      <inkml:brushProperty name="height" value="0.06" units="cm"/>
      <inkml:brushProperty name="color" value="#5B2D90"/>
    </inkml:brush>
  </inkml:definitions>
  <inkml:trace contextRef="#ctx0" brushRef="#br0">83 33 8285,'0'-7'0,"-2"3"-140,0 0 1,0 2 186,2-3 125,0 4 0,-1-4 29,-1 3 0,1 0 17,-3 2 0,1 0-133,-1 0 1,2 0 116,-2 3 0,-1 0-76,-1 4 1,0-3 65,2 0 0,-2 3-119,2 1 0,-1 1 81,1-3 0,-1 0-33,3 1 1,-1 0-161,1 2 1,1-2 120,-1 1 1,1-1-172,1 0 0,1-1 47,1 1 0,2-1-479,2 0 0,0-1 220,1-1 0,1-2-437,1 2 0,2-2 191,0 0 1,0-1 153,0-1 0,0-2 393,-2-1 0,2-2 0,-3 1 0,3-2 0,-3 0 0,1 0 0,-3-1 0,1 3 0,-1 0 0,0-1 0,-2-1 0,1 0 0,-3-1 0,3 3 0,-3 0 0,1 0 0,-1 0-24,-2-2 269,3 2-79,-3-2 1,0 2 22,0 0 222,0 2-141,0-1-45,0 0 0,0 3-45,-3-2 0,2 1-69,-3 1 0,2 0 24,-3 0 0,3 0 7,-2 0 0,2 0-73,-2 0 1,1 2 49,-1 0 1,2 3-129,-2-1 0,0 2 61,0 0 0,0-1-12,2-1 1,1 0-4,-1 3 1,1-1-132,-1 1 1,1-1-31,-1 0 1,1 3 93,1-1 1,2-1-149,0-3 1,3 0 97,-3 3 1,3-3-92,-1 0 0,2-2 134,0 0 0,1-1-11,-1-1 1,1 0 42,-1 0 0,0-1 17,1-1 1,-3-1 98,0-1 0,0-3-132,0 1 1,1-1 60,-3-1 0,0 0-25,-2 0 1,0 0 128,0 0 1,0 1-12,0 0 1,0 1-21,0-1 1,0 3-124,-2 0-219,1 0-311,-5 0 1,5 1-77,-4 0-448,4 3 1064,-2-3 0,3 6 0,0 0 0</inkml:trace>
</inkml:ink>
</file>

<file path=ppt/ink/ink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32.688"/>
    </inkml:context>
    <inkml:brush xml:id="br0">
      <inkml:brushProperty name="width" value="0.08" units="cm"/>
      <inkml:brushProperty name="height" value="0.08" units="cm"/>
      <inkml:brushProperty name="color" value="#5B2D90"/>
    </inkml:brush>
  </inkml:definitions>
  <inkml:trace contextRef="#ctx0" brushRef="#br0">26 77 11962,'-3'0'723,"-3"0"0,5 0-77,-4 0-472,4 0 1,-3 3 422,2-1-545,2 0 154,-3-2 364,3 0-547,0 3 0,3-3-57,1 3 1,-1-3 78,2 0 1,-1 0-121,2 0 1,1 0-110,-1 0 0,1 0 138,-1 0 1,0 0-37,1 0 1,1 0 36,1 0 0,0 0 38,-3 0 0,0 0 117,1 0-58,-1-3 1,0 2 16,-2-3 18,2 2 364,-5-3-597,1 4 527,-2-5-508,0 5 370,0-1-376,-2 2 1,0 0 170,-2 0 1,2 0 14,-3 0-3,4 2 58,-5 2 0,6 2-148,-2 1 0,1-3-39,1 0 1,0 1 118,0 1 0,0 0-107,0 1 0,0-1-81,0 1 1,1-1-117,1 1 1,-1-1 9,3 0 1,-2 0-194,3-2 0,-3 2 163,2-2 0,0 0 33,0 0 228,2-2 0,-5 0-337,3-2 796,-2 0-97,1 0 101,-3 0 236,0-2-524,0-2 1,-2-2-63,-1-1 1,1 2-138,-1 0 1,2 0 159,-3 0-271,2 0 1,-3-2-282,3 1 251,0-1 1,2 1 47,0-1 1,0 3 59,0 0 1,0 0 136,0-3 1,1 3-6,1 0 0,1 2 137,1-3 0,2 3 98,-2-2 1,0 2-58,0 0 0,0 2 164,3 0-296,-1 0 1,0 0-38,1 2 0,-2 2-88,0 2 1,0 1-145,-3-1 1,2 1-216,-2-1 0,3 0 97,0 1 1,-2-1-89,1 1 1,-2-1 160,0 1 0,1-3-154,-1 0 1,1 0 167,-1 3 0,-1-3-76,1 0 114,-2-2-23,0 3 274,0-4 67,0 2 57,0-3-174,0-3 0,0 2 93,0-4 1,1 2-63,1-1 1,-1-2 213,1 2 0,1-2-8,-1 0 0,2-1-111,-1 1 1,-1 0-72,1 2 0,-1-2 55,3 2 0,0 0-29,-3 0 1,3 2 92,-1-2 1,0 2-107,0 0 0,-2 1-32,2 1 1,-2 0-41,3 0 0,-3 0 7,2 0 1,-2 0 2,3 0 1,-3 2-132,2 1 1,-2 1-346,2-2 296,-2 3 1,3-2-98,-3 4 0,2-3 94,-2 0 0,3 1-17,-3 1 0,1-2-76,-1 1 0,-1-1 74,1 2 1,-1 1 105,1-1 0,-1-2-313,1 1 182,2-1 1,-3 2-348,3-2 1,-2 1 190,3-3 0,-3 2-676,2-1 1,-2-1 1071,3-2 0,-1 3 1,2 0-1</inkml:trace>
  <inkml:trace contextRef="#ctx0" brushRef="#br0" timeOffset="365">463 116 12075,'0'3'-206,"0"3"0,0-2 85,0 2 0,0-2 122,0 1 0,0-1-44,2 2 1,-1 1-114,1-1 1,-1-2 3,-1 1 169,0-1 1,1 2-1058,1-2 418,-1 2-627,1-3 1204,-2 1 0,3 2 0,1-3 0</inkml:trace>
  <inkml:trace contextRef="#ctx0" brushRef="#br0" timeOffset="635">443 33 12065,'-3'-5'-731,"1"1"0,1 2 805,1-2 528,0 2 61,0-4-953,0 6 0,1-5 281,1 3-443,-2-1 427,6 3 0,-2 3 0,2 1 1</inkml:trace>
  <inkml:trace contextRef="#ctx0" brushRef="#br0" timeOffset="1048">533 193 12026,'0'-4'-1037,"0"1"1302,0 1 15,0 1 85,0-5-301,0 3 1,0-4 267,0 1-339,3-1 0,0 1 34,1 0 1,2-1 7,-2 1 1,0 0 8,0 2 1,0-2 109,3 2 1,-3 1 25,0 1 0,-2 1-83,3 1-59,-1-3 1,2 3 134,1-3-188,-4 6 0,2 0-192,-3 3 0,3 1 54,-3-1 0,0 1-35,-2-1 1,0 1-8,0-1 1,0 1 27,0 2 1,1-4-35,1 4 1,-2-6-352,3 4 1,-2-2 138,1 1 0,0-1-204,2-1 1,-2-3-28,2 1 383,1 2 1,3-3 447,1 1-107,-1-4 1,2-2 0,-1-2 0</inkml:trace>
  <inkml:trace contextRef="#ctx0" brushRef="#br0" timeOffset="1623">783 109 12026,'0'-3'-2074,"0"-3"1851,0 3 1,0-2 571,0 1-185,0 3 1,0-3 210,0 2-390,-3 1 1,2-2 208,-3 3 0,2 1-147,0 1 1,-1 0 180,1 2 0,-2 0-170,2 3 1,-3-1 129,0 0 1,3 1-196,0-1 1,-1 1 69,1 2 0,-1-2-150,3 2 1,0 0-117,0-1 0,0 1-39,0-3 0,1 1-565,1-1 0,0-1 248,2-1 1,0-3 483,3 1 1,-3-1 95,0-1 1,0 0 28,3 0 0,-1 0-74,1 0 0,-1-2-9,1 0 0,-3-3 510,0 1 0,0-2-81,0-1 1,-1 0-1,0-1 0,-3 1-195,2-2 1,-1 2-25,-1 1 1,0-1 50,0 1 10,0-1-342,0 1-195,0 2-396,3 1 616,-2 6 0,4 1-225,-3 2 1,1 3 86,-1-1 0,-1 3-229,4-2 1,-4 1 25,1-1 0,1 2 150,-1-3 0,0 4 107,-2-2 1,0 2 162,0 1 0,0 0-89,-3 0 1,0 0 235,-4-1 0,1 1-10,0 0 1,-1-1 17,1-1 1,-1 0 151,1-2 0,-3 2 286,1-3 0,-1-2 330,3-4 0,-1 1-128,1-1 0,0 0 58,-1-2 1,1-2-684,-1 0 1,1-3 24,0 1 0,1 0-2838,1 0 2550,3 2 1,-2-6 0,3 1 0</inkml:trace>
</inkml:ink>
</file>

<file path=ppt/ink/ink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35.838"/>
    </inkml:context>
    <inkml:brush xml:id="br0">
      <inkml:brushProperty name="width" value="0.08" units="cm"/>
      <inkml:brushProperty name="height" value="0.08" units="cm"/>
      <inkml:brushProperty name="color" value="#5B2D90"/>
    </inkml:brush>
    <inkml:brush xml:id="br1">
      <inkml:brushProperty name="width" value="0.06" units="cm"/>
      <inkml:brushProperty name="height" value="0.06" units="cm"/>
      <inkml:brushProperty name="color" value="#5B2D90"/>
    </inkml:brush>
  </inkml:definitions>
  <inkml:trace contextRef="#ctx0" brushRef="#br0">84 109 11980,'3'-3'69,"0"0"-288,-3 0-493,0 2 607,0-4-132,0 4 245,0-5 1,-1 5 89,-1-3 0,1 2-123,-3 0 0,1 1 149,-1 1 0,2 0-102,-2 0 1,0 0 149,-3 0 0,1 1 53,-1 1 0,1 2 66,-1 2 0,1 1-149,0 2 1,1-2 109,1 1 0,2 2-298,-2-2 1,2 2 16,0-2 0,1-1-294,1 2 0,1-2-134,1-1 1,2-1-130,2-1 0,1-2 166,-1 2 0,0-2 145,1 0 1,1-2 338,1-2 1,0 0-82,-3-2 1,0 2 238,1-2 0,-2-1-219,0-1 1,0-1 225,-3 1 0,2 0-51,-2-1 1,0 1-40,-2-1 0,0 1-170,0 0 1,0 1 52,0 1 0,0 2-95,0-2 1,0 2-456,-2 0 627,1 1 22,-2 1 0,3 1 135,0 1 1,0 0-39,0 2 1,0 0-41,0 3 0,0-1-97,0 0 1,0 1 18,0-1 1,1 1-74,1-1 0,-1-2 65,4 1 0,-1-1-566,2 2 0,1-1 273,-1-1 0,1-2-455,2 2 1,-1-2 201,2 0 512,1-1 0,2-1 1,0 0-1</inkml:trace>
  <inkml:trace contextRef="#ctx0" brushRef="#br0" timeOffset="416">308 26 12178,'-3'-4'-1524,"0"-1"681,3 4 1144,0-5 65,0 6 16,0-3 313,0 0-292,0 2-246,0-2-17,3 9 0,-3-2 45,3 5 1,-2-2-163,1-1 0,-1 4 93,1 0 1,1 2-238,-1 1 1,1 0 135,-1 0 1,-1 0-148,1 0 0,-1-1 89,1 1 0,-1 0-184,1 0 1,-1-2 28,-1-1 1,1-2-18,1 1 0,-2-2-414,3-1 1,-3-2 234,0 1 0,1-4-1393,1 1 1839,-1-1 1,5-1 0,-3 0-1</inkml:trace>
  <inkml:trace contextRef="#ctx0" brushRef="#br0" timeOffset="699">321 129 12178,'4'0'603,"1"0"-513,-1 0 81,2 0 1,-1 0-313,-1 0 0,-2 0 117,2 0 1,-2 0-109,3 0 0,-3 2 42,2 0 0,-2 0-902,3-2 493,-1 0 0,2 2-198,1 0 0,-1 0 665,0-2 0,1 0 13,-1 0 0,4 3 0,0 1 0</inkml:trace>
  <inkml:trace contextRef="#ctx0" brushRef="#br0" timeOffset="1134">513 141 12178,'4'-3'-1581,"0"-1"2099,-2 2 0,-1 1-328,3-1 62,-2 2-37,4-3 1,-5 2-59,3-1 1,-2 0 214,3 0-149,-4 2 1,3-3 125,-2 3-299,-1 0 0,2-2-121,-1-1-296,-1 1 89,2 2-239,-3 0 425,3-3 0,-3 2-334,3-3 238,-3 2 52,0-3 0,0 2-108,-3-1 1,2 0 111,-3 2 0,2 1 273,-3-1 1,1 1-141,-2 1 1,-1 0 254,1 0 1,-1 0-83,1 0 1,-1 3 245,1 1 0,0 0-19,-1 0 1,2 0-19,0 3 1,0-1-89,0 1 0,2 1-73,-2 1 1,2 0-297,-1 0 0,1-2 57,3 1 1,0 2-288,0-2 1,0 1-36,3-3 1,0 1-406,4-1 1,-1-2 297,0 0 1,3-1-373,0 1 1,1-3 274,-1 1 1,1-1-40,-1-1 1,2 0 675,-3 0 0,3-1 5,-3-1 0,1-1 0,-3-4 0</inkml:trace>
  <inkml:trace contextRef="#ctx0" brushRef="#br1" timeOffset="1675">700 154 8206,'3'-4'-550,"-1"0"0,0 2 477,0 0 198,-2-1 88,3 2-38,-3-5 44,0 5-137,0-4 0,0 4 1,0-2-12,-3 3 0,2 0-18,-3 0 0,0 0-1,-3 0 1,1 1 31,2 1 0,-2 1 4,2 1 1,-2 2 146,0-2 0,0 0-150,-1 0 1,3 1 28,0 3 1,2 0-5,-3 0 0,4-1-233,-1 0 1,1-1 84,1 1 1,0-1-322,0 0 0,1 0 79,1-2 0,1 1-67,4-3 0,0 1 147,1-1 0,0-1 51,0 1 0,1-2 107,0-2 0,2 1-116,-3-4 1,1 1 181,0-2 1,-2-1 5,2 1 0,-2 0-29,-1-1 0,0 1-1,-2-1 0,1 0 16,-3-1 0,3 0 28,-3 0 1,2 1-78,-2 0 1,0 3 518,-2 0-136,0 2-100,0 0 1,0 2 1,-3 0 1,3 2 250,-2 3-340,-2 0 0,3 4 116,-4-1 1,4 1-123,-1-3 0,1-1-1,1-1 1,0 0-125,0 3 56,0-1 0,3 0-431,1-2 0,0 1 184,0-3 0,0 0-342,3-2 1,-1 0 89,1 0 0,1 0-117,1 0 1,-1 0 181,-1 0 0,-1 0 346,0-2 0,1-2 0,-1-2 0,1-1 0</inkml:trace>
  <inkml:trace contextRef="#ctx0" brushRef="#br1" timeOffset="2258">886 161 8069,'0'3'-89,"0"3"0,0-5 969,0 4-224,0-4-290,0 5 1,0-3-134,0 4 0,0-3-10,0 0-41,0 1 1,0 1-121,0 0 1,0-1 34,0-1-406,0 0 116,0 3-158,0-4 36,0 3 64,0-5 0,2-4 233,0-3 0,2-3-17,-2 1 0,3 0-48,-1-3 1,2 3-3,1-3 0,-1 1 43,0-1 0,1 1-23,-1 2 1,1 1 128,-1-2 1,0 4-109,1 1 0,-3 2 355,0-2-258,1 2 1,0 0 129,0 4 1,-2 2-29,-3 2 1,0 3-40,0-1 1,0 3 32,0-3 0,0 4 1,0-1 0,-1-2-123,-1-1 1,1 0 72,-1-2 0,1 0-148,1 1 197,0-1-254,3 1 1,1-4 38,2-1 1,-2-2-64,1-2 0,-1-1 14,2-4 1,3 1-166,-1-1 0,1 1 71,-3 0 0,1-2 113,-1 0 1,1 1 160,-1-2 0,0 1-159,-2 0 0,2 3 254,-2-2 1,-1 3 14,2 0 1,-3-1 174,2 3-195,-2 0 0,0 2-13,-2 2 0,0 2 65,0 2 1,0 1-52,0-1 1,0 1-85,0-1 1,0 0 37,0 1 1,0-1-229,0 1 1,0-1-187,0 1 0,3-1-240,-1 0 0,1-1 183,-1-1 1,1-2-601,1 2 961,2-2 0,-3 3 0,3-1 0</inkml:trace>
  <inkml:trace contextRef="#ctx0" brushRef="#br1" timeOffset="3235">1322 180 7973,'3'-4'267,"-2"-1"209,3 3-273,-2 0-81,3-1 1,-4 3 59,1 0 0,1 1-1,-1 3 1,0 1-130,-2 4 1,0-1 115,0 2 0,0 1 38,0 2 1,0 0-143,0-1 1,0 1 48,0 0 0,0 0-161,0 0 0,0-1-24,0-1 1,0 0 6,0-3 0,0 1-50,0-3 0,1 0-210,1-2 0,0-1-111,2-3 1,-2 0 148,2 0 1,-2 0-70,3-3 1,-4 0 50,1-4 1,-1 1-3,-1 0 1,0-3 46,0 1 0,0-3 260,0 2 0,-3-2 0,-1 0 0,0 0 0,0 0 0,2-1 0,-2 1 0,1 1 0,-1 0 0,3-1 0,-1-2 0,1 2 0,1 1 0,0 1 62,0-2 1,1 4 72,1-2 0,-1 4 72,3 1 1,1 0-67,1 0 0,1 1 13,-1 3 0,0 0 50,1 0 1,-1 0-50,1 0 0,-1 1-57,0 1 0,0-1 17,-2 4 1,2-1-128,-2 2 1,2 1 63,1-1 0,-4 3-110,-1-1 0,1 1 133,-1-3 0,0 1-28,-2-1 1,0 1-44,-2-1 0,0 0 38,-2 1 1,0-3-106,-3 0 0,1-2 91,-1 0 1,0 1-213,-1-1 1,0 0-85,0-2 1,3 0-116,1 0 0,0-1 73,0-1 0,1 1-246,3-4 556,0 1 0,-3-2 0,0-1 0</inkml:trace>
  <inkml:trace contextRef="#ctx0" brushRef="#br1" timeOffset="3592">1501 96 7973,'1'-4'-797,"1"0"797,-1 0 0,2-1 0,-3 1 939,0 3-260,0-2-179,0 3 0,0 3-328,0 1 1,0 2 36,0 0 0,0 0-42,0 1 1,0 0-7,0 2 1,0-2 31,0 1 1,0 2-168,0-2 1,0 3 1,0-3 0,0 2-96,0-2 0,0-1 19,0 2 0,2 0-166,0 0 0,0-1-792,-2-1 463,3-1-184,1 0 0,2 0-304,0-2 89,1-1 943,-1-3 0,1 0 0,-1-3 0,-2 0 0,1-4 0,-1 1 0</inkml:trace>
  <inkml:trace contextRef="#ctx0" brushRef="#br1" timeOffset="5136">1649 193 7197,'3'-3'104,"1"2"377,-2-1-304,-1-2 187,2 4-170,-1-6 1,-1 5 118,1-4-142,-1 4 0,-1-3-142,0 2 147,0 1-238,0-1 1,-3 2 100,-1 0 1,0 0-71,-3 0 0,2 0 72,-3 0 0,1 2 28,0 3 1,1 0-30,-1 2 1,1-1 22,-1 1 0,2-1-138,1 1 0,1 0 81,3 1 0,0-3-204,0 2 0,3-2 72,1 1 1,2-2-4,3 1 1,-1-4 36,2 1 1,-1-1 18,2-1 1,-4 0 48,2 0 1,-2-2 26,-1 0 1,1-3-34,-1 0 1,-1 0-2,-1-2 1,-3 1-76,1-1 0,1 1 76,-1 0 0,1-1 20,-3 1 1,0 1 30,0 1 1,0 2 6,0-2 1,-1 2 49,-1 0 1,0 1-66,-2 1 1,3 1 205,-2 1 1,1 2-44,-1 2 0,1 1 5,2-1 0,-2 1 98,0-1-294,0 3 1,3-2 39,1 2 1,-1-2-150,3-1 0,-1-2 71,1-2 0,0 1 10,3-1 0,-1 0-62,0-2 0,1 0 33,-1 0 1,1-2 48,-1 0 0,2-3-15,-2 1 0,2-2 7,-4 0 1,1-1-29,0 1 0,0-1 2,-3 1 0,0 0 58,-2-1 0,2 1-31,0-1 0,0 3-8,-2 0-33,0 2 98,0-1 26,0 3 1,0 3 140,0 2 1,0 0 63,0 2 1,0 1-152,0 1 1,0-1-5,0-1 0,0-1-18,0 1 0,1-2-70,1 0 0,0 0 86,2 0 0,-2-3-259,2 1 1,1-3 17,1 0 0,1 0 36,2 0 1,-2 0 66,1-3 0,-1 0 12,0-4 0,-1 1 22,-2 0 1,2-1-23,-2 1 0,-1-3 106,2 1 1,-4-1-84,1 3 233,-1-1-124,2 1 167,-2 2-215,1 1 0,-2 4 9,0 1 1,0 4-140,0 3 0,0 0 80,0-1 1,3 2 82,-1 3 1,0-2-63,1 0 0,-3-1 28,2 3 0,0 0-37,0 0 0,-1 0-28,1 2 0,-1-1-8,-1 1 1,-3-2-99,-2 0 1,0 0 2,-2 0 1,0-3-238,-1-2 1,1 2 209,-2-2 1,0-1 51,0-3 0,0-3 131,0 1 0,2-1-91,-4-1 1,3-1 100,-1-1 0,4-1 99,1-1 1,3-4-91,-1 2 0,1-2 75,1 2 1,0-3-85,0 1 0,3-3-143,1 2 1,4 0 85,0 0 0,4 2-192,-1-4 1,-2 3 70,2 0 1,0 0 41,2 2 1,0-1 45,-1-2 0,1 4 10,0-1 0,-2 1 104,-1-2 0,-1 3-124,2 0 0,-4 2 104,2-2 1,0 2-67,0 0 0,-1-2-29,-1 0 0,-1 1-2,1-2 0,-2 3-11,0-2 0,0 0 34,0-3 1,-2 1-5,1 2 0,-2-1 25,0 0 1,-1 0-63,-1-2 103,0 4 1,-1-2-79,-1 2 172,-2 1 1,-2 2-81,-1 0 1,1 1 77,0 1 1,-1 0-75,1 2 1,0 0 5,2 3 1,-2-1 128,2 0 1,-1 1-74,1-1 0,-1 1 78,2-1 0,1 3-57,-1-1 1,3 1-200,-2 0 0,1-2 98,1 2 1,2-2-321,0-1 1,3 1 97,-1-1 0,4 0-29,1-2 1,2 1-195,-3-3 1,3 0 126,0-2 0,1 0-68,1 0 1,0-3 87,0-1 0,-3-2 123,1 0 0,-2 0-55,1-1 1,-2 0 54,1-2 1,-3 2 39,-2-1 0,1 0 184,-2-1-114,-1 2-82,1-5 628,-3 5-240,3-2 154,-3 5-107,0 1 50,0 3-243,0 3 0,0 1 129,0 2 0,2 1-31,0-1 0,1 0-126,-1 1 1,-1-3 128,1 0 1,-1 1-37,-1 1 0,0 0-278,0 1 0,2-1 142,0 1 0,0-3-238,-2 0 0,0-2-219,0 3-27,0-4-36,0 2 267,0-3 0,0-3-43,0-1 1,0-2 109,-2 0 1,1-1 137,-1 1 1,1-1-72,1-2 0,1 2 263,1-1 0,-1-2-9,4 2 1,-3-1 5,2 3 1,0-1-244,3 1 0,-1 0-115,0 2 1,3-1-62,0 3 0,0-1 69,-1 1 1,0 1 136,3-1 0,-3 1 0,1 1 0</inkml:trace>
</inkml:ink>
</file>

<file path=ppt/ink/ink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4.426"/>
    </inkml:context>
    <inkml:brush xml:id="br0">
      <inkml:brushProperty name="width" value="0.06" units="cm"/>
      <inkml:brushProperty name="height" value="0.06" units="cm"/>
      <inkml:brushProperty name="color" value="#5B2D90"/>
    </inkml:brush>
  </inkml:definitions>
  <inkml:trace contextRef="#ctx0" brushRef="#br0">1 7 7575,'0'-4'534,"0"1"1352,0 3-1602,3 0-121,0 0 0,2 0-161,-1 0 1,-2 0 310,2 0-394,-2 0 122,3 0 1,-3 0 55,2 0 157,-3 0-25,2 0 149,-3 0-549,0 3 230,0-2-266,-3 2 0,3-3-79,-2 3-1527,1-3 1813,1 3 0,0-3 0,0 0 0</inkml:trace>
</inkml:ink>
</file>

<file path=ppt/ink/ink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6.208"/>
    </inkml:context>
    <inkml:brush xml:id="br0">
      <inkml:brushProperty name="width" value="0.06" units="cm"/>
      <inkml:brushProperty name="height" value="0.06" units="cm"/>
      <inkml:brushProperty name="color" value="#5B2D90"/>
    </inkml:brush>
  </inkml:definitions>
  <inkml:trace contextRef="#ctx0" brushRef="#br0">0 33 8101,'0'-4'226,"0"-1"248,0 4-11,0-2 11,0 3-250,0 3 1,0 1 16,0 2 0,0 3-30,0-1 1,0 4-9,0-2 0,0 2 29,0 1 0,1 0-223,1 0 0,-1-1 38,1-1 1,1 0 291,-1-2-220,3 2 1,-4-4-1279,4 2 383,-4-5 55,2 2 479,-3-6 0,0 0 10,0-4 1,0 1 76,0-2 1,0 0 17,0-3 1,0 1 65,0-2 1,0 0-56,0 0 0,-2 0 180,0 0 0,-1 2-42,1-4 1,1 2 72,-1-1 0,1 2-67,1-1 1,0 0 149,0 0 0,0 1-56,0 1 1,3 1-100,1 0 1,0-1 182,0 1 0,0 0-28,3 2 0,-1 1-155,1 3 1,1 0 51,1 0 1,-1 3-20,-1 1 1,-1 0 27,1 3 0,-3-2-1,0 3 0,-2 0-49,3 1 0,-4-2 19,1 1 1,-1 2-91,-1-2 0,-1 1 91,-1-3 1,-1 1-110,-1-1 1,-2 0 58,2 1 0,-2-1-18,0-2 0,-1 1-4,1-3 0,-1 0-41,1-2-28,0 0 0,-1 0 86,1 0 1,2-1-73,2-1 41,-1-1 38,2-4 0,-2 3 0,3 0 11,0 2 63,0-1 0,1 3 152,1 0 1,-1 0 46,4 0 0,-3 1-145,2 1 1,0 1 81,3 1 0,-3 2-98,0-2 1,0 2 113,3 1 1,-1-1-144,1 0 1,0-1-118,1-1 1,0-2 37,0 2 1,1 0-211,0 0 0,0 0-358,0-2 1,-2-1 298,1 1 0,0-2-735,1 0 1,-2 0 415,1 0 0,0 0 588,-2 0 0,0-2 0,1-2 0</inkml:trace>
</inkml:ink>
</file>

<file path=ppt/ink/ink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6.633"/>
    </inkml:context>
    <inkml:brush xml:id="br0">
      <inkml:brushProperty name="width" value="0.06" units="cm"/>
      <inkml:brushProperty name="height" value="0.06" units="cm"/>
      <inkml:brushProperty name="color" value="#5B2D90"/>
    </inkml:brush>
  </inkml:definitions>
  <inkml:trace contextRef="#ctx0" brushRef="#br0">19 78 8101,'4'0'386,"2"-3"1,-3 1-74,1-2 0,2 3-325,-2-2 0,-1 1 95,2-1 1,-2-2-68,2 1 1,0 1 25,0-2 0,-2 3 90,1-2-99,-2 0 0,1-3-151,-3 1 0,0 2-284,0-1 289,0 4 0,-3-4 146,-1 3 0,-2 0-49,-1 2 1,1 0 261,0 0 1,-1 0 39,1 2 0,-1 2 87,1 2 1,-1 1-31,1-1 1,0 1-123,2 2 0,1-2 114,3 2 0,0 0-25,0-1 0,0 3-324,0-2 0,3-1 97,1-1 0,2-2-395,0 0 0,3 0-103,0-3 0,1 2-289,-1-2 0,2 0 260,-3-2 1,3 0-199,0-3 0,1 2-322,-2-3 1,2-1 963,-4-1 0,4 0 0,-5-1 0,2 1 0</inkml:trace>
</inkml:ink>
</file>

<file path=ppt/ink/ink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8.628"/>
    </inkml:context>
    <inkml:brush xml:id="br0">
      <inkml:brushProperty name="width" value="0.06" units="cm"/>
      <inkml:brushProperty name="height" value="0.06" units="cm"/>
      <inkml:brushProperty name="color" value="#5B2D90"/>
    </inkml:brush>
  </inkml:definitions>
  <inkml:trace contextRef="#ctx0" brushRef="#br0">91 39 8101,'0'-3'-1084,"-1"-2"1679,-1 3 1,1-1-166,-1 1 1,0 1 114,0-1-321,2-2 1,-5 3 2,2-4 0,-2 4-2,1-1 1,-1-1-30,-2 1 0,2 0 48,-1 2 1,2 0 0,-4 0 0,4 0-22,-2 0 1,1 3-7,-2 1 0,4 2-108,0 0 1,3 3-45,0-1 0,0 3-122,0-3 0,3 3 28,4-2 1,0 2-222,4 0 1,-3 0-236,3 0 1,0 1 252,1-1 0,0-1-13,-1 0 1,1-1-2,-4 1 1,1 1-56,-3 2 0,-2 0 189,-2 0 0,1-1-5,-1 1 0,0-3 130,-2-1 1,-3-2-78,-1-1 1,-2 0 233,0-2 0,-1-1-71,1-3 0,2 0 8,-1 0 1,1-1-104,-2-1 0,-1-1 123,1-4 1,0-1-68,2-1 1,-1-2 15,3 0 0,-1 0-70,1-1 0,1 2-11,-1-2 0,2 0-125,2-1 0,-1 3 86,4-1 0,-1 3-155,2 0 0,1 0 108,2 2 0,-2 0-153,2 2 1,0-1 56,0 3 1,-1-1-85,-2 1 0,1 1 157,-1-1 3,1 1 189,-1 1 0,1-2-34,-1 0 148,-2 0 0,-1 1 76,-1-1 69,-1 1-177,2-1 0,-3 1 449,0-1-147,0 1 48,0-2 2,0 3-174,0 3-187,0 1 1,0 2 188,0 0-190,0 1 1,0-1-33,0 1 1,2-1 0,0 0 1,1 0-192,-1-2 0,-1 2 116,1-2 1,-1 0 6,1 0-243,-1-2-1,2 3 1,-2-4-28,1 1-299,-1-1 284,1-4 1,-2-1 131,0-2 0,-2 0-32,0-1 0,-1 1 0,1-1 1,1 1 104,-4 0 0,4-1-71,-1 1 0,0-1 164,0 1 1,2 0-45,-2-1-63,1 1 4,1-1 14,3 4 1,-2 0 15,3 3 0,-2 0 3,3 0 1,-3 0 21,2 0 0,0 2-42,3 0 1,-1 1 47,-2-1 1,2-1-44,-2 1 0,4-1-77,0-1 1,1 0 110,-3 0 0,1 0-6,-1 0 0,0 0 7,1 0 0,-1 0 1,1 0 0,-1-2 222,0-1-237,1-2 0,-3 3 47,0-3 1,-2 0-24,0 0 1,-1 2-27,-1-2 1,-1 4-48,-1-1 1,0-1-16,-2 1 1,0 0 57,-3 2 0,1 0-11,0 0 1,-1 0 215,1 0 0,2 0 47,-1 3-24,1 0 1,-2 4-22,2-1 0,-1 0 82,3 1 0,0-1-139,2 1 1,0-1-29,0 1 0,0-1-62,0 0 1,3 1-149,1-1 1,2 1-42,0-1 1,0 0 60,1-2 0,1 1-269,1-3 0,2 2 102,-3-1 0,4-1-162,-2-2 1,0 0 63,1 0 1,-3-3 117,0-1 0,-1 0 122,0 0 1,-1-1-4,1-1 1,-3 0 68,0-1 0,-2 1-95,0-1 1,1 1 207,-1 0 1,0-1-38,-2 1 0,0 1 198,0 1-119,0 0 118,0-3-82,0 4 286,0 0-230,0 3 0,0 3-9,0 1-48,0 2 0,0 0-54,0 1 1,0-1 150,0 1 0,2-1-158,0 0 0,0 1-1,-2-1 0,0-2-35,0 1 1,2-3-114,1 2 0,-1-2-25,-2 3 125,0-4-112,3 2 118,-3-3-218,6 0 1,-5-3 35,1-1 0,1-2 40,-1 0 1,0-1 24,-2 1 1,2-1-98,0 1 0,0-3 15,-2 1 1,3-1 82,-1 3 0,0-1 14,-2 1 0,2 2-23,0-1 1,2 3-111,-1-2 146,-1 3 18,1-2 31,0 3 1,1 0 159,-2 3 0,1 0 6,-1 4 0,0-1-98,-2 0 1,2 2-68,0 0 1,1-1 37,-1 2 0,-1-2-115,1-1 1,2 1 20,0-1 1,-1-2-166,2 1 0,-1-3 31,2 2 1,1-2-140,-1 0 1,1-2 221,2 0 0,-2 0-20,2-2 1,-2-1 180,-1-2 1,1 0-52,-1 0 1,-2 0 84,1-2 0,-2 1-132,1 0 1,2-3 22,-2 0 0,0 1 9,0 1 0,-2 2-1,3 0 1,-3 0 8,2 0 0,-2 2-22,2-1 0,-1 2 32,1-3 8,0 4 0,0-2 41,1 3 97,-4 0-135,2 0 323,-3 0-195,0 3 1,-1-2-50,-1 1 245,1 1-68,-4 1-138,1 2 0,0 1 0,0-1 0,1-2 88,-1 1 0,3-1-85,-1 2 0,1 1 27,1-1 0,0 1-180,0-1 1,0 0 138,0 1 0,0-3-267,0 0 1,1 1 69,1 1 1,1 0-336,4-2 0,-1 1 108,1-3 1,-1 0-32,0-2 0,1 0 135,-1 0 0,1 0 24,-1-3 0,2 2 37,-2-3 0,2-1-20,-4-1 1,2 0 118,0-1 1,-2 1-70,-2-1 0,1 1 84,-1 0 0,0-1-30,-2 1 0,0-1 85,0 1 1,0-1-63,0 1 0,0 2 16,0-1 444,0 4-285,0-2 0,0 4 220,0 1-266,0 2 0,0 2 108,0 0 0,0 3-63,0 0 0,0-1 140,0-1 1,1-1-258,1 0 0,-1 1 91,1-1 0,2 0-285,0-2 0,-1 1 102,2-3 0,-1 3-596,2-3 1,3 0 297,-1-2 0,2 0-666,-2 0 0,0-3 327,3-1 0,-3-2 687,0 0 0,2-1 0,-3-2 0,3-1 0</inkml:trace>
</inkml:ink>
</file>

<file path=ppt/ink/ink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8.947"/>
    </inkml:context>
    <inkml:brush xml:id="br0">
      <inkml:brushProperty name="width" value="0.06" units="cm"/>
      <inkml:brushProperty name="height" value="0.06" units="cm"/>
      <inkml:brushProperty name="color" value="#5B2D90"/>
    </inkml:brush>
  </inkml:definitions>
  <inkml:trace contextRef="#ctx0" brushRef="#br0">14 7 8101,'-4'0'1796,"-2"-3"-1282,6 2-363,-3-2 1,3 3-173,3 0 1,-2 0-1325,3 0 1054,1 3 0,1 1-1312,0 2 1603,-2-2 0,4 4 0,0-1 0</inkml:trace>
</inkml:ink>
</file>

<file path=ppt/ink/ink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6:49.567"/>
    </inkml:context>
    <inkml:brush xml:id="br0">
      <inkml:brushProperty name="width" value="0.06" units="cm"/>
      <inkml:brushProperty name="height" value="0.06" units="cm"/>
      <inkml:brushProperty name="color" value="#5B2D90"/>
    </inkml:brush>
  </inkml:definitions>
  <inkml:trace contextRef="#ctx0" brushRef="#br0">1 148 8101,'0'-6'1147,"0"0"1,2-1-880,0 1 1,1-1 0,-1 1 0,2 0 0,0-1 0,0 1 54,-2-1 0,3 1-159,0-1 1,0 1-124,2 0 1,-1-1 105,1 1 0,-3 2-349,0-1 210,0 4-177,3-2 0,-1 6 59,-2 1 1,-1 2 86,-3 0 0,0 3 22,3-1 1,-3 3-6,2-2 1,0 0-230,0-1 0,2-1 67,2 2 1,0-4-69,1-1 1,0-2 104,1 0 1,0-1-84,3-1 0,0 0 103,2 0 0,-1-3 188,1-2 1,0 0-68,0-2 1,-1 1-34,-1 0 1,-2-1 120,-3 1 1,1-3-61,-1 1 1,-2-1-58,-2 3 1,-1-1-8,-1 1 0,-3-3-171,1 1 0,-3-1 121,1 3 1,-2 1 146,0 1 1,-1 3-17,1-1 0,2 1 190,0 1 1,-1 0-25,-1 0 0,-1 3-141,1 1 1,2 4 228,-1 0 1,4 2-44,-1-2 0,-1 0-3,1 3 1,0-3-81,2 0 0,0 1-322,0 0 1,2 0-119,0-3 1,3 0-136,-1 1 0,2-3 147,0 0 1,3-2 23,0 0 0,-1-1 143,-2-1 1,1-1-106,-1-1 0,1-2 134,-1-2 17,1-1 1,-3-1-22,0 2 0,-2-3 33,3 5 1,-4-4 110,1 4 0,1 1-75,-1-2 1,1 4-56,-1-1 1,-1 1-147,4 1 0,-3 0 145,2 0 1,-2 3-114,3 1 1,-3 4 91,2 1 1,0 2 382,0 0 0,1 1 278,-3 1 1,0 2-288,-2 0 1,0 2 106,0 0 1,0 2-95,0 0 1,-3-2 3,-1 0 1,-2-2-29,-3 0 1,2-3-12,-2-1 1,0-2 28,1-5 0,-4 1-2,1-3 0,1 0-143,0-2 0,0 0 14,-1-3 1,-1 0-563,1-4 1,2-1 251,0-1 0,2 1-1248,1 1 0,2 1 711,-1 0 0,4-1-1171,-1 1 1829,1-1 0,1 1 0,0-1 0</inkml:trace>
</inkml:ink>
</file>

<file path=ppt/ink/ink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07.385"/>
    </inkml:context>
    <inkml:brush xml:id="br0">
      <inkml:brushProperty name="width" value="0.06" units="cm"/>
      <inkml:brushProperty name="height" value="0.06" units="cm"/>
      <inkml:brushProperty name="color" value="#5B2D90"/>
    </inkml:brush>
  </inkml:definitions>
  <inkml:trace contextRef="#ctx0" brushRef="#br0">58 13 7739,'0'4'-389,"0"1"-436,0-4 529,-3 5 251,3-3 137,-3 4 0,3-1-16,0 1 36,0-1 1,0 0-71,0 1 0,-1-1 126,-1 1 1,1 1-106,-1 1 0,1-1-25,1-1 0,0 1-109,0 1 1,0-1 77,0-1 1,0 1 3,0 1 1,0-1-12,0-1 0,0-1-115,0 1 0,0-1 105,0 0 1,1 0-103,1-2 0,2 1 85,2-2 0,1-1-183,-1-2 0,1-1-74,-1-1 284,3-2 0,1-5 0,3-1 0</inkml:trace>
  <inkml:trace contextRef="#ctx0" brushRef="#br0" timeOffset="363">1 129 7737,'3'0'-462,"1"0"467,-2 0-256,-1 0 122,4 0 1,-1 0 125,2 0 0,-2 0-144,1 0 0,-1 0 108,2 0 0,3 0-133,0 0 1,0-3 59,-1 1 0,0 0 112,3 2 0,-3-3 0,1 0 0</inkml:trace>
  <inkml:trace contextRef="#ctx0" brushRef="#br0" timeOffset="1666">270 109 7671,'-4'0'-182,"2"-3"-136,-1 3 1,1-3 150,-2 3 0,2-2 181,-2 0-47,2-1-58,-4 3 1,3 0 86,-4 0 1,3 0-15,0 0-24,0 0 1,-3 1 52,1 1 0,-1 0-11,1 2 1,2 0-19,-1 0 0,1 2 60,-2-2 0,1 2 8,1 0 0,3-2 120,-1 0 1,-1 1-142,1 1 0,-1 1 8,3-1 0,1 0-36,1-2 1,0 2 0,2-2 0,0 1 0,3-1 1,-1 1 29,1-3 0,-1 0-109,0-2 1,1 0 67,-1 0 0,3 0-24,-1-2 1,1-1 10,-3-2 1,1 0-1,-1 1 0,2-2 21,-2-1 0,2 0-1,-4 0 0,0-1 1,0 4 0,-2-2-6,0 0 0,-1 0 18,-1-1 1,0 3-17,0 0 1,0 1-6,0-1 0,-1 3-8,-1-1 9,1 1 0,-3-1-92,2 0 83,2-1 5,-3 3-13,3 0 10,3 0 0,-2 0 1,3 0 0,-2 0 17,3 0 0,-3 0 0,2-2 1,-2 1 24,3-1 1,-3 1-32,2 1 1,-2 0 39,2 0 0,-1 0-33,1 0 7,-3 0 8,5 0-22,-3 0 15,4 0 0,-3 0 12,0 0 25,-2 3 0,3 0 4,-3 4 0,2-1 12,-2 1 0,1 0-44,-1 1 0,-1-1 54,1 2 1,0-1-40,0 0 1,-1 0-30,1 3 0,-2-3-20,0 0 0,1-1-23,1 0-1,-1-1-193,2 1 187,-3-4 18,0 0 26,0-3-22,0-3 0,-2 0 28,0-4 0,-1 3-2,3 0 1,-2-1 7,0-4 1,-1 2-2,1-1 0,1 0-9,-1 2 0,2-1-1,0-2 1,0 2-2,0-1 0,0 1 0,0 0 0,0 0 0,0-2 0,0 4 13,2-1 1,0 1-6,2-1 0,-2 1 2,3 1 0,-1 0-9,2 0 0,1 1 0,-1 3 0,1 0 17,2 0 1,-2 1-14,1 1 1,0 2 37,-2 2 1,0 1-36,1-1 0,-1 0 21,1 1 1,-3-1-22,0 1 0,-2-1 2,0 1 0,-2-1-9,0 0 0,0-1-7,0-1-164,0 0 171,-2 3 0,-2-4-63,-2-1 1,-1-1 43,1-1 1,2 1-20,-1 1 0,1-1 8,-2 1 1,1-2-33,1 0 57,0 0 11,-3 0 41,4 0-72,0 0 67,3 0-47,3 0 0,-2 0 17,3 0 0,3 0-10,1-2 0,2 1-1,-2-1 1,0 0-3,3 0 0,-1 1 0,0-4 0,3 3-13,-3-2 1,0 0 10,1-3 1,-3 3 74,0 0 1,-1 0-70,0-3 0,-1 1 23,-2-1 1,1 3-1,-3 0 1,0 2 0,-2-3 1,0 3-8,0-2-4,0 2 1,-1 0-66,-1 2 76,1 0-46,-4 0 1,3 0 28,-2 0 57,3 2 0,-3 2 75,2 2-62,1 1 0,-2-1-6,3 1 1,0-1 109,0 1-132,0-1 0,0 0 5,0 1 0,0-1-90,0 1 0,3-3 81,2 0 0,-2-2-242,1 3 0,1-4-17,1 1 0,1-1-32,2-1 0,-2-2 72,1 0 0,0-4-46,1-1 0,-2 1 216,1-3 0,0-1 0,-2 1 0</inkml:trace>
  <inkml:trace contextRef="#ctx0" brushRef="#br0" timeOffset="1986">584 0 7701,'-3'0'-932,"0"0"1,8 0 931,1 0 0,2 0 0,-2 0 0,4 0 0,0 0 0</inkml:trace>
  <inkml:trace contextRef="#ctx0" brushRef="#br0" timeOffset="2276">757 64 7750,'-6'0'-876,"0"0"437,-1 0 0,1 0 421,2-2 1,-2 1-152,2-1 314,1 1-226,-2 1 136,1 0 0,0 0-114,0 0 1,2 1 155,0 1 0,-1 1-47,1 4 1,-1-1 96,1 1 0,1-1-79,-1 0 1,-1 3 111,1 0 1,0 1-74,2-1 1,0 1-34,0-1 0,0 2-92,0-3 0,3 1 84,1-3 0,0 1-253,0-1 1,2-2 11,3-2 1,0-2 5,0 0 0,-1 0 71,2 0 98,1-2 0,2-2 0,0-2 0</inkml:trace>
</inkml:ink>
</file>

<file path=ppt/ink/ink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12.428"/>
    </inkml:context>
    <inkml:brush xml:id="br0">
      <inkml:brushProperty name="width" value="0.06" units="cm"/>
      <inkml:brushProperty name="height" value="0.06" units="cm"/>
      <inkml:brushProperty name="color" value="#5B2D90"/>
    </inkml:brush>
  </inkml:definitions>
  <inkml:trace contextRef="#ctx0" brushRef="#br0">7 58 7800,'-1'4'-299,"-1"-2"-116,1-1 123,-2-1 428,3 0-138,3 0 76,1 0-33,2 0 0,1-3 3,-1 1 0,-2-2-32,1 2 1,-1-2 1,2 2 1,-1-3-4,-1 0 0,0 2-20,3-2 1,-3 2 57,0-1-74,0-2 1,1 3 17,-1-1-1,-3 1 0,3 1 0,-2 0-2,-1-1 5,2 3 43,-3 0-36,0 3 0,0 1 145,0 2-129,0 1 1,0-1 4,0 1 0,0 1-14,0 1 0,0-1-1,0-1 0,0-1 11,0 0 0,0 3-5,0 0 0,0-1 23,0-1 0,0 1-23,0 1 1,0-1-35,0-1 1,0-1-22,0 0 1,-3-1-2,1-1 0,0 0-18,2 3 1,-2-3-14,0 0 1,-1-2-105,1 0 0,1 1 82,-4-1 1,3 0-419,-2-2 513,0 0 0,-3 0 0,1 0 0</inkml:trace>
  <inkml:trace contextRef="#ctx0" brushRef="#br0" timeOffset="329">13 174 7158,'7'0'-69,"-1"0"1,-2 0 6,1 0 0,-1 0 76,2 0 0,1 2-33,-1 0 0,1 0-60,-1-2 0,0 2 11,1 0 0,-1 0-125,1-2 1,-1 0 101,0 0 1,-1 0 90,-1 0 0,0 0 0,3 0 0</inkml:trace>
  <inkml:trace contextRef="#ctx0" brushRef="#br0" timeOffset="715">257 122 6609,'4'0'-29,"-2"0"-57,1 0 23,1 0 1,2 0-111,1 0 1,-3 0 172,0 0 0,0-3 0,3 0 0</inkml:trace>
</inkml:ink>
</file>

<file path=ppt/ink/ink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14.601"/>
    </inkml:context>
    <inkml:brush xml:id="br0">
      <inkml:brushProperty name="width" value="0.06" units="cm"/>
      <inkml:brushProperty name="height" value="0.06" units="cm"/>
      <inkml:brushProperty name="color" value="#5B2D90"/>
    </inkml:brush>
  </inkml:definitions>
  <inkml:trace contextRef="#ctx0" brushRef="#br0">90 116 7527,'0'-4'-288,"0"1"1,0 3 365,0-3-28,0 3-94,0-3 262,0 3-120,0 3 0,0-2 7,0 3 0,0-1-39,0 1-16,0 0 1,0 3-86,0-1 0,0 1 90,0 2 1,0-2-144,0 1 1,0-1 118,0 0 1,0-1-233,0 1 130,0-1 1,0 1-124,0-1 0,0-2-202,0 1 160,0-4-240,3 2 476,-2-3 0,2 0 0,-3 0 0,3-3 0,0-1 0</inkml:trace>
  <inkml:trace contextRef="#ctx0" brushRef="#br0" timeOffset="292">103 84 6826,'0'-4'-432,"0"1"333,0 3 1,-3 0 0,0 0 0</inkml:trace>
  <inkml:trace contextRef="#ctx0" brushRef="#br0" timeOffset="718">219 135 7478,'-7'-3'-1054,"3"2"702,0-1 298,2-1 1,-1 2-47,1-1 169,1 1 1,-3 1-56,2 0 21,2-3 0,-3 3 0,2-3 279,-1 3-85,1 0-97,-2 0-89,0 0 47,3 0-84,-6 0 96,5 0-241,-4 0 115,4 0-4,-2 3 0,2-3-23,-1 2 49,1-1-34,-1-1 32,2 0 3,0 3-4,0-2-232,0 2 27,0-3-174,0 2 384,0-1 0,0 2 0,0-3 0</inkml:trace>
  <inkml:trace contextRef="#ctx0" brushRef="#br0" timeOffset="1400">26 39 7822,'-4'0'-590,"0"0"1,2-1 0,-3-1 798,4 1 1,-3-2 146,2 3-300,2 0 1,-3 0 111,3-2-12,0 1 69,0-2-44,3 3 141,-3 0-235,6 0 0,-5 0-37,4 0 0,-3 0-23,2 0 0,-2 0-9,2 0 0,-1 2 79,1 0-154,0 0 0,3-2-22,-1 0 1,0 0 108,1 0 1,-1 3-90,1-1 67,-1 0 1,0-2-181,1 0 1,-1 0-223,1 0 150,-1 0 1,1 0-118,-1 0 75,0 0 0,1 0 286,-1 0 0,1 0 0,-1 0 0,0 3 0,1 0 0</inkml:trace>
  <inkml:trace contextRef="#ctx0" brushRef="#br0" timeOffset="1952">46 212 7305,'-3'4'-36,"2"-2"-4,-2-2 19,3 0-183,0 3 110,0-2 74,0 2 123,0-3-100,3 0 1,-2 0 23,4 0 0,-3 0-39,2 0 1,-2 0-9,3 0 0,-3 0 53,2 0-446,0 0 275,3 0 0,-1 0-184,0 0 322,1 0 0,-1 3 0,1 0 0</inkml:trace>
  <inkml:trace contextRef="#ctx0" brushRef="#br0" timeOffset="3979">257 161 6767,'-3'-1'292,"1"-1"-432,1 1 0,-1-2-113,0 0 337,-1 3 1,3-4 94,0 2 135,0 1-206,0-4-28,0 1 1,0 0 51,0-1-119,0 4 26,0-5 1,-2 5-122,0-3 108,-3 2 1,2-1-1,-4 3-56,1 0 0,-1 0 49,1 0 1,-1 0-11,1 0 1,0 0 7,-1 0 1,1 2 39,-1 1 1,3 1 3,0-2 0,2 3 4,-3-1 1,4 2-9,-1 0 0,1 1 8,1-1 1,0 1-102,0-1 0,0 0 76,0 1 1,1-1-182,1 1 0,1-1 102,1 1 0,2-4-28,-2-1 1,3 1 31,1-1 1,-1 0-17,2-2 1,-2 0 38,-1-2 1,1 0-1,-1-2 0,1 0 60,-1-3 1,0 1-63,1-1 0,-3-1 43,0-1 0,-2 0-23,0 0 1,-1 2 1,1-4 0,-1 2-24,1-1 0,-1 1-1,-1-2 1,-2 1 10,0 0 1,-1-2 2,1 4 1,1-3 7,-1 3-16,1-1 141,1 3-129,-3 2 1,2 1 8,-3 3-4,2 0 0,-1 2 3,1 0 0,1 3-19,-1 0 1,0 0 16,0-1 1,1 2 109,-1-2 1,2 2-106,0 3 1,0-2 141,0 2 0,0 0-133,0-1 1,2 3 3,0-2 0,1 2 4,-1 0 1,-1 0-5,4 0 1,-2 0-93,1-2 1,2 1 64,-2-1 0,2 0-370,0-3 287,1 0 1,-1-1-52,1-1 1,-1-3 121,1 1 0,-1-1-2,0-1-21,1 0 1,-1-2 13,1 0 1,-3-2-4,0 2 1,0-3-6,0 0 0,2 2 7,-2-2 0,0 2 5,0-1 0,-2-2-66,2 2 1,-2-1 76,3 0 0,-3 0-9,2 0 14,-3 0 0,3-2 12,-2 1 1,-1 2 8,1-1-55,-1 1 108,-4-2-74,-1-1 0,-2 4 42,0 0 58,-1 3-1,1 0-43,-1 0 0,2 0 94,0 3 0,0-2-64,3 3 1,0 1-34,2 1 1,-2 0-25,0 1 0,0-1 25,2 1 0,0 1-104,0 1 1,0-1-4,0-1 1,2 0-104,0 1 1,3-3 102,-1 2 1,2-2-115,0 1 1,1-2 48,-1-2 1,1-1 59,-1-1 1,2 0 38,1 0 0,0 0-49,-3 0 1,0-3 117,1 1 0,-1-3 1,1 1 0,-3-2-22,0 0 1,-2 2-16,3-1 1,-4 1 13,1-2 1,0-1-44,0 1 1,-2 2-21,3-1 37,-3 1-15,0-2 22,0-1-26,0 1 214,0 2-92,3 1 63,-2 3 0,2 1-48,-3 1 1,2 0-69,0 2 1,0 0-88,-2 3 0,0-1 92,0 0 1,0 1-58,0-1 1,0 1-18,0-1-5,0 1 1,1-1 21,1 0-14,-1-2 1,2 0 125,-3-2-102,2-2 1,0 2 70,2-4 0,-2-1-57,3-4 0,-3 1 79,2 0 1,-2-1-51,2 1 1,0-3 9,0 1 1,2-1-42,-2 3 0,0-1-3,0 1 0,-2-1-131,2 1 1,-1 2 66,1-1-136,-3 4 180,5-2 1,-5 4 53,1 1 0,-1 2-59,-1 2 1,2 0-5,0 1 1,0 1 6,-2 1 0,1-1 16,1-1 1,-1-1-54,3-2 1,-1 2-71,1-2 1,-2 1-34,2-1 1,-2 1 109,3-3 0,-1 0 8,2-2 0,-1 0-80,-1 0 105,0 0 0,3-2-14,-1 0 1,-2-3 97,1 1 0,-3-2-43,2 0 1,-2-3 10,2 1 0,-2-2-26,0 2 1,-1 1-11,-1-2 1,0-1-31,0-1 1,0 0 22,0 0 1,0-1-15,0 2 0,0-2 50,0 1 1,0 1 48,0 2-43,0 1 0,0-2 240,0 2-99,0 4-135,0 0 1,0 3-127,0 3 1,0 0 81,0 4 0,0 0-84,0 1 0,0 0 74,0 3 1,0-3-19,0 3 0,0 0-16,0 2 0,0-1 16,0-2 0,2 2 21,0-4 1,1 4-13,-1-2 0,-1 0 24,4 1 0,-4-3-73,1 0 0,1 0-123,-1-2 1,1 0 113,-1-2 0,-1 0-279,1-2 164,-1-2 110,2 3 1,-3-4-149,2-1 1,-2 0 55,-2-3 1,1 0 153,-3 0 1,0-3-54,0 0 1,-1-1 88,3 3 0,-3-3 1,3 1 1,-1-1 370,1 3-267,2-1 0,-3 1-102,3 0 1,0 1 112,0 1-5,0 3-216,0-5 121,3 5 1,0-2-107,4 3 0,-1 0 36,0 0-1,1 0 0,-1 0 36,1 0 1,-1 0 15,0 0 147,1 0 0,-1 0-93,1 0 1,-3 0 267,0 0-225,-2 3 85,3-2-194,-4 5 1,3-4-2,-2 3 1,-1 0 0,1 0 0,-2-2 33,0 2 1,0-1 2,0 2 0,0 1-18,0-1 0,0 0 110,0 1-136,0-1 0,0 1 0,0-1 1,0 1-8,0-1 0,3-2-3,1 1 0,0-3-146,0 2 0,-2-3 48,3 1 1,-1-1-220,2-1 0,1 0 84,-1 0 1,1-3-6,-1-1 1,0-2 64,1 0 0,-1-3 180,1-2 0,-4 2 0,3-3 0,-2 2 0</inkml:trace>
  <inkml:trace contextRef="#ctx0" brushRef="#br0" timeOffset="4309">828 32 7834,'-6'-6'11,"1"0"1,1 1 139,-1 1 1,2 0 0,-2 0-361,0 2 0,2 1-234,-2 1 249,4 3 0,0-1-46,3 2 240,1-3 0,2 5 0,2-2 0</inkml:trace>
  <inkml:trace contextRef="#ctx0" brushRef="#br0" timeOffset="4653">873 58 7893,'0'-4'6,"0"-1"0,0 3-513,0-2 917,0 3-130,0-2-126,0 8 1,0 3-70,0 4 1,0 0 0,0 0 0,0 1-1,0 2 1,0 0 118,0 0 1,0 0-231,0 0 0,-2 0 0,0 1 0,0 0 0,1-2 0,-1-1-378,0 0 1,0-3-655,2-1 404,0-2 50,0-4 604,3 0 0,-2-6 0,4-1 0,-4-1 0,1-2 0,-1-2 0,-1-1 0</inkml:trace>
  <inkml:trace contextRef="#ctx0" brushRef="#br0" timeOffset="5052">847 161 7893,'-3'-5'-761,"1"1"0,1 2 1291,1-2 1,0 2-278,0-3-70,0 4 0,0-3-76,0 2 1,1 1 52,1-1 0,-1 2 120,3 0 1,-1 0 104,1 0-329,0 2 1,3 1 40,-1 2 1,-2 0-109,1-3-15,-1 3 1,2-4 166,-2 3-330,1-2 0,-1 3 40,2-3 1,-1 0-204,-1-2 172,0 0 124,3 0 49,-1 0 1,1-2 7,-1 0 0,-2-1-5,-2 1 1,-2 0 0,1-1 0,1-1-44,0 1 154,0 1 0,-4 0-111,0 4 0,-1 0 113,3 2 0,0 0-113,-2 0 0,1 1 6,-1 0 0,1 0-19,1 2 1,1-1 60,1-2-46,-1 2 0,4-4 13,-1 3 0,2-2-10,1-3 1,-1 0-8,0 0 0,1-1 118,-1-1 1,1 0-89,-1-2 1,1 0 9,-1-3 0,0 1 49,-2-1 0,2 2-50,-2 0 0,-1 0 299,2 1-242,-4 1 1,3 0-75,-2 3 44,-1 0 0,4 3-123,-3 1 1,0 2 24,-2 3 0,2-1-68,0 5 0,2-1 156,-1 3 0,-1-2-50,-2 0 0,0 2 198,2 0 0,-1 2-118,1-2 1,-2 0-172,-2-2 0,-1 0 76,-4-1 1,1 1-2,-1-3 0,1 0 97,0-1 1,-3-2-4,0 1 1,-1-3 117,1 0 1,1-4-107,1 1 1,1-1-2,-1-1 1,1-1-30,0-1 0,0 1-226,2-4 0,-1 1 103,3-2 1,-3-1-239,3 1 1,0 2-184,2-1 0,0 3-1254,0-2 1738,0 3 0,-3-5 0,0 2 0</inkml:trace>
</inkml:ink>
</file>

<file path=ppt/ink/ink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22.806"/>
    </inkml:context>
    <inkml:brush xml:id="br0">
      <inkml:brushProperty name="width" value="0.06" units="cm"/>
      <inkml:brushProperty name="height" value="0.06" units="cm"/>
      <inkml:brushProperty name="color" value="#5B2D90"/>
    </inkml:brush>
  </inkml:definitions>
  <inkml:trace contextRef="#ctx0" brushRef="#br0">58 116 7946,'3'0'-584,"3"0"421,-5 0 1,4 0 45,-3-3 74,0 3 0,-1-3 135,1 3-11,-1-3 1,1 2 56,-2-4-72,0 4 0,0-4-29,-2 3 0,0-1-2,-2 1 0,2 1-38,-2-1 1,-1 1 51,-1 1 0,2 0-40,-1 0 0,1 0 27,-2 0 1,1 0 88,1 0-52,0 3 0,-3 1 5,1 2 0,2 0-41,2 1 1,-1 1 12,1 1 1,0-1-105,2-1 0,0-1 100,0 1 1,0-1-125,0 1 0,3-2 99,1 0 0,0-3-109,0-2 0,0 3 64,3-1 0,-3 0-9,0-2 1,1-2 26,1 0 1,0-1 1,-2 1 0,2-2-13,-2-2 7,-1-1 1,2 1-42,-3-1 0,1 1 42,-1-1 0,-1 1-93,1 0 1,-1 1 73,1 1-5,-1 0 36,2 0 0,-3 1 1,2 4 3,0 1 0,0 0-24,-2 2 1,2 1 51,1 3 1,-1 0-34,1 0 1,-2-1 1,3 0 0,0-1-39,0 1 0,2-3-7,-2 0 0,2-2 24,0 3 1,-2-4-6,1 1 1,-1-1-48,2-1 50,1 0 1,-1 0 4,1 0 1,-3-3-30,0-1 14,-2-2 1,1 0 26,-1-1 5,-1-2 0,2 2 0,-3-2 1,0 2 7,0 1 50,0-1 1,0 1-67,0-1 55,0 4-33,0 0 70,0 3-49,0 3 1,0-2 2,0 4 1,0-1 4,0 2 0,0 1 14,0-1 0,0-2-32,0 1 0,0-1 49,0 2 0,0-1-49,0-1 1,0-2 38,0 2 50,0-2-9,0 3-184,0-4 111,3 2 1,-2-5-82,3 0 0,-1-3 72,1 0 1,-2 0-81,2-2 1,-2 1 47,3-1 0,-2 1-5,2 0 1,0-1-33,-3 1 25,3-1 0,-2 3-90,1 0 85,2 2 27,-6 0 1,5 2-20,-3 2 1,0 0 31,-2 2 0,0 0 10,0 3 0,0-1 3,0 1 0,1-1-14,1 0 0,-1 1 7,1-1 0,1-1-14,-1-1 0,2 0 5,-1 3 0,2-3-90,-1 0 1,2-2 82,0 3 1,0-4-109,1 1 0,-1-1 91,1-1 1,0 0-24,1 0 1,-1-2 15,2 0 0,-2-3 1,0 0 1,-2 0 24,0-2 0,0 1 13,-1-1 1,-1 3 76,-1 0 0,1-1-94,-1-1 0,1 0 27,-3-1 1,0 3 5,0 0-46,0-1 1,-3-1 8,1 0-5,-3 2 1,2 1 1,-4 3 0,3 0 5,0 0 0,0 0-15,-3 0 1,1 0 11,-1 0 0,2 3 91,0 1 1,0 2-84,0 0 1,2 1 89,-2-1 1,4 1-84,-1-1 0,-1 0 1,1 1 1,0 0 0,2 2 1,1-2-4,1 1 0,1-3-119,4 0 0,-1-4 66,0 1 1,2 1-86,0-1 1,0 0 68,3-2 1,-3-2 38,0 0 1,1-3 16,0 1 1,-1-2 3,-4 0 1,2-2 0,-2 0 1,-1 1 14,-1-2 1,-1 0 76,-1 0 1,0-1-85,0 1 1,-1-2-2,-1 3 0,0-3 6,-2 3 0,1-4-33,-2 2 1,0 0 47,3 2 0,0 3 0,2 0 0,-2 3 88,0-2-54,0 3 0,1-2 145,-1 3-174,1 3 1,-2 0 75,3 4 1,0-1-51,0 0 1,0 3-13,0 0 1,0 0 21,0-1 0,0-1 2,0 2 0,3 1-22,1 1 0,0-2-4,0 0 1,0 0-12,0-1 0,2 2 16,-2-2 1,2-1-83,0 2 1,1-2 78,-1-1 1,0-1-176,1-1 1,-3-1-82,0 2 1,1-2-198,1-3 1,-2 0-7,1 0 0,-3 0-810,2 0 1217,-3 0 0,5 0 0,-2 0 0</inkml:trace>
  <inkml:trace contextRef="#ctx0" brushRef="#br0" timeOffset="549">661 97 7946,'0'-6'-187,"0"2"657,0-2-387,0 6 1,0-5 140,3 2-64,-3 1 2,3 2 16,-3 0-49,-3 0 1,0 0 7,-4 0 0,1 0-168,0 0 1,-1 1 124,1 1 0,-3 0-170,1 2 1,-1-1 100,3 2 0,-1 0-147,1 0 0,2-2-17,2 2 77,-1-1-76,2 2 74,1 1 1,3-2 10,4 0 0,1-2 27,1-1 1,-1-1 19,-1 1 0,0 1-22,2-1 0,-2 2 22,1-1 1,-1 2-10,0-1 0,-1-1-4,1 2 0,-3-2 44,0 2 1,-2 0-36,0 0 0,-2-2 83,0 1 0,0 1-77,0 1 0,-5-2 21,-1 1 0,-3-3-14,1 2 0,0-2-36,-3 2 0,3-2-24,-3 0 1,3-1-142,0-1 0,1 0 123,0 0 0,1 0-330,-1 0-284,4 0 155,0 0 289,3-3 1,3 1 244,1-2 0,2 0 0,0-3 0</inkml:trace>
  <inkml:trace contextRef="#ctx0" brushRef="#br0" timeOffset="1424">744 180 7946,'-1'-3'0,"-1"1"0,2 0 195,-3 0 80,3 1-316,0-1 518,0 2-191,3 0-136,0 0 1,3-1-110,-2-1 0,2 1 176,-2-1-290,2 1 0,0 0 74,1-1 1,-3 2-208,0-3 81,0 0 1,2 1 95,-2-2 0,1 2-88,-2-2 1,-1 2 96,1-3 1,-3 3-408,2-2 334,-1 2 0,-2-2 50,-1 1 0,1 1 53,-3 2 0,-1 0 137,-1 0 1,-1 0-26,1 0 1,0 3-75,-1 1 0,1 2 43,-1 0 0,2 1-53,0-1 0,0 3 26,3-1 1,-1 4-5,1-1 0,2-2-97,-3-1 0,3 2-7,3-2 1,-2 1-149,3-3 1,1 1-110,1-1 1,0-3 102,1 0 0,-1-1-122,1 1 0,1-1 72,1-2 1,-1 0-9,-1 0 0,1-3 99,1-1 0,-1 0 175,-4 0 0,2 0-18,-2-3 0,1 1 0,-1-1 0,1 0 16,-3-1 1,0 0 24,-2 0 0,3 0 112,-1 0 1,0 0-93,-2 0 1,0 3 326,0 1-92,0-1-102,0 2 54,-3 0-122,2 3 1,-2 1 2,3 1 1,0-1-27,0 3 0,0 1 38,0 1 0,0 3-51,0-1 0,0 1 119,0-3 1,0 3-127,0-1 1,1 1 2,1-3 0,-1 1-22,1-1 0,-1 1-249,-1-1 63,0 0 0,1 0 104,1-2-120,-2-1 103,6-3 1,-3-1-15,1-1 0,1-1 21,-3-4 1,3 1 7,0 0 1,0-3 19,2 0 0,-3-1-4,0 1 0,1-2 80,1 3 0,0-1-75,1 3 78,-1-3 1,1 2-67,-1 1 0,-2 0-17,1 4 34,-4 0 1,2 7-1,-3 1 0,0 2 15,0-1 0,0 1-24,0 1 0,0 1 82,0-1 0,0 2-76,0-3 0,0 1-46,0-3 1,0 1 51,0-1 0,1-2-191,1 0 1,-1-1-99,3 1 1,1-3-126,1 1 1,1-1-210,-1-1 1,0-1 207,1-1 0,-1-1 382,1-4 0,-1 1 0,0 0 0,1-1 0,-1 1 0,1-1 0,-1 1 0</inkml:trace>
  <inkml:trace contextRef="#ctx0" brushRef="#br0" timeOffset="1850">1116 148 7946,'0'-4'-71,"0"0"1,1 2 0,0-3-14,1 0 1,1 2 458,-3-1 1,0 1 214,0-1-325,0 3 1,0-3 19,0 2 144,0 1-431,-3-2 0,-1 3 130,-2 0 1,0 1-131,2 1 1,-2 0 23,2 2 0,-2 0-77,0 0 1,1 1 24,1 0 0,1 0 63,-2 2 0,2-3-140,1 0 0,1 1-26,-1 1 32,1 1 0,1-1 68,0 0 1,2-1-150,0-1 1,3-3 34,0 1 0,0-1 84,2-1 0,-1 2 51,1 0 0,1 1 3,1-3 1,-1 0-45,-1 0 1,-1 2 9,0 0 0,-1 2-46,-1-2 0,-2 1 58,2-1 0,-2 0-126,0 2 152,-1 0-7,-1 3 1,0-1 158,0 1 0,-3-3-75,-1 0 64,-2-3 0,-1 4-74,1-2 0,0-1-3,-1 1 1,1-3-32,-1 2 0,3-1 41,0-1-230,0 0-434,-3 0-1010,1 0 1605,-1-3 0,4 0 0,0-4 0</inkml:trace>
  <inkml:trace contextRef="#ctx0" brushRef="#br0" timeOffset="2367">1232 212 7946,'-4'-3'-503,"0"0"710,2 3 42,2 0 1,-4 0 67,2 0-321,1 0 187,-2 0-89,3 0-75,3 0 1,1 0 27,2 0 1,1 0-4,-1 0 0,0-1-72,1-1 68,-1 1 0,1-4-214,-1 3 159,1-3 1,-2 2-111,-1-4 0,-1 3-97,-3 0 143,0 2 1,0-3 53,-3 3 0,0 0-3,-3 2 0,-1 0 25,1 0 1,-3 0-40,1 0 0,-3 1 270,2 1 0,-1-1-69,1 4 1,1-1 216,1 2 1,-1 2-51,-1 0 0,3-1 57,1 2 0,3-2-186,-2-1 0,2 1-137,0-1 1,2 1 45,0-1 0,2 0-162,3 1 1,3-3 22,0 0 0,3-2 79,-3 0 0,4-1-245,-1-1 1,-2 0 64,2 0 0,-1 0-436,1 0 0,0 0-42,-2 0 0,0 0-1022,0 0 1634,-2-3 0,5-1 0,-2-2 0</inkml:trace>
</inkml:ink>
</file>

<file path=ppt/ink/ink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27.242"/>
    </inkml:context>
    <inkml:brush xml:id="br0">
      <inkml:brushProperty name="width" value="0.06" units="cm"/>
      <inkml:brushProperty name="height" value="0.06" units="cm"/>
      <inkml:brushProperty name="color" value="#5B2D90"/>
    </inkml:brush>
  </inkml:definitions>
  <inkml:trace contextRef="#ctx0" brushRef="#br0">90 135 7003,'3'-1'-20,"0"-1"93,-3 1 0,1-2-110,1 3 1,-1 0-40,1-2 146,-1 1 1,-1-3 103,0 2-114,0 1 1,0-2 203,0 1-187,0 1 0,-3-2 2,-1 3 0,-2 0 15,-1 0 1,1 0-5,0 0 1,-1 1 41,1 1 1,-3 0-41,1 5 1,-1-2 2,3 3 0,-1-1-48,1 0 1,0 1-93,2 1 1,1-1 41,3-1 1,0-1-123,0 1 1,0-3 72,0 0 0,3 0 12,1 0 0,2-1-57,0-3 1,1 0 77,2 0 0,-2 0 12,2 0 1,-2-3-27,-1-1 0,1 0 18,-1 0 0,-2 0-63,1-3 39,-1 1 1,2-1 20,-2 1 0,-1 0-3,0 2 0,-3-2 10,2 2-48,-1 1 124,-1-3-103,3 6 302,-2-3-173,4 6 1,-1-2 52,2 3 1,-1-1-85,-1 1 0,0-3 11,3 1 0,-1-1-1,0-1-5,1 0 1,-1 0-120,1 0 101,-1 0 1,1 0-124,-1 0 1,-2-3 49,1-1 0,-4 0-9,1 0 0,1 0-18,-1-3 18,0 1 1,-2 0 26,0-1 0,-1 1-2,-1-1 1,-1 3 26,-1 0 0,-1 2-28,0 0 1,0 2 90,-2 0 1,1 0-49,2 2 0,-2 2 9,2 2 1,1 1-11,1-1 0,-1 1 4,1-1 0,0 3-55,2-1 0,0 1 42,0 0 1,0-1-21,0 2 0,0-2 13,0 1 0,1 0-4,1 0 1,-1 0-7,1 0 1,-1-5 3,1 3-24,-1 1 1,2-1 21,-3 1 1,0-3 6,0 0 0,0-1 34,-3 2 1,-1-1-43,-2-1 1,0-3 137,-1 1 0,1-1-18,-1-1 37,1 0 0,0-1-226,-1-1 1,3 1-171,0-3 0,2 2-849,0-3 796,1 1 0,1 0-466,0-1 0,0 3 752,0-2 0,0 0 0,0-3 0</inkml:trace>
  <inkml:trace contextRef="#ctx0" brushRef="#br0" timeOffset="672">359 148 7946,'0'-7'-225,"0"1"616,0 2-353,0 1 1,0 4 17,-3 1 1,3 2 83,-2 2 0,1 1-81,1 2 0,0-1 56,0 2 1,0 1-45,0 2 0,0-2-94,0-1 0,0-2 43,0 1 1,0 0-111,0 0 0,0-1 92,0-1 0,0-1-130,0 0 0,0-1-233,0-1 96,0-3-258,0 2 290,0-8 0,-1 0 257,-1-3 0,1-2 5,-1-1 1,-1 1 101,1-1 1,0 0-67,2-4 0,0 1 112,0-1 0,0 2 5,0 0 0,0 0-119,0 0 0,3 1 224,1 2 1,0 0-60,0 4 0,0 0-225,3 2 1,-1 1-5,1 3 1,-3 0-182,0 0 1,3 1 102,1 1 0,-2 4-114,-1 2 0,-1 1 102,2-3 0,-1 3 27,-1-1 1,-3 2 139,2-2 1,-3-1-82,0 2 0,0-2 93,0-1 0,-3 0-114,-1-2 0,-2 1 13,0-3 1,-1 3-154,-2-3 1,2 0 99,-1-2 0,-2 0-309,2 0 0,-1 0 95,3 0 1,-1-2-339,1 0 618,0-3 0,2 1 0,1-2 0</inkml:trace>
  <inkml:trace contextRef="#ctx0" brushRef="#br0" timeOffset="1048">468 0 7984,'-4'0'294,"0"0"0,2 1-87,0 1 1,2-1-114,0 4 0,-3-3-27,1 2 1,0 0 97,2 3 1,0 1-82,0 1 1,0 2 84,0 0 1,0 1-119,0 1 0,0 0 12,0 0 1,0-1 33,0-2 1,0 2-32,0-4 0,0 3-129,0-2 1,0-1-774,0-1 442,3-1-997,-2 0 616,2-2-313,-1-1 1088,2-3 0,2 0 0,1 0 0</inkml:trace>
  <inkml:trace contextRef="#ctx0" brushRef="#br0" timeOffset="2167">552 141 7946,'3'-3'0,"1"2"-358,-2-3 1,-1 2 71,4-3 436,-4 4 0,4-3 0,-2 3 829,1-1-375,-3 0-425,5-1 0,-3 1-106,1-2 18,-1 3 142,-3-2-320,0 0 0,-1 2 55,-1-1 0,0 1-74,-2 1 1,0 0-162,-3 0 213,1 0 0,-1 3 89,-2-1 0,2 3 4,-1-1 1,0 2 53,2 0 1,0 0-74,-1 1 1,3 0 62,0 2 0,2-2-38,-3 1 1,4-1-160,-1 0 1,1-1 5,1 1 1,0-1-99,0 0 1,3-1 140,1-1 0,2-3 16,0 2 0,1-3 33,-1 0 1,3 0 0,-1 0 0,1-2 24,-3 0 0,1-3-48,-1 1 0,0 0 43,1 0 0,-1 0-35,1-3 1,-3 1-5,0-1 0,-2 1 34,3 0 1,-4 1-8,1 1 0,-1 2 52,-1-2-90,0 2 93,0-1 1,0 4-59,0 1 0,0 2 115,0 2 0,0 1-86,0-1 1,-2-2-13,0 0 1,-1 1-43,3 1-13,0 1-143,0-1 188,3 0 0,0-1-183,1-1 159,2-3 1,-2 2-13,2-3-7,1 0 0,-1 0-6,0 0 0,-1-2-98,-1 0 1,0-3 108,3 1 0,-3 0-122,0 0 0,0 0 108,0-3 0,2 1-34,-2 2 1,0-2 25,0 2 1,-1-1 8,2-2 0,0 3 24,-3 0 1,2 1 82,-2-1 1,3 2 81,-1-2-129,-1 2 0,2-1 180,-3 1-145,3 1 1,-3-2 11,2 3 50,-2-3-3,3 2-36,-4-1 1,3 2 83,-2 0-83,-2 0 8,3 0 32,-3 0-86,-3 0 0,2 0 23,-3 2 0,2-1 43,-3 1 0,3 0 27,-2 0-47,0-1 0,-3 4 30,1-3 1,1 2 115,1-2 1,2 3-5,-2-1 1,2 0-68,-3 0 1,3 1-144,-2 1 0,3 0 120,-2 1 0,1-1-136,-1 1 0,1-1-17,2 0 45,0 1 0,1-1-48,1 1 0,2-2-136,2 0 1,0-3 70,1-2 0,-1 0 81,1 0 0,1 0 154,1 0 0,2 0-98,0 0 0,-1-2 15,1 0 0,-1-3-21,0 1-107,2-2 1,-2 0 0,0-1-81,-1 1 0,0 0 67,0-1-75,-1 1 0,-2-1-411,-2 1 418,-1 0 54,-3-1 1,-1 3 126,-1 0 0,-1 2 1,-6 0 102,1 4 1,-1 0 44,3 2 0,-1-2-105,1 2 0,2 1 506,-1 1-363,1 0 1,-2 1 86,2-1 0,0 1-57,2-1 0,2 0 3,-3 1 0,3-3-64,3 0 1,0 0-122,4 0 0,2 1-474,1-3 1,3 0 230,2-2 1,2 0-144,2 0 1,-1 0 159,0 0 1,0 0-417,-1 0 0,0-2 67,0 0 0,-3 0-335,1 2 857,-2 0 0,-3 0 0,0 0 0</inkml:trace>
</inkml:ink>
</file>

<file path=ppt/ink/ink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31.132"/>
    </inkml:context>
    <inkml:brush xml:id="br0">
      <inkml:brushProperty name="width" value="0.06" units="cm"/>
      <inkml:brushProperty name="height" value="0.06" units="cm"/>
      <inkml:brushProperty name="color" value="#5B2D90"/>
    </inkml:brush>
  </inkml:definitions>
  <inkml:trace contextRef="#ctx0" brushRef="#br0">52 1 8917,'4'0'74,"-1"0"1,-3 0 49,2 0-154,-1 0 116,2 0-235,-3 0 107,0 3 0,1-3-139,1 2 132,-1-1-35,1-1-731,-2 0 1,0 0 0</inkml:trace>
  <inkml:trace contextRef="#ctx0" brushRef="#br0" timeOffset="2129">26 20 7927,'4'0'-12,"-1"0"0,-2 0 176,1 0-39,-2 3-139,3-3 0,-3 4 160,0-2-217,0-1 1,0 2 124,0 0 1,0-2-74,0 3 0,0-2-65,-3 3 1,2-3-202,-3 2 1,-1-2 98,-1 3 186,0-1 0,-1 2 0,1 1 0</inkml:trace>
</inkml:ink>
</file>

<file path=ppt/ink/ink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35.580"/>
    </inkml:context>
    <inkml:brush xml:id="br0">
      <inkml:brushProperty name="width" value="0.06" units="cm"/>
      <inkml:brushProperty name="height" value="0.06" units="cm"/>
      <inkml:brushProperty name="color" value="#5B2D90"/>
    </inkml:brush>
  </inkml:definitions>
  <inkml:trace contextRef="#ctx0" brushRef="#br0">1 6 7326,'0'-3'282,"0"0"1,1 3-71,1 0-96,-1 0-66,1 0 1,-1 0 76,1 0-74,-1 0 0,3 2 20,-2 0 1,-1 3-1,3 0 0,-2 0-86,3 2 1,-1-1 72,2 0 1,-1 2-130,-1 0 1,0-1 59,3 2 1,-3 0-7,0 0 0,1-1 43,1-1 1,-2-1-65,0 0 0,-1-1-316,1-1 344,-3-3 1,3 4-19,-2-2-26,-1-1 71,2-2-44,-3-3 0,0-1 0,0-2 1,0-1-56,0 1 0,0 2-3,0-1 1,0 1-38,0-2 0,0-1 79,0 1 1,0 0 21,0-1 1,0 1-48,0-1 1,0 3 19,0 0 51,0-1 11,0-1 35,0 3-9,0 0 0,0 3 131,2 0-171,-1 3 0,4 0 35,-3 3 0,3-1-19,0-1 0,-2 0 8,1 0 1,1 1-6,1-3 0,0 2-22,1-2 1,-1 1-2,1-1 0,-1-1-6,1 1 1,-1-1-24,0-1 8,4 0 1,-3-2 0,1 0 19,-1-3 1,0 2-14,-1-1 0,-2-2 9,-2 2 1,-1 0-37,-1 0 1,0-1-6,0-1 1,0 2-61,0 0 56,0-1-5,-3-1 79,-1 2 0,-2 1-75,-1 3 74,1 0 0,0 1-38,2 1 1,-1 2 173,3 2 1,-1-1-50,1 2 0,1-5 58,-1 5 0,1 0-140,1 2 1,1-1 3,1-1 0,2-1-105,2 0 1,1 0 79,-1-2 0,3 1-133,-1-3 1,1 3 80,0-3 1,-2 0-25,2-2 0,0 0 45,-1 0 1,1 0-6,-3 0 0,-1-1 24,-1-1 0,0 1 11,0-4 0,-1 1 33,0-2 0,-3 2-52,2-1 63,-1 1-51,-1-2-56,0-1 5,3 1 0,-2 1-272,1 1 283,-2 3 22,0-2 1,1 3 129,1 0 0,-1 1-141,1 1 1,-1-1 123,-1 3 1,0-1-59,0 1 0,1 0 39,1 3 0,-2-3-25,3 0-21,-3 0 1,1 3-22,1-1 0,-1-2-19,1 1 69,-1-4-34,-1 5 131,0-5-112,0 1-42,0-2 1,0-2 12,0-3 1,0 2-124,0-2 1,0 1 118,0-2 0,0 2-85,0-1 0,0 1 60,0-2 0,0 0 11,3 2-34,-3-2 79,6 2-38,-2 1 0,-1-1 12,-1 2-3,2 1 1,-3-2 0,4 4 39,-3 1-43,0-1 63,1 5-56,-3-3 133,6 4-51,-5-1 17,4 1-40,-4-1-40,5 0 0,-5-1-49,4-1 83,-4-3-153,5 5 126,-3-5-117,4 2 127,-1-3-26,1-3 1,-2-1-1,0-2 0,0 2 4,-3-1 0,2 1-24,-2-2 0,1 1 15,-1 1 1,-1 0 63,1-3-35,1 4-131,-2-3 45,2 5 0,-2-2-11,1 3 1,-1 0 23,4 0 1,-3 1-7,2 1 0,-2 2-126,2 2 1,-1 1 120,1-1 0,-1 1 33,2-1 0,0 3 18,-3-1 0,2 3 133,-2 0 1,0-1-124,-2 1 0,0 0 93,0 1 0,0 0 6,0-1 0,0 1-84,-3-4 1,2 1 132,-3-3 1,0 0-113,-3 1 0,1-3 29,-1 0 1,1-2-23,-1 0 0,-1-1-9,-1-1 1,-1 0-84,1 0 1,0-1-134,0-1 0,2 0-549,-1-2 0,0 1 123,2-2 583,2 0 0,-1 1 0,1-2 0</inkml:trace>
</inkml:ink>
</file>

<file path=ppt/ink/ink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4.158"/>
    </inkml:context>
    <inkml:brush xml:id="br0">
      <inkml:brushProperty name="width" value="0.06" units="cm"/>
      <inkml:brushProperty name="height" value="0.06" units="cm"/>
      <inkml:brushProperty name="color" value="#5B2D90"/>
    </inkml:brush>
  </inkml:definitions>
  <inkml:trace contextRef="#ctx0" brushRef="#br0">84 26 7946,'-3'-3'-1335,"0"0"1540,3 0 0,0 1 128,0-2-258,0 3 1,0-3 245,0 2-143,0 1-167,0-2 112,-3 3-51,-1 0 1,-2 1-34,-1 1 0,2 0-100,1 2 0,-2 0 78,2 3 0,-2-1 21,-1 0 0,2 1 30,0-1 1,0 1-31,3-1 1,-2 1 22,2 2 1,0-2-41,2 1 1,0 0 4,0-2 0,0 0-19,0 1 1,3-1-120,1 1 0,2-3-148,0 0 1,3-2 70,-1 0 0,4-1-198,-2-1 0,2 0 62,-2 0 0,2-1 325,-1-1 0,-2-2 0,0-2 0,0 1 0,0 1 0,-1 0 0,-1-3 0,-1 3 0,1 0 0,-4 2 0,2-1 0,-3 1-133,0 1 529,1-2 198,-2 0-189,2 3-142,-3-6 1,0 5 100,0-4-49,0 4-55,0-5-93,0 3 1,0-2-190,0 1 1,-1 3 43,-1-2-74,1 3 0,-4 0 94,0 0 0,2 0-141,-2 0 128,1 0 1,-2 3 17,2 1 1,-1-1-28,3 2 1,-2-1 12,2 2 0,-3 1-44,3-1 0,0 1 52,2-1 1,0 0-131,0 1 0,1-1 20,1 1 0,-1-2-80,4 0 0,-1 0 84,2-3 1,1 0-103,-1-2 89,1 0 0,-1 0 20,0 0 1,1-2 65,-1 0 0,-2-3-65,1 0 1,-3 0 203,2-2-123,-2 1 0,0-1 9,-2 1 1,0 2-7,0-1 1,0 3 9,0-2 0,0 2-25,0-2 0,-2 2-3,0-3 0,-1 4 28,1-1 0,1 0-10,-4 0-48,4 1-103,-5-1-311,6 2 199,-3 0-1238,3 0 1302,3-3 0,-2 2 58,3-1 0,-2 1 114,3 1 0,-4 0 0,5 0 0,-3 0 0,4 0 0,-1 0 0</inkml:trace>
</inkml:ink>
</file>

<file path=ppt/ink/ink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4.812"/>
    </inkml:context>
    <inkml:brush xml:id="br0">
      <inkml:brushProperty name="width" value="0.06" units="cm"/>
      <inkml:brushProperty name="height" value="0.06" units="cm"/>
      <inkml:brushProperty name="color" value="#5B2D90"/>
    </inkml:brush>
  </inkml:definitions>
  <inkml:trace contextRef="#ctx0" brushRef="#br0">7 1 6631,'0'3'151,"-1"0"182,-1-3-195,1 0 320,-1 0-244,2 0 13,0 3-270,0-2 139,0 2 0,0-3-244,2 0 205,-1 0-165,5 0 1,-5 0 28,4 0 1,-3 0-741,2 0 188,0 2 133,3-1 498,-1 2 0,0-3 0,1 0 0</inkml:trace>
</inkml:ink>
</file>

<file path=ppt/ink/ink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5.179"/>
    </inkml:context>
    <inkml:brush xml:id="br0">
      <inkml:brushProperty name="width" value="0.06" units="cm"/>
      <inkml:brushProperty name="height" value="0.06" units="cm"/>
      <inkml:brushProperty name="color" value="#5B2D90"/>
    </inkml:brush>
  </inkml:definitions>
  <inkml:trace contextRef="#ctx0" brushRef="#br0">7 1 7676,'-4'0'978,"2"0"-686,2 0-146,0 3 132,0 0-267,0 4 0,0-1 108,0 0 1,0 1-101,0-1 1,0 1 9,0-1 1,0-2-125,0 1 0,0-1-174,0 2 172,0 1 1,0-1-602,0 1 477,0-4 1,0 2-1113,2-3 697,-1 0 636,2-2 0,0-2 0,0-2 0</inkml:trace>
</inkml:ink>
</file>

<file path=ppt/ink/ink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5.499"/>
    </inkml:context>
    <inkml:brush xml:id="br0">
      <inkml:brushProperty name="width" value="0.06" units="cm"/>
      <inkml:brushProperty name="height" value="0.06" units="cm"/>
      <inkml:brushProperty name="color" value="#5B2D90"/>
    </inkml:brush>
  </inkml:definitions>
  <inkml:trace contextRef="#ctx0" brushRef="#br0">1 20 7946,'0'-5'-506,"0"1"810,0 3-61,0-5-38,0 5-108,0-2-1627,0 3 1530,3 0 0,0 3 0,4 1 0</inkml:trace>
</inkml:ink>
</file>

<file path=ppt/ink/ink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5.854"/>
    </inkml:context>
    <inkml:brush xml:id="br0">
      <inkml:brushProperty name="width" value="0.06" units="cm"/>
      <inkml:brushProperty name="height" value="0.06" units="cm"/>
      <inkml:brushProperty name="color" value="#5B2D90"/>
    </inkml:brush>
  </inkml:definitions>
  <inkml:trace contextRef="#ctx0" brushRef="#br0">1 91 7946,'0'-4'-1082,"0"1"1614,0 1-24,0 1-267,0-5 0,0 5 13,0-4 44,0 4-240,0-5 1,0 3-154,0-4 0,0 3 23,0 0 0,2 2 115,0-3-122,3 1 156,-1-2-302,2-1 203,0 1 98,1 2-16,-1-1 21,1 4 83,-4-2 0,2 4-100,-3 1 0,0 1 1,-1 4-8,1-1 0,-1 1 3,1-1 0,-1 0 1,-1 1 1,1-1 66,1 1-184,-2-1 0,5 1 66,-2-1 1,-1 0-324,1 1 0,-2-4 102,3-1 0,-2 1-349,3-1 1,-3 1-312,2-3 534,0 0 1,3-1 336,-1-1 0,1-5 0,-1-3 0</inkml:trace>
</inkml:ink>
</file>

<file path=ppt/ink/ink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6.204"/>
    </inkml:context>
    <inkml:brush xml:id="br0">
      <inkml:brushProperty name="width" value="0.06" units="cm"/>
      <inkml:brushProperty name="height" value="0.06" units="cm"/>
      <inkml:brushProperty name="color" value="#5B2D90"/>
    </inkml:brush>
  </inkml:definitions>
  <inkml:trace contextRef="#ctx0" brushRef="#br0">32 1 8192,'-3'0'217,"-1"0"-110,2 0-22,1 0 1,-3 2 40,1 3 0,1-2-49,-1 2 0,3-1 63,-2 2 1,-1-2-29,1 1 1,-1 0-125,3 3 0,0-1 115,0 2-225,0-2 0,0 0-66,0-1 1,1 0-107,1-2 0,0 1 76,2-3 0,0 0-151,3-2 1,-1 0 32,0 0 0,2 0 98,0 0 0,-1-2 238,2 0 0,-2-3 0,-1 1 0,1-1 0,-1 0 0,1 0 0,-1 1 0,0-2 0</inkml:trace>
</inkml:ink>
</file>

<file path=ppt/ink/ink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6.521"/>
    </inkml:context>
    <inkml:brush xml:id="br0">
      <inkml:brushProperty name="width" value="0.06" units="cm"/>
      <inkml:brushProperty name="height" value="0.06" units="cm"/>
      <inkml:brushProperty name="color" value="#5B2D90"/>
    </inkml:brush>
  </inkml:definitions>
  <inkml:trace contextRef="#ctx0" brushRef="#br0">0 7 7946,'0'-4'-136,"0"2"1,0 2 244,0 2 1,0 0 142,0 2 1,0 0-48,0 3 0,0-3-65,0 0 0,1 1 114,1 1 1,0 3-103,2-1 0,-2-1-287,2-3 0,1 0-130,1 3 1,-2-4-257,1-1 1,-1 1 140,2-1 1,3 0-729,-1-2 1108,1-2 0,0-2 0,1-2 0</inkml:trace>
</inkml:ink>
</file>

<file path=ppt/ink/ink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6.841"/>
    </inkml:context>
    <inkml:brush xml:id="br0">
      <inkml:brushProperty name="width" value="0.06" units="cm"/>
      <inkml:brushProperty name="height" value="0.06" units="cm"/>
      <inkml:brushProperty name="color" value="#5B2D90"/>
    </inkml:brush>
  </inkml:definitions>
  <inkml:trace contextRef="#ctx0" brushRef="#br0">25 13 7946,'-6'-4'871,"0"1"-192,2 1-960,-2 1 18,6-2 1,-3 4 0,6 0 0,1 2 0,2 0 0,0 1 262,0-1 0,4 1 0,0 3 0</inkml:trace>
</inkml:ink>
</file>

<file path=ppt/ink/ink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48.892"/>
    </inkml:context>
    <inkml:brush xml:id="br0">
      <inkml:brushProperty name="width" value="0.06" units="cm"/>
      <inkml:brushProperty name="height" value="0.06" units="cm"/>
      <inkml:brushProperty name="color" value="#5B2D90"/>
    </inkml:brush>
  </inkml:definitions>
  <inkml:trace contextRef="#ctx0" brushRef="#br0">52 142 7946,'0'-4'121,"0"-2"88,0 3 0,0-1-28,0-1 1,0 3-111,0-2 1,0 2 244,0-3-321,0 4 1,-1-4 53,-1 3-203,1 0 260,-4 2 1,3 0-32,-2 0 0,2 0 12,-3 0 1,3 2-1,-1 1 1,-1 1 0,1 2-1,0 2 93,-1 0 1,3 0-224,-1 0 0,0 0 29,0 3 0,1-3 17,-1 0 0,1 0-131,1-2-389,3 0 197,1 1 1,2-4 95,1-1 0,-1-1 8,1-1 1,-1-3 52,0-1 1,0-2 136,-2 0 0,2-1-59,-2-2 1,1 1 18,0-2 0,0 1 1,-3-2 0,1 3 121,-1-3 0,-2 1-112,3 0 0,-3-3 3,0 3 0,0-2 17,0 2 0,0-2-14,-3 4 0,3-1 228,-2 3-106,1-1 1,0 2 279,-1 0-281,1 3 50,-2 2 29,3 2 1,0 2-44,0 2 1,0 1 41,0-1 0,0 3-71,0-1 1,0 2 124,0-2 0,0-1-63,0 2 1,0 0-33,0 0 0,0 1-48,0-1 0,0 2-11,0-3 0,3 1-174,-1-3 0,1 0 33,-1 1-74,1 2 0,4-2-25,-1-1 0,1 0-40,-1-4 1,2 0 167,1-2 1,0 0 0,0 0 1,-2 0 43,2 0 1,0-3 28,-1-1 1,1 0-6,-3 0 0,1 0-41,-1-3 1,1 1-44,-1-1 1,-2 1 58,1 0 1,-3-1-174,2 1 0,-3-1 77,2 1 1,-3 0-43,0-1 49,0 1 8,0-1-131,0 4 148,-3-3 1,0 5 116,-4-1 0,3 1-133,0 1 245,0 3 1,-3 1-29,1 2 0,1-1 85,1-1 1,2 0-91,-2 3 0,2-1-11,0 0 0,-1 1 106,1-1-115,0 1 0,3-1-139,1 0 1,-1 1 113,4-1 0,-1-1-305,2-1 1,3-3-14,-1 1 1,2-1-3,-2-1 1,0 0 88,3 0 0,-3 0-112,0 0 1,1-2 274,0 0 0,0-3 0,-3 1 0,0-1 0,1 0 0,-3 0 0,0 0 0,-2 0 0,3-2 0,-4 1 0,3-1 0,-2 1 0,-1 2 0,1-1 0,-2 4-117,0-2 293,0 3 0,-2 1-110,0 1 0,0-1 71,2 4 0,0-1-43,0 2 0,0 1 113,0-1 1,0-2-49,0 1 0,0-1 309,0 2-303,0 1 0,0-1-34,0 1 1,1-3-116,1 0 167,-1-2-176,1 1 1,-1-3-30,1 0-102,-1 0 1,3-1 95,-2-1 1,-2-2-122,3-2 0,-1-1 20,1 1 0,1-1 59,-2-2 0,3 2-67,-1-1 1,0 0 52,0 2 0,-2 2 1,2-1 0,0 1-5,0-2 39,2 2 0,-5 1 39,4 0 277,-4 3-33,2 0 1,-3 3-62,0 4 0,0-1 52,0 1 1,0-1-25,0 0 1,0 2 118,0 0-254,0-1 0,1 2 10,1-2 0,-1-1-53,4 1 0,-1-4-192,2-1 0,1 1-14,-1-1-1,0 1 71,1-3 1,1-1 46,1-1 1,2 0 24,-3-2 1,3 0 47,-3-3 1,1 1-24,-3-1 1,0 1 11,-2 0 1,1-3-44,-2 1 0,1-2-106,-2 2 1,0 1-13,-2-2 0,0 0 75,0 0 0,-1 1 18,-1 1 0,2 1-96,-3-1 443,0 1 1,1 0 282,-2 2 56,3 1-336,-2 3-161,0 0 0,2 1-129,-1 1 0,1 2 238,1 2-198,0 0 0,0 3 130,0 0 1,3-1-12,-1-2 0,1 1-61,-1-1 0,-1 3 118,3-1 1,-1 2-115,1-2 1,-3-1 26,1 2 0,1-2-134,-1-1 1,1 3 76,-1 0 1,-1-1-369,1-1 1,-1-1-33,-1 0-639,0 1 296,0-1-42,0-2 134,0-1 361,0-3 0,-2-1 31,0-1 1,0-2-4,2-2 1,-3-1 156,1 1 0,0-1-80,2-2 0,0 2 232,0-1 0,0 0 133,0 2-108,0 0 1,0-1 49,0 1 60,3-1 0,0 1-8,1 0 0,1 1-117,-3 1 1,3 3 230,-1-2 0,0 1-53,0-1 1,1-1-235,1 2 0,-2-1 37,1 1 0,-1 1-94,2-4 0,0 3 101,-2-2 1,2 2-13,-2-2 0,0 1 121,0-1 1,0 2-128,0-2 1,-1 2 59,0-3-38,-3 4 0,3-3-197,-3 2-4,0 1-243,0-1 252,0 2-30,-3 2 1,3 0 390,-3 2-240,0 0 0,2 3 122,-1-1 0,1 1-82,1-1 1,0 1 244,0 2 1,0-2 6,0 1 0,0 0-127,0-2 0,0 0-305,0 1 0,0-1 98,0 1 0,1-1-236,1 0 1,0-1-14,2-1 55,0-3 0,3 2 32,-1-3 0,3 0 60,-1 0 0,1 0 11,-3 0 0,0-3 4,1-1 0,-3-2-62,0 0 1,0 0-136,0-1 0,1 1 186,-3-1 1,3 3-2,-3 0 0,0 2 235,-2-3-232,3 4 148,-2-2 30,1 3 0,-2 1 171,0 1 0,0 2 134,0 2-115,0 0 1,1 1-247,1-1 0,0 0 60,2-2 1,-2 1-368,2-3 214,1 3 1,1-4-20,0 1 0,1-1 30,-1-1 1,1 0 20,-1 0 0,0-1 15,-2-1 0,2-2 24,-2-2 0,0 2-217,0-1 0,-2 1 123,2-2 0,-2-1 132,3 1-125,-4 0 383,5-1-209,-5 4-97,1 0 26,1 3 1,-2 3 17,1 1 0,-1 2-158,-1 0 1,0 0 146,0 1 1,2 1 89,0 1 0,0 2-92,-2 0 1,2 0 235,0 0 0,1 1-56,-3-1 0,0 1-131,0 1 0,0-2 21,0-1 1,-1-2 24,-1 1 0,-2-3 106,-2-2 0,-1 1-107,1-3 1,0 1 215,-1-3 0,-1 0-163,-1 0 1,-2 0-52,3 0 0,-3-3-231,3-2 0,-3 2-404,2-1 0,1-1-138,1-1 1,2 2 350,0-1 0,0 3 305,3-2 0,0 3 0,2-2 0</inkml:trace>
</inkml:ink>
</file>

<file path=ppt/ink/ink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7:50.242"/>
    </inkml:context>
    <inkml:brush xml:id="br0">
      <inkml:brushProperty name="width" value="0.06" units="cm"/>
      <inkml:brushProperty name="height" value="0.06" units="cm"/>
      <inkml:brushProperty name="color" value="#5B2D90"/>
    </inkml:brush>
  </inkml:definitions>
  <inkml:trace contextRef="#ctx0" brushRef="#br0">52 45 7886,'0'-3'971,"0"-3"-653,0 5-492,0-2 158,0 1 0,-1 1 48,-1-1 65,2-2 74,-3 4-148,0-3 22,-1 3 0,0 0 234,0 0-166,0 0 0,-3 3-1,1 1 0,1-1-80,1 2 0,3-1 3,-1 2 0,1 1-77,1-1 0,0 1 114,0-1 0,0 0-264,0 1 0,0-3 62,0 0 0,2-2-22,0 3 1,3-4 51,-1 1 0,0-1 5,0-1 67,1 0 0,0-1 10,0-1 0,0 1-56,-3-4 0,2 3 34,-2-2 0,1 2 50,-1-2 0,-1 2-52,1-3 44,-1 4 1,-1-3-66,2 2 134,-1 1-67,2-1 1,-1 2 2,0 2 1,3 0-42,-3 2 1,2-2 0,-2 3 0,3-3-74,-1 2 1,1-2 88,0 2 1,0-2-316,0 0 0,0 1 65,2-1 0,-1 0-56,1-2 1,-3 0 63,0 0 0,0 0 148,3 0 1,-1 0 136,1 0 1,-3-2-74,0 0 0,-2-3 143,3 0 1,-2 0-143,1-2 1,0 1 113,-2 0 1,-1-1-90,1 1 1,1-1 192,-1 1 1,1 0-47,-1 2 1,-1-2 90,1 2 1,1 0 6,-1 0 0,2 2 39,-2-2 0,1 2-68,-1 0 1,0 1 37,2 1-173,-3 0 1,3 0 213,-2 0-349,-1 0 170,2 0-270,-3 0 203,0 3-3,-3-2 0,-1 4 6,-2-3 1,-1 1 33,1-1 0,0 0-23,-1 2 0,3-2 106,0 2-93,-1-2 0,1 3-128,0-3 85,2 3 1,-1-4-6,3 3 0,0-1-94,0 1 0,1-2 104,1 2 0,3-2-138,3 3 1,-1-2 71,2 2 1,0 0 4,0 0 0,1-2 17,-1 1 0,0 0 23,0 0 0,-2 2 17,1-2 1,-3 0 3,0 0 0,-3 0 265,2 0-225,-2 2 1,0-4 6,-4 3 1,0-2-32,-2-1 1,0-1-22,-3 1 0,1-1 33,-1-1 0,1 0 96,-1 0 1,1-1-167,0-1 13,-1 1 0,1-4-536,-1 3 1,3-2-77,0 2 625,2-3 0,0 1 0,2-2 0</inkml:trace>
</inkml:ink>
</file>

<file path=ppt/ink/ink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8:15.135"/>
    </inkml:context>
    <inkml:brush xml:id="br0">
      <inkml:brushProperty name="width" value="0.06" units="cm"/>
      <inkml:brushProperty name="height" value="0.06" units="cm"/>
      <inkml:brushProperty name="color" value="#5B2D90"/>
    </inkml:brush>
  </inkml:definitions>
  <inkml:trace contextRef="#ctx0" brushRef="#br0">13 20 7801,'0'-7'-625,"0"3"337,0 0 599,-3 2-87,2-1-280,-1 3 170,2 0-47,0 3 1,0 1 2,0 2 1,0 1 28,0-1 1,0 1-1,0 2 0,0-1-23,0 2 1,0 0-11,0 1 1,0 1-71,0-1 1,0 1 38,0 1 0,0-1-81,0 1 1,0-2-26,2 0 0,-1-3 98,1 0 0,0-1-252,0 0 114,-1-1-137,1 0 178,-2-2-238,3-1 160,-2-3 1,2-3-71,-3-1 1,0 0 110,0 0 1,0 2-14,0-3 0,0 1-23,0-2 1,0 1 142,0 1 0,0 0 0,0-2 0,0-1 0,0 1 0,0-1 0,0 1 0,0-1 0</inkml:trace>
  <inkml:trace contextRef="#ctx0" brushRef="#br0" timeOffset="864">0 116 6438,'4'-2'107,"1"0"0,-1-1 1,2 3-2,1-2 1,-1 1-60,1-1 1,-1 1 1,0-1-44,1 0 1,-1-1 49,1 1 1,-2 0-73,0-2 1,0 3 11,0-2 1,-2 1-14,1-1 1,-1-1-4,1 2 1,-2-2 37,2 2-228,-2-3 207,3 1-69,-4-2 46,2-1 1,-3 3 152,0 0-94,0 2 1,0-1 53,0 1-13,0 1 1,-1-2-39,-1 3-3,1 0-2,-4 0 1,4 1 25,-1 1 1,0-1 10,0 4 1,2-3-2,-3 2 1,3-2 102,0 2 1,0 1-72,0 1 1,0 3 90,0-1 0,0 4-114,0-2 1,0 2 11,3 1 1,-3 2 6,2 0 0,1 2-43,-1-2 0,3 0 56,-3-2 1,1-1-156,-1-1 1,-1-2 28,4-3 0,-3-1-63,2-1 0,-2-3-79,2 2 175,-2-3 1,1-3-117,-1-1 1,-1-2 98,1 0 1,1 1-56,-1-1 0,0 1 39,-2-4 1,0 2-113,0 1 1,3-1 47,-1 1 0,0-1-13,-2 1 1,2 0-93,0-1 127,0 1 1,0-1 56,1 1-107,-1 2 242,1 1-124,-3 3 1,4 0 15,-2 0 0,-1 3-1,1 2 1,-1 0 118,-1 2 0,0-1-60,0 1 0,0-1-36,0 0-36,0 1 1,0-1 23,2 1 0,-1-3-82,1 0 1,1-2 5,-1 3-29,3-4 23,-1 2 0,2-3-91,1 0 0,-2-1-4,0-1 1,0-2 95,0-2 1,-2 0-42,1-1 0,0 1 28,0-1 1,0 1 92,-2 0 0,-1-1-32,1 1 1,-1-1 34,1 1-23,-1-1 23,2 1 177,-3 2-201,0 2 228,0 2-214,0 2 0,0 2 99,0 2 0,0 1-60,0-1 0,0 1 66,0-1-88,3 1 1,0-1 0,4 0 0,-3 0-102,0-2 1,1 1 99,1-3 0,0 1-205,-2-1 0,2-1 109,-2 1 0,2-1-192,0-1 0,-2 0-67,1 0 1,-2-3-59,1-1 0,1 0 198,-2 0 1,1 0 173,-2-3 0,3-2 0,-1-1 0</inkml:trace>
  <inkml:trace contextRef="#ctx0" brushRef="#br0" timeOffset="1198">308 58 7220,'0'-3'-377,"1"0"384,1 3 1,-1 0-303,4 0 0,-3 0-83,2 0 378,-3 0 0,5-3 0,-2-1 0</inkml:trace>
  <inkml:trace contextRef="#ctx0" brushRef="#br0" timeOffset="1560">404 97 5910,'0'-5'2063,"0"1"-1853,0 3-250,0-5 1,0 4 0,0-2-82,0-1 133,0 2 1,-1 0-124,-1 3 115,-1 0 0,-4 1-14,1 1 91,2 2-54,-1 2-67,4 1 51,-2-1 1,5 1-117,0-1 1,3-2 34,0 1 1,-2-2 25,2 1 0,-1 2 32,2-2 1,1 0-16,-1 0 0,-2 0 20,1 3 1,-2-3 108,1 0 1,1 1 20,-2 1 0,1 1-113,-2-1 1,0 0 126,-2 1 0,0-3-70,0 0 149,0 1-170,-3 1 1,0-2 4,-4-2 0,3-2-30,0 0-23,-1 0 0,-1 0-102,0 0 0,0 0 82,2-2 0,-1 0-541,3-2 150,-3 0-143,1-3 1,0 1 555,2-1 0,2 1 0,0 0 0</inkml:trace>
  <inkml:trace contextRef="#ctx0" brushRef="#br0" timeOffset="2589">635 161 8386,'1'4'212,"1"0"1,-1 1-198,1 1 0,-1 2 46,1 1 1,-1 0-86,1 0 0,1-1 120,-1 2 0,0-2-166,-2 1 0,3-2 41,-1-1 0,0-1 19,-2-1 17,0-3-9,0 2-37,0-3 0,0-3 58,0-1 0,0-2-71,0 0 0,0-1 66,0 1 0,-1-2-64,-1-1 0,1-2-7,-4 3 0,4-3-20,-1 2 0,1-1 18,1 1 0,0 1-90,0 1 190,0 1-107,0-1 211,3 4-169,0 0 1,4 5 39,-1 0 0,-2 5-5,1 0 1,-3 1 14,2-2 0,0 1 2,0 2 1,1-2-19,-3 1 0,2 0 5,-1-2 1,-1 0-9,1 1 0,-3-1 46,2 1 0,1-1-47,-1 0 1,1-1 11,-3-1-9,0-3 0,0 3 9,0-2 15,0-1-6,0 2-152,0-9 1,0 2 75,0-5 1,2 2-20,0 1 1,0-1 23,-2-2 1,1 2-4,1-2 1,-1 0 19,3 0 0,-1-1-4,1 1 1,-2 1 53,2 1 1,-2 1-54,3-1 1,-3 4 313,2 1-230,-2-2 0,3 4-49,-3 0 0,1 2 81,-1 3 1,-2 0 115,3 0 1,-3 2-130,0 2 0,2 0-1,1-3 1,1 0 5,-2 1 1,1 1 5,-1 1 0,-1-1 80,1-1 1,1-1-102,-1 1 1,2 1-77,-2 1 0,1-1 86,-1-1 0,0-3-282,2 0 0,-2-2-137,2 3 1,-2-3-691,3 2 546,-1-2 0,2 0 490,1-2 0,-1-2 0,1-2 0</inkml:trace>
  <inkml:trace contextRef="#ctx0" brushRef="#br0" timeOffset="3491">898 218 7502,'0'-3'849,"0"0"-262,0 3-320,3 0-90,-2 0 24,4 0-188,-1 0 63,2-3 1,1 2-98,-1-1 0,-2-1 99,1 1 0,-3-1-222,2 1 0,-2 1-213,0-3 118,1-1 0,-2-1 114,1 0 1,-1 1-91,-1 1 287,0 0 1,-2-1-86,0 1 1,-3 3 83,0-1 1,2 1-61,-2 1 1,1 2 161,-2 0 1,-1 3 62,1-1 0,2 3 75,-1 1 1,2 0 3,-1 0 0,0 1-135,2 0 1,1 2-218,-1-3 1,1 1 114,1-3 0,1 0-315,1 1 1,2-1 81,2 1 0,1-3-39,-1 0 1,1-2-9,2 0 1,-2-1-217,1-1 1,-1 0-85,0 0 0,0-1 142,2-1 1,-3 0 70,0-2 1,1 2 52,-3-2 1,2 0 236,0 0 1,-2-2 11,1 2-98,-1-2 0,2 0 238,-2-1 0,0 1-175,-2-1 0,-2 1 165,2 0 1,0-2-10,0 0 1,-1 1 77,1-2 0,-1 4-54,-1 1 0,2 0 317,0-3-336,0 1 0,-2-1-44,0 1 0,0 2 159,0-1-27,0 4-91,0-2 68,0 0-278,0 3 153,-3-3 1,2 3-32,-4 0 1,3 1 26,-2 1 0,2-2 7,-2 2 1,2 1-22,-3-1 1,3 3-8,-2 0 1,2-2-80,0 2 87,-1-1 1,2 2-127,-1 1 1,1-3 71,1 0 1,1-2-201,1 3 0,-1-3 14,4 2 1,-1-2 41,2 2 0,1-1 89,-1 1 1,1-3-8,-1 1 1,0 1 63,1-1 0,-1 1-72,1-1 0,-1 0 137,1 2 1,-3-2-112,0 3 0,0-3 71,0 2 1,-1-2-41,-3 2 0,2-1 101,0 1 1,0-2-45,-2 2 1,-1-2 6,-1 3 1,1-3 0,-3 2 1,-1 0-39,-1 0 1,2 1 14,-1-3 0,1 2 3,-2-2 1,-1 3-31,1-3 0,-1 0-32,1-2 0,0 0-121,-1 0 0,1 0-174,-1 0-454,1 0 469,0 0 1,2-1-279,2-1 580,1 1 0,1-4 0,0 1 0</inkml:trace>
  <inkml:trace contextRef="#ctx0" brushRef="#br0" timeOffset="4008">1206 141 7902,'-2'-4'-620,"0"0"248,0 2 1260,2-3-307,-3 4-580,2-5 155,-2 6-50,0-3 0,2 3 69,-3 0 1,1 0 75,-1 0-152,3 0 1,-5 2 8,2 0 0,0 1-143,0-1 1,2-1 20,-2 4 0,2-3-154,0 2 222,-2-2-247,4 3 82,-3-1 0,4 2 68,1-2 1,-1-1-2,3 0 0,0-2 23,0 3 0,2-2 14,-2 3 0,1-3-24,-1 2 0,2-2-3,-2 2 1,1-1-2,0 1 1,0-2-1,0 2 0,-2-2 53,2 3 0,-2-3-54,1 2 108,2 0-104,-2 3 193,-1-1-89,0 1 0,-3-3 138,0 0 0,0-2 29,0 3 0,-3-4-121,-1 1 1,-2 0-27,0 0 0,-1-2 16,1 3 0,0-3-234,-1 0 0,1 0 9,-1 0 1,1 0-11,-1 0 0,1 0-176,0 0 0,1 0-934,1 0 1237,3 0 0,-2-3 0,3 0 0</inkml:trace>
  <inkml:trace contextRef="#ctx0" brushRef="#br0" timeOffset="5494">1354 238 7846,'0'-4'-1848,"0"1"1949,0 0 125,0 3-380,0-3 316,0 0 30,0 2 0,0-2 141,0 1-204,0 1 250,0-2-148,0 3-30,0-3 62,0 2-400,0-1 119,0 2 1,-1-3-169,-1 1 207,1 0 23,-5 2 137,3 0 1,-4 0-110,1 0 1,-1 0 187,1 0 0,2 1-2,-1 1 1,1 2-35,-2 2 0,2 0-151,-1 1 1,2-1-91,-2 1 0,3-1 16,2 0 0,0-1-387,0-1 126,0 0 1,2 2 61,3-2 0,0-1-79,2-3 0,-1 0 11,1 0 0,1 0 205,1 0 0,-1 0-73,-1 0 176,-1-3 0,1 0 28,-1-4 0,-2 2-71,0 0 0,-2 0 45,0 0 1,-1 2-46,-1-1 1,0 1 149,0-1-145,0 3 267,0-2-148,0 3 226,0 3-347,0 0 0,0 4 95,0-1-188,3 0 1,-1 1 83,3-1 1,0-1-90,0-1 1,0-2 54,2 2 0,-1-2-151,1 0 1,-1-1 94,0-1 1,2 0-19,0 0 0,-1 0 7,2 0 0,-2-3 35,-1-2 0,1 0-175,-1-2 0,1 1 109,-1-1 0,0 1-36,-2 0 0,2-3 177,-2 1 0,-1-1 0,-1 3 0,-1-1 24,2 1 13,-3-1 0,2 2 119,-4 0 1,1 3-51,-3 2 0,-1 0 7,-1 0 1,2 0-74,-1 0 1,1 2 19,-2 0 1,1 3-2,1-1 1,1 2 28,-2 0 1,2 1-6,1-1 1,1 0-7,-1 1 1,1-1-79,1 1 0,0-3 50,0 0 1,0 0-78,0 3 0,1-4 77,1 0 0,-1-1-23,4 1-6,-1-1 1,2-2-1,1 0 48,-1 0 0,0-2 15,1-1 0,-1-2-50,-2 1 1,2-1 10,-2 1 0,-1-2-130,2 2 0,-4-2 68,1 0-44,2-1 0,-3 1 114,3 0-2,-2 2 170,1-2-219,-3 6 0,2-3 49,0 6 1,0 0-25,-2 4 0,1-1-137,1 0 1,-1 1 142,1-1 1,1 3-174,-1-1 1,2 3 39,-2-2 1,0 0 34,-2-1 0,3 0 30,-1 3 1,0-3-23,-2 3 1,0-3 198,0 1 0,-1-2-114,-1-1 0,-1 1 37,-1-1 1,-1-2-54,3 1 0,-3-4-192,0 1 0,2 1 69,-1-1 1,1 0-75,-1-2 0,2 0-10,-2 0 137,2-3 0,-3 0-32,3-4 0,0 1-13,2 0 0,0-1 61,0 1 1,0-1-36,0 1 0,1-1 110,1 1 0,-1 0-44,4 2 1,-3-2 80,2 2 0,0 1-107,3-2 1,-1 3 6,1-2 0,-1 2 4,0 0 0,2 1 10,0-1 0,1 1 44,2-1 1,1 1-51,-1 1 1,1-2 198,1 0 0,0 0-11,-1 2 1,1-2 10,0-1 0,0-1-90,0 2 0,-1-3 9,-1 1 1,-2 0-67,-3 0 0,0 0 72,-2-3 1,1 3-44,-3 0 0,3-1 63,-3-1 22,0 0-91,-2-1 0,-3 1-180,-1 2 98,-2 1 0,0 3-66,-1 0 0,1 0 243,-1 0 0,1 1-125,0 1 0,-1 2 116,1 2 1,0-2-120,2 1 0,-1-1 250,3 2 0,-3 1-48,3-1 1,-2-1 30,2-1 1,0 0 24,2 2 0,0 1-84,0-1 1,0-1-225,0-1 1,0 0 113,3 3 0,0-3-82,4 0 0,1-2 64,1 0 0,0 1-407,-1-1 1,0 0 175,3-2 0,-3 0-566,0 0 0,2 0 44,-2 0 688,1 0 0,0 0 0,1 0 0</inkml:trace>
</inkml:ink>
</file>

<file path=ppt/ink/ink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8:24.663"/>
    </inkml:context>
    <inkml:brush xml:id="br0">
      <inkml:brushProperty name="width" value="0.06" units="cm"/>
      <inkml:brushProperty name="height" value="0.06" units="cm"/>
      <inkml:brushProperty name="color" value="#5B2D90"/>
    </inkml:brush>
  </inkml:definitions>
  <inkml:trace contextRef="#ctx0" brushRef="#br0">13 116 7773,'-3'0'-239,"0"0"213,3 3 98,0 0 0,0 3-38,0 1 0,0-3 24,0 0 1,0 1 21,0 1-105,0 1 1,0-1 87,3 0-207,-3 1 148,3-1 1,-3-2-254,0 1 173,3-4-123,-2 2 9,2-3 25,-3 0 89,0-3 30,0 0 0,-3-4 70,1 1 1,0-1-66,2 1 0,-2 0 139,0-1 0,0 1-114,2-1 0,-1 3 210,-1 0-94,1-1-40,-2-1 0,3 2 11,0 0 4,0 2 36,0-1-37,3 3-13,1 0 1,2 0-30,1 0 0,-1 1 10,0 1 1,1 0-7,-1 2 1,1-1 5,-1 2 1,0 0-34,1-3 1,-3 2-172,0-2 266,1 3 0,0-1-83,0 2 1,0-2 109,-3 1 0,1-3-99,-1 2 0,-1-2-61,1 3 1,-2-3 107,0 2-168,0-3 149,0 2-249,0-3 111,0-3 1,0 2 68,0-3 0,0 2-184,0-3 140,0 1 18,0-2 0,1-1 6,1 1 0,-1 1-9,1 1 1,1 2 75,-1-2 0,2 2-62,-2-3 0,3 3 122,-3-2 0,1 3-27,-1-2 0,-1 3-31,4 0 1,-4-1 27,1-1 9,2 1-7,-1-2 0,2 3 5,-1 0 1,-2 2-20,2 1 1,-2-1-16,3 1 0,-3-2 19,2 3 0,0 0-23,3 0 1,-3 2 86,0-2 0,-2 0-56,3 0 0,-3-1-7,2 2 1,-2 0-63,0 0 1,1-2 64,-1 2 1,1-3-164,-1 2 0,-2-2 73,3 2-655,-3-2 252,3 1-268,-2-1 1,2-1 696,0 1 0,0-1 0,3-1 0</inkml:trace>
  <inkml:trace contextRef="#ctx0" brushRef="#br0" timeOffset="789">321 154 7846,'3'-3'149,"-2"-3"9,4 2 0,-4 0-113,1 0 1,1 2-195,-1-3 179,0 4 0,-2-3-3,0 2 248,0 2-289,-3-3 1,0 3 11,-4 0 0,3 0 5,0 0 0,0 0-4,-3 0 1,3 2 12,0 0 1,0 3 60,0-1 1,-2 0-21,2 0 1,0 0-48,0 0 1,3 2 43,-2-2 0,3 2-97,0 0 0,0-2 12,0 1-96,0-1 0,3 2 92,1-2 0,-1-1-21,2-3 1,-1 2-28,2 0 0,1 0 44,-1-2 0,-2 0-45,1 0 50,-1-3 0,2 2-26,-2-4 0,1 3 19,-3-2 1,2 0-61,-1-3 86,-1 1 0,-2 0 2,3-1 1,-3 3 158,2 0-195,-1-1 366,-1-1-101,0 2 74,0 1-187,0 3 1,0 3-25,0 2-53,0 0 1,0 2-55,0-1 1,0 1 69,0-1 0,1 0-121,1-2 1,-1 1 58,4-3 1,-1 2-315,2-2 148,1 1 0,-1-3 83,1 0 0,0 0 1,1 0 0,-3-1-95,2-1 1,-2 0 1,1-2 1,0-1 88,-2-3 0,1 0 64,-3 0 1,0-2-75,-2-1 0,0 1 202,0 0 0,0-1-41,0-2 1,-3 0 54,-1 0 0,1 3-27,-2-1 0,3 3-10,-2 0 0,3 0 284,-2 2-52,0 0 197,2 2-276,-2 1 0,3 4-56,0 1 0,0 2-95,0 2 0,2 0-108,1 1 0,2 1 113,-1 1 0,-1 2-14,2-3 1,-2 4-51,1-2 0,2 0 45,-2 1 1,0-1-22,0 1 0,0 0 14,0-2 0,0 1-52,-2-1 1,-1-1-5,1-1 0,-2-1-240,0 1 39,0-1-456,0 0 89,0-2 150,0-1-434,0-3 868,-2-3 0,1 2 0,-5-4 0,3 1 0</inkml:trace>
  <inkml:trace contextRef="#ctx0" brushRef="#br0" timeOffset="2251">436 135 7846,'7'0'193,"-1"0"0,1 0-183,-1 0 1,1 0 87,-1 0 0,0 0-151,1 0 1,1 0 57,1 0 1,0 0-130,0 0 1,-2 0-43,1 0 1,0 0-68,-2 0 1,0 0 126,1 0 1,-1 0-324,1 0 289,-1 0 0,0-1-15,-2-1 77,2 1 1,-5-2-113,3 3 259,-2-2-117,1 1 201,-3-5-149,0 6 1,0-4 182,0 2-137,0 1 0,0-2-48,0 0 91,0 3 0,0-4-48,0 2 155,0 1 1,-1-2 128,-1 3 195,1-2-249,-2 1 55,0-2-185,0 3 1,-1 2-22,-1 0 1,3 3-20,-2-3 0,2 3 20,0-1 0,-1 2-57,1 0 0,-1 0-13,1 1 0,2-1-129,-3 1 0,3-1 76,0 1 0,0-3-117,0 0 0,0 0-84,0 3 1,0-1 128,3-2 1,-1-1-104,3-1 1,0-1 67,0 1 0,0-1-13,2-1 0,-1 0-18,1 0 1,-2-1-4,1-1 1,-3-1 15,3-1 0,-1-2-8,2 2 0,-3-4 14,0 0 0,0-2 18,0 2 0,0 0 54,-2-3 1,-1 1-51,1-3 1,1 2 117,-1 0 1,0 1-63,-2-3 0,0 3 19,0 1 0,0 2 118,0 1 114,0 2 0,-1 1 240,-1 3-304,1 0 1,-2 3 26,1 2 1,1 0-41,-1 2 0,1 1 2,1 1 1,0 1-4,0-1 1,0 2-10,0 0 0,0 1 147,0 1 1,0-2-43,0-1 1,0 0-65,0 1 1,0-2-13,0-2 1,2-1-196,0 1-78,0-1-10,1 0 1,1-2 43,2-2 1,-1-1-172,-1-1 1,0-1 59,2-1 1,1 1 84,-1-4 0,1 1-77,-1-2 1,1-1 44,-1 1 1,0-1 20,-2 1 0,2 0 83,-2 2 0,-1-2-12,2 2 15,-1 1 0,0-2 232,1 3-58,-4 0-92,2 2 137,-3 3 0,0 0-96,0 4 1,0-1 90,0 1-123,0-1 0,0 0-97,0 1 1,1-3 49,1 0 0,1-2-103,4 0 1,-3 1-20,0-1 1,1 0 104,1-2 0,0 0-10,1 0 0,-1-1-9,1-1 1,-1 1 14,0-4 0,1 3-13,-1-2 0,0 0-138,-2-3 0,2 3 44,-2 0 1,-1 0 37,-1-3 0,1 3 2,-1 0 0,0-1-13,-2-1 0,0 2-144,0-1 149,-3 4 0,0-3 136,-4 2 0,1 2-111,0-3 1,1 3 173,1 0 0,0 2 28,-3 0 1,3 3 48,0-1 0,2 0-75,-3 0 0,3 0 114,-2 3 1,3-1-154,-2 1 1,3-1 90,0 0-158,0 1 1,0-1 71,0 1 1,0-3-253,3 0 0,0-2-15,4 3 1,-1-4-19,0 1 0,1-1 118,-1-1 1,3 0 16,-1 0 1,1 0 117,-3 0 1,3-1-106,-1-1 1,1 1 69,-3-1 0,1-1-41,-1-2 1,1 2 80,-1-2 0,-1 3-82,1-2 1,-3 0-3,4-3 0,-2 1-23,1 0 0,-2-1-104,1 1 0,-1 0 149,2 2 1,0-2-40,-2 2 1,2-1 44,-2 1 0,0-1-48,0 2 1,-2 1 171,0-1-2,-2 3 139,0-3-223,-2 3 1,-2 1 104,-2 1 0,-1-1-80,1 3 0,-1-1-21,1 1 0,0-2-7,-1 2 0,3-2 11,0 3 0,2-3 23,0 2 1,1-2-21,-2 2 0,3-1 0,-2 1 0,2-2-37,2 2 0,1-2-4,4 3 0,-1-2 86,1 2 1,-1-2-48,0-1 1,1 1 9,-1 1 0,1 1-15,-1-3 0,0 3 59,1-3-95,-1 3 0,0-2-1,-2 4 0,-1-3 38,-3 0 1,0-1-16,0 1 0,0-2 47,0 2 0,-3-2-39,-1 3 1,-2-4-66,0 1 0,0 0 59,2 0 1,-2-1-262,2 1 0,-2-2-241,0 0 232,-1 0 0,1 0 16,0 0 228,2 0 0,1 0 0,3 0 0</inkml:trace>
  <inkml:trace contextRef="#ctx0" brushRef="#br0" timeOffset="3268">1238 205 7846,'0'-3'524,"0"-1"-48,0 2-439,-3 1 0,2-1 269,-3 2 400,2 0-411,-3 0 0,3 2 244,-2 0-364,2 3 1,0-2-119,2 4 1,0-3 23,0 0 86,0 1 1,0 0-372,2 0 0,0 0 152,2-3 1,0 2-485,3-2 352,-1 0 1,1-2-21,2 0 0,-2 0 93,2 0 1,-2 0 35,-1 0 0,0 0-65,-2-2 0,2 0 84,-2-2 1,1 2-171,-1-3 0,1 1 129,-2-2 0,-1 1-9,0 1 97,-1 0 0,3 0 237,-2-1-141,-1 4 214,1-2-81,-2 3 0,0 1-120,0 1 1,0-1 41,0 4 0,0-1-57,0 2 0,0 1 0,0-1 0,0-2-41,0 1-131,0-1 1,3 2 71,-1 1 1,3-4-137,-1-1 1,0 1 19,0-1 1,0 1 94,3-3 8,-1 0 1,0 0-23,1 0 0,-1-1 79,1-1 1,-3-1-46,0-1 0,-2-2 10,3 2 1,-3-2-24,2 0 0,-3-1 1,2 1 1,-3-1 111,0 1 0,2-1-97,1 1 1,-1 2 200,-2-1 0,0 3-40,0-2 148,0 3-198,0-2 0,0 4 6,0 1 1,0 1-26,0 4 0,0-1-104,0 0 1,2 1 79,0-1 0,0 1-2,-2-1 1,0 3 91,0-1 0,0 1-91,0-3 1,0 3-27,0-1 1,0 1-28,0-3 1,0 1-115,0 2 0,0-2-12,0 2 1,0-2 87,0-1 1,0-2-154,0 1 0,-1-3-19,-1 2-40,2-2 138,-3 0 1,3-2 4,0-2 0,0-2 82,0-2 1,0-3 6,0 0 1,0-1-244,0 1 0,0-2 116,0 0 0,0-1-60,0-1 1,0 3 60,0-1 1,0 1 157,3-1 0,-2 0-34,3 2 0,-2 1 113,3 1 0,-1 2-139,2 0 0,1 0 110,-1 3 0,1 0 76,-1 2 0,0 0-59,1 0 1,-1 3-78,1 1 1,-3 1 24,0-1 0,-2 2-75,3-2 1,-4 2 64,1 0 0,-1 1-6,-1-1 0,-1 1 22,-1-1 1,-2-2-1,-2 1 0,0-2-21,-1 2 1,1 0 18,-1-3 1,0 2-199,-1-2 1,1 0 118,-2-2 0,2 0-627,1 0 0,1 0 672,1 0 0,0 0 0,-3 0 0</inkml:trace>
  <inkml:trace contextRef="#ctx0" brushRef="#br0" timeOffset="4024">1687 225 7846,'0'-4'10,"0"1"70,0 0 228,0 3-201,0-6-81,0 5 1,0-2 112,0 1-19,0 1 116,0-2-194,0 3 107,0 3-115,0 0 0,0 4-108,0-1 0,0-1 101,0-1 1,1 0-85,1 3 0,-1-3 64,1 0 1,1-2-37,-1 3 1,1-3 47,-1 2 1,-1-2-296,1 2 184,1-2 0,0 1-52,1-1 1,0-1-15,-2 1-29,-1-1 0,5-1 0,-5-2 121,3 0 1,-2-3-27,0 0 0,1 2 18,-1-1 0,0 2 52,-2-3 1,1 3-21,1-2 0,-1 2 172,1-3-110,-2 4 1,1-2 305,1 3 184,-1 0-169,2 0 73,-3 3-260,3 1 0,-2 1-36,3 0 0,-2 0-19,3-3 1,-3 2-103,2-2-65,0 3 1,3-4 88,-1 1 0,-1-1 18,-1-1 1,0 0-1,3 0 0,-3 0 12,0 0 0,-2 0-64,3 0-167,-4-3 87,5-1 0,-6-2 71,2-1 1,-1 1-264,-1 0 0,-2 1 72,0 1 0,-1 0-235,1-3 0,1 1 123,-4-1 1,4 3-285,-1 0 609,-2 2 0,3 0 0,-4-1 0,1-1 0</inkml:trace>
  <inkml:trace contextRef="#ctx0" brushRef="#br0" timeOffset="4391">1893 212 7846,'0'-7'0,"0"1"682,0 0-111,0 2-264,0-2 123,0 6 424,0-3-668,0 9 0,0-2-60,0 4 1,0-1 57,0 0 0,0-3-293,0 0 155,0 1 1,0 1-264,0 1 0,0-3-98,0 0 0,0-2-253,0 3 1,0-3-533,0 2-849,0-3 1949,2 5 0,-1-5 0,5 4 0,-3-1 0</inkml:trace>
  <inkml:trace contextRef="#ctx0" brushRef="#br0" timeOffset="4789">1893 122 7846,'0'-3'-1241,"0"-1"1285,0 2-678,0 1 634,0-2 0,0 3 0,2 3 0,2 1 0</inkml:trace>
  <inkml:trace contextRef="#ctx0" brushRef="#br0" timeOffset="5241">1957 135 9594,'0'6'518,"0"1"0,0-1-307,0 1 1,0 1-75,0 1 1,-1 1-22,-1-1 1,1 2-216,-1 0 1,1-1 128,1 1 0,-2-3-123,0 0 0,0 1-256,2 0 1,0-3 169,0-1 0,0-3-442,0 2 418,0-3 0,1 2 1,0-3-1,2-2 1,0-1-1,0 0 48,-2-2 0,2-3 0,-1-1 0,0 1 0,0 1 0,0-1 0,0-1 0,1-1 15,-1 1 1,2 0 90,-2 3 1,2-1 190,-1-2 0,2 4-63,-1-1 0,-1 1 47,2-1 0,-2 1-39,2 1 0,0 3-49,0-2 1,-2 1 23,1-1 1,1 1-8,1 2 1,-2 0-7,1 0 115,-4 0-120,2 0 186,0 0-124,-3 3 0,3 1 15,-3 2 1,-2-2-21,0 1 1,-2-1 86,2 2 0,-1 1-58,1-1 1,0 1-38,-2-1 1,2 3-122,0-1 0,-1 1 232,1-3-299,0 1 1,2-1 43,0 0 1,0-1-74,0-1 1,1-3 97,1 1 1,-1-1-131,4-1 1,-1 0 96,2 0 22,1 0 1,-1 0 7,1 0 1,-1-2 26,1 0 1,-1-2 7,0 2 0,1-3 32,-1 3 1,1-2 132,-1 2 0,-2-1-89,1 1 1,-3 1 135,2-1 0,-2 1 192,2 1-241,-2 0-128,4 0 0,-5 2 179,3 0-451,-2 3 1,3-3-134,-3 2 1,2-2-152,-2 3 0,2-3-31,-1 2 0,2-3-765,-1 1 1311,-1 2 0,5 0 0,-1 2 0</inkml:trace>
</inkml:ink>
</file>

<file path=ppt/ink/ink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8:32.041"/>
    </inkml:context>
    <inkml:brush xml:id="br0">
      <inkml:brushProperty name="width" value="0.06" units="cm"/>
      <inkml:brushProperty name="height" value="0.06" units="cm"/>
      <inkml:brushProperty name="color" value="#5B2D90"/>
    </inkml:brush>
  </inkml:definitions>
  <inkml:trace contextRef="#ctx0" brushRef="#br0">90 20 7833,'0'-3'934,"0"3"-420,0 3 1,2 3-351,0 0 1,1 1-106,-3-1 0,2 3 57,0-1 1,0 2-176,-2-2 0,2 0 73,0 3 0,0-3-258,-2 0 1,0 1 58,0 0 0,0-1 29,0-1 1,3-1 41,-1 1 0,0-3-312,-2 0 257,0-2 1,1 1-27,1-3 128,-2 0-30,3-3 1,-1-1 144,1-2 1,-1-1-41,-2 1 1,0-1-38,0 1 0,0 0 111,3-1 0,-3 1-105,2-1 0,-1 1 73,-1 0 1,0-1-58,0 1 1,2-1 86,0 1 0,1-1-79,-1 1 0,-1 2 141,1-1-115,2 1 179,-1-2-143,4-1-27,-1 4 1,-2-2 32,1 3-13,-4 0-135,5 2 135,-5 0-57,4 2 33,-4 2 41,5 2 0,-5 1-37,3-1 1,-2-2 5,0 1 1,-1-1 67,-1 2 1,2 1-71,0-1 1,0 1 7,-2-1 0,1 0 7,1-2 1,-1 2-111,1-2 1,-1 1 130,1-1-228,-1 2 125,5-2 1,-5-1-220,3-1 27,-2-1 193,4-1 1,-4-1-112,3-1 1,0 1-41,0-4 59,-2 1 1,1-2 45,-1-1 0,1 1-30,-2 0 1,2 1 80,-2 1 1,1 2-2,-1-2 37,-1 2 0,4-1-118,-3 0 223,0 3 0,-2-2-34,0 4 0,0 1 49,0 4 0,0-3-45,0 0 0,0 1-26,0 1-90,3 0-92,1 1 0,2-2-1,1 0 1,-3 0 65,0-3 0,0 0-357,3-2 286,-1 0 1,1 0-26,-1 0 1,0-1 47,-2-1 0,1 1 172,-3-4-60,3 1 1,-3-2 58,2-1 1,-3 3-53,2 0 0,-1 0 20,0-3 0,1 3 3,-3 0 0,0 1-29,0-1 246,0 3-75,0-2 89,0 0-111,0 2 0,0 3-187,0 5 84,0 1 0,0-2-122,0 1 0,0-1 108,0 0 1,2-1-131,0-1 124,3 0-148,-2 3 0,4-2 20,-1 0 0,1-3 27,-1-2 0,1 0 16,-1 0 0,-2 0-5,1 0 1,-1 0 76,2 0 1,1-2-57,-1 0 0,0-3 37,1 1 1,-1 0-31,1 0 0,-1 0 88,1-3 1,-3 1-40,0 0 0,0 1 9,3 1 1,-1 0 35,1 0 7,-1-2-8,0 3-36,1-4-54,-1 4 59,-2 0-46,-1 3 8,-3 0 1,-2 1-4,-1 1 1,-2-1 46,1 4 1,-2-3-37,0 2 0,0-2 21,2 2 1,-1-1-3,3 1-52,0-3 42,2 5 1,0-5-21,0 4 1,0-4 71,3 1 0,-2 0 80,3 0 28,1-1 1,1 4-88,0-3 0,-1 0 42,-1 1 0,0-2-62,0 3 1,-1-2 42,-3 3 1,0-3 79,0 2-66,0 0-82,0 3 0,-3-1-87,-1-2 0,-2 1-29,-1-3 0,1 2 68,0-2 0,-1 1-393,1-1 0,-1-1 164,-2 1 1,2-1-505,-2-1 0,2-1-9,1-1 745,-1 1 0,-2-7 0,-1 1 0</inkml:trace>
  <inkml:trace contextRef="#ctx0" brushRef="#br0" timeOffset="416">366 20 7939,'0'-4'641,"0"-2"610,0 6-369,0-6-726,0 5-55,0-2 1,-1 3-925,-1 0-3,1 0-410,-1 0 925,2 0 1,0 3 0,0 1-1</inkml:trace>
  <inkml:trace contextRef="#ctx0" brushRef="#br0" timeOffset="1089">90 71 7920,'-3'0'-379,"0"0"449,0 0 290,2 0-136,-2 0 168,3 0-174,-3 0 7,3 0 52,-3 0 350,3 0-438,3 0-173,-3 0 14,6 0 0,-4 0-171,2 0 145,-3 0-47,5 0-127,-5 0 193,4 0-257,-4 0 123,2 0-344,-3 0 272,0 3 1,-1-3 57,-1 3 1,-1-2 102,-1 1 0,-2-1-63,2 1 1,-2 1 145,0-1 0,-3 0-148,1-2 1,-1 2 221,3 0-89,-3 1 1,1-1 139,0 0-64,1 0 8,3-2 78,1 0-184,3 0 0,3 0 124,2 0 0,0 0-99,2 0 0,-1 0 14,0 0 1,1-2 1,-1 0 1,1 0-192,-1 2 0,1 0-94,-1 0 1,-2 0-125,0 0 1,1 0 168,1 0 0,-2 0-341,1 0-178,-1 0 0,2 0 694,1 0 0,-1-3 0,1-1 0</inkml:trace>
  <inkml:trace contextRef="#ctx0" brushRef="#br0" timeOffset="3293">802 90 7523,'-3'-3'213,"0"0"-142,3 3 0,0 0 109,0 3 1,0-2-35,0 3 1,0 1 165,0 4 0,0-2-19,0 1 1,0 0-137,3 1 1,-3-2-176,2 2 0,0-2 130,0-1 0,-1 1-177,1-1 0,-1 0 51,1 1 1,-1-3-215,1 0 151,-1-2 0,0 1 14,1-3-21,-1 0 1,1-1 53,-2-1 47,0-2 1,1-4-25,1-1 1,-1 1 14,1 1 0,-1-1-39,-1-1 1,0 0-2,0 0 0,2 2 13,0-2 6,3 2 0,-2 1 131,1 0-133,2 2 200,-3 1 1,2 3-111,-1 0 1,-2 3 80,2 1 1,-2 4-79,0 1 1,1 0-40,-1-1 1,0 0-23,-2 0 1,2 1-139,0 0 1,3 0 86,-3-3 1,1-2 51,-1 0 1,-1-2-170,3 0 1,-1 1-29,1-1 1,-2 0 76,2-2 0,-2-1 59,3-1 1,-3 1 0,2-3 1,-2-1 43,0-1 0,-2 0-51,0-1 1,3 0 42,-1-2 0,0 2-27,-2-1 1,0 1 68,0 0 0,0 1-60,0-1 1,0 3 4,0 0 0,2 2 111,0-3 9,0 4 259,-2-2-284,3 3 1,-2 3-9,1 1 0,-1 2-23,-1 0 0,0 1-19,0-1 0,0 1 41,3-1 1,-3 3-145,2-1 1,1 1-4,-1-3 1,3 1-99,-3-1 0,3 0-51,-1-2 1,2 1 75,0-3 1,1 1-35,-1-1 1,0-1 61,1 1 0,-1-1 10,1-1 1,-1-3-9,0 1 1,1-3 134,-1 1 0,0-2-27,-2 0 0,1 0 65,-3-1 1,1 1-70,-1-1 1,-1 1 99,1-1 1,-1 1 20,-1 0 0,0 1-38,0 1 23,0 0-76,0-3 1,-1 4 316,-1 1-53,1 1-49,-4 1 1,4 1-102,-1 1 1,-1-1 154,1 4 0,0-1-50,2 2 0,0 1-104,0-1 0,0 0-14,0 1 1,0-1 22,0 1 0,0-1-118,0 1 0,3-1 129,1 0 1,-1-1-244,2-1 0,-1-2-51,2 2 0,3-2-60,-1 0 0,1-1-95,-3-1 0,3 0 112,0 0 0,-1-3 133,-1-2 1,0 0-20,0-2 1,1 1-19,-4 0 0,-1-1 50,-1 1 0,1-1-6,-1 1 1,0-1 25,-2 1 0,0 0 6,0-1 96,0 1 0,-1 0-144,-1 2 98,1-2 1,-2 5 61,1-1 75,1 2 1,-3 0-53,2 2 1,2 2-15,-3 2 0,3-1 6,0-1 0,0 0 127,0 3 1,0-1-151,0 0 1,0 1 14,0-1 1,0 0-141,3-2 0,-2 2 82,3-2 1,-2-1-431,3-1 1,-3 1 88,2-1 1,0 0-44,3-2 0,-1 0-36,1 0 0,0 0-280,1-3 0,-1 2 276,2-3 0,0 0 382,0-3 0,-1 3 0,-1 0 0,-1-1 0,1-1 0,-1 0 0,0 2 0,-1-2-73,-1 2 1,0-1-42,3 1 1,-3-1 160,0 3 155,-2-3 581,3 1-541,-4-2 1,2 1 602,-3 1-277,0 3-260,0-5 1,-1 5-160,-1-1 1,1 1-141,-4 1 1,3 0 142,-2 0 1,0 0-45,-3 0-107,1 0 0,-1 0 103,1 0-202,0 0 102,-1 0 0,2 1-99,0 1 111,2-1-11,3 5 1,0-5-33,0 3 0,3-2-10,2 3 1,0-3-59,2 2 0,-1-2 88,0 0 1,1 1-126,-1-1 0,1 2 16,-1-2 42,3 3 0,-2-1 67,2 2 1,-3-2 6,-1 1 1,0-3 0,-3 2 14,0 0 1,-2 3 0,0-1 1,0-2-19,0 1 0,-3-2 21,-1 1 1,-4 1-16,-1-2 1,1-1-8,2 1 1,-2-3-23,0 2 1,1-1-30,-2-1-9,2 0 0,1-1-81,-1-1-178,1 2 285,2-6 0,1 4 7,3-2-23,0 3 0,1-2-41,1 3 0,2 0-23,2 0 1,1 0-119,-1 0 0,3 0 167,-1 0 0,4 1 0,-2 1 1,0-2 155,1 3 0,-3-2-113,3 1 1,-1-1 95,1 1 0,0-1-72,-2-1 0,0 0 135,0 0 0,-2 0 101,1 0-50,-1-3-168,0-1 0,-1-2-9,-2 0 0,-1 1-50,-3 1 1,2 0 62,0-3 1,0 1-39,-2-1 0,0 3 20,0 0 0,-1 0 49,-1 0 1,1 0-39,-1 2 1,1 2 23,-1-3 14,1 3 0,-2 0 80,0 0 0,3 3 30,-2 1 1,1-1-67,1 2 1,0-1-9,0 2 1,0 1-20,0-1 0,0-1-30,0-1 6,3 0-120,0 3 1,4-2 19,-1-1 1,-2-1-183,1-3 1,-1 0-113,2 0 1,1 0 128,-1 0 0,1 0-215,-1 0 0,0-2 100,1 0 0,-2-3 335,0 1 0,0-2 0,-1 0 0,2-1 0</inkml:trace>
  <inkml:trace contextRef="#ctx0" brushRef="#br0" timeOffset="3713">1488 64 9366,'0'-3'-258,"1"0"-1351,1 3 950,-1 0 659,5 0 0,-3 3 0,4 0 0</inkml:trace>
  <inkml:trace contextRef="#ctx0" brushRef="#br0" timeOffset="5561">1674 141 7790,'3'-6'285,"-1"0"277,2 2 0,-3 0-100,2 2 0,-3 1 232,0-3-174,3 2-55,-2-3-398,2 4-39,-6-2 0,-1 3-122,-2 0 1,-1 0-103,1 0 0,0 0 98,-1 0 0,1 1 2,-1 1 1,-1 1 46,-1 1 0,1 2 44,1-2 0,1 2 73,-1 0 0,3 0 0,0 1 0,0-1 0,0 1 0,2-1 0,1 1-223,1 2 0,3-4 0,1 0 0,3 0 0,1-2 0,1-1 0,1 0 0,1-1-520,1-1 1,1 0 406,-3 0 1,2 0 100,-1 0 0,-1-1 25,1-1 0,-3-1 136,0-1 1,-1-1 20,0 2 1,-1-1-10,0 2 1,-1-3 93,-1 1 1,0 0-41,0 0 1,-1 0 86,0 0-133,-3-2 1,4 5 55,-2-3-126,-1 2 1,2-1-56,-3 1 124,0 1-23,0-2 150,0 3-172,0-3 113,0 2-86,-3-1 0,1 2 148,-2 0 0,2 0-131,-2 0 1,1 2 13,-1 0 1,3 1-53,-1-1 0,-1-1-14,1 4 1,-1-3 117,1 2 0,1-2-72,-1 2 1,1-1 98,1 1-84,0-3-148,-3 5 24,2-2-78,-1 2 1,2-2 92,2 0 0,0-2-71,2 0 1,-2-1 144,3-1-59,-1 3 1,2-3 88,1 2 0,-3-1-76,0-1 1,1 0 57,1 0 1,-2-1-94,0-1 33,1 2 1,0-4-118,0 2 94,0 1 121,-1-5 1,2 5-84,-2-3 0,0 2 132,-2-3 1,-1 4-152,3-1 128,-2-2 0,3 3 57,-3-3 22,3 2-43,-4-4 0,2 6-41,-1-2-174,-1-2 168,2 3-218,-3-4 186,0 4-46,0-2 0,-2 2 11,0-1 3,-1 1 1,3-1-6,-2 2 17,1-3 0,-3 2 236,2-1-218,1-2 435,-1 4-342,-1-3 1,1 2-109,-2-1 67,3 1-33,-5-2 1,5 3-174,-4 0 231,4 0 5,-5 0 1,5 0-84,-4 0 0,3 0 138,-2 0 0,3 1 1,-2 1 214,0-1-144,-1 5-9,-2-3-113,0 4 1,1-1 3,1 0 1,3-1-97,-2-1 1,1-2 147,-1 2-218,1 1 1,2 1 93,0 1-322,0-4 171,0 3 1,3-3-95,1 1 0,0-1 68,0 0 1,1-3 77,1 2 0,-2-1-60,0-1 1,1 2 44,1 0 1,-2 1-138,1-3 134,-1 0 0,2 0-83,1 0 1,-3-1 87,0-1 1,-1 1-84,1-1 81,0-2-5,2 1 52,1-4 1,-1 1-40,-2 0 1,-1 1-12,0 1-23,-3 0 307,3-3-4,-3 1 8,0-1 0,0 3 171,0 0-296,0 2 1,-1 0 75,-1 2-76,2 0 1,-5 0 15,2 2 1,1 0 19,2 2 0,0-2 73,0 3 1,-2-3-63,0 2 1,0 0-1,2 3 1,0-3-87,0 0 0,1 1-89,1 1 1,-2-2-71,3 0 0,0-1 60,1 1 0,0-2 20,0 2 0,1-2 38,1 0 0,0-1-106,1-1 1,-1 0 36,1 0 0,-1 0-5,0 0 0,1-3-74,-1 1 0,1-3 68,-1 1 1,0-2-93,-2 0 1,2 0 70,-2 2 0,-1-4-69,-1 2 1,1-2 81,-1 1 0,0 0-69,-2-1 1,0 1 82,0-2 1,0 0 32,0 0 1,0 0 15,0 0 1,-1 2 207,-1-1 27,2 1 0,-4 1 42,2 2-130,1-2 1,-2 5 40,0-1 158,3 1-183,-3 1 1,3 3 100,0 2 0,0-2-141,0 1 0,0 1 6,0 1 1,0 0 122,0 1 0,0-1-116,0 1 1,0-1 176,0 1 0,0 1-99,0 1 0,0-1-64,0-1 1,2-1-29,0 0 1,0 1-154,-2-1 1,2-1 12,1-1 0,-1 0-276,1 3 0,-3-3-296,2 0 1,1-2 287,-1 2 1,1-2-247,-1 0 1,0-1 158,2-1 1,-2 0-66,3 0 0,-3 0 478,2 0 0,-2 0 0,2 0 0,-1 0 0,1 0 0,-2-2 0,2-1 0,-2-1 0,3 2 0,-1-3 0,2 2 0,1-4 0,-1 1 0,-2 1-118,1 1 1,-3 2 222,2-2 0,-2 0 46,3 0-109,-1-2 1,2 3 4,-2-4 1,1 3 306,-3 0 1,1 2-120,-1-3 0,-1 3 65,1-2 0,-1 2 66,1 0-173,-1-1 0,2 1 53,-3-2-229,0 3 0,-1-2 30,-1 3 185,1 0-386,-4 0 146,1 0-33,-2 0 0,1 0 70,1 0 1,2 0 63,-2 0 18,2 0-48,-1 3 0,3-2-6,0 3 0,0-2-222,0 3 202,0-1 0,0 0-213,0 1 0,1-3 53,1 2 0,2-3-8,2 1 0,1 1 143,-1-1 1,0 3 102,1-3 1,-1 2-38,1-2 1,-1 3-57,1 0 0,-2-2 134,0 1 1,-1-1-58,-1 1 1,1-2 299,-2 2-314,0 1 0,-2 1 88,0 0 0,0-1-125,0-1 0,-3-1-96,-1 2 0,-2-2 69,0-1 1,0 0-109,-1 2 0,1-2 14,-1 0 0,3-2 96,0 0 0,-1 0-537,-1 0 98,0 0 0,0 0-794,2-2 187,-2 1 1023,2-5 0,-2 3 0,0-4 0</inkml:trace>
  <inkml:trace contextRef="#ctx0" brushRef="#br0" timeOffset="8568">2374 71 7878,'3'0'-650,"3"0"1,-5 0 742,4 0-27,-4 0 0,3 0 80,-2 0 205,-2 0-248,6 3 0,-5 0 222,1 4 1,1-3-90,-1 0 0,1 1-72,-1 1 0,-1 3-92,4-1 1,-3 1-142,2-3 1,0 3 110,0-1 1,2 1-152,-2-3 1,-1 1-22,2-1 0,-4 0 80,1 1 4,2-1 1,-3 1-6,1-1-235,-2-2 23,-2-2-221,-2-2 366,-2 0 1,0 0-453,2-2 486,-2-2 0,4-2-33,-2-1 1,2 1 101,-2-1 0,2 1-107,-3 0 0,3-1 257,-2 1 0,3-1 5,-2 1 1,2-1 35,-1 1 0,1 0-28,-1-1-91,1 1 0,3-1-59,1 1 0,2 0 31,-1 2 1,2-1 44,0 3 1,0-2-55,1 1 0,-2 1 70,0-1 0,0 3-15,0-2 1,0 1 325,2 1-170,-1-3 59,1 2-217,-1-2 0,-2 3 116,1 0-195,-4 0 91,2 0-87,0 0 102,-3 0-137,3 0 244,-3 0 0,0 3-93,0 2 1,0-2-57,0 1 1,0 1 82,0 1 1,0 1-65,0-1 0,0 0-3,0 1 0,0 1-26,0 1 1,1-1-17,1-1 1,-1 1-100,1 1 1,1 0 76,-1-3 1,2-2-304,-2 0 191,3 1 0,-1-2-150,2-1 0,-1-1 13,-1-1 1,-1-1 47,2-1 0,0 1 43,0-3 0,-2-1-3,2-1 1,-3 0 191,2-1 1,-3 1-110,2-1 0,-1 1 85,1-1 0,-1 3-47,-2 0 1,0 2 158,0-3-113,3 4 164,-3-2-127,3 3 12,-3 0 145,0 3-159,0 1 1,0 2 161,0 0-170,0 1 0,1-1-35,1 1 1,-1-3-4,1 0 1,1-2-15,-1 3 1,3-3 16,-1 2 0,0-3-8,0 2 0,0-1-57,3 1 1,-1-1 59,0-2 1,1 0-93,-1 0 0,1-1 78,-1-1 1,0 0 1,1-2 1,1 2 1,1-2 7,0 0 1,-3-3-45,0 1 0,-1 1 0,-1 1 1,-2 0-77,2-3 0,-2 3 80,0 0-263,-1 0 222,-1-3 1,-3 1-28,-2 2 1,2 1 43,-1 3 112,-1 0 1,-1 0 4,0 0 136,-1 0 1,1 1 1,-1 1 1,3 0-22,0 2 40,2 0 1,-3 3-55,3-1 1,0 0 18,2 1-129,0-1 1,2 1-117,0-1 1,3 0 41,0-2 1,1 2-210,3-2 0,-2-1 55,1-1 0,2-1 97,-2-1 0,1 0-105,0 0 0,-2 0 61,2 0 0,-2-1 142,-1-1 1,2 0-29,-2-2 1,2 0-27,-4-2 1,0 1-66,0 1 1,-2 0-74,0-3 181,1 1-114,-2-1 121,2 1-135,-3 0 346,0 2-52,0 1 201,0 3-312,0 3 1,0 1 18,0 2 1,0-2 98,0 1-122,0-1 0,0 2 127,0 1 1,0-1-124,0 1 1,0-3 200,0 0-112,0 0 22,0 3-74,0-1-183,0 1-13,0-4 135,0 0-335,0-3 248,0-3 0,0 2-6,0-4 0,0 1 89,0-2 1,2-1-12,0-2 1,3 2-17,-3-2 0,2 2 17,-2 1 0,1 0 8,-1 2 1,0-2-18,2 2 1,-2 0 229,2 0-218,-2 3 1,1-2 175,-1 3-6,-1 0-87,2 0 1,-3 3-34,0 1 0,0 2 68,0 0-203,0 0 1,1 1 122,1-1 1,-2 1-130,3-1 0,-3-2 102,0 1 0,0-3-42,0 2 1,2-2 5,1 2-8,-1-2-27,1 1 1,-2-3-73,3 0 0,-2-1-13,3-1 1,-3 0 100,2-2 0,-2 2 28,3-2 0,-2 0-41,1-3 0,2 1 82,-2-1 1,0 3-61,0 0 0,0 2 9,0-3 1,2 3 29,-2-2 1,0 2 11,0 0 0,-2 2 400,2 0-122,-2 0-83,3 0 1,-4 0-38,1 2 1,-1 0-71,-1 2 1,0 0 31,0 3-164,0-1 0,0 1 60,0-1 0,0 1-1,0-1-166,0 0 1,0 1 80,0-1 1,0-2-252,0 1 214,3-4 1,0 4-102,4-3 0,-3 0 77,0-2 1,1 0 18,1 0 1,0 0 71,1 0 0,1-2-41,1 0 0,0-3-24,-3 1 0,-2 0 19,0 0 0,1 0 36,1 0 0,-2-2-18,1 2 1,-3 1-3,2-2 0,-2 2-47,3-1 1,-4-2-96,1 2 1,-1 0-13,-1 0-167,0-1 75,0-1 65,0 0 386,0 2 5,-3 1 0,2 3 143,-4 0 1,3 0-106,-2 0 1,2 3 52,-3 1 1,4 0-59,-1 0 0,-1 0 20,1 3 0,-1-1-137,1 1 0,1-1 60,-1 1 1,1-3-229,1 0 0,0 0 20,0 3-66,0-1 1,0 1-44,0-1 1,0-2-57,0 1 1,1-4-165,1 1 1,0 1 130,2-1 0,-2 0-36,2-2 1,1 0-190,1 0 292,0 0 1,1 0-22,-1 0 0,1 0 200,-1-3 0,0 2-38,1-3 0,-1 2 63,1-3 1,-1 2-115,1-2 215,-1 0 0,0 2-52,1-1 0,-1-2-62,1 2 1,-3 0 24,0 0 0,-2 2-52,3-3 0,-1 2 136,2-1-133,1-2 0,-1 3-13,1-1 14,-1-2 1,0 3-9,1-1 1,-4 0 279,-1 2-214,2 1 1,-3-1 347,4 2-90,-4-3-38,2 2-180,-3-2 72,0 3-188,-3 0 0,0 1 107,-1 1 1,-2-1-187,2 1 88,-2 1 31,0-2 10,0 5 155,-1-3-92,4 1 16,0 2-152,3-3 95,0 4 1,2-1 117,0 1 1,3-3-74,-1 0 0,2 0 142,0 0 1,-1 2-102,-1-2 0,0 2 84,3 0 0,-2 0-15,0 1 1,0-3-21,-3 0 0,2 1-5,-2 1 1,0-2 164,-2 1-287,0-1 0,0 0 83,0 0 1,0-2-185,-3 0 0,0 1 105,-4-1 0,1 0-227,0-2 1,-1 0-37,1 0 1,-1 0-274,1 0 127,0 0 1,-1 0-307,1 0 0,1-1-1283,1-1 1949,3 2 0,-5-6 0,2 2 0</inkml:trace>
  <inkml:trace contextRef="#ctx0" brushRef="#br0" timeOffset="8944">3368 270 7878,'0'-5'1698,"0"1"1,2 2 115,0-2-1039,0 2-558,-2-1-456,3 3-441,-2 0 649,2 0 1,-3 1-2284,0 1 2314,0-1 0,0 5 0,0-3 0</inkml:trace>
  <inkml:trace contextRef="#ctx0" brushRef="#br0" timeOffset="9676">2329 129 9902,'3'0'1222,"3"0"-953,-2 0-210,2 0-312,0 0-690,1 0-260,-1 0 1203,-2 0 0,1 0 0,-1 0 0</inkml:trace>
</inkml:ink>
</file>

<file path=ppt/ink/ink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8:50.079"/>
    </inkml:context>
    <inkml:brush xml:id="br0">
      <inkml:brushProperty name="width" value="0.08" units="cm"/>
      <inkml:brushProperty name="height" value="0.08" units="cm"/>
      <inkml:brushProperty name="color" value="#5B2D90"/>
    </inkml:brush>
  </inkml:definitions>
  <inkml:trace contextRef="#ctx0" brushRef="#br0">48 1 21755,'-7'0'-839,"-4"0"839,4 0 0,-4 0 0,-1 0 0</inkml:trace>
</inkml:ink>
</file>

<file path=ppt/ink/ink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9:20.315"/>
    </inkml:context>
    <inkml:brush xml:id="br0">
      <inkml:brushProperty name="width" value="0.06" units="cm"/>
      <inkml:brushProperty name="height" value="0.06" units="cm"/>
      <inkml:brushProperty name="color" value="#00A0D7"/>
    </inkml:brush>
  </inkml:definitions>
  <inkml:trace contextRef="#ctx0" brushRef="#br0">43 144 7640,'-5'-4'-74,"1"3"165,1-1 0,1 1 358,-4 1-46,4 0-204,-5-4 1,5 3 207,-4-2-8,5 2-202,-3 1 185,4 0 42,0 0 1,4 0-319,1 0 0,3 0 44,0 0 0,3 0-43,1 0 0,3 0 36,-1 0 1,2-1-159,1-2 0,0 3-41,0-3 1,0 2-67,3 1 1,-2 0-243,2 0 0,-2 0 188,-1 0 1,-3 0-359,0 0 0,-4-3 236,1 0 1,-1 0-609,-2 3-143,-3 0-38,-1 0 1087,-4 0 0,0 0 0,0 0 0</inkml:trace>
  <inkml:trace contextRef="#ctx0" brushRef="#br0" timeOffset="375">195 153 9548,'0'5'1035,"0"1"-823,0 0 0,0 3-57,0 2 0,0-1 57,0 1 0,1 1-172,2-1 0,-2 4 10,2 0 1,-1-2-91,1 1 1,-2 0 81,1 3 1,0-4-73,1-2 0,-2 1-178,2 0 1,-2-1 90,-1-3 0,3 1-353,-1-1 1,2-3 186,-1-2 1,-1 1-1060,3-2 734,-3 1 0,5-4-499,-4-1 1107,3-3 0,-1-4 0,3 1 0</inkml:trace>
  <inkml:trace contextRef="#ctx0" brushRef="#br0" timeOffset="1058">348 186 7729,'0'-4'970,"0"-4"-560,0 7 102,0-2-313,3 3 1,-2 0-33,2 3 1,-2-1 56,-1 4 1,0 2-9,0 4 1,3 0-18,0-1 1,0 2 26,0 4 1,-2 0-123,2 0 1,1-3-153,-1 0 1,2 0 13,-2 3 0,4-3-221,-2 0 1,3-4 47,0-2 0,1 0 120,-1-5 0,3-1-364,1-2 1,2-1 128,-3-1 1,0-6 10,-2-3 1,1-1 127,-1 0 0,1 3 166,-4-2 1,-3-2 36,0 2 0,1 0-39,-1 2 167,0 1-52,-3 0 195,0-1-142,0 4 1,0 3 14,0 4 0,0 0-74,0 4 0,0 0 15,0 2 0,0 0 63,0 1 1,0-1-66,0 1 1,2-1-121,1 1 1,4-4 93,-2 1 0,3-1-170,0 0 0,1 2-38,-1-4 0,1 0-156,-1-3 0,4 0 95,-1 0 0,0-3-47,-2 0 1,0-4 201,2 2 1,-1-3-72,1 0 0,-4-1 164,-2 1 0,0-1-46,0 1 0,2-1 39,-4 1 0,0 0-31,-3-1 0,0 3 93,0 1 1,0-1-91,0-2 1,-4 2 1,-2 0 1,2 5-20,-2-2 1,0 2-8,-2 1 1,-1 0 114,1 0 0,0 4-104,-1 1 1,3 1 206,1 2 1,3-3-58,-1 6 0,2-3 51,1 3 0,0-2-43,0 0 0,0-1 73,0 1 1,4-1-320,2 1 0,2-4 77,3 1 1,0-1-330,3 0 1,1-1 164,4-4 1,0 0-494,4 0 0,-3 0 189,2 0 1,-3-1-18,1-2 0,-3 2-101,-3-1 589,2-3 0,-3 0 0,4-3 0</inkml:trace>
  <inkml:trace contextRef="#ctx0" brushRef="#br0" timeOffset="2412">1024 237 7820,'0'-5'815,"0"-1"-390,0 4 321,0-2-430,0 4 1,1 1-147,2 2 1,-2 2-11,2 3 0,-2 1 20,-1-1 1,3 3-177,-1 1 0,2 0 107,-1-1 0,-2-1-173,2 1 1,-2-2 32,-1 0 1,2-1-195,1 1 149,0-1 1,-2 0 43,2-3-30,-2-1 36,3-4 1,-2-1 19,1-2 0,0-1 6,-3-5 0,3 0 12,0-3 0,0 2-1,-3-4 1,0 3 28,0-3 1,2 0-30,1 0 0,1-1-10,-1 4 31,-2-4 0,5 6 51,-3-3-51,4 3-13,-3 4 1,5 1-23,-1 4 0,-2 4 19,0 2 0,-4 1 89,4 2 1,-3 0-46,2 3 0,-2-2 5,3 4 0,-3-4-25,2 2 1,-3 0 5,1-1 1,1 0-68,-1-2 1,2-1-4,-2 1 1,3-1 7,-3 1 38,3-5 0,-1 3-125,3-4 1,-2 0 59,0-3 0,-1-3-68,4 0 1,-4-5 108,1 0 0,-3-1-2,2-2 0,0-1 63,1 1 1,0-3-77,-3 2 1,3-2 23,-3 3 0,2-3-14,-2 3-1,4-1 0,-5 5 27,3 1-246,-3-1 187,2 6 0,-3 0 27,2 4 1,-2 3 33,1 0 1,-1 1 95,-1 2 0,0-1-78,0 1 1,0-1-36,0 1 1,3-1-18,0 1 0,1-1 43,-2 0 0,0 1-172,4-1 1,-3 1 12,2-1 1,-2-2-88,3 0 0,0-4 91,2 4 1,0-4-77,1 1 1,-1-2 142,1-1 0,2-1-38,0-2 1,1-1 64,-4-2 0,3-1-62,1 1 0,-1-4 193,-3-1 1,1-1-24,-1 4 1,-2-1 84,0-3 1,-2 3-100,2-2 1,-2 1-23,-4 2 0,3-1-75,-1 1 1,1 2 54,-3 1 0,-1 3-166,-2-1 0,-1 2 89,-5 1 0,1 0 30,-1 0 0,1 1 10,-1 2 1,1-1-8,0 3 0,-1 1 80,1 2 0,0 1 155,2-1 1,0 1 75,3-1 1,-3 1-98,4-1 1,-1 1-179,3-1 1,1 0 99,2 1 0,-1-3-213,7-1 1,-3 0-52,6 0 1,1 0-104,1-2 1,-1-2 66,1 2 0,-3-2-16,0-1 0,1-1 170,-1-2 0,1 1-65,-4-4 1,0 1 87,1-4 0,-3 1-54,-1-1 0,-3 1 112,1 0 0,1-1-61,-1 1 0,-1-1 5,-2 1 386,0-1-129,0 1 21,0 3-198,-3 1 112,2 4 0,-4 4-63,2 2 1,2 1-5,-2 2 0,2-1-29,1 1 0,1-1-14,2 1 0,-1-1-74,4 0 0,-3 0-104,2-2 1,1 0-350,2-3 317,1 4 0,-1-7 5,1 3 1,-1-2 40,1-1 1,-1 0 80,0 0 0,0-4-43,-2-1 1,1-3 20,-1 0 1,-2-1-9,2 1 1,-4 0 10,1-1 0,1 1-46,-2-1 0,1 1 24,-3-1 107,0 1-121,0-1 217,0 1-79,0 3 0,0 2 174,0 6 0,0-1-128,0 4 0,0-1 67,0 4 1,0-1 120,0 1 1,0-1 170,0 1-212,0-1 0,0 1-100,0-1 0,1-2-255,2-1 1,-1-2-37,3 3 0,1-4-110,3 0 0,-1 2 86,0-1 1,4 0-43,-1-3 1,3 0-413,-3 0 0,2-3 245,-2 0 0,-2-2-400,3 2 1,-1-4 275,-3 1 0,3 0-70,-6 0 0,-1-4-113,-1 1 662,-2-1 0,-1-2 0,0-1 0</inkml:trace>
  <inkml:trace contextRef="#ctx0" brushRef="#br0" timeOffset="2715">1786 68 7792,'-4'-5'982,"2"2"-222,-4 3-193,4-4-129,-1 3-100,3-3 74,0 4-633,3 0 0,2 3-289,4 0 1,-4 2-1475,1-2 1984,-1 4 0,8-2 0,0 3 0</inkml:trace>
  <inkml:trace contextRef="#ctx0" brushRef="#br0" timeOffset="2981">1921 288 8254,'0'5'3053,"0"-2"-1886,0-3 919,0 0-2100,0-3 105,0-2 1,0-6-158,0-1 0,0 1 99,0 3 0,1-1-116,2 1 0,0-1-133,3 1 0,2 0-189,-3 3 0,3-2 136,0 4 0,-2 0 142,-1 0 0,1 2 165,3-2 0,-1 3-93,1 3 0,-2 1 264,-1 5 1,1-3-73,-1-1 1,-1 1 2,0 2 1,-2 4 46,3-1 0,-4 0 38,4-2 0,-4-1-115,1 1 1,1-1-168,-2 0 0,2-2-1150,-1 0 628,-2-1-764,6 4 0,-2-5 36,4-1 1307,-1-2 0,0 3 0,1 1 0</inkml:trace>
  <inkml:trace contextRef="#ctx0" brushRef="#br0" timeOffset="5263">2378 85 7858,'0'-8'-424,"0"-1"296,0 1 1,-1 0 1574,-2 2-459,2 3-66,-3 3-605,4 0 1,0 1-56,0 1 1,0 3 65,0 4 0,1-1-116,2 1 0,-1 3 144,4 2 1,-5-1-70,2 1 0,1 2-167,-1 1 1,1 2 105,-2-5 0,-1 2-217,2 1 1,-2 0-79,-1 0 1,0-1-103,0-2 1,0-1 49,0-2 1,0-2 12,0 3-542,0-7 441,0-1 0,1-4-188,2 0 0,-2-4 119,2-1 0,-2-3-41,-1 0 0,0-3 116,0-1 0,0-3 27,3 1 1,-2-2 100,2-1 0,-1 0-57,1 0 0,-1 0 87,3 1 0,-2-2-52,3-2 1,-1 2 139,4-2 0,-2 3 12,-1 0 0,1 2 12,-1 1 1,2 5 111,0 1 1,-2 0-71,-1 5 1,-2 0 272,3 3-90,-4 0-41,1 0-74,1 0 151,-3 0-181,3 0-4,-4 4-10,0 1 0,0 3-3,0 1 1,0 2 135,0 0 1,0 3-60,0-2 0,0 3 129,0-1 1,0 3-53,0 2 0,0-1-127,0 2 1,0-2-75,0-1 0,0 1-173,0 1 0,0-4-331,0-1 0,0-1 286,0-2 0,4-2-306,1-4 1,3-3 194,0 1 1,1-2-166,-1-1 1,1 0 57,-1 0 1,1-4 116,-1-2 1,1 2-3,-1-2 0,-2-1 190,-1-4 1,0 2-1,1-2 1,0 0 78,-3 0 0,1 2 50,-1-3 0,-2 3-154,1 0 228,3 1-162,-4-1 135,6 5 1,-6 1-95,2 6 1,-2 1 54,-1 5 1,0 2 21,0 0 0,0 1 341,0-4-493,0 4 1,3-2 102,0 1 1,3-2-267,0-4 1,2 0 81,0-2 0,0-2-115,1 1 1,-1-1 22,1-1 0,2-1 111,0-1 1,1 0 90,-4-4 1,0 1-108,-3-4 1,3 1 125,-3-1 1,2-2-79,-1 0 0,-3-1 40,-3 4 1,3-3-14,0-1 0,0 1 41,-3 3 0,-1 0-48,-2 2 1,1 0 109,-3 3 1,2 0-74,-3 3 0,1 0 4,-4 0 1,3 4 173,1 2 0,0 1-49,-1 2 1,2-1 156,1 0 0,2 1-58,-2-1 1,2 4-10,1-1 0,0 0-107,0-2 1,0-1-205,0 1 1,0-1 17,0 1 1,4-2 60,2-1-306,1 1 1,4-6 123,1 2 1,-1-2-88,-3-1 0,4 0 103,-1 0 1,3-1-32,-3-2 0,2-2 99,-2-3 0,-2 0 34,3-1 0,-3 0 127,-1-3 1,-2 2-102,0-4 1,-3 3 99,2-3 0,-3 3-107,1 0 1,-2 2 293,-1 0 0,0 3 18,0 1-83,0 3 0,-1-2-17,-2 4 1,2 4 51,-2 2 0,2 1-57,1 2 1,0 0 107,0 2 1,0-1-49,0 1 1,0-2-39,0 0 1,0-1 111,0 1 0,0-1 91,0 1-146,4-1 0,-3 1-1,2-1 1,-1-3-191,1-3 138,-3-1-354,4-1 0,0-1-133,2-1 1,-3 0 18,0-4 249,-2 1 1,2-7 0,0 1-69,-1 1 0,1-3-131,0 2 129,0-4 1,0 3-1,1-3 103,0 1 0,-1 3 15,3 0 0,-3 1 73,2-2 0,0 6 81,1-3-168,1 7 0,-2-2 70,3 4 1,-2 0-45,0 0 0,-4 4 175,4 1 0,-3 3-13,2 0 0,-3 4 106,1-1 1,-2 3 15,-1-3 0,3 1-79,0 0 0,0-3-210,-3 2 0,1-1 95,1-2 1,-1 1-65,2-1 0,-1 0 134,1-3-518,-2 3 148,6-7 1,-2 3-2,3-4 0,-2-1 23,0-2 1,-3-2 125,2-3 1,-2-1-47,3 1 0,-4-1 40,4 1 0,-3-4 122,3 1 0,-4-3-106,4 3 0,-1-3 89,0 2 1,2 1-20,-4 3 1,2-1 122,-2 1 0,1 3 15,-1 2-131,-2 2 400,2 1-304,-3 4 1,3 4 8,0 3 1,0 0-69,-3-2 0,0 2 46,0 0 1,0 0-27,0-2 1,0 0-132,0 3 1,1-3 5,2 2 0,-1-1-118,3-2 0,-2-2-97,3-1 0,-1-2 87,4 3 1,-1-4-68,1 1 0,2-2 80,0-1 1,1 0 7,0 0 0,0 0 39,2 0 0,1-1-1,-4-2 0,4-1-20,-1-2 1,0-1 24,0 1 1,-4-1 97,1-2 1,1 1-97,-4-1 1,4 1 87,-6-1 0,2 1-68,-5-1 0,1 2 16,-1 1 0,-2-1-8,2 1 1,-3 1-41,-3 0 1,1 2 18,-4-3 2,1 4 157,-4-5 1,1 6-110,-1-2 328,1 2-214,-1 5 88,1 1 1,0 3-25,3 1 0,1-1 66,4 1 1,-3-1 0,0 0 0,0 4-51,3-1 1,1 0-125,2-2 1,-1-1 86,4 1 1,-1-1-390,4 1 1,-1-4 152,1 1 1,0-4-171,2 1 0,0 0 120,3 0 1,-4 0-53,1-3 1,2-1 50,-2-2 0,3 1 37,-3-3 0,3-1 106,-2-2 1,-1-1-90,-3 1 1,4-4 67,-1 1 0,0-1-20,-2 1 1,-1 0 78,1-3 0,1 3 23,-2-3 1,3 3 275,-6 0-87,-1 6 1,4-3 199,-3 2-250,-1-1-7,0 2 0,-3 0 346,2 3-340,-2 1-230,2-3 111,-3 4-337,0 0 268,0 4 0,-2-2-16,-1 3 1,0-2-9,3 3 29,-4-4 0,2 5 70,-3-1 1,3-2-57,-1 2 8,2-4 1,-2 5-3,0-1 1,1-1-7,2 0-9,0-3 0,0 6-99,0-3 0,0 0 39,0 1 0,0-3 28,0 2-45,3 1 1,1 2 50,2 1 1,0-4-14,-3 1 0,4-1 3,-2 0 1,0 3 130,1-2 1,-2-2 5,2 2 0,1 0 99,-5 2 1,1-2 90,-3-1 1,3-2 83,0 3-143,0-1 0,-3 4-94,0-1 0,-1-2 145,-2 0 0,1-4-98,-4 4 1,4-3 88,-4 3 0,0-5 2,-2 2 1,0-1-96,3 1 0,-3-2-159,2 2 0,-2-2 102,-3-1 0,3 0-128,-3 0 1,6 0 102,-3 0 1,1-3-694,-1 0 1,2-1-890,0 1-907,5 2 534,-7-2 1868,7 3 0,-6-4 0,2-1 0</inkml:trace>
</inkml:ink>
</file>

<file path=ppt/ink/ink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9:27.245"/>
    </inkml:context>
    <inkml:brush xml:id="br0">
      <inkml:brushProperty name="width" value="0.06" units="cm"/>
      <inkml:brushProperty name="height" value="0.06" units="cm"/>
      <inkml:brushProperty name="color" value="#00A0D7"/>
    </inkml:brush>
  </inkml:definitions>
  <inkml:trace contextRef="#ctx0" brushRef="#br0">69 339 7893,'4'0'-209,"1"0"419,-2 0 6,-2-4 0,4 4 382,-3-3-112,-1 2-326,7 1 1,-7-1 271,2-2-324,1 2 1,-2-3 19,4 4 1,-4-1-55,0-1 0,0 1 15,1-2 0,-2 1-352,2-1-156,-2 2 322,-1-6 0,-3 5-49,0-4 1,-3 4 75,0-1 0,-2 2 156,-4 1 0,3 0-24,-2 0 1,-2 4 142,2 2 0,0 1-13,2 2 0,4-1-139,-1 1 1,1 0 47,0 2 1,1-1 5,4 1 0,1-1-151,2 2 0,1-3 92,5 2 1,0-2-248,3-4 0,1 2-24,4-4 0,0 1 15,-1-2 0,1-1 10,0 2 1,-1-3 115,-2-3 0,-1 2-144,-5-5 0,1 1 51,-1 0 0,0-3-42,-3 2 1,-1-1 82,-4-2 0,0 1 114,0 0-134,0-1 296,0 1-92,0-1 1,0 3 40,0 1-65,0 3 0,1-2-44,2 4 0,-1 0 86,3 0 1,-2 0-70,3 0 0,-1-1 22,4-2 0,-4 3-27,1-3 0,0 2 66,2 1 0,-2-1-4,-1-2 0,0 1-48,1-4 0,0 4 27,-3-4 1,1 3-1,-1-2 53,-2-1 0,2-3-56,-3 1 0,0 2 218,0 1-170,0-1-5,-3-2 1,-1 2 6,-2 0-42,-1 4 1,2-1 14,-3 3 1,2 0 43,0 0-72,4 3 12,-5 2 0,6 4-50,-2-1 0,2 1 40,1-1 1,0 0 27,0 1 0,3 0-59,0 3 0,4 0-7,2 2 1,-1 2-28,4-2 1,0 2 54,-1 1 1,4 3-92,-1-1 1,-2 1 75,0-3 1,-2 0-58,1 0 0,-5-1 35,0-2 0,-5 1-81,-1-4 1,0 1 85,0-4 1,-3 0 0,-3 1 1,-1-2 101,-2-1 1,0-1-67,-3-2 1,3-2 166,-2 1 0,1-1-56,2-1 1,-1 0-19,1 0 1,0-3-52,3-3 0,-3-2-61,3 0 0,0-2-29,-1-1 1,4 2-166,0-2 1,1-2-49,1 2 0,0 0-290,0 2 0,1 1-1123,1-1 1650,-1 1 0,7-1 0,-3 1 0</inkml:trace>
  <inkml:trace contextRef="#ctx0" brushRef="#br0" timeOffset="1150">475 145 7927,'0'-9'0,"0"4"-350,0-1 0,0 0 135,0-2 0,0 2 686,0 1 1,0 2 218,0-3 90,0 4-185,0-2-343,0 4-39,0 0 1,0 4 0,0 2 0,2 1-159,1 2 1,4 3 95,-1 2 0,1 5-66,2 1 1,-1 3 75,0 0 1,-2 0-175,0 0 0,-2 0 84,2-3 1,1 1-140,-5-2 1,4-2-90,-3 0 0,0-1 97,-3-4 1,0-1 18,0-3 0,0-2 86,0 0-106,0-5 1,3 2 46,-1-6 1,1 2-103,-3-5 0,0 0 13,0-2 0,0-3-50,0-1 1,0 0-15,0 1 0,0-1 112,0-3 0,0-1-42,0 2 0,0-2 20,0-1 0,0 1 113,0-1 0,0 0-115,0 0 1,0 0 139,0 0 0,0 4 4,0 2 1,3 0-26,0 0 0,1 4 242,-2-1-156,-1 5-52,7-1 1,-6 4-17,3 0 34,-3 0-3,6 0 90,-7 4-92,6 1 0,-6 3 3,2 1 1,-2-1 84,-1 1 0,3-1-69,0 1 1,-1 3 147,-2 2 0,0-1-99,0 1 1,3 0-11,0 3 1,1 0-10,-1 0 1,-2-1-141,1-2 0,2 1 16,-1-4 1,1 1-106,-1-4 1,0 1-81,3-1 0,1-3 66,-1-3 0,0-1-123,2-1 0,-4 0 50,4 0 1,-1-1-68,1-1 0,0-3 96,-2-3 1,0-1-43,-3 1 0,3-1 27,-4 1 1,1-4-2,-3 1 0,0-3 214,0 3 0,0-1-120,0 4 0,0 0 251,0-1-194,0 1 1,-1 3 123,-1 2-148,1-2 1,-3 5 244,4 0-161,0 4 1,0 5 134,0-1 0,0 1 11,0-1 1,0 0-93,0 1 1,0-1-40,0 1 0,1-1 74,2 1-214,1-1 1,8 1 89,-1-1 1,0-3-77,-2-2 0,0-2 33,2-1 1,-1 0 10,1 0 1,-2 0-23,0 0 4,3 0 0,-3-1 1,3-2 0,-4 1 10,-2-4-89,1 4 93,-6-5-254,3 6 204,-4-3 43,0 4-163,0 0-213,4 0 85,-3 0 1,5 1-175,-3 2 23,4-2 0,-3 3 136,5-4 1,-4 0-34,1 0 1,-1-1 371,0-2 0,3 2 0,-3-7 0,3 4 0</inkml:trace>
  <inkml:trace contextRef="#ctx0" brushRef="#br0" timeOffset="2023">940 162 7896,'0'-5'-245,"1"-2"-331,2 4 699,-2 1 0,2 1 741,-3-2-252,0 2-216,4-3-350,-3 4 178,3 0-293,-4 0 52,4 0 203,-3 0-147,2 0-33,-3 0 10,0 0 32,-3 4 0,1-3 182,-4 2-114,4-2-78,-5-1 0,5 0 23,-4 0-41,4 0 0,-3 0-59,3 0-306,1 0-907,-3 0 522,4 0 421,0 0 0,4 3 0,0 2 0</inkml:trace>
  <inkml:trace contextRef="#ctx0" brushRef="#br0" timeOffset="3067">915 280 7896,'-1'-5'-511,"-2"2"454,2 3 0,-3-1 235,4-2 89,0 2-23,0-3 154,0 0-107,0 3 235,0-2-215,0 3 1576,0 0-1569,0 3-180,0 2 1,0 4 18,0-1 1,0-2-161,0-1 7,4 1 1,-2 2-84,3 1 1,-2-4 63,3 1 1,-3-3-124,2 3 0,-2-4 9,3 4 1,-3-3 31,2 2 0,-2-3-109,3 1 129,-1-2-203,4-1 147,-1 0-26,1 0 101,-1 0 1,0-1 0,-3-2 0,0 1-31,-2-3 1,-2 2 32,2-3 1,0 1-76,0-4 1,1 4 61,-1-1 0,-2 0-32,1-2 1,2-1 49,-1 1 0,1 0-12,-1-1 1,-2 3 23,1 1 0,0-1 80,1-2 0,-2 2 37,2 0 1,-2 4-117,-1-4 0,1 3 169,2-2-139,-3 3 30,4-6-114,-4 7-15,4-6 38,-3 6 31,6-3-74,-6 4 62,3 0 181,-4 0-110,0 0 76,-4 0 0,3 1-73,-5 2 0,3-2 51,-3 1-70,5 3 1,-6-3 37,4 4 36,0-4 0,2 4-46,-1-3 0,1 1-60,-2-1 0,2-2 31,1 5 1,1-3-7,2 3 1,-2-4 8,1 4 1,2-3 1,-1 2 0,4 0-11,-2 1 0,2 1 11,-2-1 1,3-1-15,-2 0 8,1 1 1,2 2 73,-1 1 0,-2-4-25,-1 1 0,-2-1 63,3 0-96,-4 3 0,2-4 28,-1 1 104,-2 3-113,3-3 0,-5 0 88,-2 1 1,1-4-35,-3 1 55,-1 1 0,-3-3-88,1 2 0,0-2-36,-1-1 0,1 0-44,-1 0 0,1 0-151,-1 0 1,4 0-320,-1 0 347,0-4 1,-1 2-672,1-3 1,1 3-5,3-1 818,1-2 0,-3 4 0,4-2 0</inkml:trace>
  <inkml:trace contextRef="#ctx0" brushRef="#br0" timeOffset="6685">1354 229 7075,'0'-8'592,"0"3"-62,0-2-96,0 6-100,0-3-223,0 4 0,0 1 119,0 2-113,4 1 1,-3 8-8,2-1 0,-1 1-16,1-1 1,-2 0-36,1 3 0,-1-1 64,-1 1 0,1 1-191,2-4 1,-2 3 99,2-2 0,-2 2-116,-1-3 0,0 0 28,0-2 0,0-1-172,0 1 154,0-1-200,0 1 231,0-5 11,0 0 1,0-5 46,0-2 1,0-1-46,0-5 1,-1 1 97,-2-1 0,2 0-62,-2-2 0,-1 0 6,2-3 1,-2 0-1,1-3 0,2 0-6,-2 0 1,2 0 56,1 1 1,0-1-56,0 0 0,0 0 34,0 0 1,1 4-28,2 1 0,-1 3 20,4 1 0,-1 0 10,4 2 0,-1 3 8,1 3 0,-1 3-51,1 3 0,-4 2-5,1 0 1,-1 3-30,0 1 1,3 2 48,-3-3 1,-1 0-74,-1-2 0,1-1 62,-1 1 1,-1-1-66,-2 1 0,0-1 45,0 0 0,-1-2-3,-1 0 0,-3-4 28,-4 0 0,1 2-23,-1-1 1,1 0 54,0-3 1,-4 0-49,1 0 1,0-1 21,2-2-7,1 2 12,-1-6-83,1 2 29,3 0 0,2 1-88,6 4 1,-1 0 106,4 0 1,0 0-74,6 0 0,-2 1 55,4 2 1,-3-2 20,3 2 0,-2 1-33,2-1 1,0 0 44,3 0 1,-3-2 15,0 2 0,-3-2 120,3-1 0,-3 0-77,0 0 0,-2 0 98,0 0-120,-1-4 0,0-1-5,-3-3 1,-1-1-124,-4 1 1,0 1 118,0-1 0,0 1-114,0-4 0,-3 2 71,1 0 0,-2 2-17,1 1 1,1-1 98,-4 1-83,5 2 0,-4 0 209,2 4-198,2 0 1,-3 4 194,4 2 0,0 1-46,0 2 1,0-1 4,0 1 0,0 2-83,0 0 1,3 1 25,0-4 1,3 3-56,-4 1 1,2-2-2,-1-4 1,-2 1 32,2-1-74,2 1-171,-5 2 225,8-5-97,-7 0 64,3-4 0,-3-1-128,1-2 0,-1-1 51,2-5 1,-2 1-119,-1-1 1,0 1 5,0-1 1,0-3 111,0-2 1,0 1 117,0-1 1,0 3-91,0 0 0,4 2 117,2 0 0,-2 1-76,2-1 1,-1 4 86,0-1 1,3 4 26,-3-1 0,3 3-91,0 0 1,2 2 10,1 1 0,-4 4-9,1-2 1,-1 3 16,1 0 1,0 4-20,-3-1 1,3 0-24,-3-2 0,-1-1 25,-1 1 0,1-1-101,-1 0 74,-1 1 0,-2-1-3,0 1 0,0-4-44,0 1 1,-1-4 45,-1 1 1,0 1-106,-4-2 1,3 1 89,-2-3 1,2 0-178,-3 0 1,1-1 94,0-2 1,-3 2-130,3-5 1,0 3 110,-1-3 0,4 1 49,-4-4 0,4 4 50,-1-1 1,2 0-82,1-2 0,0 0 152,0-1 0,0 3-73,0 1 0,1-1 92,2-2 1,-1 2-63,4 0 1,-1 5 3,4-2 0,-1-1 6,1 1 0,-1 0-7,0 3 1,1 0-13,-1 0 1,2 0-9,1 0 0,-2 0 8,3 0 0,0 0-4,-1 0 0,3 0 22,-2 0 1,2 0-20,-3 0 1,4 0 62,-1 0 0,-2 0-16,0 0 0,-3 0 75,-1 0-117,1 0 42,-1-3-145,-3 2 1,2-4 141,-5 2-389,1 2 206,-6-3 0,-1 3-12,-2-1 0,-1 1 130,1-2 0,-2 2-8,0 1 1,0 0 88,-1 0 1,0 0-68,-3 0 1,3 1 97,-2 2 1,1-2-97,2 1 1,-1 3 232,1 1 1,0-1-45,-1 0 1,1 1 25,-1 2 0,3-2-130,1 0 1,3-1-27,-1 4 0,2-1-159,1 1 1,1-1 107,2 0 1,4 0-133,5-2 1,2 0 77,-3-3 0,3 1-168,-2-1 0,3-2 26,-1 1 1,-1-1 146,1-1 1,-4 0 27,2 0 1,-3-3 2,-1 1 1,1-5 71,-1 1 0,-2-1-93,0-2 0,-5 0 69,2-2 1,-2-1-44,-1-3 1,0-1-11,0-1 0,0-1 11,0-5 1,0 2-26,0-2 0,-3 0 30,1 3 0,-4 0 4,3 3 245,0 0-245,0 4 130,-2 5-120,-4 4 0,4 8 72,-1 1 1,4 4-49,-1 2 0,2-2 59,1 3 1,0 0-4,0-1 1,0 4 121,0-1 0,0 1 48,0-1 0,3 2-55,0-1 1,3 1-71,-3 0 0,2-1-12,-2-1 1,3-3-173,-4 3 0,5-4 126,-1 2 0,-2-3-86,2-1 1,0-2-58,2 0 0,1-4-191,-1 0 1,1-1 16,-1-1 0,-2 0 100,-1 0 0,1 0-176,2 0 236,1-3 1,-2-2-385,-1-4 304,1 1 0,-3-3-30,2-1 1,-2 1 80,-4 3 1,1-4-9,1 1 1,-1 0 128,2 2 1,-2 1-94,-1 0 0,0 2 143,0 0 0,0 3-95,0-2 232,0 3-172,0-2 0,-3 5 109,0 2 0,0-1-18,0 3 1,2 1-39,-2 3 1,2-1 93,1 0 1,0 1-71,0-1 0,0 1-61,0-1 0,0 1 27,0-1 1,0 1-140,0-1 1,3 1 128,0-1 0,2-2-144,-2-1 1,3-2 85,-3 3 1,3-4-18,0 0 1,-1-1-53,0-1 1,1 0 59,2 0-111,1 0 0,-1-1 104,1-1 1,-2-3-191,-1-4 1,1 1 48,-5 0 1,4-2-81,-3-1 0,2 1 89,-2-1 0,1 2 54,-1 0 0,-2 1 77,2-1 1,-2 4-216,-1-1 273,0 4 0,-1-1-68,-2 3 1,1 0 130,-4 0 0,4 3-74,0 3 1,1 1 104,1 2 1,0-1-56,0 1 1,0-1-53,0 1 1,0-1-24,0 1 1,2-1 25,1 1 0,4-2-203,-2-1 1,3 1 111,0-1 1,1-2-273,-1-2 0,2-1 90,1-1 0,-2 0-136,3 0 0,-3 0-19,0 0 1,-1-1-77,0-1 1,1-3 199,-1-4 0,1 1 262,-1 0 0,-2-1 0,0 1 0,-2-1 0,2 1 0,1-1 0,-1 1 0,-1-1 0,0 1 0,-3-1 0,6 1 1,-7 2 200,2 1 755,-2 3-399,-1-2 52,0 0-21,0 3 136,0-2-162,0 3-210,0-4 17,0 3-344,-4-3-67,-1 0 149,-3 3 0,-1-2-58,1 3 1,2 2 166,0 1-250,1 4 0,-3-2 106,3 3 1,-2 1-128,4-1 0,-1 0 47,2 1 0,1-1-66,-2 1 0,2-1-124,1 1 1,1-1 71,2 1 1,0-1-50,3 1 1,2-1 80,-3 0 1,4 0 16,2-2 1,-2 0-8,3-3 1,-3 0 95,0-3 1,-1 0-52,0 0 0,1 0 96,-1 0 0,1 0-25,-1 0 1,1-1-54,-1-2 1,0-2-106,-3-3 1,3-1 104,-2 1 1,-2-1-81,2-3 1,-3 2 61,2-4 1,-3 1-99,1-1 1,1-2 84,-1 2 1,-1-2 25,-2-1 0,0 3 54,0-1 0,-1 5-83,-1-1 1,0 1 67,-4 2 1,3 3-46,-2 2 1,3 2 133,-1-2-107,-2 2-6,4-3 44,-2 8 1,3 1 94,0 3 0,0 0 49,0 1 0,0 0-84,0 3 1,0-2 119,0 4 1,2-3-80,1 3 1,0 1 125,-3 1 0,3-1-85,0-1 0,0-3-21,0 3 0,-2-3-64,2 3 1,1-3-150,-1 0 1,-1-2-18,-2 0 0,3-1 18,0 1-125,4-1 1,-5 0 48,3-3 0,-2-1-294,3-4 48,-5 0 71,3 0 1,-1-1 12,0-2 0,0 1-191,-3-3 258,0-1 0,-3-5 50,0 0 1,0-1 131,3 4 0,0-1-132,0 1 0,0 0 271,0-1 0,0 1-63,0-1 0,0 4 61,0-1 1,1 3 37,2-3 1,-1 5-14,4-2 1,-4-1 420,4 1-336,0 0 1,2 3 1,1 0 0,-1 0-58,0 0 0,-2 3 135,0 0-127,-1 0-75,4 1 0,-4-3-22,1 5 0,-3-4 116,3 1-97,-5 1 0,3 1 5,-4 4 0,0-4 270,0 1-260,0 0 1,0 2-120,0 0 81,0 1-147,4-1 0,0 1-195,1-1 0,3-3 98,-2-2 1,1 1-22,1-2 0,1 1 11,-1-3 1,1 0-361,-1 0 1,1 0 166,-1 0 0,1 0-890,-1 0 1286,1-4 0,-1-4 0,1-5 0</inkml:trace>
  <inkml:trace contextRef="#ctx0" brushRef="#br0" timeOffset="6991">2758 102 7899,'-4'0'971,"0"0"-947,4 0-1542,0 0 1518,0 4 0,0 1 0,0 3 0</inkml:trace>
  <inkml:trace contextRef="#ctx0" brushRef="#br0" timeOffset="7625">2860 322 7874,'8'-5'611,"-3"-1"1,0 4 281,-2-1-655,-2-1 1,5-1-23,-3-4 0,0 4-202,-3-1 1,0 1 93,0-4 0,0 1-49,0-1 36,0 1-273,-4-1 1,-1 4-55,-3-1 0,-1 4 121,1-1 0,2 3 124,1 3 0,-1 2-30,-2 3 0,2 1 129,0-1 1,4 3-113,-4 1 0,4-1 12,-1-3 0,2 4-18,1-1 0,0 0 8,0-2 0,1-2-187,2-1 1,-1 1 113,4-1 1,-1-2 8,4-1 0,-1-2 18,1-1 0,-4 0-22,1 0 0,-1 0 108,4 0 0,-2-1-84,-1-2 0,2-2-7,-3-3 0,0-1 9,1 1 0,-5-2 46,2-1 1,-1 2-42,1-3 39,-2 3 0,3 1 1,-3-1-24,1 1 0,-1-1 161,2 1-156,-2-1 1,2 4 0,1 0 234,0 1-110,-2 1 21,6 0 1,-6 2-1,3-2-19,2 2 0,-2 1 32,0 0-91,1 0 1,0 0 0,-1 1 149,2 2-148,0-2-3,2 6 0,-4-5 1,0 4 11,-1 0 1,0 2 25,-2 0 1,-1-3 1,3 5-1,-4-1-2,0 0 1,0 0 40,0 0-127,0-1 0,0 1 0,0-1-1,0 1 0,0-1-59,0 1 0,0-4 67,0 1 0,0-3-78,0 2-76,0-3-299,0 2 288,4-4 1,-2-1-135,3-2 1,-2 1 114,3-3 1,-1-1 65,0-2 0,3-1 80,-3 1 0,2-4-65,-1 1 0,1 0 394,-1 2 1,-2 1 214,2 0-151,0-1 0,1 3 95,-1 1-16,1 3-277,-2-2-19,0 8 0,1 1-186,-3 3 0,3 3 64,-3 1 0,0-1-82,0-3 1,-1 1 15,4-1 1,-2 1-116,2-1 1,2 1 14,-3-1 1,3 1-220,0-1 0,1 0-136,-1-3 1,1 2 36,-1-4 457,0 3 0,5-5 0,0 3 0</inkml:trace>
</inkml:ink>
</file>

<file path=ppt/ink/ink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9:39.041"/>
    </inkml:context>
    <inkml:brush xml:id="br0">
      <inkml:brushProperty name="width" value="0.08" units="cm"/>
      <inkml:brushProperty name="height" value="0.08" units="cm"/>
      <inkml:brushProperty name="color" value="#00A0D7"/>
    </inkml:brush>
    <inkml:brush xml:id="br1">
      <inkml:brushProperty name="width" value="0.06" units="cm"/>
      <inkml:brushProperty name="height" value="0.06" units="cm"/>
      <inkml:brushProperty name="color" value="#00A0D7"/>
    </inkml:brush>
  </inkml:definitions>
  <inkml:trace contextRef="#ctx0" brushRef="#br0">126 229 9908,'-3'-5'-887,"2"1"847,-2 1 220,2 2 77,1-7-121,-4 8 0,3-5 125,-2 2-109,-1 2 0,2-3-68,-4 4 0,3 0 112,-2 0 0,2 4-113,-3 2 1,1 0 104,-4 0 1,4 4-47,-1-1 0,0 1 75,-2-1 0,0 2-50,3 0 0,-3 3-177,3-3 0,1 2 113,1-2 0,1-1-240,-1 4 1,2-3 99,-1 0 0,3-2-475,2 0 1,4-2-16,-2-1 1,6 1-174,0-5 1,3 1-107,-3-3 1,4 0 822,-4 0 0,4 0 0,-2-4 1,4 0-1</inkml:trace>
  <inkml:trace contextRef="#ctx0" brushRef="#br0" timeOffset="797">236 339 9908,'3'-6'-1184,"0"1"605,0-1 1315,1-2 26,-3-1-142,2 1-453,-3-1 0,0 4-38,0-1 1,-3 4-23,-3-1 0,1 2 53,0 1 1,-1-2-125,-3-1 0,1 0 134,0 3 0,-1 1-23,1 2 1,2-1 54,0 3 1,1 0-184,-4 1 0,4 1 158,-1-1 0,1 2-48,0 3 1,-2-1-79,4 1 1,0-1-103,3-2 1,0 3-317,0 1 229,0-1 1,4-3-162,2 1 1,2-4 157,4 1 0,-2-4-237,4 1 1,-3-2 23,3-1 1,0 0 160,0 0 0,-1-3 188,-2 0 0,-2-4 33,3 2 0,-6-3 109,0 0 0,-4-1-107,1 1 1,-1-1 75,0 1 0,-1 0-99,2-1 1,-2 1-1,-1-1 0,-3 1-55,0-1 1,1 1-69,2-1-160,0 1-210,0-1 353,0 1 0,1 3 100,1 2 1,-1 2 113,2-2-75,2 2 95,0-3 0,0 4-37,1 0 1,-3 0 275,2 0-251,1 0 1,0 0 405,-1 0-292,1 0 1,-1 0-88,1 0 0,-3 0 98,3 0-166,-5 0 0,4 0-99,-2 0 130,-2 0 1,4 3-29,-3 0-49,-1 3 1,3-1 1,-4 3 1,0 1 82,0-1 0,0-2-67,0 0 0,0-1-8,0 4 1,0-1 45,0 1-159,0-1 163,0 1 26,0-1-261,0-3 202,0-2 1,1-3-315,2 0 1,-1 0 125,3-3 1,-2 1 12,3-4 0,-3 0 31,2-6 0,1 3 101,2-2 1,-2-2-20,0 2 1,-2-1 8,2 1 0,2 1 11,-3-1 1,2 2 162,-2 0 0,0 3 169,-2 1-210,-2 3 74,6-2 1,-6 5-155,2 2 0,-2 2 153,-1 3 0,0 1-94,0-1 0,0 1 110,0-1 0,0 0-109,0 1 0,0-1-34,0 1 0,0-1-243,0 1 0,0-1 134,0 1 1,1-1-616,2 1 0,-1-1 274,3 0 0,1-2-623,2 0 0,1-4 1034,-1 0 1,5-1 0,0-1 0</inkml:trace>
  <inkml:trace contextRef="#ctx0" brushRef="#br0" timeOffset="2718">719 204 9908,'-5'0'-1117,"0"-3"347,2 0 1352,2 0-310,-2 0 0,2 2 383,-2-2-406,2 2-80,-3 1 0,3 0 201,-2 0-213,2 0 1,-3 0 60,1 0 0,1 1 76,-4 2 1,4-2-41,-4 5 0,0 0-9,-2 2 1,2 1 72,1-1 1,-1 1-174,-2-1 1,0 1-13,2 3 0,-1-3-134,1 2 0,2 2-128,2-2 1,1 0-364,1-2 1,3-1 186,3 1 0,4-2-89,2-1 0,3 0 96,-1-3 1,2 0-327,1-3 0,0 0 118,0 0 0,-3-1-31,0-2 1,-1 1 153,1-3 1,-2-1 450,-3-2 0,-1-1 24,1 1 1,-4-4-63,1 1 1,-1-1-21,0 1 0,-1 0-37,-4-3 1,3 0-5,0-3 1,-1 0-17,-2 0 0,0 1-17,0 2 1,0-2-21,0 2 1,0 2 119,0 1 0,0 1 124,0 2 0,-1 2 11,-1 1 152,1-1-106,-3 1 103,4 1 35,0 4-136,0 0 0,0 4-2,0 2 1,-1-1 40,-2 0 0,2 1 72,-2 2 1,3 1-111,0-1 0,0 3 105,0 1 0,0 2-97,0-3 0,0 4-180,0-1 1,0 2 49,0 1 1,0-3-78,0 0 1,0 0-234,0 3 1,0-4 87,0-1 1,2-3-127,1 0 0,4-2 48,-2-1 0,0 0-85,1-3 0,-1 0 69,4-3 1,-1 0-45,1 0 1,-4-4 108,1-1 0,0-3 34,2 0 0,-2-1 23,-1 1 0,0-1 27,1 1 0,0-1 155,-3 1 1,3-1-105,-3 1 0,0 0 127,0-1 1,-2 1-146,2-1 0,-2 3 129,-1 1-2,0 3-64,0-2 38,0 4 0,-1 4 194,-2 2 1,-1 1-46,-1 2 0,0-1-82,2 1 0,2-1-87,-2 0 1,2 1-44,1-1 0,0-2-167,0 0 1,4-2 42,2 2 1,1-1-135,2-3 1,-1-1 118,1 2 0,0-2 27,2-1 1,-1 0 27,1 0 1,-1-1 18,-2-2 1,0 2 133,1-5 0,-3 1-102,-1 0 0,-2-3 141,3 2 0,-4-1-89,0-2 0,-1 0-30,-1-2 1,0 1-20,0-1 0,-1 2-54,-1 0 1,1 4 142,-2-1 1,1 4-244,-1-1 185,2 2 7,-3 1 1,3 1 154,-1 2 0,1 2-51,-2 3 0,2 1 133,1-1 1,0 1-9,0-1 1,0 1-130,0-1 1,0 0-22,0 1 1,1-1 22,2 1 0,-1-4-361,3 1 1,1-1-47,2 0 0,1 2-51,-1-4 1,1 0 240,-1-3 0,1 0-71,-1 0 1,3 0 71,1 0 1,-2-1 50,-4-2 1,1 1 44,-1-4 0,1 4-9,2-4 102,-1 0 1,1-2-67,-1-1 0,-2 1 170,-1-1-175,1 1 0,0 0 13,-1-1 0,-3 1 8,1-1 0,1 3-133,-1 1 296,-1-1-248,-2-2 1,-1 0 116,-1 3 1,0-2-37,-4 4 0,3-1 334,-2 2-286,-1 1 1,-2-3 50,-1 4 0,3 0-71,1 0 0,-1 4 45,-2 1 0,2 0 5,0 1 1,1-1 49,-4 4 0,4 0 53,-1 2 1,4-1-104,-1 1 1,2-1-130,1-2 1,0 0 11,0 1 1,1-1-144,2 1 0,1-1 3,2 1 1,1-5-117,-1-1 1,2 1 21,3-1 0,-1 0 202,1-3 1,-1 0 125,-2 0 0,0-3-31,1 0 0,-3-3 12,-1 4 0,1-5 15,2 1 0,-2-2-15,0-3 1,-5 0-192,2-3 1,-1 3 110,1-3 1,-2-1 85,2-5 1,-2 2-131,-1-2 0,0 3 84,0 0 1,-1 0-111,-2 0 1,2 3 14,-2 0 0,-1 3 59,2 0 0,-1 2-117,3 0-15,0 1 74,0 3 1,0 0-109,0 2 96,0 3 99,0-4 0,0 5 78,0 2-14,0-3 0,0 8-29,0-2 1,0-2-3,0 2 0,1 0 88,1 2 1,-1 1-71,2 3 0,-2-2 20,-1 4 1,0-3-12,0 4 0,3-4-178,0 3 1,0-1 97,-3 1 1,0 2-141,0-2 1,2-1-24,1 1 0,1 0 81,-1 0 0,-1-2-223,3-4 190,1 1 0,2-2 59,1-1 0,-1-2-18,1-4 0,-1 0 123,1 0 1,2 0-95,0 0 1,1 0 5,-4 0 1,1-3-71,-1 0 0,0-3 75,1 0 1,-1-2-101,1 0 0,-1 0 76,1-1 1,-2 1 79,-1-1 1,0 1-86,-3-1 0,3 1-10,-3-1 1,1 1 76,-2-1 0,-1 1 12,2-1 0,-2 4 74,-1-1 1,-1 3-114,-2-2 1,1 3 78,-3-1 0,2 2-69,-3 1 102,1 0 0,-4 0-77,1 0 0,2 0 144,0 0 0,4 4 42,-4 1 262,4 3-346,-5 4 0,6 0 85,-2 3 1,2-3-127,1-4 1,0 1 60,0-1 1,0 1-181,0-1 0,1 1 88,2-1 1,1-1-115,5-1 0,2 2 64,0-3 1,2-1-176,-2-1 1,-2 1-69,3-2 0,0 1-73,-1-3 0,3 0 63,-3 0 0,1 0 37,-4 0 0,1 0-316,-1 0 0,1 0 540,-1 0 0,0-4 0,1 0 0</inkml:trace>
  <inkml:trace contextRef="#ctx0" brushRef="#br1" timeOffset="3884">1911 1 9425,'0'8'664,"0"1"-414,0-1 0,0 3-13,0 1 0,0 3-76,0-1 1,0 3 66,0 2 0,0-1-187,0 2 1,0-2 82,0-1 0,0 0-271,0 0 1,0 0 44,0 0 1,0-4-48,0-2 0,0-2-164,0 0-255,0-1-195,0-3 262,0-1-71,0-4 362,0 0 1,1-4-8,2-2 1,-2-1 54,2-2 0,-2 0 10,-1-2 1,2 0 57,1-3 1,0 0 9,-3-3 1,3 1 202,0 2 0,2-2-60,-2 2 0,4-2 63,-2-1 1,0 3-37,1 0 0,-1 4 266,4-2-203,-1-1 0,1 4 131,-1-2-233,1 1 0,-2 4 29,-1 1-86,1 3 103,-2-2-18,0 4 0,-1 0 20,-1 0-61,-2 0 97,3 0 29,-4 0-98,0 0 0,0 4 7,0 2 0,0-2 116,0 2 1,0 2-120,0 4 1,0-1 76,0-3 0,-1 4-49,-2-1 1,2 3-80,-2-3 1,0 3 4,0-2 0,0 3-5,3-1 1,0-1-42,0 1 1,0-3-148,0 3 0,0-3 1,0 0 1,0-1 74,0-2 1,4-2-124,1-1 0,3-3 48,0 1 1,1-2 118,-1-1 1,1 0-5,-1 0 1,4-4 96,-1-2 0,0 2-78,-2-2 1,-2 1 98,-1-4 1,1 1-70,-1-1 1,-1 1-1,0-1 0,0 1-140,1-1 105,-3 1 155,1-1-41,-3 5 16,3 0-48,-4 8 1,0 0 14,0 5 1,0-1 75,0 1 0,0-1-60,0 1 0,0-1 11,0 1 0,1-1-29,2 1 1,-2-2-84,5-1 43,0 1 0,2-5-5,1 4 1,-1-4 4,1 0 1,-1-1-2,0-1-109,1 0 1,-1-2 105,1-1 1,-2-4-132,-1 1 0,2-1 72,-3-1 1,0-1-226,1 1 1,-4-1 71,4 1 0,-4-1 124,1 1 1,-2-1 18,-1 1 146,0 3 0,-4-1 32,-2 3 0,2 0-93,-2 3 0,0 3 182,-2 0 1,2 3-46,0 0 1,4 1 9,-4 2 1,4-4 8,-1 1 1,2 0 87,1 2 1,0 1-70,0-1 0,0-2-65,0-1 1,1-2-91,2 3 0,2-3 85,3 2 1,1-3-187,-1 1 1,4 1-55,-1-1 1,3-1-94,-3-2 1,3 0-137,-2 0 1,3 0-445,-1 0 0,-2 0-206,-1 0 0,-1 0 990,-2 0 0,4 0 0,1 0 0</inkml:trace>
</inkml:ink>
</file>

<file path=ppt/ink/ink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6:59:44.257"/>
    </inkml:context>
    <inkml:brush xml:id="br0">
      <inkml:brushProperty name="width" value="0.06" units="cm"/>
      <inkml:brushProperty name="height" value="0.06" units="cm"/>
      <inkml:brushProperty name="color" value="#00A0D7"/>
    </inkml:brush>
  </inkml:definitions>
  <inkml:trace contextRef="#ctx0" brushRef="#br0">135 195 7883,'0'-6'97,"0"0"312,0 5-146,0-7 95,0 7-95,0-6-100,0 6 1,0-4-94,0 2 0,-1 2 46,-2-2 1,2 2-247,-5 1 7,0 0 1,-2 0 154,-1 0 1,0 1-34,-2 2 1,1-1 46,-1 4 1,2-2 59,0 2 1,1 2 11,-1-3-53,1 3 1,2 0 56,1 1-69,3-1 0,-1 0-126,6-3 1,2 2 133,7-4 1,1 2-211,4-2 0,2 3 101,1-3 1,4 0-18,-2 0 0,0-1 34,0 4 1,-3-2 1,1 2 0,-2 1-44,-1-1 0,-4 2 47,-2 0 0,-2 1 111,-4-1 0,-1 0-64,-4 1 0,0-3 249,0-1-210,-4 1 1,-1 1 102,-3-1 1,0 1-11,-1-5 0,-2 1-33,0-3 0,-2 0-7,2 0 1,1 0-24,-4 0 1,2 0-117,-2 0 0,3 0 110,-3 0 0,4-1-372,-2-2 1,3 2 147,0-5 0,5 3-1507,1-3 921,2 1 0,6-4 726,3 1 0,4-1 0,5 1 0</inkml:trace>
  <inkml:trace contextRef="#ctx0" brushRef="#br0" timeOffset="300">355 161 7883,'-1'-5'518,"-2"2"1,2 1-36,-1 0-255,1 1 1,0-3-1,-2 4 1,2 1 118,-2 2 1,2-1-71,1 3 0,0 2-49,0 4 1,3-1 0,0 5 1,1-1-82,-2 3 0,0-1 13,4 1 1,-3 1-254,2 2 1,-3-3 76,1 0 1,1-1-413,-1-5 0,2 3 252,-2-3 1,1-2-262,-1-3 1,-1-2 175,3 2 0,-2-2-1788,3-4 1322,-1 0 0,3-4 726,-2-2 0,-3-1 0,-3-2 0</inkml:trace>
  <inkml:trace contextRef="#ctx0" brushRef="#br0" timeOffset="589">321 271 7883,'5'-4'-967,"-1"3"1389,0-6 1,-3 6-53,5-2 0,-3 1-5,3-1-256,-1 2 1,4-3 9,-1 4 1,1 0-349,3 0 1,-3 0 158,2 0 0,0 3-614,0 0 0,-1 0 384,4-3 0,-2 3 300,2 0 0,0-1 0,3-2 0</inkml:trace>
  <inkml:trace contextRef="#ctx0" brushRef="#br0" timeOffset="879">600 271 7883,'0'-9'-635,"0"1"449,0 3 806,0-2-301,0 2 1,-2-1 207,-1 1-117,-4 3 0,2-2-146,-7 4 0,3 1 23,-2 2 0,-2 2-111,2 3 1,-3 0-29,3 1 0,-3 2-63,2 0 1,4 4 105,2 0 0,4-2-151,0 1 1,1-4 70,1 1 0,3-1-376,3-2 1,5 1 136,3-1 1,0-3-350,0-2 1,0-2 170,3-1 1,-3 0 5,0 0 0,-4-1 229,2-2 0,-3-1-70,-1-1 0,0-3 139,-2 2 0,-3-1-127,-3-2 1,0 1 238,0-1 1,0 1-35,0 0 1,-1-1 5,-1 1 0,0 0-115,-4 2 0,3 0-401,-2 3-887,-1-3 580,1 5 161,-2-7 580,6 7 0,1-3 0,4 4 0</inkml:trace>
  <inkml:trace contextRef="#ctx0" brushRef="#br0" timeOffset="1592">668 254 7883,'0'-5'1275,"0"1"-818,0 4-230,0 4 1,0 1-101,0 3 0,0 2 0,0 0 1,1 1 90,2 0 0,-2-2-182,2 0 0,-2-1-13,-1 0 1,0 1-332,0-1-211,3 1 264,-2-1-153,3 1 110,-4-5-73,0 0 274,0-11 1,0 3-97,0-7 0,0 3 102,0-3 1,0-1-14,0 0 0,0 0 165,0 1 1,0 1-96,0-1 1,3-1 36,0 1 0,0-1-55,0 4 0,-1 2 85,4 1-17,-1-1 0,4 0 14,-1 1 0,-2 3 12,0-1 0,-4 2-54,4 1 1,-3 4 132,3 2 0,-5-2-121,2 2 0,-1 0 178,1 2 0,-2 0-46,2 1 1,-2-1 28,-1 1 1,2-1-46,1 1 1,0-1-33,-3 1 1,3-1-107,0 1 0,0-2 108,0-1 1,-1 0-223,4-3 1,-1 3 58,4-3 0,-1-1-85,1-2 0,-1 0 30,1 0 1,0-1 76,2-1 0,-1-3 2,1-4 0,-4 2 37,-2 1 1,0-1 7,1 1 1,-3-4 29,-3-1 0,3-1 81,0 4 0,0-1-57,-3 1 0,0-1 226,0 1-130,-4 0 15,3-1-69,-6 4-120,6 2 82,-3 3-35,4 3 1,0 2-85,0 4 1,3 0 86,0 2 0,2 0-198,-2 3 0,1-3 48,-1 3 0,0-3 28,3 3 0,1 0 57,-5 3 1,1-1 32,-3-2 1,0 2-23,0-1 0,0 1 11,0 0 1,0-2 54,0-3 1,-1 1-65,-1-1 1,-3 1 146,-4-4 1,1 0-69,-1-3 1,1 2 214,0-4 1,-2-1 25,-1-2 0,1 0 17,-1 0 0,-1 0-433,1 0 0,-3 0 67,2-3 1,2 1-669,4-4 481,-1 1 250,2-4 0,0 1 0,2-1 0</inkml:trace>
  <inkml:trace contextRef="#ctx0" brushRef="#br0" timeOffset="2526">1209 229 7883,'0'-5'850,"0"-3"-622,0 7 0,0-3 51,0 1-51,0 2 1,0-4-138,0 2-55,0 2 0,0-3-189,-3 1 174,2 2-338,-7-3 212,4 4 1,-5 0 101,1 0 0,-1 1 136,1 2 1,0 2-105,3 3 0,-2 1 101,4-1 0,-2 1-85,2 3 0,0-3 12,3 2 1,0 2-110,0-2 0,4 0-195,1-2 0,3-1-33,0 1 0,4-2 109,3-1 0,-3-3-4,-1-3 1,1 0 36,0 0 1,-1 0-13,-3 0 1,1-3 103,-1-3 1,-3-1-16,-2-2 1,1 1 119,-2-1 1,1-2-68,-3 0 1,-3-1 66,1 4 0,-4-3-46,3-1 333,-4 1-266,3 3 1,-2 0-41,0 2-18,5 3 1,-2 3 29,6 0-134,1 0 1,8 3 99,-1-1 1,0 2-79,-2-1 0,-1-2 54,1 2 0,-1-2-9,0-1 0,1 0 26,-1 0 1,1 0 25,-1 0-39,1 0 1,-4-3 2,1 0 1,-4-4-2,1 2 0,-2 0 7,-1-1 1,0 1-71,0-4 1,-4 2 60,-2 1 0,-1-1 35,-2 1 1,1 1-41,-1 0 0,1 3 185,-1-1 1,1-1-46,0 1 0,-1 1 307,1 2-343,-1 3 0,4 5 102,3 3 1,1 1 138,1 0 0,3 1-53,-1 4 0,8 2-238,-2 1 1,3 1 135,-3-1 1,0-3-144,1 3 1,-1-2 6,1-1 1,-2 0-78,-1 0 1,1 0 68,-1 0 1,-2-4-27,-1-2 1,-1-2-52,0 0 1,-1-1 117,2 1-122,-2-1 0,-2-2 85,-2 0 1,1-5-182,-3 2 0,2-2-38,-3-1 67,1 0 1,-4 0 56,1 0 1,-1 0-83,1 0 1,-1-1-37,1-2 0,-3 2 104,-1-5 1,1 0-313,3-2 0,-1 2-138,1 1 0,0-1-283,3-3 0,1 1 799,4 0 0,0-1 0,0 1 0</inkml:trace>
  <inkml:trace contextRef="#ctx0" brushRef="#br0" timeOffset="3796">1751 203 6818,'0'-5'2094,"0"-2"-1855,0 6-132,0-7 1,0 7-107,0-5 0,0 3 173,0-3-123,0 5 167,0-7-288,0 3 0,-1-2 26,-2 1 0,1 2 1,-3 1 0,-1 2 41,-3-2 0,1 2 44,0 1 0,-1 0-33,1 0 0,-1 4 2,1 1 1,2 3 35,0 0 1,5 2-12,-2 1 1,3 1 56,3 2 0,1 2-47,5-2 1,0 2-92,2 1 1,0 0 39,3 0 1,-3-1-79,3-2 1,-3 2 51,4-2 0,-5-1-104,1-2 0,-4-2 6,-2 0 1,-3-4-20,1 1 62,-2 0 1,-2-2 12,-2-1 0,1-2-64,-3-1 87,-1 0 0,-2 0-1,-1 0 0,1-4-14,-1-1 0,4-3 5,-1 0 0,1-1 26,0 1 1,-2-4-24,4 1 1,-2 0 64,2 2 1,0 1-61,3 0 1,0-1 51,0 1 0,0 2-37,0 0 1,3 4 95,0-4 0,3 4-52,0-1 1,1 2 12,2 1 0,0 0-35,3 0 1,-3 0-2,2 0 1,1 0 22,0 0 0,0 0-17,-1 0 1,-1 0 42,1 0 1,-2-3-38,0 1 0,-2-2 109,-1 1 1,1 2-15,-1-2 8,-2-1 1,0 2-1,-4-4 18,0 4-98,0-2 24,0 4 0,-1-2 6,-2-1 15,2 0-33,-7 3 30,7 0-6,-6 0-46,6 4-5,-3-3 0,4 3 19,0-1 1,0-1 25,0 4-45,0-4 15,0 5 1,1-3-52,2 2 0,2 0-35,3-3 0,-2 1-132,-1-2 0,1-1-57,2 2 0,4-2 90,-1-1 1,0 0-128,-2 0 1,-1 0 38,1 0 0,1-1-41,-2-2 1,3 0 294,-6-3 0,2-1 0,-1 1 0,1-5 0,-2-3 0</inkml:trace>
  <inkml:trace contextRef="#ctx0" brushRef="#br0" timeOffset="4110">1886 135 7883,'-5'0'-737,"1"0"1237,1 0 14,2 0-586,-3 0 159,4 0-584,0 0 262,4 0 0,-2 0 34,4 0 0,-1 1 201,4 2 0,-1-2 0,1 3 0</inkml:trace>
  <inkml:trace contextRef="#ctx0" brushRef="#br0" timeOffset="5029">2055 254 7883,'-3'5'293,"2"2"313,-3-6-106,4 7 142,0-7-252,0 2-175,0-3 0,0-1-162,0-1 0,0 0 287,0-4-418,0 0 0,0-2 82,0-1 1,1 1-272,2 0 0,-2-1 70,1 1 0,0 2-334,1 0 212,-2 1 74,7-4 136,-4 1 1,2 3-62,0 2 301,-5 2-151,7 1 1,-4 4-1,2 2 140,0 1 1,-3 2-59,2-1 1,-2 3-72,3 1 13,-1-1 1,4-3-134,-1 1 0,1-1 128,-1 1 0,2-4-256,1 1 1,-2-4 56,3 1 0,0-2-43,-1-1 1,3 0 63,-2 0 1,-1-1 76,-3-2 0,1 1 75,-1-4 0,0 4-97,-3-4 0,2 0 154,-4-2 1,2-1-57,-2 1 0,0 0-41,-3-1 15,4 1 0,-3-2 1,2-1 1,-3 4 46,0-1 1,0 1-6,0-1 0,0 2 16,-3 1 1,1 3 143,-4-1 0,1 2 31,-4 1 0,1 0-106,-1 0 1,1 0 55,-1 0 0,1 3-66,-1 0 1,1 3 140,-1 0 0,4-2-62,-1 2 1,4 0 16,-1 2 1,3 1-123,0-1 0,0 1-12,0-1 1,0-2-79,3-1 0,2 0 79,3 1 1,1 0-59,-1-3 1,4 0 24,-1-3 0,0 0-132,-2 0 0,2 0 28,0 0 0,-2 0 55,-4 0 1,1-4-45,2-2 1,-2 0 66,0 0 1,-4-1 46,0 1 1,-1-1-52,-1-2 0,0 0 137,0-3 0,0 3-67,0-2 1,-3-2 147,1-1 1,-4 0-62,3 0 0,-2 3-69,2-3 1,-3 4 51,3-2 1,0 3 35,3 0 37,0 1-35,-3 3-62,2 2 0,-3 3-12,4 3 1,0 2-6,0 3 1,0 2 82,0 1 1,0-1-69,0 1 0,3-1 121,0 1 1,2-1-113,-2 1 0,3-1 75,-3 2 1,2-3-56,-2 2 1,3 0-105,-4 0 1,4-2 112,-3 3 0,3-3-139,-4 0 1,5-1 105,-1 0 0,-2-2-9,2 0 1,-3-4-1133,2 0 448,1-1 208,3-1 0,-1 0-94,0 0 192,-3-3 1,2-2 64,-4-4 1,-1 1-299,-2 0 299,0-1 1,0 1 17,0-1 1,0 1 201,0-1 0,0 1-101,0-1 0,0 4 318,0-1-120,0 0 130,0 2-74,0 0 27,0 4 1,0 1 27,0 2 0,0 1-101,0 5 0,0-3 148,0 3 0,0-5-105,0 4 1,0-1-42,0 1 1,1 1-7,2-1 1,-1-2-145,4-1 0,-2-2 94,2 3 1,1-4-350,-1 0 0,2-1-15,0-1 1,-2 0-146,-1 0 0,1 0 228,2 0 1,-2-3 243,0-3 0,-1-1 0,4-2 0</inkml:trace>
  <inkml:trace contextRef="#ctx0" brushRef="#br0" timeOffset="5346">2487 68 7917,'-6'0'0,"0"0"0,5-1-93,-2-2 190,-2 2 668,4-3-277,-3 4-607,4 0-704,0 0 633,4 0 1,1 0 189,3 0 0,1 0 0,-1 0 0</inkml:trace>
  <inkml:trace contextRef="#ctx0" brushRef="#br0" timeOffset="6069">2597 203 7837,'0'5'710,"1"-1"-246,1-4 201,-1 0-284,3 0-54,-4 0-302,4 0 1,-3-1 155,2-2 0,0 1-246,0-4 0,3 4 48,-3-4-15,3 0 1,-1-2 51,3-1 0,-2 2-522,0 1-4,-1-1-24,4 2 372,-1 0 1,-2-1-27,0 3 315,-5 0-201,7 7 0,-7 0 79,2 5 1,-1-3-46,0-1 1,-1 1 135,2 2 0,1 1-110,-1-1 0,3 0-20,0-3 0,-1 2 16,0-4-1,1 3 1,2-4 34,1 4-38,-1-4 1,1 2 35,-1-4 1,1 0-32,-1 0 1,-2-1 20,-1-2 0,-2-1 1,3-2 0,-3-1 0,2 1 1,-3-1-22,1-2 0,1 1 10,-1-1 0,-1 1-3,-2-1 0,3 1 1,0-1 1,0 4 139,-3-1-133,0 1 10,0-4-4,0 4 1,-4 2 17,-1 3 1,-2 3-16,1 3 0,-1 2 121,1 0 1,2 0-71,2 1 0,-2-1-7,1 1 0,-3 2-48,4 0 0,-1 1 0,3-4 1,0-2-9,0-1 0,1 1 37,1 3 1,0-4-124,4 1 1,0-4 57,2 0 1,1-1-41,-1-1 1,-2 0 50,-1 0 1,1 0 27,2 0 0,1-3 36,-1-3 1,-2 1 9,0 0 1,-5-1 0,2-2 1,1-1-46,-1 1 1,0-1 188,-3 1 0,0 2 16,0 0-58,0 1-14,3-4-287,-2 5 92,3 0 1,-3 5 27,2 2 1,-1 1-62,3 5 1,-2-1 53,3 1 1,-3 3-16,2 2 1,-2-1 16,3 1 0,-3 0 25,2 3 0,-3 0-14,1 0 1,-1 1-99,1 2 0,-2-2 91,1 1 0,-2-4-119,-2 0 0,-3-2 113,-4 1 1,1 1 36,-1-4 1,0-1 163,-2-4 1,1 2-76,-1-3 0,1-1 421,-1-1 1,1-2-210,-1-1 1,1 0 63,2 0 1,0-1-198,-1-2 0,3-1-321,1-1 0,0-3-556,-1 2-271,3-1 0,0-2 971,0 1 0,0 0 0,3-1 0</inkml:trace>
  <inkml:trace contextRef="#ctx0" brushRef="#br0" timeOffset="7148">2850 127 7610,'0'-5'20,"0"2"294,0 3 93,0-4-105,0 3-178,0-3 1,0 3 162,0-2-31,0 2-54,0-2-2,0 3-177,0-4 231,0 3-308,0-3 145,0 4-10,0 0-166,4 0 0,-2 0 70,4 0 0,-3 3-14,2 0 0,-3 1-18,1-2 0,1 0 68,-2 4-57,5-4 37,-6 5 1,4-5 79,-2 4 24,-3-4 18,4 5-28,-4-6 15,0 3-285,0-4-366,0 0 1,0 4 0,0 0-1</inkml:trace>
  <inkml:trace contextRef="#ctx0" brushRef="#br0" timeOffset="10431">3180 135 7986,'0'-4'-284,"0"0"675,0 0 6,0 3-89,0-2 26,0 3 456,0 0-689,0 3 0,0 2 30,0 3 1,1 1-148,2-1 0,-1 1 124,4-1 0,-4 0-92,4-3 1,-3 3-119,3-2 1,-1 0 14,4 0 0,-1 0-140,1-3 1,-1 0 81,0-3 0,4 0-39,-1 0 0,1 0 58,0 0 0,-3 0 99,2 0 1,-4-4 63,-2-1 0,-2-3-92,3 0 1,-4 2 71,1 0 1,-2 1-42,-1-4 0,0 1 123,0-1 0,0 4-59,0-1 0,-1 3 224,-2-2-273,2 3 0,-3-2 119,4 4 1,0 4-82,0 1 0,1 3-9,2 0 1,2 2 13,3 1 1,0-1 37,1 5 1,0-1-39,3 3 1,-3-1 5,2 1 1,0 0-40,0 0 1,-5 0-6,3 0 0,-3-1-91,-1-2 0,-1 1 70,-4-4 0,0 4-116,0-4 1,0-3 115,0-2-105,-4 0 0,-1-2 43,-3-1 1,2 1-329,1-1 346,-1-1 1,-1-2-9,1-3 1,-1 1-28,5-4 28,-5 1 0,2-4 10,-3 1 1,2-2-15,1-1 0,0 1 55,-1-5 0,0 4-30,3-3 1,-3 3 143,3-3 1,1 1-98,2-2 1,0 0 8,0 4 1,0-3-8,3 3 1,2 0 12,3 2 1,2 1 80,1-1 1,-1 2-96,5 1 0,-4 1 165,3 2 1,-1 3-96,1-3 0,1 2-20,-4 1 1,4 1-2,-4 2 1,0-2 16,-2 5 0,-1-1-1,1 0-57,-1 3 1,0-3-72,1 3 96,-4 1 1,1-1-120,-3 0 99,0 1 1,-3-1-14,0 1 0,0-4-9,0 1 8,0 0 0,-4 1 0,-2-1 1,2-1-2,-2-3 0,3-1-200,-2 2 186,-1-2 6,-2-1 0,0-1-2,2-2 0,2 1 12,1-3 1,2-1 5,-2-2 0,1 2 6,-1 0 1,2 1 51,-1-4 0,1 1-60,1-1 0,0 1 126,0 0 1,3-1-107,-1 1 1,4 2 37,-3 0 0,3 4-46,0-4 0,2 4 1,0-1 1,-2-1 12,-1 2 0,1-1 23,2 3 5,1 0 0,-1 0-5,1 0 1,-4 3 16,1-1 1,-3 2-35,2-1 1,-2 1 157,3 1-144,-4 3 0,4-3 44,-3 3 1,1-2-42,-1-1 0,-2 1 2,2 2 0,0-2-22,0 0 1,1-2 19,-1 2-124,-2 2 0,5-7 145,-3 5-306,4-4 196,-3 2 1,5-4-104,-1 0 0,-2 0 21,0 0 1,-4-1 38,4-2 0,-3 1 1,2-4 0,-2 2-4,3-2 0,-4-1-28,1 1 0,-2-2 39,2 0 0,-2 0 55,2-1-45,-2 1 0,2-1 118,0 1 0,-1 2 49,-2 0-45,0 5-55,4-3 6,-3 4 1,3 1 117,-4 2 0,0-2-7,0 5 43,0 0 1,3 2-123,0 1 0,-1-1 52,-2 1 1,1-4-77,2 1 0,-2-3 2,2 2 1,1-2-10,-2 3-110,5-4 1,-2 4-16,3-3 1,-2 0 111,-1-3 1,1 0-127,3 0 1,-4 0 90,1 0 0,-3-3 17,2 0 0,-2-3-2,3 0 1,-4 1 0,0 0 1,2 2-49,-1-3 1,0 1 6,-3-4 1,3 3-8,-1 1 0,1-1 39,-3-2 1,0 2 70,0 0 1,3 4-85,0-4 1,0 3 156,-3-3-87,0 5 182,0-3-107,0 4 632,0 0-629,0 4 0,0 0 19,0 5 0,0-1-28,0 1 0,1-1 80,2 1 1,-3-1-69,3 1 1,-2-1 13,-1 0 0,0 1-84,0-1 1,1 1-9,2-1 0,-2 1-84,2-1 0,-2 1 72,-1-1 1,0-2-83,0-1 142,0-3-299,3 6 184,-2-7 1,3 2-122,-4-6 1,0 1 76,0-4 1,0 1-10,0-4 1,0 1-22,0-1 0,0 0 66,0-2 0,0 1 98,0-1 1,0 1-110,0 2 1,0 0 74,0-1 1,0 1-14,0-1 1,3 4 15,0-1 1,2 3-23,-2-3 0,1 5-16,-1-2-12,2-2 0,3 4 19,0-2 0,-2 2-119,0 1 0,-1 0 40,4 0 42,-1 0 1,1 0 13,-1 0 0,1 0-3,-1 0 1,1-3-7,-1 1 0,0-1-1,1 3 0,-1 0 95,1 0 1,-1-3-83,1 0 0,-4 0 237,1 3-204,0 0 0,1-1 7,-1-1 0,-1 1 48,-3-2 14,-1 2 60,3 1-90,-4 0 17,0 0 52,-4 0-67,0 0 1,-5 0 2,1 0 0,2 1 70,0 2 5,5-2-71,-7 6 0,7-5 39,-2 4-75,2-4 29,1 5 1,0-5-26,0 4 0,1-4 23,2 4 0,-1-3-67,4 3 1,-4-4 34,4 4 1,0-3-7,2 2 1,-2 0 20,-1 1 0,0 1 4,1-1 1,0 1 3,-3 2 1,3-1-11,-3 1 0,2-4-31,-2 1 0,0 0 42,-3 2 1,3-2 33,0-1-62,-1 1 0,-2 3-4,0-1-3,-3-3 0,1-1 25,-4-1-127,0-2 1,-2 3 31,0-4-74,-1 0 0,1 0 132,-1 0 1,4-3-8,-1 0 1,3 0-88,-3 3 13,5-3 25,-3 2-3,4-7 141,0 7-90,4-2 0,0 3 133,5 0 0,-1 0 33,1 0-18,-1 0 0,3 0-56,1 0 0,-1 0 18,-3 0 1,1-3-91,-1 0 1,1 0 51,-1 3 1,3 0-48,1 0 0,-1-3 40,-3 0 0,1 1-119,-1 2 0,1-3 37,-1 0 0,1-3-13,-1 4 1,1-4 5,-1 3 1,1-3-10,-1 0 0,-2 1-67,-1 0 1,-2 0 91,3-1 1,-4-1-12,1 1 1,-3 1-42,0 0 108,0 3 20,0-6-13,-3 7 0,-2-2 55,-3 3 0,2 0-97,0 0 140,1 0 1,-4 1-110,1 1 0,2 0 41,0 4 1,4-3-2,-4 2 11,4 1 1,-4 2 0,3 1 1,0-1 3,3 1 1,0-4-31,0 1 0,0 0-3,0 2 1,4 0-211,1-3 0,3 2 130,0-4 1,4 2-142,3-2 0,-2 3 51,1-3 0,0-1 10,3-2 1,3 0 44,-1 0 1,-2 0-40,-3 0 1,-1-2 65,2-1 0,0-4 15,-4 2 1,0-3 102,-2 0 0,-2-1-77,-1 1 1,1-1 112,-1 1 0,-2-3-73,-1-1 0,-3-2 38,0 3 1,3-4-66,0 1 1,0 2 47,-3 0 1,0 3-22,0 0 1,0 1 4,0-1-46,0 1-6,0 3-43,0-2 76,-4 6 113,3-3-113,-3 4 57,4 0 74,-3 0 26,2 4-97,-3 1 0,4 3 7,0 0 1,0 1-11,0-1 0,0 1-18,0-1 0,0 1 86,0-1 1,0 2-66,0 1 1,0-2 6,0 3 1,0-2-4,0 1 1,3-1 1,0 1 1,2-2-83,-2 0 0,4-1 76,-2 1 0,3-2-99,0-1 0,1 0 80,-1-3 1,1 1-64,-1-1 0,1-2 41,-1 2 0,1-3-107,-1 0 1,0 0 74,1 0 1,-1-3-5,1-3 0,-1 1-175,1 0 1,-1-1 105,1-2 0,-4 2-152,1 0 0,-3 1 43,2-4 0,-3 1-65,1-1 0,-2 1-83,-1-1 78,0 1 0,-4 0 51,-1-1 1,-3 3 30,0 1 1,-1 3-15,1-1 0,-1 1 246,1-1 1,-1 2 70,1-1 0,-1 2-102,1 2 0,3 0 139,2 4 1,0 0 93,0 2 1,0 1 78,3 3 0,0-2-110,0 4 0,4-3 94,1 4 1,3-5-111,0 1 1,1 2-49,-1 1 1,2-1-17,1-2 0,-2-2 38,3 0 1,1 2-14,1 0 1,-2 1-25,-1-4 0,-1 1-140,-2-1 1,1 1 43,-1 3 0,0-3-237,-3 2 99,-1-1 0,-4-2 124,0 1 1,-4-1-225,-1 1 1,-3-4 12,0 1 1,-2-1-67,-1 0 1,1 0 66,-4-2 1,2-2-31,-2 1 0,1-1 9,-1-1 1,-1 0 31,4 0 1,-1-1-231,4-1 1,0 0 97,-1-4 0,2 3-168,1-2 0,-1-1-216,4-2 663,-3-1 0,1 1 0,-3-1 0</inkml:trace>
  <inkml:trace contextRef="#ctx0" brushRef="#br0" timeOffset="12354">5134 254 7986,'5'-6'151,"-2"1"-56,1 3 0,-3-3 71,2 2 1,-1 2 5,1-2-1,-2-1-97,3-1 0,-4-1-62,0 1 114,-4 3 0,-1-5-99,-3 5 0,2-1 63,0 3 1,1-3-66,-4 0 1,0 0 47,-2 3 1,4 4-33,-1 2 0,1-2-27,-1 2 1,0 0-9,2 2 0,3 1-52,3-1 1,0 3-177,0 1 0,1-2-9,1-4 0,1 1 106,6-1 1,-3-2-253,6 2 0,-2-4 79,1 1 0,-1-2 118,1-1 1,-2 0 54,0 0 1,-1-1 130,1-2 0,-2 1-186,-1-4 215,1 1 0,-5-4 7,4 1 0,-4 2-76,1 1 73,-3-1 0,0 0-98,0 1 228,0 3-36,0-2 34,0 4 0,0 1-119,0 2 1,0-1 96,0 3 1,0-2-209,0 3 1,1-4 150,2 0-186,2 3 0,3-3 128,1 4 1,-1-4-195,1 0 1,-1-1-158,1-1 161,-1 0 0,1 0 79,-1 0 30,1 0 0,-2-3 74,-1-3 1,0 1-75,-3 0 1,3-1 180,-3-3-156,-1 1 1,-1 0 80,2-1 0,-2 1 90,2-1 291,-2 1-202,-1-1-24,0 5 1,0-1-77,0 2 0,-1 2-47,-2-2 0,2 3-118,-2 3 70,2 2 0,1 3-8,0 1 0,0-4 20,0 1 0,0 0-14,0 2 1,0-2 157,0-1 12,0 1-28,0 2 0,0-2 48,0 0-150,0-4 111,4 1-233,-3-3 1,4-1 24,-2-1 32,-2-3 1,5-4-43,-3 1 1,3 0-19,-4-1 0,4 1-24,-3-1 1,1 2 66,-2 1 0,-1-2-10,2 3 0,-1 0 7,1-1-130,-2 5 106,3-7-6,-4 7-42,3-3 0,-2 8-10,2 2 1,-2-2 10,-1 2 1,1 0 36,2 2 0,-2-2 6,2 0 0,0-1-10,0 4 1,1-4 78,-1 1 1,-1-3-93,3 2 1,1-2 6,2 3 0,-2-4-32,0 0 0,-1-1 48,4-1 0,-1 0-49,1 0 1,-1-1 37,1-1 1,-1 0 90,0-4 0,1 3-12,-1-2 1,1 0 129,-1-1 1,-2-1-58,0 1 1,-2 2 103,2-2 0,-1 1-40,-3 0 1,0-3-90,4 2 1,-4 2-20,1-2 0,-2 3 42,-1-2 0,1 3-83,1-1 56,-1-2-136,3 4 1,-5-5 40,-2 3 1,1 0-41,-3 3 41,-1 0 0,-2 0 31,-1 0 0,1 0-55,-1 0 0,1 3 38,-1 0 0,1 2 87,-1-2 0,4 4-22,-1-2 1,4 0 22,-1 1 0,0-1-49,0 4 0,0-4 51,3 1-40,0 0-5,0 2-45,4 1 0,1-4 41,3 1 0,0-4-153,1 1 1,-1-2 115,1-1 1,-1 0-61,1 0 0,-2-1 46,-1-2 1,1 1-8,-1-4 1,-1 2 7,0-2 0,-2-2 3,3 3 0,-4-3-3,1 0 0,-2-1 3,2 1 0,-2-3 12,2-1 0,-2-3-10,-1 1 1,0 1-72,0-1 1,0 1 39,0-1 1,0 1-8,0 5 1,0 0 103,0-1-24,0 1 0,-1 3 210,-2 2-250,2 2 0,-5 2 136,3 2 1,0 2-105,3 3 1,0 1 194,0-1 0,0 0 26,0 1 1,0 2 41,0 0 0,3 2-61,0-2 1,2-2 101,-2 3 1,4-3-89,-2-1 1,0 4-46,1-1 1,-3 0-63,2-2 0,0-4 54,0 1 0,3-1-293,-2 0-118,1 3 0,2-4-175,-1 1 1,-2-1-733,-1-4-987,1 0 2116,2 0 0,1 4 0,-1 1 0</inkml:trace>
  <inkml:trace contextRef="#ctx0" brushRef="#br0" timeOffset="15325">5946 152 7699,'4'-4'717,"-3"0"-526,3 4 44,-4 0 467,0 0-416,0 4-162,0 0 1,0 5-29,0-1 1,3 1 213,-1-1-361,5 1 0,-3-1 64,1 1 0,3-2-155,-2-1 1,1 0-44,2-3 0,-1 1-65,0-1 0,1-2-272,-1 1 352,1-1 1,-1-2-63,1-1 0,-4 0 87,1-4 0,-4 1 18,1-4 1,0 3-14,0 1 1,0-1 138,-3-2 1,0-1-47,0 1 1,0 2 208,0 0 83,0 1-203,0-4 264,-4 5-179,3 0 0,-6 4 1,6 1-81,-2 2 0,2 1 421,1 5-303,0-1 1,0 1 57,0-1 1,1 1-117,2-1 1,1 1 6,1-1 0,3 1-93,-3-1 1,6 0 84,0 1 1,3-3-180,-3-1 0,4-2 96,-4 3 1,3-4-76,-3 0 1,1-1 26,-4-1 0,0-1-166,1-1 1,-4 0-17,-3-4 0,2 0 107,-1-2 0,0-1-132,-3 1 0,0 0 107,0-1 1,-1 1 12,-2-1 1,2 1 0,-2-1 0,2 1 73,1-1 0,0 4-25,0-1 1,0 3 94,0-2 1,-1 2 107,-1-3-134,1 4 160,-3-2-184,4 4 265,0 0 22,0 4-76,0 1 43,0 3 1,1 1-108,2-1 0,-1-2 18,3 0 0,-2-1 95,3 4-137,-1-1 0,3 1-184,-3-1 123,3 1 0,-6-2-199,3-1 98,-3 1 69,2-6-217,0 3 214,-3-4-307,3 0 226,-4-4 0,0-1-64,0-3 0,0 0-25,0-1 142,0 1 0,0-5 1,0 4 0,0-2 1,0 1 26,0 2 0,0 2 147,0 1 1,2 2-19,1-3 1,0 3 20,-3-2-43,0 3-18,0-2 41,4 8 0,-3 0-116,2 5 0,-3-1-10,0 1 1,0-1-24,0 1 1,3-1 97,0 1-268,4-1 1,-3 1 66,5-1 0,-1-2-49,1-1 0,-1-2 67,1 3 0,-1-4-66,1 0 0,-1-1 64,1-1 0,-1 0 22,0 0 0,-2-3 9,0-3 0,-3 1 2,2 0 1,-3-1 28,1-2 0,-2-1-25,-1 1 1,0-4 140,0 1 0,0-1-70,0 1 0,0 0 9,0-3 1,0 4 13,0-1 0,0-2 14,0 2 0,0 0 94,0 2 1,0 4-130,0-1 1,-1 1 134,-2 0-86,2 1 176,-3 4-140,1 0-96,2 4 0,-3 0 211,4 5-111,0-1 0,0 2 74,0 1 0,0-2-64,0 3 0,1-2 9,2 1 0,-1-1-35,3 1 0,-3-1 82,1 2 0,1-3-56,-2 2 1,4-1-105,-3-2 0,3 1 47,0-1 1,-1 0-149,0-3 0,-2 2-54,3-4 152,0-1-167,2-2 182,0 0-118,1-3 1,-2-2 62,-1-3-128,2-1 0,-5 1 41,3-1 0,-1 1-58,-2-1 0,-2 1 143,5-1 1,-3 1-42,3-1 1,-4 1 71,4-1 1,0 4-67,2-1 0,-2 3 16,-1-2 1,1 3 4,2-1 0,-2 2 203,0 1-89,-1 0 1,3 1 253,-2 2-180,-3 2 0,0 3-74,0 0 1,1 1 60,-1-1-78,-3 1 0,4-1-103,-4 1 76,4-1 1,-3 1-6,2-1 1,-2-2-112,-1-1 130,-4-3-67,-1 2 1,-3-4 32,-1 0 1,1 0-101,-1 0 1,1 0 93,-1 0 1,2-1-131,1-2 1,-1 1-13,1-3 61,2-1 0,-2-2 7,3-1 1,0 1 23,3-1 1,1 4 22,2-1 0,2 1-30,3 0 0,1-2 64,-1 4 0,1-2-52,3 2 1,-3-1 89,2 1 1,2 2-48,-2-2 0,0 3 8,-2 0 0,0-3 111,2 0 1,-1 0-71,1 3 0,-2 0 76,0 0 1,-1 0-97,1 0 1,-2-1 37,-1-2 0,1 2-21,-1-1 1,-1 1-41,0 1 37,-3 0 1,3 0-78,-2 0 0,-2-1 52,2-2-16,-3 2-79,0-3 86,0 4-155,0 0 153,-3 0-19,2 0 75,-7 0 1,6 1-49,-3 2 0,2-2 5,-3 2 1,3 0 266,-2 0-213,3 4 1,-5-2 72,5 3 0,-1-2 43,3-1-126,0 1 0,0 2-42,0 1-10,0-1 1,1 1-66,1-1 0,0-2 99,4 0 1,-3-5-62,2 2 1,1 1 37,3-1-49,-1 0 0,0-3 25,1 0 1,-1 0-115,1 0 1,-4-3 113,1 0 0,-1-4-9,0 2 1,2 0 17,-4-1 0,2 0-17,-2-5 0,3 1-12,-3-1 1,0 1 8,-3-2 0,2 2 47,1-4 1,0 3-39,-3-4 1,3 5 112,0-1 1,0 1-57,-3 2 0,0 0 60,0-1 23,0 4-76,0 2 64,-4 3 1,3 1-78,-2 1 1,2 0 49,1 4 1,0 0-36,0 6 1,0-3 145,0 2 1,0 2-85,0-2 0,1 3 101,2-3 0,-2 3-81,2-2 1,0 2-28,0-3 0,1 0-127,-1-2 1,-2-1 119,1 1 1,2-1-130,-1 1 1,3-4 110,-3 1 0,3-4-159,0 1 1,-2-2-63,2-1-52,0 0 1,2 0-42,1 0 1,-4-4 63,1-2 0,-3 0-100,2 0 0,-2-2 115,3 3 0,-3-6-17,2 0 0,-3 0 33,1 2 0,1 1 30,-1-1 0,0 2 37,0 1 0,-1-1 14,4 1 0,-4 1 116,0 0-144,-1 3 297,3-2-202,-3 4 1,3 1 400,-4 2-274,0 2 0,-1 3 26,-2 1 0,2-1 4,-2 0 0,2 1 116,1-1 1,0-2-7,0 0 0,0-1-140,0 4 0,0-1-56,0 1 1,3-4 48,0 1 1,4-3-176,-2 2 1,0-2 93,0 3 1,1-4-217,3 1 171,-1-2 0,1-1-87,-1 0 0,0 0-71,1 0 0,-3-3-128,-1 0 1,0-4 81,1 2 0,0-3-77,-3 0 0,0-1 49,-3 1 1,1-1 88,1 1 1,-1 2 136,2 1-181,-2-1-42,-1-3 185,0 5 156,-4 0 0,3 4 295,-5 0-264,4 4 0,-2 0 108,4 5 0,0-1-59,0 1 1,0-4-14,0 1 1,0 0-47,0 2 0,0-2-27,0 0 1,4-2-36,2 2 1,-2 0-135,2-3 0,0 1-62,2-1 0,1-2 37,-1 2 0,1-2-308,3-1 0,-3 0 147,2 0 1,-1 0-567,-2 0 1,1-1 64,-1-2 0,-2 1-963,-1-4 1706,-3 1 0,2-4 0,0-3 0,1-1 0</inkml:trace>
  <inkml:trace contextRef="#ctx0" brushRef="#br0" timeOffset="15643">7207 51 7988,'3'-5'801,"-2"1"-539,7 4 0,-6 0 415,3 0-425,-3 0-271,6 0-227,-4 0 0,2 0-521,0 0 0,-3 1 44,2 2 723,-3-2 0,6 7 0,-4-4 0</inkml:trace>
  <inkml:trace contextRef="#ctx0" brushRef="#br0" timeOffset="16356">7300 195 7984,'0'4'1587,"0"0"-740,0 0-158,0-3-121,0 3-189,0-4-260,3 0 0,-1 0 24,4 0 0,-3-1-194,2-2 1,1 1-249,3-4 0,-2 1 248,-1-4 0,2 1-258,1-1 0,-1 2 123,3 1 0,-1-1-7,-2 1 0,1-1 90,-1 2 0,-2-2-105,-1 4 0,1 1 107,2 2 0,-2 0 6,0 0 0,-3 0 140,2 0 0,-3 0-203,1 3 247,-2 2 1,-1 3-91,0 1 0,0-1 141,0 1 0,1-1-52,2 1 0,-2-4-33,1 1 1,3-1 26,1 0 1,-2 2 16,2-4 0,0 2-122,2-2 1,-2 3 71,-1-3 0,1 0-149,3-3 1,-1 0 79,0 0 0,1 0-148,-1 0 0,1-1 98,-1-2 1,-2 1-81,0-4 1,-1 3 22,4-2 1,-4-1 11,1-2 1,-1-1 88,0 1 1,0 1 13,-2-1 1,-2 4-50,2-4 2,-3 1 1,-3-1 112,-3 3 0,-1-2-87,-2 4 0,1 1 132,-1 2 1,1 0-84,-1 0 1,1 0 4,-1 0 0,2 3 80,1 3-35,-1 1 1,3 2 48,-2-1 0,3 1-77,3-1 0,0 2 5,3 1 1,-1-2-6,4 3 1,-1-4-40,4-2 0,-1 1 25,1-1 0,0 0-6,2 0 0,-1 1-25,1-4 0,-1-1-10,-2-2 0,0 0-94,1 0 0,-3-1 113,-1-1 0,-3 0-113,1-4 1,-2 0 94,-1-2 1,0 0 3,0-1 1,0 1-7,0-1 0,0 1 3,0-1 0,-3 4 123,0-1 0,0 3-134,3-3 349,-3 5-241,2-3 0,-3 5 89,4 2 0,0 1-64,0 5 1,3 2 104,0 0 1,3 4-6,0-1 0,-1 2-40,0 1 0,1 0-61,2 0 1,0 1-15,-3 2 1,2-2-201,-4 1 1,2 2 83,-2-1 1,0 0-264,-3-4 1,-4 0 137,-1-1 0,-3 0-28,0-4 1,-4 0 283,1-2 0,-4-5 244,1-1 1,-2-2-169,-1-1 0,1 0 62,2 0 1,-1-1-29,4-2 0,-1-1-59,4-5 0,0 1-594,-1-1 1,4 1 282,3-1 0,-2 1-1088,1-1 0,0-2 1241,3 0 0,0 0 0,0 2 0</inkml:trace>
  <inkml:trace contextRef="#ctx0" brushRef="#br0" timeOffset="17189">7883 26 8000,'5'-5'-52,"0"1"431,-2 4-331,-3 0 63,4 0 0,-4 1 251,0 2-252,0 2 1,0 3-15,0 0 1,0 1-60,0-1 0,0 1 65,0-1 0,0 1-175,0-1 1,0 1 85,0-1 0,0 1-68,0-1 0,0 0-42,0 1 1,1-1 92,2 1 0,-2-1-76,2 1 1,1-4 45,-2 1 1,2-1-370,-1 0 247,-2 3 1,5-6-515,-3 3 272,4-3 1,-2 2-14,3-4 1,-2 0 410,-1 0 0,1-1 0,2-2 0,1-1 0,-1-5 0</inkml:trace>
  <inkml:trace contextRef="#ctx0" brushRef="#br0" timeOffset="17599">8069 144 8000,'9'0'-58,"-1"0"0,-2-1 130,0-2 1,-4 2-5,4-2 1,-3 2 86,3 1 1,-4-2-25,4-1 1,-4-1-143,1 1-118,-2 2 186,-1-6 1,0 5-36,0-4 1,-4 4 39,-2 0 0,-1 1-162,-2 1 1,0 0 68,-2 0 0,1 0 28,-1 0 0,1 0 140,-2 0 1,3 3-66,-2 3 0,1 1-45,2-2 0,2 3 22,0-3 1,5 3-225,-2 0 172,2 1 1,2-1-94,2 1 1,2-1 70,7 1 0,-2-4-155,4 1 0,-1-4 100,1 1 0,2-2 37,-2-1 0,-2 0 122,0 0 1,-3 0-123,0 0 0,-2-1 101,-1-2 0,0 1-70,-3-4 1,0 1 37,-3-4 1,0 4-16,0-1 0,-1 1 10,-2 0-84,2-3 1,-3 4-361,1-1 120,2-3 1,-3 6-158,4-3-305,0 3 765,0-2 0,4 4 0,1 0 0</inkml:trace>
  <inkml:trace contextRef="#ctx0" brushRef="#br0" timeOffset="18058">8247 127 8000,'9'-8'-1420,"-4"0"1782,1 2 1,-3 0 330,2 3-167,-3-4-340,2 3 1,-4-2-34,0 0-10,0 5 0,-4-3-150,-2 4 0,-1 0 62,-1 0 0,-1 0 147,1 0-143,-1 0 0,1 0-192,-1 0 111,1 0 79,-1 4 0,2-3-50,1 5 1,2-3 41,4 3 1,0-4-125,0 4 1,1-3 91,2 2 1,-1 0-13,4 1 1,-1 0-76,4-3 1,-1 4 86,1-2 0,-1 0-70,1 1 0,-4-3 46,1 2 1,0-2-7,2 3 1,0-4 17,1 4 0,-3-1 4,-1 0 0,-2 2 218,3-4-137,-5 3-18,3-1 1,-4 1-20,0-1 76,-4-3 0,0 2-81,-5-4 1,1 0-5,-1 0 1,1 0-6,0 0-104,-1 0 0,1 0-201,-1 0 0,3 0-81,1 0-96,3-4 56,-6 3-763,8-6 737,-4 6 1,5-6-300,2 5 712,-3-1 0,8-1 0,-3-1 0</inkml:trace>
  <inkml:trace contextRef="#ctx0" brushRef="#br0" timeOffset="18607">8357 51 8000,'0'-9'-684,"0"1"274,0 0 1402,0 3-585,0-3 0,0 6 44,0-3-115,0 3-32,0-2-78,0 4 1,0 4-9,0 2 0,0 1-55,0 2 1,0 0 39,0 2 0,3 0-144,0 3 0,2-3 36,-2 3 0,3-1-137,-3 1 0,2 1-83,-2-3 0,3 0 66,-4-1 1,2-2-225,-1 3 0,-2-3 124,2 0 1,-1-2-675,1-1 311,-3 1-105,4-2-31,-4 0 263,0-2 1,-1-3 90,-2 0 1,2 0 71,-5 0 0,3-2 224,-3-1 0,4-3 8,-4 3 0,1-3 0,0 0 0,-3 1 0,3 0 0,-3 2 0,0-3 0,-1 2 0,1-2 0,2-2 0,0 3 0,4 0 0,-4-1 0,1 4 0,0-4 190,1 4-48,0-5 361,3 6-296,-3-7 0,5 7 88,2-2 1,-1 2-11,4 1 1,-1 0-23,4 0 1,0 0 53,2 0 1,0 0-115,3 0 0,-1 0-213,1 0 1,1 0 128,-4 0 0,3 0-441,-2 0 1,-1 0 195,-2 0 1,0 3-449,2 0 1,-4 0 160,1-3 1,-4 0-486,2 0 898,-4 0 0,5 0 0,-2 0 0</inkml:trace>
</inkml:ink>
</file>

<file path=ppt/ink/ink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0:04.576"/>
    </inkml:context>
    <inkml:brush xml:id="br0">
      <inkml:brushProperty name="width" value="0.06" units="cm"/>
      <inkml:brushProperty name="height" value="0.06" units="cm"/>
      <inkml:brushProperty name="color" value="#00A0D7"/>
    </inkml:brush>
  </inkml:definitions>
  <inkml:trace contextRef="#ctx0" brushRef="#br0">0 60 6161,'0'-5'758,"0"-2"-402,0 6 129,0-7-237,4 7 409,-3-6-141,3 6-78,-4-7-19,0 8-8,0-8-344,0 7 1,1-6 233,2 5-195,-2-1 88,2 3-64,1 0 1,-2 4 2,4 1 0,-1 4-27,4 2 0,-1 1-108,1 2 0,-1 3-182,1 0 1,2-3 72,0 3 0,0-2 125,-2 2 0,0 0-118,3 0 0,-6-4 72,3-2 0,-3-1-124,3-2 0,-4 0 70,1-3 0,-4 0-529,1-2 229,1-2 1,-3 2-111,2-6 1,-2 1-105,-1-4 1,0 3 168,0-2 1,0-1 430,0-2 0,-4-1 0,-1 1 0,0-1 0,-1 1 0,1-1 0,-4 1 0,1 0 0,-5-5 0,0 0 0</inkml:trace>
</inkml:ink>
</file>

<file path=ppt/ink/ink2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0:04.908"/>
    </inkml:context>
    <inkml:brush xml:id="br0">
      <inkml:brushProperty name="width" value="0.06" units="cm"/>
      <inkml:brushProperty name="height" value="0.06" units="cm"/>
      <inkml:brushProperty name="color" value="#00A0D7"/>
    </inkml:brush>
  </inkml:definitions>
  <inkml:trace contextRef="#ctx0" brushRef="#br0">18 85 8014,'-1'-8'-135,"-2"-1"0,2 1 224,-2-1 116,-2 1 0,4-1 263,-1 1-1,1 3 35,1-2-279,0 6 0,1-4-170,1 2 0,3 2 136,4-2 1,0 2-233,2 1 0,0 0 46,3 0 0,-4 3-149,1 0 0,2 3 2,-2-3 0,0 3-88,-2 0 0,-1 1 113,0 2 1,0-4 28,-2 1 0,-3 0 2,-3 2 1,0 1-34,0-1 59,-3 0 1,-2 0 11,-4-2 1,1 0 0,0-3 0,-2 3-46,-1-3 1,1 0-122,-1 0 1,2-2-52,0 2 0,1-2 6,-1-1 261,1 0 0,-1 0 0,1 0 0</inkml:trace>
</inkml:ink>
</file>

<file path=ppt/ink/ink2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0:17.031"/>
    </inkml:context>
    <inkml:brush xml:id="br0">
      <inkml:brushProperty name="width" value="0.06" units="cm"/>
      <inkml:brushProperty name="height" value="0.06" units="cm"/>
      <inkml:brushProperty name="color" value="#00A0D7"/>
    </inkml:brush>
  </inkml:definitions>
  <inkml:trace contextRef="#ctx0" brushRef="#br0">25 322 8100,'0'-5'-385,"0"1"0,3 3 741,0-1-103,0 1 162,-3-3-129,0 0-154,0 3-40,0-3 0,1 3 49,2-1-134,-2 1 113,2-3 1,-3 3-20,0-2 57,0 2-202,0-3 1,0 4 135,0-3 9,0 2-25,0-3 0,-1 4 58,-1 0-31,1 0 0,-4 0-34,2 0 0,1 0 43,-3 0-41,3 4 1,-5 0 67,4 5 1,1-3-61,2-1 0,-3 1 124,0 2-183,0 1 0,3-1-17,0 1 0,0-4-94,0 1 0,0-3 207,0 2-318,0-3 155,4 2-59,1-4 0,3 0 85,0 0 1,-2 0-133,0 0 1,-3-1 122,2-2 1,-2 2-3,3-1 1,-3-2 109,2 1-117,-3-4 0,3 4 129,-2-3-123,-3-2 27,4 4 1,-4-5 21,0 1 0,0 2 13,0 1 0,0 2-26,0-3 1,0 3 0,0-2 183,0 3-181,0-6 1,0 6 135,0-3-104,-4 3 29,4-2-14,-4 4-22,4 0-24,0 0-15,4 0 0,0 0-87,5 0 0,-4 0 101,1 0 0,0 0-50,2 0 1,1 0 37,-1 0 0,0-3-9,1 0 1,-2 0 0,-1 0 0,2 1 10,-3-4 0,2 4 4,-2-4 0,2 3 5,-4-3 0,1 2 9,-2-2 1,-1-1-17,2 1 1,-2 1 16,-1 0-15,0-1 0,0-2-11,0-1 10,-4 4 1,2-1-23,-3 3 1,3-1 18,-1 1 0,1 2-5,-1-1 14,3 1-16,-4 1 22,4 0-20,0 0 21,0-4-15,0 3 44,0-3-34,0 4 1,0-1 7,0-2 123,0 3-118,0-4 295,0 4 455,0 0-637,0 4 1,1 0-83,2 5 0,-3-4 151,3 1 1,-2 1-124,-1 4 0,3-2 160,0 3 0,0 0-56,-3-1 0,2 3-47,1-3 0,1 2-46,-1-2 1,-2-2 1,2 3 1,0-3-183,0-1 0,1 1 127,-1-1 1,-2 1-157,2-1 1,0-2 60,0 0-341,0-5 76,1 7-354,0-7 167,5 3 1,-1-4-133,1 0 0,-1-3-9,1 0 1,-1-4 152,1 2 1,-1 0-848,1-1 1345,-1 1 0,4-7 0,1-2 0</inkml:trace>
  <inkml:trace contextRef="#ctx0" brushRef="#br0" timeOffset="330">212 237 8467,'3'-4'959,"-1"0"-301,4 4 222,-4 0-657,5-4 0,-2 3 50,3-2 0,-2 2-409,0 1 1,-3 0 218,2 0-266,1 0 1,2-1-332,1-1 0,-4 1-1165,1-2 1679,0 2 0,2 1 0,1 0 0</inkml:trace>
  <inkml:trace contextRef="#ctx0" brushRef="#br0" timeOffset="1256">389 271 8467,'-4'0'955,"-1"0"-601,2 0 227,2 0-49,-3 0 48,4 0-512,0 0 0,4 0 61,2 0 0,-2 0-54,2 0 1,0-1 36,2-2 0,1 2-344,-1-1 1,-2-2 12,-1 1 1,0-1 90,1 1 0,0 1-119,-3-3 1,1 2 49,-1-3 1,-2 4-64,1-4 0,-1 3 99,-1-3 1,-1 2-35,-1-2 155,-3-1 0,-4 6 21,1-2 0,0-1 194,-1 1 0,1 0 16,-1 3 95,1 4 0,-1 1-55,1 3 1,2 4 86,0-1 0,5 1-48,-2-1 0,2 0-148,1 3 0,1-3-35,2 3 0,1-3-17,5 0 0,-1 1-385,1-1 1,3-2 171,2-4 1,2 0-556,1 1 1,0-2 275,0-4 1,-2 0-254,2 0 0,-5-1 172,5-2 1,-6 1 100,0-4 0,-2 1 402,-4-4 0,3 1 0,-7-1 0,2 1 0,-2-3 0,-1-1 0,-3 4 0,0 2 0,-3 0 0,4-2 0,-5 0 0,1-1 0,2 3 0,-2 1-73,4 3 388,-5-6 202,6 8-257,-3-4 0,4 5-113,0 2 0,0-2 401,0 5-307,0 0 1,3 2-3,0 1 0,2-1-107,-2 0 0,4 0 16,-2-2 1,0 1-40,1-1 1,-5 1-104,2 2 1,1-4 70,-1 1 1,0-3 146,-3 3-94,3-5 80,-2 3-400,3-4 144,-4 0 1,0-1-75,0-2 1,0-1 107,0-5 1,0 1-131,0-1 0,0 1 110,0-1 1,0-2 2,0 0 0,0 0 18,0 2 1,0 1-18,0-1 22,0 1 158,4-1-158,1 5 187,3-4 0,0 8-163,-3 0 1,2 1 176,-4 5 1,2-1-96,-2 4 0,3-1 43,-3 1 0,3-1-26,0 1 0,-2-1 9,2 0 0,-3 1-89,3-1 0,-2 1 5,2-1 0,1 0-155,-1-3 0,-1 3 109,0-2 1,-2-2-629,3 2 412,-1-4 0,4 2-52,-1-4 1,-2 0-162,0 0 1,-4-1-176,4-2 0,-1-2 98,0-3 1,2-1 96,-4 1 0,2-1 413,-2 1 0,0-2 0,-3-1 0,0 1 0,0-4 0,0 0 0,0-3 0</inkml:trace>
  <inkml:trace contextRef="#ctx0" brushRef="#br0" timeOffset="2572">770 110 7618,'0'-4'502,"0"1"-122,0 6 0,0-1-73,0 3 0,1 2-80,2 4 1,-2-2-42,5 3 0,-3 1 13,3 1 0,-4-1-3,4 1 1,-1-3-38,0 4 0,3-4-147,-2 3 1,-2-4-1,1 2 1,0-3-106,-1-1 0,-1 0-302,3-2 1,-3 0-17,2-3-859,-3 4 411,2-7-2,-4 4 192,0-4 371,0-4 1,-1 0 297,-2-5 0,1 4 0,-3-1 0,2 0 0,-3-2 0,1 2 0,0 1 0,-3-1 0,6-2-9,-3-1 1,3 3-2,-1 1 1,1 2 558,-1-3-306,2 5 1,-2-4 137,3 2-79,0 2-185,0-3 0,3 4-67,3 0 1,2 0-21,0 0 1,-2 0-22,-1 0 0,4 0-13,2 0 1,0 0-24,-2 0 0,2 0 71,0 0 0,3 1-131,-2 2 1,0-2 103,-1 2 0,-1-2-9,1-1 0,-1 0-5,2 0 1,-6 0 82,3 0 0,-3 0-56,3 0 1,-1 0 3,1 0 1,-4-1-3,1-2 13,-4 2-142,1-6 0,-3 5 139,0-4-319,0 4 271,-3-5 1,-2 6-16,-3-2 0,2 2 38,0 1 0,1 3 12,-4 0 1,1 3-9,-1 0 1,4-2 10,-1 2 1,1 0 152,0 2 1,0 1-92,2-1 0,2 1-24,-2-1 0,2 0-11,1 1 1,0-3-161,0-1 0,4 0 0,2 1 0,-2 0-123,2-3 1,0 0 117,2-3 0,1 0-89,-1 0 1,1 0 85,-1 0 0,0-1 11,-3-2 0,3-1 79,-3-1 1,0-3-69,1 2 0,-4-1 19,0-2 1,-1 4 42,-1-1 1,3 1 7,0-4 253,0 1-324,-3-1 235,0 1-184,0 3 339,-4 1-227,3 4 1,-3 4 146,4 2 0,0-2-84,0 2 0,0 0-53,0 2 1,0 1-154,0-1 0,1 0 211,2-3-296,-2 3 1,7-5 116,-3 3 0,0 1-29,1-4 0,-1-1 48,4-2 0,-4 0-34,1 0 1,0 0 13,2 0 1,0-3 0,1-3 1,-2 1 9,-1 0 1,2-1 5,-3-3 1,0 1-40,1 0 0,-5-1 39,2 1 0,1-1 18,-1 1 0,0-1-25,-3 1 1,0-1 96,0 1 0,0-1 169,0 1-241,0 3 0,-1-1 252,-2 3-191,2 0 282,-3 3-142,0 0 2,4 4 1,-4 1-125,4 3 0,0-2 57,0-1 0,0 1 38,0 2 1,0-2 0,0 0 1,0-1-132,0 4 1,0-1 74,0 1 1,1-4-188,2 1 1,-3 0 105,3 2 0,2-2-187,1-1 1,-2-2 114,2 3 1,0-4-84,2 0 0,1-1-22,-1-1 1,3 0-77,1 0 0,0 0 103,-1 0 0,-2 0 37,3 0 1,-2-3-70,1-3 0,-1-1 60,1 2 1,-2-3-101,0 3 1,-2-6 97,-1 0 0,1-1-11,-5 1 0,4 0 47,-3-3 0,1 0-43,-2-3 0,-1 0-22,2 0 0,-2 0 13,-1 0 0,-1 0 163,-2 1 0,2 2-138,-5 3 1,4 2 420,-1 0 90,-2 1-182,5 3 0,-5 1-22,2 4 0,2 4-104,-2 2 1,2 1 214,1 2 1,0 0-41,0 2 0,1 0 52,2 3 0,-2-4-65,2 1 0,1 3 37,-2 0 0,2-1-10,-1 1 0,-2-3-5,2 3 0,1-2-200,-2 2 1,4-3 123,-3 3 1,2-4-167,-2 2 0,4-3 85,-2 0 0,0-2-816,1-1 519,-1 1 1,4-6-1634,-1 2 192,1-2 482,-1-1 1,0-1 258,-3-2 846,3-2 0,-7-3 0,3 0 0</inkml:trace>
  <inkml:trace contextRef="#ctx0" brushRef="#br0" timeOffset="2884">1260 68 10377,'-4'0'1005,"0"0"1,5 0-459,2 0-476,-2 0 259,6 0-2206,-2 0 1232,3 0 644,1 0 0,-1 0 0,1 0 0</inkml:trace>
  <inkml:trace contextRef="#ctx0" brushRef="#br0" timeOffset="4819">1819 229 8277,'0'-6'-118,"0"0"91,0 5-6,0-7 0,0 6 386,0-3-91,0 3-102,0-6 0,0 6-35,0-3 214,-4 3-189,-1-2-7,-3 4 1,-1 3 32,1 0 0,0 3 74,3 0 1,-2 2-105,4 4 0,-2-3-69,2 2 0,0 0 74,3 0 0,0-2-356,0 3 41,0-3 1,4-1-102,1 1 1,0-4 75,1-3 0,-1 0-98,4 1 1,-1-2 116,1 2 1,-2-3 69,-1-3 1,1 1 77,-1-3 0,-2 2-181,-1-3 265,1 0 1,-3-2-7,2-1 0,-2 1 19,-1 0-23,0-1 1,0 1 368,0-1-180,0 5-176,0-4 152,0 7-169,0-3 0,0 5 30,0 2-59,0 2 0,1 3-10,2 1 0,-1-1-24,3 1 1,-2-1-141,3 0 1,-1-2-100,4 0 1,-1-3 146,1 2 1,-3-3-135,3 1 1,-5-2 98,4-1 1,-1 0-48,1 0 0,1 0 67,-1 0 1,0-1-6,-3-2 0,2-2 106,-4-3 1,0 2-96,0 1 0,-2-1 205,2-2 0,-2-4-113,-1 1 0,0 2 220,0 0 1,0 5 72,0-4 87,0 1-107,0-1-175,0 3 0,-1 1 334,-2 4-269,2 4 1,-3 1-94,4 3 0,0 1 48,0-1 1,0 2-131,0 1 0,0-4 102,0 5 0,0-8-139,0 5 0,0-3 89,0 3 0,0-3-19,0-1 0,1-2-179,2 3 189,-2-4 1,4 1-169,-2-3 1,-1 0 147,3 0 0,-2 0-52,3 0 0,-4-3 24,4-3 0,-3-2-2,3 0 0,-4-1 24,4 1 1,-3 0 3,2-1 0,-2 1-16,3-1 1,-1 1 1,0-1 1,2 1-104,-4-1 1,2 4 95,-2-1 0,3 3 38,-3-2-39,3 3 0,-4-2 150,4 4 1,-4 4-66,0 1 0,-1 3 15,-1 0 0,3 1 21,0-1 1,1 1-66,-1-1 1,-3 1 173,3-1-142,2 1 0,0-1-60,3 0 1,-2 0 6,-1-2-5,1 1 0,3-5-3,-1 4 0,-2-4-4,-1 0 0,1-1-85,2-1 101,1 0 0,-1-3-26,1-3 0,-2 1 16,-1 0 1,1-1-153,-1-3 0,-1 4 139,0-1 0,-3 1-142,1-4 0,1 1 80,-1-1 0,-1 1-7,-2-1 0,0 1 85,0-1 0,0 1-55,0-1 0,0 4 30,0-1 1,-2 3-30,-1-2 0,-4 3 178,2-1 0,0 2-174,-1 1 193,1 0 0,-4 3-23,1 0 0,2 3 101,0 0 1,4 1-114,-4 2 0,4-1 142,-1 1 0,2-1-136,1 1 1,0 2 121,0 0-269,0 1 1,0-4 134,0 0 1,1 0-168,2-2 0,2 0-44,3-3-52,1 0 1,-1-3 94,1 0 1,-1 0-26,1 0 0,-1 0-41,0 0 1,1-3 98,-1 0 1,0-3-102,-2 0 1,0-2 81,-3 0 1,3-1-124,-4-3 0,4 3 115,-3-2 1,1-2-10,-2-2 0,-1-1 73,2 0 1,-2-1 12,-1 0 1,-1 0 72,-2 0 1,2 3-129,-1 0 1,-2 2 105,1-2-68,-4 4 0,6-2 363,-5 3-160,4 5 59,-5 0 1,6 5-95,-2 2 0,2-2 114,1 5 0,0 0 59,0 2 1,0 2-119,0 1 1,4-1 108,1 4 0,0-2-80,1 2 0,-1 0 51,4 3 0,-2-3-92,-1 0 0,1-1-10,-1 1 0,-1 1-45,0-4 1,0 1-22,1-4 1,-2 1-182,-1-1 1,-1 0 70,4-3-505,-4 3 1,4-6 276,-3 3 1,1-3-865,-1 1 355,-2-2 717,6-1 0,-2 0 0,3 0 0</inkml:trace>
  <inkml:trace contextRef="#ctx0" brushRef="#br0" timeOffset="6360">2681 144 8467,'-3'-5'18,"2"2"467,-3 3-404,0-4 1,2 3 104,-3-2 118,3 2-80,-6-3 162,4 4-160,-5-4-48,1 4 1,-1 1-132,1 2 1,2-2 133,1 5 0,2-1-219,-3 0 0,4 3 19,-1-2 1,2-2-91,1 2 1,0 0-67,0 2 1,1-2 70,2-1 0,-1 1-15,4 2 0,-1-2 90,4 0 1,-1-1-84,1 4 0,-1-4 30,1 1 1,-1 0 37,1 2 1,-2-2-58,-1-1 46,1 1 1,-3 2 60,2 1 1,0-3 11,-3-1 1,0-2 8,-3 3 1,0-3-51,0 2 0,-4-3 166,-2 1 0,-1-2-91,-2-1 0,1 3 23,0-1 1,-1 1-130,1-3 1,-1 0-3,1 0 0,-1 0 25,1 0 1,2 0-259,1 0 234,-1 0 1,0-1-38,1-2-375,3 3 391,-2-4 1,5 4-150,2 0 0,-1 0 99,3 0 0,-2 0-8,3 0 0,-1 0 64,4 0 0,2 0-12,0 0 1,2 0 108,-2 0 1,-2-1-72,3-2 0,0 2 26,-1-2 1,3 1-40,-3 0 1,4 1 161,-4-2 0,3-1-72,-3 1 0,1-2 14,0 2 1,-3-1 104,2 1 1,-4 1-93,-1-3 1,-2 2-28,2-3 1,0 3-8,-3-2 1,0 2-204,-3-3 210,0 1 1,-1-3-444,-2 3 29,-1-3 292,-5 3 1,1 0 79,-1-1 1,4 4-8,-1-1 0,3 2 250,-2 1-209,-1 0 1,-3 1 195,1 2 0,2 1-103,1 2 0,3 1 94,-1-1 1,-1 1-63,1 2 0,1-1 32,2 1 1,0-1-177,0 0 1,1-2 11,1 0 1,3-1-182,4 4 1,-1-2 133,0-1 1,1 1-59,-1-5 1,4 1 87,-1-3 0,1 0 17,-1 0 1,-1 0 2,1 0 0,1 0 34,0 0 0,-1-4-45,-3-1 1,1-2 8,-1 2 1,1-3-9,-1 2 0,0-4 17,-3-1 1,2 0-58,-4 2 1,2-2 37,-2 0 0,3-4 18,-3 0 0,-1 2 25,-2-1 0,0 1 7,0-1 1,0 2 131,0 3 0,0 1-146,0-1 1,0 1 373,0-1-348,0 5 0,0 0-3,-3 4 101,2-4-196,-3 3 0,3 0 144,-2 4-79,2 4 0,-2-3 53,3 5 0,-1-1 18,-2 1 0,2-1 15,-2 1 1,1-1-64,-1 1 1,2 0 22,-1 2 0,1-1-3,1 1 1,0-1-168,0 2 0,0-3 112,0 2 1,0-1-118,0-2 0,2 1 65,1-1 1,4 0 38,-2 1 0,3-2-65,0-1 0,1 1 45,-1-4 1,4-1-83,-1-2 1,4 0 68,-1 0 1,-1 0 3,1 0 1,-1 0 3,2 0 1,1 0 1,-2 0 1,-2-1 5,-1-1 1,1 1-15,0-2 0,-1-1-70,-3 1 59,1-3-292,-1 1 231,1-4 0,-5 1-146,-1 0 0,-2 2-10,-1 0-194,0 1 267,-4-4 0,0 2 19,-5 1 0,1-1 44,-1 5 1,1-1-170,-1 3 479,1 0 1,0 0 55,-1 0 0,2 4 66,1 1 0,-1 0-133,5 1 0,-4-1 161,3 4 1,0 0-89,3 2 0,0-1-112,0 1 0,0-1-104,0 2 0,0-3 108,0 2 0,3 0-242,0 0 1,3-2 51,0 3 1,-1-2 50,0 1 0,-2-1 73,3 1 1,-1-2-13,0 0 1,0-1-31,-2 1 1,-2-1 8,2 1 0,-3-1 37,0 1 1,0-1-13,-3 0 1,1 1 134,-4-1 0,1-2-68,-4 0 0,-2-4 15,0 4 1,-2-4-135,2 1 0,1-2-11,-4-1 0,3 0-436,0 0 0,2 0 219,0 0 0,2-4-1002,1-2 0,2 2 557,4-2 0,0 3 645,0-2 0,-4-1 0,0-3 0</inkml:trace>
</inkml:ink>
</file>

<file path=ppt/ink/ink2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0:24.918"/>
    </inkml:context>
    <inkml:brush xml:id="br0">
      <inkml:brushProperty name="width" value="0.06" units="cm"/>
      <inkml:brushProperty name="height" value="0.06" units="cm"/>
      <inkml:brushProperty name="color" value="#00A0D7"/>
    </inkml:brush>
  </inkml:definitions>
  <inkml:trace contextRef="#ctx0" brushRef="#br0">144 170 8467,'-4'-9'-954,"2"1"716,-3-1 0,3 4 623,-1-1 0,1 1-36,-1 0 0,1-3-314,-3 3 1,3 0 81,-1-1 1,-1 3 3,1-2 0,0 3 13,0-1 1,1-1 113,-4 1-145,1 1 0,-4 2 25,1 0 1,-1 0 55,1 0-64,-1 3 0,1 2 3,0 4 0,0-1 2,2 0 1,0 1 5,3-1 1,0 4-82,3-1 60,0 0 1,1-2-208,2-1 0,2 0 116,3-3 0,1 2-112,-1-4 0,1 2 44,3-2 0,-3 0-23,2-3 1,-1 0-19,-2 0 0,1 0-2,-1 0 0,1-4 79,-1-1 0,0 0-16,-3-1 0,0 1 1,-2-4 1,-1 1 5,3-1 0,-3 1 54,1-1 0,-2 0 32,-1-2 1,0 0-38,0-3 0,0 4 107,0-1 1,0 0-117,0 0 1,0 2 307,0-3-249,-4 3 47,-1 0-16,-3 1-83,-1 3 0,4 1 77,-1 4-25,4 0-93,-5 0 1,6 1 49,-2 2 0,2-1 106,1 4-108,0-1 0,0 4 158,0-1 1,1 1-140,2-1 1,-1 4 103,3-1 1,-2 0-50,3-2 1,-3 2-3,2 0 0,-2 3 0,3-3 1,-2 2-4,2-2 1,2-2-178,-3 3 0,2-3 157,-2-1 0,3 1-242,-2-1 0,1 0 58,2-2 1,-1-3-120,1-3 1,-1 0-30,0 0 0,4 0-23,-1 0 0,-3-1 110,-2-1 1,0-2 30,2-2 1,0-1-110,-3 1 112,-1-2 1,-1 0 80,0 0 0,0-1-64,-3 1 0,0 2 72,0 0-166,-4 1 322,3-4 9,-7 1-90,7-1 19,-6 5 1,5 0-80,-4 4 0,4 1 445,0 2-260,-3 1 1,4 5 273,-2-1-296,2 1 1,1-1-89,0 1 0,1-4-122,2 1 1,-1-3 152,4 2 1,-1-2-202,4 3 0,-1-4 82,1 1 1,0-3-414,2 0 0,0 0 154,3 0 0,-4 0-444,1 0 0,2 0 135,-2 0 0,0-2 50,-2-1 0,-4-4 557,1 2 0,-1 1 0,4-7 0,-1 1 0</inkml:trace>
  <inkml:trace contextRef="#ctx0" brushRef="#br0" timeOffset="335">338 17 8467,'-5'0'-368,"-1"0"1,1 0 430,-4 0 472,1 0 164,-1 0 0,4 0-84,-1 0-354,4 0-954,-2 0 464,4 0-491,4 0 1,1 0 425,3 0 1,1 0-1,-1 0 1,1 0 293,-1 0 0,4 4 0,1 1 0</inkml:trace>
  <inkml:trace contextRef="#ctx0" brushRef="#br0" timeOffset="633">533 110 8467,'1'-4'-1737,"2"1"2433,-2-2-347,2 1 0,-3-2 262,0 0-269,0 4-164,0-5 1,0 5-36,0-4 0,0 4 98,-3 0-86,-2 1 0,-3 1-32,-1 0 0,3 0-106,1 0 1,0 1 135,0 1 0,-2 0-156,4 4 1,-3-3 75,4 2 1,-4-2-201,3 3 93,0 0 1,3 2 43,0 0 0,3-2-11,0 0 1,4-1-112,-2 4 0,3-4-32,0 1 0,1 0 142,-1 2 1,1 1-125,-1-1 1,0-2 94,1-1 1,-3 1-4,-1 2 1,0-2 19,1 0 1,-2-3 0,-1 2 0,-2-2 42,2 3 1,-2-3 21,-1 2 0,-1-3 51,-2 1 1,1-2-75,-3-1 17,-1 0 0,-3 0-87,1 0-72,-1 0 1,1 0-88,0 0 1,2-3-296,0 0 1,3-1-537,-2 2 705,3 1 0,-2-4 327,4 2 0,0 2 0,0-3 0</inkml:trace>
  <inkml:trace contextRef="#ctx0" brushRef="#br0" timeOffset="1005">728 195 7762,'4'-4'-422,"3"2"422,-4-3 0,0 3 1192,0-6-768,-2 4 0,3-2 299,-4 0-539,0 5 0,-1-6 13,-2 4 0,1-1-91,-3 2 1,-1 1 89,-2-2 1,-2 2-19,-1 1 1,2 0 19,-3 0 1,2 0-186,-1 0 0,1 3 54,-1-1 0,2 5 29,0-1 1,2 1 16,1 2 0,-1-1 1,5 1 1,-1 0-210,3 2 0,0-1 65,0 1 0,3-3-295,3-2 1,3 2 119,2-3 0,-1 0 7,4 1 1,-1-5 8,2 2 1,1-2-188,-2-1 0,-1 0-2,1 0 0,-4-1-26,1-2 1,-1 2 99,-2-5 1,1 3-172,-1-3 1,-2 5 109,0-2 0,-4-1 365,4 1 0,-4-3 0,5 1 0,-2-4 0</inkml:trace>
  <inkml:trace contextRef="#ctx0" brushRef="#br0" timeOffset="1473">897 203 8467,'4'-3'-824,"0"2"880,0-7 1,-3 6 543,2-3 1,-1 2-81,0-3-185,-1 4 39,3-5-81,-4 6 115,0-7-268,-4 8 139,3-4-292,-6 4 199,2 0-182,-3 0 1,0 1 65,3 2 1,0-2 5,2 5 1,-1 0-9,-1 2 0,1-2 7,4-1 1,-3 1-319,0 2 239,0 1 1,3-1-537,0 1 188,0-1-133,4 1 250,1-5 1,3 3-48,1-4 201,-1 0 1,1-3 35,-1 0 1,-2-1 85,-1-2 1,0 1-65,1-4 0,0 4 34,-3-4 1,1 3-94,-1-2 117,-2-1 0,3-3-64,-4 1 1,0 2-6,0 1 0,0-1-21,0-2 0,0 2-4,0 0 0,0 3-152,0-2 1,-1 0 159,-2 0 0,1 0-639,-4 2 413,4 2 0,-2-6 277,1 5 0,2-1 0,-3 3 0</inkml:trace>
  <inkml:trace contextRef="#ctx0" brushRef="#br0" timeOffset="3824">922 170 6986,'0'-5'827,"0"1"-146,0 4-305,0-4-2,0 4-96,4-4-196,-3 4 67,6 0-95,-2 0 1,1-1-19,-1-2 79,-3 2 1,6-3-307,-3 4 186,-1 0 1,4-1-99,-3-1 1,0 1 125,1-2 1,-4 1-144,0-1 149,3 2 0,-3-4 34,4 3-18,-5 1 1,4-3-17,-2 4 27,-2 0 6,3 0 390,-4 0-235,0 0 258,3 4-357,-2 0 1,4 5 6,-2-1 1,-1 0-45,3-3 1,-2 3 8,3-2 0,-1 1-154,0 2 1,3-2 144,-3-1 0,0 1-155,1-1 1,-2-1 115,2 0 1,1-2-107,-5 3 0,5-3 20,-1 2 1,-2-3-15,2 1 1,-3-2-60,2-1-299,-3 0 234,6 0 1,-6-3 126,3 0 0,-3-3-232,1 0 1,-2 1-199,-1 0 202,0-1 1,0-3-60,0 1 216,0 0 1,0-1 103,0 1 0,0 2-175,0 0 363,0 1-198,0-4 0,0 4 124,0-1-176,0 4 339,0-2-197,0 4 1,1 0 16,2 0 0,-1 0-10,3 0 1,1 0 11,2 0 1,-2 0-77,0 0 0,-1 3 26,4 0 0,-1 0 0,1-3 3,3 4 0,-3-3 40,3 1 1,-3-1-18,-1-1-12,1 0-32,-1 0 0,1 0 11,-1 0-152,-3-3 0,2-2 149,-5-4 1,1 4-276,-3-1 246,4 0 0,-3-2-35,2 0 0,-3 2 20,-3 0 0,1 3-51,-4-2 77,1 3 0,-4-5 24,1 5 1,-1-1 147,1 3 0,2 1-21,1 1 119,-1 3 0,-2 4-132,3-1 0,1 1 69,4-1 1,-3 3-118,0 1 1,1-1-7,2-3 0,2 1-140,1-1 1,1 1 95,-1-1 0,1 1-197,5-1 1,-3-2 120,-1-1 0,1-2-187,2 3 1,2-4 51,1 0 1,-2-1 55,3-1 1,-3 0-26,0 0 1,-1-1-7,0-1 1,1 0 47,-1-4 0,1 3 3,-1-2 0,-2-1 95,0-2 1,-5 2-95,2 0 0,1 1 264,-1-4-222,0 1 1,-3-1 148,0 1-110,0-1 14,0 1 1,0 2 173,0 1-188,0 3 230,0-2-197,3 4 102,-2 4 1,3 0-64,-4 5 9,0-1 1,3 1 21,0-1 5,0 1-74,-3-1 0,1 1-3,1-1-114,-1-3 148,3 2 23,-4-6-42,0 3-330,0-4 79,0 0 0,0-4-28,0-1 205,4-3 1,-3 0-11,2-1 1,0 1-11,0-1 1,3 1 118,-3-1 1,3 4-123,0-1 0,-1 3 155,0-2 1,1 2-79,2-3 1,-2 4 19,0-1 0,-4 2 58,4-2 1,-3 2-85,2-2 1,-2 2 315,3 1-267,-4 0 97,5 4 0,-6-2-96,2 3 1,-1-2 278,1 3-50,-2-1-126,2 4 1,-3-1 129,0 1-94,0-1-113,0 1 132,0-1-302,4 1 178,-3-1 0,6-2-255,-4-1 89,3-3 1,-4 2-14,4-4 25,-1 0 20,4 0 0,-2-4 4,-1-1 1,-1 0 20,-3-1 6,-1 1 1,6-4 9,-4 1 0,0-1 3,-3 1 0,0 2 19,0 1-28,3-1 24,-2-3-16,3 1 8,0 3-7,-3 2 1,2 3 12,-3 3 0,1-1-1,2 4 0,-2-1 2,2 4 0,-2 2 61,-1 0 0,0 1 11,0-4 1,0 3-85,0 1 1,0 2 23,0-3 0,0 1-46,0 0 0,0-2 45,0 4 1,0-4-21,0 2 1,-1-3 19,-2 0 0,1-1-13,-3 0 1,2 0 152,-3-2-152,1 1 0,-4-3 368,1 2 1,-1-3-107,1-3 1,-1 0 61,1 0 1,-1 0-52,1 0 0,-1 0-214,1 0 0,0-3 139,-1 1 0,3-4-363,1 3-342,-1-3 0,1 4-1784,-1-4 2278,4 4 0,-2-5 0,4 2 0</inkml:trace>
</inkml:ink>
</file>

<file path=ppt/ink/ink2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14.818"/>
    </inkml:context>
    <inkml:brush xml:id="br0">
      <inkml:brushProperty name="width" value="0.06" units="cm"/>
      <inkml:brushProperty name="height" value="0.06" units="cm"/>
      <inkml:brushProperty name="color" value="#00A0D7"/>
    </inkml:brush>
  </inkml:definitions>
  <inkml:trace contextRef="#ctx0" brushRef="#br0">26 170 7496,'-4'0'-925,"0"0"1040,4 0 89,0 0-62,-4 0 32,3 0-27,-3 0-51,4 0 39,0 0-285,-3 0 266,2 0-159,-3 0 122,4 0-45,0 4 0,0 0 5,0 5 1,0-1 7,0 1 1,0-1-26,0 1 0,3 2 14,0 0 0,0 0-33,0-2 1,-1 0 34,4 3 1,-4-3-85,4 2 1,-3-4 2,3-2 1,-4 0-8,4 1 1,-3 0 5,2-3 1,-2 0-12,3-3 0,-3 0-98,2 0 66,-3 0 1,5-4-50,-4-1 0,0 0 61,0-1 0,-2 1 5,2-4 1,-2 1 54,-1-1 11,4 1 1,-3-1-30,1 1 26,-1-1 0,-1 1 26,0 0 1,0 2 8,0 0 0,0 3 137,0-2-144,0 3 43,0-6-61,0 4 0,0-2-1,0 0 1,1 5-4,2-2-2,-2 2 37,3 1-28,-4 0 70,4 0 1,-3 4-67,1 1 1,0 3 74,1 0 1,-2 2-26,2 1 1,1-2 11,-2 3 1,1 0-31,-3-1 0,3 1 4,0 0 1,1-3 21,-2 2-40,-1-1 0,6-2 53,-4 0-73,3-3-185,-1-1 159,4-4 3,-1 0 0,-1-4-1,-1-1 0,1-3-5,-4 0 1,-1-1 14,-2 1 0,3-1 2,0 1 1,0-1 0,-3 1 1,0-1-2,0 1 0,0-3 6,0-1 1,0 1-11,0 3 0,0-1-8,0 1 8,0-1 1,0 1-1,0-1 1,3 4 10,-1-1 0,1 3-12,-3-2 8,4 3-9,1-2 17,3 4 0,1 0-6,-1 0 0,-2 0 6,-1 0 5,1 0 0,2 0 0,1 0 0,-3-1-12,-1-2 1,-2 2 2,3-2 0,-4 2-2,4 1 3,-4 0 1,3 1 188,-2 2-154,-3-2 1,4 7 5,-4-3 0,0 0 27,0 1 0,0-1 8,0 4 0,0-1 4,0 1 0,-1-1 3,-2 1 0,3-1 11,-3 1 1,2 0-37,1 2 0,0-1-54,0 1 0,0-2-1,0 0 1,1-4-6,2 1 0,-2-3-37,5 2 1,0-3-126,2 1 1,1-3-83,-1-3 1,1-1-20,-1-5 0,0 0-257,1-2 0,-3 0 518,-1-3 0,1 0 0,2-3 0</inkml:trace>
  <inkml:trace contextRef="#ctx0" brushRef="#br0" timeOffset="335">365 26 7911,'-6'0'-450,"0"0"1,3 1 155,-2 2 1,2-2 0,-2 3 1060,2-1-768,0-2 1,3 4-32,0-2-227,0-2 0,1 2-71,2-3 330,-3 0 0,8 0 0,-3 0 0</inkml:trace>
  <inkml:trace contextRef="#ctx0" brushRef="#br0" timeOffset="1301">432 43 7911,'-5'0'100,"-1"0"-19,4 0 0,-3 0 86,3 0-423,1 0 145,-3 0 261,4 0-333,0 0 165,0 4 1,1 0 26,2 5 0,-2-1 30,1 1 0,3 2 0,0 1 0,0 1 36,-3 3 0,2-1-5,-1 2 0,3 0-13,-4 0 0,1 0 3,-3 0 1,3 0-55,0 0 0,0-1 42,-3-2 0,0-2-113,0-3 1,0-4 41,0 1 0,0-3-57,0 2 39,0-3 0,0 1-127,0-6 0,0 1 88,0-3 0,0-1 42,0-2 0,0-1-99,0 1 1,0-1 77,0 1 1,0-2-36,0-1 0,2 2 64,1-3 1,0 3 10,-3 1 0,0-2 5,0-1 1,1 2 6,2-3 1,-2 3 64,2 0 1,-2 1-85,-1-1 0,0 3 55,0-3-47,3 3 54,-2-10 0,4 6-45,-2-1 0,-2 2 0,2 0 0,-3 4 30,0-1 1,4 4 113,-3-5-133,7 6 1,-6-3 165,3 4-152,-3 4 0,5 0 115,-5 5 1,1-3-43,-3-1 1,3 1-10,0 2 1,1 1 8,-1-1 0,-3 2 10,3 1 1,-2-1 0,-1 4 1,3-2-28,0 2 1,0-3-41,-3 3 0,0-1 25,0 1 0,3-1-59,-1-5 0,1 1 27,-3 3 1,3-6-91,0 3 0,1-6 30,-2-1-277,-1-1 177,7-1 0,-6-3 113,3-3 1,-3-2-136,1 0 1,1-1 108,-1 1 1,0-1-48,0-3 1,-2 3 13,2-2 1,1 1-59,-1 2 93,-1-1 1,1 1 3,0-1 0,3 4 144,-4-1-152,1 4 0,-2-2 274,2 4-193,-2 0 1,3 4 145,-4 2 0,0 1-34,0 2 1,3 2-40,-1 0 0,2 4 32,-1 0 0,-1-2 10,3 1 0,-2-4-87,3 1 0,-3-1 41,2-2 0,1 0-158,2-3 1,1-1 77,-1-4 0,-2 0-168,0 0 1,-1-1 55,4-2 1,-1-4-40,1-4 0,-2-2 27,-1 2 1,0 1-118,-3-4 1,0 3 70,-3 0 1,3 2 54,0 0 0,0 1 176,-3-1-161,0 1 136,0-1 1,0 4 18,0-1 0,-1 4 17,-2-1-17,2 2 178,-3 1-36,4 4 0,0 1-90,0 3 1,0 1 10,0-1 1,0-2 15,0 0-67,4-1 0,-3 4-41,2-1 1,0-2-78,0-1 1,0-2 55,-3 3 0,3-3-34,0 2-386,3-3 123,-1 2-270,3-4 234,1 0 0,-2-1-60,-1-2 0,-1 1 91,-3-3 1,0-1 275,4-2 0,-4-5 0,2 0 0</inkml:trace>
  <inkml:trace contextRef="#ctx0" brushRef="#br0" timeOffset="1638">762 77 7911,'-8'0'0,"-1"3"-691,1-1 536,3 1 945,1-3-741,4 0 0,1 0-549,2 0 58,2 0 1,3 0-76,1 0 517,-5 0 0,8-3 0,-3-2 0</inkml:trace>
  <inkml:trace contextRef="#ctx0" brushRef="#br0" timeOffset="1935">855 229 6582,'-4'9'795,"3"-1"0,-2-2-278,3-1-54,0-3-650,0 2 91,0-4 0,0-1-49,0-2 27,0-2 1,0-6 148,0 0 1,1 0-115,1 2 0,0 1-8,4-1 1,-3-2-25,2 0 0,0-1 125,1 4-32,1-1 0,-5 2 7,4 1 0,-3 0 6,2 3 1,-2 0 64,3 3 215,-4 0-192,5 0 0,-5 3 0,3 1 0,-1 1 111,-3 5 0,3-2-88,-1 3 1,1 0 28,-1 0 1,-2-2-14,5 3 1,-3-3 4,3 0 1,-4-1-87,4 1 0,0-2-141,2-1 1,1-3-296,-1-3 1,1 0 180,3 0 0,-2-3-975,4-3 1193,0-1 0,3-6 0,0 0 0</inkml:trace>
  <inkml:trace contextRef="#ctx0" brushRef="#br0" timeOffset="2859">1227 119 6736,'-3'5'260,"2"-1"174,-3-4-226,4 3 0,0-1-22,0 4-14,0-1 0,0 4-75,0-1 0,3-2 100,0 0 0,-1-1-133,-2 4 1,1-1 62,2 1-21,-2-1-298,3 1 40,0-1 1,-3-2-30,1-1-56,-1-3 2,-1 2 1,0-11 121,0-1 0,0-2 30,0 1 0,0 0 24,0-3 0,-3 3 0,1-2 1,-1 0 107,3 0 0,0 2-98,0-2 1,0 1 344,0 2-137,0-1 85,0 1-111,0 3 281,0 1-308,4 4 0,-3 4 119,5 2 1,-1 1-73,0 2 0,3-1-43,-2 1 0,-2-1-2,2 0 0,0-2-26,2 0 0,1-1 3,-1 4 0,0-2-37,1-1 0,-1 1-17,1-5 1,0 1 3,2-3 0,-1 0-22,1 0 1,1 0-36,0 0 0,-1-3-129,-3 1 1,1-5-90,-1 1 1,1-1 85,-1-2 0,-2 0-84,-1-2 1,-3 1 11,1-1 0,-2 2 103,-1 0 1,0 1 14,0-1 0,0 4 104,0-1 1,-1 1-47,-2 0 1,1-2 227,-3 4-91,-1 0-81,-2 3 0,-1 0 9,1 0-13,-1 0-5,1 4 28,-1 1 0,2 3 91,1 1 0,0-1-23,3 1 0,0-1 172,3 1 0,0-1 36,0 1 1,0-1-83,0 0 0,0 1-4,0-1 1,3 4-113,0-1 0,3 0-98,0-2 1,1-2 103,2-1 1,-1 1-118,1-1 0,-4 1-47,1-2 1,0 0-193,2-2 0,3-2-365,1 2 0,-1-3 283,-2-3 0,-2 1-288,-1-4 0,1 1 138,-1-4 0,1 1 479,2-1 0,-4 1 0,2-1 0,-2 1 0</inkml:trace>
  <inkml:trace contextRef="#ctx0" brushRef="#br0" timeOffset="3666">1633 102 7911,'-8'3'-518,"-1"0"536,5 0 1,0-4-177,4-2 117,0 2 1,-1-4 17,-2 2 77,2 2 1,-3-2 239,1 3-131,2 0-73,-7 0 0,6 0-31,-3 0 0,3 1 4,-1 1 1,-1 0 114,2 4 0,-1 0-59,3 2 0,-1 1 91,-2-1 1,2 0-74,-2 1 1,2 0 13,1 3 0,0-3-83,0 2 0,0-1-85,0-2 1,3 1-112,0-1 1,3 0 70,0-3 0,-1 2-107,0-4 1,1-1-155,3-2 1,-1 0-175,0 0 1,1-2 123,-1-1 1,1-4 55,-1 2 0,2-2 312,1 1 0,-2-1 0,3 1 0,-3-1 0,0-2 0,-4 4 0,1-1 0,-1 3 0,4-2 0,-3 3 0,-1-1 0,1-2 0,1 3 0,-1-3 0,1 3 0,-5-3 0,4 2 0,-3 2 0,2-2 0,-3 2-69,1-2 1,-1 2 89,1-2 1,-2 1 451,2-1-120,-2 2 108,-1-2-51,0 3 245,0-4-503,-4 3 0,2-3-173,-4 4 174,4 0-332,-5 0-129,2 0 298,-3 0-30,-1 4 95,1 1 93,-1 3 1,2 0-46,1 1 1,0-1 157,3 1 0,-3-1 54,3 1 1,0 0-125,0 2 1,2-1-146,-2 1 0,2-1 112,1 2 1,3-3-252,0 2 0,3-5-5,0-3 0,2 1-3,4-2 0,-3 1-50,2-3 1,-1-3-150,-2-3 1,1-2 24,-1 0 0,1-1 52,-1 1 1,0-3 146,-3-1 0,-1 1-3,-4 3 1,3-1-17,0 1 59,-1-1 0,-3 1 12,-1-1 0,0 5 24,-4 1 183,0-2-366,-2 4-15,0-3-395,3 4 142,1 0-52,4 0 503,0 0 0,0 0 0</inkml:trace>
  <inkml:trace contextRef="#ctx0" brushRef="#br0" timeOffset="4168">1879 119 7888,'-6'0'0,"1"1"34,2 2 1,-1-2 338,1 2-230,2-2 150,-3 2-160,4 2 1,0 3-39,0 1 1,0-1 70,0 1 0,0 0-136,0 3 1,0-2 121,0 4 0,0-4-188,0 2 0,0-3 30,0-1 1,3 1-186,0-1 175,0 1 1,-2-2-266,2-1-42,-3-2 223,4-4 0,-1-4-239,0-2 208,0-1 0,-3-2 1,0 0-43,0-2 0,3 1 72,-1-1 0,1-1-1,-3 1 0,1-4 65,2 4 0,-2 0-50,2 2 1,0-2 72,0 0 1,0 2-113,-3 4 254,4-1 0,-2 0 144,3 1 18,-3 3 0,2-1-124,-4 6 1,1 2 115,2 3 0,-2 1 90,2-1 0,-3 1-90,0 3 0,0-2-28,0 4 0,3-3-77,0 4 1,0-4-18,-3 3 0,0-3-60,0 3 1,3-3-158,0 0 0,0-2-208,0 0-181,-2-1 0,7 0-338,-3-3 1,3-1 370,0-4 1,1-4-366,-1-1 1,1-3 777,-1 0 0,0-4 0,1-2 0</inkml:trace>
  <inkml:trace contextRef="#ctx0" brushRef="#br0" timeOffset="4533">2149 144 7881,'-4'0'-180,"-4"0"427,7 0-240,-6 0-99,6 0 148,-3 0-243,0 0 211,3 0 0,-3 0-53,1 0 132,2 0 0,-4 0-22,2 0 0,2 1-1,-1 2 0,-2-1 88,1 4 0,-3-1 110,4 4 0,-2 0-93,1 3 0,1-2 102,-4 4 1,5-3-122,-2 3 0,2-2-151,1 2 0,0-4-6,0 1 1,0-1-216,0-2 0,4 0 86,1-3 1,3 2-118,0-4 1,1 0-131,-1-3 1,1-3-338,3 0 0,-3-4-234,2 2 938,3-3 0,-5-4 0,3-1 0</inkml:trace>
  <inkml:trace contextRef="#ctx0" brushRef="#br0" timeOffset="4838">2225 170 7878,'-2'6'177,"-1"-1"209,0 1 1,0-1-150,0 1 1,1-3-56,2 3 0,0-4 178,0 4-216,0 0 0,0 2-61,0 1 58,0-1 0,0 0 0,0 1-173,0-1 0,0-2-51,0 0-140,3-1 1,-1 1-847,4 0 37,-4-5 615,5 3 0,-5-5-808,4-2 1225,-1-1 0,4-8 0,-1-2 0</inkml:trace>
  <inkml:trace contextRef="#ctx0" brushRef="#br0" timeOffset="5133">2251 77 7872,'-5'0'541,"1"0"-163,1 0-295,2-4-495,-3 3-487,4-3 482,0 4 417,0 0 0,0 0 0</inkml:trace>
  <inkml:trace contextRef="#ctx0" brushRef="#br0" timeOffset="5591">2352 35 8916,'-4'3'542,"0"2"0,4 3-348,0 1 1,0-1-40,0 1 1,-1 2 1,-2 0 0,2 4-55,-2 0 0,2 0 61,1-1 1,0 2-66,-3-2 1,2 2 68,-2 1 0,2-1-240,1-2 1,0-1-383,0-2-367,0-1 95,0 2-289,4-8 516,0 0 1,5-8 136,-1-1 1,0-3-567,-2 0 929,1-1 0,-2 1 0,3-4 0,1-1 0</inkml:trace>
  <inkml:trace contextRef="#ctx0" brushRef="#br0" timeOffset="5908">2412 144 7881,'-1'5'-478,"-2"-2"0,2-1 1025,-2 1 0,2-1-114,1 3 0,-3-2 92,0 3-297,1-1 0,2 4 1,0-1 1,0 1-63,0-1 1,0 2-84,0 1 0,0-2 17,0 3 1,0-3-206,0-1 1,2-2 9,1 0 1,1-2 74,-1 2 1,-1-2-554,3-4 0,-2 0 266,3 0 0,0-1-1072,2-2 1378,-3-2 0,2-7 0,-2-1 0</inkml:trace>
  <inkml:trace contextRef="#ctx0" brushRef="#br0" timeOffset="6216">2445 102 7881,'-4'0'365,"-4"0"-220,7 0-362,-2 0 55,3 0 1,0 0-537,3 0 698,-2 0 0,7 0 0,-4 0 0</inkml:trace>
  <inkml:trace contextRef="#ctx0" brushRef="#br0" timeOffset="7108">2589 187 7641,'0'-5'164,"-4"1"-110,4 1 207,-4 2-27,4-3-57,0 0-13,0 3-109,-4-6 38,3 6 1,-4-4-240,3 2 173,1 2-201,-7-3 200,3 4 1,-2 1 33,1 2 0,-1-1 53,1 4 0,1 0 145,0 6 1,0-3-109,-1 2 1,0 2-4,3-2 0,-3 4-50,4-1 1,-1-2 34,3-1 1,0-1-176,0-2 0,0 1 94,0-1 0,3-3-233,3-2 1,-1-2-61,0-1 1,1 0-34,3 0 0,-1-4 69,0-2 1,-2 1-46,0-4 1,-2 3 86,2-6 1,1 3 30,-5 0 0,4 1-15,-3 0 1,3-4 70,-4 1 1,1 0 20,-3 2 1,1 1-19,2-1 0,-2 4 116,2-1-92,-2 0 229,-1 2-91,0-4 0,-3 8-64,0 0 0,-1 1 270,1 5 1,3-1 22,-3 4 0,-1 0-6,1 3 1,-1-3-75,2 2 0,1 0 23,-2 0 0,2-2-156,1 3 0,0-3-94,0-1 1,0-2-185,0 0 137,4-1 0,0 0-128,5-2-53,-1-2 1,1-5-134,-1-2 0,1-1 70,-1-2 1,1-3-37,-1-2 0,-2 1 53,-1-1 0,-2 3-58,3-4 1,-2 1 46,2-3 1,-2 3 139,-4 0 1,0 1 134,0-1 0,0-1 0,0 4 0,0-3 0,0 2 0,0 1 24,0 3 1,-3-1-58,0 1 1,0 2 206,3 0 259,-3 4 300,2-1-512,-3 3 1,4 1 136,0 1 0,0 0-23,0 4 0,0 0-111,0 2 1,-3 3 38,0 1 0,0 0 82,3-1 1,0-1-54,0 5 0,0-4 4,0 3 1,0-3-265,0 3 0,0-3 118,0 0 0,0-1-202,0 2 0,0-3-2,0 2 0,3 0 18,0 0 1,0-5-25,-3 3 1,0-3-223,0 3 1,3-3-367,0-1-560,-1-3 478,-2 2 0,1-5 282,2-2 1,-2 1 41,2-3 1,-2-1 405,-1-3 0,0-3 0,0-1 0</inkml:trace>
  <inkml:trace contextRef="#ctx0" brushRef="#br0" timeOffset="7492">2648 161 7825,'0'-4'317,"0"0"0,0 3-249,0-2 1,1 1-215,2-3 0,-1 2 103,4-3 1,-1 3-85,4-2 0,-2 2 52,-1-3 0,1 3 104,-1-2 1,1 2 0,-1-2 0,0 2-29,0 1 1,-1 1 100,1 1 34,-4 0-49,5 0 1,-5 0 15,4 0 66,-4 0 1,2 3-104,-1-1 0,-2 2-3,2-1 0,-1-1 56,1 3 1,-2-2 15,1 3 0,-1-3 23,-1 2 0,0 1 116,0 2 1,0-2-2,0 0 1,0-1-128,0 4 0,0-1-114,0 1 0,-3-1 39,1 1 1,-1-1-125,3 1 0,0-1 46,0 1 0,0-4-262,0 1 111,0-1-285,0 4 248,0-1 0,1-3 0,2-2-123,1-2 1,5-2-104,-1-2 0,1 1-110,-1-3 0,0-2 103,-3-4 1,3 1 427,-3-1 0,3-2 0,0 0 0</inkml:trace>
  <inkml:trace contextRef="#ctx0" brushRef="#br0" timeOffset="7797">2792 43 7825,'-8'0'693,"3"0"-623,1 0 108,4 0-503,0 0 1,4 0 207,2 0 0,-2 0-365,2 0 482,-4 0 0,9-4 0,-1 0 0</inkml:trace>
  <inkml:trace contextRef="#ctx0" brushRef="#br0" timeOffset="8643">2936 119 7785,'-4'-5'-35,"3"1"101,-2 1-277,3 2 1,-3-4 31,0 2 109,0 2 0,2-2 90,-2 3 1,1 0 135,-3 0 1,3 1-53,-1 1 1,-2 3 11,0 4 1,0-1-42,-1 1 0,4-1 185,-4 0 1,4 2-31,-1 1 0,0-1-40,0 1 0,0-2-209,3 0 1,0-1 105,0 1 1,1-2-162,2-1 1,-1 0-20,3-3 1,1 0-7,2-3 0,1 0 53,-1 0 0,1 0 20,-1 0 0,1-3-55,-1 0 0,-2-2-43,-1 2 4,1-4 1,1 3 51,-1-5 1,-1 4-128,-2-1 0,-2 0 30,1-2 1,-1 2-60,-1 1 0,3-1 118,0-3 1,0 4-182,-3-1 351,0 0-170,0-2 303,0 0-144,-4-1 1,3 3 105,-2 1-79,2 3 1,1-3-1,0 2-98,0 2 1,0-2-24,0 3 1,1-3 32,2 0 1,-2 0-6,7 3 0,-7 0 440,5 0-200,-4 0 0,3 3 20,-3 0 1,-1 3-95,2 0 1,-2-1 88,-1 0 0,1 1-128,2 3 1,-2-1 31,2 0 1,-2-2-90,-1 0 0,0-1 71,0 4 0,0-1-10,0 1-54,0-1 0,-1 1-92,-2-1 1,2-2-13,-2-1 0,2-2-384,1 3-111,0-4 182,0 2 208,0-4 1,0-1 71,0-2 1,0 1-17,0-4 0,1 1 30,2-4 0,-1 1 117,3-1 0,-3 1-57,1-1 132,2 1 0,-1-1 23,1 1 1,2-1-149,-4 1 1,2 2 133,-2 1 1,3 2-103,-3-3 1,0 4 40,0 0 0,-1 1 90,4 1 1,-4 0 13,1 0-4,1 0 1,-3 3 61,2 3 0,-2-1-50,-1 0 0,0 1-95,0 2 1,0 1-45,0-1 1,0 1 8,0-1 0,0 1-45,0-1 0,0 1-416,0-1-950,0 1 998,0-1 0,1 0-1256,1-3 1606,-1-1 0,7-4 0,-3 0 0</inkml:trace>
  <inkml:trace contextRef="#ctx0" brushRef="#br0" timeOffset="9747">3359 153 7817,'0'-5'-1694,"0"1"1613,0 1 179,0 2-167,0-7 84,0 7 416,0-2-288,-4-1-25,3 3 0,-3-3-103,1 4 1,2 1 14,-2 2 0,-1-1 50,1 3 1,-2-2-8,2 3 1,-3-1 120,3 4 0,-2-1-87,2 1 0,-1-1 56,1 1 1,2 0-80,-1 2 1,1-1 122,1 1 1,0-1-116,0-2 0,0 0-22,0 1 1,0-1 47,0 1-316,3-4 112,2 2 0,4-6 29,-1 2 1,-2-5-96,-1-1 1,-2-3 89,3 0 0,-1-2-61,0 0 1,0-1 45,-2 1 1,-2-3-99,1-1 0,2 1 98,-1 3 0,0-1-96,-3 1 188,0-1 1,0 1-148,0-1 323,0 5-191,0 0 1,-1 4 98,-2 0-74,2 0 1,-3 1 108,4 2 0,0-1-65,0 3 0,1-3 94,2 1-8,2-2 0,3 2-108,1 0 1,-1-1 273,1-2-249,-1 0 0,1 0 72,-1 0 1,1-2-94,-1-1 1,0-3 17,1 3 0,-2-3-36,-1 0 0,-1-1-92,-2 2 1,-2-3-68,1 3 118,-1-3 1,-2 1-128,-1 1 0,-3-1 21,-4 5 1,4-1 66,-1 3 1,0 0 3,-2 0-1,0 0 50,-1 3 8,1 2 1,0 4-37,2-1 0,3 1 20,3-1 0,0 0 213,0 1 0,0-1-53,0 1 0,0 3 2,0 2 0,3-1-132,-1 1 0,1 1 4,-3 1 1,3 0 7,0-1 1,0 1-6,-3-2 1,0-1-29,0 1 1,0-3 31,0 3 0,-4-3-44,-2 0 1,2-2-4,-2 0 1,0-4-42,-2 1 1,-1-4 62,1 1 1,-1-2-265,1-1 1,0-1-57,3-2 1,-2 0-305,4-5 610,-3 1 0,5-9 0,-3 3 0</inkml:trace>
</inkml:ink>
</file>

<file path=ppt/ink/ink2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26.120"/>
    </inkml:context>
    <inkml:brush xml:id="br0">
      <inkml:brushProperty name="width" value="0.06" units="cm"/>
      <inkml:brushProperty name="height" value="0.06" units="cm"/>
      <inkml:brushProperty name="color" value="#00A0D7"/>
    </inkml:brush>
  </inkml:definitions>
  <inkml:trace contextRef="#ctx0" brushRef="#br0">43 68 7443,'4'-8'-57,"0"3"1,-1 1-101,0 1 225,0 2-100,-3-3 0,-1 4-12,-2 0 0,1 3-290,-4 0 344,5 0 0,-4-3-17,2 0 123,2 0 0,-6 0-125,5 3 154,-1-2-123,-1 7 1,3-6 99,-2 3 0,0-2-32,0 3 0,-1-2 127,1 2 0,2 2-172,-2-3 1,2 6-24,1 0 1,0 0-75,0-2 1,0 2 77,0 0 1,1 3-166,2-2 0,2 0 48,3-1 0,1-2-281,-1 3 1,1-4 89,-1-2 0,4-2-168,-1-4 450,4 0 0,-2 0 0,4 0 0</inkml:trace>
  <inkml:trace contextRef="#ctx0" brushRef="#br0" timeOffset="2719">229 102 7930,'-5'0'-919,"-2"0"1,5 0 593,-4 0 330,4 0 132,-5 0 92,6 0 1,-4 3-167,2 0 0,2 4 78,-1-2 1,1 3-91,1 0 0,0 1 14,0-1 0,0 1-140,0-1 0,0 1 147,0 3 0,1-3-135,1 2 0,0-1 93,4-2 0,-1-2-10,0-1 0,3-2-22,-3 3 0,3-4-8,0 1 1,1-2-34,-1-1 0,1 0 70,-1 0-123,1-4 0,-1-1 95,1-3 1,-2-2-19,-1-1 0,0 2 15,-3-3 1,0 3-7,-3 0 1,0 1-4,0 0 1,0-1 3,0 1 1,-3-1-5,0 1 1,-2 2 10,2 0 0,-4 4-40,2-4 1,0 4 30,-1-1 1,3 2-165,-2 1 220,3 0 1,-3 0 50,2 0-75,2 0 0,-2 1 45,3 2-42,0-2 2,0 3-20,3-4 0,-1 0 48,4 0 160,0 0-182,2 0 1,1 0 38,-1 0-74,0 0 1,1 0 6,-1 0 1,-2 0-10,0 0 0,-4 0 50,4 0-61,0 0 26,2 0 0,1 0-42,-1 0 0,-2 0 61,-1 0 1,-2 0 36,3 0 28,-1 0 18,4 0 26,-4 0 0,1 4-67,-3 1 0,0 0 87,-3 0-94,0 1 0,0 3-81,0-1 0,0 1 38,0-1 1,0 0-6,0 1 1,0-1-41,0 1 1,0-1-11,0 1 0,0-4-44,0 1 0,0-3 81,0 2-25,0-3 0,1 2 13,2-4 4,-2 0 1,2-4-1,-3-1 1,0 0-3,0-1 0,0 1-25,0-4 0,0 1-2,0-1 1,3 0-116,0-2 0,3 1 126,-4-1 1,2 3 20,-1 2 1,-1-2-40,4 3 1,-4-2 128,4 2 1,-3 1-24,2 4 0,-2 0 95,3 0 0,-3 0-136,2 0 0,-2 0 43,3 0-5,-4 4 1,4 0-20,-3 5 1,1-4 105,-1 1 0,-2 0-65,1 2 0,-1 1-110,-1-1 0,1 0 87,2 1-59,-2-1 1,4 1-1,-3-1 22,0 1 1,2-2-54,-1-1-13,-2 1 1,7-6-94,-3 2-41,3-2 102,0-1 1,0-1 0,-2-1 63,0-1 0,-1-3-38,0 0 44,3-1 0,-6-2 18,3 1 1,0-1 81,1 1-86,-3-1 1,-3 1 0,0 0 11,0-1 1,0 1-131,0-1 98,0 4 1,0-2 0,0 1-69,0-1 60,0-2 21,0 1 0,0 2 8,0 1 1,1 3-36,2-1 146,-2 2-54,3 1 57,-4 4 1,0 0-55,0 5 0,1-2 60,2-1 1,-3 2-92,3-3 0,-2 3-1,-1 0 1,0 1 55,0-1 0,0-2-35,0-1 0,3 1 104,0 2 1,0 1-106,-3-1 1,3-2-91,-1 0 0,2-2 32,-1 2-14,-2 1 1,3-5 61,-4 4-17,0-4-233,0 2 196,0-4 1,0-4-89,0-2 1,0 1 79,0-4 1,0 4-143,0-6 1,2 4 99,1-5 0,0 3-12,-3 1 0,3-1 63,0 1 0,0-1 87,0 1 0,-1 2-73,4 0 1,-3 2 212,2-2-110,1-1-70,2 2 266,1 0-216,-1 1 0,0 5-17,-3 2 1,0-1-8,-2 4 0,-2-1-7,2 4 0,-2-1-9,-1 1 1,0-1 10,0 1 0,0-1-31,0 1 0,1-1 19,1 0 0,-1 1 4,2-1 0,-1 0 52,1-2-416,-2 1 228,6-2 0,-2 2 47,4-1 0,-4-2 14,1-4 1,-3 0 14,2 0 0,1 0 15,2 0 1,-2 0-16,0 0 0,-4-4-74,4-2 1,-1 2 72,0-2 1,2 3-191,-4-3 1,1 1 56,-2-4 0,0 2 42,4 1 0,-4-1 30,1 1 0,-2-1-17,-1-2 0,2 1 185,1-1 0,0 1-102,-3-1 0,0 4 133,0-1-158,0 4-67,-4-5-59,0 6-19,-5-3 168,1 8 0,2 0-16,0 5 0,4-4 105,0 1 1,-2-3-84,1 2 1,0 1 195,3 3 1,0-1 141,0 1-186,0-1 1,0 0-7,0 1 1,0-1-30,0 1 0,3-1-219,0 1 208,3-1-215,-1 1 0,4-2 93,-1-1 1,-2-2-141,-1-1 1,-2-2-23,3 2 1,-1-2 91,4-1 0,-3-1-17,-1-2 1,-2 1 7,3-3 1,-2 2-183,2-3 224,-2 1-1,-1-1 1,0 1-113,2 2 0,-3-4 43,1 1-3,-2 3 1,1-5-68,1 2 115,4-1 31,-6-2 0,5 4 0,-2 0 7,1 1 1,-2-1 250,2 2-135,-3-4 0,6 6 48,-3-1 0,0-2-18,1 1 116,-4 0 174,5 3-261,-2 0-94,0 0 1,-1 0 34,-1 0-247,-2 0 269,3 4-384,-4-3 168,0 3 53,0-4 0,0-1-70,0-2 153,0 2 92,0-3-149,-4 4 8,-1 0 0,-2 1 17,1 2 64,-1 2 1,5 3-28,-4 1 155,4-1 1,-2 0-63,4 1 1,0-1 25,0 1 1,0-1-85,0 1 0,4-1 8,2 1 0,2-1-44,4 1 1,-2-4 56,4 1 1,0-4-211,3 1 0,-3-3 43,0-3 0,-1 1-74,1-4 1,2-2-18,-5-4 1,0 1-65,-2 3 1,-4-4 133,1 1 1,-4-3-12,0 3 0,-1-3 48,-1 2 0,0-2-30,0 3 0,0-3 105,0 3 0,-2-1-89,-1 4 0,-3-1-261,3 1 281,-3 0 110,1-1 1,-1 2 50,1 1-126,3 2 57,-2 4-90,4 0 207,0 4 0,0 1-30,0 3 0,0-2 71,0-1 1,3 1 184,0 2-165,3 1 0,-1-1 17,4 1 0,-4-1-122,1 1 1,-2 2 4,2 0 1,1 1 5,-4-4 1,2 1-55,-2 3 0,3-3 59,-4 2 0,1 2-210,-3-2 1,1 0 35,2-2 0,-2-1-195,2 1-135,-2-1 271,-5-3 0,2-2-222,-4-3 242,5 0 0,-6 0-27,4-3 1,-2-2 41,2-3 1,0-1-45,3 1 1,-3-1-17,0 1 1,0-1-172,3 1 242,0-1 1,0 1-121,0-1 212,0 1 0,0 0-111,0-1 0,1 3 175,2 1 0,-2 2-103,2-3 1,2 4 77,0 0 1,0 1-78,1 1 1,-4-3 187,4 0 0,-3 0 28,3 3 1,-4 0-123,4 0 1,-3 0 107,2 0 0,-2 0-60,3 0-153,-4 4 181,5-3-90,-6 6 0,4-5 56,-2 4 75,-2-4-77,2 5 0,-2-5 16,2 4 0,-2-3 232,2 2-245,-2 1 0,-1 2 90,0 1 1,1-3-79,2-1 1,-2 1-134,1 2 0,-1 1 83,-1-1 0,0 1-85,0-1 1,3-2-90,0-1 0,1-2-157,-1 3 0,-2-4-92,5 1 1,0-3 134,2 0 0,1-2-117,-1-1 0,2-5 56,1 0 1,-2-1-54,3-2 1,-4 1 19,-2-1 0,0 0-67,-3-3 0,0 4 96,-3-2 1,-1 0 267,-2 1 0,-3-1 0,-5 0 0,2 3 0,-3-2 0,-4-2 0,-2-1 0</inkml:trace>
  <inkml:trace contextRef="#ctx0" brushRef="#br0" timeOffset="3061">1328 9 8688,'0'-4'-474,"0"0"-157,0 4 178,0 0 328,0 4-723,4-4 848,-3 8 0,7-3 0,-4 3 0</inkml:trace>
  <inkml:trace contextRef="#ctx0" brushRef="#br0" timeOffset="3735">1413 204 7895,'-6'-3'-260,"1"0"0,3-1-74,-1 2 814,2 1-97,1-3-216,0 0-122,0 3 78,0-3-216,0 1 0,1 2 84,2-2-130,2-2 0,3 1 19,1-1 1,-2 0 79,-1 2 0,1 2 219,-1-1 1,1-2-128,2 1 1,-4 0 77,1 3 1,-3 0-64,3 0 0,-4 0 95,4 0 0,-4 4-42,1 2 0,0 1 133,0 2 1,0-1-66,-3 0 0,3 4-98,0-1 1,2 1-161,-2-1 0,3-1 117,-3 1 1,3-1-98,0-2 1,1 0 67,2-3 1,-1 2-63,1-4 1,-1-1 35,1-2 0,-1 0-18,1 0 1,-2-3 11,-1-3 1,3-2-2,-3 0 1,3 0 0,-3-1 0,0-2 20,0 0 0,2-2 68,-3 2 1,0 2-71,1-3 0,-5 3-232,2 1 139,2-1 0,-4 1-69,2-1 0,-2 3 84,-1 1 0,0 2-342,0-3 164,-4 5 39,-1-3 313,-3 4-198,-1 0 0,2 1 215,1 2 0,1-2-33,3 5 1,1 0 78,-2 2 1,1-1 15,-1 1 1,2-4-32,-2 4 1,2-1-112,1 1 1,0 1 42,0-1 1,0 1-127,0-1 0,1 1 72,2-1 1,-1-2-118,4-1 0,-3 0 66,2 1 0,-2-2-82,3-4 0,-4 0 89,4 0 0,-3-1-53,3-2 1,-4 1 55,4-4 0,-4-2 7,1-3 0,0-1 14,0 4 1,0-1-25,-3 1 1,1-1 136,2 1 1,-2 2-31,2 1-57,-2 3-25,-1-2 1,1 4-4,1 0 0,-1 4 14,2 1 0,-1 4 0,1 2 0,-1 0 192,3 3 0,-2-3-117,3 3 0,-2 1 67,2 5 1,1-1-102,-4 3 1,2 1-53,-2 2 1,0 0 122,-3 1 0,0-5-8,0-1 1,0-3-65,0-3 1,-4-1-8,-2-1 0,-1-6-96,-2 3 1,0-7 57,-2 1 1,1-2-211,-1-1 1,-1-1 64,1-2 0,-1 0-545,4-3 0,-1-1 8,1 1 1,0-2-724,3 0 1392,-3-1 0,4 1 0,-5 0 0</inkml:trace>
</inkml:ink>
</file>

<file path=ppt/ink/ink2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32.480"/>
    </inkml:context>
    <inkml:brush xml:id="br0">
      <inkml:brushProperty name="width" value="0.06" units="cm"/>
      <inkml:brushProperty name="height" value="0.06" units="cm"/>
      <inkml:brushProperty name="color" value="#00A0D7"/>
    </inkml:brush>
  </inkml:definitions>
  <inkml:trace contextRef="#ctx0" brushRef="#br0">0 26 7742,'0'-6'256,"0"0"-55,0 4 0,0-2-40,0 1 89,0 2 9,0-3-19,0 4 1709,0 0-1767,0 4 1,0 1-13,0 3 1,0-2-114,0-1 1,0 1 88,0 3 0,0-1-194,0 0 0,0 1 56,0-1 1,0 1-22,0-1 1,3 1 42,0-1 0,3 0-490,0-3 233,1 3 0,2-4 10,-1 1 0,1-1 146,-1-4 1,1 0 21,-1 0 1,1 0 106,-1 0 1,0-4-71,-3-1 1,0 0 54,-2-1 0,-1 1-55,3-4 0,-3 1 14,1-1 0,-2 1-44,-1-1 0,0 4-54,0-1 25,0 0-28,0-2 87,0 0 0,0 2-61,0 0 211,0 4-106,0-1 0,0 9 187,0 3-171,0 1 1,3-2 59,0 1-70,3-1 0,-2 1-67,2-1 1,0-2 60,-3 0 1,4-4-124,-2 4 0,0-4 38,1 1 1,-1-2 24,4-1 0,-1 0-5,1 0 1,-4 0 3,1 0 1,-1-1 133,0-2-125,3-2 0,-5-3 85,3-1 1,1 1-68,-5-1 0,1 4-3,-3-1 1,1 0-16,2-2 0,-2 2-76,2 1 0,-1 0 18,1-1-25,-3-1 22,8 2 0,-4-1-6,1 1 113,3 3 0,-6-2-69,3 4 0,-2 0 84,3 0 0,-3 0-67,2 0 1,-2 0 115,3 0-77,-4 0 1,2 0 3,-1 0 1,-2 1 29,2 2 1,-2-1 72,-1 3 0,0-2 24,0 3 1,0-3-108,0 2 1,0-2 284,0 3-203,0 0 65,0 2 1,0 0-100,0 1-53,0-1 1,-3 1-51,0-1 1,0-2 83,3 0 0,0-4-365,0 4 1,3-3 145,0 2 1,1-3-315,-1 1 1,-1-2 173,3-1 0,1 0-445,2 0 0,1 0-159,-1 0 0,-2-1 897,-1-2 0,5-1 0,3-5 0</inkml:trace>
</inkml:ink>
</file>

<file path=ppt/ink/ink2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32.796"/>
    </inkml:context>
    <inkml:brush xml:id="br0">
      <inkml:brushProperty name="width" value="0.06" units="cm"/>
      <inkml:brushProperty name="height" value="0.06" units="cm"/>
      <inkml:brushProperty name="color" value="#00A0D7"/>
    </inkml:brush>
  </inkml:definitions>
  <inkml:trace contextRef="#ctx0" brushRef="#br0">26 9 7742,'-8'0'887,"-1"0"-624,5-4 230,0 3-214,4-2-135,4 3 1,0 0-744,5 0 0,-3 1 167,-1 1 432,1-1 0,2 7 0,1-3 0</inkml:trace>
</inkml:ink>
</file>

<file path=ppt/ink/ink2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38.060"/>
    </inkml:context>
    <inkml:brush xml:id="br0">
      <inkml:brushProperty name="width" value="0.06" units="cm"/>
      <inkml:brushProperty name="height" value="0.06" units="cm"/>
      <inkml:brushProperty name="color" value="#00A0D7"/>
    </inkml:brush>
  </inkml:definitions>
  <inkml:trace contextRef="#ctx0" brushRef="#br0">1 305 10385,'0'4'164,"0"0"-75,0-4 1,1 0-160,1 0 96,-1 0 19,7 0-182,-3 0 192,3 0 1,1-1-142,-1-2 1,-2 1 120,-1-3 1,-2-1-38,3-2 0,-3-1 25,2 1 0,-2-1-30,3 1 1,-4-2 34,0-1 1,2 1-1,-1-4 0,0 3 0,-3 0 1,0-1 16,0 1 0,0-1 89,0 4 0,0-1-98,0 1 1,0 0 111,0-1 0,0 3-46,0 1 63,0 3-13,0-2-100,-4 0-60,3 3-12,-3-2 0,4 4-245,0 1 301,0-1-188,0 3 138,0 0 0,0-2 232,0 3-222,4 1 1,-2 3 41,4-1 1,-4 1-29,4 3 0,-3-3 7,3 2 1,-4 0-8,4 0 1,-4-2-6,1 3 1,0 0 26,0-1 0,1 1-48,-1 0 0,-2-3-443,2 2 294,-2-1 0,-1-2-39,0 1 0,0-4 35,0 1-41,0-4 223,0 2-179,0-4 257,0 0 1,-3-1-144,0-2 1,0 1 117,3-4 0,0 1-90,0-4 0,0 4-39,0-1 0,0 0 13,0-2 1,0-1-17,0 1 1,1-1 53,2 1 1,1 0-27,1-1 1,3-1 107,-3 1 1,2-4-103,-1 5 0,1-2 234,-1 5 0,1-3-54,2 2 0,-1-1-66,1-2 0,-4 4-69,1-1 1,-3 3 27,2-2 28,1-1 1,0-1-24,-1 1 0,-3 1 56,1 2-81,-2 2 0,-1-3 318,0 1-234,0 2-48,0-3 195,0 4-121,0 4 1,0 1-28,0 3 1,0 1-27,0-1 0,0 1 24,0-1 1,3 1-30,0 3 1,-1-3-62,-2 2 0,1 0 77,2 0 0,-2-2-175,2 3 0,-1-3 86,1 0 1,-2-1-23,1 0 1,2-2-45,-1 0 0,0-3 100,-3 2-148,4-3 0,-3 2 97,5-4-505,-4 0 399,5-4 1,-5-1-72,4-3 0,-4 2 100,1 1 1,0-1-14,0-2 1,0 2 173,-3 0 0,3 3-239,0-2 323,0 3 0,-3-2-77,3 4 178,-2 0-244,3 0 1,-1 1 185,0 2 0,-1-1-173,-2 3 1,3-2 6,0 3 1,3-3-640,-3 2 415,3-3 1,-1 5-793,3-4 1,-2-1 452,0-2 0,0 0 535,5 0 0,-1 4 0,2 1 0</inkml:trace>
  <inkml:trace contextRef="#ctx0" brushRef="#br0" timeOffset="881">737 212 8546,'0'-6'-502,"0"0"1,-1 4 1422,-2 0-597,2-3 1,-3 3 212,4-4-377,-4 5 1,3-3 296,-5 4-211,4 0 137,-6 0-166,4 0 1,-4 4-28,3 1 0,-2 0 1,4 0 1,-2 2 1,2 4 0,-1-1-16,1 1 0,2-2-238,-2 0 1,3 2 168,0 0 0,0 1-515,3-4 1,-1-2 18,4-1-214,-1 1 1,4-1 206,-1-2 1,1-2 15,-1-1 0,1 0 219,-1 0 0,-2-4-69,-1-2 0,-2 1 297,3 0 1,-3-1-112,2-2 0,-3-1 164,1 1 0,-2-1 62,-1 1 0,0 2 37,0 1 1,0-1-155,0-2 0,-3 2 19,0 0 1,0 4-101,0 0 41,2-3 1,-4 4-161,2-2 192,2 2-145,-2 1 69,3 0-37,0 0-57,3 0 1,-1 3-421,4 0 320,0 0 1,2-3 141,0 0 1,1 0 26,-1 0 0,1 0-60,-1 0 1,1 0 139,-1 0 0,1 0-134,-1 0 359,1-4-162,-1 3 0,0-4 337,-3 2-282,3 2 42,-7-2 1,5 2 239,-3-2-171,0 2 207,-3-3-301,0 4 0,-1 1 162,-2 2-245,2-2-43,-3 6 1,3-3 1,-1 2 1,1 1-30,-2-1 1,2-1-157,1 0 204,0 1 0,0 2-62,0 1 0,0-3-25,0-1 0,0-2-28,0 3-4,4-1 1,-3 1-73,1 0-7,-1-5 1,2 4 106,0-2-155,0-2 148,1 3 1,-2-4-148,3 0 1,-2 0 18,3 0 1,-4 0 31,4 0 0,-3 0-13,3 0 0,-4 0-167,4 0 0,-3 0 185,2 0 0,-2-3-7,3 0 0,-4-1-525,1 1 435,1 2 0,-3-3 219,2 1 0,2 2 0,-1-3 0</inkml:trace>
  <inkml:trace contextRef="#ctx0" brushRef="#br0" timeOffset="1408">855 26 8546,'0'-5'538,"0"-3"0,0 6 297,0-3-308,0 3 371,0-2-336,0 4-111,0 0-135,4 4 1,-3 1-39,2 3 0,-2 1-30,-1-1 0,0 4 35,3 2 1,-2 2-38,2 1 0,-2 3-12,-1 0 1,0-1-290,0-2 0,0 0 73,0 0 0,0 0-205,0 0 0,0-3 121,0 0 1,0-3-893,0 0 567,0-2 0,1-3-715,2-1 568,-2-3 1,3 2-172,-1-4 0,-1 0-44,4 0 1,-3 0-282,2 0 1034,-3-4 0,6 0 0,-4-5 0</inkml:trace>
  <inkml:trace contextRef="#ctx0" brushRef="#br0" timeOffset="1735">864 186 8546,'0'-4'-204,"0"0"1667,0 4-193,0 0 0,3 1-1291,3 2 0,-1-3-125,0 3 1,1-2-161,2-1 1,1 1-93,-1 2 0,1-2-432,-1 2 1,1-2-157,-1-1 0,1 0 535,-1 0 0,0-1 451,1-2 0,-1 1 0,1-4 0,-1 1 0,1-4 0</inkml:trace>
  <inkml:trace contextRef="#ctx0" brushRef="#br0" timeOffset="3077">1007 59 8546,'0'-8'-26,"0"-1"483,0 1 35,0 0-66,0 3 207,0 1-276,0 4 0,0 1 205,0 2-317,0 2 1,0 3-26,0 0 1,1 4-148,2-1 0,-2 1 141,2-1 0,-2 0-50,-1 3 0,3-3-134,-1 3 1,1-1 120,-3 2 0,0 1-120,0-2 0,0-1 57,0 1 1,0-4-261,0 1 1,0 2-63,0-2 0,3 0-41,0-2 0,0-4 61,-3 1-156,0 0 195,0-2 1,1 0-152,1-4 284,-1 0 0,4 0-183,-2 0 178,-2-4 1,3 0-26,-4-5 1,2 4-16,1-1 0,1 0-109,-1-2 97,-2-1 0,5 1-25,-3-1 0,1 2-167,-1 1 209,-2-1-126,6 2 271,-6 0 1,4-1-225,-2 3 475,-2 0-118,2 7-150,-3 1 0,0 3-12,0 1-2,0-1 1,1-1-24,2-1 0,-2 2 8,2-3 0,2-1-179,0-1 0,0 1 98,1-2 0,-1 4-59,4-3 1,-1 0 47,1-3 1,2 0 1,0 0 1,0 0 67,-2 0 0,2-1-60,0-2 0,4 1 184,-4-4 0,0 4-152,-2-4 0,-1 0 187,0-2 1,0 2 97,-2 1-171,1-1 1,-3-2-88,2-1 1,-3 1 3,-3-1 0,0 1 74,0-1 1,0 4-8,0-1 34,0 0 1,-1 2-51,-1 1 146,-3 2 0,-4 1-106,1 0 0,-1 1 21,1 2 1,0 1-9,3 5 1,-3-1 6,3 1 1,0 2-97,-1 0 1,4 1 71,-4-4 0,4 0-70,-1 1 0,2-1 54,1 1 1,1-1-291,2 1 1,2-4-97,3 1 0,2-3-104,1 2 0,-2-3 73,2 1 0,3-2-88,0-1 0,-2 0 9,-1 0 1,1-1 121,0-2 0,2 0 290,-3-3 0,0-2-155,-2 3 0,-1-3 116,1 0 1,-4 0 45,1 3 1,-3-3 163,3 2 1,-4 2-124,4-2 229,-4 1 8,2-4-292,-4 4 520,0-2-302,0 6-38,0-3 1,0 5-44,0 2 0,0-1 27,0 3 0,0-2-42,0 3 1,1-3 93,1 2-139,-1 1 0,3 2 40,-4 1 0,1-3-162,2-1 0,-2-2 102,2 3-122,-2-4 191,2 5-6,-2-6-101,3 3-6,-4-4 35,0 0 0,0-4 165,0-1 0,0-3-147,0-1 1,0 1 62,0-1 0,0 1-8,0 0-55,0-1 1,0 1-40,0-1 1,3 1-16,0-1 1,3 4-9,0-1 1,1 1-29,2 0 0,-4-2-17,1 4 0,0-1 58,2 2 0,1 1-36,-1-2 38,1 2 1,-1 1-2,0 0 4,1-4 0,-3 3 1,-1-2 3,-3 2 0,3 2-3,-2 2 0,-2-1-46,1 4 1,-2-4 41,-2 0 0,0 2 2,-4-1 0,3 1 0,-2-1 0,3-2-2,-1 5-45,-2-4-5,4 6-217,-3-8 227,4 8-269,0-7 225,0 3 87,4-1 0,1-2-6,3 2 7,1 2 0,-1-3 37,1 3 1,-1-3-66,1 1 0,-4 1 28,1-1 0,0 3-9,2 0 1,-2-1-88,-1 0 0,-3-2 82,1 3 1,1-3 94,-1 2 1,-1-2-98,-2 3 0,0-4 291,0 4 1,0-3 257,0 3 29,0-5-261,-3 7 47,-2-7-30,-3 3-7,-1-4-1040,1 0 553,-1 0 0,4 0-1902,-1 0 2077,4 0 0,-6 0 0,4 0 0</inkml:trace>
</inkml:ink>
</file>

<file path=ppt/ink/ink2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44.410"/>
    </inkml:context>
    <inkml:brush xml:id="br0">
      <inkml:brushProperty name="width" value="0.06" units="cm"/>
      <inkml:brushProperty name="height" value="0.06" units="cm"/>
      <inkml:brushProperty name="color" value="#00A0D7"/>
    </inkml:brush>
  </inkml:definitions>
  <inkml:trace contextRef="#ctx0" brushRef="#br0">1 119 8546,'0'-6'-649,"0"1"353,0 3 1116,0-6-112,0 7-179,0-2-53,0 3 468,0 0-725,3 0 0,-1 2-98,4 1 1,-4 4 101,1-2 0,0 6-176,0 0 1,3 3 111,-3-3 0,-1 5-191,-2-2 1,3 2-157,0 1 1,0-2 223,-3 0 0,0 1-83,0-2 0,0-2 170,0-1-424,0-1 217,0-2 34,0 0 22,0-3 160,0-5 1,0-5-42,0-3 1,0 2-30,0 1 0,0-1-37,0-2 1,0-1 13,0 1 1,0-1-85,0 1 0,1-1 85,2 1 0,-2-1-154,1 1 0,2 0 118,-1-1 1,3 1-157,-4-1 1,5 1 70,-1-1 0,1 4 37,2-1 1,-4 0-23,1-2 1,0 2 20,2 1 0,0 2 13,1-3 0,-2 3-10,-1-2 0,2 2-10,-3-3 0,0 4 16,1-1 1,-2 2 65,2-2 1,-1 2-23,-3-2 0,-1 2 1,4 1 277,-2 0-187,-2 0 184,3 0-214,-4 0 190,0 0 0,-3 1-143,0 2 0,0-1 349,3 3-174,0 1 0,-3 2-112,0 1 1,1 2 23,2 0 0,0 2-46,0-2 0,0-1-121,0 4 1,0 0 13,0 0 1,0 1-205,0-4 0,0 0 29,0-2 1,2-1-549,1 1 190,4-5 0,-2 3 176,3-4 0,0 0-371,1-3 458,-1-4 1,1-1 65,-1-3 0,-2 0-62,0 2 1,-2-1 173,2 1 0,-1-1-23,-3-2 1,0 1-87,4-1 201,-4 1 0,2 0-91,-4-1 1,1 4 180,1 3-276,-1-3 201,3 4-17,-4-3 1,0 8 18,0 2 0,0-2-38,0 2 0,0 0 0,0 2 0,0-2 5,0-1-34,0 1 1,1 2 3,2 1 1,-1-4 2,3 1 1,-2-4-230,3 1 0,-1 1 72,4-2 1,-3 1 55,-1-3 1,1 0-76,2 0 1,1 0 93,-1 0 1,0-1-23,-3-2 1,3 2-9,-3-5 1,0 1 112,1 0 0,-3-3-91,2 2 1,-3 2 69,1-2 0,1 0-7,-1-2 1,-1 2-9,-2 1 208,0-1-135,0-2 422,0-1-269,0 4 19,0 2-111,0 3 311,-3 0-288,2 0 1,-3 3-1,4 3 1,0-1-29,0 0 0,1 0-15,2 1 1,-1 1 49,3-1 1,-2 1-27,3 2 0,-4-3-193,4-1 1,-3 1 257,3 2-325,-1 1 41,4-1-133,-1 1 118,1-1 0,-4-3 105,1-2-197,-4-2 1,2-1 94,-1 0 0,-2-1-138,2-2 164,-2-2 1,-1-3-120,0-1 156,0 1 0,0-1 3,0 1 0,0-1 33,0 1 0,0-1-46,0 1 1,0 2 63,0 1 1,0-1-51,0-2 0,1 2 139,2 0 0,-1 4-117,3 0 0,-2-2 58,3 1 1,-2-1-67,2 1-2,2 3 0,-4-4-11,5 4 1,-4 0-60,1 0 93,0 0 0,2 0-19,1 0 0,-4 0 285,1 0-274,-1 4 1,3-3 219,-2 5 0,0-3-35,-3 2 0,1-2-37,-1 3 0,-2-3-58,5 2-27,-4 1 1,2 3-23,-4-1 0,1-2 49,2-1 0,-3-2-153,3 3 0,-2-3 113,-1 2 0,-3-2-145,1 3 0,-4-4 117,3 4 0,-3-4-6,0 1 1,1 1 21,0-2 0,-1 1 4,-3-3 1,4 0 224,-1 0-218,1 0 144,-4 0-133,1-4 1,2 1 297,0-3-279,4-1 1,-1 2 25,3-4 0,3 4-59,-1-1 0,5 1-4,-1 0 0,-2-3-39,2 3 1,0 0 66,2-1 1,0 3-62,1-2 0,-1 3 43,1-1 0,-4-1-123,1 1 0,0 1 32,2 2 1,1-1-16,-1-2 1,-2 2 159,-1-2 6,1 2 29,3 1 302,-1 0-222,0 0 0,-2 3-84,0 0 267,-4 0-166,1 0 357,-3 2-367,4 4 0,-3-1-232,3 1 240,-4-1-291,0 0 1,0 1 103,0-1 0,0-2-103,0 0 0,3-4-78,-1 4-444,5-4 401,-2 5 1,3-6-73,1 2-81,-1-2 257,4-1 1,-2-1 16,1-2 0,-2 2-142,0-5 210,-1 0 0,0-2-51,-3-1 27,3 1 0,-4-1 87,1 1 30,-1 0 174,0-1-158,-3 1 134,3 3-190,-4 1 120,0 4 1,0 1-87,0 2 1,0-1-1,0 3-50,0 1 0,0 3-9,0-1 0,1-2-247,1-1 293,3 1-295,4 2 1,-1-3 60,0-2 0,1-2 59,-1-1 1,1 0 116,-1 0 0,1 0 9,-1 0 0,1 0-16,-1 0 0,1-1-28,-1-2 0,0 1-72,1-3 47,-1-1 0,1-3 30,-1 1 1,-3 2-21,-2 1 48,2-1 0,-5-2-1,3-1 0,-2 3 10,-1 1 1,-1 3-7,-2-1 0,2 1-1,-5-1 0,0 3-74,-2-3 0,2 2 76,1 1 1,-1 4-20,-3 1 0,1 0 13,0 0 0,2 1 107,0 3 1,3-1-68,-2 1 1,3-1 10,-1 0 1,2-2-84,1 0-61,0-1 1,0 4-6,0-1 0,4-3 106,2-2 0,1-2-139,2-1 0,-1 0 132,0 0 0,1 0-10,-1 0 0,1 0 14,-1 0 0,1-3 136,-1 0 1,-2-3-83,0 4 1,-2-5 27,2 1 0,-1 2 9,-3-2 1,-1 3 10,2-2 38,-2 3 1,2-3-13,0 2-199,0 2 1,-3-2 59,0 6 1,2-1-128,1 4 1,1-1 141,-1 4 1,-1-1-15,3 1 0,-2 0 237,3 2 0,-1 0-84,4 3 1,-4-3-46,1 3 1,-1 0-43,0 3 0,2-3 99,-4 1 1,0-4-35,-3 3 0,-1-4 14,-2 1 1,-2-1-79,-3-2 0,-2 0-7,-1-2 1,2-2-115,-3-1 1,3-2 194,1 2-123,-1-6 0,3-2 49,1-3 1,3-1-145,-1 1 1,6-2-28,3-1 1,1 1-130,2-4 0,2 3 63,0-4 1,3 4-158,-3-3 1,4 4 2,-4-2 0,3 0 147,-3 1 0,1 0-74,-4 2 1,2-2 73,-1 0 1,1-1 9,-4 4 1,-2-3 45,2-1 0,-4 1 37,1 3 1,1-1 26,-2 1 1,1-1 145,-3 1 1,0-1 126,0 1 0,0-1-111,0 1 0,-3 2 206,1 1 1,-1 2 146,3-3-109,0 4-122,0-1 29,0 3-21,0 0-106,-4 3 0,3 2-13,-2 3 1,2 2-18,1 1 1,0-1 235,0 5 1,0-2-85,0 1 0,0 1 19,0-4 1,0 1-76,0 0 0,1-3-202,2 2 1,-2-1 98,2-2 0,-1-2-178,0-1 0,0 0-112,4 1 1,-3-2 100,2-4 1,-2 0-142,3 0 0,-1-4 68,0-2 1,2-1-106,-4-2 1,2 1 110,-2-1 0,3 1 63,-3-1 1,0 1-22,0-1 238,-2 1 158,7 0-106,-7-1 253,6 4 25,-6 2-246,7 3 0,-7 3-46,5 3-75,-4 2 1,4 0-218,-3 0 0,3-2 32,-3 0-676,3-1 0,-1 3 366,4-2 0,-4 0-913,1-3 0,-1 0 1335,4-3 0,-1 3 0,1 2 0</inkml:trace>
  <inkml:trace contextRef="#ctx0" brushRef="#br0" timeOffset="1134">1692 212 7974,'0'-5'725,"0"1"-286,0 1 157,0 2-215,0-3-1,0 4 28,0 0-239,0 4 1,0-2 232,0 3-186,0 1 1,0 3-121,0-1 0,3 3 96,0 1 1,0 0-220,-3-1 0,0-1-13,0 4 1,3-3-2,-1 0 0,2-2-266,-1 0 0,-2-1-32,2 1-540,1-1 597,1-3 0,1 2-60,-1-5 1,-3 0 109,1-5 1,-1 2 6,1-5 0,-2 0 49,2-2 0,-3-1-7,0 1 1,0-1 214,-3 1 0,-1 0-96,-2-1 0,0 1 220,3-1 1,-4 1-74,2-1 0,-2 1 144,1-1 1,-1 1-96,1-1 0,2 2 179,-2 1 1,3-1-86,-2 1 1,3-1 30,-1-2 1,2 3-112,1 1 1,0 2-19,0-3 0,0 4-20,0-4 0,1 3 18,2-3 1,-1 5-123,3-2 1,-2 2 105,3 1 0,-1-3-198,4 0 1,-1 0 6,1 3 1,-1 0 0,1 1 62,-1 2 0,0-1 37,1 4 0,-3-4-92,-1 4 0,0-3 77,1 3 0,-2-2-45,-1 2 0,-2 1 36,2-1 0,-2-1 3,-1 0 1,-1-2-16,-2 3 0,1-3-3,-4 2 0,4-3-196,-4 1 201,0 2 1,-2-4-318,-1 1 0,4-1-165,-1-1-88,1 0 0,-1 0-192,0 0-369,4 0 1146,-1 0 0,3 0 0,0 0 0</inkml:trace>
  <inkml:trace contextRef="#ctx0" brushRef="#br0" timeOffset="1685">1946 221 7930,'0'-6'0,"0"0"386,0 1 14,4-4 55,-3 1-100,2-1-263,-3 5 1,0-3-63,-3 4 0,1 0 92,-4 3 1,1 0-85,-4 0 1,3 0 99,1 0 1,-1 0-196,-2 0 0,-1 0 120,1 0 1,-1 3-2,1 0 0,-1 4 38,1-2 1,0 2-15,-1-2 1,3 3-19,1-2 20,3 1 0,-2 2-163,4-1 1,0-2 99,0-1 0,4-3-134,2 1 1,2 1-6,3-1 1,0-1-92,3-2 1,-3 0 33,3 0 1,-3 0 70,3 0 1,-3-2 34,0-1 1,1-3-9,0 3 0,-4-3-13,-2 0 1,-2 1-71,2 0 95,2-1 1,-8-2-40,3-1-33,-2 1 128,-1-1 1,0 4-114,0-1 178,0 4-158,0-2 238,-4 4 0,4 4-54,-3 2 0,2-2 7,1 2 2,0 0 0,0 2-32,0 1-108,0-1 0,4 0 82,1-3 1,0 2-205,1-4 1,-1 2 99,4-2 0,-4 3-196,1-3 1,0-1-381,2-2 287,0 0 0,1 0 2,-1 0 0,-2-1 149,0-1 1,-4 0 204,4-4 0,-4 4 0,5-9 0,-2 2 0</inkml:trace>
  <inkml:trace contextRef="#ctx0" brushRef="#br0" timeOffset="2101">2149 127 7930,'0'-5'-2026,"0"-1"3312,0 4-787,0-5 1,0 5-201,0-4-116,0 4 0,0-2-15,0 1 1,-1 2 173,-2-2 0,1 2 369,-3 1-510,-1 0 0,-2 1-168,-1 2 1,4-1 111,-1 3 1,3 0-162,-3 1 1,4 1-86,-4-1 0,4 1 118,-1 2-72,2-1 1,1 1 108,0-1 1,0-2-295,0 0 0,1-2 69,2 2 1,2-1-40,3-3 1,1 0 32,-1 4 0,1-4 93,-1 1 1,1 0 81,-1 0 0,0 1-75,1-1 1,-1-2 55,1 2 1,-3 0-88,-1 0 222,-3 4-155,2-3 106,-4 5 1,0-3-35,0-1 0,-4-3 49,-2 1-13,-1-2 1,-2 2-61,1-1 0,-1 1-11,1-3 1,2 0 33,1 0-155,-1 0 0,-2 0 39,-1 0-1068,4-3 619,-2 2 535,6-3 0,-6 0 0,2-1 0</inkml:trace>
  <inkml:trace contextRef="#ctx0" brushRef="#br0" timeOffset="2467">2251 111 7930,'-5'-4'283,"-3"-1"1,6 0 18,-3 3 137,3 1-128,-2 1 0,4 1-57,0 1 0,0 0 0,0 4 1,3 0-27,0 2 1,2 0-10,-2 1 1,3-1-111,-3 1 1,2-1 99,-2 1 1,3 2-265,-3 0 0,-1 1 78,-2-4 1,3 1-289,0-1 0,0 0 65,-3 1 1,0-1-34,0 1 0,3-4-342,0 1 1,-1-3-154,-2 3-617,0-5 364,4 3 617,-3-4 0,3-1 364,-4-2 0,0 2 0,0-5 0,-4 0 0,-1-2 0</inkml:trace>
  <inkml:trace contextRef="#ctx0" brushRef="#br0" timeOffset="2780">2200 204 7659,'-5'0'836,"-2"0"-20,6 0-597,-3 0 1,5 0 127,2 0 1,1 0-115,5 0 1,-1-3-130,1 0 1,2 0-119,0 3 1,3 0-1,-1 0 1,-1 0-361,0 0 0,-1-1-337,-2-2 0,2 2-18,0-1 0,1 1 729,-4 1 0,0 0 0,1 0 0</inkml:trace>
  <inkml:trace contextRef="#ctx0" brushRef="#br0" timeOffset="3619">2513 119 8133,'4'-5'1505,"0"2"-1268,-4 3 1,1 0 82,2 3-105,-2 2 0,5 3-184,-3 1 1,1 2 63,-1 0 0,-2 1-102,2-4 0,0 1-29,0-1 0,0 1-105,-3-1 1,1 0-17,2-3 44,-2 3 1,3-6 11,-4 3 96,0-3-26,0 2 0,0-5 29,0-2 1,0 1 1,0-3 0,0-2 5,0-4 0,0 1 1,0-1 0,0 1 111,0-2 1,0 3-107,0-2 1,0 1 57,0 2 0,0-3-18,3-1-88,-2 1 46,7 3-15,-4-1 1,5 4 15,-1 3 1,-2 1-6,0 1 0,-2 3-4,2 3 0,1 3 0,-5 2 1,4-2 91,-3 3 1,2-3-80,-2-1 1,3 1-22,-3-1 1,2 1-7,-2-1 1,1 0-25,-1-3 10,-2 3 0,5-6-9,-3 3 0,1-3-16,-1 1 0,-1-2 39,3-1 1,-2-3-63,3 0 0,-4-3 48,4 0 1,-3-1-162,3-2 1,-4 1 86,4-1 1,-1-2 7,0 0 0,2-1 80,-4 4 0,1 0 118,-2-1 1,-1 3-79,2 1 27,-2 3 121,-1-2-128,0 4 0,0 1 90,0 2 0,0 2-103,0 3 0,0 1 145,0-1 0,0 0-28,0 1 0,0-1 38,0 1 0,1-1-110,2 1 1,-2-1 33,2 1 0,-2-1-210,-1 1 0,0-2 60,3-1 0,-2 1-964,2-1 444,2-2 1,-3 0-277,3-1 0,-2-2 316,3 2 0,-3-3 85,2-3 0,-2 1 432,3-3 0,-4-1 0,5-2 0,-2-1 0</inkml:trace>
  <inkml:trace contextRef="#ctx0" brushRef="#br0" timeOffset="3947">2834 127 7102,'-5'0'138,"1"0"377,1-3 284,2 2-137,-3-3-100,4 4 439,0 0-756,0 4-91,0 0 1,0 5 0,0-1-107,0 1 1,1-1-9,2 1 0,-2-4-11,2 1 1,-1 0-620,0 2 1,0-2-55,4-1 0,-3-3-341,2 1 0,-2 1 323,3-1 662,-4 0 0,5-3 0,-2 0 0</inkml:trace>
  <inkml:trace contextRef="#ctx0" brushRef="#br0" timeOffset="4253">2817 26 7886,'-1'-6'-44,"-1"1"-42,1 3 147,-3-6-267,0 7-293,3-2 167,-3 3 332,4 0 0,0 0 0,0 0 0</inkml:trace>
  <inkml:trace contextRef="#ctx0" brushRef="#br0" timeOffset="4561">2978 68 7886,'0'-8'185,"0"2"476,0 1-603,0 3 0,-4-3 68,-1 2 1,0 2-32,-1-2 0,1 2 93,-4 1 1,0 1-190,-3 2 1,3-1 52,-2 4 0,2-1 3,4 4 0,-3-4 122,3 1-334,1 0 172,0 2 1,4 1-47,0-1 1,4-3-258,1-2 1,6 0 135,0 0 1,0 0-25,-2-3 1,2 3 72,0 0 0,1-1 192,-4-2 1,1 3-51,-1 0 1,0 3 114,1-3 0,-2 0-122,-1 0 1,1-1 33,-5 4 0,1-4 102,-3 4 1,0-3 81,0 3-75,0-1 1,-1 3-61,-1-3 1,-3 2 83,-4-4 1,1 2-6,-1-2 0,1 3-35,0-3 1,-1 0-75,1-3 1,-1 0 172,1 0-304,-1 3 1,1-2 100,-1 2 0,4-2-587,-1-1 267,4 0-1309,-5 0 801,6-4 0,-2 3-882,6-2 1655,-2 3 0,10-4 0,-2-1 0</inkml:trace>
  <inkml:trace contextRef="#ctx0" brushRef="#br0" timeOffset="4910">3113 43 7863,'-3'-9'0,"2"4"131,-2-1 1,2 3 294,1-2-211,0 3 238,-4-2-1,3 4 19,-3 0-55,4 0-132,0 0 0,0 4-45,0 1 1,0 0-58,0 1 1,0-1 29,0 4 1,0-1-144,0 1 1,0 2-6,0 0 0,3 3-93,0-2 1,0 0-126,-3-1 0,0-1 90,0 1 1,3-1-258,-1 2 1,1-5 144,-3 4 0,1-4-548,2 1 431,-2 1 0,4-5-289,-2 1 284,-3 3 0,5-7-768,-2 1 381,-2-1 1,3-2 684,-4-1 0,0 0 0,0-4 0,0 4 0,0-9 0,0 2 0</inkml:trace>
  <inkml:trace contextRef="#ctx0" brushRef="#br0" timeOffset="5225">3088 153 7863,'0'-6'-92,"0"1"263,0 3 1,0-3 329,0 2-139,4 2-171,0-3 0,4 4-191,-2-3-59,1 2 0,-2-3 1,3 4-281,1 0 0,-4 1-1083,1 2 1422,0-2 0,2 2 0,1-3 0</inkml:trace>
  <inkml:trace contextRef="#ctx0" brushRef="#br0" timeOffset="6763">3240 170 7863,'3'-6'0,"0"0"474,0 5-248,0-7 0,-2 6 146,2-3-146,2 3 0,-4-3 6,2 2-17,-2 2-198,-1-3 0,-1 2 20,-2-1 0,1 0 88,-4 3 1,3 0-162,-2 0 0,0 1 16,-1 2 1,-1-1 96,1 3 1,0-2-7,0 3 0,-1-1 83,1 4 1,1-2-108,0-1 0,3 2-59,-1-3 0,-1 3-104,1 0 1,1 1 125,2-1-412,0 1 1,0-2 177,3-1 1,-1 0-23,4-3 0,-1 0-2,4-3 0,-1 0 294,1 0 0,-1 0-19,1 0 0,-1-3 75,1 0 0,-1-2-90,1 2 0,-2-4-8,-1 2 1,0-3-118,-3 0 118,4-1 1,-5 1 249,3-1-158,-3 1 265,2-1-352,-4 5 41,0-4-78,0 7 114,0 1-73,0 5 0,0 3 15,0 1 0,0-4-196,0 1 114,0 0 1,1 1-123,2-1 0,-1 0-39,3-3 1,-2 3 51,3-3 0,-1 0-10,4-3 1,-1 0 84,1 0 1,2 0 2,0 0 1,0 0-22,-2 0 0,2-4-32,0-2 0,0 1-14,-6 0 0,3-1 18,-2-2 1,-2-1 35,2 1 1,-4-4-14,1 1 0,-2-4 110,-1 1 0,0 1-102,0-1 1,0 3 281,0-4 1,0 5-80,0-1 1,-1 1 126,-2 2-29,2 0 1,-4 3 269,2 2-372,2 2 1,-3 1 122,1 0-145,2 4 1,-3 1 8,4 3 1,0 3 94,0 1 0,0-1-113,0-3 0,0 4 114,0-1 1,0 1-74,0-1 0,3-1 3,0 1 1,0 1-34,-3-1 1,2 1-82,1-4 0,0 1-155,-3-1 193,4 1-105,1-1 0,0 0 28,1-3-404,-4-1-14,5-4 354,-2 0 0,1-3-91,-1 0 0,-2-3 63,3 0 1,-3 0 18,2 0 1,-3-2 0,1 3 0,1-3 105,-2 0 0,4-1-191,-3 1 252,3-1 1,-4 2-8,4 1 19,-4-1 1,3 3-16,-3-2-90,-1 3 208,3 3-94,-4 0 167,0 0 0,0 3-50,0 3 0,0-1 109,0 0-121,-4 1 0,3 2-87,-1 1 1,0-1 123,-1 1-215,2-1 1,-3 1 100,4-1 1,0-2-206,0-1 0,1 0 45,2 1 1,-1 0-445,3-3 336,1 4 0,3-6 89,-1 1 0,3-1 57,1-1 0,0 0 10,-1 0 1,-1 0 10,4 0 1,-2-2-45,2-1 1,-3-3 52,3 3 0,-3-3-14,0 0 1,1 1 49,-1 0 0,1 2-50,-4-3 1,-2 3 21,-1-2-86,1 3 1,-1-6-159,2 4 209,-6-1 0,0 0-1,-4 3 0,0 1-13,0-2 1,-2 2 188,-3 1 0,2 0-112,0 0 0,1 0 145,-4 0 1,1 3 73,-1-1-75,1 5 0,-1-3-66,1 1 1,2 3-17,1-2 1,2-2-149,-3 2 120,4 0 1,-1 2-195,3 1 61,0-1 1,0 0-106,3 1 0,2-3 102,3-1 1,1-3-148,-1 1 0,1 1 8,-1-2 1,4 1 132,-1-3 1,3 0-47,-3 0 0,1 0 22,0 0 1,-3 0-56,2 0 1,-1-3-128,-2 1 133,4-5 1,-2 3 70,1-1 1,-1-3 10,-2 2 0,0 2 31,1-2 0,-3 3-173,-1-2 214,1-1 1,1-2-89,-1-1 0,1 1 149,-5-1 1,4 4 10,-3-1 86,3 0 58,-5-2-137,7-1 134,-7 1-167,3 3-14,-4 1 0,-1 4-12,-2 0 0,1 0 28,-4 0 0,3 0-23,-2 0 1,2 0 40,-3 0 28,4 0-58,-5 0 1,5 1 114,-4 2-61,5-2-112,-3 7 1,4-6 97,0 3-48,0-3 1,0 3 1,0-2 1,3-2 14,-1 5 9,5-4 1,-2 6-33,3-3 0,0 0 36,-3 0 0,3-2-22,-3 3 0,3 0-68,0 2 0,-2-2 115,0-1-125,-1 1 1,3 2 66,-2 1 0,0-3-1,-3-1 1,0-2 119,-3 3 0,0-4-83,0 4 1,-1-4 67,-2 1 1,1 1-80,-4-2 0,1 1-83,-4-3 0,1 0 97,-1 0 1,0 0-632,-2 0 324,1 0 0,-2 0-96,4 0 1,2 0-559,0 0 0,4 0 880,-4 0 0,4-4 0,-2 0 0</inkml:trace>
  <inkml:trace contextRef="#ctx0" brushRef="#br0" timeOffset="8648">4281 204 7863,'0'-6'-38,"0"0"0,0 3-53,0-2 0,0 2 313,0-3 36,0 5 8,0-7-84,0 3-188,0-3 0,-1 2 192,-2 1-254,2 3 147,-7-2 0,4 4 2,-5 0 1,4 0-6,-1 0 1,0 1-16,-2 2 0,2-1-26,1 3 0,0 1 26,-1 2 1,2-2-70,1 0 1,2-1 14,-2 4-153,2-1 1,1 1 136,0-1 0,1-2-107,2-1 1,-1-2 117,3 3 0,-2-4-22,3 0 1,-3-1 127,2-1-137,1 0 7,2 0 27,1 0-193,-1-3 171,1-2 0,-4-3-15,1 3 1,-4-3-1,1 3 1,0 0-20,0-1 305,0 4-179,-3-5 310,4 6-110,-3-3-78,3 4-136,-4 0 0,0 4 21,0 2 1,0-2-94,0 2-131,0 0 0,0 2-217,0 1 1,0-4 165,3 1 0,-1-4-101,4 0 1,-3 2 40,2-1 1,1 0 135,2-3 1,1 0-85,-1 0 1,1 0-16,-1 0 0,1 0 1,-1 0 0,-2-1 215,-1-2 0,1 1-102,2-3 0,0-1 102,-2-2 0,0 2 211,-3 0-258,4 1 0,-6-3 537,5 2-119,-4-1-29,2 6 17,-4-7-89,0 8 0,-1-4 379,-2 4-454,2 4 1,-3 0-110,4 5 1,-1-4 206,-1 1-274,1 0 154,-3 2 1,4 1 166,0-1-66,0-3-128,0 2 0,1-6 96,2 2 4,-2-2-471,2-1 181,-3 0-324,4 0 179,-3-4 1,6-1 132,-5-3 1,4 0 7,-3-1 1,3 1 2,-4-1 0,5 3 0,-1 1 1,-2 0 0,2 0 1,-3-3 162,2 2-126,1 3 0,2-2 127,-3 2-69,3 2 6,-7-3-22,6 8 1,-6 1 9,2 3 1,-2-2-4,-1 0 1,0-1-20,0 4 0,0-4-124,0 1 0,3 0 75,-1 2 1,1-2-134,-3-1 0,1-2 87,2 3 1,-1-3-217,4 2-39,-5-3 186,7 2 1,-3-1-6,3 0 1,-2-1 53,-1-2 0,-2 0 56,3 0 0,-1-1-51,0-1 1,3 1 153,-3-2 0,0 1-37,1-1-46,-1 2-3,4-6 1,-2 5 13,-1-4 1,1 3 22,-5-2 1,4 2-35,-3-3 1,2 3 105,-2-2 1,3 2-69,-3-3 0,0 3 289,-3-2-115,0 3-130,0-6 1,0 7 67,0-5 1,-1 4-14,-2-1 34,2 2-30,-7 1 42,4 0-67,-5 0 0,4 0 115,-1 0-98,4 4 0,-5-2 75,5 4 1,-1-4 229,3 4-106,-4 0-174,3 2-18,-3 1 1,4-1-116,0 1 0,0-4 20,0 1 0,0-3-280,0 2 231,4-3 0,1 5-121,3-4 0,-2-1-4,0-2 135,-1 0 1,4 0-133,-1 0 1,-2 0 94,-1 0-94,1 0 86,2-3-42,1-2 1,-2-4 88,-1 1 1,1 0-1,-5-1 0,1 1-45,-3-1 1,0 1-3,0-1 0,3 1 123,0-1 0,0 1-93,-3-1 1,0 0 103,0-2 0,-1 1-88,-2-1 0,1 2 62,-4 0 0,5 1-3,-2-1 1,1 1 12,-1-1 1,2 4-37,-2-1 0,1 3 11,0-2 1,1 2 38,-2-3-48,2 4 1,1-2-96,0 1 109,0 2-22,0-3 1,0 3 62,0-2 172,0 2-204,0-2 18,0 3 270,0 0-196,-4 3 1,3-1-84,-2 4 1,2-3 124,1 2 1,0-2-24,0 3 1,0-1-29,0 4 0,0-1 40,0 1 1,0-1 9,0 1 1,3-1-16,0 1 0,0 2-30,-3 0 1,3 0-40,0-2 0,-1 0 34,-2 3 1,3-3-123,0 2 1,1-1 62,-1-2 0,-2 1-21,5-1 1,-3-2-11,3-1 0,-4 0-110,4 1 0,-3 0-53,2-3 0,-2 3 95,3-3 0,-3-1-618,2-2 444,-3 4 1,3-3-1058,-2 2-27,-2-2-450,2-1 1197,1 0 1,-2 0-629,4 0-30,-4 0 1192,5 0 0,-2 0 0,3 0 0</inkml:trace>
</inkml:ink>
</file>

<file path=ppt/ink/ink2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1:57.985"/>
    </inkml:context>
    <inkml:brush xml:id="br0">
      <inkml:brushProperty name="width" value="0.06" units="cm"/>
      <inkml:brushProperty name="height" value="0.06" units="cm"/>
      <inkml:brushProperty name="color" value="#00A0D7"/>
    </inkml:brush>
  </inkml:definitions>
  <inkml:trace contextRef="#ctx0" brushRef="#br0">67 127 7863,'0'-5'-22,"0"1"0,1 1 344,2 1-114,-2-1-84,3-1 1,-4 2 157,0-3-137,0 3 1,0-3-6,0 2 8,0 2 0,0-3 170,0 1-315,0 2 1,-1-3 94,-2 4 0,1 0-92,-4 0 1,4 0-41,-4 0 1,3 0 114,-2 0-121,-1 0 98,-3 0 0,2 1-45,1 2 1,0-1 24,3 3 1,0-2 226,3 3-208,-4-1 1,3 4 43,-1-1 0,2 0-29,2-3 1,3 3-1,4-2 0,-1 1-56,0 2 0,2-1 59,1 1 0,-1-1-122,5 0 1,-2 1 58,1-1 1,1 1-163,-4-1 0,1 1 97,0-1 0,-6 0-62,3-3 0,-6 3 20,3-2 0,-4-2 24,1 2 1,-2-3-60,-1 2 1,0-2 68,0 3 0,-1-4-89,-2 0 90,-2-1 0,-3-1-31,-1 0 0,1 0 29,-1 0 1,4 0 18,-1 0 1,1-1-79,-4-1 1,1 0 4,-1-4 0,1 4 43,-1-1 0,4 0-16,-1 0 0,3-3 8,-3 3 5,5-3 1,-3 4 35,4-4 1,0 3-32,0-2 0,0 2 104,0-3 1,4 4-30,1-4 1,0 4 21,1-1 1,-1-1-108,4 2 0,-1-4 47,1 3 1,-1-1-94,1 2 1,-1 1 87,0-2 0,1 1-73,-1-1 0,1 2 55,-1-2 0,1 2-36,-1-2 65,1 2 0,-1-3 12,1 4 0,-4-1 130,1-2-195,-4 2 132,5-2-86,-6 3 307,3 0-162,-4 0 882,0 0-762,0 3-142,0-2 1,0 4 19,0-2 0,0-1-20,0 3 1,0-2-63,0 3 0,1-3 47,2 2 1,-2-2-116,1 3 1,2-4 28,-1 4 1,0-3-187,-3 3 13,4-5 210,-3 7-78,2-7 26,-3 3-63,0-4 37,0 0 0,0-4-17,0-2 0,0 2-6,0-2 1,0 0-31,0-2 0,0 2 68,0 1 1,0-1-40,0-3 0,3 4 25,0-1 1,0 3-3,-3-2 19,4 3 1,-3-2 106,5 4-56,-4 0 228,5 0-169,-2 0 1,4 0-61,-1 0 1,-2 3 13,-1 0 1,1 0-9,2-3 1,-2 2-7,0 1 0,-1 0 11,4-3 0,-1 0-4,1 0 0,-1 0 3,1 0 1,-1 0 35,1 0-72,-1 0 0,0-1 30,1-2 0,-4 1-68,-3-3 1,2 2 62,-1-3 1,0 3-302,-3-2 78,0 3 138,0-6 0,-1 5-10,-2-3 1,1 1-5,-3 2 0,2 3 159,-3-3 0,3 2-129,-2 1 0,2 0 369,-3 0-113,1 0 63,-4 4-78,1 0-59,3 5-11,-3-1 0,8 1-14,-3-1 0,2-2 1,1-1 1,1 1-33,2 2 0,-1 0-117,7-2 1,-3 1 67,6-1 0,-3 1-180,-1 2 1,4-4-73,-1 1 0,1-3-105,0 2 0,-2-3 144,4 1 0,-4-2-58,2-1 0,-3 0-117,-1 0 0,1-1 88,-1-2 0,1 0 264,-1-3 1,-2-2 0,0 3 0,-2 0 14,2-1 0,-1 2 14,-3-2-14,-1-1 0,4 2 0,-2-4 0,-2 5 34,3-4 1,-4 6-45,0-3 1,1 3 239,1-1-116,-1 2 149,3-3-57,-4 3 103,4-2-68,-3-1-124,3 3 75,-4-3-37,0 4 35,0 0-140,-4 0-47,3 0 0,-4 0 44,2 0-83,2 0 37,-2 0 1,2 0 3,-2 0 8,2 0-10,-3 0 0,3 0-29,-2 0 37,2 0-8,-2 0 0,2 0 7,-2 0 55,2 0 1,-3 1-52,4 2 7,0-2-30,0 3 0,-1-4-11,-2 0-88,3 0 114,-4 0-27,4 0-299,0 0 322,4 0-20,-4 0 1,5 0 21,-2 0 2,-2 0 12,6 0 72,-6 0-37,7 0 1,-6-3 26,3 0-65,-3 0 0,5 2-14,-4-2 1,0 2 32,0-1-51,-2-3 0,4 4 29,-2-2-7,-2-2-11,2 1 1,-3-2-17,0 0 17,0 5 1,0-4 5,0 2 237,-3 2-229,-2-3 1,-1 4 133,1 0 0,2 0-115,-3 0 0,3 0 52,-2 0 1,2 0 107,-3 0 240,4 4-318,-5 1 0,5 2 25,-4-1 1,5 2-125,-2-3 0,2 0 75,1 1 0,0-4-120,0 4 109,0 0-124,0 2 1,0 1 60,0-1 1,0-2-10,0-1 0,1-2-52,2 3 0,-3-3 1,3 2 0,1-2-283,-1 3 210,3-4 1,-2 2-294,2-1 69,1-2 145,-2 3 0,4-4 4,-1 0 1,-2 0-144,-1 0-73,1 0 199,2 0 1,1-3-71,-1 0 1,-3-1 282,-2 2 0,1 0 0,-2-4 0,5 4 0,-5-4 0,3 3 0,-3-1 0,1 1 0,2 2 0,-3-5 0,3 3 0,-2-1 0,3 1 0,-3 1 0,2-3 0,-3 3-107,6-6 117,-4 4-9,5-1 155,-1-3 1,-2 7 594,0-5-382,-5 4-267,7-2 1,-6 3 209,3-2-65,-3 3-4,6-4 21,-7 4-304,6-4 136,-6 3-301,3-3 251,0 4-178,-3 0 73,3 0 75,-8 0 0,2 0-139,-4 0 0,3 0 121,-2 0 0,2 0-39,-3 0 65,1 0 1,-3 1 10,3 2 0,-3-2 26,2 2 0,2 1 356,-2-2-160,0 5-176,-2-2 95,-1 3 0,4 0-50,-1-3 1,4 3-121,-1-3 1,3 0 102,0 1-160,0-1 1,0 1 37,0 0 1,0-3-130,3 2 1,2-3-153,3 1 1,1-2 108,-1-1 1,1 3 31,-1-1 0,1 1 61,-1-3 1,1 0-18,-1 0 1,1-3 58,-1 1 1,1-2 14,-1 1 0,-2 1 42,-1-3 0,0-1-81,1-3 1,0 4 50,-3-1 0,1 1-25,-1-4 1,-2 1 59,1-1 1,-1 0-3,-1-3 1,0 3 2,0-2 1,-1-1 14,-1 0 1,0-2 11,-4 3 0,3 0 251,-2 2 1,3 1 118,-1-1-77,-2 1-213,4-1 1,-4 5-46,3 1 1,1 3 80,-2 3 0,2 1 19,1 5 0,0-1-109,0 1 0,1-1-19,2 1 0,-1-1-124,3 1 1,-2 2 92,3 0 0,-4 0-72,0-2 1,2-1 67,-1 1 0,3-1 36,-4 1 1,2-1-26,-1 1 0,-2-1 2,2 1 0,1-1-21,-2 0 0,2 0 3,-1-2 1,-2 1-26,2-1 0,-1-2-95,0 2 1,-1-3-67,2 3 0,-1-5 23,1 2-296,-2-2 282,6-1 0,-5 0 76,4 0 1,-3-4 1,2-1 0,-3 0 132,1-1-75,2 1 0,-4-4 215,1 1-101,3-1 1,-4 1-141,2 0-120,2-1 170,-1 1 0,2 0-64,0 2 0,-4 0 7,4 3-19,-4 0-2,5-1 11,-2 4 222,4-4-176,-1 8 0,-2-1 120,-1 3 1,-3 1-52,1-1 1,1-1-13,-1 0 0,-1-2-12,-2 3 12,4 0-16,-3 2 0,3 0-12,-4 1 0,-1-4-44,-2-3 1,1 2 43,-3-1 1,2 1-52,-3-1 0,3-2 45,-2 1 0,2-1-2,-3-1 0,3 0 107,-2 0 11,3 0-101,-6-3 0,7-2 7,-1-4 1,1 4-45,1-1 46,0 0 0,0-2-118,0 0 0,0 2 68,0 0 1,1 2-2,1-2 0,0-1 22,4 5 5,0-5 1,2 3 7,1-1 1,-4 1 25,1 4 148,-1 0 0,4 0-96,-1 0 1,-2 0 59,0 0 1,-2 1 9,2 2 0,1-2-27,-1 5 0,-1-3 70,0 3-95,1-1 0,0 3-34,-1-3 0,-3 3-20,1-3 1,1 0-40,-1 1 139,-1-1-256,2 4 136,-3-4-194,3 2 131,-4-6-176,0 3 154,0-4 0,3-1-15,0-2 0,-1 1 66,-2-3 1,0 2-60,0-3 97,0 0 1,3-2-58,0 0 1,0 2-163,-3 0 178,4 1 1,-1-4 4,3 1 0,-1 3 30,-2 2 0,-2-1 209,5 2 119,-4-1-277,5 3 1,-5 0 42,4 0-59,-4 0 0,4 1 137,-3 2 0,0-2-91,-3 5-45,4 0 1,-2 1-16,3-1-40,-3 1 1,3-6-86,-2 2 124,-2 2 1,3-4-73,-1 2 74,-2-2-134,3-1 103,0 0 0,-3-1 4,1-2 0,2 1-62,-1-4 1,1 3-9,-1-2 1,-2 2-33,1-3 1,0 4 61,1-4 31,-2 4 0,4-5 44,-3 5 175,-1-1-111,3 3-38,0 0 0,-3 1-21,2 2 1,-2-2 17,-1 5 1,1-3-14,1 3 0,-1-4-10,2 4 0,-2-3-61,-1 2 0,1-2 50,2 3 1,-2-3-55,2 2 1,-2-2-93,-1 3 1,0-3-494,0 2-334,3-3-477,-2 6 1412,3-7 0,0 2 0,0-3 0</inkml:trace>
  <inkml:trace contextRef="#ctx0" brushRef="#br0" timeOffset="1225">1429 194 6976,'0'5'130,"0"-1"41,0-4 1288,0 0-2006,0 4 234,0-3 313,0 2 0,0-3 0,0 0 0</inkml:trace>
</inkml:ink>
</file>

<file path=ppt/ink/ink2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2:22.835"/>
    </inkml:context>
    <inkml:brush xml:id="br0">
      <inkml:brushProperty name="width" value="0.06" units="cm"/>
      <inkml:brushProperty name="height" value="0.06" units="cm"/>
      <inkml:brushProperty name="color" value="#00A0D7"/>
    </inkml:brush>
  </inkml:definitions>
  <inkml:trace contextRef="#ctx0" brushRef="#br0">7 90 7863,'-3'-3'-2,"3"-3"55,-3 2 0,3 0-189,0 0 1,0 2 103,3 0 141,0-1 1,1 1 241,1-2-142,-4 3 59,5-2-110,-6 3-39,6 0-157,-5 0 249,2 0-237,-3 3 1,0 0 104,0 4 1,0-3-118,0 0 1,0 0 85,0 3 1,0-1-41,0 1 0,0-1 50,0 1 0,-1 0 6,-1 1 1,1-1-9,-1 2 1,1-1 10,1 0 0,0-1-3,0 2 0,0-2-1,0 0 0,0 1-85,0 1 1,0-1 72,0-1 0,0-3-106,0 0 1,0 0 80,0 3 1,0-3-7,0 0 1,0-1-13,0 1 0,0-2-2,0 2-12,-3-2 1,3 1 36,-2-1-58,1-1 55,1 2 153,0-3-122,0-3 4,0-1-51,0-2 0,0 0 35,0-1-6,0 1 0,0-1-22,0 1 1,0 0 34,0-1 1,1 1-53,1-1 0,-2 1-3,3 0 0,-3-1-25,0 1 1,2-3 44,1 1 1,-1-2-60,-2 2 1,2 1 45,0-2 1,0 2 35,-2 1 0,1-1 33,1 1-30,-1-1 1,2 1 5,-3-1 14,0 4-41,0-3 0,0 5 39,0-4-121,0 4 114,0-2-131,0 0 67,0 3 0,0-3-9,2 3 5,-1-3 3,2 2 63,0-4-52,-2 4 30,1-2 1,-1 3-17,1 0 3,-1 0-16,2 0 1,-3 0 6,3 0-3,-3 3 67,6 0 0,-5 2 6,4-1 0,-3 0 26,2 0 0,-2 1-73,3 0 1,-4 0 125,1 2 1,1-1-56,-1 1 0,1-1-1,-1 1 0,-1-1-55,1 0 0,-1 1 3,2-1 0,-3 3-4,2-1 1,-1 1-15,-1-3 1,0-1 34,0-1 1,2 0-18,0 3 0,1-1-38,-3 0 0,0-1 32,0-1 1,0 0-1,2 3 1,-1-3 66,1 0-53,-1 0 0,0 2-70,1-2 56,-1 2 1,2-3-100,-1 1 1,-1 0 128,1-2-227,-1-1 95,-1 4 1,2-3-66,0 2 0,0-2-96,-2 2-64,0-2 1,1 1-776,1 0 420,-1-3-1006,2 6 650,-3-5 90,0 2 696,0-3 1,0-3-1,0-1 1</inkml:trace>
  <inkml:trace contextRef="#ctx0" brushRef="#br0" timeOffset="518">65 212 7863,'-4'0'-706,"-1"0"997,4 0-65,-5 0 224,5 0-125,-1 0 208,2 0-342,2 0 0,2-1-24,2-1 1,-1 2-55,-1-3 0,0 3 115,3 0-320,-1 0 0,0 0 65,1 0 1,-3 0-390,0 0 0,-1 0-27,1 0-1071,0 0 787,3 0 727,-1 0 0,0 0 0,1 0 0</inkml:trace>
  <inkml:trace contextRef="#ctx0" brushRef="#br0" timeOffset="1926">257 212 7863,'4'0'-7,"-1"-3"166,-3 0 1,0-2 242,0 1-284,0 3 0,0-3 285,0 2-401,0 1 0,0-2 170,0 1-231,0 1 0,0-3-31,0 2 56,-3 2 0,1-3 1,-1 2-1,-1 0 1,1-2-1,-2 2 29,-1 0 1,2 2 0,-1 1 74,0 2 1,2 1 85,-1 0 0,1 0-71,-1 0 1,3 0 93,-1 2 0,1 1-130,1 1 1,0-1 13,0-1 0,0-1 63,0 1-46,0-1 1,3 0-125,1 1 1,0-4-2,0 0 1,0-1 16,3 1 1,-1-1-8,0-2 1,1-2-16,-1-1 0,1-2-52,-1 1 1,0-2 95,1 0 0,-3 0-57,0-1 1,0-1 38,0-1 1,1-2-67,-3 3 1,3-4 28,-3 2 1,0-2-7,-2-1 1,0 0 58,0 0 0,0 0 3,0 1 1,0-1 47,0 3 1,0-2-73,0 4 1,-1-1 33,-1 0 0,1 4-21,-1-1 1,2 3 26,0-2 0,-1 4-30,-1-1 3,1 1-28,-2 1 16,3 0 1,0 3 74,0 1 0,0 1 126,0 1 0,0-1 36,0 4 0,2-2-109,0 2 0,1-1 89,-3 2 0,2-1-102,0 2 0,1-3 155,-1 3 0,-1-3-118,1 3 0,-1-2-40,1 1 0,-1-2-90,1 1 0,1 0 69,-1 0 0,1-1-109,-1-1 0,-1-1 181,1 0-334,1 1 184,1-1 1,2-1-240,-2-1 111,2-3 1,-3 2-83,4-3 1,-3-2 55,0 0 1,0-3-145,0 1 0,2 0 56,-2 0 0,1-1 120,-1-1 1,1 0 63,-3-1 0,3 1-11,0-1 0,-2 1 16,2 0 0,-3 1-3,2 1 1,-2 0 32,2 0 1,-1-1 5,1 3 0,-2-2-11,2 2 1,-2-1 106,3 1 0,-3 1-79,2-1 176,-3 1-227,5 1 174,-2 0 0,0 0 48,0 0-105,-2 0 1,1 0 254,-1 0-130,-1 0 209,2 3-151,-3-2-69,0 1-64,0-2-98,-3 0 0,2 0 15,-4 0 1,4 0-142,-1-2 113,-2 1 1,3-2-79,-3 3 0,1 0 78,-1 0 48,3 0 1,-5 1-42,2 1 1,1-1 231,1 4 1,-1-1 10,1 2 1,-2 1-4,1-1 1,1 1-134,2-1 1,0 2 16,0 1 1,0 0-162,0 0 1,0-2 157,0 2 0,3-2-140,1-1 0,0-2 54,0 1 1,0-4-140,3 1 0,-1-1-55,1-1 0,1 0-27,1 0 1,-1-2 11,-1 0 1,-1-6 131,1 2 0,-1-2-89,0-1 0,-1 1 52,-1-3 1,-2 3 4,2-3 0,-2 1-4,0-3 0,-1 0 28,-1 0 1,0-1-26,0 0 1,0 0 6,0-1 1,-1 1 50,-1 2 1,1-1-46,-1 0 0,1 3 136,1 1 1,0 4-124,0 1 0,-2 2 223,0-2-218,0 2 235,2-1 0,0 8-118,0 2 1,0 1-2,0-2 1,0 1-40,0-1 0,0 1 154,0 2 0,0-2-81,0 4 1,0 0 169,0 2 0,0-1-54,0-1 1,0 1 67,0-2 1,0 2-76,0 1 0,0-1-36,0-1 1,1 0-122,1-2 1,-1 0-368,3 0 233,-2-2 0,4 2 108,-2-5 0,-1-1-400,2-1 172,-1-1 1,2 2 2,1-3 0,-3-2-54,0 0 146,1-3 1,1 1-8,0-2 0,-1 2-8,-1-1 1,-2 1-39,2-2 0,-1 1 72,1 1 0,-2 0 3,2-3 0,-2 3-4,0 0 0,-1 2 36,1-3 1,-1 3 6,1-2 1,-1 2-19,-1-2 39,0 2 30,3-1 287,-3 3-214,3 0 121,-3 0-152,0 3 1,0 1 204,0 2 1,0 1-52,0-1 1,0-2-19,0 0 1,0 1 33,0 1-225,0 1 0,1-1-38,1 0 0,-1-1 105,1-1-162,2 0 1,-2 3 29,3-1 1,0-2-49,0-2 1,-2-2-80,2 0 0,-3 0-684,2 0 62,0 0 1,2-2 341,-2-3 1,1-2-99,-3-2 1,3-2 574,-3 3 0,0-4 0,1-1 0,0-3 0</inkml:trace>
  <inkml:trace contextRef="#ctx0" brushRef="#br0" timeOffset="2456">706 65 7863,'-6'0'0,"-1"-1"275,1-1 1,2 1 228,-1-1-288,4 1 0,-3 1-343,2 0-84,7 0 0,-5 0-428,6 0 1,-3 0 302,1 0 1,-2 0-345,3 0 680,-1 0 0,2 0 0,1 0 0</inkml:trace>
  <inkml:trace contextRef="#ctx0" brushRef="#br0" timeOffset="2912">758 26 7767,'0'-6'335,"0"-1"125,0 4-224,0 0 97,0 3 1,0 3-57,0 1 1,0 2 134,0 0 1,0 3-21,0 2 1,0 1 17,0 1 0,0 0-168,0 0 0,0 0-29,0-1 0,0 1-36,0 0 0,0 1 49,0 1 0,0-2-202,0 2 1,0-4 87,0 0 1,0 0-296,2 2 0,-1-3-38,1-2 1,1-1-140,-1 0 1,1-2-201,-1 0 333,-1 0 0,2-4-318,0 1 293,-3-1 1,3-4-221,-3-1 1,0-2 109,0 0 0,0-1-69,0-2 1,-1 2 144,-1-2 0,1 0 100,-3 1 1,2-2 59,0 2 1,-1 1-55,1-2 1,-1 2 60,1 1 0,1-1-91,-1 1 0,2 1 452,0 1 156,0 0-194,0-3 0,0 3 1,0 1-1,2 0 0,3 1-64,0 2 0,2 0 1,-1 0-1,1 0 0,-1 0 1,0 0-1,1 0 1,0 0 9,2 0 1,-2 0-143,1 0 1,1 0 35,0 0 0,0 0-5,-3 0 0,-2 0 233,1 0-174,-1 0 46,2 0 1,-2 0-17,-2 2 2,-1-1-37,-1 5 1,0-3 39,0 4 0,-2-1 14,-1 1 1,-1-1 141,2 1 0,-2-1 14,2 0 1,-1 1-107,1 2 1,1-2 90,-1 2 1,1 0-136,1 0 0,0-1-1,0-2 1,0 1-13,0-1 1,3 1-214,1-1 0,2-2-317,0-2 1,1-1 223,-1-1 1,3-3-671,-1-2 1,1 0 388,-3-2 0,1 0-492,-1-1 0,0-2 409,1 0 1,-2-2-72,0 1 0,-2-2 601,-3-2 0,0 2 0,0-2 0,2-2 0,2 1 0</inkml:trace>
  <inkml:trace contextRef="#ctx0" brushRef="#br0" timeOffset="3373">931 33 7863,'-7'-3'-536,"3"1"1669,0-2-208,2 3-601,-1-2 102,3 3-689,0 0-439,3 3 92,-2-3 1,5 5 209,-2-3 0,0 3 0,0 0 400,1 0 0,1 5 0,0 0 0</inkml:trace>
  <inkml:trace contextRef="#ctx0" brushRef="#br0" timeOffset="4561">1001 167 8860,'0'4'894,"3"-1"-725,-2-3 149,5-3-130,-6-1 189,6-2-576,-5-1-17,2 1 110,-3 2 0,-1 2 248,-1 2-42,-2 0 0,-2 0 149,-1 2 0,2 3-74,0 3 0,0-1 7,0 2 1,2 0-55,1 0 0,-1 2 71,1 0 0,0 0-39,2 0 0,0 0-226,0-2 0,1 0 8,1 0 0,2-4-139,2 1 1,0-4 3,1 0 1,-1-1-129,1-1 1,-1-1 60,1-1 1,-1-2 26,0-5 0,0 2 16,-2-1 0,2-1 64,-2 0 1,-1 0 75,-1 0 0,-1 1-57,-1-2 1,0 2 18,0-1 1,0 2 43,0 1 1,0-1 183,0 1 54,0-1-204,0 1 63,0 2 1,0 1-64,0 1 0,1 1 130,1-1 1,-1 1-76,4 1 1,-3 0 42,2 0 70,0 0-40,3-3 1,-1 3 0,0-3 0,1 3 44,-1 0 1,0 0 0,-1 2 0,-1 1 0,-2 0 64,0 2 0,-1 2 1,-1 1-1,0 0 21,0 0 1,0 0-114,0 0 0,0 0 114,0 3 0,0-3-137,0 3 1,0-3 20,2 1 1,-1 0-59,1-1 1,1 1-122,-1-3 1,1-1-181,-1-1 246,-1 0-146,5 0 1,-4-2 46,3-4 1,0 0-92,-3-2 0,2-2-4,-2-3 0,3 0 67,-3 0 0,1 1 12,-1-2 1,-1 0-148,3-1 0,-1 0 32,1 2 1,-3-2 99,1 3 0,2-1 193,0 3 0,-1-1-208,-1 1 424,2 2-124,-1-1-34,1 4 0,1-1-9,-3 4 1,0-1-37,-2 4 0,0-3 27,0 2 1,0 0 67,0 3 0,0-1 37,0 1 1,0-2-76,0 1 1,0-1 56,0 4 0,0-2-49,0-1 0,0 1-86,0-1 0,0 0 40,0 1 1,0-1 78,0 1-47,0-1-204,3 0 0,0-1-220,1-1 101,2-3 30,-3 2 1,3-6 35,-2-1 1,2-2-21,-2 0 0,0 0 57,0-1 0,0-1-1,3-1 1,-3 1-43,0 1 83,1-2 1,1 2-33,1-2 0,-1 2 23,0 1 1,-1 2 58,-1 2-59,0-2 1,3 4 146,-1-2 1,-2 1 33,1 1 141,-4 0-196,5 0 1,-6 1-51,3 1 0,-2-2 216,1 3-109,-1-3-63,2 0-164,-3 0 59,-3 0 1,1 0 11,-2 0 26,0 0 0,-3 0-7,1 0 0,0 1 14,2 1 0,-2 0-10,2 2 0,-2 0 192,0 3 1,0-1-97,-1 0 1,1 1 135,2-1 0,-1 1-17,3 2 1,0-1-83,2 2 1,0-2-67,0 1 0,0 0-79,0 0 1,1-3 21,1-2 0,1 0 75,4 0 0,-1-1-197,1-3 0,1 0 35,1 0 0,0-1-115,-1-1 1,0 1 7,0-4 1,-1 1 99,0-2 0,-1-1-3,1-2 1,-2 2-6,0-2 0,0 2-24,-3-2 1,0 2 40,1-2 1,-3 2-22,2 1 1,-1-1 25,-1 1 0,0 0 116,0-1-68,0 4 0,0-1 109,0 2-108,-3 1 135,3-2 1,-4 6 112,2 1 1,1 0-65,-1 0 0,-1 1 37,1 4 1,0-2-71,2 1 1,0 0 119,0-2 0,0 1-112,0 2 1,0-2-24,0 1 0,3-1-41,1 0 0,2-3-131,0 0 0,1 0 12,-1 0 1,3-1 60,-1-3 1,3 0-84,-3 0 1,1-1 51,-3-1 0,3 0-72,-1-4 0,0 1 13,-3-4 1,0 0-135,0 0 0,-3-3 50,1-1 0,-1 1-132,1-3 0,-1-1 40,-2 1 0,0-3 134,0 1 1,0 1 134,0 1 0,0 2-164,0 0 1,0 1 150,0 1 1,0 2-141,0 3 620,0 2-117,0 1-160,0 3 0,0 3 103,0 1 1,0 2-93,0 0 0,0 2 236,0 0 0,0 0-119,0 3 1,0-1 78,0 3 1,0 0 39,0 0 0,0 0 30,0-1 1,0 3-204,0-2 1,0 1-47,0-4 1,2 2-278,0-1 0,3 1 92,-1-2 1,2 0-849,0-2 0,4-3 451,0-1 0,2-2-2900,1 0 3263,0-1 0,3-7 0,0-1 0</inkml:trace>
</inkml:ink>
</file>

<file path=ppt/ink/ink2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2:30.314"/>
    </inkml:context>
    <inkml:brush xml:id="br0">
      <inkml:brushProperty name="width" value="0.06" units="cm"/>
      <inkml:brushProperty name="height" value="0.06" units="cm"/>
      <inkml:brushProperty name="color" value="#00A0D7"/>
    </inkml:brush>
  </inkml:definitions>
  <inkml:trace contextRef="#ctx0" brushRef="#br0">0 7 8078,'3'-4'-72,"-2"1"21,2 6 1,-3 1 105,0 5 0,0-1 62,0 2 0,2 1 28,0 2 0,2 0-31,-2 2 1,1-1-112,-1 1 0,-1 1 111,1-1 1,1 0-113,-1-3 0,0 1 29,-2 0 0,0-1-143,0-1 1,0 0-178,0-2 95,0-1-168,0-1 182,0-4 7,0 0 112,0-3 1,0-3-56,0-1 1,0-2 63,0 0 0,0-1-6,0-2 0,0 1 8,0-2 0,0 1 5,0-1 0,3 0 18,-1-1 1,2-1-27,-2 4 1,2-3 40,-1 3 1,1-3-39,-2 2 1,2 0 98,-2 1 1,3 0-60,0 0 0,-2 1 4,1 3 1,-1-1 42,1 0 0,-1 2 10,2-2 0,-2 3 35,-1-2-69,-1 3 52,5-2 1,-5 2-32,1-1 46,1 1 1,-1-2-19,2 3 13,-3 0-50,5 0 5,-5 0 1,2 0 26,0 0-3,-3 0 84,3 0 0,-4 1-102,-1 1 1,2 2 77,-3 2 0,1-1-64,-1 2 1,1-2 42,2 6 0,0-3-46,0 3 1,0-2 8,0 1 0,0 1-100,0 2 1,1-2 92,1-1 1,0 0-114,2 1 0,0 0 55,2-2 0,1-1-145,-1-1 0,1-1 89,-1-2 0,1-1-72,-1-3 0,0 0-63,1 0 131,-1 0 1,1-3 70,-1-1 1,0-1-58,1 0 0,-3 0-9,0 0 1,0-2 13,0-2 1,1 0-41,-3 3 0,1 0 45,-1-1 0,0 3 38,2 0 15,-2-1 5,0-1 67,-2 2 29,0 2 1,0 6-48,0 3 0,1 1 63,1-2 0,-1 1-49,1 2 1,2-4-46,0 1 1,-1-1-30,2 2 0,-1-2-99,2 0 0,1 0 2,-1-3 0,1 0 102,-1-2 0,3 0-197,-1 0 0,3 0 83,-3 0 0,3-2 59,-2 0 0,-1-3 47,-1 0 0,1 0 17,1-2 1,-1 3 102,-4 0 1,1-1-87,-3-1 1,2 0 33,-2-1 1,1 1-53,-3-1 1,0 1 1,0 0 1,-1-1 16,-1 1 0,-2 2-35,-2 2 1,-1-1 23,1 1 0,-1 0 148,1 2 0,0 0 27,-1 0 0,1 2-144,-1 0 1,3 3 34,0-1 0,2 2 15,-3 1 0,4-1-7,-1 0 0,1 1-5,1-1 0,3 1-147,1-1 0,2 0-45,0 1 1,3-1-154,0 1 0,2-2 77,0 0 0,1 0-71,1-3 0,-1 0 119,1-2 1,-2 0 37,0 0 0,-4 0 38,2 0 0,0-1-57,0-1 0,-3 1 173,-2-4 0,-1 1-47,1-2 0,-3-1 65,1 1 1,-1 2 69,-1-1 1,0 1-101,0-2 1,0-1 317,0 1-284,0-1 0,-1 2 279,-1 0-149,2 0-85,-3 4-79,3-2 1,0 4 33,0 1-48,0 2 1,0 2-92,0 0 0,0 1 56,3-1 0,-3 1 32,2-1 0,-1 0 19,-1 1 0,2-1-27,0 1 1,1-3 5,-3 0 0,0-2 8,0 3 0,0-4 56,2 1-71,-1-1-10,2-1 0,-3-1-20,0-1 0,0 1 32,0-4 1,1 1 49,1-2 0,-1-1-51,1 1 1,-2-3 13,0 1 0,1-1-5,1 3 0,-1-1-24,1 1 0,0 0-3,0-1-8,-2 1 1,5-1-108,-2 1 0,-1 2 127,1 2-87,-3 1 60,6 1 0,-3 1 127,1 1 1,0 2-123,-2 2 0,-2 1 43,3-1 0,-1 1-7,1-1 1,-1 0 8,1-2 0,-2 2-58,3-2 0,-2-1 48,3 2 0,-3-3-69,2 2 1,-2-2 50,3 0 1,-3-2-62,2 0 1,-2 0 36,2 0 1,-2 0 1,3 0 1,-3-2-7,2-3-1,-2 0 8,0-2 1,1 2-34,-1-1 0,1 1 31,-1-4 1,-2 2-19,3 1 1,-1-1 15,1 1 0,1 2-109,-2-1 111,3 1 1,-2 0-6,1-1 12,2 4-17,-3-2 0,2 6 152,-1 1 1,-3 0-87,1 0 0,0 0 116,0 3 0,-1-1-76,1 1 1,-1-3 40,1 0 1,-1 1-58,1 1 1,1 0-6,-1 1 1,1-1-105,-1 1 1,0-1 101,2 0 0,-2-1-140,2-1 1,-2 0 114,0 3 0,2-3-449,0 0 0,-1 0 168,2 0 1,-1-1-706,2-3 0,-1 0 38,-1 0 907,0 0 0,5 0 0,1 0 0</inkml:trace>
  <inkml:trace contextRef="#ctx0" brushRef="#br0" timeOffset="533">853 129 9430,'4'0'148,"2"0"-318,-3 0-90,4 0 270,-1 0 0,1 0-94,-1 0 90,0-3 1,0 1-105,-2-2 1,1 2 53,-3-2 0,1 1-224,-1-1 158,-1 0-166,2-3 296,-3 1 1,-3 0-70,-1 2 0,0 1 144,0 3 0,0 0-83,-3 0 0,1 0 81,0 0 1,-1 2 37,1 0 0,0 3 204,2 0 1,-1 0-24,3 2 1,-3 1 98,3 1 0,-1 0-254,1 0 0,1-2 38,-1 1 0,2 2-268,0-2 0,0 3 81,2-2 0,0-1-92,2-2 0,0 1-237,3-1 1,0-1-368,2-1 0,-2-3 188,1 1 0,2-1-179,-2-1 0,3-1 284,-3-1 0,3 1 395,-2-3 0,1-1 0,-1-1 0,-1-1 0,-1 1 0,-1 0 0,1-1 0,-1-2 0,0-1 0</inkml:trace>
  <inkml:trace contextRef="#ctx0" brushRef="#br0" timeOffset="998">1052 90 7863,'-3'-3'-527,"-1"2"-658,2-1 2318,1-1-677,-4 2 0,3-3-316,-2 2 0,2 2 312,-2-3-311,2 3 41,-4 0-148,3 3 1,-1-2 81,-1 3 0,4-2-19,-1 3 0,1-3-194,1 2 0,0-2 52,0 3 0,2-3-112,0 2 1,3-2-21,0 2 0,2-1 24,2 1 1,-1-1 100,-1 2 1,-1 0 33,1-3 1,-1 3 9,1-1 0,-1 0 8,0 0 0,1-2 178,-1 2 1,-2 1-113,1 1 1,-3 0 59,2-2 0,-2 2-11,0-2 1,-2 2 170,0 0-163,0 0 1,0 1 108,-2-1 0,0-1 90,-2-1-43,0-3 1,-3 4-48,1-3 0,2 1 85,-1-3-58,1 0-74,-2 0 0,-1-3-857,1 1-402,2-3-904,-2 2 1978,6-4 0,-6 1 0,2-1 0</inkml:trace>
</inkml:ink>
</file>

<file path=ppt/ink/ink2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2:32.880"/>
    </inkml:context>
    <inkml:brush xml:id="br0">
      <inkml:brushProperty name="width" value="0.06" units="cm"/>
      <inkml:brushProperty name="height" value="0.06" units="cm"/>
      <inkml:brushProperty name="color" value="#00A0D7"/>
    </inkml:brush>
  </inkml:definitions>
  <inkml:trace contextRef="#ctx0" brushRef="#br0">71 128 7949,'4'-3'1,"0"2"0,-3-3 245,1-1 76,0 2-157,-2-3 0,0 5-154,0-4 1,0 3 204,0-2-175,-3 2 1,0 0 273,-4 2-282,1 0 1,0 0-3,-1 0 0,-1 0 70,-1 2 0,1 0 10,1 2 0,3 1 11,0 4 1,0-2-116,0 1 0,1 0 90,3 1 0,0-2-202,0 1 0,0 0 50,0-2 1,3 0-143,1-2 1,0 1 11,0-3 1,0 2-5,3-1 0,-3-1 129,0-2 1,0-1-19,3-1 0,-3 0 74,0-2 0,-2 2-59,3-2 1,-4-1 152,1-1 0,1 0-112,-1-1 0,0 1 107,-2-1 0,0 3-57,0 0 0,3 0 91,-1-3 0,0 3-67,-2 0 13,0 2 267,0-1-298,0 3 1,0 3 9,0 1 1,0 2 3,0 1 0,0 0-78,0 1 0,2-1-10,0 2 0,2-2-146,-1-1 0,2 1-85,-1-1 0,1-2 97,2-2 1,-1 1-67,1-1 0,-1 0 84,1-2 0,-1-1 53,0-1 0,1 1-38,-1-3 1,1-1 205,-1-1 0,-2-1-61,1 1 1,-4 0 91,1-1 1,0 1-98,0-1 0,-2 1 127,3 0 1,-3-1 142,0 1-250,0-1 41,0 1-23,0 2 137,0 1 1,0 4-25,0 1 1,2 2-37,1 2 1,-1 1-16,-2-1 1,0 1 21,0 2 1,0-2-6,3 1 0,-3 0-31,2-2 1,-1 0-126,-1 1 1,0-1 89,0 1-91,0-1 47,3 0-92,-2-2 1,2-1-138,-1-3 170,-1 0 1,4-1-41,-3-1 1,3-2 63,-3-2 0,0 0 3,-2-1 1,0 1-6,0-1 1,2 1 30,0 0 0,0-1-12,-2 1 0,2-1 9,0 1 1,1 0-70,-1 2 1,0-2-90,2 2 72,0 1 1,3 0 50,-1 3 0,-1 0-28,-1 0 16,0 0 1,2 1-14,-2 1 1,2 0 43,-2 2 0,0-3 125,0 1 0,-1 0-87,2 0 0,0-1 40,0 1-66,0-1 1,2-1 6,-1 0 0,-1-3-90,-1 1 72,0-3 6,2 2 0,-2-4 3,-2 1 1,-1 2-10,-1-1 84,0 1 0,-2-2-75,0-1 1,-3 4 152,0 0 1,0 3-78,-2 0 0,1 0 131,-1 0 1,1 2-89,0 0 0,1 3 111,1-1 0,2 4-18,-2 1 1,2-1-50,0-1 0,1 1-51,1 1 0,0-1-1,0-1 1,1 1-288,1 1 163,2-1 0,2-1-289,1-1 1,1-1 133,1-1 0,-1-3-292,-1 1 1,1-1-16,1-1 1,1 0-204,-1 0 1,0-1 686,0-1 0,1-1 0,3-4 0</inkml:trace>
  <inkml:trace contextRef="#ctx0" brushRef="#br0" timeOffset="539">649 122 7949,'0'-4'949,"0"1"-781,3 0 184,-3 3 39,3-3-46,-3 3-178,0 0 1,0 3-26,0 1 1,2 0 60,0 0 0,1 0-225,-3 3 0,0-1 101,0 0-99,0 1 0,2-1 154,0 1-544,0-1 1,-2 0-45,0 1 1,0-3-236,0 0 0,0-1-332,0 1-74,3-3 1095,-2 2 0,4 0 0,-1 0 0</inkml:trace>
  <inkml:trace contextRef="#ctx0" brushRef="#br0" timeOffset="1040">662 45 7949,'-5'-6'0,"1"2"370,3-2 186,-2 5 1,2-2-955,-1 3 176,1 0-792,-2 0 1,8 1 1013,-1 1 0,3-1 0,-3 2 0</inkml:trace>
  <inkml:trace contextRef="#ctx0" brushRef="#br0" timeOffset="1089">758 192 7931,'-4'-3'454,"1"-3"0,3 5-123,0-4-206,-3 4 54,3-5 1,-3 5-172,3-4 0,0 3 44,0-2 0,0 2 279,0-2-269,0-1 1,0-1-10,0 0 0,1 1-170,1 1 162,1 0 0,4-2-169,-1 2 0,-2-1-113,1 3 91,-1-1 0,2 1 1,1 0 114,-1 0 1,1 4 97,-1 0 1,-2 3-94,-2 0 1,1 0 171,-1 2 1,2-1-86,-2 1 1,0-1 397,-2 0-164,3 1-209,-2 2 0,4-2-173,-3 2-453,0-2-190,1-1 0,1 0 372,2-2 0,-2-1-686,1-3 663,-1 0 0,2-1 381,1-1 0,-2-1 0,0-4 0,3-2 0,-1-1 0</inkml:trace>
  <inkml:trace contextRef="#ctx0" brushRef="#br0" timeOffset="2010">905 19 7931,'0'-6'174,"-2"1"25,0 1 1,0 6 0,2 0 0,1 3 0,0 3 0,2 1 0,0-1 0,2 1 472,-2-1 0,2 3-548,-3-2 0,1 1 115,-1-1 1,-1 2-273,1 0 1,1-1 79,-1 1 1,1-3-511,-1 3 1,-1-3 273,1 3 0,1-3-871,-1 1 448,0-2 1,-1-2-1251,1 0 1862,-1 0 0,2-4 0,-3-1 0,0-4 0</inkml:trace>
  <inkml:trace contextRef="#ctx0" brushRef="#br0" timeOffset="2527">931 135 7931,'0'-4'-906,"0"0"1267,0 2-26,0 2-45,3-6-25,0 5-51,4-2 1,-1 1-117,1 0 1,-1 0 6,0 2 1,1 0-279,-1 0 1,1-1 104,-1-1 1,-2 1-210,1-1 1,-1 1 121,2 1 1,1 0-233,-1 0 270,1 0 1,-1 1 27,0 1 0,-1-1-19,-1 1 231,-3 2 1,4-3 57,-3 3 0,1-1-114,-3 1 1,0-2 89,2 2 0,-1-2-59,1 3 0,-1-3 76,-1 2 1,0 0-61,0 3 1,0-3-35,0 0 0,2 1 235,0 1-233,0 0 0,-1 1-8,1-1 1,-1-1 21,1-1 0,0-2-174,0 2 69,-2-2 0,4 0-234,-2-2 52,-1 0 1,2 0-154,-3-2 265,0-2 0,0-2-23,0-1 1,0-1 26,0-1 1,0 0 167,0 0 1,0 2-108,0-1 1,0 1 164,3 0 1,-2 1-66,3-1 1,-2 2-100,3 0 1,-3 2-63,2 1 0,0 1-202,3-1 0,-3 1-17,0 1 1,1 0-161,1 0-267,0 0 721,1 0 0,-1 3 0,1 0 0</inkml:trace>
  <inkml:trace contextRef="#ctx0" brushRef="#br0" timeOffset="3018">1252 154 7421,'0'-5'278,"0"1"253,0 3-357,0-5 0,0 5-33,0-4 1,-1 4 58,-1-1 0,1 0 53,-1 0-4,-2 2-24,1-3-239,-4 3 0,1 0 13,0 3 1,-1-2 119,1 3 1,0 1-93,2 1 1,-2 0 46,2-2 0,0 2-126,0 1 0,3-1-1,-2 3-120,3-2 0,0-1 66,0 1 0,0-2-141,3 0 1,-2 0 216,3-3 1,0 0-1,3-2 1,-1 0 0,1 0-1,-1 0 1,0-1-1,-1 0 1,-1-2 0,1 0 101,1 0 0,-2-2 1,0 1-1,-1-1 1,0 0-1,0 1 1,-1-1-1,0-1-96,0 0 0,0-1 0,-2 1 0,0-1-1518,0 1 1543,0 0 0,-2 2 0,-2 1 0</inkml:trace>
  <inkml:trace contextRef="#ctx0" brushRef="#br0" timeOffset="3499">1412 160 7636,'3'-3'-600,"-2"-3"1007,1 2 0,-1 1 245,1 1-484,-1-2 0,2 3-108,-3-4 1,-1 4 97,-1-1 0,1 1-195,-4 1 0,3-1 92,-2-1-44,0 2 0,-3-3 8,1 3 1,-1 0-155,1 0 0,-1 0 137,1 0 1,0 0 14,-1 3 1,2-2 229,0 3 0,0 0-131,0 0 1,2 4 44,-2-2 0,4 2-143,-1-1 0,1-1-148,1 0 1,0 1 129,0-1 0,2 1-175,0-1 1,6 0-220,-2-2 1,2 1 150,-2-3 1,3 0 128,-1-2 0,3 0-33,-2 0 1,0 0 154,-1 0 0,0-3-34,0-1 1,-1-2-16,-3 0 0,1 0 20,0-1 0,-2 1 26,-1-1 1,1-1-81,-1-1 0,0-2 1,-2 1-1,0-1 0,0 1 1,0-2-1,0 0 0,0 0 11,0 1 1,-2 0-1,0 2 1,0 1 365,1 1 0,1 3-56,0 0 222,0 2-322,0-1 0,0 4-41,0 1 1,0 1 43,-2 1 0,1 2-22,-1-2 0,1 2-42,1 1 0,0-1 75,0 0 0,0 3 138,0-1 1,0 2-110,0-2 1,0 0 157,0 3 0,0-3-59,0 3 1,0-2-89,0 1 0,0-2-191,0 1 1,0-1 148,0 0 0,0-1-365,0 2 1,1-4-74,1-1 1,-1-2-228,4 2 1,-1-2 89,2 0 0,1-1-293,-1-1 0,1 0-38,-1 0 0,0-3 286,1-1 1,-1 0 461,1 0 0,-1-1 0,0-1 0,0 0 0,-2-1 0,2 1 0,-2-1 0,0 1 0,0 0 0,0 1 0,0 1 0,0 0 0,-2 0 16,-2-2-20,3 3 1,-3-1 406,0-1 96,0 4-218,0-2 0,0 3 77,-3 0-66,3 0 1,-4 0 228,2 0-126,1 0 1,-1 1 476,2 1-552,0 2 0,0 2-281,0 0 1,0 1 323,0-1-326,0 1 1,0-1-144,0 0 0,2 1-243,3-1 0,-2-1 134,1-1 0,1-2-114,4 2 0,-2-2 23,2 0 1,-2-2 55,-1 0 1,1 0 50,2 0 1,-3-2 58,2 0 1,-4-3-22,2 1 0,-3-2 91,1 0 0,-2-1 0,0 1 1,-1 0-1,-1-1 0,0 1 1,0-1 176,0 1 0,0 0 565,0-1-141,0 4 47,0 0 1,0 8-376,0 1 1,-3 2-39,1-2 0,0-1 10,2-1 1,0 0-290,0 3 173,3-1 0,-2 0-447,4 1 1,-3-3 43,2 0 1,0-2-111,3 0 1,-3 1 184,0-1 1,1 0-466,1-2 199,0 0 1,1 0 534,-1 0 0,1-3 0,-1 0 0</inkml:trace>
  <inkml:trace contextRef="#ctx0" brushRef="#br0" timeOffset="3981">1810 122 7931,'3'-4'-529,"-3"-2"0,4 5 1524,-2-3-754,-1 2-85,1-1 0,-2 3-33,0-2 127,0 1-133,0-2 408,0 3-433,-2 0 1,0 0-96,-2 0 0,2 2-72,-2 0 0,1 1 61,-1-1 0,2 0 130,-2 2 0,2-2-10,0 2 77,-1 1 1,2 1-104,-1 1 1,-1-1-109,1 0 0,0 1 63,2-1 1,0 1-71,0-1 0,0 0 0,0 1 0,2-1 0,2 1 0,0-2 0,1 0-111,0 0 0,0-4 0,2 1 0,1-1 0,1-1 0,-1 0 0,-1 0 0,1 0-203,1 0 1,0-1 0,-1 0-1,0-2-147,0-1 1,-1 1 278,0-2 0,-1 0 217,-2 1 0,2-2 0,-2-1 0,-1 2 0,2 0 0,-4-3 0,2 1 0</inkml:trace>
  <inkml:trace contextRef="#ctx0" brushRef="#br0" timeOffset="5403">1912 173 8010,'7'0'60,"-1"0"71,1-3-177,-1 2 0,-2-1 172,0 2-58,1 0 1,-1 0-52,0 0 213,1 0-131,1 0-89,0-3 1,1 2 32,-1-1-14,-2-2 1,1 3-92,-3-3 0,1 1-20,-1-1 0,-1 2 107,1-2 1,-2 2-78,0-3 0,0 3 61,0-2 1,0 2-44,0-2 25,-2 2 1,-2-3-2,-2 3 1,1 0 39,1 2 0,0 0 2,-3 0 0,3 0 177,0 0 0,0 2-115,-3 0 1,3 3 104,0-1 1,1 2-71,-1 1 0,2-1-107,-2 0 0,2 1 21,0-1 0,2 1 15,0-1 1,0 0-48,0 1 0,0-1-147,2 1 0,2-2-189,2 0 0,1 0 146,-1 0 0,3-3-333,-1 1 0,4-1 181,-2 1 0,0-1-168,1-2 0,-1 0 499,1 0 0,1 0 0,-1 0 0,-2-2 0,-1-1 0,-1-1 0,0 2 0,-1-2 0,1 2 0,-1-3 0,1 3-248,-1-3 228,0 2 238,1-4 0,-1 2-32,1 0 1,-3 0 259,0 3 11,-2-3-318,3 2 1,-2-2 46,1 1 1,-1 2 0,-3-2 1,2 1 102,1-1 11,-1 3-254,-2-5 0,-2 5 82,-1-4 0,-2 4-133,1-1 0,1 0 8,-2 0 1,1 2 40,-2-3 1,-1 3-13,1 0 1,-1 0 16,1 0 55,0 0 1,-2 0-51,1 3 0,-1-2 48,4 3 1,1 0-104,-2 0 0,2 2-9,-2-2 0,3 2 37,2 0-120,0 1 1,0-1-124,2 0 0,2 0 53,2-2 0,2 0-8,0-2 0,-1-1 68,2 1 0,0-1 135,0-1 1,-1 0-78,-1 0 1,1-2 121,1-1 1,-1-2-62,-1 1 0,-3-2 26,0 0 1,0 0-58,0-1 1,1 1 24,-3-1 1,2-1-115,-1-1 0,-1-2 91,-2 0 0,0 1 23,0-1 0,0 1 17,0-3 1,0 1 103,0 1 0,0 2-81,0 2 1,0 1 299,0 0-210,0-1 1,-1 4-76,-1 1 0,1 2 169,-1 2 0,-1-1-138,1 3 1,-1 1 76,1 4 0,1-2-36,-1 2 0,2 1-8,0 0 1,0 0 0,0 1 0,0-3 16,0 3 0,0-2-86,0 1 1,0-1 50,0 2 1,0-4-66,0 2 1,2 0 56,0 0 0,1 0-206,-1 0 0,-1-4-55,3 1 1,-1-1-206,1 1 1,-2-1-34,2-1 1,-2-3-893,3 2 143,-1 0-635,2-2 1779,1 2 0,2-3 0,1 0 0</inkml:trace>
</inkml:ink>
</file>

<file path=ppt/ink/ink2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2:43"/>
    </inkml:context>
    <inkml:brush xml:id="br0">
      <inkml:brushProperty name="width" value="0.06" units="cm"/>
      <inkml:brushProperty name="height" value="0.06" units="cm"/>
      <inkml:brushProperty name="color" value="#00A0D7"/>
    </inkml:brush>
  </inkml:definitions>
  <inkml:trace contextRef="#ctx0" brushRef="#br0">19 174 8009,'-3'0'40,"-2"1"151,3 1 0,-1-1 221,1 1 56,1-1-522,-2-1 187,3 0-128,3 0 0,-2 0 40,4 0 1,-3 0 66,2 0 0,-2 0 41,3 0 0,-3 0-70,2 0 0,-2-1 18,2-1 1,-2 1 17,3-1 0,-4 0-31,1 0 0,1 1-132,-1-3-70,3-1 0,-3-1 48,2-1 1,-3 3-224,2 0 176,-3 0 1,2-3-65,1 1 65,-1-1 10,-2 1 15,0 0 11,0-1 158,0 4-114,0-3 145,0 5 0,0-1-122,0 4 1,-2 0 199,-1 2 0,1 0-40,2 3 1,0-1 97,0 0 1,0 1-151,0 2 1,0-1 28,0 3 0,0-4 53,0 2 0,2 0-75,1 0 1,-1-1-173,1-1 1,-2-1 111,3 1 1,-2-3-395,3 0 162,-1-2 0,2 0-12,1-2 0,-3 0 72,0 0 1,-2-2 1,3-3 1,-3 0-22,2-2 64,-2 1 0,3-1 39,-3 1 1,0 0-28,-2-1 0,0 3 188,0 0-64,0-1-54,0-1-23,0-1 14,0 1 0,2 2 26,0-1-37,0 4 156,-2-2 1,1 4-85,1 1 0,-1-1 118,1 4 0,-1-1-81,2 2 0,-3 1 140,2-1 1,-1 1-113,-1-1 0,2 1-26,0-1 1,1-2-79,-1 0 174,-1 1-383,5 1 86,-3 1-35,4-4 1,-3 0 97,0-3 1,-2 0-24,3 0 1,-3-2-75,2 0 116,-2-3 1,3 1-65,-3-2 1,1 0 59,-1 2 1,-2-2-62,2 2 0,1-2 33,-1 0 0,3-1-4,-3 1 1,3-1-15,-1 1 1,0 0-11,0-1 1,0 3 110,0 0 0,1 2-137,-3-3 383,3 4-110,-1-2-52,2 3 1,-2 0-63,0 0 41,-2 0-15,1 3 5,0-2 103,-3 4-141,3-4 0,-3 2 166,0 0-148,0-3 72,3 6 0,-2-5-85,1 4 1,-1-3 3,-1 2 1,0-2 166,0 3-12,0-1-146,0 2 1,0 1 0,0-1 0,0-2-60,0 1 1,0-3 123,2 2-265,-1-3 0,3 4-30,-2-2-217,-1-1-130,4-2 104,-1 0 1,0 0-34,0 0 1,-1-1-148,1-1 0,-3 0-159,1-2 0,1 0 755,-1-2 0,0-1 0,1-2 0,1-1 0</inkml:trace>
  <inkml:trace contextRef="#ctx0" brushRef="#br0" timeOffset="419">321 1 8056,'-7'2'901,"1"0"902,2 3-2008,2-4 174,2 2-2160,0-3 944,2 0 1247,2 0 0,2 0 0,1 0 0</inkml:trace>
  <inkml:trace contextRef="#ctx0" brushRef="#br0" timeOffset="907">366 33 8009,'-4'3'1500,"1"-2"-1370,3 4 0,0-3 71,0 2-322,0 0 1,0 3 138,0-1 1,0 1-122,0 2 0,1-1 257,1 2 1,0-1-44,2 2 1,-3-2 32,1 2 0,0 1-75,0-1 0,-1-1-29,1 1 0,1-4 0,-1 2 0,-1-2 0,0 0 0,-1-1 0,1 0-150,1-2 0,-1-2 0,1-4-284,-2-2 1,1-4 213,1-1 0,-1-1-78,1 1 0,1-2 99,-1 0 0,1 1-29,-1-1 1,-1 1 127,4 0 1,-3 0-9,2 4 0,-2-3 13,3 1 0,-3-1 147,2 3 1,-2-1 162,2 1 0,-1 2-111,1-1 0,-2 2 54,2-1 1,-2 1 129,3 3 25,-4-3-223,5 2 1,-5-1 162,1 4-215,1 2 1,-2 2-10,1 1 1,-1 1 41,-1 1 0,0 0-19,0 0 1,0-2 10,0 4 0,0-2-7,0 1 1,2 0 36,0 1 1,0 1-49,-2-1 1,0-1 19,0 0 0,2-2-47,0 1 0,1-2-111,-1-1 0,0-1-331,2-1 254,0-3 1,3 2-72,-1-6 0,0 0 33,-2-4 1,2 1 13,-2 0 1,1-3 79,-1 0 0,1 1-11,-2 2 0,1-1 43,-2 1 1,2 1 16,-2 1 0,1 1 84,-1-2 128,-1 2 1,3 3 310,-2 0-394,-1 0 0,2 1 218,-1 1-174,-1 2 1,3 2-19,-2 1 1,-2-1 0,3 1 1,-1-1-12,1 0 1,-1 1-242,0-1 0,-1 1 115,1-1-1438,2 0 701,-1 1 743,4-4 0,-1 0 0,1-3 0</inkml:trace>
  <inkml:trace contextRef="#ctx0" brushRef="#br0" timeOffset="2483">815 33 7927,'-5'0'267,"1"0"437,3-3-380,-2 2-213,3-4 104,0 4-370,0-5 123,0 6 0,1-3 280,1 3-205,-2 0 0,5 3 32,-2 1 0,-1 2-53,1 3 1,-2-1 59,3 2 0,-2 0 6,0 1 0,-1 1-56,1-1 0,-1 1-23,1 1 1,1 0-49,-1-1 1,0-1 90,-2 0 0,3-3-133,-1 0 1,0-1 111,-2 0 1,0-3-173,0 0 157,3-2-214,-3 1 189,3-3-4,-3-3 1,0-2-73,0-3 1,1 1-126,1-2 0,-1-1-36,1 0 1,-1 0 104,1-1 1,-1 1 54,1-1 0,1-1-12,-1 1 0,3 1 119,-3 0 1,2 2-38,-2-1 1,2 0-9,-1 1 0,1-1 19,-2 3 1,0 1 211,-2 1 130,3 0-73,-2 0 99,2 1-159,-3 3-14,0 0-137,0 3 0,0-1-12,2 2 1,-1-2-4,1 2 0,0-2-2,0 3 0,-1-1-96,1 2 0,0 1 51,1-1 0,-1 1 45,-2-1 1,2 1-23,0 2 1,0-2 128,-2 1 1,1 2-25,1-2 0,-1 3 55,1-3 0,-1 1-117,-1-3 1,2 2 11,0 0 0,1-1-109,-1-1 1,-1 0 126,1-1-166,1-3 1,1 1 73,2-3 0,-1 0-120,-1 0 1,-2 0 29,2 0 0,-2-3-56,3-1 1,-2-1 36,1-2 1,1 1 20,-2-1-42,2 1 0,-3-1 58,3 1 1,-2 0 63,-1 2 1,0-1 7,2 3 1,-2-1 12,0 1-22,1 1 0,-1-2 93,2 3 1,-3 1 13,2 1 0,-1 2-61,0 2 1,1 1 104,-3-1 1,2 0-67,0 1 1,1-1 155,-1 1 0,-1-1-3,1 1-81,1-1-96,1 0 0,2 0-82,1-2 1,-3-1-256,0-3 0,1 0 137,1 0 1,0-3-45,1-1 1,-1 0 91,1 0 1,-3 1-199,0-2 197,0 0 1,2 1-14,-2-2 0,0 1 57,-2 1 0,-1 0 18,1-3 1,-1 3 106,-1 0 1,0 2-83,0-3 432,0 1-164,0-2-8,0-1-113,0 1 1,-1 2 127,-1 2 0,1 1-85,-1-1-75,-2 1 0,3-2-121,-3 3 0,2 1 209,0 1-283,-1-1 158,2 4 0,-3-2-191,2 2 144,1 0 1,-1-1-7,2 2 0,0-2 124,0 1-64,0-1 1,0 2 97,0 1 1,0-3-125,0 0 1,0 1 124,0 1 0,0-2-47,0 1 0,0-1 58,0 2-91,2 1-25,2-1 0,2 0-76,1-2 0,-3 0-172,0-2 1,1-1-90,1 1 1,1-2 104,-1 0 0,-2 0-253,0 0 1,1 0 100,1-2 0,1 1-444,-1-1 1,-2-1-262,1 1 1029,-1-3 0,2 1 0,1-2 0</inkml:trace>
</inkml:ink>
</file>

<file path=ppt/ink/ink2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2:54.631"/>
    </inkml:context>
    <inkml:brush xml:id="br0">
      <inkml:brushProperty name="width" value="0.06" units="cm"/>
      <inkml:brushProperty name="height" value="0.06" units="cm"/>
      <inkml:brushProperty name="color" value="#00A0D7"/>
    </inkml:brush>
  </inkml:definitions>
  <inkml:trace contextRef="#ctx0" brushRef="#br0">90 160 6411,'0'-4'939,"0"1"1201,0 3-2045,-2 0-186,1 0 118,-2-2-16,3 1-79,-3-2 0,2 3 63,-4 0 0,3 0-58,-2 0 0,2 0 59,-2 0 1,2 0-10,-3 0 0,3 0 0,-2 0 1,2 0 29,-3 0 1,2 1 18,-1 1-13,-2-1 0,2 4 3,-2-3 0,2 3 2,2-1 0,-1 0 72,1 0 1,-2 0-77,2 3 1,0-1-25,2 0 0,0 2 3,0 0 0,0-1-5,0 2 0,0-2-171,0-1 1,0 0 112,3-2 0,0 1-97,3-3 1,1 3 72,-1-3 0,1 0-178,-1-2 0,1 0 34,-1 0 0,0-1 19,1-1 1,-2 1 64,0-4 1,0 3-60,-3-2 204,3 0 0,-4-3-129,1 1 1,-1 2 100,1-1 0,-1 3-60,1-2 1,-1 2-20,-1-3 55,0 1 314,0-2-115,0-1-83,0 1 126,0 0-199,0 2 157,0-2 1,-1 6-117,-1-3 105,1 3-62,-2 0 376,3 0-302,0 3 0,0-2-67,0 3 0,0-2 112,0 3-139,0-1 1,1 2 21,1 1 1,-1-3-55,1 0 0,1-2 46,-1 3 1,1-2-146,-1 2 1,0-2-44,2-1 0,-2-1-184,2 1 0,-2-1 60,3-1 1,-3 0-638,2 0 302,0 0 577,3 0 0,-1-3 0,1-1 0</inkml:trace>
  <inkml:trace contextRef="#ctx0" brushRef="#br0" timeOffset="680">187 160 8098,'-4'0'112,"-2"0"1,6 1-62,-2 1 1,1-1-23,1 3 0,0-1 100,0 1 0,0-2-115,0 2 1,0 1 108,0 1 1,2 3-53,0-1 1,3 3-29,-1 0 0,0 1-30,0-2 0,-2 2-61,3-1 1,-3 0 67,2 0 1,-3-1-93,2-1 1,-1-2 133,1 1-239,-1-1 1,-2-2 47,0-1-205,0-3-67,0 2-207,0-3 151,0-3 319,-3 0 1,0-4 26,-1 1 1,0 0-30,2-1 0,1 1 147,-4-1 0,4 1-118,-1 0 0,-1-1 114,1 1 1,-2-3-33,1 1 0,1-1 11,-1 3 0,3-3 119,-2 1 0,1-1-102,1 3 1,0-1 189,0 1 0,0-1-48,0 1 0,0 0-4,0-1 1,2 1-45,0-1 1,3 1 52,-1-1 1,0 2-20,0 1 0,0-1 5,3 2 0,-1-1 57,1 2 0,0 0-89,1 2 0,0 0-125,3 0 1,-3 0 73,3 0 0,-3 3-123,1 1 0,-2 2 91,-1 0 0,0-2-117,-2 1 0,-1-1 142,-3 2 0,2 1-29,0-1 1,0 1 33,-2-1 1,-2 0-39,-3 1 1,0-1 103,-2 1 0,1-3-75,-1 0 0,0 0 15,-1 0 1,0 1-5,-3-3 0,3 0-72,0-2 1,-2 0-34,2 0 1,-1 0-429,3 0 111,-1 0 0,3 0 373,0-3 0,3 0 0,-2-4 0</inkml:trace>
  <inkml:trace contextRef="#ctx0" brushRef="#br0" timeOffset="3181">366 186 8098,'0'-4'147,"0"-2"30,0 6 0,0-4-92,0 2 212,0 1-230,0-2 680,0 3-954,0 3 226,0 1 1,2 2-163,1 1 1,-1-2 42,1 0 0,-3 0-56,2 0 0,0-1 61,0 1 1,-1 0 55,1 0 1,-1-2 8,-1 2 1,0-4-38,2 1 79,-1 2-67,2-4 117,-3 3 1,0-3-75,0-3 184,0 0 1,0-4-79,0 1 1,-1 0-58,-1-1 0,1 1-17,-1-1 1,2 1 5,0 0 1,0-1-310,0 1 221,0-1-126,0 1 0,0 0 95,2 2 0,0-1-147,2 3 0,-2 0 31,2 2 0,-1 0-31,1 0 1,-2 0 63,2 3 0,0-2 13,0 3 0,1-2 13,-3 3 1,3-3 149,0 2 0,-2-2 0,1 2 0,-1-2 0,1 0 0,0 2 0,2-4 0,1 3 0,-1-3 0,-1 0 0,-1 0 0,-2 0 0,2 0-10,-2 0 0,3-1 20,-3-1 0,1 1 197,-1-3 0,-1 1 24,1-1 53,-2 3-214,3-5 0,-2 5 117,1-4 1,-1 3 26,-1-2-98,0 3 1,-1-2-28,-1 3 0,1-2 72,-4-1-152,4 1 166,-5 2-203,3 0 1,-2 0 92,1 0 1,2 2-115,-2 1 132,2 2-41,-4-2 0,5 3-28,-3 1 1,2-3-3,0 0 0,1 1-64,1 1 0,0 1 85,0-1 0,0 0-215,0 1 1,1-2 47,1 0 1,0 0-54,2 0 0,0 0-124,3-1 174,-1-1 1,1-1 72,-1 0 0,0 0 1,1-2 0,-1 0 107,1-3 1,-2 2-111,0-3 1,0 0 92,0 0 0,-2-2-74,1 2 0,-2 0 264,0 0-199,-1 0 0,-1-3 92,0 1 1,0 2-65,0-1 0,-1 2 9,-1-1 1,0-2 80,-2 2 1,1 0 4,-2 0-29,0-1-56,1-1 0,0 2-91,-1 0 25,4 2-8,-2-4-8,3 6 0,1-3-13,1 3 0,-1 0-157,4 0 0,-3 0 111,2 0 0,-2 0-75,3 0 113,-1 0 1,2 0-24,1 0 68,-1 0 1,1 2-2,-1 0 0,0 0 11,1-2 0,-3 1 40,0 1-4,1-1 1,1 2-49,0-3 93,1 0-83,-1 0 17,1 0-40,-1 0-3,0 0 11,-2 0 12,2 0-10,-6 0 4,3 0 1,-3 0-4,0-3 7,0 2 60,0-2 0,-2 3 9,0-3 1,-1 3 58,1-2 0,1 1-62,-4 1 0,3 1-44,-2 1 1,2-2 68,-2 3 69,2 0-64,-4 1 0,5 2-2,-3 0 0,2-1-30,-3-1 0,4 0-3,-1 3 0,1-3-6,1 0 8,0 1 1,0 1-130,0 0 1,2-1 120,0-1 0,3-3-215,0 1 1,0 1 36,2-1 0,-1 1-86,0-3 1,1 0 112,-1 2 1,-1-1-20,-1 1 0,0-1-53,3-1-1,-1-3 86,0 0 0,0-4 0,-2 1 0,0-1 103,-2 1 0,-1 0-88,1-1 1,-1 1 237,-1-1-70,0 1 0,0-1 310,0 1-165,0 0-214,0-1 1,-3 3 113,1 0-16,0 2-192,2-1 180,0 3-250,0 3 134,0 1 0,0 2-14,0 1 0,0-3-3,0 0 12,0 0 1,1 3-31,1-1 0,-1-1 36,1-1 1,-1-1-63,1 2 0,0 0 53,2-3-155,-2 0 1,3 0 19,0 0 0,-2 0-305,1-2 391,1 0 0,1 0-21,1 0 1,-3-2 78,0 0-175,0-3 284,3 2-57,-1-4 0,0 1-30,-2-1 1,1 3-80,-3 0 1,3 2-86,-3-3 0,1 2 95,-1-1 0,-1-1-22,3 2 0,-1-1-96,1 2 162,0-3 0,2 1 0,1 1 0,-1-1 190,-2 2-138,2 1 1,-3-1 171,4 2 1,-3 0-134,0 2 1,-2-1-36,3 1 1,-3 1-95,2-1 0,-2 1 98,2-1 0,-2-1-10,3 1 0,-3-1 30,2-1 135,-2 0-94,3 0 11,-4 0 52,2 0 45,-3 0-68,0-3 1,-1 2-81,-1-1 0,1-1-48,-4 1 1,3 0 47,-2 2 0,2 0-156,-3 0 83,1 0 0,-2 0-20,-1 0 0,3 2-11,0 0-3,2 3 1,-3-1 81,3 2 1,-1-1-39,1-1 0,2 0-42,-3 2 0,3-1 42,0-1 0,0 0-234,0 3 128,0-1 1,2 1-165,0-1 0,3-2 89,-1-2 0,2 1-119,0-1 1,1 0 115,-1-2 0,1 0 34,-1 0 0,0 0 207,1 0 1,-1-1-122,1-1 1,-1 1 93,1-4 1,-1 3-1,0-2 0,1 0 122,-1-3 1,-2 1 20,1-1 1,-1 1-142,2-1 0,-2 0-64,-2-1 0,1 0 52,-1-3 0,1 3-47,-1-3 1,-1 1 27,1-1 1,-1-1 65,-1 2 1,0 0-29,0-1 1,0 3 78,0 0 29,0 0 39,0 2-282,0 2 1,0 2 132,0 4 1,0 2-182,0 2 1,0 3 91,0-1 1,0 2 14,3-2 0,-3 0 44,2 3 1,1-3-14,-1 3 1,1-2 188,-1 1 1,-1-1-123,1 2 0,-1-3 29,-1 3 1,2-3-48,0 0 1,0-1-74,-2 0 1,2-1 6,1 1 1,-1-4-329,1-1 244,-3 2 15,6-3 1,-3 1-107,1-4 1,0-1 65,-2-2 0,-1 0 81,1 0 0,1 0-41,-1-2 1,1 3 107,-1 0 1,-1 0-46,3 0 0,-2 0 100,0 2 0,-1 2-35,1-3-65,-1 3 0,4 0 17,-3 3 0,0-2 3,-2 3 1,1-2-91,1 3 0,0-1 77,2 2 0,-3-1-186,2-1 1,0-2 97,1 2 1,0-2 91,0 3 0,3-1 0,3 2 0</inkml:trace>
  <inkml:trace contextRef="#ctx0" brushRef="#br0" timeOffset="4099">1290 77 7581,'-4'-4'928,"-1"-2"-802,4 6 1,-2-4 184,3 2 38,0 1-149,0-2 105,0 3 1,2 3-171,0 1 1,3 2-4,-3 1 1,2-1 11,-2 0 1,1 1-48,-1 2 1,-1-1-9,1 3 0,1-3-89,-1 3 0,2-1-29,-2 0 1,1 3 125,-1-3 1,-1 0-245,1-2 0,1 0 43,-1 0 1,0-3-254,-2 2 1,1-3 102,1 0 1,-1 0-890,1-2-13,-1-1 820,-1 2 1,0-9 0,0-1 0</inkml:trace>
  <inkml:trace contextRef="#ctx0" brushRef="#br0" timeOffset="4521">1290 160 8527,'3'0'1193,"1"0"-1002,-2 0 0,0 0-135,2 0 0,-2 0 16,2 0-210,1 0 0,1 0-365,0 0 0,1 0 302,-1 0 0,1 0-453,-1 0 1,3 0 295,-1 0 0,1 0 64,-3 0 1,3 0 293,-1 0 0,1 0 0,0 3 0,1 0 0</inkml:trace>
  <inkml:trace contextRef="#ctx0" brushRef="#br0" timeOffset="4929">1482 173 6654,'4'0'550,"-1"-1"-169,-3-1 0,0 1-258,3-1 0,-3 1 114,2-2-64,-1 3 0,-1-4 131,0 2 13,0 1-177,0-2 0,-1 3 13,-1 0 1,1 0-159,-3 0 1,1 0 27,-1 0 1,2 3 0,-2 2-1,1 0 1,0 0 0,0-1-1,2 2 1,0 1-119,1 1 1,0 1-1,0-3 1,1 1 0,1-2-1,2 0 1,2 0 0,0-1-1,1-1 1,-1 0-502,1-3 1,-1 0 434,0 0 0,1 0 206,-1 0 0,1 0-119,-1-3 0,-2 0 175,1-4 0,-4 3-84,1 0 1,0 0 277,0-3-132,-2 1 1,3-1-96,-6 1 0,2 0 12,-3 2 0,2-2 0,-3 2 1,2 0-232,-2 0 240,0 3-1121,1-5 568,-2 5 464,2-2 0,-1 3 0,1 0 0</inkml:trace>
</inkml:ink>
</file>

<file path=ppt/ink/ink2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01.163"/>
    </inkml:context>
    <inkml:brush xml:id="br0">
      <inkml:brushProperty name="width" value="0.06" units="cm"/>
      <inkml:brushProperty name="height" value="0.06" units="cm"/>
      <inkml:brushProperty name="color" value="#00A0D7"/>
    </inkml:brush>
  </inkml:definitions>
  <inkml:trace contextRef="#ctx0" brushRef="#br0">1 26 7183,'0'-4'534,"0"0"-136,0 2 64,0-3-306,0 4 0,0-3 162,0 2-140,0 2 148,0-3 242,0 3-426,0 3 0,0-2 103,0 3-115,0 1 0,0 1-33,0 0 1,0 1-15,2 2 1,-1-2-89,1 2 0,-1 0 80,-1 0 0,2 1-98,0-1 0,0 1 106,-2-1 1,1 0-189,1 0 0,-1-2 14,1 1 1,-1 0-92,-1-2 0,0 0-7,0 1 1,0-3 34,0 0 125,0-2-68,0 1-66,0-3 44,0-3 0,0-1-3,0-2 1,0 2 6,0-1 1,0 1-129,0-2 1,0-3-11,0 1 0,0-1 81,0 3 0,1-1 23,1 1 0,-1-1-15,3 1 1,-2-1 162,3 1 1,-3 2-21,2 0 0,0 1-66,0-1 46,2 3 298,-3-2-50,4 3-166,-1 0 1,-2 1 103,1 1 1,-3-1 2,2 3 14,-3-2 1,4 4-37,-2-2 1,1-1-35,-2 2 0,2-3-7,-2 2 1,3-2 6,-3 2 1,3-1-112,-1 1 1,-1-2 89,-1 2 0,1-2 31,-1 3-48,3-1 1,-4 2-85,1 1 0,-1-1 45,-1 1 1,0-1-7,0 0 0,0-1-27,0-1 89,0 0-472,3 3 267,-3-1 0,4-2-1009,-2-2 585,1-1 558,4-1 0,-1 0 0,1 0 0</inkml:trace>
  <inkml:trace contextRef="#ctx0" brushRef="#br0" timeOffset="415">219 90 8473,'-4'0'1710,"1"0"-1295,3 0 127,0 3-234,0 1 0,0 2 64,0 1-149,0-1 1,0 1-126,0-1 1,0 0 229,0 1-485,3-1 0,-2 1-38,4-1 0,-4-2-341,1 1 166,2-4 0,-3 4-971,4-3-734,-4 0 839,5-2 1236,-6 0 0,3-3 0,0 0 0,1-4 0</inkml:trace>
  <inkml:trace contextRef="#ctx0" brushRef="#br0" timeOffset="823">167 39 8098,'0'-4'162,"0"0"0,1 2 606,1 0-642,-1 1 0,2 1-242,0-3-926,-3 3 761,6-3 0,-5 3 281,4 0 0,-1 0 0,2 0 0</inkml:trace>
  <inkml:trace contextRef="#ctx0" brushRef="#br0" timeOffset="1384">340 71 8098,'0'-3'-732,"0"-1"293,0 2 1470,0 1-658,0-4 0,0 3 55,0-2-138,0 2-13,0-3-14,0 4-60,0-5-113,-2 6 1,0-5 241,-2 2-392,0 1 0,-3 3 47,1 1 0,0 0-65,2 2 0,-2-1-5,2 2 0,0 0 2,0 0 1,2 0 81,-2 2 0,2-3-23,0 0-121,1 1 0,1 1 138,0 0 1,3-1-199,1-1 1,0-2 50,0 2 1,1-2-33,1 0 0,0 1 69,1-1 0,-1 1-23,1-1 0,0-1-9,1 1 81,-1 1 1,3-1 159,-4 2-145,1-2 110,-1 3-104,0-1 0,-2 0 145,-2 0 1,-1-2-22,-1 3 1,-1-3-26,-1 2 1,-1-2 87,-1 3 0,-2-3-77,2 2 1,-2-2 111,0 2 0,-1-2-129,1 0 1,-1 1 43,1-1 0,0 0-20,-1-2 0,3 0-318,0 0-231,-1 0-514,-1 0 991,0 0 0,-1-3 0,1 0 0</inkml:trace>
  <inkml:trace contextRef="#ctx0" brushRef="#br0" timeOffset="1816">424 39 8098,'0'-4'399,"0"0"-280,-3 2 1,2-1 392,-1 0 34,1 3-217,1-3 1,0 4 27,0 1 0,0-1-120,0 3 0,3 1-18,-1 1 1,1 1-38,-1-1 0,-2 0-151,3 1 0,-1 0 195,1 2 1,-1-2-285,-2 4 1,0-2 29,0 1 1,0-1 1,0 2 1,0-3-154,0 3 1,0-3 49,0 0 1,0-1-278,0 0 1,0-1-115,0 1-962,0-1 990,0-2 0,0-2-1329,3-2 1821,-3 0 0,6-2 0,-2-5 0,2-3 0</inkml:trace>
  <inkml:trace contextRef="#ctx0" brushRef="#br0" timeOffset="2249">424 123 8098,'4'-5'90,"0"2"1,1-1 0,1 1 0,1 0 0,-1 2 0,0 0 70,1 1 0,-3 0 0,0 0 0,1 0-878,1 0 0,-2 0 717,1 0 0,-1 3 0,2 1 0</inkml:trace>
  <inkml:trace contextRef="#ctx0" brushRef="#br0" timeOffset="2670">571 123 8098,'0'-5'229,"0"1"-229,0 0 643,0-3 1,0 3 283,0 0-860,0 2 0,0-1 96,-2 3-102,1 0 39,-5 0 1,3 1 50,-1 1 1,-2 1-74,2 1 0,0 2 9,0-2 0,3 2-10,-1 1 0,-1 1 38,1 1 1,-1-1-142,1-1 1,1-1-59,-1 0 1,1 1-154,1-1 1,0 1-253,0-1 1,2-2 202,0 1 0,3-3-406,0 2 425,0-2 0,2 0 124,-1-2 0,1 0 39,-1-2 1,0 0 148,1-2 1,-1 0 70,1-3 0,-2 3 0,0 0 0,-1-1 0,-1-1 0,0-1 0,0 1 0,-1 0 146,-2-1 0,0 1 0,0-1 0,0 1 0,0 0 1,-3 0-1422,-1 2-574,1 1 1733,0 3 0,1-3 0,-2-1 0</inkml:trace>
  <inkml:trace contextRef="#ctx0" brushRef="#br0" timeOffset="3090">668 129 8637,'-3'4'532,"2"-1"-517,-1-1 0,1 0 87,1 2 1,0-2-219,0 2 0,1-2 81,1 3 0,-1-1 37,1 2 0,-1-1 41,1-1 1,-1 0 15,1 3 1,-1-3-149,-1 0 248,3-2-264,-2 3 216,1-4-40,-2 2 0,0-4 0,0-1 1,0-2-1,0-2 0,0 0 1,0-1 297,0 1 1,0-3 0,0 1-157,0 0 1,0 1-234,0 0 0,1 1 90,1 0 0,0 1-430,2 1 0,-2 2-164,2-2 236,1 2 1,1-3-628,1 3 580,-1 0 1,0 2-49,1 0 0,-2 1 26,0 1 0,0-2-280,0 3 637,0 0 0,5 1 0,0 2 0</inkml:trace>
  <inkml:trace contextRef="#ctx0" brushRef="#br0" timeOffset="3510">789 129 8109,'3'-4'258,"-2"2"304,2 2 2395,-3 0-2976,3 2 1,-3 0-1,3 2 1,-3 1 0,0 1-1,0 0 1,0 1-105,0-1 0,0-2 0,0 1 1,0 0-1,0 0 0,0 2 1,0-1-1,0 1 0,1-2-2437,1 0 1586,-1 0 54,5-4 920,-3 2 0,4-3 0,-1 0 0,0 0 0</inkml:trace>
  <inkml:trace contextRef="#ctx0" brushRef="#br0" timeOffset="3554">828 46 7793,'-4'0'1807,"2"0"-1887,2 0 161,-3 0 52,2 0 0,-2 0-533,3 2 316,0-1 0,1 3-1326,1-2 1410,-1-1 0,4 4 0,-1-1 0</inkml:trace>
  <inkml:trace contextRef="#ctx0" brushRef="#br0" timeOffset="4003">943 129 8098,'0'-4'-146,"0"-1"955,0 4-353,0-5-345,0 6 0,0-4-140,0 2 0,0 1 27,-2-1 0,0 1 102,-2 1 0,2 0-232,-3 0 159,1 3 0,-2 0-105,-1 1 0,3 2 129,0-2 1,2 0-4,-3 0 0,3 0 130,-2 3 0,3-1-70,-2 1 0,1-1-266,-1 0 1,1 1 7,2-1-173,0 1 0,2-1-244,1 1 1,2-3-272,-1 0 1,2-2 837,3 0 0,-2 1 0,2 1 0</inkml:trace>
  <inkml:trace contextRef="#ctx0" brushRef="#br0" timeOffset="4785">1085 161 8098,'0'-4'-610,"0"-1"928,0 0 0,0 2 1,-1-1 996,-1 2-1168,-2-1 0,-2 4 46,2 1 1,-2 0-185,2 2 1,-1 0 95,1 3 1,-1-1-63,3 0 0,-3 1 67,3-1 1,-2 1-236,2-1 0,0 1-13,2-1 1,0 0-12,0 1 0,1-2-15,1 0 1,-1 0-173,3-3 0,1 0 117,1-2 1,0 0 110,1 0 1,-1-1 132,-2-1 1,2-1-94,-2-1 1,1-2 193,-1 2 1,1-2-10,-3 0 1,1 0-37,-1-1-17,-1 1 0,2-1-4,-3 1 0,0 2-49,0-1 38,0 4 47,0-2 1,0 4-76,0 1 0,0-1-16,0 4 1,0-1-32,0 2 1,0 1-9,0-1 1,0-2-32,0 1 88,0-1-199,0 2 1,0 0 11,3-2-102,0-1 0,4-3 57,-1 0 1,-2 0 267,1 0 1,-1-2-95,2 0 1,1-3 159,-1 1 0,-2-2-140,1 0 0,-2-1 18,1 1 0,1-3 104,-2 1 0,1-3-88,-2 2 0,0-2 125,-2 0 0,0 0-106,0 0 1,0 1 138,0 2 1,0 1 0,0-2 0,0 2 0,-1 1 373,-1 2-536,2 1 87,-3 6 0,3 0-112,0 4 0,0-1 101,0 1 1,0-1-10,0 0 1,0 3 18,0 0 1,0 0 104,0-1 0,0 0-61,0 3 0,0-3-38,3 0 1,-3 2-155,2-2 1,0 1 105,0-3 1,-1 1-903,4-1 1,-1-2 109,2 0 733,1-2 0,2 1 0,1-3 0</inkml:trace>
</inkml:ink>
</file>

<file path=ppt/ink/ink2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07.132"/>
    </inkml:context>
    <inkml:brush xml:id="br0">
      <inkml:brushProperty name="width" value="0.06" units="cm"/>
      <inkml:brushProperty name="height" value="0.06" units="cm"/>
      <inkml:brushProperty name="color" value="#00A0D7"/>
    </inkml:brush>
  </inkml:definitions>
  <inkml:trace contextRef="#ctx0" brushRef="#br0">7 90 7997,'-4'0'964,"1"3"-786,3 0 1,0 4-159,0-1 0,0 0 69,0 1 1,0-1-115,0 1 1,2-1-5,0 1 0,1-1 75,-1 0 1,-1-1-85,1-1 0,1-2 138,-1 2-340,0-2 288,1 1-221,-2-3 1,4-1 73,-3-1 0,0 0 46,-2-2 0,0 0-5,0-3 1,0 1-11,0 0 1,0-1 95,0 1 0,0-1-65,0 1 1,0-1 46,0 1 1,0 2-58,0-1 108,0 1 1,1-1 3,1 0-26,-1 0 1,2 4 12,-1-1 0,0 1-41,2 1 1,-2 0 68,3 0 1,-3 2-39,2 0 10,0 3 1,3-2-21,-1 1 0,1 1 12,-1-3 0,2 1-40,1-1 0,0-1-2,-3 1 0,3-1-116,-1-1 0,3 0 79,-3 0 1,1 0-159,-3 0 181,4-3 1,-3 0-109,1-1 1,-3-1 75,0 3 0,-4-3-83,1 1 0,1 0-128,-1 0 112,0 0 1,-2-2-106,-3 2 113,0-2 1,-4 5 127,1-1 1,0 1-91,-1 1 1,1 0 333,-1 0 1,1 0-101,-1 0 1,1 2 4,0 1 0,1 2 50,1-1 1,0-1 108,-3 2 1,3-1 45,0 2 1,2 1-78,0-1 1,2 1-101,0-1 1,0 0-9,0 1 0,2 1-228,3 1 1,1 0 93,3-3 1,-2 0-244,1 1 1,2-1 57,-2 1 1,1-3-61,-3 0 0,1-2-337,2 0 0,-2-2 213,2 0 0,-5 0-378,1 0 1,-1 0 718,2 0 0,1 0 0,-1-2 0,1-2 0</inkml:trace>
  <inkml:trace contextRef="#ctx0" brushRef="#br0" timeOffset="759">391 96 8098,'-2'-6'269,"1"-1"1,-2 3 567,3 0-364,0 2-277,0 0 1,-1 2 29,-1 0 1,1 0-175,-1 2 1,2 0 108,0 2 1,0 0-131,0 3 0,-1-1 18,-1 1 1,1-1-77,-1 0 1,1 1-53,1-1-40,0 4 0,0-3-272,0 1 1,0-1 182,0 0 1,0-1-595,0 1 1,0-3 381,0 0 1,1-2 419,1 0 0,2 1 0,2 1 0</inkml:trace>
  <inkml:trace contextRef="#ctx0" brushRef="#br0" timeOffset="1190">359 19 8098,'0'-4'1312,"0"0"-1174,0 2 163,0-1-189,0 1-1075,0 1 608,0-2 3,0 3 0,3 0 0,1 0 1</inkml:trace>
  <inkml:trace contextRef="#ctx0" brushRef="#br0" timeOffset="1680">443 192 9418,'0'-3'428,"2"-1"-37,0 2-471,0 1 152,-2-4-33,3 1 1,-2-2 0,3-1 0,-1 1 0,-1 0 0,0-1 0,1 1 0,0-1 73,0 1 1,0 0-142,-1 2 1,-1-2-1,3 2 1,-1-1-1,1 1-275,1 2 1,-2 2 163,-1 2 1,1 1 219,-1 4 0,0-1-73,-2 0 0,0 1 60,0-1 0,0 1-79,0 2 1,0-2 57,0 2-19,0-2 0,0-1-237,0 1 1,1-3-55,1 0 79,-2-2 0,4 0 74,-2-2-31,2 0 255,2 0 1,1-2-109,-1-3 0,-2 0 111,0-2 0,-1 1-79,1-1 0,-1 1 80,2 0-98,0-1 1,-1 1 11,2-1 1,-1 3-18,-1 0-23,-3 2 291,5-1-266,-5 3 1,4 1 152,-3 1 1,0 2-129,-2 2 0,0 1 75,0-1 1,0 1-49,0-1 0,0-2-107,0 0 0,1 1 9,1 1 0,-1 1-159,1-1 0,-1-2-198,1 1 31,-1-1 0,3 2-207,-2-2 0,-1 1 162,3-3 0,-1 2-539,1-2 939,-3 0 0,5-2 0,-2 0 0</inkml:trace>
  <inkml:trace contextRef="#ctx0" brushRef="#br0" timeOffset="2143">770 135 8098,'0'-4'633,"0"-2"-674,0 6 148,0-6 0,-1 5-116,-1-1 362,1 1-170,-4-1 0,3 1 141,-2-1 0,2 1 105,-3 1-151,4 3 0,-4 0-70,3 4 1,-2-1-142,1 1 0,1-1-54,0 1 0,1-1-217,-1 0 0,1 1 1,1-1 0,0 1-176,0-1 1,0-2-139,0 1 139,3-1 72,0 2 1,4-2 68,-1-2 1,-2-1 246,1-1 0,-3 0-51,2 0 0,0-1 138,0-1 0,1 0-222,-3-2 93,3 0 1,-2-3 34,1 1 1,-1 0-85,-3-1 238,3 1-142,-2-1 99,1 1 0,-1 2 6,1 2 336,-1 2-354,2 0-28,-3 2 0,0 2-42,0 2 0,1 1 96,1-1-237,-2 1 1,4-1 92,-2 0 0,0 0-448,2-2 1,-2 1-35,2-2 0,1 1-168,1-2 0,0 0 666,1-2 0,1 0 0,1 0 0,2 3 0,-1 0 0</inkml:trace>
  <inkml:trace contextRef="#ctx0" brushRef="#br0" timeOffset="2693">975 173 8098,'0'-6'195,"0"-1"1,2 1 0,0 0 389,0-1-539,-1 1 0,-1 1 291,0 1 17,0 3-30,-3-5-133,-1 5 0,-2-2-161,-1 3 0,3 3 15,0 2 1,-1-1 20,-1 2 0,2-1 45,-1 4 0,2-2-133,-1-1 1,1 1 4,3 2 0,-2-2-208,0 2 1,-1-2-353,3-1 1,1-1 306,1-1 1,0-1-122,2 2 0,0 0 104,3-3 0,-1 0 102,0-2 0,-1 0-23,-1 0 1,0 0 236,3 0 0,-1 0-49,1 0 1,-3-1 326,0-1-135,0-2 1,1-1-67,-1 1 1,-3-2 117,1 2-201,2-2 206,-3-1 0,2 3 18,-1 0-132,-1 2-208,2 0 211,-3 2-224,3 2 0,-2 2 93,1 2 0,-2 1-101,0-1 1,0 1 108,0-1 0,0 0-125,0 1 1,0 1 56,0 1 0,1 2 46,1-3 0,-1 2 30,1-2 1,-1-1 99,-1 2 0,0 0 74,0 0 1,0-1-105,0-1 0,-1-1 107,-1 0-62,1 1 0,-4-3 136,3 0-218,-3-2-26,2 1 11,-4-3 0,3-1-101,0-1 1,2 0-455,0-2 0,1 2 222,-2-2 0,3-1-737,-2-1 1049,1 2 0,1-4 0,0 1 0</inkml:trace>
  <inkml:trace contextRef="#ctx0" brushRef="#br0" timeOffset="3150">1129 154 7956,'0'-4'-16,"0"1"1167,0 1-716,0 1-220,0-2 1,-1 3 102,-1 0 0,1 1-34,-1 1 1,2 2 28,0 2 1,-1-1-80,-1 1 1,1-1-13,-1 4 1,1-2-361,1-1 0,0 3 130,0 0 1,0-1-165,0-2 1,0 1 87,0-1 0,0 1-780,0-1 0,0-2-861,0 1-195,0-4 1920,0 5 0,3-5 0,1 1 0</inkml:trace>
  <inkml:trace contextRef="#ctx0" brushRef="#br0" timeOffset="3222">1103 90 8098,'0'-7'1800,"0"1"-1466,0 0-586,0 2-493,0 1 0,1 3 745,1 0 0,5 0 0,3 0 0</inkml:trace>
  <inkml:trace contextRef="#ctx0" brushRef="#br0" timeOffset="4029">1270 173 8098,'0'-3'268,"0"-3"0,0 4-250,0-2 77,0 3 0,-1-3 204,-1 2 41,2 1 284,-6-1-366,2 2 1,-2 0-22,-1 0 1,3 2-87,0 0 1,0 3 44,-3-1 1,2 2-118,0 3 1,2-2 133,1 2 1,1 0-317,-1 0 1,1-1 84,1-2 1,1 1-239,1-1 1,-1 1 53,4-1 0,0-2-45,3 1 0,-1-3 144,2 2 1,-2-2 33,-1 0 1,1-2-59,-1 0 0,1 0 46,-1-2 1,0 0 141,-2-2 1,1 2-116,-3-3 1,2 1 65,-2-2 0,1-1-155,-3 1 0,0-1 0,0 1 0,0 0 0,0-1 0,0 1-2185,0-1 2328,0 1 0,0 0 0,0-1 0</inkml:trace>
  <inkml:trace contextRef="#ctx0" brushRef="#br0" timeOffset="4467">1379 289 8037,'0'-4'158,"0"-2"0,0 5-129,0-3 1,0 2 221,0-3 0,0 1-49,0-2 1,1-1-59,1 1 0,-1-1-108,1 1 0,1-1 19,-1 1 1,2 0-138,-2-1 0,3 1 103,0-1 0,-2 1-140,1 0 1,0 1-54,0 1 75,2 3 148,-3-2 1,3 3-5,-2 3 1,0 0 6,-2 4 1,-1-1 157,1 0 1,1 1-145,-1-1 1,0 1-17,-2 2 0,0-2-206,0 2 0,2-2 79,0-1 0,1-2-354,-1 1-11,-1-1 1,5 2-1,-2-2 1,2-2 439,0-1 0,1 2 0,-1 0 0</inkml:trace>
  <inkml:trace contextRef="#ctx0" brushRef="#br0" timeOffset="4513">1559 199 8098,'0'-4'-29,"0"-1"554,0 4 877,0-2-1004,0 3 0,0 3-145,0 1 1,0 0-226,0 3 1,0-2 46,0 3 1,0-1-607,0 0 427,0-1-722,0 4 1,2-3 231,0 1 1,0-3-20,-2 0 0,1-4 613,1 1 0,-1 2 0,2-1 0</inkml:trace>
  <inkml:trace contextRef="#ctx0" brushRef="#br0" timeOffset="4514">1565 122 8098,'0'-7'445,"0"1"-312,0 0 1,0 1 204,0 1-587,0 3-750,0-5 44,0 5 273,0-2 682,0 3 0,3 0 0,1 0 0</inkml:trace>
  <inkml:trace contextRef="#ctx0" brushRef="#br0" timeOffset="5394">1649 263 8255,'-4'-3'-22,"1"2"121,3-1 29,0 2-46,0-3 1,0 1-18,0-2 1,0 2-2,0-2 0,1 1 92,1-1 0,-1 2-34,4-2-252,-1-1 0,2 0 80,1 1 1,-3-1-91,0 2 0,-1-1 40,1 2 0,-2 0-110,2 2 0,-2-1 28,0-1 127,1 1 0,-1-2 274,2 3-216,-3 3 1,3 1 8,-2 2 0,0 0-23,2-2 0,-2 3-215,2-2 1,-2 2 136,3-3 0,-1 2-53,2 0 0,1 1 62,-1-1 0,1-2-30,-1 1 0,0-2 102,1 1 1,1 0-86,1-2 1,0-1 151,-3 1 0,0-1-80,1-1 0,-1 0 221,1 0-217,-1-3 1,0-1 14,-2-2 1,2-1 17,-2 1 0,-1 2 1,0-1-1,-1 0 148,0 0 1,0-2-1,-1 1 1,0-1-1,1 1 1,0 0 554,-2-1-520,0 1-272,-2 2 117,-2 1 1,-2 4-123,2 1 70,-2 2 1,5 2-99,-3 1 1,2-1 63,0 0 1,1 1 34,1-1 1,0 1-1,0-1 0,0 1 12,0-1-192,0 0 0,0 1 33,0-1-111,3-2 207,1-1 1,2-1-7,1 0 1,-3 0 34,0-2 1,0-2 120,3 0 0,-3-3 49,0 3 1,-2-3-97,0 1 0,1-2 194,-1 0 1,0 2-43,-2-1 0,0 3 69,0-2 1,0 2 129,0-2-231,0 2-7,0-1-718,0 3 438,0 3 1,0 1 37,0 2 0,0 1 13,0-1 0,0 1 97,0 2 0,0-2-51,0 1 1,0 2 17,0-2 0,0 1 43,0 0 1,-2-1-39,0 3 0,-2-4 64,1 2 0,-2-2-43,1-1 1,1 2 106,-2 0 0,1-3-110,-2 2 0,1-5 362,1 0 1,0 1-78,-3-1 0,3 0 41,0-2 0,2-2-260,-3 0 1,2-3 95,-1 0 0,-2 0-793,2 1 0,0-2 342,0 2 0,2-1 273,-3 1 0,1-5 0,-2 2 0</inkml:trace>
</inkml:ink>
</file>

<file path=ppt/ink/ink2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15.229"/>
    </inkml:context>
    <inkml:brush xml:id="br0">
      <inkml:brushProperty name="width" value="0.06" units="cm"/>
      <inkml:brushProperty name="height" value="0.06" units="cm"/>
      <inkml:brushProperty name="color" value="#00A0D7"/>
    </inkml:brush>
  </inkml:definitions>
  <inkml:trace contextRef="#ctx0" brushRef="#br0">46 193 10111,'0'-4'505,"0"-1"-396,0 1-54,0-2 0,0-1-149,0 1 0,0 2-14,0-1 1,0 3 77,0-2-169,-3 2 128,2-3 6,-5 4 77,3-2 1,-2 3 98,1 0 1,2 1-23,-2 1 1,2 2 162,0 2 1,-1 3 70,1-1 1,0 1-84,2 0 0,-2-2-127,0 2 0,0 0 29,2-1 0,0 1-199,0-3 1,0 1 44,0-1 1,2-1 34,0-1-78,3-3 1,-2 3-204,4-2 0,-1-1-167,1 1 0,-3-2 174,0-2 1,1-1-150,1-1 0,0-4 86,1 1 1,-3-1-22,0 2 0,1-3 71,1 1 1,0-1 58,-2 0 1,1 2 34,-3-2 0,2 2 187,-1 1 1,-1 2-90,-2-1 430,0 4 297,0-5-501,0 5 1,0-1 239,0 4 1,0 2-68,0 2 0,0 1 72,0-1 1,0 1-107,0-1 0,0 1-41,0-1 0,2 2 22,0 1 0,1 0-58,-1-3 0,-1 0-360,4 1 1,-3-1 117,2-2 1,0 1-502,3-3 1,-3 0 25,0-2 0,1 0-188,1 0 0,0-1 268,1-1 1,-1 0-112,1-4 1,-1 1 83,0-4 0,-1 1 448,-1 0 0,0 1 0,0-2 0,1 2 0,-3 1 0,0-1 0,-2 1 0,0 1-71,0 1 83,0 3 325,0-5-27,0 5 1,-1-2-76,-1 3 1,2 1 94,-3 1 202,3-1-198,0 5 276,0-3-403,0 4 0,0-1-47,0 1 0,0-3 175,0 0-180,0 0 1,0 3-16,0-1 0,0-2 44,0 1 1,0-3-219,0 2 183,0-2-387,0 0 82,3-2 0,-3 0-29,2-2 1,-1 0 148,-1-2 1,2 0-119,0-3 1,1 1 74,-3-1 1,2 1 19,0 0 1,1-2 110,-1 1-82,-1-3 1,4 5 126,-3-3-84,3 1 18,-2 0 29,4 1 11,-1 2-9,0 1 0,-1 4 314,-1 1-248,-3 2 0,2 2-78,-3 1 0,0 0 196,0 1 0,0-1-91,0 2 1,0-2-39,0 0 0,1-1-62,1 0 1,-1 1-235,1-1-508,-1 1 330,2-1 18,0-2 1,4-2 72,-1-2 0,0-2-411,1-3 1,-1 0 172,1 1 1,1-2 17,1 2 0,-1-2 212,-1 0 1,1 0 222,1 2 0,-1-1 116,-1 3 1,-1-2-66,1 1 112,-1-2 0,0 4-11,-2-3 78,2 2 0,-5-1 251,3 1-136,-2 1 1,1-3 190,-1 2-172,-1 1-70,2-1 13,-3-1-49,0 2 1,0-3 12,0 2-155,0 2 21,0-3-94,0 3 0,-2-1-87,0-1 0,-1 1 32,1-1-34,1 1 33,-5 1 58,3 0 1,-4 0 182,1 0 1,2 3 86,-1-1-166,1 3 0,-2-2 131,-1 4 1,2-1-88,0 0 1,2 1 63,1-1 1,1 1-40,-1-1 1,1 1-186,1-1 0,1 0 101,1 1 0,1-1-173,4 1 1,-1-4-14,1-1 0,1-1-17,1-1 1,2 0 6,-3 0 1,1-1-203,-3-1 0,0-2 73,1-5 0,-1 2 92,1-1 1,-2 0 50,0-1 1,0 2-16,-3-1 1,0-2 150,-2 2 1,0-3-119,0 3 1,0-3 6,0 2 0,0-1-7,0 1 1,0-2-2,0 3 1,-1-3 87,-1 3 1,1-1-76,-1 3 1,2 1 330,0 1-235,-3 3 161,2-2 0,-3 3 14,2 3 0,2-2 20,-3 3 0,3 1-133,0 1 1,0 0 13,0 1 0,0-1 133,0 1 0,0 0-134,0 1 0,0-1 128,3 2 1,-2-2-66,3 0 1,-2 0-28,3 1 1,-4-1-48,1 2 0,1 0-74,-1 0 1,2 1 8,-1-1 0,1 2-158,-2-3 0,2 1-102,-2-3 1,3 1 84,0-1 1,0-2-733,2-2 1,-1-2 353,1 0 1,-1 0 526,0-2 0,1-5 0,-1-3 0</inkml:trace>
  <inkml:trace contextRef="#ctx0" brushRef="#br0" timeOffset="732">815 180 6871,'-3'-3'-220,"3"-3"1,-4 5 777,2-1-374,1-2 0,-2 4 519,1-2-393,1-2 0,-3 3-109,2-1 0,1 1 18,-1-1 0,1 1-18,-1-1 1,1 0-232,-1 0 1,0 1 104,0-1 0,1-1-7,-3 1 28,2 0 0,-3 1-260,3-1 171,-3 2 53,2-3 1,-4 3 63,1 0 1,1 2-65,1 0 1,1 3 133,-2-1 0,0 3-101,0 1 0,2 2 108,1 0 1,-1 2-86,1-1 0,0-1 4,2 1 0,1-3-88,1 0 0,-1-1-165,4 0 1,-1-2-143,2 0 0,1-3-49,-1-2 45,1 0 0,-1 0 75,1-2 0,-1 0-126,0-2 0,0 0 122,-2-3 1,2-1 65,-2-1 1,-1 0 32,-1 0 0,0 2 20,0-1 1,-1 0 127,1-1 1,-2 2-85,0-1 0,0 3 151,0 0 1,0 3-84,0-2 266,0 2-140,0 0 0,-2 2-96,0 2 0,0 2 66,2 2 0,0 2 118,0 0 0,0-1 75,0 2 0,0 0-146,0 0 1,0-1-131,0-1 1,0-1-32,0 0 1,1 0-203,1-2 0,-1 1 4,4-2 1,-3-1-726,2-2 637,0 0 0,3 0-141,-1 0 1,-2-2-1051,1-1 1472,-1-2 0,2 2 0,1-4 0,-1 1 0</inkml:trace>
  <inkml:trace contextRef="#ctx0" brushRef="#br0" timeOffset="1406">1033 154 8089,'-3'0'-325,"1"-2"724,1 1-152,-2-2-115,2 3 1,-4-1 50,3-1 0,-1 1-52,1-1 1,1 2 80,-3 0 1,1-3-74,-1 1 1,2 0-93,-2 2 27,-1 0 0,-1 0-148,0 0 1,-1 0 86,1 0 0,-1 0 18,1 0 0,0 3 56,-1 1 1,1 1-49,-1 0 0,1 2 157,-1 0 0,2 1-82,0-2 0,0 3 141,0-1 0,3 1-132,0 0 0,1-2-54,1 2 0,0-2-54,0-1 0,1-1-176,1-1 0,1-3-271,4 1 1,-1-1 215,0-1 1,3-1-132,0-1 1,2-1 57,0-4 1,-1 0-317,0-1 1,-2 0 153,1-3 1,0 1 90,0-1 0,-1 0 185,-2 2 1,-1-1 118,-1 1 1,0-2 119,0 0 1,-1 1-65,-3-1 0,0 1 0,0 0 0,0-2 0,0 1 0,0 1 28,0-1 1,-1 3-21,-1 0 0,1 1 176,-1 0 0,1 3 60,1 0 440,0 2-244,0 0 0,0 2-113,0 2 1,0 2 45,-3 2 0,3 1-46,-2-1 0,1 1-31,1-1 0,0 3 45,0-1 1,0 3 19,0-3 1,0 3-91,0-2 0,0 2 0,0 0 1,0 0-100,0 0 0,-2 2 78,0-1 0,-1 1-261,3 2 0,0-1 68,0-1 0,0-3-115,0-2 0,0-1-671,0 0-143,3-4 1,1 0 173,2-3 0,1-1-434,-1-1 1,1-2 298,2-5 1,-2 2 832,1-1 0,0 1 0,-2 0 0,0-2 0,1-1 0</inkml:trace>
  <inkml:trace contextRef="#ctx0" brushRef="#br0" timeOffset="2417">1181 161 8089,'-4'0'1220,"-1"0"-1167,4 0 0,-2-1 287,3-1-83,0 1-105,0-4 0,0 3-98,0-2 0,0 2 347,0-3-233,-3 4 0,2-3-259,-1 2 156,-1 2 1,1-3-105,-2 3 1,2 0 99,-2 0 0,1 0 123,-1 0 1,2 1-38,-2 1 0,2 1 12,-3 4 1,4 0-33,-1 1 1,-1 0-5,1 3 1,0-3-154,2 3 0,0-2 129,0 1 0,0-2-418,0 1 1,3-2 146,1-1 1,2-2-299,0-2 0,0-1 111,1-1 0,-3 0-54,0 0 0,1-1 117,1-1 0,0-2-114,-2-2 402,2-1 0,-5 1-123,3 0 1,-2-1 152,0 1 1,-1-1-75,-1 1 1,0 0 93,0-1 0,2 1-96,0-1 0,0 3-44,-2 0 117,0-1 292,0 2-110,0 0 0,0 4-91,0 1 0,0-1 282,0 4 0,0 1-98,0 3 0,0-1 69,0-1 1,0-1-308,0 0 0,2 1-147,0-1 0,1 1-593,-1-1 531,2 0 0,4-2-246,1-2 0,0-1 168,-3-1 1,3 0-545,-1 0 0,3 0 275,-3 0 0,2-3 500,-2-1 0,-1-2 0,2 0 0,-3 1 0,-1 1 0,0 0 0,-3-3 0,2 1 0,-2 0 0,0-1 0,-2 1 0,0-1 0,0 3-74,0 0 1,-1 2 155,-1 0 346,2-1 0,-4 2 231,2-1-277,1 1 1,-2 1 148,1 0-166,1 3 1,-2 0 23,3 4 1,0-1-85,0 1 1,0 1-79,0 1 1,0 0 26,0 0 0,0-2 3,0 4 0,0-1-114,0 1 0,0 1-118,0-1 0,0 0 49,0 0 1,2 0-142,0-2 0,3-1-315,-3-1 0,0-1-339,1 0-309,-3-2 750,3-1 0,-1-4-89,0-1 0,1-2 42,-3-2 0,0-1-63,0-2 0,0 2 400,0-4 1,0 2-106,0-1 1,-1 0 299,-1-1 0,1-1-39,-1 1 0,1-1 77,1-1 0,0 1-91,0 1 0,0-1 8,0 2 1,0 0 8,0-1 1,3 3 77,1 0 0,2 3-42,0 0 1,-1 2-97,-1-2 0,0 3-117,3 2 1,-1 0 75,1 0 1,-3 2-22,0 0 1,0 4 6,0 0 1,-1 0-8,0 3 1,-3-1 4,2 0 0,-1-1-5,-1 2 1,-2 0-25,0 0 0,-2 1 35,1-1 0,-1 0-204,2-3 0,-3 0 122,1 1 1,0-3-447,0 0 1,2-2 183,-2 0 0,1-1-1299,-1-1 398,3 0 1187,-5 0 0,5-3 0,-2-1 0</inkml:trace>
  <inkml:trace contextRef="#ctx0" brushRef="#br0" timeOffset="2904">1527 65 8027,'-4'0'0,"0"0"-168,2-3 414,-3 2 384,4-2-155,-2 0-32,3 3-143,0-3 0,0 4-87,0 1 1,0-1 214,0 3 1,0 1-110,0 1 0,0 1-58,0 2 0,0 0-25,0 2 0,0 3-29,0-1 0,-1 1-73,-1-1 0,1 2-114,-1 0 1,2 0-563,0-2 0,0-3 355,0 1 0,0-5-290,0 0 1,0-4-170,2 0 0,0-1-434,2-1 0,-2-1 243,3-1 837,-4-1 0,5-7 0,-3 0 0</inkml:trace>
  <inkml:trace contextRef="#ctx0" brushRef="#br0" timeOffset="4094">1482 142 10308,'7'0'167,"-1"0"-175,1 0 0,-1 0-230,0 0 1,1 0-1,-1 0 1,1 0-1,-1 0 1,0 0-1,1 0 1,0 2-79,2 0 0,-2 1 0,1-2 1,0 1-1,0 0 0,0 1 0,0-1 1,-1 1 315,0 0 0,-1 1 0,1-1 0,-1-2 0,0 3 37,1-4 86,-4 3 680,0-3 786,-3 0-1214,0-3-211,-3 0 0,3-2-28,-2 1 1,0 2-144,0-2 88,1 2 0,-2-1-225,3 1-57,-2 1 220,1-2 51,-5 3 0,5 0-11,-3 0 1,1 2 35,-1 0 0,3 3 21,-1 0 0,-1-1-4,1 2 1,-1-1 144,1 4 0,1-1-168,-1 0 1,1-1 25,1 2 0,0 0-227,0 0 1,1 1-90,1-1 1,-1-1-118,4-4 0,-1 1 138,2-3 1,-1 0-22,-1-2 0,0 0 2,2 0 1,1-2-127,-1 0 0,0-5 31,-2 1 0,1-2 74,-3 1 1,3-1 258,-3-1 1,0 0 9,-2 0 1,0 2 141,0-1 1,0 1-168,0 0 0,0 1 63,0-1 1,0 3 82,0 0 255,-3 2-161,2-1 1,-4 4-123,3 1 1,0 2 140,2 2 1,-1 1-32,-1 2 1,2-1 62,-3 2 1,3-2-148,0 1 0,0 0-123,0 0 1,0 1-83,0-1 0,0-1 145,3-4 0,-2 3-631,3-3 0,1 3 247,1-5 1,3 0-223,-1-2 0,3-1 13,0-1 1,1 0-175,1-4 1,-2 1 277,-1-4 1,-2-1 380,1 0 0,-2-2 0,-1 1 0,-1-1 0,-1 2 0,-3-2 0,2-1 0,-3 1 0,0 1 0,0-1 0,0 1 0,0 1 0,-3-1 0,2 4 0,-3-2 0,2 4 291,0 1 132,-1 2 0,1-3 202,-2 3-108,2 0 69,0 2-380,2 3 0,0-2 178,0 4 0,0-3 152,0 2-266,0 0 0,0 3-53,0-1 1,0 1-44,0-1 0,0 1-62,0 2 0,0-2 124,2 4 0,-1-2-100,1 1 0,-1 1-42,-1 2 0,0 0-166,0 0 1,0-1-64,0 1 0,0-2-270,0 0 1,0-3-1006,0 3 1049,3-3 0,-2 0-903,4-3 424,-1-3 385,2-2 1,-1-2 165,-1-3 1,-3 2 288,1-2 0,-1 1 0,-1-2 0,0 1 0,0 1 0,-1 1 0,-1-2 0,1 0 0,-3 0 0,1 2-83,-1-1 0,2 1 44,-2-1 1,2 0 349,0-3 1,1 3-74,1 0 1,0 0 31,0-3 0,0 3-68,0 0 0,0-1 104,0-1 1,3 2-69,2-1 0,-2 4 34,1-1 0,-1 0-83,1 0 0,-2 2 180,2-3-179,0 3 0,2 0 7,-2 3 1,2-3-172,-2 2 0,0 1-87,0-1 0,1 1-190,1-3 1,-2 0 122,1 2 0,-1-1 95,2 1 0,1 0 50,-1 0 1,-2-1-52,1 1 134,-1 1 1,0-1-63,0 2 147,-2 0 1,1 3 54,-3-1-162,0 0 0,-1 1-45,-1-1 1,1 1 16,-1-1-46,-2 0 1,4 1 54,-2-1 0,-1 1-13,1-1 0,-1-2 47,3 1-375,0-1 37,0 2-144,0-2 89,0-1 1,1-3-311,1 0 0,2-2 75,2 0 0,1-6-252,-1 2 0,1-3 787,-1 1 0,3-2 0,1-3 0</inkml:trace>
  <inkml:trace contextRef="#ctx0" brushRef="#br0" timeOffset="4592">1976 97 7866,'-4'2'356,"0"0"1,2 2-1,-2-1 331,1 1 1,1-2-529,2 2-1668,0-2 864,0 0 1,3-2 644,1 0 0,2 3 0,0 1 0</inkml:trace>
  <inkml:trace contextRef="#ctx0" brushRef="#br0" timeOffset="5092">2117 206 7982,'0'-4'844,"3"1"1,-2 3-520,1-2 121,-1 1-403,-1-2 0,0 2 318,0-1-425,0 1 0,-1-1-10,-1 2 1,0 0-52,-2 0 1,2 0 66,-2 0 1,-1 0-119,-1 0 0,0 0 252,-1 2 1,-1 2-67,-1 2 1,0 1 183,0 2 0,2-1-110,-1 3 1,-1-3 152,3 3 0,-1-3-90,4 3 1,1-3-205,2 0 0,0 0 17,0-2 0,3-2-206,1-2 0,3-2-120,1 0 0,-1 0 193,2 0 0,0 0 1,0-2-1,-1-3 1,1 0-1,0-1 1,-2 1-1,0 1-836,0-1 0,-1-1 785,-2-1 1,2 1-1,-3 0 224,1-1 0,1 1 0,-1-1 0</inkml:trace>
  <inkml:trace contextRef="#ctx0" brushRef="#br0" timeOffset="5573">2169 225 7961,'-3'4'-126,"1"1"1,0-3-94,2 2 1,0-2 731,0 2-277,0 1 0,0 1 203,0 0 0,0 1-151,0-1 1,0 1-16,0-1 0,0-2-92,0 1 0,0-1-122,0 2 1,0-1 248,0-1-242,0-3-749,0 2 435,0-3 70,3 0 0,-2 0 44,1-3 1,-1 1 351,1-3 1,-1 0-110,1 0 0,0 0-33,0-2 1,-1 1-45,1-1 0,1 1 29,-1-1 0,2-1-213,-2-1 1,3 1 93,-1 1 0,1-1 147,0-1 0,0 1-89,0 4 601,0-1-6,2 1-260,-1 0 1,-2 2-93,-2 4 0,-1 2 354,-1 2-483,0 1 1,0 1 119,0 1 0,0-1-241,0-1 0,0-1 102,0 1 1,-1-1-141,-1 0 0,1 1-218,-1-1 0,1 1-211,1-1 1,0-2-58,0 1 1,2-3-493,0 2 1,4-2 1022,1 0 0,-1-2 0,3 0 0</inkml:trace>
  <inkml:trace contextRef="#ctx0" brushRef="#br0" timeOffset="6317">2438 270 7992,'-4'0'-617,"-1"0"1281,4 0-358,-2 0 180,3 0-237,0-3 62,0 2-43,0-2-186,0 3-36,3 0-243,-2 0 129,2 0 64,-3 0-51,2 0-34,-1 0-175,2 0-205,-3 0 0,-3 0 0,0 0 0</inkml:trace>
</inkml:ink>
</file>

<file path=ppt/ink/ink2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23.974"/>
    </inkml:context>
    <inkml:brush xml:id="br0">
      <inkml:brushProperty name="width" value="0.06" units="cm"/>
      <inkml:brushProperty name="height" value="0.06" units="cm"/>
      <inkml:brushProperty name="color" value="#00A0D7"/>
    </inkml:brush>
  </inkml:definitions>
  <inkml:trace contextRef="#ctx0" brushRef="#br0">39 39 7084,'-4'0'81,"1"-1"39,3-1 8,0 1 126,0-2 398,0 3 0,0 3-543,0 2 1,0 0-5,0 2 1,0 2-24,0 2 1,0 2-111,0 1 1,0 0-52,0 1 0,0 1 97,0-1 1,0 0-100,0-3 0,0 1 38,0-3-451,0-1 1,1-3 34,1-2 0,0-1-536,2-3 995,-3 0 0,5-3 0,-2 0 0</inkml:trace>
  <inkml:trace contextRef="#ctx0" brushRef="#br0" timeOffset="449">20 71 7992,'-7'-6'-224,"1"2"1,2 0 254,2 2 1,1 1-109,1-3 0,0 1-149,0-1 226,0 0-15,0-3 130,0 1-68,3 0 0,0 1-19,1 1 0,0 2-1,-2-2 13,2 2 1,0-1 11,0 3 1,-2 0 24,2 0 0,-1 0-31,1 0 1,-2 0-61,2 0 0,0 1 57,0 1 1,2 0-55,-2 2 0,0 0 5,0 3 0,-2-1-14,2 0 1,-1 1 1,1-1 0,-3 1 25,1-1 1,-1 1 4,-1-1-8,0 0 0,0 1-76,0-1 1,0 1 73,0-1 1,-1-2-99,-1 1 0,-1-3 26,-1 2 1,-2-2-131,2 2 0,1-2 25,-2 0 1,3-1 174,-2-1 0,0 0 0,-3 0 0</inkml:trace>
  <inkml:trace contextRef="#ctx0" brushRef="#br0" timeOffset="998">116 148 7289,'-4'1'166,"2"1"-61,1-2 0,1 6-204,0-2 0,0 0 161,0 0 1,0 1-6,0 4 0,1-2-17,1 2 1,0-2 24,2-1 1,-2 0-34,2 1 0,-2-1 6,0 1 1,1-3-106,-1 0 1,0-2 70,-2 3-181,3-4 126,-2 2-32,1-3 64,-2-3 1,0 0-2,0-4 1,0 1 28,0-1 0,0 1-22,-2-1 0,1 1 33,-1 0 0,1-1-16,1 1 0,0-1 2,0 1 1,0 0-29,0-1 0,0 1 0,0-1 1,3 3-81,1 0 0,0 2 88,0 0 1,-1 1-149,2-1 0,0 1 120,0-1 1,0 1 31,2 1 0,-3 2-85,0 0 1,1 3-99,1-3 0,1 1 104,-1-1 89,-3-2 0,6 6 0,-2-2 0</inkml:trace>
  <inkml:trace contextRef="#ctx0" brushRef="#br0" timeOffset="1415">308 142 7992,'-6'0'-211,"-1"0"91,1 0 208,-1 0-348,1 0 220,0 2 0,0 0 117,2 2 0,0-2 18,2 2 1,1-1 89,-4 1 0,4 0-4,-1 3 0,1-1 64,1 0-220,0 1 1,0-1 80,0 1 1,1-2-102,1 0 1,1 0 14,4-3-160,-1 0 0,1-2 78,-1 0 1,0 0-226,1 0 152,-1 0 70,1-3 185,-1-1-107,-2-2 1,-1 0 1,-3 1 10,0 1 1,0 2 10,0-2 1,0 2-51,0-3 0,0 3-86,0-2 0,-3 2-502,1-3 163,0 4-422,2-5 861,0 6 0,0-3 0,0 0 0,0-1 0</inkml:trace>
  <inkml:trace contextRef="#ctx0" brushRef="#br0" timeOffset="2090">417 148 7992,'-6'0'0,"-1"0"-365,1 0 1,2 0 57,-1 0 131,4 0 208,-5-3 0,5 2 23,-3-1 363,2 2-200,-1 0 45,0 2 1,3 0-11,-2 2 0,-1 0 6,1 3 1,-1-1-185,3 1 0,0 0 19,0 1 0,0-1-196,0 2 1,0-2 65,0-1 1,0 1-92,0-1 1,1-1 29,1-1 0,0-3-295,2 1 0,0-1 151,3-1 0,-1-1-246,1-1 1,-1-1 234,0-4 1,0 1 251,-2-1 0,1 1 0,-3 0 0,3-1 0,-3-2 0,0 2 0,-2-2 0,2 2 0,0 1 0,0-1 0,-2-2 0,0 2 0,0-2 0,-2-1 0,0 0 0,-1 0-56,1-1 1,1 3 30,-1-3 1,2 3 0,0-1 0,-1 2 27,-1 1 187,1 2-185,-2-1 1,2 4 135,-1-1 1,2 4 9,-3 2 1,3 2 366,0 0-345,0 1 1,0 1-2,0 1 0,0-1-60,0-1 1,0-1 8,0 1 1,0-1 44,0 0 1,0 3-46,0 0 1,0-1 24,0-1 0,0 1-72,0 1 0,0-1-123,0-1 1,2-1 57,0 0 0,0 1-138,-2-1 1,0 1 5,0-1 1,1-2-176,1 1 1,-1-3-221,1 2 1,-1-3-62,1 2 109,-1-3 470,5 0 0,-3 0 0,4 0 0</inkml:trace>
  <inkml:trace contextRef="#ctx0" brushRef="#br0" timeOffset="2516">558 174 7992,'-3'-4'-25,"3"0"63,-2 2-318,-2 2 224,3-3 1,-2 1-163,1-1 42,1 1 188,-2 2 95,0-3-50,0 3 1,-2-2-34,1 4 1,2-1 63,-2 3 0,2 1 75,-3 1 1,3 1-61,-2-1 1,2 0 98,-3 1 1,4-1-99,-1 1 0,1-1-132,1 0 0,0 1 70,0-1 1,3-1-125,1-1 0,2-3-34,0 1-154,1-1 0,-1-1-280,1 0 155,-1 0-53,0-3 300,1 0 1,-4-4 71,0 1 1,-3 2-4,0-1 1,0 3 127,0-2-132,0 0 1,-2-3 31,0 1 0,0 2 51,2-1 0,-3 1 0,-1-2 0</inkml:trace>
  <inkml:trace contextRef="#ctx0" brushRef="#br0" timeOffset="3199">635 225 7992,'-3'0'-175,"-1"0"-126,2 0 539,1 0 1,-2 0 224,1 0-290,1 0 0,-3 0 150,2 0-209,1 0-225,-1 0 117,2-3 0,-3 2 45,1-4 1,0 3-239,2-2 81,0 0 0,1-3 125,1 1 0,-1-1-129,1 1 0,1 0 84,-1-1 1,2 3-27,-2 0 64,3-1-2,-1-1 0,2 2 247,-2-1-200,2 4 1,-5-2 24,3 3 1,-2 1 41,0 1-48,1 2 1,-2 2 33,1 0 1,-1 1 12,-1-1 1,2 1-79,0-1 1,0 0-9,-2 1 0,0-3-128,0 0 1,0-1 96,0 1 72,0-3-95,0 2-238,3-3 214,-2 0 1,2 0 13,0 0 0,-3-3-48,2-1 1,1-2 4,-1 0 1,3 2 21,-3-1 0,2 1 22,-2-2 1,3-1-123,-3 1 128,3-1 9,-2 1 0,3 2 2,-2-1 13,2 4 0,-5-2 208,4 3-174,-4 0 1,3 1 226,-2 1-193,-2 2 1,3 2 85,-3 0 1,0 1-58,0-1 0,2-2-113,1 1 0,-1-1 32,-2 2 0,0 1-8,0-1 0,0 1-69,3-1 0,-3-2-199,2 1 1,0-2-310,0 1 1,-1 0-113,4-2 19,-1-1 0,2 2 658,1-3 0,-1-3 0,1-1 0</inkml:trace>
  <inkml:trace contextRef="#ctx0" brushRef="#br0" timeOffset="3564">853 174 9157,'0'4'57,"0"0"0,0-2 277,0 3-327,0-1 0,0 2 17,0 1 0,0-1-160,0 0 0,0-1-140,0-1 1,0-2-606,0 2 41,0-2 840,0 1 0,0-3 0,0 0 0</inkml:trace>
  <inkml:trace contextRef="#ctx0" brushRef="#br0" timeOffset="3931">847 97 7972,'-4'0'388,"-1"0"0,3 0-615,-2 0 1,3 0-1,1 0 1,3 0-1,1 2 227,1 0 0,-1 0 0,2-2 0</inkml:trace>
  <inkml:trace contextRef="#ctx0" brushRef="#br0" timeOffset="4302">924 218 7972,'0'4'-1180,"0"0"1897,0-2-136,0-2-401,0 3 157,0-3-263,0-3 0,0 2-26,0-3 1,0 2-21,0-3 1,1 1-122,1-2 1,-2 1 88,3 1 1,-1 0-79,1-3 1,-1 2 45,1 0 0,-2 0-65,3 0 84,-2 3 6,3-4 255,-4 5-197,5-2 0,-5 4 168,1 1 0,-2 2-126,0 2 0,0-2 1,0 1-1,0 0 1,0 0-1,0 2 1,0-1-179,0 1 0,1-2 0,1 0 1,0-1-1,2-1 0,1 0 1,1 0-1,0-1-870,0-2 0,3 0 449,0 0 1,-1 0 509,-1 0 0,2 0 0,1 0 0</inkml:trace>
  <inkml:trace contextRef="#ctx0" brushRef="#br0" timeOffset="4672">1103 186 7417,'0'-6'-483,"0"2"1299,0-1-626,0 4 144,0-5-529,0 6 87,-2-3 110,1 0 0,-3 2 124,2-1-20,2 1-57,-6 1 1,4 2-14,-2 1 0,2 1-3,-2-2 1,2 3 25,-3-1 1,3 1 134,-2 0 1,2 0-139,0 0 0,2 0-2,0 2 0,0-1-33,0 0 1,0-1-126,0-1 1,0 0-14,2 0 118,2-1 1,2-1-164,1 0 0,-1 0 24,1-2 1,-3 0-40,0 0 1,0-2 128,3 0 1,-1-3 0,1 1 0,-2-2 0,0 0 0,-1 1-33,-1 1 1,-1 0-1,-2-3 169,0 1-141,3 2 247,-2-1-140,1 4 88,-2-2 0,-2 4-63,0 1 1,0-1 150,2 4 1,0-1-28,0 2-77,0 1 1,0-1-119,0 0 1,0-1 72,0-1 1,2-2-270,0 2 1,3-2 73,0 0 0,-1-1-22,2-1 0,-1 0-18,4 0 0,-2-1-133,-1-1 1,1-2 67,-1-2 0,1-1-144,-1 1 1,-2-1 98,1-2 1,-4 2 262,1-4 0,-1 2 0,-1-1 0,0 1 0,0-2 0,0 1 0,0-3 0,-3 0 0,-1 0 0,-2 0 0</inkml:trace>
  <inkml:trace contextRef="#ctx0" brushRef="#br0" timeOffset="5048">1206 26 6572,'0'4'563,"0"1"-114,0-1 0,0 4-249,0 1 1,0 2-44,0-3 0,0 4 15,0-2 0,1 5-123,1 0 0,-1 0 121,1-3 1,-1 1-194,-1 0 0,2 0 0,0-1 1,-1-1-1,1-1 0,-1 0 1,1-3-1,0 1 0,-2-2-585,0 0 0,1-2 0,1-3 0,0-2 608,-1-3 0,3-5 0,-1-1 0</inkml:trace>
  <inkml:trace contextRef="#ctx0" brushRef="#br0" timeOffset="5600">1232 186 7952,'-3'-3'-1031,"2"-3"1,-2 5 1498,3-4 1,0 3 301,0-2-962,0 3 107,0-5 0,0 4 143,0-2 0,1 3 64,1-1 0,0-1-3,2 1 1,-2 0 37,2 2 1,-2-3-56,3 1 0,-2-1-73,2 1 1,0 2 69,0-3 0,0 1-225,2-1 0,-1-1 36,1 2 0,1-3 12,1 1 1,-1-1-6,-1 0 0,-1 0-161,0 0 1,1 0 50,-1-2 0,-2 3 74,-2 0 0,1 2 263,-1-3-169,0 4 1,-3-4 157,-1 3 0,1 0-46,-3 2 0,1 0 37,-1 0 1,2 2-12,-2 0 0,2 2-63,-3-2 0,4 3 112,-1 0 0,-1 0-53,1 2 1,0-1-45,2 1 1,0 1 0,0 1-1,0-1 1,-1 1 0,-1 0-1,0 0 1,1 1-8,0 0 0,1-2 0,0 1 0,0 0 1,0 0-1,0-2 0,1 0 0,1 0 0,2-1-197,2 1 0,1-4 157,2-1 1,-2-1-187,1-1 1,0 0 48,1 0 1,-2-3 49,1-1 0,-3-2-11,0 0 1,-2 2 2,2-1 0,0 1-60,-3-2 1,0-1 64,-2 1 1,1-1 39,1 1 1,-2 2-100,2-1 188,-1 1-17,-1 1 257,0-3-90,0 5 1,-2 3-166,0 5 0,0 1 89,2-2 0,-2 3 185,0-1 1,-1 1-176,3-3 1,0-2-44,0 1-76,0-1 0,1 2-136,1-2 1,0-1 169,2-3 1,0 0 15,3 0 1,-1 0-73,0 0 0,0-1 23,-2-1 0,2 0-17,-2-2-9,2 0 0,0-3 7,-2 1 0,0 2 60,-2 0-12,-2-1-128,3-1 86,0-1 1,-2 3-87,1 0 96,-1 2 66,-1 0 525,0 2-571,0 2 0,0 0 13,0 2 1,0 0 57,0 3 1,0-1-48,0 1 1,0-1 124,3 0 0,-3 2-101,2 0 1,-1 0 141,-1 3 0,0-3-51,0 3 1,-1-3 70,-1 3 1,1-1-87,-3 1 0,1 0 20,-1-2 0,0 0-210,-2 0 0,-1-2 99,1 1 0,-1-3-561,1 0 0,-1-4 242,1 1 0,0-1-859,-1-1 1,2-1 179,0-1 925,0-2 0,1-5 0,-2-1 0</inkml:trace>
</inkml:ink>
</file>

<file path=ppt/ink/ink2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32.483"/>
    </inkml:context>
    <inkml:brush xml:id="br0">
      <inkml:brushProperty name="width" value="0.06" units="cm"/>
      <inkml:brushProperty name="height" value="0.06" units="cm"/>
      <inkml:brushProperty name="color" value="#00A0D7"/>
    </inkml:brush>
  </inkml:definitions>
  <inkml:trace contextRef="#ctx0" brushRef="#br0">1 39 7879,'0'-7'1183,"0"4"-843,0 0-89,0 3 1,0 3-59,0 1 1,0 2 114,0 0 0,0 1-102,0 2 0,0-1-30,0 2 0,0-1-79,2 2 1,-1-1-114,1 0 0,1 2 50,-1-4 0,0 1-127,-2 0 0,3-1 64,-1 3 0,0-4-141,-2 2 1,1-2 16,1 0 0,-2-3 86,3 0 1,-3-2-322,0 2 175,0-2 110,0 1 4,0-9 1,0 4-15,0-5 0,0 2 32,0-4 1,0 2-2,0-1 1,0-2 31,0 2 0,2-3-14,1 3 0,-1-1-51,-2 3 1,2-3 29,0 0 1,2 0 19,-2 1 0,1 0 30,-1 0 1,-1 1 106,1 0-81,2 1 0,-1 0 109,1-1 1,-1 3-73,0 0 0,-3 1-48,2-1 148,2 3-93,-3-2 212,4 3-122,-4 0 35,2 0 1,-2 3-89,1 1 1,-1 0 97,1 0 16,-2 0 1,0 3-113,0-1 1,1 0 44,1 1 1,-1-1-21,1 1 1,-1-1 25,-1 0 1,0 2-89,0 0 1,2-1 6,0 2 0,0-2-17,-2-1 1,1 1-122,1-1 0,-1 1-145,4-1 1,-3 0 75,2-2 0,-2-1-101,3-3 1,-1 0 49,2 0 0,-1 0 74,-1 0 1,0-1 60,3-1 0,-3-1-29,0-1 1,-2-2-76,3 2 202,-4-2-116,5 0-23,-3-1 125,1 1-121,1 2 165,-4 2 0,3 2 24,-2 0 117,-1 2 0,2 2-46,-1 2 0,0 0-77,2-2 0,-2 2-72,2-2 1,1-1 54,1-1 1,1 1-215,-1-1 0,0 0-7,1-2 0,-1 0 85,1 0 0,-1 0-73,0 0 1,1-2 41,-1-3 0,1 2 54,-1-2 0,0 1-23,-2-2 1,1-1 100,-3 1 1,0 2-83,-2-1 1,0 1-47,0-2 1,0-1 89,0 1 1,0 2 1,0-1 0,-2 3 9,0-2 1,-3 2 2,1 0 1,-2 2 248,0 0 1,-1 0-89,1 2 1,-1 1 188,1 2 0,2 0-109,-1 0 0,2 0 49,-1 2 1,-1 1-57,2 1 1,1-1-63,2-1 0,0-1-16,0 1 0,3-1-6,1 0 0,2-1-220,1-1 1,0 0 57,1 0 1,0 1-356,3-3 1,-3 0 166,3-2 0,-2 0-594,1 0 0,-1 0 48,2 0 755,-4-3 0,5 0 0,-2-4 0</inkml:trace>
  <inkml:trace contextRef="#ctx0" brushRef="#br0" timeOffset="659">539 109 7879,'-3'0'1773,"-3"0"-1722,5 0 120,-4 0-96,4 3 1,-2 1 69,3 2 0,0 1-86,0-1 1,2 3 29,0-1 0,3 1 109,-3 0 1,3 1-294,-1 3 1,0-3 42,0 1 0,-2-3-1,2 0 0,-2 2 4,3-2-252,-4 1 0,3-3-221,-2-2-162,-1-1 265,1-3 1,-2-1 77,0-1 1,0-2 239,0-2 1,0-1-70,0-2 0,-2 1 93,0-2 0,-2-1-46,2-2 1,-1 2 164,1 1 1,1 1-6,-1-2 1,-1 1 50,1 0 1,0 0-115,2 1 1,1 2 86,1-1 0,-1-2-18,3 2 0,0 1-71,0 3 0,2 2 162,-2-2 0,0 2-93,0 0 0,-2 1 239,2 1 1,-1 1-28,1 1 0,-2 2 48,2 2 0,-2 1-83,0-1 0,1 0-62,-1 1 1,0-1-74,-2 1 0,2-3 57,0 0 1,0 1-124,-2 1 0,0 0 46,-2 1 0,0-3-55,-2 0 0,2-2-53,-3 3 0,2-3 61,-1 2 1,-2-2-892,2 0 634,-2-2 0,-1 0-1546,1 0 945,2 0 842,2 0 0,-1 0 0,-1 0 0</inkml:trace>
  <inkml:trace contextRef="#ctx0" brushRef="#br0" timeOffset="3204">700 116 7879,'0'-4'256,"0"-2"1,0 5-84,0-3-365,0 2 1,-1-1 42,-1 1 122,1 1 1,-2-2 155,0 3 1,2 0 10,-3 0 1,2 0 96,-3 0 0,2 1-130,-1 1 1,-1-1 71,2 4 0,-2-1-49,1 2 1,1 1 20,-2-1 1,4 1 28,-1-1 0,1 0-201,1 1-42,0-1 0,0 1-142,0-1 0,1 0-92,1-2 1,-1 0 127,4-2 1,-1-2-17,2 3 105,1-3 1,-1 0 125,0 0 1,1-3-158,-1-1 0,-1 1 157,-1-2 0,-2 1-148,2-2 0,0 1-101,0 1 1,0 0 20,-2-3 1,-1 3 69,1 0 0,-2 0-253,0-3 246,0 1 0,0-1-143,0 1 1,0 2 50,0-1 0,1 3 333,1-2-59,-1 2 0,3 0 132,-2 2 0,-1-3-64,3 1 0,-2 0 75,3 2 0,-3 0-10,2 0 0,-2 0 2,3 0 92,-4 0-88,5 3-81,-3-2 0,2 4-45,-1-3 1,-2 2 66,2-2 0,-2 1 120,3-1-121,-4 2 1,4 2-118,-3 1 0,3-3 74,-3 0 0,0 1-120,1 1 1,-3-2 118,2 1 0,0-1-205,0 2 0,-1-2 96,1 1 0,-1-3-263,1 2 114,-1 0-74,2 0-61,-3-1 49,0-3 0,0-3 162,0-1 1,-1 0 40,-1 0 0,1 0-1,-1-3 1,2 1-35,0-1 0,0 1-5,0 0 1,0-1-93,2 1 0,0-1 118,2 1 1,0-1 102,3 1 0,-3 0-117,0-1 1,1 2 80,1 0 1,0 0-38,-2 0 1,2 2 84,-2-2 1,0 3 12,0-2 0,-2 3-99,2-2 143,-2 0 0,1 0-17,-1-1 21,-1-2 1,2 5-62,-3-4 64,0 4-14,3-2 25,-2 0 44,1 3 0,-2-3-70,0 6 0,0-2-46,0 3 1,0 0 6,0 3 1,1-1-29,1 1 1,-1-1 40,1 1 0,-1-1-81,-1 0 1,0 1 43,0-1 1,0 3-11,0-1 1,0 1-38,0-3 1,0 1-1,0-1 0,0 1-75,0 2 1,1-2 100,1 1 1,-2-3-203,3 0 0,-3-1 35,0 2-345,0-2 106,3-1-163,-2-3 267,2 0 0,-3-1 86,0-1 1,0 1-21,0-4 0,0 3 213,0-2 0,0 0 0,0-3 0,-2 3 0,-1 0 0,-2-1 0,5-1 0,-2 0 0,-1 1 0,1 1 0,-1 2 0,3-2 0,0 2 0,0-3 0,-2 3 0,1-1 0,-1 1-64,1 1 87,1-2 0,2 3-14,0-2 0,1 1 15,-1-1 0,0 1 15,2 1 236,0 0-203,3 0 1,-1 0 144,0 0-176,1 0 0,-1 0 3,1 0 14,-1 0 0,1 0 40,-1 0 0,-2 0 10,1 0-26,-1 0 178,2 0-136,1 0 92,-1 0-93,-2 0-47,1 3 69,-4 0-92,5 4 1,-6-1-7,3 1 0,-2-3 12,1 0 1,-1 1-117,1 1 1,-1-2 161,-1 1-122,0-1 1,0 2 54,3 1 1,-3-3-166,2 0 165,-1-2-206,-1 3 155,0-4-411,0 2 294,0-3 1,-1-3 42,-1-1 0,1 0 88,-3 0 1,1 0-58,-1 0 1,2-2 47,-2 2-66,2-2 1,-1 0 7,3 0 1,0-1-117,0 1 96,0-1 1,1 1 114,1-1 0,0 3-85,2 0 1,0 2 150,3-3 1,-1 4-91,1-1 0,-3 1 12,0 1 1,0 0-30,3 0 1,-1 0 128,1 0 0,-1 0-48,0 0 1,-1 0 11,-1 0 0,0 0-33,3 0 0,-1 2-15,0 0 0,-1 1 267,-1-3-217,0 0 1,3 0 353,-1 0-121,-2 0-190,1 0 1,-3 0 101,2 0 17,-2 0-278,0 0 168,-2 0-298,0-3 94,0 2-67,0-2 1,0 3 89,-2 0 1,0 0-26,-2 0 1,2 0 39,-3 0 1,3 0-23,-2 0 0,2 0 20,-2 0 1,1 2 2,-1 0 1,2 1 209,-2-1-210,2-1 225,-3 5 0,4-3-57,-1 4 0,-1-3-11,1 0 1,0 1-68,2 1 1,0-2-40,0 1 0,0-1 5,3 2 0,-3-1-150,2-1 0,2-1-75,0 2 1,0-2 53,0-1 0,0-1-28,3 1 0,-3-1 50,0-1 0,1 0 155,1 0 0,-2-2-46,1 0 0,-1-3 16,2 3 1,-2-3 133,1 1 0,-3 1-37,2-2 1,-2 3-14,0-2 0,1 2-48,-1-3 0,0 3-386,-2-2 257,0 3-263,0-5 193,0 5 97,0-5-18,0 6 13,0-3 0,-1 3 332,-1 0-218,1 0 561,-2 0-409,3 3 0,0 0 31,0 4 1,0-3-43,0 0-244,0 1 0,1 0 104,1 0 0,-1 0-155,1-1 1,1 0-226,-1 0 0,3-2 128,-1 0 0,0-1-75,0-1 1,1 0 41,1 0 1,0 0 262,1 0 1,-1 0-48,1 0 142,-1-3 0,0-1-175,1-2 132,-1-1 1,0 1-44,-2 0 0,1 1 0,-3 1 0,1 0-277,-1 0 240,-1-2 1,2 5-367,-3-3 115,0 2 170,0-1 593,0 3-188,-3 3-197,2 1 1,-2 2 311,3 1 1,0-3 152,0 0-384,0 1 1,0 1-171,0 0 0,3-1-218,-1-1 1,1-2-461,-1 2 497,1 1 0,4-2-38,-1-1 0,-2-1-7,1-1 1,-1 0-108,2 0 0,1 0 31,-1 0 1,1-1 102,-1-1 0,0 1 60,1-4 0,-1 1 14,1-2 0,-2-1 12,0 1 0,0 0-36,-3-1 0,2 0 117,-2-2 1,0 2-3,-2-1 0,0 0 0,0-1 0,0 2-11,0-1 1,0 0 10,0-1 0,0 2 115,-2-1 41,1 0 1,-3 3 183,2 1 342,1-2 76,-1 5-177,2-2-293,0 3 0,0 3-37,0 1 0,0 0-28,0 0 0,0 0-22,0 3 1,0-1 3,0 1 1,0 1 12,0 1 1,0-1-20,2-1 0,-1-1 2,1 1 1,-1 0 0,-1 1 0,2-1-208,0 2 1,1-2 75,-1 0 1,-1-1-193,1 0 0,1-1-224,-1-1 1,1-1-272,-1 2 1,-1 0 112,4-3 1,-3 0-256,2-2 0,-2 0 48,3 0 1,-3 0 365,2 0 1,-2-1 344,2-1 0,-2-1 0,1-4 0</inkml:trace>
  <inkml:trace contextRef="#ctx0" brushRef="#br0" timeOffset="3725">1322 39 8335,'1'-6'0,"1"1"946,2 1 0,0 2-909,0 0 1,-2 1-105,2 1 52,1 0 1,1 0-1022,0 0 1,-1 0 1035,-1 0 0,0 3 0,3 1 0</inkml:trace>
  <inkml:trace contextRef="#ctx0" brushRef="#br0" timeOffset="4772">1630 84 7879,'0'-4'-227,"3"-2"1,-3 5 608,2-3 129,-1 2-422,-1-1 280,0 3-163,-3 0 37,0 0-176,-4 3 1,1 1-12,0 2 0,2-2 7,2 1 0,1-1-1,1 2 1,0 1-113,0-1 0,0 1 80,0-1 1,3 1-220,1-1 1,1 0 64,1 1 0,-1-1-132,3 1 1,0-3 24,1 0 0,-2-2 143,2 0 0,-2-2 25,-1 0 1,-2 0 3,1 0 1,-2 0 117,1-2 0,-1 0-127,-3-2 120,3 0 0,-2-3-30,1 1 0,-2 2 2,-2-1 1,0 2-12,-2-2 0,2 0-7,-2 0 0,2 2 41,-3-1 1,2 1 3,-1-1 1,0 2-14,2-2 1,0 2 222,-2 0 73,3 1-128,-2 1-189,3 0 127,3 0-224,0 0 1,4 0 32,-1 0 1,1 0 22,-1 0 0,0 0 13,1 0 1,0 0-29,1 0 0,0 0 89,0 0 0,-1 0-56,0 0 0,-1 0 138,0-2 1,0 0-119,-2-2 1,1 2 13,-2-3 0,1 3-38,-2-2 1,0 2-12,-2-2 1,0 2 6,0-3 32,0 4 0,-1-4-118,-1 3 93,-1 0 0,-4 2-3,1 0-11,-1 0 244,1 0-188,0 2 1,2 2 52,2 2-98,1 1 1,1-1 1,0 1 0,0 0 4,0 1 0,3-1 21,1 2 0,0-1-48,0 0 0,0 0 29,3 3 0,-1-3-94,1 3 0,0 0 38,1 2 1,-3-3-11,2 1 1,-2-1 14,1 1 1,-2 0 22,-2-2 1,-1-1-32,-1-1 1,0-1 16,0 0 0,-1 1 13,-1-1 0,0-1-10,-2-1 1,0-3 96,-3 1 1,1-1-59,0-1 1,-1 0 7,1 0 1,-1 0-231,1 0-34,-1 0 0,1-1-1001,0-1 697,2-1 562,1-4 0,0 1 0,0-1 0</inkml:trace>
  <inkml:trace contextRef="#ctx0" brushRef="#br0" timeOffset="6172">1989 84 7879,'0'-7'-440,"-2"3"365,0 0 617,0 2-86,2-3-180,0 1-135,0 0 1,0 1 174,0 1-70,0 1 34,0-2-1,0 3 0,0 3-205,0 1 0,0 2-45,0 0 1,2 1 53,0-1 0,1 3-153,-1 2 1,-1-1 37,1 1 1,1-1-72,-1 1 1,0 0 49,-2-3 1,0 1-84,0-3 0,0 3-45,0 0 0,2-3-22,0-2 1,0-2-197,-2 3 181,0-4 23,3 2 0,-2-4 12,1-1 1,-1-1 150,1-4 1,-1 1-106,1-1 1,0 1 163,0-1 0,-1-1-8,1-1 0,-2 1-31,0 1 0,3-1-16,-1-1 1,1 1-19,-1 1 1,-1 1 11,3-1 1,-1 1-11,1 0 1,-2-1 25,2 1 0,-2 0 11,3 2 1,-3-2 153,2 2-46,-2 1 1,1-1-40,-1 2-9,-1 2-40,2-3 1,-1 3-1,0 3 0,0-2 15,-2 3 1,0-2 195,0 3-145,0-1 0,0 2 104,0 1 1,1-1-94,1 1 0,-1-1 120,1 0 0,-1 1-45,-1-1 1,0 1-66,0 2 0,0-2-96,0 2 0,0-2 137,0-1-163,0 1 1,2-1 32,0 0 1,0-1-135,-2-1 1,1-2-273,1 2 271,-1-2-236,4 1 168,-1-3 100,2 0 1,1 0 24,-1 0 0,-2-2-54,1-1 44,-4-2 0,4 4 23,-3-3 1,1 2 54,-1 0 0,-1 1 9,1-1 0,-1 1 133,2-1-201,-3 1 96,3 1 0,-3 1-72,0 1-44,3-1 0,-2 4 38,4-3 19,-4 0 1,5 0 25,-2 0 0,0 0-28,0-2 0,0 1 43,0 1 0,1-1-40,0 1 0,-2-1 79,2-1 1,-1 0-68,2 0 0,-1 0 90,-1 0 0,-2-1-52,2-1-6,1 1-94,1-5 28,-2 3 1,1-4-66,-3 1 1,0 2 89,-2-1-91,3 1 47,-3-2 154,3-1 0,-5 3-23,0 0 31,-3 2 69,1 0 1,-2 2-76,0 0 1,1 0-21,1 2 1,0 0-14,0 2 0,-1-2 81,3 3 0,-2-3-2,2 2 375,-1 0-290,3 3 0,0-1 331,0 0-292,0 1 1,1-1-92,1 1 1,2-3-83,2 0 0,1 0 92,-1 0 0,1 0-279,-1-2 1,3-2 70,-1 3 1,1-3-327,0 0 1,-2 0 23,2 0 0,0 0-119,-1 0 1,3 0 6,-2 0 0,-1 0 109,-1 0 1,0 0-942,0-3 1270,1 3 0,-5-6 0,4 3 0</inkml:trace>
</inkml:ink>
</file>

<file path=ppt/ink/ink2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3:42.990"/>
    </inkml:context>
    <inkml:brush xml:id="br0">
      <inkml:brushProperty name="width" value="0.06" units="cm"/>
      <inkml:brushProperty name="height" value="0.06" units="cm"/>
      <inkml:brushProperty name="color" value="#00A0D7"/>
    </inkml:brush>
  </inkml:definitions>
  <inkml:trace contextRef="#ctx0" brushRef="#br0">0 46 7334,'4'0'194,"1"0"-169,-4 0 45,5 0-71,-3 0 1,4 0 38,-1 0 1,-1 0 15,-1 0 0,-2 0-28,2 0-2,1 0 6,1 0 10,0 0-66,1-3 0,-2 1 47,0-2 0,0 2-50,-3-2 1,1 2 42,-1 0 0,-1 1-15,4-2 9,-4 3 0,3-5 5,-2 3-17,-2-1 0,4 1 11,-2 0-17,-1 0 22,2-1-234,0 2 51,-3-1-270,3 2 16,-3 0 193,3 0 232,-2 0 0,2 0 0,-3 0 0</inkml:trace>
</inkml:ink>
</file>

<file path=ppt/ink/ink2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4:10.400"/>
    </inkml:context>
    <inkml:brush xml:id="br0">
      <inkml:brushProperty name="width" value="0.06" units="cm"/>
      <inkml:brushProperty name="height" value="0.06" units="cm"/>
      <inkml:brushProperty name="color" value="#00A0D7"/>
    </inkml:brush>
  </inkml:definitions>
  <inkml:trace contextRef="#ctx0" brushRef="#br0">14 51 7879,'-4'0'321,"1"0"0,3-1 67,0-1 135,0 1-136,0-2 520,0 3-798,0 3 0,0 1 71,0 2 1,2 1-188,0 2 0,1 1 79,-3 3 0,0-2 46,0 2 1,0-2-29,0 4 0,0-1-13,0-1 1,0-1-28,0 1 1,0-1-140,0-1 0,0-2-108,0-2 211,0-1-412,0 1 0,0-4-95,2-1 0,0-1-1063,2-1 986,-2-3 1,2 0 569,-1-4 0,2 1 0,-2-1 0</inkml:trace>
  <inkml:trace contextRef="#ctx0" brushRef="#br0" timeOffset="594">7 89 8817,'0'-6'0,"0"-1"0,0 1 0,0 0 0,1-1 873,1 1 0,-1-1-620,4 1 1,-1 2-23,2-1 0,0 3-3,-2-2 0,2 0-117,-2 0 1,2 1 103,0 0 0,1 3-106,-1-2 0,1 0-71,-1 0 0,0 1-184,1-1 0,-1 2 11,1 2 1,-3 0-132,0 2 0,1 0 30,1 3 0,-2-1 70,1 0 0,-3 1 78,2-1 1,-3 1 33,2-1 0,-3 1-8,0-1 1,0 0-19,0 1 1,-2-1 10,0 1 1,-3-1 0,1 0 1,-2 1-13,0-1 1,-2-1 18,0-1 0,1-1-9,-2 2 0,0 0 59,0-3 1,0 0-52,1-2 1,0 0 20,0 0 1,-1 0 16,0 0 0,3-1 7,1-1 1,3 1 137,-2-1-182,3-1 112,-2 2 0,3-3-67,0 2 0,3 2 164,1-3 0,-1 3-88,2 0 0,0 2 96,3 0 1,-1 2-69,2-2 1,-2 3 73,-1 0 0,3 0-27,0 2 0,-1-3 107,-2 0 0,1 1-9,-1 1 0,1 0-47,-1 1 0,1-1-60,-1 1 0,-2-3 10,1 0 0,-4 1-152,1 1 0,1-2 48,-1 0 0,0-1-53,-2 1-18,3-3-389,-2 5-733,2-5 494,-3 2-1389,2-3 2056,-1 0 0,5-3 0,-3-1 0</inkml:trace>
  <inkml:trace contextRef="#ctx0" brushRef="#br0" timeOffset="1154">238 160 7879,'0'-4'40,"0"-1"805,-3 1-184,2-2-752,-1-1 167,2 4 1,-1 0-165,-1 3 299,1 0 377,-2 0-404,3 3 0,0 0 5,0 4 1,0-1-71,0 0 1,0 1 26,0-1 0,0 1-178,0-1 1,2 0 122,0 1 1,1 1-86,-1 1 1,-1 0 4,1-3 1,2 0-81,0 1 0,0-3 36,0 0 1,-2 0-165,2 0 0,1 1-71,1-3 0,1 0 110,-1-2 0,0 0 13,1 0 1,-1 0 74,1-2 0,-1-2-21,0-2 0,-1 1 65,-1 1 1,0 0 9,0-3 0,-1 1-16,-1 0 0,-1 1 207,1 1-99,-1 0 1,-1-3-91,0 1 0,0 2 26,0-1 1,0 3-12,0-2 0,-2 2-110,0-3 0,0 3 48,2-2 0,-2 2-109,-1-2 0,1-1 91,2-1 1,0 2-99,0-1 0,0 3-64,0-2 1,0 2 88,0-2 1,0 1-1039,0-1 1190,0 3 0,3-2 0,1 3 0</inkml:trace>
  <inkml:trace contextRef="#ctx0" brushRef="#br0" timeOffset="1707">443 108 7877,'0'-3'291,"-3"1"0,3 0-303,-2 0 0,0 1 144,0-1 0,1 2 215,-4 0 157,4 0-324,-5 0 0,3 0 72,-1 2 0,-1 0-79,3 2 1,-2-2-182,2 3 0,-1-2 200,1 1-277,1 2 1,-2-2-25,3 2 0,0-2-253,0 1 217,3-1 0,0 2-148,4 1 0,-1-3 91,1 0 1,-1 0 78,0 0 1,3 2 7,0-2 1,-1 0 11,-1 0 1,-1 0 162,0 0 0,1 1-109,-1-3 1,1 2 81,-1-2 0,-2 3 36,1-3 24,-4 3 0,3-2 113,-2 1-155,-2 2 1,3-4 159,-6 3 0,2 0-51,-3-3 0,2 1 42,-3-1 1,1-1 176,-2 1-138,-1 1 0,1-2-134,-1 1 0,1-1 79,0-1-133,-1 0 0,1 0-150,-1 0 1,3 0-59,0 0 0,2 0-47,-3 0-1631,4 0 1833,-2-3 0,0-1 0,0-2 0</inkml:trace>
  <inkml:trace contextRef="#ctx0" brushRef="#br0" timeOffset="2302">636 134 7879,'0'-4'920,"0"0"-122,0 2-832,0-4 109,-3 6-36,2-3 257,-5 3-151,3 0 0,-4 0-35,1 0 1,0 3 59,-1 1 0,1 2-173,-1 0 1,1-2 1,0 1 0,0-1 27,2 2 1,-1-1 52,2-1 1,1-1-160,-1 2 1,3 0-123,-2 0 127,4-2 0,1 2-255,4 0 1,0-3 128,1 1 1,0-1 42,0 1 1,-1-1 74,0 1 1,1-3 68,1 2 1,-1 0-56,-4 0 0,2-1 138,-2 1 1,2 1 1,0-1 1,-2 2-58,0-2 0,-1 1 205,1-1-96,-3-1 143,2 5-203,-3-3 1,-1 3 57,-1-2 1,1 0-41,-3-2 0,-1-1 3,-1 1 0,0 1 3,-1-1 0,1 0-9,-1-2 1,1 0-62,-1 0 0,3 0 46,0 0 1,0 0-359,-3 0-379,1 0-436,-1 0 297,1 0-259,2 0 1072,2 0 0,-1 0 0,-1 0 0</inkml:trace>
  <inkml:trace contextRef="#ctx0" brushRef="#br0" timeOffset="2896">713 198 7868,'0'-3'986,"0"0"80,0 3-693,0 3 0,0 0-38,0 4 0,2-3-116,0 0 1,0 1-230,-2 1 1,2 0 95,0 1 0,0-1-107,-2 1 0,0-3 85,0 0-799,3 0-84,-2 3 202,2-1 1,-2-2-571,1-2-633,-2-1 1820,3-1 0,-3-3 0,0-1 0</inkml:trace>
  <inkml:trace contextRef="#ctx0" brushRef="#br0" timeOffset="2948">725 115 7879,'0'-7'0,"0"1"719,0 0 0,0-1-226,0 1 1,1 0 449,1 2-397,-1-2-453,2 5 142,0-1-148,-3 2-407,3 0-781,-3 0-344,0 2 1,0 0 1444,0 2 0,3 0 0,1 3 0</inkml:trace>
  <inkml:trace contextRef="#ctx0" brushRef="#br0" timeOffset="4010">905 211 7879,'-3'-3'-33,"3"-3"245,-3 2 0,3 0 908,0 0-1296,0 2 0,-1-3 43,-1 3 1,1-1 261,-1 1-81,1 1 0,1-1 427,-3 2-302,3-3 0,-4 2 43,2-1 0,1 1-109,-4 1-10,1 0 1,-2 3-91,-1 1 0,3 0 108,0 0 0,0 0-122,0 3 0,-2-1 89,2 1 0,1-1 29,1 1 1,-1-1-75,1 0 1,0 1 7,2-1 0,0-2-16,0 1 0,0-1 8,0 2 1,0-1-175,3-1 0,-2 0 58,3 0 1,1-1-169,1-3 1,-2 0 53,1 0 1,-1 0-138,2 0 1,1 0-19,-1 0 1,-2 0-91,1 0 0,-1-1 101,2-1 0,-1 0-116,-1-2 0,-2 2 453,2-2 0,-2 0 0,3 0 0,-4-2 0,2 3 0,-2-3 0,1 2 0,-2-2 0,3 2 0</inkml:trace>
  <inkml:trace contextRef="#ctx0" brushRef="#br0" timeOffset="4064">912 224 10209,'0'6'484,"0"1"1,0-2-722,2 0 0,0 0 0,1-2 0,1 0 0,-1 1 0,2 0 0,1-2 0,1-1-1455,-1-1 0,-2 0 1692,1 0 0,-1 0 0,2 0 0</inkml:trace>
  <inkml:trace contextRef="#ctx0" brushRef="#br0" timeOffset="5116">988 211 7879,'4'-3'-1743,"-1"-1"2678,-3 2-133,0 1-297,0-2 288,0 3-629,3 0 0,-3 3-151,3 1 0,-3 0 50,0 0 0,0 1-131,0 1-110,0 3 209,0 1 0,0 0-118,0-1 1,0-2 71,0-1 1,0-1-18,0-1 0,0-2-29,0 2 11,0-2-23,0 3-61,0-4 1,0 1-13,0-4 0,1-1 67,1-1 1,-1-3 46,1 1 1,1 0-19,-1-3 1,1 0 138,-1 0 1,-1-1-28,4 1 1,-3 0-23,2 0 0,0 2 79,0-1 49,2 0 108,-3 2-99,4 0-137,-1 2 1,-2 2 12,1 4 0,-4-1-96,1 4 0,1-1 66,-1 2 1,1 0-11,-1-2 1,-1 2 157,1-2 1,-1 2-131,2 1 1,-3-1 147,2 0 0,0-1-85,0-1 0,-1 0 12,1 3 0,-1-3 61,1 0-62,-1 0 0,2 3-257,-3-1 1,2-1-616,0-1 1,0-2-1,-1 2 757,1 1 0,2 1 0,2 0 0</inkml:trace>
  <inkml:trace contextRef="#ctx0" brushRef="#br0" timeOffset="5731">1418 147 7879,'0'-6'259,"0"-1"-28,0 1-321,0-1 1,0 3-3,-3 0 253,3 2-51,-6-1 0,2 3 6,-2 0 1,2 0 20,-1 0 0,1 0-73,-2 0 0,-1 3 51,1 2 1,-1-2 19,1 1 1,0 1-5,-1 1 1,2 1-19,0-1 0,0 0 4,3 1 1,-2 0-60,2 1 0,0 0 50,2 0 0,0 1-116,0 0 1,0 0-1,2 0 0,0-1 26,2 2 0,1-1 50,4 2 1,-2-4-23,1 2 1,-1-2-97,0-1 0,1-1 51,1-1 1,0-2-85,0 2 1,-2-2 62,2 0 1,-2-1-323,2-1 139,-2 0 0,2-2-63,-2-1 0,-3-1-37,0 2 0,-2-3 140,3 1 1,-4 0-51,1 0 1,-1 0 52,-1-3 1,0 3-149,0 0 1,0-1 205,0-1 1,-1 2-1,0-1 1,-2 1-1,-1 0 1,-1 0-1,0 1 1,-2 0-1,1 0 10,-1 2 1,2-1 421,0 0 0,0 1 1,1 0 229,1 2 1,3 0 0,4 1-397,2-1-95,0-1 0,0 0-178,1 0 152,-1 0 1,1 0-604,-1 0 0,-2 0 560,1 0 0,-1 0 0,2 0 0</inkml:trace>
  <inkml:trace contextRef="#ctx0" brushRef="#br0" timeOffset="5785">1579 237 7879,'-3'-5'0,"1"1"948,-3 0-144,2-2-722,-4 2 0,1-1 79,0 3 1,1 0-218,1 2 0,0 0 50,-3 0 0,3 2 205,0 0-98,-1 3 1,0-1 1,0 2 1,0-2-111,3 0 1,0 1 90,2 1 1,0 1 13,0-1 0,0 0-4,0 1 0,1-1-149,1 1 1,-1-3 100,4 0 1,-1 0-92,2 0 0,1 1 6,-1-3 1,1 0-130,-1-2 1,3 0 74,-1 0 1,1 0 35,-3 0 0,1 0 316,-1 0-203,0 0 295,1 0-81,-1-3-165,1 0-79,-4-4 1,0 1-106,-3 0 1,0 1-563,0 1 290,0 3-1107,0-5 609,-3 2 849,2 1 0,-1-3 0,2 3 0</inkml:trace>
  <inkml:trace contextRef="#ctx0" brushRef="#br0" timeOffset="6883">1668 243 9022,'-3'-6'1771,"1"-1"-1589,1 4 1,2 0 14,1 3 1,-1 3 17,1 1 1,1 0-52,-1 0 1,3 0 32,-1 3 1,-1-1-212,2 0 0,-3 1 52,2-1 1,0 1-258,0-1 1,2 0-268,-2 1 70,2-1 0,0 1 132,1-1 1,-3-2-40,0-2 1,-2-1 33,2-1 1,-1 0-159,1 0 198,-3 0 0,2-1 48,-3-1 0,0-2 158,0-2 0,0-1-14,0 1 1,0-1 99,0 1 0,0 0-65,0-1 1,-2 1-84,0-1 0,0 1 190,2 0 0,0 1-84,0 1 1,0 2 249,0-2-179,0 2 288,0-1-50,0 3 0,0 2-265,3 1 0,-3 2 15,2-1 0,1-1-58,-1 2 117,3-1-205,-1 2 1,2 0 105,1-2 1,-1 0-137,-2-2 0,2-1 110,-2 1 0,1-1-22,2-1 58,-1 0 0,1 0 6,-1 0 0,1-1-24,-1-1 0,0 0-4,-2-2 0,1 2-184,-3-2 128,3-1 0,-2-1-118,1 0 0,-1 1 87,-3 1 1,0 0-20,0-3 1,0 3 34,0 0 0,-3 0-14,-1 0 1,0-1 209,0 3-186,0 0 1,-3 2 120,1 0 0,2 0 3,-1 0 0,1 0 0,-2 0 0,1 2 0,1 1 0,0 0 0,0 2 0,1 0 0,1 0 0,0 0 0,1 2 136,0 0 1,1 2 0,0-3 0,0 1-234,0-1 1,1 1-22,1-1 0,-1 0-83,4 1 0,-1-3-214,2 0 0,1-2 126,-1 0 1,3-1-67,-1-1 1,2 0 91,-2 0 1,1 0 42,2 0 0,-2-1-5,-2-1 0,1-2 135,1-2 1,-1 0-34,-1 2 0,-3-2-24,0 2 1,-2-2 21,3 0 1,-4 2-1,1-1 1,-1 3 88,-1-2 0,0 2-85,0-3 50,0 4 0,0-2-76,0 3 19,0 3 1,0-2 311,0 4 1,0-3-62,0 2 0,0-2 40,0 3 0,1-3-9,1 2 0,-1-2-250,1 2 1,-2-1 175,0 1-218,0-3 0,3 3 127,-1-2-9,0-1 0,-2 2 113,0-1-101,0-1 28,3 2 1,-3-4-40,3-1 1,-3 1 44,0-4 0,0 3-24,0-2 0,0 0 8,0-3 1,0 1-73,0-1 1,1 3-19,1 0 1,0 0-70,2-3 1,-2 1 79,2-1 1,-2 3-198,3 0 1,-3 2 31,2-3 1,-2 4-139,2-1 0,-1 1 78,1 1 1,-2 0-169,2 0 0,-2 0 391,3 0 0,-1 0 0,2 0 0</inkml:trace>
  <inkml:trace contextRef="#ctx0" brushRef="#br0" timeOffset="7452">2060 224 8073,'0'3'232,"0"2"-224,2-2-158,-1 2 0,2-2-86,-3 4 176,0-1 1,0 0-48,0 1 56,0-1-119,0 1 0,0-1 55,0 0 39,0-2 63,0 2-25,0-6 124,0 3 70,0-3 0,2-3-145,0-1 0,0-2-121,-2 0 0,3-1 137,-1-2 1,2 2-149,-2-1 0,2 1 64,-1 0 1,1 0 16,-2-2 1,3 3 79,-1 0 0,0-1 142,0 3 1,-2 1 332,3 1-188,-4-2-209,5 4-13,-6-3 1,3 6-170,-3 1 162,3 2 1,-2 0-1,1 1 0,-1 1-9,-1 1 0,0-3 100,0-2 0,0 1-72,0 1 0,0 0-33,0 1 1,0-3-249,0 0 246,0 1-562,2 1 1,1-2 221,2 1 0,0-4 258,0 1 0,3-1 0,2-1 0</inkml:trace>
  <inkml:trace contextRef="#ctx0" brushRef="#br0" timeOffset="8234">2246 256 7879,'0'4'-12,"0"1"101,-3-4-8,2 5-380,-2-3 137,3 4 271,0-1-245,0 0 165,0 1 207,0-1-138,0-2 1,1 1 70,1-3-70,-1 0 43,2-2-76,-1 0 1,-1-1 17,1-1 0,-1 1-41,-1-3 0,0 1 20,0-1 1,0 0-16,0-3 1,0 1 10,0 0 0,2-1-5,0 1 0,0-1-37,-2 1 1,3 0 1,-1-1 1,1 1 7,-1-1 61,-2 1-67,6 0 1,-4 1 44,2 1-100,-3 3 0,3-2 2,-2 3 7,-1 3 0,2 0 17,-3 4 1,2-1-7,0 0 1,0 3 17,-2-1 0,0 1-4,0-3 1,0 1 84,0-1 0,0 1-76,0-1 207,0 0-154,0 1-130,0-1-130,3-2-419,-2-1 165,4-3 1,-3-1 186,2-1 0,-2-2 146,2-2 1,-2-1-38,3 1 0,-3-2 100,2-1 0,-2 0-52,3 0 0,-3 2 152,2-2 1,-2 2 170,2 1-121,-2 0 86,4-1-152,-6 4 1,4 0 41,-2 3 0,-1 0-34,1 3 0,-1 0 7,-1 4 1,0-1 26,0 0 0,0 1 95,0-1 0,0 1 34,0-1 0,0 0 47,0 1 6,0-1 1,0 1-81,0-1 0,0 0-228,2 1 1,-1-1-144,1 1-69,-1-1 0,0 1 78,1-1 0,-2-2-115,3 1 1,-1-3-372,1 2 0,-1-3 676,1 1 0,0-1 0,4-1 0</inkml:trace>
  <inkml:trace contextRef="#ctx0" brushRef="#br0" timeOffset="9201">2477 320 6829,'3'0'1362,"0"0"-1564,0 0 250,0 0 1,2 0 250,-1 0-199,0 0 0,3-1 126,-1-1 0,-2 1-127,1-3 0,-2 1-14,1-1 0,1 2 52,-2-2-223,2-1 94,-2-1 0,1 0 71,-2-1 0,-1 3-117,-1 0 0,-1 2 43,-1 0 0,0 1-76,-2 1 1,0 0 137,-3 0 0,1 0 98,-1 0 0,1 1-41,0 1 0,-1 0 406,1 2-270,-1 0 1,2 3 82,0-1-36,0 0 0,2 1-76,-1-1 1,1 1-196,3-1 0,0 1-53,0-1 1,0-2-169,3 1 0,-1-1-240,3 2 0,0-2 248,0 1 1,0-3-146,2 2 0,-1-2 23,1 0 1,-1-2-237,0 0 0,1 0 72,-1 0 1,1 0-83,-1 0 1,1-2 228,-1 0 1,0-3 315,1 1 0,-3-2 0,0 0 0,-2-1 0,3 1 0,-4 0 0,1-1 0,1 1 0,-1-1 0,0 1 0,-2-1 0,3 1 0,-2 0-5,2 2 227,-3-2 23,0 6 1,0-2-57,0 4 0,0-1-170,0 3 86,0 1 1,0 1 63,0 0 1,0-1 14,0-1 1,0 0 135,0 3 1,0-3 3,0 0 240,0 1-252,0 1-265,0 0-335,0 1 227,0-4-523,0 3 415,3-5 0,-2 1 16,3-4 1,-1 0 104,1-2 0,-2 0-16,2-3 0,-2 1 26,3 0 0,-3-1 116,2 1 1,0-1 20,0 1 1,1-1-95,-3 1 1,2 0 266,-2-1-126,3 1-10,-1-1 16,0 4 7,1 0-104,-4 3 0,2 3-2,-3 1 0,0 0 31,0 0 1,0 0-27,0 3 1,0-1-7,0 0 0,0 1 4,0-1 1,1 1 2,1-1-42,-2 1 0,5-1-3,-3 0 1,3-1-109,0-1 0,-2-3-208,2 1 0,-1-1-246,2-1 0,1 0 208,-1 0 0,1 0-107,-1 0 1,0-2 104,1 0 0,0-3 342,1 1 0,-3-2 0,2 0 0,-2-3 0,1 0 0,-1-1 0,-1 1 0,0-5 0,3 0 0</inkml:trace>
  <inkml:trace contextRef="#ctx0" brushRef="#br0" timeOffset="9830">2810 166 7111,'-1'-6'0,"0"-1"769,-1 1-691,0 2 0,1-1 0,0 4 0,-2 2 0,2 2 0,0 3 0,1 0 0,0 1 0,0-1 161,0 1 0,1 0 0,0 1 0,2 1-29,-2 1 1,0-2-130,2 0 0,-3 1 10,2 0 1,-1 0-210,-1 0 1,2-1 88,0 2 1,1-2-443,-3 1 1,0-2 31,0-1 0,2 1-699,0-1 432,0 1 706,-2-1 0,0-2 0,3-2 0,-3-2 0,3-2 0,-3-2 0</inkml:trace>
  <inkml:trace contextRef="#ctx0" brushRef="#br0" timeOffset="9884">2778 275 7879,'1'-5'0,"1"0"0,-1 2 630,1 1 0,1 0-167,-1-2 0,3 2 168,-1 0-527,2-1 0,0 0-140,1-1 0,-1 0-523,0 2 529,1 1 1,-1-4-139,1 3 1,-1-2-78,0 2-1057,1 0 1302,-1 2 0,1-3 0,-1-1 0</inkml:trace>
  <inkml:trace contextRef="#ctx0" brushRef="#br0" timeOffset="12335">3099 243 7675,'0'-3'-17,"0"0"0,0 2 113,0-1 106,0 1-16,0-2 772,0 3-901,3 0-20,-3 0-57,3 0 406,-3 0-244,3 0-71,-2 3 26,2 1-11,-3 2-37,0 1 1,0-3-22,0 0 1,0-2 61,0 3 152,0-4-156,0 5 109,0-6-175,0 6-219,0-5 92,0 2 0,0-4 81,0-1 1,0 0-123,0-2 1,0 0 72,0-3 1,-3 1-19,1 0 0,-1-1 37,1 1 0,1 1 67,-3 1 0,2 0-49,0-2 27,-2-1 1,3 1 124,-3 2-146,2-2 245,-3 6-209,1-3 0,-2 3 61,-1 0-38,4 0 18,-3 3 0,5 0 5,-4 1-24,4 2 0,-2-3 30,3 4 1,0-3-32,0 0 0,0 0-24,0 3 0,0-3 45,0 0-28,0 1 1,0 1-21,0 0 1,0-1-6,0-1-107,0 0 0,3 2 117,1-2 0,2 1-261,0-3 0,1 3 73,-1-3 0,0 1-314,1-1 269,-1-2 1,1 3 3,-1-3 30,1 0 179,-1 0 1,0 0 28,-2-3 0,0 2-107,-2-3 1,-2 2-33,2-3 77,-1 1 1,-1-2 41,0-1 1,0 3-107,0 0 218,0-1 0,0-1 21,0 0 5,0 2 0,-1-1 141,-1 3-234,2 0 298,-3-1-276,0 2 0,2-1 264,-1 4-162,1 2-67,1 2 1,0 1-79,0-1-2,3 0 0,0 1-2,1-1 1,2-1-128,-2-1 0,0-3-27,0 1 145,0 2 0,3-3-262,-1 1 189,1-2 0,-1 0-73,1 0 0,-3 0 91,0 0 1,-2 0-12,2 0-8,-2-2 0,3-2 0,-3-2 1,0 1-37,-2 1 1,2 0 54,0-3 1,1 1 28,-3 0-37,0-1 1,0 1 358,0-1-203,0 4 0,-1-2 277,-1 3-306,1 0-13,-2 2 0,1 0-21,0 2 1,0 0 13,2 2 1,0-2-34,0 2 0,0 1 22,0 1 0,2-2 99,0 1-75,0-1 1,0 2 11,0 1 1,1-3-21,-3 0 0,0-1 50,0 1-198,2-3 185,-1 5-176,2-5 62,-3 1 1,1-2-19,1 0 1,-1 0-25,1-2-70,1-2 0,-1-2 8,2-1 1,-2 1 56,2-1 1,-1-1 26,1-1 0,-2 3-11,2 2 1,-2-1 134,0-1 1,1 2-170,-1-1 314,3 4-173,-5-2 0,4 3-6,-2 0 5,-1 0 0,2 3-25,-3 1 0,0 2 104,0 0-104,0 1 0,2-1-27,0 1 1,2-1-8,-2 0 0,3 1-5,-3-1 0,2-1-3,-2-1 0,3-2-3,0 2 0,0-2-14,2 3 0,-1-4-92,0 1 1,1-1 7,-1-1 0,1 0 78,-1 0 1,-2 0 6,1 0 0,-1-1-15,2-1 1,-1-1 38,-1-1 1,-2-1-27,2 3 1,-2-3 6,3 1 1,-4 0 17,1 0-5,2-1 89,-3-1-91,4 0 1,-4-1 70,1 1-28,-1 2 9,-1-2-39,-3 3 1,2-1 15,-4 2 1,3 1-10,-2-1 1,2 1 4,-3-1-12,4 1 6,-5 1 1,5 0 62,-3 0 1,2 0-61,-3 0 1,4 1 311,-1 1-196,-2-1 1,1 4 216,-1 0-291,1 0 1,3 2 28,0-1 1,-2 1-215,0-1 156,0 0 1,2 1-167,3-1 1,-3-1 8,2-1 0,1-2-84,-1 2 153,3-2 0,-1 3 2,2-3 0,-1 0-48,-1-2 64,0 0 1,3-2 4,-1 0 1,-2-3 7,1 3 1,-4-3-10,1 1 1,1-2 19,-1 0 1,0-3-3,-2 1 0,0-2-15,0 2 0,0-1 9,0-2 1,0-1-4,0 1 0,0 1-5,0-1 1,0 1 51,-3-3 0,3 3-41,-2 1 1,0 2 136,0 1 1,1-1 96,-1 1 171,1 2-134,-1 2-5,1 2 0,-2 0-44,3 2 0,0 0-86,0 2 1,0 0 2,0 3 0,0-1-1,0 1 0,0 0 6,0 1 1,0 0-10,0 0 1,2 0 58,0 0 1,3 0-25,-3 0 0,1 1-9,-1 0 1,-1 0-132,3-3 0,-2 2 123,0 1 1,1 0-205,-1-3 1,2 0 107,-2 1 1,1-1-108,-1-2 0,-1 1 67,1 0 1,1-2-358,-1 2 1,1-4-444,-1 1 222,-1 2 0,2-4 24,0 3 570,-3-3 0,6 3 0,-2 1 0</inkml:trace>
  <inkml:trace contextRef="#ctx0" brushRef="#br0" timeOffset="13144">3631 294 7879,'-3'0'50,"0"0"0,1 0-177,-1-2 310,1 1 31,2-2 741,0 3-817,0-3 1,0 2-55,0-3 1,0 1 40,0-1 1,0 2-92,0-2 0,0-1 34,0-1 0,2 0-4,1-1 0,-1 1 0,1-1 1,-3 3 46,2 0-69,2 0 0,-1-3 79,1 1-162,2 2 1,-5 1 106,3 3 0,-1 0-146,1 0 1,-2 0 112,2 0 0,-2 2-111,3 1 0,-3 2 22,2-1 1,-2 2 26,0 0 1,1 2 36,-1 1 1,1 0 13,-1-3 91,-2 0 0,3 1-68,-3-1 0,2-1-24,1-1 1,-1-2 32,-2 2-231,0-2-20,3 0-216,-3-2 288,3 0 1,-1-2-86,0-3 1,0 2 169,-2-1 0,1-1-83,1-1 0,-1-1 157,1-2 0,1 2-78,-1-2 1,1 2 82,-1 1 0,-1 2 25,1-1 154,2 1-73,-4-2 246,6 2-212,-5 1 1,2 3-118,-1 0 0,-1 3 321,1 1-292,-1 2 0,-1 3 49,0-1 0,0 1-37,0-3 0,2 1 9,0-1 1,0 0 41,-2 1-92,0-1 0,3 1-99,-1-1 127,0 0 0,-2 1-421,0-1 1,1-1-24,1-1-575,-2-3 1,4 4 928,-2-3 0,2 1 0,2-3 0</inkml:trace>
  <inkml:trace contextRef="#ctx0" brushRef="#br0" timeOffset="13729">3894 256 7879,'0'-4'-937,"0"-1"2349,0 4-885,0-5 0,0 5-592,0-3 92,0 2 0,0-1-57,0 0-52,0 3 126,0-3 1,-1 3 117,-1 0 1,1 0-8,-3 0 1,1 0-58,-1 0 0,0 1-20,-3 1 1,2-1 116,0 3 1,0 0-74,0 0 1,0 2 113,-2-2 0,3 0-68,0 0 0,2 0 8,0 3 1,2-1 38,0 1 1,0-3 3,0 0 0,0 0-238,0 3 1,2-3 119,3 0 1,0-2-173,2 0 1,-1 1 59,1-1 1,0 0-1,1-2 0,-2 0 15,3 0 0,-6-1 23,4-1 0,-3 1-22,3-3 0,-1 1 18,-2-1 0,1 0-203,-3-3 213,0 1 1,-2 0-133,0-1 1,0 1 111,0-1 1,0 3-322,0 0 48,0 0 161,0-3 0,-2 3-45,0 0 0,-1 2-394,1 0-82,1 1 1,-2 1-149,0 0-1475,3 0 2243,-3 0 0,3 0 0,0 0 0</inkml:trace>
  <inkml:trace contextRef="#ctx0" brushRef="#br0" timeOffset="14309">3977 288 7968,'4'0'1342,"-1"0"-822,-3 0-265,0 3-234,0-2 92,0 4 1,0-3 75,0 2-113,0-3 0,0 3 72,0-2-231,0-1 161,0 2 85,0-3-78,0-3-73,0-1 0,0-2-17,0-1 0,1 3-3,1 0 0,-2 0-2,3-3 0,-1 1-46,1-1 1,1 1 75,-2 0 1,2-1 128,-2 1 1,3 1-121,0 1-16,-2 3 0,2-2 25,-1 3 142,-1 0 0,2 1-20,-3 1 0,1-1-31,-3 3 1,2 1-24,0 1 1,0 1-19,-2-1 1,0 1-74,0 2 1,1-2 58,1 1 0,-1-1-66,1 0 1,-2-1-12,0 1 1,0-3-267,0 0 40,0 1 0,3 1-292,-1 0 0,1-2-1996,-1-2 1095,-2-1 1422,6-1 0,-2 3 0,2 0 0</inkml:trace>
  <inkml:trace contextRef="#ctx0" brushRef="#br0" timeOffset="14907">4196 288 7879,'2'-4'234,"-1"-1"30,5 1 0,-5-2 0,1-1 1,-2 1-1,0 0-191,-2-1 1,-2 4-1,-2 0 1,-1 3 0,1 0-1,-1 0 1,1 2-1,0 1 1,1 0 329,1 2 0,2 1-198,-2 0 0,2 1-37,0-1 0,-1 1-214,1-1 0,0 0 183,2 1-398,0-1 0,1 1 28,1-1 1,-1-2-86,3 1 0,1-3 81,1 2 0,0-2 66,1 0 1,-1-2 44,1 0-24,-1 0 1,2-2 96,-2-3 0,2 2-60,-3-2 1,-2 2 105,1-1 0,-2-2 25,0 2 0,1-2 60,-1-1 1,1 2 25,-1 0 332,-1 0-144,1 1-175,-2 1 191,0-3-75,0 5-67,0 4 1,0-1-44,0 5-150,3-2 1,-2 1 28,1 0 1,-1 1-159,-1-1 0,2-1-212,0-1 222,0 0-488,1 3 399,1-1 0,0-2-947,0-2 707,1 1 1,-1-2 474,0 1 0,0-1 0,3-4 0,-1-1 0</inkml:trace>
  <inkml:trace contextRef="#ctx0" brushRef="#br0" timeOffset="15503">4324 275 7879,'3'-3'1367,"-3"0"-1337,3 3 60,0 0 80,-2 0 0,2 3 69,-3 1 0,0 0-55,0 0 1,0 0-203,0 2 65,0 1 1,0-1-133,0 1-167,0-1 1,0-2-1,0 1 1,0-2 188,0-1 0,2-7 0,0-6 0,-1 2 0,0 1 0,0 1 0,0 0 0,1 0 0,0-2 1,1 1 1299,-1 1-1076,3 1 0,-2-1-54,1 1 1,2 2-351,-2 2 1,-1-1-1,2 1-79,-1 0 1,2 2-182,1 0 0,-3 2-389,0 0 0,-2 3 892,3-1 0,-1 2 0,2 1 0</inkml:trace>
  <inkml:trace contextRef="#ctx0" brushRef="#br0" timeOffset="16353">4484 301 7879,'1'-4'25,"1"2"148,-1-1 0,2 1 603,-3-2-249,2 2-309,-1-3 1,2 3 264,-3-2-269,0 3 1,0-3 214,0 2 54,0 1-730,0-4-9,0 4 0,-1-2-11,-1 3 0,1 0 143,-4 0 1,3 0 243,-2 0 0,2 0-42,-2 0 1,1 1 167,-1 1 0,2-1-98,-2 4 0,0-1 27,0 2 0,0 1-112,2-1 0,2 0 3,-3 1 0,3-1-268,0 1 0,0-1 89,0 1 0,0-1-524,0 0 1,3 0 282,1-2 0,2 2-571,0-2 0,1-1 338,2-1 0,-2-1 298,1-1 0,0 0 293,1 0 0,-2-1-39,1-1 0,-1 1 35,0-4 0,1 1 0,-2-2 0,2-1 0,-4 1 0,1 0 0,0-1 0,-2 1 0,-1-1 0,-1 1 0,1-1 0,-1-1 0,-1-1 0,0 1 0,0-1 0,0 0 0,-1 0 0,0-1 0,-1 3 0,0 0 0,1 0 0,1 1 116,0-1 1,0 3 0,1 0 0,1 2 0,0 3 0,-1 3 387,0 1 0,-1 2 1,0-1-1,0 1-215,0 2 0,0-1 20,0 2 0,0-1-100,0 2 0,0-3 76,0 3 0,0-3-133,0 3 0,-1-2-76,-1 1 1,1-1 14,-1 2 0,1-4-127,1 2 1,0-2-475,0-1 1,0-1 308,0-1 1,3-3-220,2 2 1,0-3 164,2 0 0,-1 0-406,0-3 0,2 0 273,0-4 0,0 0 188,3-1 0,-3 1 193,0-2 0,-1 2 10,0 1 0,-1-1 82,0 1 0,-1-1-37,-1 1 1,-2 2 591,2-1-325,-2 4 169,1-2-280,-3 3 0,-2 1-7,-1 1-143,1 1 0,0 4 8,0-1 0,0-1 276,2-1-253,0 0 1,0 3-111,0-1 0,1-2 56,1 1 1,-1-3-67,3 2 0,-1-3 35,1 1 1,-1 0-105,2 0 0,0-1 70,0 1 0,-2-1-136,1-1 1,1 0-80,1 0 1,-2-3 77,1 1 0,-2-3-21,2 1 0,0 1 94,-3-2 0,2 0 49,-2-3 1,2 1 0,-1-2 1,-1 4 120,0 1 1,-1-1 479,1-1-381,-1 2 0,-1 1 234,0 1-40,0 1-420,0 4 1,0-1 58,0 4 1,0-1-151,0 2 0,0-1 104,0 1 1,0-1 2,0 1 0,1-1-51,1 0 45,-1 1 0,4-2 213,0 0 0,-2-2-122,1-3 1,1 0 146,1 0 1,1 0-50,-1 0 0,-2 0 46,1 0-109,-1-3 0,2-1-6,1-2 0,-3 2-70,0-1 0,-2 2 74,3-2 0,-3 0 205,2 3-165,-3-3-299,5 5 177,-5-3 1,2 3-258,-3 3 1,2 0 29,0 4 0,0-1 148,-2 0 0,0 3 75,0-1 1,0 4-19,0-1 1,0 1 54,0 1 1,0-1 256,0 1 1,-1 0-91,-1 0 1,-1-1-31,-4-1 0,0 0-35,-1-2 0,0 0 20,0-1 0,-1-1-14,0-1 0,-2 0-93,3-4 1,-1 0-3,3-2 1,-1-1-268,1-1 1,2 0 88,0-3 0,2 0-108,0 0 1,1 0 62,1-2 0,0 1-534,0-1 1,0 1-63,0-1 775,3 1 0,1 0 0,2-1 0</inkml:trace>
  <inkml:trace contextRef="#ctx0" brushRef="#br0" timeOffset="16985">5029 371 11023,'0'-3'-485,"1"0"-1457,1 3 292,-1 0 1650,2 0 0,-3 0 0,0 0 0</inkml:trace>
</inkml:ink>
</file>

<file path=ppt/ink/ink2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13.703"/>
    </inkml:context>
    <inkml:brush xml:id="br0">
      <inkml:brushProperty name="width" value="0.06" units="cm"/>
      <inkml:brushProperty name="height" value="0.06" units="cm"/>
      <inkml:brushProperty name="color" value="#F2A969"/>
    </inkml:brush>
  </inkml:definitions>
  <inkml:trace contextRef="#ctx0" brushRef="#br0">20 514 7746,'-5'-4'474,"-4"3"261,8-4-517,-3 1 1,4 2 145,0-5-46,0 5-149,0-2 0,1 0 118,2 1-258,-2 0 1,5 6 108,-3 0 1,-2 5-203,2-1 0,2 1 45,-2 2 1,1 4-82,0-1 1,-2 3 86,5-2 0,-5 3-64,1 0 1,-1 1 92,2 2 1,-3 0-2,2 0 1,-2-4 35,-1 1 1,3-5 148,1 1 1,-1-2-30,-3-1-49,0-4-226,0-2 128,0-4 0,0-4-68,0-3 0,0-3 19,0-3 1,0 1-164,0-5 1,0 4 152,0-3 1,0 2-3,0-2 1,0 0 138,0 0 1,0-2-77,0 5 0,0-3 66,0 2 0,0 0-79,0 1 1,3 2 75,1-2 0,-1 5 23,-3 1-2,4 1 69,-3 0-88,8 2 233,-3 4-266,-1 0 0,3 4 11,-5 3-5,5 2 1,-4 2-138,3 2 1,-2-2 95,-1 2 1,-2-2-16,5-1 1,-4 3-24,3 0 1,-2 1 31,2-5 1,-3-2-47,0 0 1,1-1 33,0 4 1,0-3-131,-1-1 142,-2-3-134,8 5 0,-7-6 65,5 1 1,-5-3 32,2-3 0,-2 0-21,1-3 0,-2-1 3,2-3 1,2 0 89,-2 0 1,2 0-76,-2 1 0,-2-1 61,2 0 1,2 0-35,-2 0 1,4 0 8,-4 0 0,1 0 22,0 0 1,0 0-36,3 0 1,0 4 23,-3-1 1,2 4-13,-2-4 264,3 5-210,-1-2 0,0 5 82,1 2 0,-5-1-132,1 5 0,2 0 7,-2 2 1,0 5 38,-3-1 0,4 1-13,-1-1 0,0-2 33,-3 3 0,1 0-37,3-1 0,-3 4 105,2-4 1,-2 3-97,-1-2 1,1 0-13,3-1 0,-3-2-160,2 2 1,-2-5-612,-1-1-871,5-5 1175,0 2 1,2-5-690,-1-2 0,-2 1 478,2-5 1,-2 0 634,2-2 0,-4-6 0,3 0 0</inkml:trace>
  <inkml:trace contextRef="#ctx0" brushRef="#br0" timeOffset="590">496 594 7490,'-4'5'966,"3"4"-214,-8-4-253,8 5-422,-4 0 1,5-3 0,0 0-66,0 0 1,1-2 88,3-2 1,-3 2-104,2 2 0,1-1 45,0 0 1,0 0 45,-1 0-61,-1 3-250,6-3 123,-2 3 1,3-2 45,-3 0 11,3-5 33,-3 2 140,4-4 0,-4 0-122,1 0 0,-4-4 89,4-3 0,-5 2-38,1-2 0,-1 1 92,2-4-96,-3 0 1,3 0-6,-4 0 0,0 3-93,0 1 0,0-1 84,0-3 0,0 4-128,0-1 1,0 4 136,0-4-147,0 5 109,0-7-7,0 8-24,0-3 16,5 4 1,-1 1 29,3 2 0,0 2-24,-3 5 1,2 0 184,-2 0 1,3 5-102,0 1 0,-2-1 78,2 2 1,-4 1-27,4 5 1,-4-2-29,4 2 0,-5-2 28,1-2 0,-2 1 7,-1 0 1,0-3-66,0-1 1,-1-4 21,-2 1 1,-1-2-49,-3-1 0,-2-1 134,3-2-238,-3 2 0,-1-8-60,0 2 0,0-2-153,0-1 1,3-1-1,1-2 1,3-7-153,-4-7 1,5 1-796,-2-4 0,0 2 27,1-5 1181,-1 2 0,4 1 0,0 1 0</inkml:trace>
  <inkml:trace contextRef="#ctx0" brushRef="#br0" timeOffset="1075">902 485 7674,'-5'0'551,"-4"4"0,8-2-266,-2 5 0,2-4-90,1 4 0,3 0 102,0 7 0,4-2-93,-4 4 0,5 1 86,-2 3 1,0-1-82,0 1 0,-2 3-26,2 1 1,-3-1-420,0-4 0,-1 0 215,1-2 0,-2 0-1303,3-3 759,-3-1-1149,-1-3 1218,0-5 0,0-2 82,0-6 0,0-2 414,0-5 0,-5-5 0,0 0 0</inkml:trace>
  <inkml:trace contextRef="#ctx0" brushRef="#br0" timeOffset="1430">902 495 7787,'0'-10'56,"0"0"0,0 3 347,0 1 1,0 2 46,0-2-179,0 3 1,4-2 0,0 3 178,2-2-271,0 1 0,4 3-297,0 0 0,-3 0 102,-1 0 0,0 1-114,0 3 0,3-2 78,-2 4 1,-2-2-13,2 2 1,-5 1 101,1 3 1,-2 0 22,-1 0 0,0 1 90,0 2 1,0-2-103,0 2 0,0-2-199,0-1 1,-3 0 134,0 0-962,-5 0 142,3 0-55,-5-5 890,4-1 0,-3-4 0,4 0 0</inkml:trace>
  <inkml:trace contextRef="#ctx0" brushRef="#br0" timeOffset="4113">1061 574 7787,'-6'4'744,"2"2"1,4 0-32,0 1-170,0-5-174,0 7 1,1-7-58,2 5 1,0-5-60,3 1 1,1-2-97,3-1 0,-4 0 74,1 0 0,0 0-260,2 0 1,1-1 93,0-2 0,-1 1-287,-2-5 0,1 2 8,-1-2 0,1-2-91,-2 3 0,2 0 119,-5 0 0,2-1 1,-2-3 229,-2 0 1,4 0-78,-5 0 181,0 0-159,0 0 1,-4 4 353,1-1-211,-5 5 1,3-2-39,-5 4-74,0 0 0,0 0-139,0 0 67,0 4 1,1 2 71,3 3 0,-2 1 38,5 0 1,-2 4-65,2-1 0,2 1 204,-2-1 1,2 2-18,1 1 0,0 3 104,0-3 1,0 0-105,0 0 0,3-3-22,0 4 0,5-6-303,-1-1 1,-2-1 107,2-6 0,-1 4-69,4-4 0,0 0 33,0-3 1,0-4-443,0-3 1,0 2 70,0-2 0,0 0-84,-1-2 0,-2-1 99,0 0 1,-1 0 60,4 0 0,-3 0 129,-1 0 0,-2 0-224,2 0 467,-4 0 0,6 0-84,-5 1 0,1 2-58,-4 0 200,0 1 1,0-1 265,0 1-20,0 3 260,0-5 247,0 6-305,0-2-33,0 4 217,0 0-692,0 4 89,0 2 1,0 4-26,0 0 1,1-1 111,2-3 0,-2 3-92,3-2 0,-2 1 83,1 2 1,-2 0-54,2 0 1,2 0-63,-2 0 1,1 0 91,-4 0 3,4 0-100,-3 0-307,3-5-338,-4-1 300,0-4-48,0-4 1,0-5 118,0-4 0,0 0-42,0 3 1,0 0 104,0 0 0,0-3 28,0 0 1,0-1 25,0 5 1,0-1 200,0 0-18,0 0 1,4 0-95,-1 0 1,1 3 76,0 1 1,-3 3-50,2-4 0,2 4 141,-2-4-170,5 5 1,-6-6-5,4 5 1,-2-2-35,2 2 28,-4 2 0,6-5 3,-5 3 1,2 2-12,-2-2 116,-2 2-125,4 1 390,-1 0-244,-3 0 1,4 1 10,-5 2-89,0-2 2,0 8-131,0-4 0,-2 4 64,-1-2 44,2 2 0,-3-4-8,4 5 0,0-3 32,0-1 0,0-2-25,0 2 1,0-2 22,0 2-39,0 1 1,0-1-15,0 1 9,0-5 1,1 3 28,2-5-107,3 0 76,4 0 1,-1 3 295,1 0-161,0 0 1,0-3 324,0 0-369,0 5 1,-1 0 20,-3 5 1,2-3-71,-5 0 0,2-1 149,-2 4-329,-2 0 0,4 0 63,-5 0 1,0 0-144,0 0 0,0-4 40,0 1 1,0-4 30,0 4 98,0-1 145,0 0-52,-5 3 1,3-8-96,-5 2 88,5-2-272,-2-1-55,-1 0 0,4-1 147,-2-2 0,2 1-117,1-5 1,3 4 216,0-4 0,2 4 78,-2-4 0,-1 2 133,5-2 1,-2-2-75,2 3 0,2-2 21,-2 1 0,-2-2-27,2 3 0,-1 0 104,4 0 1,-1-1-152,-2-3 0,1 1 2,-1 3 1,2-3-112,1 2 1,0 0 111,-1 0 0,-2-1-61,0 5 1,-1-4 26,4 4 50,0 0 1,0 3 15,0 0 0,-3 0 13,-1 0 1,-3 0 48,4 0-40,-5 4 1,6 2 64,-5 4 1,1-4-43,-4 1-21,4-1 0,-3 4 35,2 0-144,-2 0 1,-1 0 53,0 0 0,0-3-8,0-1 0,0-2-35,0 2 1,-1-3-249,-2 4-111,2 0 132,-8-2-212,4 0 336,-5-5 0,3 0-65,1 0 0,3-2 74,0-1 0,-1 1 3,0-5 1,1 1-16,3-4 149,0 0 0,0 0 82,0 0 1,0 0-101,0 0 0,3 0 150,1 0 0,2 1-37,-2-1 1,3 0 38,0 0 1,-2 1 34,2 2-25,0-1 0,2 3-12,1-1 0,-3 0 92,0 3 6,-1 2-155,4-4 0,0 5 120,0 0 1,-3 5-111,-1 1 1,-3 2 148,4-1 1,-4 5-74,4-2 0,-5 2-35,1-2 0,-1 0-31,-2-1 1,1 2-73,2 3 0,-2-3 13,2 2 0,-2-5-274,-1-2-301,0 1 283,0 3-16,0-5 1,2 0 58,1-5 0,-2-1 12,2-3 1,2-1 77,-2-5 0,1 0 55,0 0 0,-2 0 51,5 0 0,-5 0-89,1 0 0,1-3 143,0 0-102,3 0 1,-2 3 66,1 0 1,2 3-88,-5 1 120,5-1 1,-6 2-40,5 1 0,-4 3 75,4 1 1,-4 0-12,4 0 23,-5 0 118,7 5 0,-7 0-47,5 5 1,-5 0 109,1 0 1,2 0-51,-2 0 1,1 0-124,0-1 0,-2-2-34,4 0 0,-2-2-202,2 2 1,-2-3 118,2-4-93,1 5 1,3-4-184,0 2 1,-1-3-49,1-3 125,0-3 0,0-4 101,0 0 1,-3 0 85,-1 1 0,-2 2-16,2 0 0,-4 1 227,2-4-149,1 0 0,-4 0-66,3 0 199,-3 0-136,-1 0-37,0 0 0,0 4-5,0-1-4,-5 5 0,3-2 71,-4 4 0,2 1 3,-2 2 0,2-1 31,-2 5 1,4-1-75,-2 4 1,-1-2 66,-2 2 0,3-2-48,0 5 1,0-2 214,1-1 1,-1 3-19,4 0 0,0 0 4,0-3 0,0 0-219,0 0 1,0 0-173,0 0 1,5-1-102,1-3 0,0-1 136,1-5 1,-1 0-39,4 0 1,-3 0 66,-1 0 0,0-5-54,0-1 0,2 0 14,-5 0 0,4-1-1,-4-3 0,1 0 19,-4 0 1,1 0 31,2 0 0,-2 1-127,2-1 0,-2 0 60,-1 0 0,0 0-23,0 0 1,0 0 39,0 0 1,0 4 112,0-1 1,0 4 3,0-4 354,0 5-113,-4-3 41,3 5 1,-3 2 119,4 1 1,0 2-134,0 5 1,0 0 43,0 0 0,0 0-52,0 0 0,0 0-157,0 0 1,3 0 60,0 0 0,2-1-8,-2 1 0,-1 0-71,5 0 0,-4-3-155,4-1 1,-1-3-36,4 0 1,-3-2-188,-1-1 1,1 0-96,3 0 0,-4-1 161,1-2 0,0-4 27,3-6 1,-4 1 47,1-5 0,-5 4-21,1-4 0,2 1 49,-2-4 1,0-1 41,-3-2 1,0 2 13,0-2 0,0-2 78,0-2 0,0 4 182,0 3 1,0 2-84,0 4 0,0 1 466,0 3-398,0 5 1,-3 2 106,0 6 0,-1 6-20,4 4 1,0 3-97,0-2 1,0 3-25,0 0 1,0 1-35,0 2 0,0 0 323,0 0 0,4 0-92,-1-1 0,4 1 229,-4 0 1,4 0-185,-4 0 0,5 0-235,-2-1 1,3 0-68,1-2 1,0-3-173,0-4 1,3-5-1332,0-1 1,5-8 760,-2-2 1,2-4 657,-2-3 0,7-7 0,-2-6 0</inkml:trace>
  <inkml:trace contextRef="#ctx0" brushRef="#br0" timeOffset="6006">2706 296 7138,'-6'-1'931,"3"-2"-734,2 2 108,1-4-41,0 5 0,1 0 27,2 0 1,-1 4-93,5-1 0,-1 5 1,0-2 1,3 7-29,-2 0 1,1 3-188,2-3 0,0 5 30,0-1 0,-3 1-3,-1 2 1,1-1 10,3-3 1,-4 3-146,1-2 0,-4 0 44,4 0 1,-5 0 40,1-3 61,3-1 1,-5-3-7,2 0-46,-2-5 58,-1-1-15,0-4 0,0-4-29,0-3 1,0-1-11,0-2 0,0 0-53,0 0 0,4 0 67,-1 0 1,0-3-23,-3 0 0,1-1 16,3 5 1,-2-1-83,5 0 1,-4 0 16,3 0 0,-2 0-8,2 0 0,1 1 15,3 3 0,0-2-14,0 5 0,-4-1 21,1 4 1,0 0 0,2 0 1,1 4 115,0-1 0,-3 5-68,-1-2 0,-2 4 162,2 3 1,-3-2 11,0 3 0,-2-3-88,-1-1 1,0 1-45,0 2 1,0-2 24,0 2 1,0-2-76,0-1 1,0-3 96,0-1-186,-4 1 0,-2 3 31,-4 0 1,4-5-42,-1-2 0,4-2-81,-4-1-242,0 0 80,-2 0 229,3 0 1,-2-4 59,5-3 1,0 2-29,3-2 0,1 4-25,2-4 42,-2 1 169,8-4 0,-3 3-102,3 1 0,-2 4 298,0-2-194,-1 3 1,4 1-92,0 0 0,-3-3 38,-1 0 1,1-1-14,3 4 0,-4 0 8,1 0 1,0 0-12,3 0 0,-1 0-6,1 0 1,-3 0-9,0 0 1,-1-3-2,4 0 0,0-4 35,0 4 1,-3-4 2,-1 4 0,1-5 18,3 1 1,-2 2-23,-1-2 39,2 1 1,-7-4-46,5 0 1,-5 3 121,1 1 0,-2 2-45,-1-2 60,0 4 0,-1-6-78,-2 5 0,1-1-23,-5 4 1,4 0-44,-4 0 47,1 5 1,-4 0 43,0 5 0,3 0-51,1 0 0,2 0 172,-2 0 1,3 3 13,0 0 1,-1 1 35,0 0 0,1-2-197,3 4 0,0-2 17,0 2 0,1-4-354,2 1 0,3-3 171,4-3 0,0 1-361,0-5 0,1 0 229,2-3 1,-2-1-60,2-2 0,3-3-19,0-4 0,-2 0-28,0 1 0,0-5 162,-1 1 0,0-1 4,-3 1 1,-1-2 133,-2-1 0,0-2-80,-3 5 0,2-5 54,-2 2 1,-1-3-62,-3-1 1,3 0 75,1 1 1,-1-1-17,-3 0 0,0 5 204,0 1-129,0 3 1,-1 3 366,-3 1 196,3 3-405,-8 4 1,8 4-12,-2 3 0,2-2-50,1 2 0,0-1-24,0 4 0,0-3 46,0-1 1,0 1 9,0 3 1,0 3-5,0 0 1,0 2 75,0-2 0,0-1 70,0 5 0,0-4-95,0 3 0,0-3-101,0 4 0,3-2 68,1 2 1,0 1-306,-1-5 0,0 1 101,3-1 1,-3-5-243,4 2-165,0-2 1,3-3 191,-1-2 0,-2-2-38,0-1 0,-2-4 37,2-3 1,0 2 274,-3-2 0,2 1-114,-2-4 1,2 0 232,-2 0 1,0-1 1,-1-2 1,-2 2-106,3-2 1,-3 2 32,-1 1 1,3 0 95,0 0 33,1 0-121,-4 0 372,4 0-127,-3 5-125,4 0 0,-5 10-20,0 1 0,0 0-31,0 0 0,0 1 12,0 3 0,0 0 160,0 0-243,0 0 1,0-1 213,0 1-410,0 0 0,0 0 63,0 0 0,1-4-243,2-3 0,-1 1-17,5 0 1,-4-1-138,4-3 0,-4 0-128,4 0 208,-1 0 1,4-4-282,0-3 1,-3-2 209,-1-1 1,-2 0-115,2 0 0,-3 0 555,4 1 0,-5-1 0,2 0 0,-3-5 0,-1 0 0</inkml:trace>
  <inkml:trace contextRef="#ctx0" brushRef="#br0" timeOffset="6384">3489 306 7684,'-5'10'602,"0"-4"923,-1 3-1251,2-8-95,4 3 0,1-4-904,2 0 0,-1 0 373,5 0 1,-4 0-1060,4 0 1411,-5-4 0,7 3 0,-4-4 0</inkml:trace>
  <inkml:trace contextRef="#ctx0" brushRef="#br0" timeOffset="6946">3707 405 7684,'0'-6'-436,"0"-1"1,0 4 648,0-4 0,-4 4 756,1-4 1,-1 5-561,0-1 1,2-2-117,-5 2 1,4 0-63,-4 3-54,1 0 0,-4 1-29,0 2 0,1 3 59,3 4 0,-3 1-125,2 2 0,3-2-6,1 2 1,1-1-101,2 1 1,0-2 73,0 3 0,0 0-56,0-1 0,2 0 33,1-3 0,2 0 57,5 0 1,0 0-37,0 0 0,0 0-10,0 0 1,-4-1 16,1-3-121,0 3-319,3-4 178,-5 5 1,0-3-639,-5 0 274,0-5 1,-5 2 167,-1-4 0,0 0 224,-1 0 0,1 0-34,-4 0 1,3-1-21,1-2 0,3 1 50,0-5 0,2 0-13,1-3 1,0 1 183,0-1 1,3 0-21,1 0 1,3 0 158,0 0 1,2 0-99,1 0 0,0 0 99,0 0 1,1 0-69,2 1 0,-2-2 16,2-3 0,1 3-23,-1-2 0,2-1-30,-2 1 0,-2-4 37,2 4 0,-2-1-18,-1 0 0,0 4 211,0 1 0,-3 0-81,-1 5 1,-3-2 430,4 3-80,-5-1-362,3 4 67,-5 0-386,0 0 0,-1 4 56,-3-1 0,2 1 21,-5 0 0,4-2 74,-3 4 158,-1 1 1,-2 3-71,3 0 1,0-4 372,3 1-328,2 0 1,-7 2 53,5 1 1,-1-3 74,4 0-135,0-1 0,0 4-30,0 0 0,4-3 174,-1-1-106,5 1 0,-3 2-86,5-3 1,-1 3 12,-3-2 0,2-2-11,-5 2 0,4-4 80,-4 4-142,5-1 101,-2 4-187,-1 0 124,0 0 0,-5-3-113,0-1 1,-2-4-133,-1 2-361,-2-3 69,-5-1 0,1-1-416,2-3 0,2 2-693,1-4 1596,3-1 0,-7-7 0,2-2 0</inkml:trace>
  <inkml:trace contextRef="#ctx0" brushRef="#br0" timeOffset="8023">4182 267 7684,'0'-6'-415,"0"2"0,0 3 530,0-3-200,0 3 142,0-3-38,0 4 1595,0 0-1429,0 4-60,0-3-67,0 4 1,0-4 100,0 2-29,0-2-28,0 4 40,0-5 44,0 0-56,0 4 36,0-3-127,0 4-1,0-1-62,0-3 1,0 5 73,0-3 1,0-1-93,0 5 1,0-4 75,0 4 1,0-4-25,0 4 1,0-1 5,0 4 0,0 0-8,0 0 0,0 0-13,0 0 1,0 0-1,0-1 1,1 1-260,3 0 217,-3 0 1,4-1-120,-2-2 0,-1 1-82,1-1 60,2-3 1,-2 1 15,3-5 0,-3 0-480,4 0 0,-4 0 652,4 0 0,0 0 0,3 0 0</inkml:trace>
  <inkml:trace contextRef="#ctx0" brushRef="#br0" timeOffset="8814">3637 574 7344,'0'6'9,"0"1"1,0-4 35,0 4 0,0 0-82,0 2 1,0 1 63,0 0 0,0 4-72,0-1 0,3 4 86,1 0 0,-1-2 0,-3 2 0,0-4 25,0 4 0,0-4-4,0 3-17,0-4 1,-1 3 1,-2-5 1,2-4-108,-3 1 133,-1-5-123,-1 2 1,-4-5 40,0-2 0,4-1-8,-1-3 1,2-2 11,-2 3 0,-1-7 9,5 0 1,-4 0-21,4 3 1,-3 0 12,2 0 1,-2 0 0,2 0 0,1 1 35,3-1 0,0 0 3,0 0 0,0 3 57,0 1-39,0-1 0,1-3-10,2 0 0,0 1-17,3 3 0,0-3-30,0 2 0,3 2 36,-2-2 0,-2 2-24,2-2 0,-4-1-35,4 5 0,-2-5-44,2 2-172,2 1-67,-4-3 1,2 7-749,-1-3 1057,-3-1 0,5 4 0,-2-4 0</inkml:trace>
  <inkml:trace contextRef="#ctx0" brushRef="#br0" timeOffset="10699">4222 425 7684,'-6'0'-899,"2"0"1072,4 0 1418,0 0-1603,0 5 0,0-3 100,0 4-258,0-3 107,4 5 0,-3-5 51,3 3-48,1-4 48,-4 3 35,8-1-29,-8-3 5,8 4 0,-7-5 7,5 0 0,-5 0 28,7-5 0,-7 3-25,5-4 0,-5 2 4,1-2 1,2 2-5,-2-2 0,0 2 127,-3-2-123,5-1 0,-4-3 3,2 0 1,-1 4-15,1-1-4,-1 1-21,2-4 1,-3 1 44,2 2 27,-2-2-39,4 4 46,-5-1 1,0 1 65,0 2 25,0 2-133,0-4 9,0 5-24,0 0 34,0 5 1,0-3 22,0 4 0,0-2-31,0 2 0,0-2 112,0 2-89,-5 1 1,4 3 63,-2 0-87,2-1-32,1 1-86,0 0 1,1-1 72,2-2 0,0 0-87,3-3 0,-3-1 11,4-3 0,0 0-82,3 0 85,0 0 0,-1 0-1,1 0 0,0-3 47,0-1 30,0-3 67,0 1 1,-1-4-93,-3 0 0,0 4 9,-3-1 12,-2 1 1,4-4 1,-5 0 1,0 3 12,0 1 0,0 2-9,0-2 72,0 3 24,0-5 186,0 7-148,0-4 77,0 5-154,0 5 1,1 0-99,2 5 1,-2 0 33,2 0 0,2 0-11,-2 0 0,4-1 12,-4 1 1,4 4-106,-4-1 1,4 0 104,-4-3 0,4 3-14,-4 0 1,3 4 54,-2-4 1,-1 4-44,-3-4 0,0 1 56,0-1 0,0-2 0,0 3 0,0-3 4,0-2 1,-1-2-14,-2 0 0,0-4 1,-3 4 0,3-5-28,-4 1 1,4-2 15,-4-1 1,4 0-125,-4 0 120,0 0 0,-1-4-176,1-3 1,-1 2 59,5-2 0,-1 0-28,0-2 1,2-5 75,-4 1 1,3-1-7,0 1 0,2 2-5,1-3 0,0 3-4,0 1 1,4 1 110,3-1 0,-2 1-94,2 2 1,0-2 105,3 3 1,-1 1 14,1 2 1,4 2 94,-1 1 1,0-1-52,-3-2 0,3 2-92,0-3 0,1 3 26,-5 1 1,5 0-8,-1 0 1,0-1-81,-3-2 0,0 1 83,0-5 0,0 4-110,0-4 0,-2 4 14,-1-4 40,2 0 92,-8-2 52,3-1 0,-4 3-55,0 0 1,-1 5-18,-2-1 39,-3 2 1,-3 1-39,-1 0 1,0 0 46,0 0 1,0 0-11,0 0 0,1 1 246,3 2-255,-3 3 0,4 4 82,-1 0-2,1-1 0,5 5-71,0-1 0,0 0 63,0-3 1,2 0-49,1 0 0,2 0-34,5 0 0,-2 0-59,2-1 0,-2-2-135,5 0 1,-2-5-84,-1 1 1,0-2-310,-1-1 1,1 0-251,0 0 0,4-1-99,-1-2 39,0-3 823,-3-4 0,0 1 0,0-1 0</inkml:trace>
  <inkml:trace contextRef="#ctx0" brushRef="#br0" timeOffset="11808">5014 386 7684,'0'-6'164,"-4"-3"0,3 7-78,-2-5 10,2 5 1,1-3 223,0 1 131,0 3 30,0-3-191,0 4 1,-4 1-96,1 2 0,0 3-79,3 4 1,0 0 55,0 0 0,0-1-117,0 1 0,0 1 50,0 3 0,1-3-79,2 2 1,-2-2 26,2-1 1,3 0 64,1 0 0,-2-4-171,2 1 1,-4-2 23,4 2 0,-1-3-89,4-4 0,0 0 46,0 0 1,0 0-114,0 0 1,-4-1-14,1-2 1,0-3 29,2-4 1,-2 1 141,0-1 0,-5 0-17,1 0 0,-1 1 26,2 2 1,-3-1-99,2 1 263,-2-2-194,-1-1 214,0 5-74,0 0 74,0 5 1,0 5-68,0 1 0,0 3-65,0 1 0,0 3 130,0 1 1,0-1-103,0-3 0,4 0-101,-1-1 0,1 0 12,0-2 0,-2 1-151,4-5 1,-2 4 12,2-4-227,1 0 179,3-3 90,0-4 84,0-2 1,-2-4-114,-1 0 193,-3 0 1,0 1-171,-1-1 77,0 0 1,-2 0-50,3 0 0,-3 0-134,2 0 1,2 4 159,-2-1 0,1 1-9,0 0 0,-3 0 214,2 3-160,2 2 1,-2-5 165,3 3 54,-4 2 230,7-3-87,-8 8-111,4 1 0,-5 5-74,0 0 1,0-3 57,0 0-8,0-1 1,0 4-99,0 0 0,0 0 70,0 0 1,0-4-70,0 1 1,0 0 46,0 2 1,0-2-63,0 0 0,0-1-91,0 4 1,0-3-257,0-1 155,0-3-256,4 5 1,-2-6-69,5 1-192,0-2 1,2-1 293,1 0 1,0-3-98,0-1 1,0-3-19,0 0 1,-1-2 57,-3-1 0,2 0 199,-5 0 0,4-1 184,-4-2 0,1 2 0,-4-2 0,0 2 0,0-3 0,0-2 0</inkml:trace>
  <inkml:trace contextRef="#ctx0" brushRef="#br0" timeOffset="12148">5322 286 7684,'-10'5'27,"0"-4"0,0 7 674,0-5 1,5 1 220,1 0-1136,3-3 22,1 3-2,0 1 1,5-4-595,1 2 0,3-2 788,1-1 0,0-4 0,0-2 0</inkml:trace>
  <inkml:trace contextRef="#ctx0" brushRef="#br0" timeOffset="13002">5470 286 7684,'-10'0'934,"4"0"-684,-1 0 164,5 0-624,-2 0 204,4 0 1,0 5 280,0 2 1,0 1-93,0 2 1,1 0 268,2 0 0,-2 3-35,2 0 0,0 5-42,0-1 0,-2 1-179,2 2 1,-1-2 10,2 2 0,-3-6-161,2 6 1,-2-6 110,-1 3 1,0-5-205,0 1 0,0-5-95,0-2 0,0-3-347,0 4 70,0-5-175,0 3 361,5-10 0,-4 0 29,2-5 0,1 0-54,0 0 1,2-3 68,-2 0 1,2-2 137,-2 2 0,2 1-45,-2-5 1,2 4 70,-3-3 1,4 0-33,-4 0 1,5-2 23,-1 5 0,-3 0 8,-1 3 0,2-3-2,-2-1 41,5 1 1,-6 4-124,5 3 296,-5-3-142,2 8 181,-4-4 1,0 7 16,0 1 0,0-1 22,0 5 0,0-1 235,0 4-392,0 0 0,-1 0 68,-2 0 1,2 1-33,-3 2 0,3-2-14,1 2 0,0-2-2,0-1 1,0 4-83,0-1 0,0 0-21,0-3 1,0 0-250,0 0-270,0 0 221,0-1-140,5-3 77,0-2 164,5-4 0,-1-1 59,-2-2 1,0 1 41,-3-5 0,2 1-15,-3-4 0,4 0 1,-4 0 0,2 3-20,-2 1 1,-2-1 28,2-3 0,2 4 165,-2-1-156,0 0 307,-3 2-212,5-4 30,-4 8 0,3-2 65,-4 6 0,0-1 111,0 5 1,0-1 9,0 4 1,-3-3-111,0-1 1,-1 1-85,4 3 0,0-3 55,0-1 1,2 0-155,1 0 1,-1 3 79,5-2 0,-4-3-181,4-1-145,-1 3 0,4-5 142,0 2 1,0-2-109,0-1 0,0-1 63,0-2 1,-2 1 99,-1-5 0,2 2-30,-3-2 0,0-2 188,1 3 1,-5-3-41,1-1 56,3 0 0,-5 0-42,2 0 1,-2 4-63,-1-1 457,0 5-107,0-3-33,0 5 0,-1 1-60,-2 3 1,2 1 19,-3 5 1,3 0-57,1 0 0,0 0 90,0 0-251,0 0 1,0 0 90,0 0 0,1-4-379,3 1 0,-2-4 140,4 4 1,-2-5-530,2 1 0,1-2 301,3-1 1,-1-1-467,-3-2 0,3 1 149,-2-5 1,-2 0 65,2-2 1,-5-1 319,1 0 0,-2-1 275,-1-2 0,0 2 0,0-3 0,0 3 0,0 1 0,0-4 0,0-1 0</inkml:trace>
  <inkml:trace contextRef="#ctx0" brushRef="#br0" timeOffset="13370">5817 286 7684,'-10'0'503,"0"0"-261,0 0 0,0 0 494,1 0-152,3 0-687,2 0 207,4 0-423,0 0 0,4 0-39,3 0 0,-2 0-260,2 0 0,-1 0 361,4 0 257,0 0 0,4 5 0,2 0 0</inkml:trace>
  <inkml:trace contextRef="#ctx0" brushRef="#br0" timeOffset="13704">5956 475 7684,'-5'5'1085,"4"4"-489,-3-8-268,4 4 173,0-5-111,0 0-144,4-5 1,-3 3-52,3-5 1,-2 4-154,1-4 0,-1 1-129,5-4 1,-5 0-241,2 0 0,0 0 16,-1 0 149,5 0 0,-4 0 256,3 1 1,-2 2-151,-1 0 787,-3 5-312,8-2-149,-8 4 1,3 4 30,-4 3 1,0 2 15,0 0 0,3 1-199,1 0 1,-1 0-395,-3 0-457,0 0 1,1-1 83,2-3-242,-1 3 1,6-8 372,-1 3 0,-1-3-156,0-1 1,-3 0 673,4 0 0,0-5 0,3 0 0</inkml:trace>
  <inkml:trace contextRef="#ctx0" brushRef="#br0" timeOffset="15029">6352 296 7684,'-10'5'616,"4"-3"-355,-1 5 1,5-4 60,-1 4 0,1-4-188,2 3 0,0 1 85,0 3 1,0 0-44,0 0 0,0 1 19,0 2 0,0-2 5,0 2 0,0 2-67,0-2 0,0 0-143,0-3 163,5 0-286,-4 0 0,4-2-299,-1-1 346,-3-3 1,4-5-44,-1-2 0,-3 1 0,2-5 0,-1 1-58,2-4 1,-3 0 74,2 0 0,-2 0 84,-1 0 0,1 0-11,2 0 0,-1-3 88,1 0 0,-2-1 18,-1 0 1,3 3-90,1-2 0,0 2 42,-1 1 0,-2 0-19,3 0 5,1 0 0,-3 2 73,5 1 173,-5 3-198,3 4 0,-2 1 106,0 2 0,1 3-39,-4 3 1,0 3-61,0 1 1,0-2-25,0 2 0,1-2 31,2-1 1,-2 0 13,2 0 0,-2 0-32,-1-1 0,0 1-7,0 0 1,0-3-83,0 0-210,0-5-135,5 2 269,-4-4 1,7-1-15,-5-2 0,5-3 50,-2-4 0,0-1-30,0-2 1,1 1 54,3-5 0,-4 5-6,1-1 0,-4 2 18,4 1 1,-1 0 114,0 0 0,0 4 88,-3-1-181,-2 5 0,5-6 196,-3 5-183,-2 0 102,3 3 0,-4 4-81,0 3 0,0-2 1,0 2 1,4-1 6,-1 4 1,0 0-3,-3 0 1,0 0 72,0 0 1,1 0-67,3 0 1,-3 0 100,2 0 0,-1-1-93,2 1 0,-3 0-142,2 0 104,2-4-82,1 3 0,4-8 18,0 2 0,0-5-166,0-2 1,0-3 39,-1 0 1,1-2 77,0-1 0,-3 0 154,-1 1 1,0-1-61,1 0 0,0 0 121,-3 0 1,0 0 12,-1 0-24,-2 0-99,4 0 1,-5 4 52,0-1 81,0 5-104,0 6 0,0 1 105,0 8 0,0-4-75,0 4 1,0 1 2,0-1 0,0 1-46,0-4 0,0-1 4,0 1 0,4-1-172,3-2 156,2 2 1,1-8-205,-1 2 0,1-3 51,0-3 1,-1 1 116,-2-5 1,1 0 11,-1-3 0,-1 0 80,0 1 1,-4-1-74,2 0 0,-3 0 100,-1 0 0,3 0-68,0 0 1,1 4 57,-4-1-41,0 5 1,0-4 6,0 3-31,0 2 1,1-2 3,2 6 0,-2 0-46,3 7 0,-2-2-1,1 5 1,-2 1-7,2-1 0,-1 5 125,-2-1 0,3 1 137,0 2 1,0 0 29,-3 0 0,0 0-89,0-1 1,-3-2 170,0-1 0,-4 0-27,4 0 1,-5 2-73,2-5 1,0 0-29,-1-3-195,1-4 0,-4-2-199,0-4 0,3 0-424,1 0 0,3-4-710,-4-3 0,5-2 175,-2-1 1152,3-4 0,-3-1 0,-2-5 0</inkml:trace>
  <inkml:trace contextRef="#ctx0" brushRef="#br0" timeOffset="15419">7095 296 7684,'-8'2'382,"1"1"680,-2-2-734,4 3-168,-1 1 0,2-3 5,4 5 1,0-4-20,0 3 0,3-2 206,0 2 0,2 1-73,-2 3 0,-2 0-62,2 0 1,0-2-72,0-1 1,-2 2-87,2-3 1,-2 3-425,-1 1 1,2-3 245,1-1 1,-2-2-1467,2 2 1176,-2-3 1,0 1-592,3-4 0,-3-1 5,2-2 994,-2 1 0,-1-11 0,0 2 0</inkml:trace>
  <inkml:trace contextRef="#ctx0" brushRef="#br0" timeOffset="15755">7105 168 7684,'-15'5'248,"-3"1"309,5-3 153,0-2-23,7 3 1,3-4-1645,6 0 705,3 0 1,4 0-1106,0 0 890,0 0 0,-1 0 30,1 0 0,-3 0 437,0 0 0,-4 0 0,3 0 0,-3 5 0,1 0 0</inkml:trace>
  <inkml:trace contextRef="#ctx0" brushRef="#br0" timeOffset="16093">7204 336 7684,'-4'6'0,"2"-1"344,-5-2 600,5-2-681,-2 8 1,4-7-68,0 5 129,0-5-80,0 3-7,0-5 152,0 0-430,4 0 0,-3-1 15,2-3 1,0 2-335,0-5 1,-2 1 116,2-4 1,2 3-50,-2 1 0,1-1 143,0-3 0,-2 0 73,4 0 1,-2 0 81,2 1 0,-2 2-120,2 0 712,-4 5-275,7-7 424,-8 8-452,8-3 1,-8 8 25,3 3 1,0 5-117,-1 1 1,1 2-11,-4-2 1,0-1-286,0 4 1,1-4 73,2 2 0,-2-3-32,2-1 1,-2-1-24,-1 1-466,5 0 0,-3-1-88,5-2 0,-4-3-331,4-4 1,-4 0 268,4 0 0,-4-4 686,3-3 0,1-2 0,3-1 0</inkml:trace>
  <inkml:trace contextRef="#ctx0" brushRef="#br0" timeOffset="17123">7383 277 7684,'-6'-6'1487,"2"2"-1365,4 4 310,0 0-192,0 4 1,0-2 32,0 5 1,0-4-79,0 4 0,0-1-36,0 4 0,0 4 21,0-1 0,0 0-119,0-3 1,0 0-41,0 0 0,3-4-417,0 1 229,1-1 1,-4 1-87,0 0 1,1-5-294,2 1 181,-2-2 251,4-1 1,-4-3 0,1-1 0,1-2 46,-1-2 1,3 0 44,-2-2 0,2 0 26,-2 0 0,-1 0-97,5 0 0,-4-1-4,4-2 1,-2 2-80,2-2 0,0 2 111,-3 1 0,3 1 159,0 2 1,-2 0-126,2 3 424,-5 1 1,4 3-125,-3 0 1,-2 4 32,2 3 0,-3 2-53,-3 1 1,2 1 43,-2 2 1,1-2-193,-2 2 1,3-2 95,-2-1 0,2 0-258,1 0 0,0 0-41,0 0 0,0-4-27,0 1 1,3-4 21,0 4-128,5-5 40,-2 2 0,3-4 31,1 0 0,-1-1-107,-2-2 1,2 1 40,-3-5 0,3 1-41,1-4 1,-1 3-10,-3 0 0,3 1 19,-2-4 0,-2 3 136,2 1 0,-2 2-90,2-2 179,2-1 1,-7-2-202,5 3 622,-5-3-198,2 3 207,1-3-117,-4-1-156,3 0-11,-4 0-13,0 0 257,0 4-192,0-2 12,0 7 1,-1-4-60,-2 5 0,1 0 116,-5 0-162,5 5 1,-6 0 14,5 5 1,-4-3 49,4-1 1,-4 1 36,4 3 16,-5 0 1,6 2-78,-5-2 1,5 2 108,-1-6 0,2 3 53,1 1-273,0 0 1,1-1 168,2-3-354,3 3 0,4-8-366,-1 3 198,1-3 0,0-1-13,0 0 1,0-4 91,0 1 0,-1-5 46,-3 2 1,3 0 33,-2 0 0,-2 0 21,2 0 0,-5-3-6,1 2 0,2 2 190,-2-2 1,0 4 12,-3-4 0,0 4-153,0-4-182,5 1 123,-4-4 112,3 0-26,-4 0 0,0 3 125,0 1-222,0 3 1017,0-1-89,0 4 229,0 0-615,0 4 0,0-1-24,0 3 1,0 1-3,0 3 0,0 0-49,0 0 1,0-1-123,0 1 1,0 0 49,0 0 0,0 0-133,0 0 1,0 0-84,0 0 0,0 0-77,0 0 0,0-4 8,0 1-48,0-5 1,1 2-337,3-4 334,-3 0 1,3-1-15,-4-2 0,0-2-11,0-5 0,0 0-69,0 0 0,0-3 87,0-1 0,4 1-97,-1 3 0,0-1 189,-3-2 0,1 5-59,3-2 0,-3 3 190,2-3 0,1 3-63,0 1 0,2 2 421,-2-2-323,3 4 1,-1-3-5,4 5 1,-4 0-167,1 0 1,0 0-213,2 0 1,-2 0 4,0 0 0,-1 0-873,4 0 1139,0 0 0,4-4 0,2-2 0</inkml:trace>
  <inkml:trace contextRef="#ctx0" brushRef="#br0" timeOffset="17962">8175 187 8253,'-5'0'499,"0"0"-212,5 0-194,0 0 165,0 5-114,-4-4 144,3 8-183,-8-4 1,8 5 20,-2 0 0,2 0-125,1 0 1,0 0 96,0 0 0,0 0-416,0-1 222,0 1 1,0 0-91,0 0 1,4-3-138,3-1 0,-2-3-217,2 0 1,-1-2 134,4-1 0,0-3-116,0-1 0,0-3 521,0 0 0,0-2 0,0-1 0,0 0 0,0 1 0,-1-5 0,1 1 0,-3 0 0,0 3 0,-1 0 0,4 0 0</inkml:trace>
  <inkml:trace contextRef="#ctx0" brushRef="#br0" timeOffset="18579">8344 128 7684,'-7'0'745,"1"0"-58,3 0-283,-5 4-242,7 2 0,-5 4-91,3 0 1,2 0 92,-3-1 1,3 3 11,1 1 1,0-1 122,0 4 0,0-2-192,0 2 1,0-3-1,0 3 1,0-1 27,0 1 0,0-4-232,0 1 1,1-3-15,3-4 1,-2 0 113,4-3 0,1-2-358,3 3 1,0-8 141,0-2 0,0-1-119,0-3 1,-1 2 110,1-5 0,-3 2 76,0 1 1,-1 0 54,4 0 0,-3 2 160,-1 1 1,-2-2-76,2 3 0,-2 0-30,2 0 0,-4 2 220,2-2-114,1 3 219,-4-1-78,4 4 1,-5 1 70,0 2 1,0 0-110,0 3 1,0-2 284,0 2-303,0 1 0,0 3-34,0 0 1,0-4-81,0 1 81,0-1 1,1 3-563,2-2 262,-2 2-644,4-8 461,-1 3 1,-2-4-503,5 0 272,-5 0 241,7 0 0,-7-3 170,5 0 0,-4-4-56,3 4 1,-3-5 269,0 1 1,-1 2-60,1-2 1,-1 4-280,1-4 533,-2 1 686,3-4-428,-2 4 222,2-3-106,-4 8-94,0-3 33,0 4-19,0 4-477,0 2 25,0 4-132,0 0 58,0 0 1,0-4-284,0 1-456,4-5 329,-3 7 128,8-8 1,-7 3-148,5-4-919,-5 0 348,7 0 1002,-3-4 0,3-6 0,1-5 0</inkml:trace>
  <inkml:trace contextRef="#ctx0" brushRef="#br0" timeOffset="18923">8572 88 7684,'-6'0'676,"1"0"-260,1 0-363,3 0 0,-3 1-344,4 3 11,0-3-367,0 3-316,0-4 464,0 0 499,4 0 0,-3 0 0,4 0 0</inkml:trace>
  <inkml:trace contextRef="#ctx0" brushRef="#br0" timeOffset="19263">8671 69 7684,'0'-6'2065,"0"2"-1619,0-1 1,0 4-220,0-3 1,0 5 251,0 2-237,0 3 1,0 4-48,0-1 0,0 1 107,0 0 1,0 1-64,0 2 0,0 0 81,0 3 0,0-3-72,0 4 1,-3-1-42,-1 4 1,0-4-135,1-3 1,1 1-171,-1-1 0,2 0-136,1-3 0,0-3 186,0 0 0,1-5-590,2 1 1,0-2 296,3-1 0,-2 0 92,2 0 0,-3-3-891,4 0 306,-5-5 0,6 2 356,-5-4 1,4 4-58,-4-1 1,4 4 77,-4-4 0,1 2 456,0-2 0,-3-2 0,8 4 0,-4-5 0</inkml:trace>
  <inkml:trace contextRef="#ctx0" brushRef="#br0" timeOffset="19746">8829 207 7513,'6'0'426,"3"0"1,-8-1-137,2-2 1,-1 2 58,2-3 226,-3 3-114,3 1-478,-4 0-183,0 0 380,-4 0-158,-2 0 0,-3 1 254,3 3-169,-3 1 0,3 4 119,-3-2 1,3 1-142,3-1 0,-2-1-158,2 0 1,0-3 81,3 4 1,0-4-314,0 4 56,0-5 0,1 6 96,2-5 0,-1 0 1,5-3 0,-4 0-148,4 0 67,-1 0 0,4-3 82,0 0 1,-3-4-20,-1 4 0,0-5 23,1 2 1,1-2-78,-1 1 0,-3-5-63,0 2 0,0-2 93,-1 2 0,2-1 38,-2-2 0,-2 1-23,3-5 0,-2 4 142,1-3 0,-2 3 10,2-4 0,0 5 216,0-1-58,-2 2 307,3 1 485,-4 4-682,0 2 0,0 5 91,0 2 1,-1-1-69,-2 5 1,2 0-149,-2 3 0,2-4 39,1 1 0,0-1 23,0 4 1,0 0 64,0 0 0,0 0 147,0 0 0,-4 1 44,1 2 0,0-2-124,3 2 1,0-2-65,0-1 1,0 1-41,0 3 1,-4-3-115,1 2-143,0-2 0,3-1-243,0 0 1,0-4-371,0 1-67,4-5 0,-2 2-443,5-4 1,-4 0 506,4 0 0,-4-3 666,4 0 0,-5-5 0,2 3 0</inkml:trace>
  <inkml:trace contextRef="#ctx0" brushRef="#br0" timeOffset="20672">8750 237 6347,'0'5'976,"0"0"-867,0-5-22,0 0-118,4 0 0,-1 0 178,3 0-341,-4 0 192,7-5 1,-6 4-293,3-2 51,-4 2 243,7 1 0,-3-4 0,4-2 0</inkml:trace>
  <inkml:trace contextRef="#ctx0" brushRef="#br0" timeOffset="22348">9305 187 7078,'0'-5'1127,"0"0"-886,0 5 245,0 0-316,0-4-23,0 3-281,0-3 112,0 4 1,-1 0 101,-2 0 0,0 0-86,-3 0 1,2 0 78,-2 0 84,-1 0 0,-3 0-70,0 0 1,1 1 100,-1 2 0,0 2-97,0 5 0,1-3 12,2 0 1,3-1-95,4 4 1,0 0 201,0 0-581,0 0 255,4 0 1,2-5-99,4-1 0,3-3 1,0-1 1,0 0-3,-3 0 0,-3-4 144,0 1 1,-1-5-3,4 2 0,-3-2 103,-1 1 0,-2-1-62,2 1 0,-3-2 26,4-1-71,-5 0 81,3 0 62,-1 1 7,-3 3 95,4 2 85,-5 4 0,0 1 134,0 2-333,0 3 1,0 3-34,0 1 1,0-3-19,0 0-116,0-1 0,0 4-68,0 0-50,4-4 0,2 1 16,3-3 1,-2 0-88,0-1 0,-4-2-368,4 3 399,-1-3 1,4-1 24,0 0 1,-3 0 51,-1 0 1,-3-4 124,4 1 115,-5-5 1,6 3 21,-5-5 1,1 3 28,-4 1 0,1-1 421,2-3-219,-2 0 1,4 0 108,-5 1 47,0-1-280,0 0 0,0 3 175,0 1-99,0 3-132,0-1 1,0 5-43,0 2 0,-4 3-10,1 4 0,0 0-78,3 0 0,0 1 107,0 2 1,-1-2-95,-3 2 1,3 1 41,-2 0 0,2-1-23,1-3 1,0 0-41,0-1-232,0 1 202,0 0 0,1-4-113,2-3 1,-1-2-113,5-1 0,-4-3 81,4 0 1,-4-8 45,4 1 0,-2-2 37,2 2 0,2-4 140,-3 1 0,0 0-34,0 3 1,0 0-29,0 0 0,3 2 9,-2 1 213,-3-2-51,5 4-130,-3-1-74,4 2 1,-2 5 64,-1 2 0,1-1-4,-5 5 1,4-4 31,-4 4-15,5-1 0,-7 4 20,2 0 1,1-3 108,0-1 1,-1 1 36,-3 3 0,0 0-38,0 0 1,0 0-127,0 0 0,0-1-56,0 1-149,0 0 1,1-1 83,2-2 0,0 0-123,3-3 0,1-1-93,3-3 248,0 0 1,0 0 6,-1 0 0,1 0-42,0 0 0,0-1 166,0-2 0,0-2-50,0-1 1,-1-3 68,-3 2 1,2 2-50,-5-2 0,4 0 6,-4-2 0,4-1-32,-4 0 1,4 3 7,-4 1 1,1 0-7,0-1 1,-3-1 0,2 1 0,-2 2 4,-1-2-3,0 5 1,0-4 0,0 3 1,-1 2 52,-2-2 9,2 1 68,-8 2 24,3 0 10,-3 0-134,-1 5 1,1-3 240,2 5-218,-2-1 0,5 4 116,-3 0 1,2-3 15,2-1-127,1 1 1,-2 3-170,4 0 1,0-4 63,0 1 0,0-4-39,0 4 0,1-4 41,2 4-115,3-5 1,4 2-6,0-4 0,-4 0-11,1 0 1,-2-1 110,2-2 1,2 1 2,-2-5 1,-2 0 121,2-2 0,-5-1-74,1 0 0,2 0 88,-2 0 1,0 0-64,-3 0 0,3-3 98,1 0 0,-1-5-61,-3 2 0,0-3 17,0-1 0,0 1-28,0 3 0,0-3 50,0 3-39,0 1 16,0 1 283,0 4-235,0 5 1,-1 1 54,-2 8-114,2 1 1,-4 5 6,5 0 0,0 0-27,0 0 0,-3 1-73,0 2 0,-1-2 92,4 2 1,0 1-5,0 0 0,0 0 9,0-1 1,0-2-26,0 2 0,0 2 23,0-2 0,0 0-15,0-3 1,0 0-192,0 0 0,0 0-345,0 0-495,5 0 18,0-1 1,2-3 965,-1-3 0,1-6 0,3-3 0</inkml:trace>
  <inkml:trace contextRef="#ctx0" brushRef="#br0" timeOffset="23509">10009 78 7196,'0'-5'615,"0"-4"99,0 8-207,0-3-422,0 4 394,0 0-186,4 0-157,-3 4 0,3 2 2,-4 3 1,4 1-106,-1 0 1,0 0-19,-3 0 1,0 0 82,0 0 1,0 3-105,0 0 1,0 2 8,0-2 1,0-2-76,0 2 0,0 1 56,0 0 1,0-1-233,0-3 33,0 0 1,-1-2-41,-2-1 65,2 2 133,-4-8 1,7 0-113,1-4 1,-2-5 142,2 1 1,2-1 3,-2-2 0,4 0-17,-4 0 1,3-3 91,-2-1 1,3 1 14,0 3 1,-1-3-95,0 0 0,-3 0 56,4 3 0,-1-1-29,0-2 0,3 2 71,-2-3 1,-2 4-24,2 4 0,-4-3 6,4 2 0,-4 3 92,4 1 24,-5 2-9,2 1 22,1 0-139,-4 0 17,3 4 1,-4 2-127,0 3 0,0-2 108,0 0 1,0-1-174,0 4 147,-4 0 1,3 0 21,-3 0 1,0 1 27,1 2 1,-1-2 7,4 2 0,-1-2-53,-2-1 0,2 0 15,-3 0 0,3 0-164,1 0 132,0 0 1,0 0-231,0 0 0,1-5-249,3-2-30,-3-2 401,8-1 0,-5-1-59,3-2 223,1-2 1,-2-5-97,4 0 1,-4 0 89,1 0 0,-4 1-93,4 3 1,-4-3 129,4 2 1,-4 2-75,4-2 0,-5 4 34,1-4 311,3 5-125,-5-3-70,3 5 0,-4 2-74,0 1 0,0-1-11,0 5 1,0-1-31,0 4 1,0-3 12,0-1 0,0 1-37,0 3 0,4-3-9,-1-1 1,1-3-64,0 4 1,-3-4 43,2 4-123,3-5 1,-1 3 86,5-5 1,-3 0-12,-1 0 0,-3 0 38,4 0 1,-4 0-8,4 0 1,-5-2 6,1-1 1,2 1-5,-2-5 0,2 4-17,-2-4 16,-2 1 0,3-1-97,-4 1 1,1 2 88,3-2 27,-3 4 1,3-4-41,-4 3 9,0 2-21,0-4-3,0 5-64,0 0-153,-4 0-39,3 0 207,-4 0 95,5 0-137,0 0 264,0-4-75,0 3-54,0-4 86,0 5-741,0 0 1,0 5 0,0 0 0</inkml:trace>
  <inkml:trace contextRef="#ctx0" brushRef="#br0" timeOffset="24132">10395 197 7684,'5'0'499,"0"0"-85,-5 0 238,0 0-558,4 5 0,-3-4-197,4 3 0,-4-4 19,2 0 165,-2 0 73,8 0-82,-3 0-77,3 0 0,0-1-15,-2-2 0,2 2-116,-3-3 1,0-1 87,0-2 1,-2 2 16,2-2 1,-3 4 75,0-4 0,-2 4-65,-1-4 91,4 1 0,-3-1-84,3 1 0,-4 3 123,-4 0 0,2 2-85,-4 1 1,2 0 9,-2 0 1,2 0 59,-2 0 0,0 1 3,0 2 0,-3 0 105,2 3 1,3 1-97,1 3 1,-2 0 131,2-1 0,-4 1-6,4 0 1,-4 0 9,4 0 1,0 1-62,3 2 1,0-2 78,0 3 1,0-3-263,0-2 1,0 1 78,0 0 0,1 0-476,2 0 0,3-4 247,4-3 0,-1-2-447,1-1 0,0 0-264,0 0 66,5 0-200,0 0 451,5-4 0,-5-1 148,-2-1 0,-5-3 397,-1 2 0,-1-2 0,4-1 0</inkml:trace>
  <inkml:trace contextRef="#ctx0" brushRef="#br0" timeOffset="25770">10682 108 7684,'-4'-5'359,"3"0"0,-5 5-34,3 0-81,2 0 45,-4 0 101,5 0 109,0 0 1,0 5-290,0 1 1,0 3-25,0 1 1,0 0-7,0 0 1,4 1-26,-1 2 1,0 1 22,-3 3 1,0 0-165,0-3 1,0 2 102,0-3 0,0 2-182,0-2 0,0-5 2,0 2-138,0-3 72,0-1 1,1-2-85,3-4 120,-3 0 1,4-1 83,-1-2 1,-3 1-93,2-5 1,2 0 62,-2-3 0,3 4-81,-2-1 1,2 1 58,-2-4 24,3 0 1,-1 0 30,4 0 1,-4 3 5,1 1 0,-4 4 47,4-2-100,-5-1 491,7 4-116,-8-4-115,3 5 1,-4 1-108,0 3 1,0-2-35,0 4 0,0-2-23,0 2 0,0-2-94,0 2 0,0-2-24,0 2 0,0-3 67,0 4 1,0-4-70,0 4 69,0-5 0,4 4-121,-1-3 0,1-2 108,0 2 0,-2-2-176,5-1 0,-4 0-77,3 0 88,1 0 0,3-4 140,0-3 1,0 2-7,0-2 1,0 2 96,-1-2 0,1-2-119,0 3 0,0-2 45,0 2 1,0-3-54,0 2 186,0 3 0,0-4-10,0 5 0,-4-1 87,1 4 0,-4 0-26,4 0-41,-5 0-241,7 5 135,-8 0-14,3 5 1,-4 0 55,0 0-86,0-4 6,-4 2 1,-2-3-76,-4 1 1,4 0-375,-1-3 153,1-2-9,-4 4 81,0-5 33,0 0 152,4 0 1,2-1-32,4-3 1,0 2 45,0-5 1,0 4 168,0-3-33,4-1 0,2-3-68,4 0 1,-4 1 55,1 3 0,0-3-76,3 2 0,-1 2 103,1-2 0,0 4-91,0-4 0,0 4 4,0-4 1,-3 5 138,-1-1 44,1 2 1,-1 1 250,1 0-270,-5 0 1,4 1-24,-3 2 0,-2-1 82,2 5-115,-1 0 0,-1 2-7,2 1 1,-2 0 14,2 0 1,-2 3 17,-1 1 1,0-1-2,0-3 1,4 3-1,-1 0 1,0 0 8,-3-3 1,0 0-227,0 0 1,0 0 196,0 0-675,0 0 292,0-5-537,0 0 532,0-5 1,0-1-272,0-3 325,0-1 1,0-5 74,0 0 0,0 0 163,0 0 0,0-3-78,0 0 1,0 0 85,0 3 1,0-1-51,0-3 0,0 3 57,0-2 1,0-1-5,0 1 1,0-1-33,0 5 0,1-4 15,3 4 1,-3-4 203,2 7-66,3-3 0,-2 2-10,3 1 229,2 4-259,-4-3 0,2 5-83,-1 0 1,0 5 1,0 1 0,2 0-121,-5 0 105,5 1 1,-4 3-17,3 0 0,-3-4-42,-4 1 1,4 0 49,-1 2 1,0-2 41,-3 0 0,-1-4-49,-2 4 0,1-2-88,-5 2 1,4 0-119,-4-3-224,1 3-39,-4-5 248,0 2-195,0-4 205,0 0 82,5 0-15,0 0 299,5 0 245,0 0-346,5 0 0,-3 0 58,4 0 1,-2 0-81,2 0 1,1 0 6,3 0 0,1 0-102,2 0 0,-1-3 88,5-1 1,-4 1-131,3 3 0,0-3 111,0-1 1,3 0-13,-3 1 1,0 2 5,0-3 1,-3 0 25,0 1-5,-2-5-11,-1 2 0,0-4-59,-5 1 0,-1-1-275,-4 0 261,-4 4 1,-1-1-22,-5 3 1,3 1 426,0 3-251,1 0 1,-4 0 163,0 0 0,3 0 114,1 0-176,4 4 1,-6 2 128,5 4 1,-1-4 134,4 1 0,0 0-117,0 2 1,0-2-1,0 0 1,0-1-406,0 4 1,5-1 99,1-2 1,3 0-429,1-3 0,3 2 248,0-2 1,5-1-271,-1-3 0,-2 0-110,1 0 0,0 0-349,0 0 1,2-3 143,-5-1 0,0-3-996,-3 0 1717,-4-2 0,3-1 0,-4 0 0</inkml:trace>
</inkml:ink>
</file>

<file path=ppt/ink/ink2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42.082"/>
    </inkml:context>
    <inkml:brush xml:id="br0">
      <inkml:brushProperty name="width" value="0.06" units="cm"/>
      <inkml:brushProperty name="height" value="0.06" units="cm"/>
      <inkml:brushProperty name="color" value="#F2A969"/>
    </inkml:brush>
  </inkml:definitions>
  <inkml:trace contextRef="#ctx0" brushRef="#br0">60 129 7544,'-6'0'445,"2"0"-423,4 0 223,0 0-121,0-4-151,0 3 38,0-4 0,0 4-29,0-2 142,0 2-230,0-4 110,-4 5-18,2 0 22,-6 0 1,5 0 114,-3 0 0,4 1-47,-2 3 1,0 1 131,1 5 1,-4 3-163,4 1 0,-1 0 2,4-1 0,0-2-43,0 2 1,0 2 152,0-2-281,0 0 1,5-3 41,1 0 1,0-5-69,1-1 1,-4-3 93,3-1 0,-2 0-24,2 0 1,-2 0 72,2 0 1,-2-4-32,2 1 1,-4-5 1,2 2 1,-2-3-32,1-1 50,-2 0 0,4 0-5,-5 0 0,3 0 1,0 1 1,1 2 0,-4 0 1,0 4-5,0-4 1,0 4 313,0-3-202,0 3 151,0-1-220,0 4 0,0 4 172,0 3 1,0 2-104,0 1 1,0 0-37,0-1 0,0 1-37,0 0 1,3 0-116,0 0 0,4 0 45,-4 0-129,5 0 0,-3-1-35,5-3 1,-3-1 74,-1-5 0,1 0-41,3 0 1,-3-4 81,-1 1 0,0-5 18,0 2 0,0-3 32,-3-1 1,-2 0 85,3 0 1,-2 0-64,1 0 0,-2 0 116,2 1 1,-1-1-71,-2 0 0,0 0-56,0 0 32,0 0 2,0 0 61,0 0 0,1 5 103,2 1 69,-2 3 1,3 6-123,-4 1 0,0 3 63,0 1 0,4 0-70,-1 0 0,0 1-16,-3 2 1,4-2 15,-1 2 1,0-2 97,-3-1-172,5 5 1,-4-4 4,2 2 0,-1-6-96,2 0 0,-3-4 48,2 4 0,-1-5-114,1 1 1,-1-3-12,1-3 0,-2 1 91,-1-5 1,3 4 32,1-4 0,-1 1-25,-3-4 1,3 0 101,1 0 1,-1 0-39,-3 0 0,3 0 15,0 0 1,2 1-46,-2-1 1,-1 0-13,5 0 1,-4 3-15,4 1 0,-4 0 36,4 0 0,-4-2-25,4 4 0,-4 0 9,4 1 1,-4 2 159,3-3 0,-2 4-58,2 4 0,-3-2 40,0 4 0,-1 1-50,1 3 0,-2 0 78,3 0 1,-3 0-147,-1 0 0,3 0 140,1-1-231,-1 1 139,1 0-188,-3 0 18,8 0-105,-8-4 127,8-2 1,-7-4-119,5 0 1,-4-3-4,4-1 1,-5-3 94,1 0 1,2-2 28,-2-1 0,4 0-14,-4 1 0,1 2 180,0 0-64,-3 1 1,6-1 197,-3 1-140,-1 3 1,0-2-45,1 2 0,0 1 106,-1-1-113,-2 2 0,5 1 83,-3 0-46,-2 4 26,4-2 0,-4 2 88,2-4 11,-2 4-24,4-3 26,-5 4 71,0-5-191,0 0-281,-5 0 94,4 0 1,-4 0 102,1 0 0,3-1-54,-2-3 172,-3 3 0,4-3-65,-4 4 158,3 4 1,-4 2-23,3 4 1,1 0-101,3 0 1,-3-1-60,-1 1 0,1 0-121,3 0 0,0 0 6,0 0 1,0 0-421,0 0 150,5-5 204,0 4 1,5-8-54,0 3 1,-3-4 47,-1-4 1,-3-1 190,4-5 0,-1 0-18,0 0-1,2 0 101,-5 0 1,2-1-112,-2-2 0,-2 2 121,2-2 0,-2 1-63,-1-2 0,0 2-40,0-4 1,0 4 43,0-2 0,0 0-37,0 1 1,0 0-44,0 3 1,0 0 30,0 0-4,0 0 1,0 4 128,0-1 70,0 5 1,0-2 29,0 8 1,0 1-56,0 5 1,0-3-15,0-1 0,0 1-52,0 3 1,0 3 10,0 0 1,0 0 25,0-3 0,0 4-14,0-1 0,0 1-30,0-1 1,0-2 0,0 3 1,0-3-241,0-2 1,1 0 75,3-2 1,-2 1-155,5-5 1,-1 3-214,4-2 1,-2-1-262,2-3 1,-3-4 156,7-3 0,-2-2-674,1-1 1212,-2 0 0,3 1 0,-4-1 0</inkml:trace>
  <inkml:trace contextRef="#ctx0" brushRef="#br0" timeOffset="2384">882 109 7796,'-5'0'286,"0"0"-161,5 0 1212,0 0-1109,0 5 1,0 0-119,0 5 0,2 1-85,1 2 0,-2 2 75,2 1 0,2 3-114,-2-3 1,1 2 7,0-1 0,-3 0 56,2-4 0,-1 1-398,2-5 101,-3 1-110,3 0-24,-4-4 147,0-2 1,0-5 70,0-2 1,0-3 74,0-4 0,0 0 52,0 1 0,0-5-72,0 1 1,-3-4 197,-1 0 0,1-1-95,3 2 1,-3-3 121,0 3 1,-1-3 13,4-1 0,0 4-77,0-1 0,0 2-38,0-2 0,1 0 3,3 3 0,-2 2 109,4 6 0,-2-2-82,2 5 109,1-1 0,3 5-126,0 3 1,-4 5 79,1 4 0,-1 0-25,0-3 1,0 4 82,-3 3 0,-2-3-44,2-1 0,-2 1 76,-1 0 1,0 2-208,0-3 0,0 1 110,0-4 0,-1-1-121,-2 1 0,1 0 103,-5 0 1,4-3-295,-4-1 1,4-3-44,-4 0 0,4-2-17,-4-1 0,5-1-37,-1-2 1,1 0 72,-2-3 1,3-1 104,-2-3 1,2 0-15,1 0 1,0 1 146,0-1 0,0 0-74,0 0 0,0 3 79,0 1 1,1 0-36,2 0 1,-2 0 144,3 3 0,1 2-36,2-3 0,-2 3-59,2 1 1,0 0 23,3 0 1,-4 0-41,1 0 1,3 0-15,3 0 0,0 0 10,-3 0 1,0 0-92,0 0 1,0 0 21,0 0 1,0 0-16,-1 0 1,1-3 129,0 0-16,0-5 0,-1 2 105,-2-4 1,0 4-93,-3-1 1,-1 4 89,-3-4 1,0 4-101,0-4 0,0 4 12,0-3 0,0 2-30,0-2 0,-5 3-21,-1 0 0,0 1-7,0-1-18,4 2 1,-7-4 160,2 5 1,2 0-117,-2 0 1,4 5 163,-4 1 1,4 1-85,-4 3 0,5-3 72,-1 7 1,-2-2-106,2 1 0,0-2 12,3 2 1,0 1-121,0 0 1,1-1 120,2-3 0,-1 0-156,5 0 1,0-4 67,2 1 1,1-5-253,0 1 0,0-2 106,0-1 1,3-1-115,0-2 1,1 1 17,-4-5 0,0 1 96,-1-4 1,1 0 47,0 0 0,-3 1-25,-1 2 0,-2-1 158,2 1 1,-2-1-91,2 2 1,-2-3 135,2 2 1,-4 2-77,2-2 1,0 4 8,-1-4 0,2 4 5,-2-4-4,-2 5 39,8-2 76,-8-1 1,5 4 345,-3-2-143,-2 2 103,3 1 17,-4 0-706,0 0-38,0 4 242,0-3 0,-1 4 17,-2-5 0,2 1 184,-2 2 0,0-1 13,0 5 1,2-4-79,-2 4 0,0-4-72,0 4 1,2-1 34,-2 4 1,2-3-28,1-1 0,0 1 34,0 3 0,0 0-113,0 0 1,0-4 95,0 1-96,0 0 0,1 1 17,2-1 0,-1-3-6,5-4 1,-4 4-93,4-1-18,-5 0 75,7-7 1,-5-2 47,3-3 1,-2-1-86,-1 0 1,-2 0 57,4 0 1,-3 0-13,0 0 1,-2 0 42,-1 0 1,3 0-5,1 0 0,-1 1 17,-3-1 1,0 3 129,0 0 262,0 5-122,0-2-105,0 4 0,0 1-55,0 2 1,0 3 76,0 4 1,0 3-137,0 0 1,0 0 9,0-3 0,0 1-72,0 2 0,0-2 56,0 3 1,1-3-73,2-1 0,-2-4 89,3 1-93,1-1 56,1 0 1,4-2-84,0-4 1,-4 0 81,1 0 0,-4-1-3,4-2 0,-4 1 15,4-5 0,-2 0-16,2-2 0,0-1-40,-3 0 0,3 0 40,0 0 0,-1 0-93,0 0 1,-3 1 87,4 3 0,-1-3-349,0 2 318,3-2 62,-3 0 125,3-1 0,-2 3-78,0 0 228,-5 5-134,2-2 17,1 4-109,-4 0 0,4 0-33,-1 0-47,-3 0-46,3 0 7,-4 0 79,4 0 297,-2 0-255,2 0 0,-5 0 224,-2 0-207,1 0-39,-6 4 0,5 1-9,-3 1 0,3 2-13,-4-5 1,5 5 1,-2-1 0,0-2-19,1 2 0,-1-1-4,4 4 1,0 0 23,0 0 0,0-3-57,0-1 0,0 1 76,0 3 1,2 0 4,1 0 0,-1-4-39,5 1 0,-1-5 2,4 1 0,0-2-147,0-1 0,0 0 85,0 0 1,1-3-58,2 0 0,-2-5 53,2 1 0,-3-1-17,-3-2 1,2 0 23,-3 0 0,2 0-39,-2 0 43,3 0 0,-7 0-25,5 0-121,-5 0 149,3 1 1,-5 2-38,0 0-8,0 5 395,0-2-144,-5 4 1,3 0 226,-5 0-30,5 4-42,-7 2 0,5 4-38,-3-1 0,2-2-84,2 0 0,2-1 42,-3 4 1,3-3-32,1-1 1,0 1 122,0 3 0,0 0-50,0 0 1,0 0-46,0 0 1,0-1 97,0 1-331,5 0 0,0-1 2,5-2 0,-3-3 116,-1-4 0,1 0-652,3 0 1,0 0 283,-1 0 1,1-4-1006,0-3 1,0-2 71,0-1 0,-3 0 1172,-1 1 0,1-6 0,3 0 0</inkml:trace>
</inkml:ink>
</file>

<file path=ppt/ink/ink2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48.249"/>
    </inkml:context>
    <inkml:brush xml:id="br0">
      <inkml:brushProperty name="width" value="0.06" units="cm"/>
      <inkml:brushProperty name="height" value="0.06" units="cm"/>
      <inkml:brushProperty name="color" value="#F2A969"/>
    </inkml:brush>
  </inkml:definitions>
  <inkml:trace contextRef="#ctx0" brushRef="#br0">80 90 9455,'5'4'624,"0"-3"-360,-5 4 4,0-5-170,0 0-97,-5 0 1,3 1-4,-4 2 0,2-2 127,-2 2 0,2-2-112,-2-1 1,3 4 18,-4-1 1,4 4-5,-4-4 0,4 5-43,-4-2 1,4 3 46,-4 1 1,4 1-121,-4 2 0,5-2 49,-1 2 0,2 2-13,1-2 0,0 0-38,0-3 0,0 0 66,0 0 0,1-5-587,2-1 385,3 1 1,3-4-97,1 3 1,0-8 8,0-2 0,-3-3 61,-1-1 1,0 2 177,1-2 0,0 5-129,-3-8 1,2 4 147,-3-4 0,1 2-68,-4 1 0,3 0 183,0 0 1,1 0-15,-4 0 0,1 0 28,2 0 0,-2-3-81,2 0 1,-1 0 86,-2 3 0,0 0 40,0 0-89,0-4 1,0 3 73,0-3 1,0 7-22,0 0 377,0 5-105,0-3 81,0 5-138,0 0-220,-5 0-1,4 0 1,-3 2 264,4 1-193,0-2-56,0 8 0,0-4-24,0 5 0,0 0-111,0 0 0,0 0 89,0 0 1,0 1 12,0 2 0,0-2-39,0 2 1,3-2-18,0-1 0,1 0-215,-4 0 0,0 0 77,0 0 0,1 0-126,2 0 0,-2-4 71,2 1 0,0-4 3,0 4 0,-2-4-125,2 4 35,3-5 0,-4 2 9,5-4 1,-4-1-79,4-2 1,-4-3 44,3-4 0,-2 3 299,2-3 0,-3 2 0,0-5 0,1 2 0,0 1 0,3 0 0,-1 0 0</inkml:trace>
</inkml:ink>
</file>

<file path=ppt/ink/ink2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48.614"/>
    </inkml:context>
    <inkml:brush xml:id="br0">
      <inkml:brushProperty name="width" value="0.06" units="cm"/>
      <inkml:brushProperty name="height" value="0.06" units="cm"/>
      <inkml:brushProperty name="color" value="#F2A969"/>
    </inkml:brush>
  </inkml:definitions>
  <inkml:trace contextRef="#ctx0" brushRef="#br0">11 21 7796,'0'-6'335,"0"2"-272,0-1 149,0 4-61,-5-3 264,4 4-3,-3 0-37,4 0-182,0 0 0,0 4-47,0 3 1,0-2 19,0 2 1,1-1-220,2 4 140,-2 0 0,5 0-263,-3 0 0,-1-3 0,5-1-43,1 2 0,-3-2 41,2 0 0,-4-4-146,4 2 0,-1-3-373,4-1 1,-3 0 283,-1 0 1,1-5 412,3-1 0,4-7 0,2-3 0</inkml:trace>
</inkml:ink>
</file>

<file path=ppt/ink/ink2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48.974"/>
    </inkml:context>
    <inkml:brush xml:id="br0">
      <inkml:brushProperty name="width" value="0.06" units="cm"/>
      <inkml:brushProperty name="height" value="0.06" units="cm"/>
      <inkml:brushProperty name="color" value="#F2A969"/>
    </inkml:brush>
  </inkml:definitions>
  <inkml:trace contextRef="#ctx0" brushRef="#br0">40 1 7796,'-6'0'453,"-1"0"-41,5 0 418,-7 0-534,8 0 0,-5 0-110,3 0 1,2 1 180,-2 2-247,2-2-883,1 4 670,0-5 0,1 0-793,2 0 0,-1 0 44,5 0 842,-5 0 0,7 0 0,-4 0 0</inkml:trace>
</inkml:ink>
</file>

<file path=ppt/ink/ink2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49.338"/>
    </inkml:context>
    <inkml:brush xml:id="br0">
      <inkml:brushProperty name="width" value="0.06" units="cm"/>
      <inkml:brushProperty name="height" value="0.06" units="cm"/>
      <inkml:brushProperty name="color" value="#F2A969"/>
    </inkml:brush>
  </inkml:definitions>
  <inkml:trace contextRef="#ctx0" brushRef="#br0">109 0 7762,'-10'0'1708,"1"0"-1542,3 0 142,-3 0-482,8 0 165,-8 0 1,7 0-2,-4 0 1,2 0 128,-2 0 1,2 0 5,-2 0 1,2 0-138,-2 0 0,3 4 86,-4-1-174,5 5 156,-7-3-319,8 5 144,-4 0 1,6-1-119,3-2 0,1 0 102,5-3 0,0 2-108,0-3 0,0 5 272,0-1 0,-1-2-74,-3 2 1,3-4 194,-2 4 1,-2-4 17,2 4-83,-1-1 1,0 4-31,-3 0 0,-1-3 111,2-1 1,-3-2-73,2 2 0,-2-2 13,-1 2 1,-3-3-32,0 4 1,-5-5-17,1 2 1,2-3-118,-2-1 0,1 0 158,-4 0-306,0 0 0,0 0 1,0-1-177,0-3 1,5 2-166,1-5 0,3 4 546,1-3 0,-4-1 0,-2-3 0</inkml:trace>
</inkml:ink>
</file>

<file path=ppt/ink/ink2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0.066"/>
    </inkml:context>
    <inkml:brush xml:id="br0">
      <inkml:brushProperty name="width" value="0.06" units="cm"/>
      <inkml:brushProperty name="height" value="0.06" units="cm"/>
      <inkml:brushProperty name="color" value="#F2A969"/>
    </inkml:brush>
  </inkml:definitions>
  <inkml:trace contextRef="#ctx0" brushRef="#br0">60 30 7725,'-5'-4'321,"0"3"0,5-5 58,0 3-132,0 2 31,0-4 62,-4 5-24,3-4-131,-4 3 1,4-4 208,-2 5-269,2 0 185,-3 0-261,-1 0 1,4 2 223,-2 1-362,-3-2-3,5 8 0,-3-7-80,4 5 1,0-4 64,0 4 0,0-4-340,0 3-29,0-3 298,4 5 1,-2-5 155,5 3 0,-4-2-64,4 2 1,-4-4 81,4 2-103,-5 1 79,7 1 1,-7 0-72,5 1 0,-5-4-94,1 4 47,3-5 57,-5 7 0,3-7 149,-4 5 1,0-4-194,0 3 149,0-3-77,0 6 0,0-7 287,0 4-88,0-3 0,-3 2 252,-1-2-351,-3-2 1,5 4 9,-5-5 1,4 0-151,-4 0 1,4 0 85,-4 0 0,4 0-386,-4 0 1,5-1 164,-1-3 0,-2 2-152,2-4 0,0 2 388,3-2 0,-5-1 0,0-3 0</inkml:trace>
</inkml:ink>
</file>

<file path=ppt/ink/ink2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2.829"/>
    </inkml:context>
    <inkml:brush xml:id="br0">
      <inkml:brushProperty name="width" value="0.06" units="cm"/>
      <inkml:brushProperty name="height" value="0.06" units="cm"/>
      <inkml:brushProperty name="color" value="#F2A969"/>
    </inkml:brush>
  </inkml:definitions>
  <inkml:trace contextRef="#ctx0" brushRef="#br0">11 178 7084,'-5'6'217,"4"-2"-134,-3 0 1,4-1 29,0 3 1,0-3-1,0 4 0,3-4 21,0 4 0,2-4-38,-2 4 1,-2-4 160,2 4-166,3-1 1,-4 1-105,5 0 71,-5-1 0,3 0-181,-1-3 66,-3 3-128,3-5 158,-4 3-163,0-4-112,0 0 139,0-4 107,0-2 0,0-4 16,0 0 0,0 4 87,0-1 1,0 0-50,0-2 1,1 0 99,3 2 0,-3-2-92,2 3 0,-2 0 28,-1 0 0,3 2-47,1-2 49,3 4-109,-1-7 76,4 8 1,0-4-15,0 5 0,-4 0 28,1 0 1,-4 1 0,4 3 1,-4-3 12,4 2 0,-4 1 48,4 0 3,-5 3-37,7-1-63,-8 4 53,3 0 0,-3-1 2,2-3 0,-1 0 27,1-3 2,-2-2-140,-1 8 114,0-8-247,4 8 146,-2-8-328,2 8 206,-4-8 1,0 4-175,0-1 100,4-3 119,-3 3 0,5-4 3,-3 0 1,-1 0-81,5 0 239,-5 0 0,6-1-74,-5-2 0,2 2 96,-2-3-92,-2-1 124,8-1 1,-8 0-59,2-1 1,2 4 68,-2-4 25,0 5 1,-2-6-19,3 5 265,-3-5-190,3 7 165,-4-8-206,0 8 348,0-8-38,0 8-164,0-3-113,0 4-199,0 0-11,0 4 1,0-1 114,0 3-146,0-4 1,0 7 44,0-2 1,0-2 22,0 2 1,3-4-37,1 4 1,-1-4-11,-3 4-123,4-5 0,-1 6 48,3-5 1,-2 0-160,2-3 0,-2 0 57,2 0 1,-3 0-257,4 0 210,-5 0 49,7-4 237,-3-2 1,-1-4 38,-2 0 1,2 4 195,-2-1-157,0 1 1,-2-3 215,3 2-26,-3-2-102,3 4 1,-4-2 86,0 1-170,0 4 0,0-4 156,0 3 4,0 2-6,0-4-154,0 5 0,0 1-76,0 3 0,0-2 80,0 4 1,0-2-115,0 2 0,0 1 82,0 3 1,4-2 2,-1 1 1,0-1-5,-3 5 0,0-2-4,0-1 1,3 0 26,1 0 0,0 3-26,-1 1 0,-1 2-56,1-3 1,1 0 65,0-3 1,-1 0-189,-3 0 96,4 0-19,-3 0 12,4-4 1,-4-2-56,2-4-39,-2 0 0,4-1 62,-5-2 1,0 0-61,0-3 1,0-2 77,0-5 0,0 2 65,0-2-1,-1-2-65,-3 2 1,3-5 145,-2 2 1,2-2-43,1 2 0,0-2-31,0 5 0,0-4 35,0 4 1,3-3 107,0 3-73,5-1 1,-2 5-48,4 3 1,-4 1-31,1 5 1,-1 0 19,4 0 1,-3 2 8,-1 1 0,0-1-1,1 5 1,0-4 4,-3 4 1,0-2 18,-1 2-7,-2 2-44,4-4 1,-5 5 66,0 0-170,0-5 113,0 4 1,-1-4-128,-3 1 0,2-1 15,-4-5 0,2 3-85,-2 0 0,2 0 45,-2-3 1,2 2 40,-2 1-135,4-2 80,-7 3-270,8-4 228,-4 0 131,5 0 1,1 0-191,3 0 27,1 0 1,5-1 123,0-2 1,0 2 0,0-2 1,3-2 148,0 2 0,1-2-89,-5 2 0,1-1 195,0-3-178,0-2 1,0 4 225,0-5-121,0 0 0,-1 0 102,-3 0 1,0 0 31,-3 0 27,-2 0 0,4 1-99,-5-1 1,0 0-60,0 0 1,0 3-121,0 1 1,0 2 107,0-2-56,0 4 0,-1-3 272,-3 5-166,3 0-120,-3 0 36,4 5 0,0 0-30,0 5 1,0 0 42,0 0 1,0 0 39,0 0 0,0-1 23,0 1 1,3 4 1,0-1 1,1 0-29,-4-3 1,3 0 11,0 0 1,2 1-329,-2 2 227,-2-2 1,5 3-555,-3-4 369,-2 0 1,4-3-163,-1-1-178,-3-3-151,3 1 388,-4-4 0,0-4-67,0-3 1,0 1 204,0 0-35,0-1 1,0-3 137,0 0-51,0 0 1,0 1 143,0-1 0,0 3 84,0 0-148,0 1 0,1-1 116,3 1 283,-3 3-251,3-5 1,-4 5-13,0-3-66,5 4 1,-3-3 23,4 5 128,-3 0 0,2 0-51,-2 0 0,0 0 222,3 0-264,-4 0 0,6 1 374,-5 3-414,5-3 1,-2 4 55,4-1 1,-4-3-188,1 2 0,-4-2 53,4-1-253,-1 0 0,1 0 24,-1 0 0,-2 0-383,2 0 141,-3 0 125,5 0-47,-7-4 249,4-2 1,-5 0 158,0-1 0,0 4-92,0-4 1,-1 5 450,-3-2-223,3 3 149,-7 1 1,5 0-111,-3 0 1,4 1 0,-2 3 1,0-2 25,1 5 1,-1-1-40,4 4 0,-3-3-96,0-1 0,-1 1 37,4 3 0,0-4-273,0 1 217,0 0-470,0 3-33,5-1 234,0-3 1,5-2 19,0-4 0,0 0 35,0 0-35,0 0 0,0-1 81,0-2 0,0 1-78,-1-5 0,1 2 67,0-2 1,0-2-18,0 3 1,-3-2 66,-1 1 0,1 0 3,3 3 1,-4-3 64,1 0 1,-4 2-101,4-2 0,-2 4 249,2-4-166,2 5 0,-5-4 131,3 3 1,-2 2-24,-1-2 272,-3 1 109,3 2 169,1 0-176,-4 0-216,3 0-224,-4 0 157,0 5-244,0-4 1,-1 3 31,-2-4-63,2 0 0,-5 0 29,3 0 146,2 5 62,-8-4 1,7 7-70,-5-5 1,5 1-25,-1 0 1,-2-2 8,2 4 0,-2 0-16,2 1 1,2 1 30,-2-1 1,2-2-204,1 2-55,0 0-278,0 3 230,0-1 0,1-2 129,2 0 0,-1-5-40,5 1 1,-4-2 48,4-1 1,-2-1-83,2-2 0,2 1 109,-3-5 1,0 0 13,0-2 0,0-1-6,0 0 1,2 0 10,-5 0 0,2-3 96,-2 0 0,-2-2-113,3 2 0,-3 1 125,-1-5 0,0 4-100,0-3 0,0 4 44,0-2 1,0 3 8,0 1 12,0 0 119,0 1 65,0 3 1,0 3 96,0 6 1,-1 3-103,-3 3 1,3 5 40,-2-1 0,2 0-31,1-3 1,0 3 57,0 0 1,0 4-46,0-4 1,0 0 132,0-3 0,0 1-289,0 3 1,0-3 49,0 2 1,3-2-327,0-1 1,2-4 162,-2 1 0,-1-2-668,5 2 0,-4-2 57,4-1-1744,-1-3 1209,4 3 1176,0-8 0,0-2 0,0-4 0</inkml:trace>
</inkml:ink>
</file>

<file path=ppt/ink/ink2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4.129"/>
    </inkml:context>
    <inkml:brush xml:id="br0">
      <inkml:brushProperty name="width" value="0.06" units="cm"/>
      <inkml:brushProperty name="height" value="0.06" units="cm"/>
      <inkml:brushProperty name="color" value="#F2A969"/>
    </inkml:brush>
  </inkml:definitions>
  <inkml:trace contextRef="#ctx0" brushRef="#br0">10 10 7507,'-1'-6'-451,"-2"3"1564,2 2-334,-4 1-253,5 0 1513,0 0-1876,0 4 0,0 2 22,0 4 0,1 0-82,3 0 1,-2 3 65,4 0 0,-2 5-6,2-2 0,-2 3-9,2 1 0,0-2 5,0-1 1,2 1-176,-5-5 1,4 3-115,-4-2 1,4-5-129,-4-2 0,2-4-104,-2 4 79,-2-5 0,4 3-29,-1-5 1,-3-5 66,2-1 1,-2-3 156,-1-1 1,1 0-72,3 0 0,-3 0 239,2 0 1,-2 0 8,-1 0 0,1 0 14,3 1 0,-3-1-347,2 0 0,1 0 83,0 0 0,2 3 130,-2 1 0,3 4-101,0-2 317,-3 3-101,5 1 1,-5 5 130,3 1 1,-2 3-80,-5 1 1,3 0 141,0 0 1,0 3 9,-3 0 1,0 0 203,0-3-459,0 0 0,0 0 99,0 0 1,-1-1-191,-2-3 0,1 0 15,-5-3 1,4-2-28,-4 3 0,4-2 12,-4 1 1,4-2-389,-4 2 199,5-1 0,-5-4 66,3-1 1,0 2-5,1-2 0,1 1 1,-1-2 156,2 3-44,1-8 41,0 8 26,4-3 141,2 4 0,4 0-94,0 0-68,0 0 1,0 0-53,0 0 0,-1 0 74,1 0 0,0 0-116,0 0 1,0 0 43,0 0 0,0 0 34,0 0 11,0-5 0,0 3 1,0-4 1,-4 2 41,1-2 0,-4 2 15,4-2 1,-5 3-69,1-4 95,-2 0 18,-1-3-75,0 0 197,0 5-34,0-4-46,0 8 8,0-3 23,0 8 1,0 2-171,0 3 1,0-2 79,0 0 1,0-1-131,0 4 0,0-3 119,0-1 0,0-2-377,0 2 176,5-3 0,-3 4 28,4-3 34,-3-1 20,5-3 16,-2-5 0,3 0 10,-3-5 0,-1 0 204,-5 0 0,3 0-58,0 0 0,2 0 275,-2 1 1,-2-1 31,2 0-241,-1 0-49,2 0 24,-3 4-277,8 2 0,-7 5 76,5 2 1,-5 3-122,1 4 0,-1 3 43,2 0 1,-3 2 273,2-2 1,-2 1 131,-1 3 0,0 1 307,0-1 0,0 2-200,0 0 1,0 1 190,0 0 1,-4 0 135,-3 0 0,2-4-267,-2 1 1,4-5-399,-4 1 0,2-2 128,-2-1-884,-2-5 210,4 0 0,-4-10-462,2-1 0,0-4 17,3-3 1,1-3-1809,3-4 2765,0 1 0,-4-1 0,-2 0 0</inkml:trace>
</inkml:ink>
</file>

<file path=ppt/ink/ink2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6.856"/>
    </inkml:context>
    <inkml:brush xml:id="br0">
      <inkml:brushProperty name="width" value="0.06" units="cm"/>
      <inkml:brushProperty name="height" value="0.06" units="cm"/>
      <inkml:brushProperty name="color" value="#F2A969"/>
    </inkml:brush>
  </inkml:definitions>
  <inkml:trace contextRef="#ctx0" brushRef="#br0">20 0 7878,'-5'0'1207,"-1"0"-597,3 0 51,2 0-338,-3 0-174,4 0 0,0 2-44,0 1 0,0-1 76,0 5 0,0-1-212,0 4 0,0 0 63,0 0 1,0 3-80,0 0 0,0 4 60,0-4 1,3 4-77,0-4 0,2 3 24,-2-2 1,-2-1-20,2-3 1,0 0 43,0 0 1,-2-1-220,8 1 99,-8-4-75,8-2 176,-8-4 0,7-1 5,-5-2 41,0-3 1,0-4 96,1 1 0,2-1-95,-2 0 0,0 1-9,-1 2 1,0-1 25,3 1 0,-4 1-11,2 0 0,0 3 71,-1-4 1,1 4-40,-4-4 245,4 5-279,-3-3 0,5 5 24,-3 0-7,-2 5 0,3 0 1,-4 5 0,0 0 39,0 0 0,4-3-33,-1-1 1,0 1-124,-3 3 1,2-4 49,1 1-398,-2-5 199,8 7 0,-7-8-14,5 2 0,-4-2 34,3-1 39,-3 0 161,5-4 0,-5 0-109,3-3 1,-4-2 282,2 3 1,0 0-49,-1 0 1,2 0 1,-2-1 0,-1-1-74,5 1 1,-5 2-29,1-2 1,2 4-21,-2-4 0,5 5-17,-2-2 1,0 2-90,1-1 93,-5 2 1,7-4 1,-5 7-24,3 1 154,-3-2 1,-3 7-12,2-5 1,-1 1 56,1 0-98,-2-3 9,-1 3-107,0-4 0,0 1 74,0 3 0,-1-3-59,-2 2 37,1-2 1,-3-1 2,2 0 1,0 0 103,-3 0 15,4 0 39,-7 0 28,3 0-36,-4 0 0,4 1 70,-1 3-255,5-3 1,-4 6 46,3-3 0,2 0 47,-2-1-126,2 3-121,1 4 0,1-1-26,2-3 1,-1-1-180,5-5 1,-4 3-32,4 0 0,-1 0 94,4-3 0,0 0 207,0 0 1,-3-1-75,-1-2 0,1 2 127,3-2 0,-4-2 87,1 2 368,-5-5-66,7 3 153,-8-5-142,4 0-221,-5 0-181,0 0 159,0 5 337,0-4-284,0 8 1,0-3-46,0 8 1,0-2 17,0 5 0,0-4 184,0 3-316,0 1 0,1 3 119,2 0 1,-1-4-239,5 1 0,-4-5 74,4 2 0,-4 0-210,4-1 1,-1 1 82,4-4 0,-3 0-18,-1 0 0,1 0 249,3 0 0,-4 0-205,1 0 453,0 0-135,3-5 197,-1 0-44,-3-5-113,3 0 1,-8 0-7,2 0-171,-2 0 1,-1 0 104,0 0-38,0 0 82,0 0-52,0 5 30,0-4-32,0 8-89,0 1 1,0 6-25,0 3 1,0-2-2,0 0 1,0-1 74,0 4-62,0 0 1,0 0-204,0 0 201,5 0 1,-3 0-65,5 0 1,-5-4 43,1 1 1,-2-4-52,-1 4 1,3-4-119,1 4-73,-1-5 1,-2 2-201,2-4 224,-1 0-488,2 0 399,-4-4 1,3-2 167,1-4 0,-1 4-60,-3-1 0,0 1 270,0-4 1,1 0 28,2 0 1,-2 3 18,3 1 1,-3-1-99,-1-3 1,1 0 75,2 0 0,-2 4-123,3-1 1,0 1 38,-1-4 0,2 3-122,-2 0 1,-1 4 44,5-3 0,-4 2 10,4-2 73,-5 3 188,7-1-188,-4 0 0,2 3 242,-1-3-74,-3 3-99,5 1 232,-6 0-176,6 0-165,-7 0 126,4 0-55,-5 5 1,0-3-64,0 4 49,0-3 1,-1 4-102,-3-3 0,3 3 86,-2 0 1,-1-2-47,0 2 0,1-4-10,3 4 1,-4-1 0,3 1-30,-3 0 1,3-4-13,1 4 1,0-4-199,0 4 132,0-5 206,0 7 0,1-5-108,3 3 1,-2-3 107,4-4 0,-2 3-51,2 1 0,-2 0 119,2-1 0,-3-2-26,4 3 285,-5 1-428,7 1 88,-8-1 0,5 3-201,-3-5 0,-2 2-34,2-2 56,-2-2 0,-4 4 57,0-1 17,0-3 1,-1 4-126,1-1 50,0-3 1,-1 4-301,1-1 185,0-3-142,3 3 291,0-4 1,1 0-121,2 0 85,3 0 0,2-1 125,-1-2 1,2 1-22,-3-5 1,3 4 169,1-4 0,0 4-76,0-4 1,0 0 49,0-2 1,-4-1 41,1 0-139,0 0 1,1-1 33,-1-2 0,1 2-35,-5-3 0,0 2 33,-3-1 0,4 2-38,-1-2 1,0 1-1,-3-1 1,0 2-53,0-3 1,0 7 56,0 0 0,0 4 177,0-4-148,0 5 424,0-3-309,0 14 1,0-2-66,0 6 1,0-2-24,0-1 0,0 3 10,0 0 0,0 2 105,0-2 1,0-2-82,0 2 1,0-2 8,0-1 0,0 0-32,0 0 1,0 0-141,0 0 96,5 0 1,-3-2-224,4-1 0,-2-3-186,2-4 152,1 0 1,3 0-3,0 0 1,-4-3-118,1 0 0,-1-5 149,0 2 1,2-3 32,-5-1 0,4 3 274,-4 1-118,5-1 207,-3-3-182,1 0 1,1 4 270,-3-1-9,-1 5-104,-3-3 225,5 5-109,-4 5-111,3 0 0,-4 5-44,0 0 1,1-3-166,2-1-24,-1 1 0,2 3-183,-4 0 1,3-4-75,1 1 1,0-4 102,-1 4 0,-1-4-686,5 4 0,-4-5 344,4 1 0,-4-2-1632,4-1 2159,-5 0 0,11 0 0,-2 0 0</inkml:trace>
</inkml:ink>
</file>

<file path=ppt/ink/ink2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7.711"/>
    </inkml:context>
    <inkml:brush xml:id="br0">
      <inkml:brushProperty name="width" value="0.06" units="cm"/>
      <inkml:brushProperty name="height" value="0.06" units="cm"/>
      <inkml:brushProperty name="color" value="#F2A969"/>
    </inkml:brush>
  </inkml:definitions>
  <inkml:trace contextRef="#ctx0" brushRef="#br0">20 70 7796,'-1'-5'90,"-2"1"301,1 3 139,-6 1-140,6-4 52,-2 3-113,4-4-165,0 5 472,0 0-370,0 5-102,0 0 0,0 5 51,0 0-119,4 0 0,-2 0-114,1 0 1,1-3 92,0-1-198,-1 1 78,1 3 1,-3-4-413,3 1 85,-3-5 83,3 2 136,-3-4 82,4 0 0,-5-1 141,0-2 1,0 1-75,0-5 0,0 1 18,0-4 0,1 0-27,2 0 0,-2 0 12,3 0 0,-3 4-44,-1-1 1,0 0 30,0-3 0,3 4 195,0-1 1,1 4-52,-4-4 279,4 5-125,-3-2-234,8 4 1,-7 0-6,5 0 0,-4 3-182,4 0-21,-1 5 1,4-6 59,0 5 1,0-5-78,0 1 1,0-2 9,0-1 1,0 0 59,-1 0 0,1 0-64,0 0 92,0 0 0,0-1-1,0-2 1,-3 1 12,-1-5 0,-4 4 77,2-4 0,0 4-67,-1-4 0,1 4 59,-4-4 1,0 4-55,0-3 0,-1 3 59,-3 0 0,2 2-47,-4 1 1,2 0 176,-2 0 0,2 0 2,-2 0 0,2 0 15,-2 0 0,2 4 91,-2 3 1,3-2-47,-4 2 0,4-1 21,-4 0 0,5 3-12,-1-2 1,0 1-211,0 2 1,2-3-49,-2 0-291,2-1 184,1 4 0,1-1-595,2-3 346,2 3 1,5-8 150,0 3 1,0-3-292,0-1 1,-3 0 114,-1 0 0,1-1 4,3-3 0,0 2 214,0-4 0,-4 2 211,1-2 0,-2 2 0,2-2 0,2 2 0,-3-2 0,-1 4 0,4-7 0,-4 3 0</inkml:trace>
</inkml:ink>
</file>

<file path=ppt/ink/ink2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9.340"/>
    </inkml:context>
    <inkml:brush xml:id="br0">
      <inkml:brushProperty name="width" value="0.06" units="cm"/>
      <inkml:brushProperty name="height" value="0.06" units="cm"/>
      <inkml:brushProperty name="color" value="#F2A969"/>
    </inkml:brush>
  </inkml:definitions>
  <inkml:trace contextRef="#ctx0" brushRef="#br0">20 188 7796,'5'0'212,"0"0"1,-2-1-249,1-2-274,-1 2 223,1-4 141,-3 5 1,5-1 162,-3-2 370,-2 2-127,4-3 153,-1 4-513,-3 0 1,4-2 200,-5-1-181,0 2 0,-2-3-82,-1 4 1,1 0 134,-5 0-254,5 4 0,-6-2 133,5 5 0,-3-4 53,2 4 0,-2-4 22,2 4 1,0-2 132,1 2 1,1 2-259,-1-3 112,-2 3-200,4 1 1,-4-3 75,5-1-514,0-4 176,5 3-91,0-5 387,5 0 1,0 0-4,0 0 1,-4-1-136,1-3 0,-1 2 128,0-4 1,3 0-141,-2-1 0,-2 0 81,2 3 1,-4-2-106,4 3 175,-5-5 1,3 3 65,-1-1-19,-3-3 395,3 8 128,-4-4-182,0 5 321,0 0-170,0 5-234,0 0 1,0 5-129,0 0 1,0-3-95,0-1 0,0-2 4,0 2-250,0 1 1,1 2-115,2-3 1,0-1-3,3-5 147,1 4 0,3-3-103,0 3 243,0-3 1,0-5-76,-1 1 1,1-5 8,0 2 1,0-3-1,0-1 0,-3-3-83,-1 0 1,-2-4 44,2 4 1,-4-4 48,2 4 0,-2-4 132,1 0 1,-2 2-102,3-2 1,-3 5 409,-1-1-186,0 2 0,0 4 92,0 1-83,-5 3 0,3-1 115,-5 4 0,5 4 10,-1 3 0,1-2-115,-2 2 0,3 0 3,-2 3 1,2 1-21,1 2 1,-3-2-16,-1 2 1,1-1 38,3 1 1,0-2 88,0 3 0,0 0-79,0-1 1,0 0 21,0-3 0,0 0-259,0 0 243,0 0-793,4 0 1,2-1-391,4-3 352,0-1 0,0-5 344,0 0 0,0 0 70,-1 0 1,1-4 173,0 1 0,-3-4-517,-1 4 1083,1-5-435,3 3 1,-3-4 668,-1 3-265,-4-3-99,3 8-167,-1-8-260,-3 8 1,4-5 362,-5 3-205,0 2 208,0-4-168,0 5 374,0 5-220,0 0-261,0 5 1,0 0-16,0 0 0,0-3-218,0-1 0,0-2-480,0 2 336,0-4 130,4 3 0,-2-5 12,5 0 0,-4 0-137,4 0 0,-4 0 42,4 0 1,-5-5-395,1-1 481,3-3 0,-2-4 187,3 0 0,-3-2-47,-4 2 1,3 1 187,1-5 0,-1 2-63,-3-2 0,0-1-98,0 1 1,0 2 104,0-2 1,0 5 112,0-1 103,0 2-85,0 1 269,0 5-230,0 0-56,0 14 1,0-6-137,0 7 0,0-2 35,0 2 0,-3 3-41,-1 0 0,1 1 50,3 0 0,0-3 19,0 2 0,0 1 8,0-1 1,0 1 66,0-4 1,0 1-124,0 2 1,0-6 126,0 3-282,0 3 0,0-2 116,0 2 0,0-6-236,0 0 133,5-5 0,-1 4-562,3-3 229,1-2 205,-2 4 0,3-7 154,-3-1 1,3 2 5,-2-2 1,-2-2 121,2 2 0,-4-4-84,4 4 88,-5-5 0,6 6-50,-5-4 0,1 3 16,0 0-97,-3-2 0,4 0-8,-1-1 0,-3 0-29,2 3 0,-1 2 52,1-3 326,-1 3-217,2 1 216,-4 0-154,0 0-105,0 5-13,0 0 0,1 4 1,2-2-43,-2 1 1,5-3-149,-3 1 0,-1-1-130,5-5 0,-5 1 85,2 2 0,1-2 159,2 3 0,-2-3-125,2-1 400,-5 0-130,7-5 1,-5 3-83,3-4 0,1 2 78,-5-2 60,5 3 1,-6-4 48,4 3-89,-3-3-237,5 6 0,-5-4-28,3 5 19,-4 0 1,4 0 100,-3 0 1,-2 5-13,3 1 0,-3 0 23,-1 0 0,0 4 82,0 3 1,0 2 254,0-2 1,-4-2-138,1 2 1,-1 3 263,0 0 0,2 0-152,-4 0 0,0-4-32,-1 1 1,-1-1-139,1 2 0,-1-7-157,2 3 1,-3-3 147,2 0 1,-1 0-97,-2-3 0,3-1-173,0-3 0,1 0 82,-4 0 1,3-1-789,1-3 0,0-1-97,0-5 1,-2-1-437,5-2 1,-1 2 1392,4-2 0,-4-3 0,-2 1 0</inkml:trace>
</inkml:ink>
</file>

<file path=ppt/ink/ink2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5:59.804"/>
    </inkml:context>
    <inkml:brush xml:id="br0">
      <inkml:brushProperty name="width" value="0.06" units="cm"/>
      <inkml:brushProperty name="height" value="0.06" units="cm"/>
      <inkml:brushProperty name="color" value="#F2A969"/>
    </inkml:brush>
  </inkml:definitions>
  <inkml:trace contextRef="#ctx0" brushRef="#br0">11 0 8271,'-6'0'30,"2"0"-189,4 0 206,4 0 1,-2 0-8,5 0 1,-4 0 153,4 0-100,-5 0-127,7 0-142,-4 0-340,5 0 5,0 0-509,-4 0 1019,3 0 0,-4 0 0,5 0 0</inkml:trace>
</inkml:ink>
</file>

<file path=ppt/ink/ink2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6:00.304"/>
    </inkml:context>
    <inkml:brush xml:id="br0">
      <inkml:brushProperty name="width" value="0.06" units="cm"/>
      <inkml:brushProperty name="height" value="0.06" units="cm"/>
      <inkml:brushProperty name="color" value="#F2A969"/>
    </inkml:brush>
  </inkml:definitions>
  <inkml:trace contextRef="#ctx0" brushRef="#br0">20 0 7483,'-5'0'1929,"-4"0"-1269,8 0-172,-4 0 204,5 0-2848,0 0 238,5 0 1918,-4 0 0,8 0 0,-4 0 0</inkml:trace>
</inkml:ink>
</file>

<file path=ppt/ink/ink2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6:05.568"/>
    </inkml:context>
    <inkml:brush xml:id="br0">
      <inkml:brushProperty name="width" value="0.06" units="cm"/>
      <inkml:brushProperty name="height" value="0.06" units="cm"/>
      <inkml:brushProperty name="color" value="#F2A969"/>
    </inkml:brush>
  </inkml:definitions>
  <inkml:trace contextRef="#ctx0" brushRef="#br0">51 297 8488,'5'-5'404,"1"0"775,-3 5-923,-2-4 1,4 2 76,-1-5-81,-3 5 0,3-3 97,-4 1-170,0 3 0,0-4 121,0 1-287,0 3 0,-1-3 65,-2 4 1,1 0 4,-5 0 1,4 0-210,-4 0 1,2 1 129,-2 2 0,-1-1 140,5 5 1,-5-1-92,2 0 1,1 3 136,2-2-120,-3 1 1,5 2-175,-2 0 160,2 0-116,1 0 1,0 0-203,0 0 0,1-5-102,2-1 139,3-3 1,4-1-91,0 0 291,0 0 1,0 0-27,-1 0 1,-2-1 29,0-3 0,-4 0 13,4-3 0,-4 0 15,3 3 0,-3-3 22,0 0 0,-2 2-45,-1-2 93,4 0 1,-2-3-87,1 0 1,-2 4 5,-1-1 0,0 4-27,0-4 4,0 5 58,0-2 0,1 3 28,2-3-11,-2 3-50,4-3 156,-1 4-124,2 0-78,4 0 0,0 0 0,0 0 0,-4 0-141,1 0 1,-4 0 154,4 0 0,-4 0-74,4 0 76,-1 0-83,0 0 351,2 0-206,-6 0 0,3 0 407,-2 0-212,-2 0-164,4 0 178,-5 0-118,0 0 1,-3 1 29,-1 2 1,1-1-83,3 5 1,0-4 150,0 4 1,0-4-136,0 4 0,0-4-128,0 4 263,0-5-480,0 7 132,4-4 1,2 1-152,4-3 1,-4-2-65,1-1 27,0 0 0,3 0 108,-1 0 82,1 0 0,-1-1 166,-2-2 0,0 1-93,-3-5 1,-1 4 220,-3-4-93,4 0 0,-2-2-21,1-1 1,-2 3-4,-1 0 9,0 5 236,0-7-179,0 8 63,0-3-146,0 4 1,0 1 373,0 2-255,0 3 0,0 4-41,0 0 0,0-4-164,0 1 1,0-1 140,0 4 1,3-3-394,1 0 1,0-4-63,-1 4 130,-2-5 0,8 5 84,-2-3 1,-2-1-133,2-3 1,-4 0-94,4 0 1,-4 0 170,4 0 1,-4-4 249,4-3 1,-4 2-150,4-2 1,-4-1 223,3-5 1,-3 2-49,0-2 0,-2 1 109,-1-2 0,1 2-38,2-4 1,-1 4-82,1-2 0,-2 0-42,-1 1 1,0 0-29,0 3 51,0 0 8,0 0 297,0 5-215,0 0 1,0 13-88,0 2 0,0 3-34,0 0 1,0-2 24,0 2 1,1 2-24,2-2 1,-2 3-142,3-2 0,0 0 145,-1-1 0,2-2-350,-2 2 0,-2-2 94,3-1 1,0 0-769,-1 0 669,1 0 1,-4-3-962,0-1 262,4-4 315,-3 3 720,3-5 0,-7-1 0,0-3 0,0 2 0,3-4 0,-2 2 0,-1-2 0,2-1 0,-2-3 0,2 0 0,1 0 116,0 0 1,0 4 38,0-1 0,0 4 284,0-4 107,0 5-185,0-7 1,3 7 277,0-4-290,1 3-346,0-1-60,1 4 0,2-3-221,0-1 0,-4 1 148,4 3 0,-4 0-438,4 0-487,-1 0 1055,4 0 0,0 0 0,0 0 0</inkml:trace>
  <inkml:trace contextRef="#ctx0" brushRef="#br0" timeOffset="931">843 198 8488,'-5'-4'-130,"-1"3"-96,3-3 511,2-1 0,-5 4-33,3-2 0,2 0 7,-2 0 0,0 2 170,0-2-65,2 2 0,-5 1 253,3 0-312,2 0 0,-4 3 52,1 0-295,3 5 1,-3-3-41,4 5 0,-4-3 37,1 0 0,0-4-223,3 3 155,0 1 1,-3 3-23,-1 0 0,1-4 47,3 1-280,0 0-23,0 3-98,4-1 0,1-2-695,1 0 363,3-5 387,-3 2 105,4-4 0,-2-1 159,-1-2 1,1 1-46,-5-5 0,0 4 125,-3-4 0,4 1 88,-1-4 0,0 3-82,-3 0 95,0 1 0,0-4-75,0 0 0,0 3 111,0 1 0,0 3 95,0-4 180,0 5-251,0-3 49,0 5-146,0 0-228,5 5 255,0-4-273,5 8 1,0-8 73,0 2 1,-4-2 11,1-1 69,0 0 0,3-1-3,-1-2 0,-2 1 184,0-5 0,-4 4-111,4-4 1,-5 4-32,1-4 1,-1 4-3,2-4 0,-3 4 14,2-4 0,-2 4 50,-1-4-43,-4 5 1,-2-6-35,-4 5 1,4 0 0,-1 3 5,0 0 0,-2 0 8,-1 0 1,3 3 99,0 0 0,5 5-90,-1-1 0,-1-2 77,0 2 0,1 1-64,3 5-1,0-2-154,0 2 1,0-1 154,0 1 1,3-1-279,1 5 1,2-4 53,-3 4 1,4-4 118,-4 3 0,2-2 176,-2 2 0,-2 0-118,2 0 0,-1 2 203,-2-5 0,0 3-70,0-2 0,0-1-178,0-3 0,-2 0 41,-1 0 1,1-1-133,-5 1 0,4-4 130,-4-3 1,4-2-30,-3-1 0,2 0-309,-2 0 0,2 0 102,-2 0 0,4-4-216,-2-3 1,0-2 97,1 0 1,-2 0-702,2 2 1060,2-2 0,-8-1 0,3-5 0</inkml:trace>
  <inkml:trace contextRef="#ctx0" brushRef="#br0" timeOffset="1489">1210 188 8488,'-10'0'580,"0"0"0,0 0-30,0 0-230,5 0 131,-4 0-567,3 0 181,1 0-19,-4 0 0,8 1 229,-2 3 0,0-2 113,0 5 0,2-4-86,-2 4 1,2-4-51,1 3 1,0-2-129,0 2 1,0-2 102,0 2 1,1-2-481,2 2 1,-1-3 29,5 4 0,-4-5-204,4 2 1,-1 0 161,4-1 0,-3 1-293,0-4 288,-1 0 0,4 0 145,0 0 0,-5-2 149,-1-1 0,0 1-67,-1-5 1,4 4 266,-4-4 134,1 1 24,-4-4 1,0 0-110,0 0 1,0 4 68,0-1 0,0 4-309,0-4 0,-4 4 151,1-4-529,-5 5 1,6-4 26,-4 3-407,3 2-432,-1-3 250,4 4 0,0 1 261,0 2 0,0-1-592,0 5 1238,0-5 0,0 7 0,0-4 0</inkml:trace>
  <inkml:trace contextRef="#ctx0" brushRef="#br0" timeOffset="2289">1279 218 8488,'0'-5'-210,"0"-4"1,0 7 493,0-5 49,0 5 1,0-4 252,0 3 72,0 2 1,0-5 204,0 3-313,0 2-409,0-3-35,0 8 1,0 1-129,0 5 0,0-3 222,0 0-222,0-1 0,0 4-124,0 0 0,3-3 33,1-1 0,0-2 24,0 2 1,-2-3 21,4 4-38,-3-5-51,5 7 76,-2-8 0,0 4-31,1-5 46,-5 0 1,6-2-161,-5-1 1,2-1-49,-2-3 184,-2-2 1,3 4 1,-4-5 0,2 3 167,1 1-17,-2-1 0,3 1 548,-4-1-191,0 5 367,0-3-249,0 5-173,0 0-338,0 5 86,0 0 1,0 5-202,0 0 1,4-3-278,-1-1-213,0 1 72,2 3 124,0 0 1,4-4 20,-2 1 1,1-5 141,-1 1 1,-1-2-433,0-1 517,1 0 1,3-3 81,0 0 0,-4-5-136,1 2 276,-5-3 1,6-1 62,-5 0 0,1 0-147,0 0 1,-3 4 114,2-1-140,-2 0 199,-1-3-32,0 5 12,0-4 17,0 8 25,0-3-197,0 8 0,0 1 36,0 5 0,0-3 111,0 0-100,5-1 1,-4 4 92,2 0 0,-2-3-108,-1-1 1,0-2 3,0 2 0,0-3-83,0 4-277,0-5-163,0 7 155,0-8 286,0 4 1,0-7-24,0-1 0,0 1 122,0-5 0,0 4-35,0-4 1,3 1 165,1-4 1,0 3-88,-1 1 1,-1-1-3,1-3 0,1 4-18,0-1 0,3 1-20,0 0 0,-2-2-144,2 5 1,-4-4 76,4 4 0,-4-4-819,4 4 578,-5 0 0,6 2-751,-5-3 999,5 3 0,-3-3 0,5 4 0</inkml:trace>
  <inkml:trace contextRef="#ctx0" brushRef="#br0" timeOffset="3081">1874 99 8488,'-6'-1'-50,"3"-2"1,1 2 177,-2-3 1,3 2-541,-2-1 262,2 2 652,-4-4 1,3 5 36,-4 0 0,2 0 731,-2 0-876,-1 0 1,-3 4 14,0-1 1,4 4-59,-1-4 1,2 5-60,-2-2 1,-2 3-230,3 1 0,0 0 147,0 0 1,3 0-295,0 0 0,2-1-207,1 1 0,0 0-218,0 0 1,0 0 205,0 0 0,1 0-201,2 0 0,3-5-909,4-1 1,3-3 566,0-1 0,1 0 385,0 0 0,-3 0 461,2 0 0,-1-4 0,1 1 0,-2-3 0,2 2 0,-2-2 0,-1 2 0,0-3 0,0 0 0,-1 2 0,-2-2 0,1 0 0,-2-3 0,-1 4 793,-1-1-45,1 5-204,-4-7 1,4 7 355,-5-5-483,0 5 1,0-3 20,0 1-227,-5 3 1,3-3-24,-4 4 1,3-1 263,0-3-216,-3 3 1,1-3 47,-5 4 1,3 0 71,1 0 0,3 3 48,-4 1-158,0 3 1,-1-1-139,1 4 0,-1-4-224,5 1 1,-4-1 4,4 4 1,-1-1 88,0-2 0,3 2-531,-2-3 0,2 0 259,1 0 0,1 0-462,2 0 0,-1 2 280,5-5 1,0 1 59,3-4 1,-4 0 286,1 0 1,-1 0 200,4 0 0,-3 0 96,-1 0 0,-2-4-102,2 1 0,-2-3 9,2 2 0,-4-3 63,2 0 0,0 1 113,0 0 1,-1 3-263,-3-4 1,0 4-4,0-4 0,0 4-177,0-4 0,0 4-815,0-4-855,0 5 1021,0-7 840,0 8 0,0-8 0,0 4 0</inkml:trace>
  <inkml:trace contextRef="#ctx0" brushRef="#br0" timeOffset="3607">2042 159 11386,'0'6'309,"0"1"0,0-4-112,0 4 1,0-4-111,0 4 254,0-1-269,0 4 1,0 0-65,0 0 0,0-3-228,0-1 18,0-4-332,0 7 45,0-8 300,0 4 355,0-5 0,0-1-133,0-3 177,0-1 0,1-5-81,3 0 1,-3 0-39,2 0 1,1 0-178,0 0 0,2 0 180,-2 1 1,0-1-326,-1 0 182,-2 0 310,8 0 1,-7 4 33,5 3 247,-5 2-292,3 1 1,-4 1 59,2 2-93,-2 3 0,4 4 13,-5 0 0,0 0-405,0 0 172,0-1 0,0 1-1404,0 0 1047,0 0 0,1-1-754,2-2 1,-1 0-645,5-3 928,-5-1 0,7-3 335,-3 0 0,0 0 248,0 0 0,-2 0 247,2 0 0,-2-1 0,2-2 0,-4-3 0,7-4 0,-3 0 0</inkml:trace>
  <inkml:trace contextRef="#ctx0" brushRef="#br0" timeOffset="3974">2211 50 8488,'-6'-5'2068,"-3"4"-781,8-3-730,-8 4-177,8 0-156,-3 4 1,4 2 6,0 4 1,0-4 43,0 1 1,0-1-104,0 4 1,1 1-109,2 3 0,-2-3 0,4 3 1,-2-1-330,0 0 0,4 5-100,-4-2 1,2-1 63,-2-2 1,-2 1-658,2-1-72,-1 1 334,2-4-1727,-3-1 1676,3-3 1,-4-6 746,0-7 0,0-1 0,0-2 0</inkml:trace>
  <inkml:trace contextRef="#ctx0" brushRef="#br0" timeOffset="4883">2211 159 8488,'-6'0'-102,"2"-5"86,4 4-6,0-3 1,1 3 118,2-3 1,3 3 100,4-2 0,-1 1-95,1-2 1,-3 3 200,0-2 1,-1 2-146,4 1 0,-3-3 9,-1-1-163,1 1-355,3 3-48,0 0 335,0 0-40,0 0 59,-1 0 0,-2 0 316,0 0 78,-5 0 358,7 0 176,-8 4-534,3 2 0,-1 1-261,1-1 1,-1 1-1,-3 3-7,0 0-134,0-1 0,0 1 14,0 0 0,3 0-231,1 0 151,-1 0-48,-3 0 108,0 0 38,0 0 6,0-5-25,0 0-14,0-5 17,0 0 1,0-5 25,0-1 1,0 0-162,0 0 1,0-1 142,0-3 0,0 0-44,0 0 1,0 0 26,0 0 1,0 0 41,0 1 1,3-1 2,1 0 1,2 3 13,-3 1 230,5-1-261,-2-3 0,3 3 281,-3 1 0,0 4-60,-3-2 1,-1 3 116,5 1-139,-5 0-307,7 5 216,-4 0 1,1 5-173,-3 0 1,1-3 31,0-1 41,-1 1 1,-3 3 17,0 0 0,1-1 13,2 1 0,-1-3-46,1 0 1,-2-4 49,-1 4-518,0-1 237,-4 4 0,1-4-290,-3-3 161,4-2 61,-7-1 168,8 0 1,-7-1-6,5-2 1,-1-3 161,4-4 1,0 0-107,0 0 0,0 4 222,0-1 1,0 0-32,0-2 0,0-1-62,0 0 0,0 0-151,0 0 1,1 3 55,3 1 31,-3-1 0,7-3 6,-5 0 1,1 4 32,0-1 0,-2 5 30,4-1 0,-2-2 17,2 2 0,-2-2-35,2 2 1,-3 2 20,4-2 0,-4 1-20,4-2 1,-4 3 11,4-2 0,-4-2 61,4 2-48,-5 0 114,7-2-116,-8 4 69,8-7-107,-8 6 1,3-3 12,-4 2 74,0 2-3,0-4 326,0 5 304,0 0-466,0 5 0,0-3-90,0 4 1,0-2 34,0 2 0,0 1 62,0 3 1,0 0 195,0 0 1,0-1 8,0 1 0,0 0-181,0 0 0,0 0-124,0 0 0,0 3 129,0 0 1,0 2-300,0-2 0,0-2-110,0 2 1,0-2-112,0-1 0,0 0-104,0 0 1,0-3-1023,0-1 204,0-4 1,1 3-130,3-5-140,-3 0 0,4 0 1428,-1 0 0,-3-5 0,3 0 0</inkml:trace>
  <inkml:trace contextRef="#ctx0" brushRef="#br0" timeOffset="5254">2736 208 8488,'-6'0'7354,"2"0"-5576,-1 5-1285,4-4-1686,-3 8-2038,4-8 3231,4 3 0,2 0 0,4 2 0</inkml:trace>
</inkml:ink>
</file>

<file path=ppt/ink/ink2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6:43.299"/>
    </inkml:context>
    <inkml:brush xml:id="br0">
      <inkml:brushProperty name="width" value="0.06" units="cm"/>
      <inkml:brushProperty name="height" value="0.06" units="cm"/>
      <inkml:brushProperty name="color" value="#F2A969"/>
    </inkml:brush>
  </inkml:definitions>
  <inkml:trace contextRef="#ctx0" brushRef="#br0">19 72 8488,'-3'-5'107,"1"1"436,1 3 365,1-5-323,-3 5 70,2-2-70,-2 0-154,3 3 119,-2-3-279,1 3 180,-2 0 231,3 0-449,3 0 0,0 0-39,4 0 6,-1 0 1,3 0-171,-1 0 0,1-2 153,-3 0 1,4-1-215,0 3 1,2 0 31,-2 0 1,5 0 100,-2 0 0,1-2-625,-1 0 1,2 0 267,0 2 1,-1-1-372,-4-1 0,2 1 247,-4-1 0,1 2-340,-3 0 1,-1 0-252,-1 0-623,-3 0 952,2 0 0,-6 2-408,-1 0 1049,-2 0 0,0 1 0,0 0 0</inkml:trace>
  <inkml:trace contextRef="#ctx0" brushRef="#br0" timeOffset="348">109 59 11148,'0'6'560,"0"1"0,0-1-314,0 0 0,1 1-31,1-1 1,-1 3 35,1-1 1,1 3-276,-1-2 1,2 2 124,-2 0 0,0-1-85,-2 0 1,2-1-15,1 2 1,-1-4-148,-2 2 0,0-2-57,0-1 1,0-1 102,0-1 1,2-2-655,0 2 209,0-2-809,-2 1-1931,0-3 3284,0-3 0,0-1 0,0-2 0</inkml:trace>
  <inkml:trace contextRef="#ctx0" brushRef="#br0" timeOffset="1039">257 97 8488,'0'-6'1026,"0"1"28,0 1-847,0 3 195,0-2-43,0 3-108,0 3 0,0-2 111,0 3 0,2 1-103,0 1 0,0 1-205,-2 2 0,1-1 29,1 2 0,-1-1-60,1 2 0,-2-3-136,0 3 0,3-1 72,-1 1 0,1 0-111,-1-3 1,-2 2-93,3-2-16,0-1 1,-1 2 37,2-5 1,-2-1-32,2-3 0,-2 0 64,3 0 1,-3-3 50,2-1 0,-2-2 38,2 0 1,-1-3-20,1 1 1,-2-3 100,2 3 0,-2-2-89,3 2 1,-4 1 192,1-2 1,1 4-43,-1 1 1,1 0-48,-1 0 46,-1 1-24,2 3 0,-1 3-4,0 1 1,0 3-26,-2 1 1,2-1-10,1 2 0,-1-1 11,1 0 1,-2-3-42,3 2 0,0-2 33,3 1 0,-1 0-149,1-2 0,-1-1-10,1-3 0,1 0-131,1 0 1,1 0 1,-1 0 1,2-3 187,-3-1 0,3-2-112,-3 0 0,3-1 56,-2 1 1,-2-1 265,-2 1 1,0 0-171,0-1 1,-2 1 170,-1-1 0,-1 1-5,1-1 0,-1 1 15,1 0 0,-2 0-64,-2 2-32,-2-2 1,-2 5 85,0-1 1,-1-1-96,1 1 0,-1 0 246,1 2 1,0 3-67,-1 1 1,1 0 230,2 0 0,-1 0-29,3 3 1,0-1-4,2 0 1,0 3-281,0 0 0,0-1 99,0-1 0,1 1-127,1 1 1,1-1 60,4-1 1,0-1-472,1 0 1,0-1-138,3-1 0,-3-3-393,3 2 1,-2-3-910,1 0 1778,1 0 0,-1-3 0,-1 0 0</inkml:trace>
  <inkml:trace contextRef="#ctx0" brushRef="#br0" timeOffset="3084">808 33 8488,'0'-6'0,"0"1"32,0 1 1,-2 2 389,0-2 138,0 2-42,2-3-274,0 4-47,0-2 101,0 3 0,0 3-79,0 1 1,0 2 35,0 0 0,0 3-105,0 2 0,0 1-17,0 1 0,2 1 9,0 1 1,2-2-27,-1 2 1,-1 1-191,1-1 0,-3 0 38,2-2 0,-1-1 134,-1 1 1,0-2-146,0 0 0,0-6 187,0 2-444,0-2 106,0-2 102,0 0 59,0-9 0,0 2-119,0-4 0,0 0-6,0-1 0,0 2 121,0-1 1,1 0-124,1-1 1,-1 2 106,1-2 0,-1 2-90,1 1 0,0-1 42,2 1 1,-2 0-16,2 2 1,-1-1 74,1 3 0,0-2 15,3 2 1,-1-1 3,0 3 1,1 1-50,-1 1 0,1 2 44,-1 2 1,0-1-33,1-1 1,-1 0 57,-2 2-41,2 4 1,-4-1 121,3 2 1,-2-2-77,-3-3 0,0 1 8,0-1 1,-3 1-67,-2-1 0,0 0 39,-2 1 1,1-1 43,-1 1 0,-1-2-41,-1 0 1,1 0-11,1-3 1,1 0-34,0-2-3,-1 0 57,1 0 0,0-1 8,2-1-117,1 1 71,3-4 169,3 4 1,0-3-92,4 2 0,-1 2 3,1-3 1,0 3-28,1 0 1,-1 0 5,2 0 1,1 0-9,1 0 1,-1 0-4,0 0 1,1 0-35,2 0 1,0-1 38,-1-1 1,2 0-120,1-2 1,-2 0 56,2-3 1,-1 1 4,-1 0 0,-1-1 34,-1 1 0,0-1-5,-2 1 0,-1 0 12,-1-1 0,-2 1 7,0-1 0,-2 1 26,-1-1 0,-1 1-51,1 0 49,-1-1 1,-2 1-27,-1-1 1,-2 4 31,-2 1 0,0 1-29,-1 1 0,1 0 152,-1 0 1,0 0-40,-1 0 1,0 3 61,0 1 0,1 2 83,0 0 1,1 1-106,0-1 1,0 0 79,2 1 0,-1 0-39,2 2 1,1-2 49,2 1 0,0 2-155,0-2 1,1 3-135,1-3 1,2 3 118,2-2 1,1-1-138,2-1 0,-1-2-291,2-1 0,-1 1 131,2-2 1,-3-1-334,3-2 0,-3-3 210,3-1 0,-1-2-162,1 0 0,-1-4 176,-2 0 0,-1 0 130,2-1 0,-2 1 57,0-1 1,-2-1 167,-1 1 0,1 1-29,-2 0 1,-1-1-70,1-2 0,-3 0 197,2 1 0,-3-1-44,-1 3 1,-2-2 72,1 4 1,-1-3-49,2 3 322,-3-1-339,2 3 1,-2 2 189,1 2 1,3 2-70,-2 2 1,3-1-114,0 4 0,0-1 142,0 2 1,0 2-88,0 0 1,0 0 50,0 3 0,0-1 8,0 0 1,0 2 16,3-1 1,-3 1-57,2-2 1,1 2 11,-1-1 1,3-1-235,-3 1 0,2-3 121,-2 3 0,3-3-185,-1 0 0,0-3 83,0 0 0,1-2-481,1 1 0,0-1 81,1-3 0,-1 0-86,1-3 0,-1 1 163,0-3 1,1 0 14,-1 0 0,-1-1 193,-1-3 0,-1 2-69,2-1 0,-2 1 28,-3 0 1,0 1-3,2-1 1,-1 3 167,1 0-47,-1-1 265,-1-1-218,0 2 351,0 2 446,0 2-534,-3 2 0,2 0 72,-1 2 0,2 0-54,0 3 0,-3-3 32,1 0 1,0 1-104,2 1 1,0-2 19,0 1 1,0-1 69,0 2-142,3 1 1,1-1-214,2 1 0,0-3 122,1 0 0,-1-2-308,1 3 1,-1-4 127,0 1 0,1-1-111,-1-1 1,1-1-165,-1-1 0,1 1-155,-1-4 1,0 1 96,1-2 0,-3-1-177,0 1 1,0-1 643,0-2 0,2-1 0,-3-3 0</inkml:trace>
  <inkml:trace contextRef="#ctx0" brushRef="#br0" timeOffset="3460">1321 52 8488,'-6'0'0,"0"0"1131,-1 0 0,1 0-810,-1 0 0,4 2-555,3 1 0,1-1-513,3-2 0,1 0 199,1 3 548,1-3 0,2 6 0,1-2 0</inkml:trace>
  <inkml:trace contextRef="#ctx0" brushRef="#br0" timeOffset="3841">1482 123 8488,'-3'-4'-95,"1"1"3,-2 1 281,3 1 0,-4-3 273,3 2-389,-1 1 105,3-1 1,0 2 501,-2 0 452,1 0-308,-2 0 139,3 0-953,3 0-282,0 0 298,4 0 1,-1 0-202,1 0 1,-3 0-41,0 0 0,1 0 143,1 0 1,0 0-87,1 0 1,-3 0 58,0 0 0,1 0-193,1 0 204,0-3 1,0-1 72,-2-2 1,-1 1-191,-3 1 109,0 0 1,-1-2 79,-3-1 0,-1 3 11,-6 0 1,0 2 25,-2 0 1,1-1-68,-1 1 0,2 1 463,0 3 1,1-1-176,0 3 0,0 1 322,4 4 0,0-1-152,2 2 1,-1 0 43,3 1 0,0 1-233,2-1 0,0 1-43,0 1 1,3-2-285,1-1 1,2-1 98,0 2 1,0-4-126,1 2 0,0-3 18,2-1 1,-2 0-537,4-3 1,-2 0 14,1-2 1,0 0-220,1 0 0,1-1-226,-1-1 1,1-2 414,1-2 1,-1 0 182,-1-1 0,0 1 480,-3-1 0,4-2 0,-2-1 0</inkml:trace>
  <inkml:trace contextRef="#ctx0" brushRef="#br0" timeOffset="4258">1687 97 8488,'0'-4'-765,"0"0"2079,0-1-123,-3-1-680,2 0 1,-4 1-115,3 1 0,-1 3-47,1-2 1,1 3 12,-3 0-71,-1 0 1,-1 0-79,-1 3 0,3-2 61,0 3 1,2 1-57,-2 1 0,2 0-90,0 1 1,-1-1-227,1 1 1,0 1-392,2 1 0,1-1 294,1-1 0,-1 0-508,3 1 0,-1-1 295,1 2 1,0-1-87,2 0 0,1 0 121,-1 0 0,0-1 328,-2 0 1,2 1-60,-2 1 0,1-1 109,0-1 1,0 1-44,-3 1 0,0 1 322,-2-1 1,0 0-25,0 0 0,0-2-161,0 2 0,-1-2 146,-1-1 1,-2 0 30,-2-2 1,0 1 6,-1-3 0,1 0 51,-1-2 4,1 0 0,-1-3-14,1-1 0,3-2-71,0-3 0,1 1-254,-1-2 1,1-1 151,2-2 0,2-2-452,1 0 1,2 1-130,-1 3 0,1 0-361,2 2 1,-1-1 41,1 1 1,-1 1-1501,1 4 2248,-1-2 0,3 3 0,1-4 0</inkml:trace>
</inkml:ink>
</file>

<file path=ppt/ink/ink2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6:48.607"/>
    </inkml:context>
    <inkml:brush xml:id="br0">
      <inkml:brushProperty name="width" value="0.06" units="cm"/>
      <inkml:brushProperty name="height" value="0.06" units="cm"/>
      <inkml:brushProperty name="color" value="#F2A969"/>
    </inkml:brush>
  </inkml:definitions>
  <inkml:trace contextRef="#ctx0" brushRef="#br0">64 135 8488,'7'-6'-1155,"-3"0"2247,0 2-655,-2-2 0,3 4-133,-3-2-330,0 3 270,-2-2-151,0 3 52,-3 0 1,2 0-126,-4 0 0,3 0 66,-2 0 1,0 0-188,-3 0 1,1 2 57,-1 0 1,2 1-39,0-1 1,0 0 114,0 2 0,0-2-1,1 2 0,-1-2 138,3 3 1,-2-3-147,2 2 0,-1-2 98,3 2 1,0-1-69,0 1 1,0-2-111,0 2 1,1-2 32,1 0 1,3 1-165,3-1 1,-1 2 73,2-2 1,0 1 102,0-1 0,1 0-39,-1 2 0,-1-2-3,-1 2 1,-1-2 177,1 0 1,-3 1-106,0 2 0,-2-2 135,0 2 1,-1-3-80,-1 2 0,-1-2-42,-1 2 1,-2-2-22,-2 0 0,-1 1-12,1-1 0,-1 1-10,1-1 1,0-1 34,-1 1 1,0-1 28,-1-1 0,0 0-37,0 0-95,1 0 0,0-1-109,1-1 0,2 0-709,-1-2 315,4 3 1,-2-3-1061,3 2 1638,0 1 0,0-5 0,0 3 0</inkml:trace>
  <inkml:trace contextRef="#ctx0" brushRef="#br0" timeOffset="842">334 212 8350,'0'-4'146,"0"-1"1,0 3 449,0-2 0,0 2-483,2 0 1,-1 1 279,1-1-108,-1 1 62,-1-5-158,0 6 1,-1-4 48,-1 2 0,1 1 101,-4-1 1,1 1-160,-2 1 0,-1 0 2,1 0 1,0 3-135,2 2 1,-2 0 154,2 2 1,-1-1 88,1 0 1,1 3-107,3 0 1,0 2-62,0 0 0,0-1-148,0 0 0,3 0-299,1 1 0,4-2-30,0-2 1,4-1-289,-2 1 1,2-4 27,-1-1 0,1-1 241,-2-1 1,2-3 28,1-1 0,-2-2 65,0 0 1,-3-3 145,0 1 0,-3-2-74,-1 2 0,-2 1 383,0-2 0,-1 2 10,-1 1 1,-3-1 31,1 1 1,-3 1 265,1 1-130,-2 3-137,0-5-179,2 5 1,2-1 32,2 4-75,0-1 0,2 5-99,3-2 0,0-1 8,2-1 0,0 1-211,1-1 0,0 0 64,0-2 1,-1 0 94,0 0 0,1 0 215,1 0 0,-1-1-171,-1-1 1,-2 1 297,0-3 0,0-1-14,-3-1 0,2 2-119,-2-1 0,0 1 11,-2-2 0,0-1-3,0 1 0,0-1 45,-2 1 0,-2 2-56,-2-1 1,-1 2 175,1-1 0,-1 1-113,1 3 0,0 0 131,-1 0 0,1 0-210,2 3 1,1 0-103,3 4 1,0-1 134,0 0 1,0 4-111,0 0 1,3 2-195,1 1 0,2 0 73,1 0 0,-1 0-75,0 0 1,-1 2 11,-1 0 0,0 0 167,3 0 1,-2-1-46,0 1 0,0-4 134,-3 0 1,0-3 70,-2 0 0,0-1-94,0 0 0,-1-1 227,-1 1 0,1-2-49,-4 0 1,1 0 129,-2-3 0,1 2-55,1-2 1,0 1 172,-3-1 1,1-1 246,0 1-525,-1-1 1,1-2-252,-1-1 1,3-1-499,0-1 0,2-2-153,0 2 0,1 0 148,-1 0 589,1 2 0,-2-6 0,3 1 0</inkml:trace>
  <inkml:trace contextRef="#ctx0" brushRef="#br0" timeOffset="3621">827 129 8488,'1'-6'82,"1"2"414,-1-2-153,2 2-114,-3-2 1,0 2-219,0-1 198,0 4-232,0-5 346,0 5 28,-3-1-255,-1 2 35,-2 0 0,0 0 11,-1 0 1,3 2-12,0 0 1,2 3 111,-3-1-29,1 2 1,-2 2-12,2 1 0,-1 0-101,3-3 0,0 2 17,2 1 1,0 0-141,0-3 0,0 0 164,0 1 1,2-1-556,0 1 0,3-1 208,-1 0 1,3-1-711,1-1 1,-1-2 171,2 2 0,0-2-135,0 0 0,2-1 483,0-1 1,-1 0 393,1 0 0,-1-2 0,3-1 0,-1-2 0,-1 1 0,1 1 0,-1-2 0,-2 2 0,-1-2 0,0 0-273,-2 1 1,0 0 532,1 0 439,-4 2-409,3-3 1,-4 2 31,2-2 1,-3 2 202,1 1-83,-1 1-249,-1-5 137,0 6-284,0-6 95,0 5 1,0-2 90,0 0 31,0 3 1,-3-3-189,0 3 0,-4 0 8,1 0 0,-1 0-3,1 0 1,0 0 34,-1 0 0,1 0 18,-1 0 0,1 1 31,0 1 0,1-1 158,1 3-204,0 1 0,-2 1 188,2 1 1,1-1-173,3 0 0,0 1-36,0-1 1,3-1-239,1-1 1,2 0 86,3 2 1,-1-2-55,2-2 1,-1 1 29,2-1 1,-1 0-208,0-2 1,0 0-8,-1 0 1,-2 0-10,2 0 0,-2-3 217,-1-1 1,-2 1-91,1-2 102,-4 1 0,4-2-24,-3-1 0,0 1-18,-2-1 1,0 1 28,0 0 1,-2-1 76,0 1 1,0-1-47,2 1 40,-3 0 1,2-1 17,-1 1 1,2 1 14,0 1-6,0 0 0,0-3-44,0 1 1,2 2 4,0-1 0,1 3 10,-1-2 0,-1 2-2,1-2 0,-1 2 18,1-3 1,-1 3 3,1-2 0,-1 2 95,-1-3 16,0 1 225,0-2-264,0-1 0,0 3 302,0 0-216,0 2-68,0-1 361,0 3 0,2 3-289,0 2 0,0 0-33,-2 2 0,0 0 28,0 1 1,2 0-38,0 3 1,1 0-38,-3 1 0,0 1 22,2-3 1,-1 2 2,1-1 1,1 0-75,-1 0 1,1 1-189,-1-1 0,0-2-169,2 0 0,0-2 109,3-1 0,-1 0-208,1-2 0,-1-1 132,0-3 1,3 0-121,-1 0 0,1-1 89,-3-1 0,3-1 139,0-4 1,-1 1-1,-2-1 0,0 1 39,-2 0 1,1-3 99,-2 1 0,1-2-139,-2 2 0,0 0 177,-2-3 1,0 3-118,0 0 0,0-1 48,0 0 1,0-2-40,0 0 0,-1 1 194,-1-1 1,2 1-72,-3 0 0,1 0 65,-1 4 1,1-1 9,2 1 0,0 2 219,0-1 0,0 4 400,-3-1-205,3 1-265,-3 1 1,3 3-45,0 1 0,-2 2-3,0 0 1,-1 2 60,3 0 0,0 0-11,0 3 0,0-1-69,0 3 0,3 0 4,-1 0 0,1 0-108,-1 0 0,-1-3 106,3 1 0,1 0-253,1 1 1,0-2-94,-2-1 1,2-2-134,-2-1 0,3 1 108,1-1 1,-1-2-189,2-2 1,-2-1 162,-1-1 1,1 0-63,-1 0 1,1-1-302,-1-1 325,0-2 1,1-2 181,-1-1 1,0 3-104,-2 0 1,1 2 159,-3-2 1,3-1 0,-2-1 131,1-1 1,-1 3-134,-3 0 0,2 2 121,1-3 0,-1 3-76,-2-2 1,2 2-39,0-2 1,0 1 63,-2-1 0,0 2-54,0-2 1,0 2 136,0-3 1,0 3-49,0-2 0,0 2 110,0-2-42,0 2-63,-3-4 0,2 6 235,-3-2-174,2 1 37,-4 1 1,5 0-128,-3 0 1,2 1 3,-3 1 1,3-1 62,-2 3 1,2 1-1,0 1 1,-1-1-34,1 1 1,0-1-1,2 4 0,0-2-75,0 0 0,0-1 68,0 0 0,0 1-253,0-1 1,0 1-14,0-1-279,3 0 0,1 0-254,2-2 322,0-1 0,1-3 160,-1 0 0,1 0 103,-1 0 0,-2 0 212,1-3 1,-2 2-165,1-3 1,1-1 122,-2-1 0,1 0-50,-2-1 1,0 1 147,-2-1 0,0 1-97,0 0 0,0-1-48,0 1 1,0 1 246,0 1-246,0 0 190,0 0-171,0 2 177,0 2 0,0 2 34,0 3 1,0 0-46,0 2 1,0-1-33,0 1 0,0-1-128,0 0 0,2 3-198,0 0 1,3-3-105,0-2 0,0 0 101,2 0 0,0 1-68,1-3 1,0 0 113,0-2 0,1 0 26,0 0 0,2 0 81,-3-3 0,3 0 9,-3-4 0,1 1 80,-3 0 1,1-1-67,-1 1 0,0-3 118,-2 1 0,0-3-116,-2 2 1,-1-2 66,1 0 0,-1-1-18,-1-1 1,0 1 15,0-1 1,0 1 6,0 1 0,-3 0 6,1 2 1,0 0 127,2 3 1,-2 2-152,0-1 1,-1 4 324,1-1-194,1 1-208,-2 1 0,3 1 81,0 1 1,0-1 0,0 4 0,0-1 19,0 2 0,0 3-12,0 0 1,1 2 55,1 0 0,-1 1-60,1 1 0,1-3 159,-1 1 1,0 0-85,-2 2 1,2-1-9,0-2 0,1 2-86,-1-4 1,0 3-165,2-2 1,-2-1 137,2-2 0,-2-1-165,0-1 0,2-3-276,0 2 83,-1-3 133,2 0 1,-2-3 48,2-1 1,0-2 140,-3 0 1,2 0-40,-2-1 1,2 1 115,-1-1 0,2 1-74,-1 0 1,-1-2 19,2 1 0,-2-1-73,1 4 0,2-1 50,-2 1 0,0-1-174,0 3 1,1 0 150,1 2 1,-2 0 67,1 0 0,-1 0-36,2 3 0,-2-1 12,1 3 1,-1 3 10,2-1 0,0 3 1,-2-1 0,-1-2-10,-3-1 0,0 1 130,0-1 0,0 0-76,-3-2 0,2 2 105,-3-2 1,-1 0-76,-4 0 0,2-2 121,-1 2 0,0-2-213,-1 0 0,2-1-154,-2 2 0,2-3-82,1 2 0,-1-1-55,1-1-493,0 0 1,1-2 784,1 0 0,3-3 0,-2 1 0</inkml:trace>
  <inkml:trace contextRef="#ctx0" brushRef="#br0" timeOffset="4094">1873 167 8488,'0'-6'786,"0"1"-111,0 1-261,0 3-139,0-5 0,0 4-142,0-2 1,-1 3 159,-1-1-344,1-2 13,-4 3 1,1-1 197,-2 2 0,-1 0-5,1 0 1,-1 0-50,1 0 0,0 0 250,-1 0 0,1 2-136,-1 3 0,2 0 67,0 2 1,0-1-126,0 1 1,3 1-9,-1 1 1,3-1-141,0-1 0,0-1-261,0 0 0,3 1-325,1-1 1,2-1 320,0-1 1,1-3-8,2 1 1,-2-1 23,1-1 0,0 0 139,1 0 1,-2 0-1,1 0 1,0-3 173,-2-1 1,-2 0-112,1 0 1,-2 0 178,1-3 0,0 1-194,-2 0 11,-1-1 0,2 1-608,-3-1 185,0 1-1028,0 0 182,0-1 157,0 1 1148,0 2 0,0 1 0,0 3 0</inkml:trace>
  <inkml:trace contextRef="#ctx0" brushRef="#br0" timeOffset="4457">1924 148 9735,'4'0'1008,"-1"0"0,-3 0-784,3 3 0,-3-2-155,2 3 0,-1-2 76,-1 3 1,2-1 97,0 2 1,1 1-462,-3-1 143,2 1 1,-1-1-449,1 0 300,-1 1-270,2-1 149,-2 1-138,1-4-14,-2 0 359,0-3 1,0-3 207,0-1 0,0-2-175,0 0 0,0-1 172,0 1 1,0 0-74,0-1 0,3 1-201,-1-1 0,3 1-8,-1 0 1,-1-1-268,2 1 1,-1 1 93,2 1 0,1 2-225,-1-2 1,3 2 611,-1 0 0,4-1 0,-2-1 0</inkml:trace>
  <inkml:trace contextRef="#ctx0" brushRef="#br0" timeOffset="5460">2142 148 7842,'4'-3'694,"2"2"1,-6-2-558,2 0 257,-1 3-223,-1-3-41,0 3 0,-3-2 15,-1 0 0,1 0 37,-2 2 0,1 0-11,-2 0 1,-1 0 130,1 0 1,1 0-94,1 0 0,0 2 69,-3 0 1,2 3-66,0-1 0,1 2-112,1 0 0,-1 1-89,2-1 1,0 0-250,2 1 0,0-1 5,0 1 0,2-1-231,0 0 1,3-1 191,-1-1 0,2-3-340,0 2 569,1-3 1,-1 0-123,1 0 1,-1 0 129,1-3 1,-2 2-114,0-3 220,0-1 0,-2-1-79,1 0 0,0-1 222,-2 1-170,-1-1-64,2 1 1,-3 2-140,0-1 103,0 4 473,0-2-268,0 9 0,0-4-118,0 4 1,0-1-58,0 2 0,0-1 6,0 1 1,2-1-294,0 0 1,1 0-81,-1-2-53,1 2 1,4-5 92,-1 1 1,1-1 136,-1-1 1,1 0 97,-1 0 0,0-1-44,1-1 1,1-2 61,1-2 1,-1-1 184,-1 1 1,-1-1 41,1-2 1,-1 2-63,0-4 0,-1 0 44,-1-2 0,-3 0-56,2-2 1,-3-1 58,0-1 0,0 1-9,-3 4 0,1-1 165,-3 0 0,2 4 46,1 2 269,1 1-298,-5 5 0,6-1-81,-3 4 1,1 2-202,-1 2 0,1 3 125,2-1 1,0 4-174,0-2 1,2 0 177,1 1 0,1 0 49,-2 1 0,2 1-92,-2 0 0,3-2 0,-3-1 0,2 0-55,-2 1 0,1 1-92,-1-4 0,0 1-295,2-3 1,-2 0 146,2 1 0,-2-4-855,3 0 347,-4-3 145,5 0 1,-5 0 134,4 0 1,-4 0-28,1-3 0,-1 2 458,-1-3 0,0-1 0,0-1 0,0 2 0,0 0 0,-1-1 0,-1-1 0,1-1 0,-4 1 0,4 2 0,-1-1 0,0 1-100,0-2 1,1 1 329,-1 1 399,2 3-276,0-5-75,0 3 36,0-1 0,2 0 147,0 2-272,3 2 1,-2-3-22,4 3 1,-1 0 87,1 0 0,-1 0-31,0 0-111,1 0 0,-1 0 108,1 0-122,-1 0 0,1 2-106,-1 0 1,-2 0 131,0-2 0,-2 1-69,0 1 145,2-1-239,-4 4 1,3-1 135,-3 2 1,0-1 16,0-1 1,0 0-90,0 3 0,0-3 1,0 0 0,0 0-40,0 3 141,0-1-270,0 1 1,1-2 81,1 0-364,-1 0 1,4-3-422,-3 2 229,3-3 0,-2 2-240,4-3 0,-3 0 855,0 0 0,1 0 0,1-3 0,0 0 0</inkml:trace>
  <inkml:trace contextRef="#ctx0" brushRef="#br0" timeOffset="5849">2450 26 8488,'-4'-4'140,"0"-1"1,2 3 501,0-2-744,1 2-450,1-3-189,0 4 503,0-2 1,1 3-1,1 0 0,0 2-83,2 0 321,0 3 0,3-1 0,-1 2 0</inkml:trace>
  <inkml:trace contextRef="#ctx0" brushRef="#br0" timeOffset="6218">2611 141 8488,'0'-6'0,"0"2"19,0-1 1,0 3 335,0-2-113,0 0 0,-1-1-260,-1 1 1,0 2 0,-2-2 0,-1 2 0,-1 0-1,-1 1 1,-1 1 0,0 0 254,0 0 0,-1 3 0,0 1 1,1 0-1,1 0 0,-1 2 0,1 1 1,2 2 164,-1-1 1,3-1-1,0 1 1,1 1-316,0-1 0,0-1-143,2-1 1,3 0-8,1-2 0,2 2-34,0-2 0,0-1-143,1-1 1,0-1 67,1-1 1,0 0 100,3 0 1,-3 0-137,0 0 0,2-1 72,-2-1 0,1-1-37,-3-1 1,1-1 39,-1 3 0,-2-3-4,1 1 1,-3-2-128,2-1 1,-3 3-786,2 0 118,-3 0 1,0-3 929,0 1 0,-3-1 0,0 1 0</inkml:trace>
  <inkml:trace contextRef="#ctx0" brushRef="#br0" timeOffset="6596">2668 135 8488,'4'3'-509,"-1"-3"1,-3 5 1334,3-2-52,-3 2-545,3-2 0,-2 3 1,0-1-1,1-1 1,0 1 67,-1 1 1,-1-2-26,0 0 0,0-3 53,0-1-221,0-3 0,0-3 22,0-1 1,0 1-2,2 0 0,-1-1-57,1 1 0,1-1-130,-1 1 29,3 0 0,-1-1 105,2 1 0,-1 1 15,-1 1 0,-2 3-42,2-1 0,-2 1 359,3 1-161,-1 0 0,2 3 146,-2 1 1,-1 2-215,0 0 1,-2 1-6,3-1 0,-2 2-424,0 1 0,1 0 143,-1-3 1,1 0-198,-1 1 0,-1-1-311,1 1 0,1-3-572,-1 0 0,2-2 377,-2 3 814,3-4 0,-1 5 0,2-3 0</inkml:trace>
</inkml:ink>
</file>

<file path=ppt/ink/ink2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6:56.461"/>
    </inkml:context>
    <inkml:brush xml:id="br0">
      <inkml:brushProperty name="width" value="0.06" units="cm"/>
      <inkml:brushProperty name="height" value="0.06" units="cm"/>
      <inkml:brushProperty name="color" value="#F2A969"/>
    </inkml:brush>
  </inkml:definitions>
  <inkml:trace contextRef="#ctx0" brushRef="#br0">71 277 8136,'-6'0'-731,"0"0"768,-1 0 28,4 0-33,0 2 1,3-1 1,0 2 467,0-3-171,0 3-136,0 0 1,0 4-22,0-1 0,-1 1 15,-1-1 1,0 0-362,-2 1 0,1-1 113,-2 1 1,0-1-1019,0 0 1078,3 1 0,-7-1 0,2 1 0</inkml:trace>
  <inkml:trace contextRef="#ctx0" brushRef="#br0" timeOffset="382">174 78 8312,'0'-5'-477,"0"1"1,0 2 0,0-2 263,0-1 268,3-1 72,-2 0 0,2 0 142,-1 2 336,-1 1-181,2 0-52,0 2-31,-3-2 1,5 6-112,-2 1 1,-1 2 10,-2 1 0,2 1 6,0 1 0,0 3-165,-2 1 1,2 0 25,0 4 1,0 0-162,-2 3 0,0-2 148,0-1 1,0 1-127,0-3 0,0-2-208,0-2 1,3-1 73,-1 0 1,0-3-1165,-2-2 943,3-4 1,-2 2-1021,3-3 1040,-2-3 1,1 0 365,-3-4 0,0 1 0,0-1 0</inkml:trace>
  <inkml:trace contextRef="#ctx0" brushRef="#br0" timeOffset="3837">206 161 8302,'-4'0'-1112,"0"0"1486,2 3-119,-4-2 0,6 1-225,0-2 1,3 0 0,4 0 0,-1 0 0,0 1-1,1 1 1,-1 0 0,1-1-42,2 0 1,-1-1 40,3 0 0,-1 0-95,0 0 1,2 0 88,-1 0 0,-1 0-170,1 0 1,-3-2 46,3 0 0,-3-3 33,3 0 1,-3 0 51,1 1 1,-2-2-3,-1 2 0,-2-1 122,1 1 0,-4-2-122,1 2 0,-1 0 118,-1 0 0,0 2-87,0-2 0,-1 1 59,-1-1 1,1 2 20,-4-2-38,1 2 0,-2-1 19,-1 3 1,3 0 99,0 0-32,-1 0 0,0 3-96,0 2 0,0 0 134,0 2 0,2-1-95,-1 1 0,2 1 199,0 1 1,-1 1-44,1-1 1,0 3 79,2 1 0,0-1-152,0 1 0,1 0 12,1-3 0,1 0-361,4 1 1,-1-3 108,1 0 1,-1-3-342,0-3 1,2-1 109,0-1 0,-1 0-64,2 0 0,0-3-55,0-2 0,0-1-168,-1-3 1,0 2 116,0-4 1,1 2 180,0-1 1,-1 2 298,-1-1 0,-1 1-10,1 0 0,-1 1 14,1 1 1,-1 0-15,0 1 0,-1 0 0,-1-2 0,-1 3 39,2 0 0,0 2 279,-3-3-164,3 4 0,-2-3 241,1 2 136,-1 1-256,-3-1 780,0 2-948,-3 0 1,2 0-16,-4 0 1,3 0-38,-2 0 1,2 0-6,-3 0 1,3 0-5,-2 2 28,0-1 1,-3 4-49,1-3 26,0 3 0,-1-1 6,1 2 0,1 1 17,1-1 1,1 0-8,-2 1 0,2-1-36,3 1 1,0 1 4,0 1 1,0 2-113,0-3 1,1 1 32,1-3 1,3 0-136,3-2 1,0 1 64,3-3 0,-3 0-121,0-2 0,1-2 120,0 0 1,2-3-10,-3 1 1,1-4 73,-3-1 1,-2 0-58,1 1 0,-3-2 166,2 0 1,-3 0-142,2 1 1,-3 2 145,0-2 0,0 2-47,0 1 1,0-1 26,0 1-1,0 2 63,-3-1 1,3 5-55,-2 0 1,0 3-44,0 3 0,1 0 192,-1 1 1,2 1-40,0 1 1,0 2 90,0-3 1,0 3-222,0-3-1,0 3 10,0-2 0,0-1-132,2-1 1,0-1 103,2 0 1,-2 0-77,2-2 1,0 0 58,0-2 0,2-1-191,-2 1 0,1-2 91,0-2 1,0 0-87,0-2 1,-2 0 71,1-3 1,-1 1-13,1 0 0,-3-3 73,1 1 0,1-2 3,-1 2 1,0 1 113,-2-2 0,0 2-125,0 0 0,0 3 98,0 0-125,0 0 268,0-3-55,0 4 110,0-3-103,0 5 0,3 3-49,-1 5 0,0 1-44,-2-2 0,2 1 93,0 2 1,0-2-77,-2 1 0,2 0 137,1-2 1,-1 0-122,-2 1 1,2-1-118,0 1 0,0-3 63,-2 0-143,3-2 1,-2 0 117,4-2-114,-4 0 1,4-2-43,-3-3 1,1 0 132,-1-2 1,-1 0-76,1-1 1,0 0 95,0-3 1,-2 3 1,2 0 0,-1 0 30,-1-1 1,2 2 12,0-1 0,1 3 57,-3 0 1,0 1-109,0-2 99,2 2 0,-1 0-45,1 2-9,2 2 1,-3-3 74,4 3-50,-4 3 1,5 0 14,-2 4 1,0-3 85,0 0 0,-2 0 20,2 3 0,-2-1-60,3-2 1,-4 1-171,1 0 0,1-2 47,-1 2 1,3-3 33,-1 2 1,0 0 15,0 0 0,-2 1-9,3-3 1,-3 2-132,2-2 1,-2 1 62,3-3 0,-3 0-246,2 0 271,-3 0 0,4-3-90,-2-2 1,-1 0 75,-2-2 1,2 3-50,0 0 0,0-1 27,-2-1 0,2 0-5,0-1 0,1 1 35,-1-1 0,-1 3-8,1 0 26,2 0 0,-3-2 28,3 2 157,-2-2-212,4 5 171,-6-2-96,6 3 0,-5 1 83,4 1 1,-4 0-82,1 2 0,-1 0 8,-1 3 0,0-1 103,0 0 1,0 3-65,0-1 0,0 1 40,0-3 0,2 3-49,0 0 1,0-1-124,-2-1 1,1-1 73,1 0 0,-1 1-84,1-1 0,1-2 40,-1 1 0,2-3-32,-2 2-315,3-2 184,-1 0-102,2-2 169,1-2 0,-1-2-82,-2-2 0,1-1 64,-3 1 1,2-3-22,-2 1 0,3-2 54,-3 2 1,1 1-7,-1-2 0,-1 1 20,1 0 1,-2 1-22,0-2 0,3 2 207,-1 1-162,0-1 303,-2 1-81,0-1 176,0 4-292,0 0 0,0 4 121,0 1 0,0 1-90,0 4 0,0-1 10,0 1 1,0 1 122,0 1 0,0 1-120,0-1 0,2 2 40,0-3 0,0 3-47,-2-3 1,1 3 12,1-2 0,-1-1-64,4-1 1,-2-1-110,2 0 1,0 0 2,0-2 0,0-1 113,2-3 1,-1 0-272,1 0 0,-1 0 58,0-3 0,1 0-57,-1-4 1,0 1 37,-2 0 0,1-1 36,-3 1 0,1-1 47,-1 1 1,-1 0-7,1-1 0,-1 0 118,-1-2 0,0 2-165,0-1 151,0 1 1,0 0-128,0 1 195,0-1 0,0 3 35,0 0-45,0 2 14,0 0 231,0 2-188,0 2 0,0 0-89,0 2 1,2-2 40,0 3 1,2-1-23,-1 2 1,1-2 116,-2 1 1,3-3-98,-1 2-33,2 0 0,0 3 6,1-1 1,-2-1-5,0-1 1,0 0 30,0 3 1,-2-3-4,2 0 1,-2-2-111,1 3 0,0-3 83,-2 2 1,-1-2-59,1 2 8,1-2-1,-2 1 0,3-3-15,-2 0 0,-1-1-16,1-1 0,-2 0-84,0-2 119,0 0 1,1-2 13,1 2 1,-1-2-31,1 2 26,-1-2-13,-1 0 1,1 0-9,1 2 8,-2-2 0,3 5 0,-3-4 1,0 3-10,0-2 5,0 2-42,0-3 31,3 1-42,-2-2 29,5-1 0,-6 3-2,2 0 0,0 2 93,0 0 3,-1-1 196,2 2-244,-1-2 13,-1 3 0,3 0-3,-2 0 1,-1 0 7,3 0 6,-2 0-18,4 0 1,-3 0-21,4 0 1,-3 0-9,0 0 1,-2 0 146,3 0 1,-3 1-118,2 1 1,-2-1 35,2 4 0,-2-3 5,0 2-31,2 0 0,-3 3 1,3-1 1,-2 1-4,0-1 1,1-2 28,-1 1 0,0-1-3,-2 2 1,2 1-71,0-1 0,0 1 41,-2-1 0,0 0-23,0 1 1,0-1 27,0 1 1,0-1-113,0 0 42,0 1 1,-2-1-11,0 1 0,-2-3-21,2 0-16,-3-2-87,1 1 0,-2-3 85,-1 0 0,3 0-254,0 0 234,-1 0 0,1-1-17,0-1 1,2 0-92,-3-2 126,4 0 1,-2-3 37,3 1 0,0-1-41,0 1 1,0 0 147,0-1 1,0 1-72,0-1 0,0 1 99,0 0 1,1-1-116,1 1 1,-1-1 133,4 1 1,-3 2-31,2-1 1,-2 2 160,3-2-212,-1 0 0,2 2 5,1-1 0,-1-1 19,0 3 1,1-1-5,-1 1 1,3 1 36,-1-1 1,2 1-44,-2 1 1,-1-2-125,2 0 0,-1 0 25,0 2 0,-3 0-18,2 0 135,-2 0 1,-1 0-3,0 2 0,-2 0 115,0 2-166,-1 0 1,-1 3 176,0-1-138,0 1 1,0-1 112,0 0 0,0 1-70,0-1 1,0-1 0,0-1 1,0 0 1,0 3 1,0-3 69,0 0-130,0 0 0,0 2 97,2-2-122,-1 2 58,5-2 1,-5 0-324,1 0 102,1-2-145,-2 0 243,5-2 9,-6 0-43,3-2 66,-3-2 1,0-2-4,0-1 12,0 1 1,0-1-124,0 1 0,0-1 68,0-2 0,0 2-14,0-1 1,0 0 63,0 2 0,0-3-6,0 1 0,0-1 37,0 0 0,0 2-54,0-2 0,1 0 47,1 1 1,-1-1-29,4 3 1,-3-1 204,2 1 1,-2-1-43,3 1 1,-3 0 111,2 2 0,-2-1-168,2 3 0,-1-2 102,1 1-96,-3-1 0,4 2 129,-3-2-324,3 2 1,-3-3 69,2 3-46,-3 0 0,3 1 13,-2-1-25,-1 2 146,2-3 225,-3 3-9,0 3-228,0 0 1,-1 3 28,-1-2-18,1 2 0,-2-3 50,3 4 1,0-1 35,0 1 1,0-1-4,0 0 1,0 1-21,0-1 1,0 1 124,0 2 0,0-1-27,0 2 1,0-1-40,0 2 1,0-1-42,0 3 1,0-2-53,0 0 1,0-3-130,0 3 1,0-3 96,0 0 0,0-1-12,0 0-354,3-1 86,-2 1 64,5-4 0,-5 0-139,3-3-21,-2 0 311,3-3 1,-2 0-29,2-4-7,0 1 1,-2-1 6,1 1 1,1-3 66,-3 1 1,3-1-52,-3 3 0,2-1-157,-2 1 157,3 0 1,-2-1 13,1 1 28,2-1 1,-4 2-9,2 0 12,-3 0 98,2 4 0,-2-2-30,1 3-80,-1 0 342,2 0-151,-3 0 107,0 3-192,0 1 1,0 2-45,0 0 1,0-1-45,0-1 0,0 0-13,0 3 1,0-3 35,0 0 0,-1 0-15,-1 3 0,1-1 48,-1 1 0,1-1-17,1 1 14,0-1 1,0 0-30,0 1 0,2-3-38,0 0 0,3-2-103,0 0 0,0-1-209,2-1 1,0 0-111,1 0 1,2-3 178,3-2 1,-2 0-682,0-2 0,-1 1 933,3 0 0,0-1 0,0 1 0</inkml:trace>
</inkml:ink>
</file>

<file path=ppt/ink/ink2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05.399"/>
    </inkml:context>
    <inkml:brush xml:id="br0">
      <inkml:brushProperty name="width" value="0.06" units="cm"/>
      <inkml:brushProperty name="height" value="0.06" units="cm"/>
      <inkml:brushProperty name="color" value="#F2A969"/>
    </inkml:brush>
  </inkml:definitions>
  <inkml:trace contextRef="#ctx0" brushRef="#br0">20 218 8029,'3'-3'-1794,"3"3"2038,-5-6-151,1 5 1,1-2 32,-1 1 131,0 1-184,-2-2 1,1 3 79,1 0-2,-2-3-11,3 2-105,-3-1 71,0 2-98,0 2 1,0 0-3,0 2 1,0-2 4,0 3 1,-2-1-5,0 2 0,-2-2-52,2 1 1,-3-1-12,3 2 1,-1 1-138,1-1 1,1-1 14,-4-1-180,4 0 1,-4 0 357,3 1 0,-3-1 0,1 2 0</inkml:trace>
  <inkml:trace contextRef="#ctx0" brushRef="#br0" timeOffset="1540">206 116 6497,'0'-4'688,"0"1"-572,0 3-1,0-3 23,0 3-12,0-3 899,0 3-980,0 3 0,0 0 8,0 4 0,0-1 5,0 0 1,0 1-6,0-1 1,0 3-42,0-1 0,0 2-19,0-2 1,0-1-100,0 2 0,0 0 142,2 0 0,-1-1-157,1-1 0,1-3-176,-1 0-5,3-2 0,-1 0 77,2-2 0,-1-2-180,-1-3 0,1-1 161,3-3 1,-3 2 243,2-4 0,1 0 0,2-2 0</inkml:trace>
  <inkml:trace contextRef="#ctx0" brushRef="#br0" timeOffset="2323">289 103 7338,'-4'0'352,"2"0"-233,2 0 0,0 3-94,0 1 1,0-1 65,0 2 1,0 1-15,0 3 0,0-1-34,0-1 1,0 1 19,0 1 1,0 0-27,0 0 1,0-2-13,2 1 0,-1-1-115,1 0 1,1-1 82,-1 1 0,1-3-202,-1 0 1,0-2-105,2 0 75,0-2 0,3 0 66,-1-2 1,0-2 37,1-2 0,-1-1-91,1 1 0,-1-3 54,1 1 1,-3-1 170,0 3 0,0-3 0,3 1 0,-1-1 0,0 3 0,-2-1 0,2 1 0,-5-1 0,1 4 0,-2-3 0,0 5 0,0-1 106,-2 2 46,1 0 6,-2 0 28,0 0 8,2 0-28,-1 0 33,2 0 12,0 2 0,0 0-129,0 2 0,0 0 52,0 3 1,0-1-39,0 1 1,0-1 3,0 0 1,0 2 1,0 0 0,2-1-20,0 2 1,0-1-4,-2 0-144,0-1 1,2 3 103,0-4-28,0 0-269,-2-2 213,3 2 1,-2-6-108,1 0 1,-1-3 22,-1-4 1,2 1 29,0 0 0,1-3 30,-1 1 1,-1-3-13,1 2 1,2-2 45,0 0 1,-1 2-26,-1 0 1,1 2 58,-1-2 1,2 2-17,-2-2 1,3 4-1,-3 1 19,3 3 0,-4-2 27,3 3 99,-2 0 1,1 3-88,-3 1 1,2 2 86,0 0 0,0 0-109,-2 1 1,2 0 59,0 1 1,0 0 55,-2 0-58,3-1 0,-1 0-38,2-1 1,-3 1-9,2-1 1,-1 0-61,1 1 1,-1-1 110,-2 1-267,3-1 148,-3 0-242,3 1-116,0-1-331,-2-2 726,4-1 0,-1-3 0,2 0 0</inkml:trace>
  <inkml:trace contextRef="#ctx0" brushRef="#br0" timeOffset="2774">655 135 8279,'-4'0'-695,"-2"0"731,6 0 1,-4 0-264,2 0 20,1 0 239,-2 0 9,3-3-36,0 2 1,0-2 57,0 1-34,0 1 11,0-2-8,-2 3 0,0 0-3,-2 0 11,2 0 0,-3 1-4,3 1 1,-1-1 56,1 4 0,1-2 6,-3 1 0,2 2-9,0-2 0,-1 3 132,1 1 0,0-1-57,2 2 0,0 0-73,0 0 1,0-1-118,0-1 1,0 1 67,0 1 1,0-3 19,0-1-107,3-1 0,0 0-505,4 0 239,-1-2 1,1 1 98,-1-3 1,3 0-113,-1 0 0,1 0 38,-3 0 0,3-3 56,-1-1 1,3-1 228,-3 0 0,4-3 0,-2 1 0</inkml:trace>
  <inkml:trace contextRef="#ctx0" brushRef="#br0" timeOffset="3191">789 148 6857,'-3'-4'1025,"-1"1"-843,2 0-384,1 3 142,-2-3-81,3 3 236,-2 0-63,1 0-6,-2 0 1,2 1-18,-1 1 1,2-1 55,-3 3 0,3-2-30,0 3 1,-2-1 48,-1 2 1,1 1 10,2-1 0,0 3 7,0-1 0,0 2-17,0-2 0,0-1-3,0 2 1,0-1-102,0 0 0,1-3 92,1 2 1,0-4-151,2 1 0,-2-3 77,2 1 0,-2-1-139,3-1 0,-2-3 37,1-1 0,1-2-85,-2 0 1,1-1 126,-2 1 0,2-1-10,-2-2 1,1 2 107,-3-1 1,0 1-137,0 0 110,0 1 1,0-1-49,0 1 1,0 2 125,0-1-183,-3 1 50,2 0 0,-3 2-137,2 2-348,2-3-85,-3 2 196,3-2 417,0 6 0,0-2 0,0 2 0</inkml:trace>
  <inkml:trace contextRef="#ctx0" brushRef="#br0" timeOffset="3741">879 148 8279,'0'3'-516,"-1"2"-65,-1-3 1,2 1 931,-3-1 1,1 0 375,-1 2-541,1 0 0,0 3 25,0-1 0,0 1-34,2-1 0,0 0-46,0 1 0,0-3-121,0 0 0,0 1 90,0 1 0,0-2-266,0 1 76,0-4 0,1 4 107,1-3-213,-2 0 151,3-2-41,-3 0 0,1-3 57,1-1 1,-1-2-4,1 0 1,1 0-26,-1-1 1,1 1-98,-1-1 0,-1 0-20,4-1 1,-3 1 126,2-2 0,-2 2 70,2 0-86,1 1 1,1 0 122,1-1 0,-3 3-62,0 0 1,-2 2 22,3 0 61,-4 1 1,3 1 145,-2 0 0,-2 3 33,3 2 0,-2-2-129,1 1 0,-1 1-26,1 1 0,-1 0-8,-1 1 1,2-1 138,0 1 0,0-1-161,-2 1 0,2-1-18,0 0-29,0 4 1,-1-3-11,1 1 1,-1-1-314,1 0 1,-1-3 111,-1 0 1,1-2-398,1 0 0,-1-1 53,3-1 1,1 0-531,1 0 1056,1-3 0,-1-1 0,0-2 0</inkml:trace>
  <inkml:trace contextRef="#ctx0" brushRef="#br0" timeOffset="4625">1104 154 8242,'-5'0'-721,"1"0"575,3 0 1,-3 0 635,2 0-141,1 0-613,-2 0 121,3 0 100,-2 0 183,1 0-4,-2 0 6,0 0 0,2 0-103,-4 0 1,4 1 41,-1 1 0,0-1-17,0 1 0,2 1 56,-3 2 1,1-2-1,-1 1 0,1 1 1,-1 1 0,3 1-14,-2-1 1,1 0 3,1 1 0,0-3-361,0 0 267,0 1-239,0 1 1,1 0 77,1-2 1,-1-1-184,3-3 222,1 0 1,1-2-147,1 0 0,-3-3 136,0 0 0,0-1-6,3-3 0,-3 2 82,0-1 1,0-2 12,0-1 0,1 1-3,-3-1 0,3 1-34,-3-3 0,1 0 32,-1 0 1,-2 0-24,3 0 1,-3 1 57,0-1 1,2 1-1,1 1 1,-1 1 12,-2 2 0,0 3-4,0-2 193,0 5-70,0-1 1,-2 4-80,-1 1 0,1-1 84,2 4 1,-2-1-41,0 2-18,0 1 1,2-1 42,0 1 0,0 0 24,0 1 0,0-1-23,0 2 1,0 0 101,0 0 0,0 1 72,0-1 1,-1 2-109,-1 0 1,1 1 7,-1 1 1,1 0-43,1 0 1,0-3-136,0 1 0,0-3 99,0 0-293,0 2 0,1-3 57,1-1 1,0-2-172,2-4 1,0 0-1,3 0 0,1-1 84,1-1 1,-1 1-38,-1-4 1,1 1-10,1-2 1,-3-1 56,-1 1 0,-2-1 74,1 1 1,1 2-79,-2-1 224,-1 1 0,-2-2-106,0-1 0,0 3 33,0 0 1,0 2-47,0-3 0,0 3 1,0-2 0,0 2-54,0-3 247,0 4-159,0-2 430,0 3 15,0 3 0,0 1 114,0 2 1,-2 0-180,-1 1 1,1-1 56,2 1 7,0-1-670,0 1 204,0-1 1,3-2-28,1-2 0,2-2-21,0 0 1,1 0-192,-1 0 1,1 0-197,-1-2 0,1-2 175,-1-2 0,0-1-497,1 1 832,-4-1 0,3 1 0,-2-1 0</inkml:trace>
  <inkml:trace contextRef="#ctx0" brushRef="#br0" timeOffset="5014">1238 58 8204,'-6'0'208,"2"3"-73,-1-3-211,4 3 1,-1-1-318,4 1 1,-1-1 92,4-2 0,-3 0 300,2 0 0,0 3 0,3 0 0</inkml:trace>
  <inkml:trace contextRef="#ctx0" brushRef="#br0" timeOffset="5383">1315 32 8204,'-3'0'25,"0"3"0,1-2 232,0 4 1,-1-1-26,3 2 1,0 1 29,0-1 1,0 4 48,0 0 1,0 0-86,0 1 0,0 2 15,0 2 1,0 0-105,0-3 1,0 1-332,0 0 1,0-2 0,0-1 0,0-1-1,0-1 1,0-1-1042,0-1 0,3-3 340,2-3 0,-3 0 895,1-5 0,-3 1 0,0-2 0</inkml:trace>
  <inkml:trace contextRef="#ctx0" brushRef="#br0" timeOffset="5781">1309 167 8280,'4'0'170,"0"0"1,1 0-197,1 0 0,1 0 62,-1 0 0,2-2-225,1 0 0,2-1-36,-3 3 0,1 0 85,-3-2 1,1 1 33,-1-1 0,-2 1-25,1 1 251,-4-3-137,5 2 224,-6-1-77,3 2-41,-3 0 1,-2 0 55,0 2 0,0 0-45,2 2 0,-2-2 79,0 3 1,-1-1 7,3 2 1,-2 1 127,0-1 0,0 1-215,2-1 1,0 0 0,0 1 0,0-1-1,0 1 1,0-1 0,0 0-189,0 1 0,3-1-107,1-2 0,2-1 0,1-3 1,1 0-1,1-1 0,0-1 0,1-2 1,-2-3 194,1-1 0,-1-2 0,1-3 0</inkml:trace>
  <inkml:trace contextRef="#ctx0" brushRef="#br0" timeOffset="5829">1431 45 7982,'0'4'-442,"0"1"0,0-2 291,3 1-268,0 2 419,4-2 0,-1 2 0,0 0 0</inkml:trace>
  <inkml:trace contextRef="#ctx0" brushRef="#br0" timeOffset="6520">1591 135 8167,'-6'0'-29,"1"0"1,2-1-1,-1 0 1,1-1-1,-2 1 1,-1 2-9,0 1 1,1 3 0,1-1 0,0 2 0,-1 0 0,2 1 0,-1 1 0,2 1 336,-1-2 0,1 1 144,2 1-424,0-2 1,0 2 55,2-2-53,2-4 1,2 0-162,1-3 1,-1 0-104,1 0 0,-1-3 93,0-1 0,0-2-19,-2 0 1,1-1 28,-2 1 0,1 0 27,-2-1 0,0 1 114,-2-1 0,0 1-14,0-1 0,0 3-134,0 0 0,0 2 89,0-3 1,0 3-536,0-2 591,0 3 0,0-2 0,-3 0 0,0-1 0</inkml:trace>
  <inkml:trace contextRef="#ctx0" brushRef="#br0" timeOffset="6571">1623 128 8155,'0'4'-10,"0"0"424,0-2-282,0-2 0,0 4-228,0-2 203,0-1 1,0 4 66,0 0 0,0-2-77,0 2 1,2-1-10,0 2 1,1 1 0,-3-1 0,2 1 0,0-1 0,-1 0 0,0 1 0,-1-1 82,0 1-951,0-1 254,0-2-55,0-2 474,0-7 0,0 0 62,0-3 0,2 1-16,0 0 0,3-1-2,-3-1 1,3 0 17,-1 0 0,-1 2 134,2-1 0,-3 1-35,2 0 0,0 1-58,0-1 1,1 3 112,-3 0-35,3 0-1,-1 0-40,2 1 1,-2 3 8,1 0 1,-4 1 189,1 1 0,1 2-100,-1 2 1,0 0 116,-2 1 0,1-1-96,1 1 1,-1-1-137,1 0 0,-1 1-63,-1-1 1,0 1-255,0-1 1,0-2 12,0 1-216,3-1-157,0 0 1,4 1 230,-1-3 0,0 0 429,1-2 0,2-3 0,1-1 0</inkml:trace>
  <inkml:trace contextRef="#ctx0" brushRef="#br0" timeOffset="7284">1841 135 8098,'3'-7'-76,"-2"3"0,2 1 0,-1-1 208,0 0-29,3 3-36,-4-5-265,1 6 193,-2-3-226,-2 3 257,1 3 0,-4-2 21,3 3 1,-2-2 10,1 3 0,-1-3 79,2 2 1,-2 0-64,2 3 0,-3-1 123,3 1 1,-3-1-60,1 0 0,1 1-50,1-1 0,-1 3-247,1-1 187,0 1 1,2-3-148,0 1 0,0-3-55,3 0-22,0-2 1,4 1 133,-1-3 8,0 0 1,0-3 66,-2-2 0,2 2-53,-2-1 1,0-1 22,0-1 1,0 0 24,0-1 1,1 1-254,-3-1 1,2 3 142,-1 0 0,-1-1-94,1-1 155,-3 0 0,4 0-21,-2 2-24,-1 1 73,2 0 92,-3 2 1,0-1-69,0 4 0,0 0 120,0 2 0,0 0-123,0 3 0,-3-3 34,1 0 1,0 0 0,2 3 17,0-1 1,3 1 0,1-1-1,0 0 1,0-1 0,2-2-1,1 0 67,1-1 0,2-2-181,-2 0 1,0 0 91,3 0 0,-3 0-54,3-2 1,-3-3 14,0-3 1,0 0-12,-2-3 0,0 3-20,-2-3 1,1 2 18,-3-1 1,0 1-140,-2-2 0,0 4 140,0-2 0,0-1-137,0-1 1,0 2 27,0 1 1,0-2 26,0 2 0,0-1 60,0 3 0,0-1-42,0 1 40,0 2 332,0-1-183,0 4 366,0-2 1,0 8-279,0 2 0,0-2 29,0-1 0,0 1-36,-3 1 1,3 3-38,-2-1 0,0 1 66,0-3 1,1 3 123,-1-1 0,-1 3-76,1-2 0,-1 1-68,1-1 1,1 2-134,-4 0 0,4-1 123,-1 1 1,1-3-338,1 3 0,0-3-147,0 0 1,3-1-153,1 0 0,5-4 170,2-1 0,1-1-508,3-1 781,-1 0 0,4-6 0,-1-1 0</inkml:trace>
</inkml:ink>
</file>

<file path=ppt/ink/ink2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23.506"/>
    </inkml:context>
    <inkml:brush xml:id="br0">
      <inkml:brushProperty name="width" value="0.06" units="cm"/>
      <inkml:brushProperty name="height" value="0.06" units="cm"/>
      <inkml:brushProperty name="color" value="#F2A969"/>
    </inkml:brush>
  </inkml:definitions>
  <inkml:trace contextRef="#ctx0" brushRef="#br0">7 1 6822,'-4'0'266,"2"0"204,2 0-353,0 3-6,0 0 1,0 4-44,0-1 0,0 3-7,0-1 1,0 4-21,0-2 0,0 3 1,2 2 1,-1-1-2,1 1 0,-1-2-13,-1 0 1,0 0-41,0 0 0,1-3 54,1 1 1,-1-3-121,1 0 1,-2 0 121,0-2-177,0-2 31,0 1-25,0-4 74,0 2 1,0-4-73,0-1 61,0 1 1,0-2 1,0 1 20,0 1-4,0-5 4,0 3 42,0-4 9,0 1-6,0-1 1,0 1 8,0 0 1,3 1 32,-1 1-51,0 0 1,-1-2 17,1 2 1,-2-2-14,3 2 0,-1 0 4,1 0 0,1 2 6,-2-3 1,1 4 12,-1-1 55,2 1 1,2 1 8,0 0 1,-1 1 31,-1 1 1,-1-1-86,2 4 0,0 1 81,0 3 0,-2-1-62,2-1 0,-1 0 9,2 1 0,-1-1-34,-1 2-16,0-2 1,3 0-81,-1-1 0,-2-2 138,0 1-151,1-4 1,0 3 96,0-2-132,0-2 1,-2 3 95,2-6 0,-2 3-15,-1-2 0,-1-2 13,1 0 1,-1-2-1,-1 0 1,2-1-11,0 1 1,0-1 2,-2 1 0,0 0 16,0-1 1,0-1-7,0-1 0,0 0 36,0 3 0,2 2-8,1-1 0,1 1 19,-2-2-20,3 2 1,-2-1 3,4 3 0,-3 0 6,0 2 1,1 0-14,1 0 0,1 1 0,-1 1 0,0-1 2,-2 4 0,1-3-7,-3 2 1,3-1 4,-1 2 0,0 0-11,0 0 1,-2 0-2,3-1 3,-4 2 0,3-3-48,-2 4 0,-2-3-8,3 0 1,-3-2-67,0 3 1,0-3 100,0 2 0,0-3-96,-3 2 1,2-3 70,-3 0 1,2 2-72,-3 1 0,1-1 61,-2-2 0,1 0-6,1 0 0,0-2 15,-3-1 1,3-1-49,0 2 244,0-3-233,-3 2 276,1-4-238,2 1 185,1-1 1,3 1-104,0-1 0,1 1 3,1 0 1,0 1-13,2 1 0,0 0 0,3-3 0,-3 1 23,0 0 1,0 0-24,3 2 1,-1-1 56,1 2 0,-3-1-53,0 2 0,0-1 29,3 1 0,-3 1-7,0-1 0,-1 1 8,1 1 1,-2 0 42,2 0 7,-2 3-66,3 1 0,-3 2 45,2-2-62,-3 2 0,3-4 17,-2 3 1,-1 0-13,1 0 0,-1-2 1,2 2 1,-3-3-4,2 2 0,0-1-22,0 2 1,-1 0-3,1 0 1,-1-2-19,-1 2 57,2-1-117,-1 2 85,2 1 1,-3-3-66,0 0 17,0-2 1,0 1-50,0-1-216,0-1 256,0 2-56,0-3 64,0-3 1,0 0 17,0-4 1,0 3 16,0 0 0,0-1 11,0-1 0,0-1 0,2 1 14,0 0 1,0-1 18,-2 1 1,3 2-45,-1-1 1,1 2 120,-1-2-107,-2 0 36,6 1 1,-3 0-14,1 0 0,2 2 5,-2 0 0,0 1-21,0 1 0,-2 0 20,2 0 88,1 0-76,1 0 37,1 3 1,-3 1-58,0 2 1,-2-2 10,0 1 0,1-1-5,-1 2 1,0-1 2,-2-1 1,1-1 53,1 2-41,-2 0 0,3-1-87,-3 2 1,1-2 15,1-2-24,-1 2 0,2-1 59,-1 1 0,-1-1-269,1 0 179,2-3 0,-1 4-13,1-2-54,2-1 74,-3 2 0,2-3 29,-1 0 0,-2-1-18,2-1 0,-2 0-66,0-2 77,1 0 1,-1-3 35,2 1 1,-2-1-29,0 1 1,-2-3 36,0 1 1,2-1 2,1 3 1,-1 0 13,-2-1 1,0 0-5,0-2 0,0 4 22,0-1 71,3 1-103,-3-1 153,3 2-135,-3 1-9,0 3 1,1 2-2,1 1 0,-1 1 0,1 1 0,-1 0 45,-1 2 0,0-3-37,2 0 1,-1 3 116,1 1 1,0 1-111,0-3 0,-1 1 94,1-1 1,-2 1-64,0 2 0,0-2 62,0 2-80,3-2 0,-2-1-7,1 1 1,-1-3-189,-1 0 235,0-3-286,0 2 141,0-3 11,0-3 28,0 0 1,0-3 18,0-1 1,0 1 6,0-1 1,0 3 1,0 0 1,0-1-9,0-1 1,1 0-109,1-1 104,-2 1 1,3-1-15,-3 1 1,2 0 10,1-1 0,-1 3 28,1 0 1,-2 0-14,3 0 0,-2-1 4,3 3 0,-3-3 6,2 3 1,-2 0-19,2 2 1,-1 0 89,1 0-69,-3 0 12,5 3-20,-2 0 0,0 3 8,0-2 0,-2 1 3,3-2 0,-4 2 0,1-1 0,0-1 12,0 2 1,-2-1 31,3 2-23,0 1 1,-2-1-1,1 1-24,1-1 1,-1 0 7,2-2 1,-2 1-44,3-3 1,-4 1-79,1-1-25,2-1 102,-1 2 0,2-3-9,-1 0 0,-3-1 24,1-1 1,0 0-42,0-2 69,-1 0 1,2-3-37,-3 1 0,0 0 44,0-1 0,0 1-55,0-1 0,0 1 3,2 0 0,-1-1-2,1 1 0,2-1-6,0 1 0,0 0 14,0 2 1,-2-1-25,2 3 26,1 0 0,1 2-8,0 0 0,-1 0 52,-1 0 1,-2 2 0,2 3 0,0-2 11,0 2 1,1-1-25,-3 2 0,1-1 26,-1-1-90,2 0 0,0 3 55,0-1 1,-2-2-53,0 1 1,-1-2 43,2 1 0,-3 2-60,2-2 1,-1 0 55,-1 0 0,0-2-3,0 3 0,-2-3-48,0 2 0,-2-2-57,1 2-114,-2-2 197,2 1 1,-1-3-56,-1 0 1,3 0 43,-2 0 0,2 0-88,-2 0 0,2-3 94,0-1 0,-1 0 2,1 0 1,-1-1 17,1-1 0,1 0 20,-1-1 0,1 1 69,1-1 1,-2 1-125,0 0 171,0-1 1,2 1-126,0-1 0,0 3 109,0 0-63,0-1 2,3-1 4,0 0-29,4-1 0,-1 4 32,1 1 1,-3-1-13,0 1-16,1-1 0,1 3-9,0 0 0,-1 0 51,-1 0 1,-2 0-57,2 0 0,-2 0 1,3 0 0,-3 0-40,2 0 0,-2 1 70,3 1-105,-4-1 75,5 2 1,-5-1-13,3 0 0,-2 1 4,0-1 1,-1 0 145,-1 2 1,0-2 21,2 2-69,-1 0-72,2 3 0,-3-1-3,0 1 1,0-3-112,0 0 129,0 1 1,2 1-98,0 0 0,0-1 70,-2-1 1,0-2-59,0 2 0,0-2 24,0 3 6,0-4 6,0 2 6,0 0 0,0-2 1,0 1-1,0-2 0,0-2-109,0-2 99,0-2 0,0-1-3,0 1 0,0-1-42,0 1 23,0 0 1,0-1 43,0 1 1,0-1-32,0 1 1,0-1 29,0 1 1,3 0-24,-1-1 0,0 3 25,-2 0 0,2 2 63,0-3 8,0 4-41,1-5 8,-2 5-41,5-1-60,-3 2 22,4 0 1,-3 0 54,0 0-309,0 0 1,3 0 281,-1 0 0,1 0 0,-1 0 0</inkml:trace>
</inkml:ink>
</file>

<file path=ppt/ink/ink2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29.842"/>
    </inkml:context>
    <inkml:brush xml:id="br0">
      <inkml:brushProperty name="width" value="0.06" units="cm"/>
      <inkml:brushProperty name="height" value="0.06" units="cm"/>
      <inkml:brushProperty name="color" value="#F2A969"/>
    </inkml:brush>
  </inkml:definitions>
  <inkml:trace contextRef="#ctx0" brushRef="#br0">52 84 8387,'0'-4'-1859,"-1"1"1544,-1 1 696,1 1-365,-2-2-21,1 3-122,1 0 178,-5 0-36,5 0 1,-2 0 57,1 0 5,1 0-54,-2 0 1,2 1 4,-1 1 0,2-1-7,-2 4 1,0-3 6,0 2 0,1 0 30,-1 3 1,-1-1-28,1 0 1,0 1-1,2-1 0,-2 1 41,0-1 1,0 1 36,2-1 0,0 0-93,0 1 1,0-1 30,0 1 1,0-3-9,0 0-30,0 0 0,2 1-73,0-1 1,3-3 83,-1 2 1,0-3-265,0 0 94,0 0-16,3 0 88,-1 0 30,0-3 0,0 0-53,-2-4 0,0 3 50,-2 0 0,-1 0 28,1-3 1,-1 1-31,-1-1 0,2 1 86,0 0 1,0-1-27,-2 1 1,0 1 16,0 1-3,0 0 11,0-3 23,0 1 1,-1 2-57,-1 2 1,2 1 81,-3-1-70,3 1-9,0-2 76,0 3 186,-3 0-140,2 3-64,-2 1 0,3 2-23,0 0 0,0 1-35,0-1 0,0 1 44,0-1 1,2 1-4,1-1 1,-1 0-21,-2 1 1,2-1-2,0 1 0,1-1-89,-1 0 0,-1 0 87,4-2 0,-3 1-126,2-2 0,-2 1 115,2-2 1,-1 0-225,1-2 0,-2 0 46,2 0 1,0-3-364,0-1 531,2 1 0,-3-5 0,4 0 0</inkml:trace>
  <inkml:trace contextRef="#ctx0" brushRef="#br0" timeOffset="589">135 97 7413,'0'6'-424,"0"0"491,0 1 0,2-1 7,1 1 0,-1-1-4,1 1 0,-1-1 48,3 0-104,0 1 0,-2-1 11,1 1-51,2-1 5,-2 0 1,0-1-171,0-1 223,-2-3-239,1 2 176,-3-3-30,0 0 55,0-3-3,0 0 1,0-4 8,0 1 0,0 0 4,0-1 1,0 1 12,0-1-19,0 1 0,0 0 23,2-1-23,-1 1 1,3-1 2,-2 1 1,-1 2 18,1-1 0,1 3 3,-1-2 0,1 2 88,-1-2 20,-2 2 30,6-4-104,-2 6-41,2-3 1,-2 3 20,1 0 0,-3 3-75,2 1 1,-2 2 57,2 0 1,-2 0-9,0 1 1,-1 0 33,2 2 0,-3-2-34,2 1 1,-1-1 44,-1 0-41,0 2 0,2-2 80,0 2-45,1-2-78,-3-1 0,0 0-15,2-2-18,-1-1-7,5-3 0,-5 0-157,4 0 1,-3 0-7,2 0 0,-3-1 96,1-1 0,2 1-121,0-3 0,0 0-55,0 0 310,-2-2 0,3 2 0,-1-2 0</inkml:trace>
  <inkml:trace contextRef="#ctx0" brushRef="#br0" timeOffset="1381">347 129 7841,'3'-3'-1502,"0"2"1574,-3-2 0,1 3 65,1 0-49,-1 0 11,2-3-33,-3 3-11,0-3 0,0 2-38,0-1 76,0 1-24,-3-2 27,2 3-11,-5 0-6,6 0-32,-6 0 0,5 1 7,-4 1 1,4 0-11,-1 2 1,-1 0 5,1 3 0,0-1 15,2 1 0,-2-1 0,-1 0 1,1 1-41,2-1 0,0 1-8,0-1 1,0-2-131,0 1 195,0-1-187,3 2 144,-2 1-52,5-4 1,-5 2-37,3-3-16,-2 1 16,3-3 1,-3-3-6,2 1 0,-3-3-4,2 1 1,-1-2 35,1 0 0,-1-1-9,1-2 0,-3 2 3,2-1 0,0 0-44,0-1 0,-1 2 39,1-2 0,-1 0-2,-1 1 0,2-3-19,0 2 1,0 0-4,-2 1 1,0 0 33,0 0 0,0 1 2,0 0 0,0 1 49,0 0 1,0 1-59,0 1 1,-2 2 31,0-2-15,0-1 1,1 2 68,-1 1-41,1-2 0,-2 3 12,3-2 250,0 3-265,0 3 0,0-1 91,0 2 0,0-2-76,0 2 1,0-1 72,0 1 0,0-2 46,0 2-71,0 1 1,0 1-31,0 0 1,2 1-9,0-1 1,1 1-94,-3-1 0,0 0 99,0 1 0,2 0-57,0 1 1,0 0 36,-2 0 1,1 1-10,1 0 0,-1 0 7,1-3 1,-1 0 7,1 1 0,-1-3-34,1 0 0,1-2 1,-1 3 0,1-3-90,-1 2 119,-1-2-50,4 3 1,-3-3 24,2 2-90,-2-3 0,1 2-44,-1-3 61,-1 0 1,3 0-194,-2 0-223,-2 0 489,6 0 0,-2-3 0,2 0 0</inkml:trace>
</inkml:ink>
</file>

<file path=ppt/ink/ink2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35.669"/>
    </inkml:context>
    <inkml:brush xml:id="br0">
      <inkml:brushProperty name="width" value="0.06" units="cm"/>
      <inkml:brushProperty name="height" value="0.06" units="cm"/>
      <inkml:brushProperty name="color" value="#F2A969"/>
    </inkml:brush>
  </inkml:definitions>
  <inkml:trace contextRef="#ctx0" brushRef="#br0">58 50 7731,'0'-3'561,"0"0"-289,0 3-49,0-3-8,0 2-65,0-2-63,0 1-263,0 1 356,0-2-50,-2 3-492,1 0 98,-5 0 553,3 3-281,-4 0 0,1 4 148,2-1 0,-1 1-67,3-1 1,-2 0 105,2 1 0,-3 0-101,3 2 0,-2-2-8,2 1 0,0-1-129,2 0 0,0-1 93,0 1 1,0-1-353,0 0 1,0-1 134,0-1 1,3-2-241,1 2 1,-1-2 114,2 0 0,-1 1-32,2-1 0,1 0-16,-1-2 0,1 0 30,-1 0 1,0 0 309,1 0 0,-1-2 0,1 0 0,-1-2 0,0 1 0,1 1 0,-1-1 0,1 0 0,-1-4 0</inkml:trace>
  <inkml:trace contextRef="#ctx0" brushRef="#br0" timeOffset="498">142 114 8126,'6'-2'-22,"-2"1"1,-1-4 0,-1 2 0,1 0 0,-1 0 0,1-1 0,-1-1 0,-2-1 656,0 0-592,-2 2 1,-2 1 0,-2 3 0,0 1 0,1 1 0,1 0 0,-1 2 0,1 0 0,1 1 0,-1-1 0,1 1 0,0 1 164,-1 0 0,3 0 1,-2 1-1,3-1-60,0 1 1,0-3-186,0 0 1,0 0 124,0 3 1,3-3-224,1 0 0,2-2 7,3 0 0,-2-1-125,1-1 1,2 0 45,1 0 0,-2-1 98,0-1 1,-1 0-118,0-2 1,-3 1 180,2-2 1,-3 0 3,0 0 1,0 2-37,-2-2 294,-1 1-202,2-2 316,-6-1-303,-1 4 0,-2-2-15,-1 3 1,3 0-257,0 2-95,2 0-511,-1 0 626,3 0 0,0 0 0</inkml:trace>
  <inkml:trace contextRef="#ctx0" brushRef="#br0" timeOffset="898">270 82 8368,'0'7'0,"0"-1"0,-1 1 0,0-1 0,-1 0 0,0 1 311,2-1 1,0 1 0,0 1 0,0 1-38,0-1 1,0-1-204,0-1 1,0-2 233,0 1-152,0-1 1,0 0-1009,0 0 650,0-2 1,0 0 59,0-4 1,2 0 156,0-2 1,1 0 19,-1-2 0,-1-1-16,1 1 1,1-1 23,-1 1 0,1-1 17,-1-2 1,-1 2 21,3-1 0,-2 0-64,0 2 0,1 0-25,-1-1 1,2 1-38,-2-1 1,3 3 92,-3 0 128,3 2-108,-2-1-32,4 3 0,-4 3 27,-1 2 0,1 0 114,-1 2 0,1-1 20,-3 1 0,0-1-67,2 0 1,-1 1 134,1-1 1,0 1-128,0 2 0,-1-2-58,1 2 0,1-2 8,-1-1 1,1 0-103,-1-2 1,-1 2-164,3-2-201,-2-1 1,4 2 12,-2-3 1,-1 0-324,2-2 0,-1 0 4,2 0 0,1-3 202,2-1 1,-2-2 66,2 0 0,-2-1 417,-1-2 0,3-1 0,1-3 0</inkml:trace>
  <inkml:trace contextRef="#ctx0" brushRef="#br0" timeOffset="1313">462 5 7951,'-4'-2'0,"0"0"0,0 1 0,1 3 750,3 2 1,0 2-548,2 0 1,1 1-21,-1-1 1,0 3 6,-2 2 1,1 0-76,1 0 0,-1 1 67,1-1 1,-2 2-232,0 2 0,0-4 51,0 2 1,0-4-357,0 2 0,0-3-262,0 0-225,0-1 69,0 0-224,3-4 598,-2 0 1,3-4 397,-2-1 0,1-1 0,4-4 0</inkml:trace>
  <inkml:trace contextRef="#ctx0" brushRef="#br0" timeOffset="1721">469 127 8357,'0'-3'559,"1"0"-520,1 3 1,-1 0-73,3 0 1,1 0-1,1-1 1,1 0-1,1-1 1,1 0-1,-2 1 1,1 1-1,-1 0 1,1 0-1,0 0 1,1 0 0,-1 0-21,1 0 0,-1 0 0,-1 0 0,-2 0 0,0-2 1,0 0-1,-1 0 0,0 0 0,0-1 0,-1-1-60,-2-1 1,0 2 72,-1-1 1,-2 1 11,0-1 0,-1 3-92,1-1 0,0-1 98,-2 1 0,2-1-75,-3 3 1,3 0 87,-2 0 1,2 0 6,-2 0 0,1 1 41,-1 1 0,2 1 187,-2 1 1,2 2 60,-3-2 1,3 0-90,-2 0 0,3 1 54,-2 1 0,2 0-16,-1 1 0,1-1-25,-1 1 0,1 1-6,1 1 1,0-1 70,0-1 1,0 1-155,0 1 1,1-1-216,1-1-339,2-1 0,2-2 240,1 1 0,-1-4-537,0 1 0,1-1 270,2-1 1,-2-2 34,2 0 0,0-3-114,0 3 538,2-3 0,-4 2 0,2-4 0</inkml:trace>
  <inkml:trace contextRef="#ctx0" brushRef="#br0" timeOffset="2124">706 134 8196,'-5'0'220,"0"2"0,2 2 1,3 2-1,0 1 1,0-1-1,0 1 1,0-1-1,0 1 0,0-1 1,1 0-1,1-1-80,0-1-461,3-3 1,-4 2-422,3-3 428,-2 0 130,3 0 0,-3-2 38,2 0 1,-2-3 45,3 1 1,-4 0 212,1 0 0,1 0-146,-1-3 0,1 1 116,-1-1 1,0 3-73,2 0 0,-2-1-136,2-1 1,0 0 110,0-1 0,1 3-13,-3 0 0,1 2 209,-1 0-217,-1 1 1,2 1 294,0 0 0,-3 1 323,2 1-272,-1 2 0,-1 2-80,0 1 1,-1-1 87,-1 0 1,2 1-12,-3-1 0,3 1-129,0-1 0,0 1 121,0-1 0,0 0-96,0 1 0,2-1-717,0 1-132,3-1 62,-1 0 0,2-1 197,0-1 1,-1-3-256,-1 2 1,0-3-1218,3 0 989,-1-3 869,0 0 0,1-6 0,-1-1 0</inkml:trace>
  <inkml:trace contextRef="#ctx0" brushRef="#br0" timeOffset="2532">867 44 7828,'0'4'286,"0"0"1,0-1-73,0 1 0,0-2-73,0 2 0,0 0 91,0 3 1,0-1-75,0 1 0,0 0 89,0 1 1,0 0 133,0 3 0,0-1-130,0 1 0,0 0 3,0-2 0,0 1-241,0-1 0,-3 1 66,1-1 1,0 0-619,2-3 0,0-2 169,0 1-442,0-4-188,3 2 110,-2-3 0,2 0 11,-1 0 879,-1 0 0,2-3 0,-3-1 0,0-2 0</inkml:trace>
  <inkml:trace contextRef="#ctx0" brushRef="#br0" timeOffset="2925">873 166 7896,'4'-2'-10,"1"-1"1,-3 1 62,2 2 0,-2 0 0,2-2 0,1 0 1,1 1-1,0-1 0,-1 1 0,-1-1 1,1 0-54,1 1 0,0-1 0,1-2 0</inkml:trace>
  <inkml:trace contextRef="#ctx0" brushRef="#br0" timeOffset="3574">982 230 7542,'-1'6'0,"0"-1"0,-1-1 1886,0 1-1704,2-2 1,0 0-27,0-1 0,-1-1-57,-1 1 249,1-1-290,-2 2 147,3-3-96,0 3-161,0-8 0,0 0 170,0-3-167,0 1 1,0 0-12,0 1 1,0-1 68,0 1 1,0 0-95,0-1 0,1 1 103,1-1 0,-1 3-96,4 0 1,-3 0 75,2-3 1,-2 3-289,3 0 266,-1 2 84,2-1 308,1 3-248,-1 0 1,0 1 85,-2 1 1,1 0-96,-3 2 1,0 0 150,-2 3 1,0-1-106,0 0 0,0 1-36,0-1 1,0 1 108,0-1-298,0 0 23,0 1-196,0-1 1,0-1-464,0-1 298,0-3 98,3 2 0,-1-4 50,2-1 1,-2 1 62,2-3 1,-2-1 64,3-1 1,-3-1 45,2 1 1,-2 2 16,0-1 1,1 1 133,-1-2 1,2-1 197,-2 1-259,3 0 1,-2-1 100,1 1 1,0 2-15,-2 2 544,-1 1-181,1 1-237,-2 0 1,0 3 215,0 1-113,0 2 0,0 1-103,0-1 0,0 0 156,0 1-356,0-1 1,0 1 84,0-1 1,0 0-9,0 1 1,0-1 89,0 1-184,0-1 0,0 0-138,0 1 1,0-3-304,0 0 1,0-1-569,0 1 1,1-3 460,1 1 1,-1 0-1394,1 0 1939,2-1 0,-4 2 0,3-3 0</inkml:trace>
  <inkml:trace contextRef="#ctx0" brushRef="#br0" timeOffset="4058">1155 236 8802,'4'0'856,"-1"0"-678,-1 0 1,0 0-55,2 0 1,-2 0-5,3 0 1,-3 0-181,2 0 0,-2-2 62,2 0 1,-1-1 40,1 1-256,-3 1 150,5-4 0,-5 3-140,1-2 71,-1 2-119,-1-3 233,0 4 1,-3-3-2,1 2 0,-3 2 132,1-3 1,0 3-39,0 0 60,0 0 0,-3 2-116,1 0 0,2 2 257,-1-2 1,3 1 29,-2-1 1,2 1 52,-2 2 1,2 0-87,0 0 0,-1 0 119,1 2 0,0-3-316,2 0 1,0 0 193,0 3-874,0-1 0,1 0 381,1-2 0,-1 1-346,4-3 1,0 1 255,3-3 0,0 0-905,3 0 0,-3 0 491,3 0 1,0-1 726,1-1 0,1 1 0,0-5 0,0 3 0</inkml:trace>
  <inkml:trace contextRef="#ctx0" brushRef="#br0" timeOffset="4483">1277 255 8679,'-6'5'0,"1"-1"0,2 1 0,0 1 1001,2 0 0,0-2-539,1 1-37,0-4-335,0 5 276,0-5-634,0 1 43,0-2 109,3-2 0,-2 0-34,3-2 0,-2 2-79,0-3 0,1 1 38,-1-2 0,3-1 74,-1 1 0,0 2 42,0-1 0,-2 1 0,2-2 0,0-1 144,0 1 1,2 2-75,-2-1 0,0 2 173,0-2 53,-2 0 352,3 4-9,-4-2-416,2 3 0,-3 1 365,0 1-319,0 2 1,0 2 114,0 0 1,-1 1-96,-1-1 1,1 1 86,-1-1-182,1 0 0,1 1-58,0-1-1004,0 1 487,0-1-590,3 1 0,1-4 477,2-1 0,1-1-474,-1-1 1,0 0 1042,1 0 0,-1 0 0,1 0 0</inkml:trace>
  <inkml:trace contextRef="#ctx0" brushRef="#br0" timeOffset="4924">1393 140 10429,'0'6'1245,"0"1"-321,0-1-557,0 1 1,0 1-17,0 1 0,0-1-147,2-1 1,-1 1-147,1 1 1,-1 0-42,-1 0 0,0-2-145,0 1 1,0 2 49,0-2 1,2-1-150,0-3 0,0 0-1196,-2 3 1005,0-1 0,1-2-1193,1 1 274,-1-4 101,2 2 1236,-3-3 0,0-3 0,0-1 0</inkml:trace>
  <inkml:trace contextRef="#ctx0" brushRef="#br0" timeOffset="5380">1386 243 7858,'4'0'343,"1"0"0,-3-2-108,2-1 1,-2 1 0,2 2 0,1-2 0,1 0 0,0 0 0,-1 0 0,-1 0-406,1 0 1,-1 1 3,0-1 166,-3 1 0,5-5 0,-2 3 0</inkml:trace>
</inkml:ink>
</file>

<file path=ppt/ink/ink2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43.972"/>
    </inkml:context>
    <inkml:brush xml:id="br0">
      <inkml:brushProperty name="width" value="0.06" units="cm"/>
      <inkml:brushProperty name="height" value="0.06" units="cm"/>
      <inkml:brushProperty name="color" value="#F2A969"/>
    </inkml:brush>
  </inkml:definitions>
  <inkml:trace contextRef="#ctx0" brushRef="#br0">0 154 7972,'4'-4'-92,"-2"0"1,-1 2 228,-1-2 112,0-1-146,0-1-319,3-1 252,-3 1 0,3 2-98,-3-1 508,0 4-235,0-2 633,0 3-787,0 3 0,0-2-120,0 4 1,0-3 130,0 2 0,0-2-146,0 3 1,0-1 230,0 2 1,1 1-112,1-1 1,0 0 85,2 1 0,-1-1-69,2 1 1,0-1-56,0 1 1,0 0 54,-1 1 1,2-1-3,-2 2 0,-1-2-11,2-1 0,-2-1-121,2-1 1,0-2-13,-3 2 0,3-2 103,-1 0 1,0-1-138,0-1 1,-1-3 116,2-1 1,0-2-130,0-1 1,-2 1 68,1 0 1,-2-3-73,0 1 0,1-2 26,-1 2 0,0 1-120,-2-2 1,2 2 86,0 0 1,1 3-95,-3 0 0,0 2 62,0-2-80,0 2 602,0-1 1,2 9-11,0 2 1,0 1-126,-2 0 0,2-2 6,0 2 0,3-2-142,-3 2 1,3-2 55,-1-1 0,0 0-259,0-2 176,0 2 0,2-5-139,1 4 1,-3-4 51,0 1 0,-1-2-29,1-2 1,-2 1 66,2-4 0,-2 1 4,0-2 0,1-2-66,-1 0 1,0 1 2,-2-2 0,0 1-242,0 0 0,2 1 82,0-2 1,0 0 9,-2 0 0,3 1 55,-1 1 0,1 3 185,-1 0 1,-1 2-8,3-3 0,-2 4 290,3-1-275,-1 1 0,2 1 7,1 0 1,-3 1 77,0 1 1,0-1-31,0 4 1,1-3-53,-3 2 0,1-2 4,-1 3 1,-1-3 83,1 2 10,-1 0 6,-1 3 1,0-1 23,0 0-76,0 1 0,0-1 93,0 1 0,-2-3-78,0 0 1,0 1-94,2 1 1,0-2 163,0 1-251,0-1 0,0 2-1,0 1 1,0-4-102,2-1 1,0 1 72,2-1 1,0 0-107,3-2 0,2 0-47,2 0 0,-1 0 57,0-2 0,1 0-305,2-2 1,-2-1 136,-1-4 0,-2 2 364,1-1 0,1-2 0,0 0 0</inkml:trace>
  <inkml:trace contextRef="#ctx0" brushRef="#br0" timeOffset="293">276 7 7934,'-6'0'272,"2"-1"-199,2-1-25,1 1 1,2-1-99,1 2 0,0 0-413,2 0 133,0 0 1,3 0 137,-1 2 0,-2-1 192,1 1 0,-1 2 0,2-1 0</inkml:trace>
  <inkml:trace contextRef="#ctx0" brushRef="#br0" timeOffset="923">392 26 7805,'-5'-2'0,"2"-1"-34,0 0 0,1 2 0,3 1 0,1 3 0,1 3 1,2 1-1,-1 1 487,1 1 0,-2 2 0,1 0 0,0 1-34,-1 1 1,-1 0-416,0-1 0,1 3 25,-1 0 0,0 0-130,-2-2 0,0 0 117,0 0 1,2-1-101,0-1 1,0-2-39,-2-3-213,0 1 87,0-4 159,0 0 45,0-9 1,0 1-60,0-5 0,0 0-314,0-1 1,1-1 85,1 1 0,-1-1 156,4-1 1,-3 3 73,2-1 1,-2 1-18,3-1 1,-3 0 179,2 2 1,0-1-127,0 1 1,2 1 159,-2 1 1,-1 1-25,2 2 1,-3-1 96,2 3 0,-2-2-82,2 2 1,-2-1-41,0 1 1,-1 1-41,2-1 1,-3 1-31,3 1 0,-2 0 43,1 0 127,-1 0 1,2 1-137,-3 1 205,2 1 1,-1 6 38,1 0 1,-1 1 32,-1-1 1,2 2-156,0 0 0,0 1-11,-2 1 1,0 0-53,0-1 0,0-1 7,0 0 1,1-1-216,1 1 1,-1-2 67,1-3 0,0 0-295,0-2-12,-2 2 325,3-5 1,-1 1-47,1-4 0,-1 0-14,1-2 0,-3-1-84,2-4 0,1 2 89,-1-1 1,3-2-225,-3 2 0,2-3 76,-2 3 0,2-1 265,-1 3 0,-1 1 71,1 1 1,-2 2 506,3-2-381,-2 2 0,3 2 127,-3 5 0,1 2-100,-1 2 1,-1 2 68,4-3 0,-3 3-135,2-3 1,0 2 13,0-2 0,1-1-378,0 2 162,0-2 1,2-1-617,-1 1 307,1-4 1,-1 0-164,1-3 1,-1 0 505,0 0 0,4 0 0,0 0 0</inkml:trace>
  <inkml:trace contextRef="#ctx0" brushRef="#br0" timeOffset="2532">918 103 8038,'0'-6'-1547,"-2"1"1547,-1 1-271,1 3 1,2-3 153,0 2 86,-3 1 31,0-1 1,-4 2-35,1 2 0,0 0 223,-1 2 0,2-2-163,0 2 0,0 0 175,0 0 1,0 2-28,1-2 0,-1 0 16,3 0-170,-3 0 0,4 1-15,-1-1 0,1-2 68,1 2 1,3-1-22,1 1 0,2-3-4,1 1 0,1 2-7,1 0 1,2 0 134,0 0 1,1 0-87,1 3 0,-3-3-54,1 0 1,-1 1-25,1 1 0,-2 0-12,-3-2 0,0 2 15,-2-2-53,-1 2-68,-3 0 0,-3 0 62,-1-2 0,-4 1-77,0-3 1,-2 0 89,2-2 0,-1 0-67,-2 0 0,0 0 50,2 0 0,0 0-51,3 0 62,0 0 0,0 0-23,2-3-77,1 3 1,4-5 83,1 3 1,-1-1 83,3 1 1,1 1-78,1-1 0,0 1 195,1 1 0,1 0 1,1 0 0,0 0 8,0 0 0,-2 0-90,1 0 1,2 0 12,-2 0 1,3 0-54,-2 0 0,0 0 45,-1 0 1,0 0-145,3 0 0,-3 0 106,0 0 1,-1 0-110,0 0 1,-1-2 60,1 0 0,-3-3-8,0 3 0,-2-3 16,0 1 0,1-2-3,-1 0 1,0 0-106,-2-1 0,0 1 104,0-1 0,-1 1-249,-1-1 0,1 3 65,-4 0 0,3 2-168,-2 0 320,0-1 1,-3 2 81,1-1 1,2 2-8,-1 2 1,2 0 237,-2 2 1,0 0-147,3 2 0,-1 1 124,1-1 0,2 1-32,-3-1 0,3 1-98,0 2 0,0-2 147,0 1 0,0 0-166,0 1 0,3-2 4,1 2 0,2-2-72,0 2 0,3-4-165,-1 1 0,1-1-51,0-1 1,1 1 98,3-3 1,-3 0-43,1-2 0,-2 0 49,1 0 0,-1-3-188,2-1 0,-4-2 3,2-3 0,-3 2-21,-1-2 0,0 0 123,-3 1 0,2-4 0,-2 1 0,0 2 160,-2-2 0,0 0 0,0-2 0,0 3 0,0-1 0,0 2 0,0-1 0,0 1 0,0-2 0,0 4 0,0-2 0,0 4 0,0 1-4,0 2-18,0 0 795,0 2-573,0 2 1,0 1-123,-3 1 1,3 2 25,-2-2 1,1 0-42,1 0 1,0 1 15,0 1 0,-2 0 79,0 1 1,-1 0 88,3 1 0,0 0 32,0 0 0,0 1-93,0 0 0,0 2-20,0-3 0,0 3 0,0-3 0,3 3-207,2-2 0,-2 1 55,1-1 0,1 0 50,1-3 1,1 0-42,2 1 1,-1-2-143,2 0 1,-2-2-29,1-3 1,0 0 102,0 0 1,-1 0-72,-1 0 1,-1-1 53,0-1 1,1-2-123,-1-2 0,1-1 49,-1 1 0,-2 0 33,1-1 1,-2-1-11,1-1 0,1 0-84,-2 3 0,-1 0-54,1-1 1,-3 1 82,2-1 1,-1 1 159,-1 0 1,0 1-267,0 1 358,-3 3 0,0-2-48,-4 3 0,1 0-54,-1 0 0,0 3 244,-1 1 0,1 2-57,-2 0 0,4 0 55,1 1 0,0 0-33,-3 1 0,3 0 46,0 0 1,2 1-24,0 0 1,1 2 9,1-3 1,0 3-61,0-3 1,3 4 14,1-1 1,2 0-152,1 0 1,-1 1 108,0-2 0,1 0-185,-1 1 1,1 0 93,-1 2 1,-2-3-142,1 1 0,-4-3-38,1 0 1,-1 2-37,-1-2 0,-2-1 54,0-3 1,-3-3 30,0 1 0,-3 1 54,0-1 1,-1 1-16,3-3 0,-1-1-58,-2-1 1,1-1 58,-2-1 1,2-2-300,-1 2 1,2-2-182,1 0-491,-1-1 1013,4 1 0,-3-1 0,3 1 0</inkml:trace>
</inkml:ink>
</file>

<file path=ppt/ink/ink2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7:57.700"/>
    </inkml:context>
    <inkml:brush xml:id="br0">
      <inkml:brushProperty name="width" value="0.06" units="cm"/>
      <inkml:brushProperty name="height" value="0.06" units="cm"/>
      <inkml:brushProperty name="color" value="#F2A969"/>
    </inkml:brush>
  </inkml:definitions>
  <inkml:trace contextRef="#ctx0" brushRef="#br0">13 132 7270,'-3'0'-357,"0"0"1,2 1 402,-1 1 0,1-1 8,-1 4 0,1-1 176,1 2-105,0 1 1,0 1 107,0 1-105,0-1 1,1-1-31,1-1 0,0 1-4,2-1 1,-2 1-82,2-1 1,-1 0 84,1-2 1,-2-1-222,2 0 106,1-3-41,1 3 39,0-3 1,0-1 3,-2-1 1,1 1 8,-3-3 0,1-1 29,-1-1-134,-1 0 1,3-1 73,-2 1 1,-1-1-68,1 1 0,-2 2-25,0-1-29,3 1 55,-2-2 52,2 2 1,-1 0 184,0 2-177,0 2 0,-2-2 242,0 4 0,0-1-72,0 3 0,0 1-57,0 1 1,1 0 1,1-2 1,0 2 9,2-2 1,-1 2-62,2 0 1,0-2-19,0 1 0,0-3-69,2 2 1,-1-3 96,1 2 0,-1-3-99,0 0 0,1 0 70,-1 0 1,-2 0-28,1 0 0,-2 0 20,2-3 0,-2 1 2,-1-3 0,-1 0-64,1 0 1,-1 0-8,-1-2 1,0 3-128,0 0 0,0-1 99,0-1 1,-1 0-191,-1 2 212,1-2 0,-2 4 60,1-3-71,1 0-3,-2 1 51,3-2 133,0-1 0,2 3 6,0 0 1,3 1-103,0-1 1,0 2 45,2-2 0,-1 2-37,1-3 0,1 2 8,1-2 0,-3 1-7,-2 1 0,1-1-4,1 2 1,-2-2-1,1 2 1,-4-1-1,1 1-6,-1 1 3,-1-2 57,0 3-52,-3 0 0,2 0 12,-4 0 0,4 1 42,-1 1 1,-1-1 6,1 4 0,0-3 11,2 2 1,-3 0 11,1 3 0,0-1 99,2 0 0,0 2-76,0 0 0,0-1 36,0 2 0,0 0-36,0 0 1,3 1-73,1-1 0,0-1 2,0-1 1,0-1-3,0 1 1,2-1-22,-2 1 0,0-3-12,0 0 55,-3-3-26,5 2 0,-5-3-102,4 0 102,-4-3 1,2 0-218,-3-3 0,0 1 59,0 1 0,0 0 108,0-3 1,0 1-230,0-1 0,0 3-134,0 0 270,0 0-77,0-3 222,3 1 1,-3 2-12,3-1 70,-3 4 0,1-2-7,1 3 102,-1 0 1,2 1-140,-3 1 0,0-1 95,3 4 0,-3-1-61,2 2 0,-1-2-24,-1 1 1,2-1 8,0 2 0,1-1 0,-1-1 1,0 0-89,2 0 11,-2 2 1,3-5-35,-3 3 17,3-2 3,-2 1 0,4-3-14,-1 0 0,-2 0 42,1 0 1,-3-3-88,2-2 1,-2 2 72,2-1 1,-1-1-251,1-1 1,-1-1 24,2 1 0,-2 0 26,-1-1 0,0 1 167,2-1 1,-2 3-15,0 0 1,-2 2 255,0-3-221,0 4 124,0-2 1,0 4-65,0 1 1,0 2 170,-2 2 0,1-2 6,-1 1 0,1-1 29,1 2 0,0 1-134,0-1 1,0-2 30,0 1 0,2-1-122,0 2 0,3-1 69,-3-1 1,3-2-155,-1 2 0,2-2 83,0 0 1,0-1-123,1-1 0,-1 0-75,1 0 0,-1 0-190,1 0 0,-1-3 30,0 1 1,0-3 336,-2 1 0,2-2 0,-2 0 0</inkml:trace>
  <inkml:trace contextRef="#ctx0" brushRef="#br0" timeOffset="439">417 23 8375,'5'0'-778,"-1"0"1,-3-1 193,1-1 441,2 2 0,-3-3-25,4 3 168,-4 0 0,5 0 0,-5 0 0,1 0 0</inkml:trace>
  <inkml:trace contextRef="#ctx0" brushRef="#br0" timeOffset="909">494 36 7091,'0'-4'272,"0"2"1,1 2-185,1 0 1,0 0 157,2 2 0,-2 2-91,2 2 0,-2 1 111,3-1 0,-3 3-100,2 2 1,-2-1 62,0 1 0,1-1-109,-1 3 1,2-1-155,-2-1 1,2 1 41,-1-4 0,1 3 77,-2-3 1,2 1-191,-2-3 0,1 0 32,-1-2 0,0 1-168,2-3 1,-2 3 0,2-4 139,-1-2 0,-1 1 0,0-5 0,1 0 0,0 0 0,0-1-213,1 2 1,-2-2 133,2 2 87,-2 1 66,0 0 1,-1 1-1,1 0 69,-1 0-75,2 2 0,-2 0 263,1 0-180,-2 0 17,3 0-22,0 2-13,1-1 0,1 3-10,0-2 0,0-1-7,0 1 0,0-2 41,2 0 0,-1 0-39,1 0 0,-1 0 22,0 0 1,3 0-31,-1 0 0,1 0 3,-3 0 1,-1-2-20,-1 0-8,0-3-152,3 2 1,-4-4 103,-1 1 1,-1 2-229,-1-1 214,0 1 20,-3-2 1,0 0 33,-4 2 0,1 1-2,-1 3 0,-1 0 6,-1 0 1,1 0 113,1 3 0,3-2 298,0 3-239,0 1 1,-2 1 91,2 0 0,1 1-54,3-1 0,0 1 99,0-1 1,0 0-116,0 1 1,3-1-56,1 1 1,2-1 9,0 1 1,0-2-164,1-1 1,1 2-134,1-2 1,0 0 77,0 0 1,0-2-419,2 0 1,-1-1 199,-2-1 1,0 0 304,3 0 0,-1 0 0,3 0 0</inkml:trace>
  <inkml:trace contextRef="#ctx0" brushRef="#br0" timeOffset="1909">975 145 8085,'0'-4'-170,"-2"2"1,1 1 103,-1-1 1,0 1 166,0-1 0,1 0-156,-1 0 106,2 2-180,-3-3 228,2 3-4,-5 0-8,3 0 1,-2 0-16,1 3 0,2-1 43,-2 3 1,2 0-52,0 0 1,-1 0 69,1 2 1,0-1-41,2 1 0,0-1-149,0 0 93,0 1 0,0-1-110,0 1 1,3-4 5,1-1-123,2-1 1,1-1 5,2 0 0,-2 0 155,1 0 0,-1-2 1,0 0 1,-1-3-30,1 1 0,-1-2 72,0-1 1,0-1-134,-2-1 1,2-2-1,-2 0 0,-1 0 7,-1 0 0,-1-1-12,-1 1 0,0-1 85,0-1 1,0 1-9,0 2 1,-1 0 8,-1 4 1,1 0-136,-3-1 235,2 1 0,-3 1 38,3 1 52,0 3 0,1-2-39,-1 3 27,1 0 281,-2 3-268,3 0 0,0 4 19,0-1 1,3 1-89,-1-1 1,0 0 202,-2 1 0,2 1-50,0 1 0,1 2-39,-1-3 0,-1 3-62,1-3 1,-1 3 11,2-2 0,-3 2-125,2 0 1,-1-2 62,-1-1 1,2 0-152,0-2 1,1 0 103,-1 1 1,0-1-118,2-2 0,-2-1 27,3 0 1,-3-3-200,2 2 1,0-1 67,3-1 0,-1-1-140,0-1 1,1-1-103,-1-1 1,1-2 121,-1 2 1,-2-2 180,1 0 0,-2-1-74,1-2 0,1 2 160,-2-1 0,-1 1-10,-2 0 0,2 1 158,0-1 1,0 3-65,-2 0 0,0 2 63,0-3 0,-1 4 180,-1-1-275,2-2 33,-6 3 34,5-1 37,-2 4 0,3 2-33,0 2 0,0-1 11,0-1 1,0 0 168,0 3 1,0-3-48,0 0 0,1 1-133,1 1 1,0 0 28,2 1 0,-3-3-161,1 0 1,1 1-16,-1 1 0,3-2-149,0 1 1,-2-3 99,2 2 0,-3-3-128,2 2 1,-2-3 233,2 0 0,1 0 0,1 0 0</inkml:trace>
  <inkml:trace contextRef="#ctx0" brushRef="#br0" timeOffset="2355">1136 23 6819,'0'-3'864,"0"0"-818,0 3-352,3 3 1,-2-2-82,3 3 387,-2-2 0,3 3 0,-1-1 0</inkml:trace>
  <inkml:trace contextRef="#ctx0" brushRef="#br0" timeOffset="2766">1258 74 8289,'0'-4'0,"0"0"-903,0 0 730,0-3 481,0 1 0,-1 2-236,-1 2 0,0 1-5,-2 1 0,0 0-49,-3 0 0,-1 0 73,-1 0 0,1 3-110,1 1 0,3 0 164,0 0-202,-1 1 0,1 1-28,0 0 59,2 1 0,0-1 61,4 1 0,0-3-1,2 0 0,0 0 51,3 3 0,-1-3 1,-1 0-1,-1 1 1,1 1-1,1 1 1,0-1-1,0 0 1,-1 2-1,-2-1 27,0 2 1,1-1 0,-2-1 0,0-1 0,-1 1 0,-1-1-1,-1 1-234,-1-1 0,-2-3 0,-2 0 0,-1-3 32,-2 0 0,2 0-56,-2 0 1,2 0 42,-2 0 0,4 0-372,-1-3 47,1 3 0,1-6 106,2 2 0,1 0-336,1 0 658,3 3 0,1-5 0,2 2 0</inkml:trace>
  <inkml:trace contextRef="#ctx0" brushRef="#br0" timeOffset="3176">1328 177 8199,'0'-4'-430,"0"-1"296,0 4 735,0-2-346,0 3 0,-2 1 111,0 1 0,0 2-153,2 2 0,0 0 7,0 1 0,0 0-19,0 2 0,0-2-23,0 4 1,0-2-220,0 1 1,0-2 115,0 1 0,0 0-224,0 0 0,2-1 61,0-2 0,0 1-281,-2-1 1,1 1 0,1-2-1,2-1 191,-1-4 0,0-3 0,-3-3 1,0-1-1,0 0 0,0-1 1,0-1-1,0-1 0,0-1 1,0-1 112,0 2 1,0-2 0,0 3 0,-1 0 174,-1-1 0,1-1 233,-1 0 1,2 2-77,0 1 0,0 0 173,0 2-585,0 0 1,2 0 177,3 2 0,0 1-192,2 3 1,1 0 111,1 0 1,-1 0 52,-1 0 0,1 3 6,-2 1 1,2 4 108,-4 0 0,0 1 167,0-3 0,-2 3-28,0-1 1,-2 2-24,0-2 1,0-1-63,0 2 0,-2-2-158,0-1 0,-3 1-4,1-1 1,-2-2-107,0 1 0,-4-4 126,0 1 0,0-1-149,-1-1 0,0 0-395,-1 0 0,1-1 229,0-1 1,4-1-466,1-4 0,2 3 747,4 0 0,0-4 0,0-1 0</inkml:trace>
  <inkml:trace contextRef="#ctx0" brushRef="#br0" timeOffset="3583">1456 62 8182,'0'-7'47,"0"1"1,0-1 422,0 1 0,0 3 79,0 3-477,0 3 0,0 5-114,0 1 0,0 0 208,0 0 0,0 1 9,0 3 0,0-1 140,0 1 0,0-2-71,0 0 0,0-1-18,0 3 1,0-2-58,0 0 1,0-3-132,0 3 1,0-3 35,0 0 0,0-1-267,0 0 111,0-1 1,0-2-527,0 1-258,0-4 597,0 2 0,1-3-396,1 0 1,-1-1-160,1-1-733,2 1 1557,-1-4 0,4 4 0,-1-5 0,1 3 0</inkml:trace>
  <inkml:trace contextRef="#ctx0" brushRef="#br0" timeOffset="4672">1559 196 8182,'6'-6'-382,"-1"2"-47,-1-1 0,0 3 313,3-2 1,-1 2 153,1-3 0,-3 4 129,0-1 0,0-1-129,3 1 0,-3-2 158,0 2 1,-2-1-108,0 1 0,-1 0 0,-2-1 1,-1 0-1,-2 1 0,-2 2 1,-1 0-1,1 0-68,0 0 0,-2 0 1,1 0-1,-2 2 1,1 1-1,1 0 0,1 1 1,0 1-1,1-1 1,1 0 203,-1 0 0,0 1 0,0 0 0,1 0-11,1 2 0,1-1 0,2 1 1,0-1-79,0 1 0,2-3-188,0 0 0,6 0 120,-2 3 0,3-3-302,-1 0 1,0-2 49,3 0 0,-3-1-91,3-1 1,-3 0 124,0 0 0,-1-3 26,0-2 1,-1 2 75,1-1 1,-2-1-49,0-4 1,0 2-55,-3-2 0,2 2 69,-2-2 1,0 3-149,-2-2 0,0 4 190,0-2-2,0 1 82,0 1 166,0 1 1,0 4 18,0 1 0,-2 0-148,0 2 1,0 1 213,2 3 0,0 0-66,0 0 1,0-1-119,0 0 0,0-3-51,0 0 0,2 1-165,0 1 1,3-2 122,-1 0 0,0-2-166,0 0 0,1-1 88,1-1 0,-2 0 9,1 0 0,-1-1 146,2-1 0,0-2-112,-2-2 0,1 0-37,-3-1 0,3 1 60,-3-1 0,2-1-235,-2-1 0,0 1 98,-2 1 1,2 1-26,1-1 127,-1 1 2,-2 0 1,0 1 23,0 1-54,0 3 0,0-2 719,0 6-327,0 0 1,0 4-12,0-1 0,0 3-189,0-1 1,0 1-28,0-3 0,0 0-245,0 1 1,0-1 95,3 1 1,-2-3-196,3 0 199,1-2 0,1 1-192,0-3 0,3 0 67,-1 0 1,1-3 119,-3-2 0,3 0 86,0-2 1,-1 0 204,-2-1 1,1 0-42,-1-3 1,-1 3-170,-1 0 0,-2-2 10,2 2 1,-2-1 126,0 3-338,-1 2 8,-4-1-58,-1 4 1,1-1 208,0 4 0,1-1-23,-1 4 0,1-1 232,2 2 1,0 1-74,0-1 1,0 1 45,0 2 1,2-2-54,1 1 0,1 2-15,-2-2 1,3 3 17,-1-2 1,0 2 12,0 0 1,-2 1-60,0 1 0,-1-1-157,1-2 1,-1 2-175,1-4 1,-2 3 80,-2-2 0,-2-1-32,-2-1 0,0-3 6,-1 0 1,1-2 86,-1 0 0,1-2-18,-1 0 0,1 0 17,0-2 1,0-2 11,2-2 1,1-3 36,3 0 0,0 0-20,0 1 0,1 1-1,1-2 1,1 0-18,4 0 1,-1 0 59,0 0 0,1 2 82,-1-1 1,3 1-37,-1 0 0,3 3 12,-2 0 0,-1 0 14,-1 0 1,1-1 150,1 3 1,-1-1-66,-1 1 0,-1 1 269,1-1-527,-1-2 194,0 3 1,0-2-419,-2 1 249,2 1 54,-5-5 0,2 4 45,-1-3 0,-1 2-8,1 1 166,-1 1 463,-1-5-91,0 5-379,0-1 0,-1 2 301,-1 0-239,1 2 0,-2 2-1,1 2 0,1 1-65,-1-1 0,1 1 91,1-1-160,0 0 0,0 1-97,0-1 1,1 1-93,1-1 1,-1-2 128,4 1 0,-3-3-785,2 2 549,0-3 1,3 2-699,-1-3 0,-1 0 25,-1 0 906,0 0 0,2-3 0,1 0 0</inkml:trace>
  <inkml:trace contextRef="#ctx0" brushRef="#br0" timeOffset="5122">1970 17 8176,'-3'-5'-614,"1"1"561,-2-1 1,3 3-147,1 2 1,2 3 42,3 3 1,-2-1 23,-1-1 132,-1-3 0,5 8 0,-3-2 0</inkml:trace>
  <inkml:trace contextRef="#ctx0" brushRef="#br0" timeOffset="5727">2014 209 9799,'6'-6'-284,"-2"-1"0,2 3-118,-2 0 0,2-1 77,1-1 1,-1 0 58,0-1 1,1 1-13,-1-1 1,1 1 146,-1 0 1,0-1 359,1 1-130,-1 2 1,-1-1 563,-1 3-144,-3 0-475,2 5 1,-3 0-1,0 4 1,0-1-1,0 1 1,0 1 0,0 1-1,0-2 1,1 0-1,0-2-58,1-1 0,3 0 0,0 3 0,0-1 0,2-1 1,0-2-1,1 0 0,0-2 93,0 0 1,-1-1-30,0 0 1,-1 0-176,0 0 1,1-1-85,-1-1 6,1-1 0,-1-4 111,1 1 1,-3-1 28,0 1 1,-2-1 80,0-2 0,1 2-87,-1-1 0,1 1 135,-1 0 1,-2 0-98,3-2 0,-3 2 123,0-1 0,0 3-55,0 1 1,-2 1 51,0-1-30,-3 3 0,1-2 118,-2 3 1,0 3-32,-1 1 0,1 2 179,-1 0 0,1 0-44,-1 1 1,3 1-91,0 1 1,0 2-143,-3-3 1,4 2 17,1-2 1,-1-1 3,1 2 0,-1-2-30,3-1 1,1 1-155,1-1 1,0 0-55,2-2 1,0-1 114,3-3 1,-1 0-48,0 0 0,1 0 87,-1 0 1,1-3 9,-1-1 1,1-4-8,-1-1 1,0 0 7,-2 1 0,1 0 5,-3-3 1,2 3 4,-2 0 0,3-2-235,-3 2 220,0-1 0,-2 3-151,0-1 107,0 4-39,0 0 162,0 3-27,0 3 1,0 0-29,0 4 1,0-1 100,0 1 1,0 0 115,0 1 1,0 0-42,0 0 1,2 1 17,0 0 1,3 0-55,-3 0 1,0-1-91,-2 2 0,2-2-1,0 1 0,0 0-139,-2-1 1,0 1 97,0-3 1,0 1-39,-3-1 1,2-1 18,-3-1 1,2-1-208,-3 2 123,1-3 0,-2-2 68,-1 0 1,1 0-123,-1 0 0,3 0 78,0 0 1,0 0-416,-3-2 1,1 0-80,2-2 1,-2 3-848,2-2 1394,-2 3 0,0-3 0,0-1 0</inkml:trace>
</inkml:ink>
</file>

<file path=ppt/ink/ink2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4.795"/>
    </inkml:context>
    <inkml:brush xml:id="br0">
      <inkml:brushProperty name="width" value="0.06" units="cm"/>
      <inkml:brushProperty name="height" value="0.06" units="cm"/>
      <inkml:brushProperty name="color" value="#F2A969"/>
    </inkml:brush>
  </inkml:definitions>
  <inkml:trace contextRef="#ctx0" brushRef="#br0">0 14 7995,'0'-5'0,"0"1"910,0 3-286,0-2-605,0 3 1,0 3 350,0 1-359,0 2 0,0 0 54,0 0 1,1 3 126,1 0 1,-1-1-36,1-2 1,0 1-47,0-1 0,-2 3-114,2-1 0,0 1 3,0-3 0,-1 1-223,1-1 0,-1 1-953,1-1 536,-1 0-169,5 1 1,-5-1 808,4-2 0,-4 2 0,2-3 0</inkml:trace>
</inkml:ink>
</file>

<file path=ppt/ink/ink2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5.251"/>
    </inkml:context>
    <inkml:brush xml:id="br0">
      <inkml:brushProperty name="width" value="0.06" units="cm"/>
      <inkml:brushProperty name="height" value="0.06" units="cm"/>
      <inkml:brushProperty name="color" value="#F2A969"/>
    </inkml:brush>
  </inkml:definitions>
  <inkml:trace contextRef="#ctx0" brushRef="#br0">13 19 7995,'-4'-3'519,"2"-3"0,1 5-141,-1-1-121,1-1-101,-2 2-488,3-2-675,0 3 593,3 0 414,-2 0 0,4 3 0,-1 1 0</inkml:trace>
</inkml:ink>
</file>

<file path=ppt/ink/ink2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5.669"/>
    </inkml:context>
    <inkml:brush xml:id="br0">
      <inkml:brushProperty name="width" value="0.06" units="cm"/>
      <inkml:brushProperty name="height" value="0.06" units="cm"/>
      <inkml:brushProperty name="color" value="#F2A969"/>
    </inkml:brush>
  </inkml:definitions>
  <inkml:trace contextRef="#ctx0" brushRef="#br0">0 78 8065,'3'3'-1061,"-2"1"800,1-2 0,-1-1 733,1 1 0,-1-1 305,1 1 149,-1-1-427,-1 2-105,0-3-1,0 3-181,0-2-453,0 1 207,0-2-231,0-2 1,0 0 156,0-2 1,2 2 18,0-3 0,0 3 1,-2-2-1,1-1 0,0-1 1,2 0-1,-1 0 0,0-1 85,0 1 0,2-1 0,-2 1 0,0 0 1,1 1-1,2 1 0,0 0 0,1-1 0,-1 2 28,-1 0 0,1 1 0,1 2 47,0 0 1,-1 0 89,-1 0 0,-2 3 18,2 1 0,-2 0-71,0 0 0,-1 0 278,-1 2 0,0 1-70,0-1 1,0 1-162,2-1-84,-1 3 1,2-1-108,-3 0 0,1-1-62,1 0 0,-1-2-244,4 0 1,-3 0-277,2-3 1,-2 2-40,2-2-140,1 0 372,1-2 1,1 0-12,-1 0 0,-2-3 49,-2-1 387,1-2 0,-2 0 0,1 0 0,2-1 0,-4-2 0,3-1 0</inkml:trace>
</inkml:ink>
</file>

<file path=ppt/ink/ink2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6.089"/>
    </inkml:context>
    <inkml:brush xml:id="br0">
      <inkml:brushProperty name="width" value="0.06" units="cm"/>
      <inkml:brushProperty name="height" value="0.06" units="cm"/>
      <inkml:brushProperty name="color" value="#F2A969"/>
    </inkml:brush>
  </inkml:definitions>
  <inkml:trace contextRef="#ctx0" brushRef="#br0">0 13 7977,'0'-4'371,"0"-1"-215,0 4 0,0-2 0,0 4 0,1 1 1,0 2-1,1 2-31,0 0 0,-2 3 1,0 0-1,0 0 0,0 1 1,0 0-1,0 1 0,0 0 1,0-1-1,0 2-161,0 0 1,1-1 0,1-1 0,0 0-142,-1 0 0,0-3-82,-1 2-72,0-2-120,0-1 94,3-2-117,-3-1 184,3-3 0,-2 0-200,1 0 192,-1-3 0,2-1 69,-3-2 1,0 2 228,0-1 0,0 1 0,0-5 0,0-1 0</inkml:trace>
</inkml:ink>
</file>

<file path=ppt/ink/ink2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6.143"/>
    </inkml:context>
    <inkml:brush xml:id="br0">
      <inkml:brushProperty name="width" value="0.06" units="cm"/>
      <inkml:brushProperty name="height" value="0.06" units="cm"/>
      <inkml:brushProperty name="color" value="#F2A969"/>
    </inkml:brush>
  </inkml:definitions>
  <inkml:trace contextRef="#ctx0" brushRef="#br0">6 27 7977,'0'-6'-434,"-2"2"120,1-2 134,-2 2 471,3 1 1,1 0 125,1 3-269,-1 0 1,4 0-117,0 0 1,-2 0-2,1 0 0,-1 0-57,1 0 89,0 0 1,2 0-277,1 0 0,-1 2 65,1 0 1,-3 1-318,0-1 1,3-1 131,1 1 0,1-1 333,-3-1 0,1 3 0,-1 0 0</inkml:trace>
</inkml:ink>
</file>

<file path=ppt/ink/ink2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08.066"/>
    </inkml:context>
    <inkml:brush xml:id="br0">
      <inkml:brushProperty name="width" value="0.06" units="cm"/>
      <inkml:brushProperty name="height" value="0.06" units="cm"/>
      <inkml:brushProperty name="color" value="#F2A969"/>
    </inkml:brush>
  </inkml:definitions>
  <inkml:trace contextRef="#ctx0" brushRef="#br0">29 135 7798,'-6'0'-371,"-1"0"0,3 0 0,0 0 474,-1 0 0,3 0 1,2 0-1,3 0 1,2 1-1,0 0 0,0 1 294,0 0 1,0-2-341,2 0 0,-1 1-109,1 1 0,-1-1-56,0 1 1,3-1 47,-1-1 0,1 0-16,-3 0 0,1-2 45,-1-1 0,1-1-44,-1 2 96,1-3 0,-2 1 103,-1-2 0,-1 2-27,-3-1 37,0 1-303,-3-2 0,0 0 127,-3 2 0,-1 1-64,1 3 1,-3-2 67,1 0 1,-1 0 18,3 2 1,-2 0 110,0 0 1,1 2 194,-2 3 0,2 0-87,1 2 1,-1 0 173,1 1 1,2 0 38,-1 3 0,4 0-58,-1 1 1,1 1-199,1 0 1,0 0-13,0 0 1,3 0-75,1-1 1,4-2-77,1-1 0,0-2-296,-1 0 1,0-4 39,3-1 0,-3-1-191,3-1 0,-2 0 62,1 0 0,-2-1-133,1-1 1,-2-1 249,-1-4 0,0 0 48,-2-2 1,2 2 89,-2-1 1,-1 1-16,-1 0 0,-1 1 95,-1-1 1,1-1-27,1-1 1,-1 1 48,1 1 0,-2 1 40,0-1 0,0 1 0,0 0 149,0-1 206,0 4 0,0 1 379,0 4-526,0 1 0,0 4-64,0-1 1,0-2-77,0 1 62,0-1 0,3 2-35,-1 1 0,0-1 149,-2 1-137,0-1 1,1 0 68,1 1 32,-2-1-93,3 1-217,-3-1-127,0 0 225,0-2-260,0-1-8,0-3 72,0-3 1,0 2 51,0-4 1,0 1 25,0-2 1,0-1-143,0 1 0,1-1 40,1 1 0,-1 0 12,1-1 0,1 1 62,-1-1 1,2 1 110,-2-1 1,3 1-63,-3 0 199,3-1 1,-2 1-88,4-1 87,-1 4 0,1-1-76,-1 2 1,-2 1 93,1-1 0,-3 2-3,2 0-90,-3 0 0,3 0 166,-2 0-166,-1 0 0,2 2 176,-1 0-22,-1 0 29,2-2 93,0 0-245,-2 0 1,2 0 122,-1 0 0,-1 1 121,1 1 115,-1-1-166,-1 4 57,0-1-223,0 2 0,0 1 81,0-1-72,0 0 1,1 1-26,1-1 1,-2 1-104,3-1 1,-3 1 132,0-1-278,0 0 111,0 1 81,0-1-81,0 1-13,0-4-334,0 0 134,0-3 115,0-3 0,0 0 32,0-4 0,0 1-55,0-1 0,0 1 122,0 0 1,0-2-24,0 0 0,1 1 115,1-2 0,0 2-115,2 1 0,-2 0 85,2 2 0,-2-2-53,3 2 0,-1 1 33,2 1 0,-1 0 30,-1 0 1,0 1 10,3-1 0,-3 2 10,0 0 1,-2 0 4,3 2 0,-3 0 82,2 2 0,-2 0-73,2 0 1,-2 2 39,0-2 0,1 0-57,-1 0 1,0 0 71,-2 2 0,1 1-44,1-1 0,-1-1 0,1-1 1,-2 0-46,0 3 1,3-3 8,-1 0-69,3 0 1,-2 1-148,1-1 0,2-3-79,-2 1 1,2-1 100,0-1 0,0 0 110,1 0 1,-1 0-25,1 0 0,-2-3 77,0-1 1,0 1 27,0-2 1,-2 2 190,1-2 0,0 0-55,0 0 0,0 0-139,-2 1 1,-1-2-174,4 2 0,-3-1 114,2 1 1,-2-2-91,2 2 0,-2 0 108,0 0 0,-1 1-41,2-2 144,-3 0 82,3 1 1,-4 0-93,-1 2 1,1-1 415,-3 1-307,-1 0 1,-1 2-62,0 0 1,1 0-54,1 0 1,0 2 33,-3 0 0,3 3 13,0-3 1,2 3-12,-3-1 0,4 0-9,-1 0 0,1 0-37,1 3 0,0-1 87,0 0-184,0 1 0,0-1 72,0 1 1,1-2-81,1 0 0,1 0 57,4-3 0,-1 0-81,1-2 1,-1 0 55,1 0 0,0 0-10,1 0 1,-1-1 13,2-1 1,-2 1 7,-1-4 1,1 1 13,-1-2 0,0-1-13,-2 1-73,2-1 1,-5 1 71,1 0 0,-2-1-65,0 1 1,-2 2 49,0-1 1,-2 3-3,2-2 1,-3 2 25,1 0 0,0 2-30,0 0 0,2 0 144,-3 2 1,4 0-143,-1 2 214,1 0 0,1 3 6,0-1 1,0 1-7,0-1 0,1 0-156,1 1 0,1-3-9,4 0 0,-1 0-50,1 0 0,0 1 110,1-3 0,-1 3-185,2-3 0,0 0 80,0-2 0,2 0-98,-3 0 0,3-1 117,-3-1 1,-1 1-8,-3-4 0,0 1-13,0-2 0,1-1 14,-3 1 1,0-3-135,-2 1 1,0-1 81,0 0 1,-2 0-220,0-2 0,-2 0 78,1 2 1,-1-2-69,2 0 0,-2 0 20,2 0 1,-1 2 220,3 2 1,0 1 61,0-1 187,0 1 1,0 0-43,-2 2 231,1 1-204,-2 3 0,3 3-16,0 1 0,0 2 83,0 0 1,0 1-96,0-1 1,2 1 127,0 2 0,3-1 9,-3 2 1,3-1-103,-1 2 1,0-4-107,0 2 1,-2 0-93,2 0 0,-2 0 35,3 0 1,-3-2 91,2 1 0,-2-1-182,3 0 0,-4-1-26,1 1-126,2-1 1,-2-2-433,3 1 175,0-4 0,-3 2-113,2-3 1,-2 0-1049,3 0 1615,-4 0 0,5 0 0,-3 0 0</inkml:trace>
</inkml:ink>
</file>

<file path=ppt/ink/ink2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11.959"/>
    </inkml:context>
    <inkml:brush xml:id="br0">
      <inkml:brushProperty name="width" value="0.06" units="cm"/>
      <inkml:brushProperty name="height" value="0.06" units="cm"/>
      <inkml:brushProperty name="color" value="#F2A969"/>
    </inkml:brush>
  </inkml:definitions>
  <inkml:trace contextRef="#ctx0" brushRef="#br0">58 52 7951,'2'-4'-287,"1"-1"0,-1 3 126,-2-2 698,0 3-353,3-5-40,-3 5-514,3-2 191,-3 3-141,0 0 224,-3 0 1,2 0-1,-3 0 0,1 1 114,-1 1 0,0 0 170,-2 2-169,-1 0 0,1 3 170,-1-1 0,1-2 374,-1 1-294,4-1 0,-2 2-66,3 1-69,0-1 0,2 0-189,0 1 1,0-3 31,2 0 0,2-1-84,2 1 1,-1-2 115,2 2 1,-2-2-123,3 3 1,0-3 82,-2 2 1,0-2 17,1 2 0,-2-1 1,0 1 1,0-1 1,0 2 13,-2 0 0,2-1 24,-3 2 5,0-2 78,-2 2 60,-3-3 0,-1 1-14,-2-2 0,0-1-108,-1-1 0,1 0-36,-1 0 1,1 0 55,0 0 0,1 0-298,1 0 9,0 0-221,-3 0 211,4 0 5,0 0 1,4-2 179,1-1 0,1 1-43,4 2 1,-1 0 55,1 0 0,-1-2-54,0 0 0,1 0 117,-1 2 1,3-1-48,-1-1 1,1 1 84,-3-1 1,1-1-27,-1 1 1,0-1 8,1 1 0,-1 1-44,1-4 0,0 2-11,1-1 1,-1-2-101,-1 2 0,1-2 103,-3 0 1,2-1-147,0 1 1,0-1 33,1 1 0,-3-1 21,0 1 1,-2 0 72,0-1 1,-1 1 77,-1-1 0,0 1 89,0 0 0,-1 1-106,-1 1 1,-1 2 212,-1-2-214,-2 2 1,2-1 101,-2 3 8,2 0 36,-1 0 56,4 0-128,-2 3 0,3 1 79,0 2 1,0 1-110,0-1 0,3 0 93,1 1 0,0-1-67,0 1 1,0 1-20,3 1 0,-1 0-51,1 0 0,-1-2-129,1 1 0,-1 0 33,0 1 0,0-2-317,-2 1 111,2-1 1,-3 0-91,1-1 179,-1-2 1,-4-1 82,-1-3 0,1 0 99,-4 0 0,1-1-48,-2-1 1,-1 0 3,1-2 0,0 0 44,-1-3 1,1 3 20,-1 0 1,1 0-232,-1-3 0,2 1 118,0-1 1,0 3-165,3 0 1,-2 0-160,2-3 389,-3 1 0,4-1-60,-1 1 0,1 2 67,1-1 21,0 4 0,1-4 245,1 3 0,0 0-54,2 2 1,0 0-10,3 0-155,-1 0 0,1 0 29,2 0 0,-2 0-150,1 0 0,0 0 24,1 0 1,-2 0 24,1 0 0,0 0 14,-2 0 1,0 0-3,1 0 0,-1 0 88,1 0 1,-3 0-77,0 0 0,-2 0 142,3 2 0,-3-1-99,2 1 10,-3-1 19,5-1-5,-5 3 68,5 0 1,-6 2-92,2-1 0,0 0 223,0 3 1,-1-3-135,1 0 0,1 1 288,-1 1-277,0 0 1,-2 1-236,0-1 13,3 1-236,-2-1 253,1 0-88,-2-2-107,0-1 205,0-3 1,0-3 172,0-1 1,0-1-111,-2 0 1,1 0 11,-1 0 1,1 0-54,1-2 0,0 1-101,0 0 0,0 1 88,0 1 0,-2 0 25,0-3 1,0 3-20,2 0-1,0 2 1,0-3 116,2 3-32,-1 0 0,5 2 15,-2 0 0,0 0-21,0 0 1,0 0 97,3 0 1,0 2-63,1 0 0,-1 3-35,2-3 1,-1 1 5,0-1 1,0-1 6,3 3 0,-3-2-53,3 0 1,-2-1-21,1-1 0,-1 0-13,2 0 0,-4 0 12,2 0 0,-4 0-230,-1 0-43,1-3 243,-2-1-55,0-2 1,-4 0 51,-1 2 0,-1-1 87,-4 3 0,1-3-12,-1 3 0,1-1 13,0 1 0,-1 2 7,1-3 1,-1 3 339,1 0-5,-1 0-276,1 0 1,0 3 59,2 1 0,1-1-27,3 2 1,0 1 9,0 3 1,1-1-68,1-1 1,2 1 1,2 1 0,0 0-30,1 0 1,1-2-108,1 1 0,0-1-14,0 0 0,0-3 71,2 0 1,0-2-174,-2 0 0,1-1 53,-1-1 0,0 0-24,0 0 1,-2-3 73,1-1 1,-3 0-20,0 0 0,-3-1 55,2-1 1,-2 0 11,0-1 1,-2 1-54,0-1 1,0 1 27,0 0 0,0-1-46,0 1 1,0 1 0,0 1 46,0 0 1,0 0 20,0-1 13,0 4 26,0-2 265,0 3-92,0 3 1,3-2-11,-1 4 3,0-1 1,0 2-66,0 1 1,0-3-26,-2 0 0,1 0-35,1 0 0,-1 2-9,1-2 0,-1 0-22,-1 0-161,0 0 0,0 2 43,2-2 0,-1 0 104,1-2 45,-1-1-79,-1 1 96,0-2-47,0-2-48,0-2 0,0-2-8,0-1 1,0 3-332,0 0 196,0-1-156,3-1 298,-2 0 24,4-1 0,-3 3-1,2 0 43,-3 2 5,5-4 1,-4 6 400,2-2-156,-3 1-236,5 1 1,-5 0-9,4 0 62,-4 0-91,5 3 1,-5-2 0,3 3 0,-2-1-1,0 1 1,2 0 0,-1 2 5,4-2 1,-3 2-34,0-2 1,0-1 57,3-1-192,-1 2 0,3-2 47,-1 3 0,2-2-62,-2-3 0,0 0 154,3 0 1,-3 0-5,3 0 0,-3 0 32,0 0 1,2-1-1,-2-1 0,1 0 154,-3-2 1,-2 2-97,1-2 0,-4 1 19,1-1 1,1 0-131,-1-2 1,0 1-349,-2 1 358,0 3 1,0-5-426,0 2 330,0-2 25,-2-1 134,1 1 1,-3 0-55,2 2 101,1 1 1,-2 3 196,1 0 1,-2 0 76,-2 0-223,2 0 0,-2 0 1,2 1 162,-2 1 0,2-1 54,0 4-262,0-1 1,-2 2-1,1 1-3,1-1 0,2-1 95,0-1-172,1 0 1,1 3 0,0-1-60,0 0 1,0 1-242,0-1 169,3 1 1,1-2-1,2 0-146,1-3 0,-1 1-104,0-1 304,1 0 1,-1-2 3,1 0 1,-1-3-9,1-1 0,-2 0 55,0 0 1,-2 0-42,-1-3 0,-1 1 103,1-1 0,1 2-115,-1-1 1,0 3-55,-2-3 73,0 1 21,0-2 1,0 3 84,0 0-134,0 2 243,0-1-84,0 9 1,0-2 122,0 5 1,1-2-68,1 0 0,-1 2 133,4 1 0,-2 0-166,2 1 1,0 1-8,-3 2 0,3 0-102,-1 1 0,-1-1 99,-1-2 1,-1 1-157,-1 0 1,2-3 28,0-1 1,0-2 29,-2-1 0,-2 1-164,0-1 180,-3-3-128,1 0 1,-2-3 108,-1 0 0,3 0-274,0-3 153,2 0 0,-3-3 36,3-1 1,0 1 10,2-1 0,0 1-17,0-1 1,0 1 26,0 0 0,2-3 4,0 1 0,3-1 95,0 3 0,0-1-89,-1 1 0,2-1 82,-2 1 1,2-1-94,0 1 1,1-2 4,2 2 1,-2-2 5,1 4 1,0-2-8,1 0 1,-2-1-24,2 1 0,-2-1-12,-1 1 1,0 0-85,-2-1 1,1 1 103,-3-1 1,2 1 30,-1-1 1,-1 0-1,-2-1 0,0 1 108,0-2 1,0 2-65,0 1 1,-2-1 127,-1 1 1,-2-1-107,1 1 1,1 0 114,-2 2 0,3-1 21,-2 3 219,2 0-396,0 2 149,2 0-35,0 2 1,0 2 93,2 2 1,1 1-89,2-1 1,0 3 127,-3-1 1,3 2-89,-1-2 1,1 2 140,-1 3 1,1-2-113,-3-1 0,3-1 28,-3 2 1,0-1-240,-2 0 1,1 0 114,1-1 1,-1-2-162,1 2 0,-2-2-56,0-1 0,0-2-19,-2 1 0,0-4 37,-2 1 0,2-1 69,-3-1-20,4 0 30,-5-3 1,3-1-2,-1-2 0,1 0 2,3-1-112,0 1 1,0-1 0,-2 1-9,0 0 0,0-1-337,2 1 398,0-1 1,0-1 0,0-1-72,0 1 1,2 1 253,0 1-180,0-1 0,1 1 0,1 0 122,2 2 0,1-2 42,-1 2 43,0 1 0,3 0 1,-1 1-74,0 0 1,2 0 148,-2 2-186,1 0 1,-3 0 0,1 0-5,-1 0 1,-2 0-100,0 0 100,-2-3-68,4 2 51,-3-1 9,1 2 55,-1-3-63,-3 2 44,0-2 0,0 2-2,0-1 85,0 2-84,0-3 401,0 3-253,0 3 35,-3 0 0,2 1 0,-1 1 28,1 0 0,1 0 49,0 2 0,-2 0-264,0 1 1,0 0 75,2 0 0,0-1-95,0 0 0,0-1 55,0 1 0,0-1-175,0 0 1,0 1 117,0-1 0,0-2-164,0 1 1,0-4 131,3 1 1,-2-1-17,3-1 1,-2 0-11,3 0 0,-2-1 48,2-1 0,0 1-23,0-4 0,-2 3-16,1-2 32,1 0 1,0-3 6,0 1 0,0 2 0,-3-1 0,1 4 78,-1-1 18,-2 1 324,3 1-206,-3 0 0,0 3-182,0 1 0,1 2-82,1 0 0,-1 1-121,1-1-163,-1 1 0,1-1-239,0 0 0,2 1 205,-2-1 0,3-1 388,-3-1 0,3 0 0,-2 2 0</inkml:trace>
</inkml:ink>
</file>

<file path=ppt/ink/ink2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13.226"/>
    </inkml:context>
    <inkml:brush xml:id="br0">
      <inkml:brushProperty name="width" value="0.06" units="cm"/>
      <inkml:brushProperty name="height" value="0.06" units="cm"/>
      <inkml:brushProperty name="color" value="#F2A969"/>
    </inkml:brush>
  </inkml:definitions>
  <inkml:trace contextRef="#ctx0" brushRef="#br0">1 13 6988,'0'-3'113,"0"0"0,0 2 311,0-1-226,0 2 155,0-3 372,0 3-497,0 3-259,0 0 0,0 3 272,3 1-323,-3-1 158,3 4 0,-3-3-37,0 1 1,2-1 40,0 0 1,1-1-1,-3 1 1,0-1 173,2 0-115,-1 1 1,3-1-30,-2 1 1,-1-3 105,1 0-245,1 1 1,-1 0 212,2 0-248,-3 0-11,2-1 57,0 2 55,-2 1-29,2-4-80,-3 3 89,0-5 1,0 4-81,2-3 55,-1 0-3,2-2-3738,-3 0 3749,0 3 0,3-3 0,0 3 0</inkml:trace>
</inkml:ink>
</file>

<file path=ppt/ink/ink2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13.686"/>
    </inkml:context>
    <inkml:brush xml:id="br0">
      <inkml:brushProperty name="width" value="0.06" units="cm"/>
      <inkml:brushProperty name="height" value="0.06" units="cm"/>
      <inkml:brushProperty name="color" value="#F2A969"/>
    </inkml:brush>
  </inkml:definitions>
  <inkml:trace contextRef="#ctx0" brushRef="#br0">1 32 7125,'0'-4'505,"0"0"-102,0 2-46,0-3 1,0 3-408,0-2 104,0 2-66,0 0 0,0-1 194,3 1-276,0 0 0,4 2 14,-1 0 1,0 0-114,1 0 108,-1 0 0,1 0 77,-1 0-162,0 0 1,1 0 106,-1 0 1,-1 0-780,-1 0 842,0 3 0,5 1 0,1 2 0</inkml:trace>
</inkml:ink>
</file>

<file path=ppt/ink/ink2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16.010"/>
    </inkml:context>
    <inkml:brush xml:id="br0">
      <inkml:brushProperty name="width" value="0.06" units="cm"/>
      <inkml:brushProperty name="height" value="0.06" units="cm"/>
      <inkml:brushProperty name="color" value="#F2A969"/>
    </inkml:brush>
  </inkml:definitions>
  <inkml:trace contextRef="#ctx0" brushRef="#br0">7 1 8791,'-3'0'839,"0"0"-485,3 0-363,0 3 0,0-2 63,0 3 95,0-2-159,0 3 1,0-1 51,0 2 0,0-1-86,0-1 103,0 0 1,2 3-38,0-1 0,0 0-13,-2 1 1,0-3 2,0 0-8,3 1 0,-2 1-3,1 1 1,-1-3 40,-1 0 11,0 0-61,2 3 1,-1-1 49,1 1-61,-1-4 1,0 2 93,1-3-36,-1 3 0,1-3 16,-2 2 0,0-2 73,0 2-103,0-2 35,0 4-89,0-6 0,0 4 96,0-2-362,0-1 36,3 2-188,-2-3 86,2 0-89,-3 0 0,3-3 0,0-1 0</inkml:trace>
  <inkml:trace contextRef="#ctx0" brushRef="#br0" timeOffset="581">200 219 7794,'-5'0'-291,"1"0"758,0 0 333,-3 0-79,4 0-840,0 0 161,3 0-305,3 0 99,0 0 1,4-2-31,-1 0 1,-2-1 115,1 3-50,-1 0 0,0 0-88,1 0 93,-4 0 345,5 3-216,-6-2 0,3 3 320,-3-2-63,0-2-95,0 3-138,0 0 0,0-2-10,-3 1 1,2-1-86,-3 1-119,2-1 1,-1 2 183,1-3 0,-2 0 0,-2 0 0</inkml:trace>
</inkml:ink>
</file>

<file path=ppt/ink/ink2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19.445"/>
    </inkml:context>
    <inkml:brush xml:id="br0">
      <inkml:brushProperty name="width" value="0.06" units="cm"/>
      <inkml:brushProperty name="height" value="0.06" units="cm"/>
      <inkml:brushProperty name="color" value="#F2A969"/>
    </inkml:brush>
  </inkml:definitions>
  <inkml:trace contextRef="#ctx0" brushRef="#br0">180 78 7775,'-5'-6'-2,"2"1"204,0 1 1,-1 2 342,2-3 0,-1 3 154,1-2 1,0 2-261,-2-2 0,3 2 381,-2-3-280,3 4-537,0-5-182,0 3 24,0-4 1,0 3 126,0 0-197,0 2-669,0-4 621,0 6 0,-3-3 190,-1 3 0,-4 0-44,-1 0 0,-2 1 330,0 1 1,-1 1-84,-1 4 1,2-1 71,1 1 1,0 0 17,-1 1 0,2-1-96,2 2 0,2-1 78,0 0 1,0 0 65,3 3 0,0-3 49,2 3 0,3 0-116,1 2 1,4-2-34,1 2 0,2-4-12,0 4 1,-1-2-79,0-1 0,1 2 42,2-1 1,0-1-136,0 1 0,-3-3 103,1 0 1,-1 1-30,1 0 0,-2 0-141,-3-3 1,0 0 59,-2 1-50,2 2 0,-5-2 59,1 2 1,-4-2-124,-3-1 1,0-1-123,-2-1 0,1-3-241,0 1 1,-1-1 128,1-1 0,-1 0-148,1 0 0,-1 0-1305,1 0 1833,0 0 0,-1 0 0,1 0 0</inkml:trace>
  <inkml:trace contextRef="#ctx0" brushRef="#br0" timeOffset="494">51 251 8099,'4'-3'1618,"0"2"-1228,-2-1 1,1 0-279,4-1 1,2 1-213,2 2 0,1-2-20,1 0 1,2-1-348,0 1 1,2 1 0,-2-1 1,0-1 465,-3 1 0,4-3 0,0 2 0</inkml:trace>
  <inkml:trace contextRef="#ctx0" brushRef="#br0" timeOffset="1851">289 264 7080,'-4'0'703,"1"0"18,3 0-452,0 3 1,0-2 215,0 3-351,3 1 1,0 1-89,1 1 1,2-1 35,-2 0 1,0 1-90,0-1 1,0 1-150,0-1 202,2 0-212,-3 1 0,2-1-97,-1-2 14,-3-1 138,2-3 84,-6 0 0,0-3 21,-1-1 1,-2 0 5,2 0 1,1-1 4,-2-1 0,2 0-13,-2-1 1,2 0-65,1-1 1,1 0 60,-1 0 1,1 1-42,1 0 0,0 1 40,0-1 1,3 2-4,1 0 0,2 0 15,0 1 0,3 0 1,0 0 0,2 2 86,0 0 1,1 1-94,1 1 0,-1 0 90,1 0 1,-1 3-68,-1 2 0,1 0 65,-1 2 1,-1-1-58,1 0 0,-4 2 2,2 0 1,-2-2-49,-1 2 1,0-4-7,-2 2 0,1-1-79,-2 2 0,-1-1 65,-2 1 1,-1-3-28,-1 0 1,0-2 44,-2 0 0,0-2-20,-3 0 1,0 0-2,-1 0 0,1 0-3,-2 0 0,2 0 30,1 0 1,-1-2 9,1 0 0,0-3 86,2 1-100,-2-2 0,3 0-85,-1-1 1,1 1 94,3 0 1,1 1-2,1 1 1,1 0 13,4-3 1,-1 2-1,1 0 1,-1 0 28,1 3 1,-1-2 121,0 2 1,1 0-28,-1 2 1,1 0-57,-1 0 1,0 0 75,1 0 1,0 0-36,2 0 1,-2 0 3,1 0 1,-1 0-3,0 2 0,-3 1 1,0 2 1,0 0 22,0 0 1,0 2-44,-2 2 0,-1 0-88,1-3 0,-2 0 93,0 1 0,3-3-199,-1 0 65,0 1-93,-2 1 142,0-2-36,0-2-8,-3-2 4,2 0 1,-2-2 1,3-2 27,0-2 0,0-1-191,0 1 0,0-1 111,0 1 1,1-1-189,1-2 1,0 2 11,2-1 0,0 0 113,0 2 1,2 0 42,-2-1 0,-1 3 73,2 0 399,-1 2-212,2-1 119,1 3 1,-2 3-100,0 2 1,-2 0 52,-1 2 1,-1-1-133,1 0 1,1 1-70,-1-1 0,3-1 35,0-1 1,-2-1-27,1 2 1,-2 0-23,3-3-258,-1 0 156,2-2 91,1 0-111,-1 0 0,1-1 47,-1-1 0,-2-1-122,1-4 0,-3 1 107,2-1 1,-2 0-99,0-1 0,1 3 39,-1-2 0,2 2 21,-2-1 1,0 2 337,-2-1-135,3 4 244,-2-2 1,2 3 255,-1 0 151,-1 0-464,5 3 1,-3 0-88,1 4 1,2-3-140,-2 0 0,0-1 135,0 1 1,-2-1-364,2 2 90,1 0-474,1-1-237,0 2-542,1 1-1081,-1-1 2414,1 1 0,-1-1 0,0 0 0</inkml:trace>
  <inkml:trace contextRef="#ctx0" brushRef="#br0" timeOffset="2673">1116 257 7898,'0'-3'625,"0"0"1,0 2-219,0-1-425,0 1 245,0-4-542,0 1 189,0-2 0,-1-1 32,-1 1 0,1 2 2,-3-1 0,2 3-39,0-2 0,-1 3 66,-2-2 1,2 3-13,-2 0 404,1 0 0,-2 0-152,-1 0 1,2 3 256,0 1 1,0 2-142,3 0 1,0 0 15,2 1 1,0 1-139,0 1 0,0-1-110,0-1 1,1-1-97,1 1 1,-1-1 49,4 1 1,-1-4-130,2-1 0,1 1 69,-1-1 1,-2 0-107,1-2 0,-1 0 66,2-2 0,-1 0 62,-1-2 1,0 0-40,3-3 0,-3 1-4,0-1 0,-2 1-64,3-1 0,-2 1 60,1 0 1,0-1 4,-2 1 0,-1 2 13,1-1 0,-1 3 264,-1-2 90,3 2 11,-3 0 0,3 2 78,-3 2-179,0 2 0,0 2 35,0 1 0,0-1-99,0 1 1,0-1-207,0 0 1,1-1 103,1-1 1,1 0-472,1 3 1,2-3-87,-2 0 0,4 0-334,0 0 0,2 1 286,-2-3 0,2 3 561,0-3 0,2 3 0,-2-2 0</inkml:trace>
  <inkml:trace contextRef="#ctx0" brushRef="#br0" timeOffset="3323">1463 193 7741,'-5'0'598,"1"0"-302,3 0-136,-2 3 1,3 1 154,3 5 0,0-2-80,4 2 0,-1 1-138,0 0 1,2 2 60,0 1 0,-1 0-139,2 0 1,0-1 75,0-1 0,-1 1-89,-1-1 0,-1-2-26,0-1 0,-2 0-373,-2-2-697,2 0 535,-4 1-10,3-4 1,-3-1 186,0-4 1,0 1 5,0-3 1,0-1 371,0-4 0,-3 2 0,0-5 0,-4 2 0</inkml:trace>
  <inkml:trace contextRef="#ctx0" brushRef="#br0" timeOffset="3832">1488 213 7741,'-3'-7'84,"-1"1"1,-1-1 0,0 1 0,2 0-1,0-1 1,1 1 0,2-1 0,2 1 119,0-1 1,4 4 0,-1 0-1,4 1-168,1 0 0,-2-3-54,3 3 0,-1 0 98,1 2 0,1 0-35,-1 0 1,-2 3 78,2 1 1,-3 2-18,1 0 1,-1 3-123,-1 0 1,0 0 65,-5-1 0,2-1-99,-2 2 0,0-1 92,-2 0-9,0 0 1,-3 1-12,-1-3 1,-2 0-13,-3-2 0,1 1-2,-2-3 0,0 0 0,-1-2 0,0 0-331,2 0 1,1 0 141,1 0 1,1 0-457,-1 0 0,4 0 56,1-2 579,1 1 0,1-5 0,0 3 0</inkml:trace>
  <inkml:trace contextRef="#ctx0" brushRef="#br0" timeOffset="4327">1661 225 7751,'-3'0'1182,"0"0"-870,0 0-157,2 0 1,-1 1-77,2 1 1,0 0 267,0 2-286,0 0 1,0 3-17,0-1 0,0-2-153,0 1-34,0-1 0,2 0 0,1 0 0,0-1-225,2-2 0,-1-1 364,0-2 0,-3-2 0,2-2 1,-2-1-1,0 1 0,2 0 0,-2-1 1,0 1 96,-1-1 0,2 1-67,0 0 0,1-1 0,-2 1 0,2-1 117,1 1 0,0 2-115,2-1 0,1 3-10,-1-2 0,1 3-32,-1-2 1,1 3-1,2 0 0,-2 0-84,4 0 1,-1 2-204,1 0 0,0 1 33,-2-1 1,2-1-245,0 4 0,-2-3-2,0 2 1,-2-2 512,-1 2 0,4-2 0,-1 1 0</inkml:trace>
  <inkml:trace contextRef="#ctx0" brushRef="#br0" timeOffset="4808">1886 213 7751,'-4'-3'-580,"-1"-1"683,4 1 76,-2-3-153,0 2-1,3 1-29,-3-3 1,3 5-18,0-4 32,-3 4 5,-1-2 1,-2 3 202,-1 0 1,1 0 45,0 0 0,-1 1 122,1 1 0,-1 2-167,1 2 0,-2 0 44,2 1 0,-2 1 36,4 1 1,1 0-38,1 0 1,1-2-287,1 1 1,3-1 121,1 0 0,2-1-257,3 1 1,-1-3 22,2 0 0,-1-2-86,2 0 0,-3-1 107,3-1 1,-3 0 56,0 0 1,-1-1 26,0-1 1,-3 0-13,0-2 1,-2 0 93,0-3 0,1 0-70,-1-1 1,0 0-99,-2 0 1,0 1 0,-1 0 0,0 1 0,-1 0 0,0-1 0,1 1-1732,-1-1 1060,1 1 63,-2 2 724,3 2 0,3 2 0,1 0 0</inkml:trace>
  <inkml:trace contextRef="#ctx0" brushRef="#br0" timeOffset="6276">1982 225 7743,'4'-3'273,"-1"-3"0,-1 5-123,0-4 1,1 3-147,-1-2 1,-1 2 31,1-2 0,-2 1 206,0-1-375,0 3 32,0-5 14,0 3 0,0-2 106,-2 1 0,-2 3 4,-2-2 0,-1 3 50,1 0 0,-3 0 83,1 0 0,-1 2 24,3 0 0,-1 3-61,1-1 1,2 2 136,-1 0 0,3 1-23,-2-1 0,2 1 16,0-1 0,2 0-139,0 1 0,0-1-71,0 1 1,0-1-89,2 0 1,2-1 41,2-1 0,1-3-111,-1 2 0,3-3 48,-1 0 0,1 0-29,-3 0 1,1-3 14,-1-1 1,1-2-88,2 0 1,-4-1 79,1-2 0,-2 2-131,1-4 0,-2 0 80,-1-2 1,-1 3-129,1-1 1,-1-2 36,-1-2 0,-3 0 103,-1 2 0,0 1-17,0-1 1,2 2 51,-2 0 1,2 3 103,-3 0 1,4 3-15,-1 1 0,0 2 150,0 0 1,1 2 0,-1 2 0,2 3 0,0 1 0,0 2 0,0 0 0,0 1 0,0-1 401,2 1 1,-1 2-465,1-3 0,1 4 0,0-2 0,0 0 106,0-2 0,1 2-36,-2 1 0,2-1-81,-2 0 0,3-2 24,0 1 1,-2 0-170,2 0 0,-2-1 5,1-1 1,2-2-98,-2 0 1,0 0 98,0-3 0,1 0-228,1-2 154,0 0 1,1-1-62,-1-1 0,1 1-1,-1-4 1,-2 1 98,1-2 1,-3-1 29,2 1 0,-3-3-24,2 1 0,-1-1 6,1 3 1,-1-1-119,-2-2 0,0 2 0,0-2 0,2 2 171,0 1 0,0 2-217,-2-1 375,0 4-126,0-2 368,0 3 1,0 3-164,0 1 1,0 2 290,0 0 0,0 1-178,0 2 1,0-1-59,0 2 1,2-2-112,0 1 0,3-1-65,-3 0 1,3-1-165,-1 2 0,2-4 74,0-1 1,1-2-203,-1 3 1,0-4 66,1 1 1,-1-1-8,1-1 0,-3-2 164,0 0 1,0-3 23,0 0 0,-1 0-32,-3-2 0,2-1-18,0-1 1,0-2-176,-2 3 1,0-1 72,0 0 1,0 2-103,0-2 0,0 2 19,0 1 90,0-1 107,0 4 358,0 0 9,-3 3 0,3 3-170,-2 1 1,1 2 2,1 0 1,0 1-5,0 2 1,0-2-95,0 2 0,2-2 216,0-1-355,3 1 0,-1-1-60,2 0 0,1-1-69,-1-1 0,0-3 36,1 2 0,-1-2-68,1 1 1,-1-1 29,0 1 1,3-1 99,0-1 1,-1-2-60,-2-1 74,1-2 0,-1 2-2,1-4 1,-1 2-26,1 0 0,-3 0 9,0 0 1,0 0-72,0-2 0,2 1 78,-2 0 0,1-1-102,-1 1 0,2-1 48,-2 1 1,2 2 68,0-1 0,-1 2 16,-1-2 0,0 0 110,3 3 0,-3 0-57,0 2 0,0-1 378,0-1-183,2 2 6,-3-3 1,1 3 8,1 0-84,-4 0-116,2 0-250,-3 0 205,-3 0 0,2 0-30,-4 3 1,1-3 236,-2 2 1,-1 0-120,1 0 1,0 1 140,-1 1 1,-1 2-46,-1-2 0,0 2 59,3 0 0,0 1-74,-1-1 1,3 1-21,0-1 1,2 0-44,0 1 0,1 0-115,1 1 0,3 0 90,2 0 0,1-1-143,2 0 1,0-1-28,3 0 0,0-1 90,2-1 1,-3-3-217,1 2 0,0-3 66,1 0 1,-1-2 8,0 0 0,-3-4 20,0 0 1,1-1-117,-3-1 0,2-1 138,-4 0 1,1-2 31,0 0 1,-2-1-19,-1-1 1,-1 0-19,1 0 1,1-2-92,-1 1 1,1-2 109,-1 1 0,-1 1 47,1-1 0,-1 3-3,-1 1 0,0 2 120,0 2-20,0 4 0,-1 0 257,-1 3 1,0 0 195,-2 3 0,3 1-193,-1 4 1,-1 0 141,1 3 0,-1 0-124,3 1 1,0 1-21,0-3 1,1 4-114,1-3 1,0 2-95,2-2 1,0 0 42,0 0 1,1 1-185,0-1 1,0-2-73,2-1 1,-3 2 90,0-2 1,0 1-214,0-3 1,0-2-34,-2-2-502,-1 1 210,2-2 239,-6 2 1,-1-6 16,-2-1 0,-1 0-63,1 0 0,0 0 315,2-3 1,-2 1-117,2 0 1,-1-3 286,1 0 0,-1 1-79,3 2 1,-1-1 205,1 1 1,1-1-50,-1 1 1,1 2 33,1-1 0,1 2-111,1-2 1,2 0-46,5 3 1,-2-2-88,4 2 0,-2 0 81,1 2 0,0 0-83,1 0 1,1 0 50,-4 0 1,3 0 20,-3 0 1,1 0 2,-3 3 1,1-3 86,-1 2 0,-2 0 57,1 0-86,-4-1 0,3 4 83,-2-3 0,-2 1-56,3-1 0,-3-1 41,0 4 0,0-3-46,0 2 0,-2 0 167,0 3 0,-2-1-49,2 1 0,-1-1 78,1 0 1,1 3-169,-1-1 0,1 1-136,1-3 1,0 3-33,0 0 0,1-2 66,1-2 0,2 0-515,2 0 0,0-3 245,1 1 0,0-3-602,1 0 0,0 0 144,0 0 0,1-3-65,0-1 0,-1-2 100,-1 0 1,-1-2 250,1-1 1,-2-2 91,0 3 1,-2-4 289,-1 2 0,-1-2 0,2-1 0</inkml:trace>
  <inkml:trace contextRef="#ctx0" brushRef="#br0" timeOffset="6753">2752 39 7997,'-7'0'-596,"5"3"596,2-1 0,0 3 0,2-2 0</inkml:trace>
  <inkml:trace contextRef="#ctx0" brushRef="#br0" timeOffset="7200">2887 155 7741,'-1'-6'0,"-1"2"384,1-2-215,-5 3 1,5-3 21,-3 2 0,1-1-125,-1 3 0,2-1-152,-2 3 0,-1 0 95,-1 0 1,0 0 24,-1 0 1,1 1 274,-1 1 0,1 0-86,0 2 1,0 2 73,2 3 0,-1 0-93,2 0 0,-1-1-180,2 2 0,0-1 105,2 1 0,0-2-80,0 1 0,3 0-18,1 0 1,2-1-233,3-4 0,-1 1 19,3-3 1,-3 2 75,3-2 1,-3 0 148,0-2 1,-1-2-96,0 0 44,2-3 1,-2 2-55,2-4 0,-3 1-134,-2-1 0,1 0-9,-3-1 0,1 1 0,-3-2 1,0 1-1,2 0 0,0 0 1,-1-1-1,0 1 0,-1-1 1,0 1-35,0 1 0,-1-1 1,0-1-1,-1 1 451,0 1 1,2 4 0,2 1-1,1 3-102,0 1 0,-1 3-103,0-1 0,1 2 123,-1 0 0,2 1 140,-2-1 1,2 1-99,-1-1 0,1 0 124,-2 1 1,1 1-107,-1 1 1,-1 0-4,1-3 0,-1 0 55,1 1 0,-1-1-20,1 1 1,0-2-144,0 0 0,-2 0 103,3 0 0,-3-2-343,0 1-45,3-2 24,-2 1 147,2-3 0,-3-1-197,0-1-8,0-2 1,2-2 75,0-1 1,0 0 9,-2-1 1,1 1 38,1-2 1,-1 0-44,1 0 1,1 1 96,-1 1 1,1 1 10,-1-1 1,-1 1 72,4 0 305,-4-1 75,5 1-165,-3 2 163,1 1 1,1 6-144,-3 1 0,2 2 158,-2 1 1,1-1-75,-1 0 0,0 1-143,2-1 0,0 1-41,0-1 1,1 1-99,-3-1 0,3 1-29,-1 2 1,1-4 54,0 1 1,0-1-565,-1 1 1,2 1-321,1-1 0,-3-1 798,0-1 0,3 0 0,3 2 0</inkml:trace>
</inkml:ink>
</file>

<file path=ppt/ink/ink2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33.425"/>
    </inkml:context>
    <inkml:brush xml:id="br0">
      <inkml:brushProperty name="width" value="0.06" units="cm"/>
      <inkml:brushProperty name="height" value="0.06" units="cm"/>
      <inkml:brushProperty name="color" value="#F2A969"/>
    </inkml:brush>
  </inkml:definitions>
  <inkml:trace contextRef="#ctx0" brushRef="#br0">109 154 7697,'0'-4'301,"0"2"-3,0-1-160,0 2 1,0-3-36,0 2 6,0 2 1,0-4-160,0 2 174,0 1-206,0-4-35,0 4 156,0-5-131,-3 5 0,0-1 47,-4 2 116,1 0 14,-3 0 1,-1 0 6,0 0 1,0 2-4,4 0 1,0 2 111,-1-2 1,3 3 46,0-3 0,0 3-82,0-1 0,-2 1 16,2-1 0,1 2-49,1-2 1,1 2-12,1 0 0,0 1-64,0-1 1,1 0-109,1-2 0,1 2 32,1-2 0,4 0-139,-2 0 0,2-3-11,-1 1 1,1-1 60,1-1 0,0 0 66,-1 0 0,0-1-5,0-1 0,1-1-3,0-4 0,0 1 18,-3 0 1,-2-1 6,1 1 1,-3-1-3,2-2 0,-3 2 1,1-2 0,-1 2-128,-1 1 0,0-3 75,0 1 0,-2-3-136,0 2 0,-2-2 2,2 0 1,-3 1 79,3 0 1,-2 1 56,2-2 0,-1 4-5,1-2 0,1 4-24,-1 1 319,-2-1 167,4 2-272,-6 0 1,5 4 345,-1 1-294,1 1 1,1 5 13,0 0 0,0-1-23,0 2 0,1-1-36,1 0 1,1 0-36,1 3 0,2-1-22,-2 0 0,0 2 16,0-4 1,0 2 10,3-2 1,-1 1-12,1 2 1,-3-1-39,0-1 0,0-2-71,3 1 1,-1 0 52,1-2 1,-1 0-7,1-2 1,-3-1-39,0 0 1,0-3-290,3 2 81,-1-1 1,1-1 71,-1 0 0,0-3-52,-2-1 0,2 0 64,-2 0 1,0 2 106,0-2 1,0 0-9,2-3 1,-1 3 2,-1 0 0,-2-1 11,2-1 0,-1 0 129,1 2 1,-2-2-214,2 2 0,-2-3 88,0-1 0,-1 1-134,-1-2 1,2 2 34,0 1 1,0-1 21,-2 1 1,-1 2 73,-1-1 0,1 2-6,-4-2 1,1 3-3,-2 2 1,1 0 12,1 0 0,0 0 270,-3 2 1,1 1-93,0 2 1,1 2 252,1 0 1,1 1-160,-2-2 0,0 1 45,3 2 1,0-2-98,2 1 0,0 0-144,0 1 0,0-2 59,0 2 0,1-2-104,1-1 0,1 1-116,4-1 1,1 0 15,1 1 1,2-3-94,-3 0 1,3-2 40,-3 0 1,4-1-46,-1-1 1,-2 0 13,2 0 1,-3-3 71,1 1 1,-2-3 22,-1 1 0,1 0-8,-1 0 0,-2 0-209,0-2 219,1-1 0,0 1-282,0-1 260,0 1 1,-3-1 4,2 1 1,-2 0 39,0-1 0,1 1-12,-1-1 1,1 1 27,-1 0 1,-1 0 124,3 2 0,-2-2-14,0 2 0,-1 0 42,2 0 0,-3 2 346,2-3-312,2 4 0,-3-3 189,1 2-277,-2 1 20,0-1-121,0 2 0,0 2 23,-2 0 0,-2 2 88,-2-2 0,1 1-10,1-1 1,0 0 8,-3 2 1,3-2 303,0 2-355,2-2 9,0 4 1,2-5-129,0 3 0,0-2 98,2 3 1,2-3-80,2 2 0,3-2 53,0 3 0,1-2-4,-1 1 1,1 2 60,-1-2 0,2 2 103,-3 0 0,1 1-78,-3-1 1,0 1 144,-2-1 1,1 1-182,-3-1 0,0-2 44,-2 0 1,0-1-112,0 1 0,0-2 102,-2 2 1,-2-2-129,-2 0 0,1-1-7,1-1 0,0 0 21,-3 0 1,1 0 67,0 0 1,1 0-40,1 0 38,0 0 1,-1 0 19,1 0-429,3-3 242,-2 2 37,3-5 1,3 6 19,1-3 1,0 3 17,0 0 0,0 0 46,3 0 1,-1-2 7,0-1 1,1 1 93,-1 2 1,1 0-75,-1 0 0,0-2 81,1 0 0,-1-1-40,1 1 0,-2 1 64,0-4 1,0 2-46,0-1 0,0-2-1,-1 2 1,1 0-18,-3 0-19,3-1 1,-4-1-4,1 0 0,-1 1-4,-1 1 0,0 2-29,0-2 36,0 2 0,-1-1 276,-1 1-144,1 1 1,-3-2 306,2 3 13,2 3-324,-3 0 1,3 4 407,0-1-285,0 1 0,2-1-166,0 0-5,3 1 0,-1-1-134,2-2 0,0 1-27,1-3 0,1 1-219,1-1 1,0-1-55,0 1 0,-1-1 141,2-1 1,-2 0-473,1 0 0,-2-3 251,-1 1 1,1-3-567,-1 1 996,-2-2 0,-2 0 0,-2-1 0</inkml:trace>
  <inkml:trace contextRef="#ctx0" brushRef="#br0" timeOffset="475">603 26 7678,'-6'2'0,"-1"0"231,1-1 0,0 1 1,1-1-1,2 1 1,3 0-209,2-1 1,3-1 0,2 0 0,-1 0-713,1 0 0,-1 2 149,0 0 0,1 0 540,-1-2 0,1 0 0,-1 0 0</inkml:trace>
  <inkml:trace contextRef="#ctx0" brushRef="#br0" timeOffset="1206">763 103 9037,'5'-1'157,"-1"-1"-84,-3 1-171,5-5 0,-5 5 110,1-3 92,-1 2 1,-1-1-344,0 1 152,0 1 1,-1-2 28,-1 3 1,0 0 16,-2 0 0,0 0 26,-3 0 1,3 1 75,0 1 1,0 1 92,-3 4 0,3-1-88,0 1 1,1 0 142,-1 1 0,3 0-180,-1 0 1,2 1 47,2 0 1,-1-1-182,3-1 1,1-1 61,1-2 1,1 1-22,-1-3 0,0 0 17,1-2 1,-1 0-69,1 0 1,-1 0 39,0 0 90,1-3 0,-1 0 1,-1-4-1,-2 1 1,0-1-1,-2 1 0,0 0 1,-1-1-26,0 1 1,0 2-46,0-1-82,0 4 1,-2-5 16,0 2 259,0 1 1,2 0-106,3 3 0,-2 0 229,3 0 0,-2 3-7,3 1 0,-1 2-17,2 0 1,-1 3-87,2-1 0,-2 3 31,3-2 1,-1 2-160,0 0 0,1-1 113,1 0 1,-1 1-243,-1 2 1,-1-2 63,1-1 0,-2 0-232,0 1 1,0-2 22,-3-2 1,0-1-70,-2 1 0,-4-4 113,-2-1 0,0-1 66,-3-1 1,0 0 151,0 0 1,-1-3-137,1-1 0,0 0 191,3 0 0,-1 0-96,-2-3 0,4 1 150,-1-1 0,3-1-67,-1-1 0,2 0-199,0 1 1,2 0 104,0-3 1,2 2-89,3-1 0,0 1-10,2-1 0,-1 2 70,1-1 0,1 0 108,1 0 0,2 1-125,0 1 0,-1 1 179,0 0 0,-2 1-98,1 1 1,-2 2 139,-1-2 0,1 2 18,-1 0 0,0 1 96,-2-2-48,2 3 10,-3-3-85,1 0 0,0 2 21,-2-1-30,-2 1 1,3 2 62,-3 1 24,0 2 1,0 4-29,0 1 0,0 0 73,0-3 1,2 3-95,1-1 1,-1 1 14,-2-3 0,0 0-40,3 1 1,-3-1 181,2 1-215,-1-1 30,2 1-211,-2-1 61,2-3-320,-1 0-2,-1-3 1,4-3 157,-3-1 0,0 1-34,-2-2 0,2 1 84,1-2 0,-1-1-6,-2 1 1,2-1-38,0 1 0,1-1 111,-1-2 0,-1 4 36,1-1 1,1 1 150,-1-1 1,1 1 210,-1 1 1,-1 3-169,4-2 0,-3 3 59,2 0 1,-2 0-40,2 0 1,-1 0 105,1 3 1,0-2-2,2 3 1,1 1-41,-1 1 0,1 0-152,-1 1 1,1-1-97,-1 1 1,1-1-493,2 0 0,-2 0 300,1-2 0,-1 1-848,0-2 0,1 1 483,1-2 1,0 0-273,-3-2 1,0 0 827,1 0 0,2 0 0,1 0 0</inkml:trace>
</inkml:ink>
</file>

<file path=ppt/ink/ink2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37.777"/>
    </inkml:context>
    <inkml:brush xml:id="br0">
      <inkml:brushProperty name="width" value="0.06" units="cm"/>
      <inkml:brushProperty name="height" value="0.06" units="cm"/>
      <inkml:brushProperty name="color" value="#F2A969"/>
    </inkml:brush>
  </inkml:definitions>
  <inkml:trace contextRef="#ctx0" brushRef="#br0">26 108 7620,'-4'0'0,"1"0"140,1 0 141,1 0-236,-5 0 0,5 0 162,-3 0 135,2 0-205,-1 0 25,3 3 1,0 0 24,0 4 0,0-3 18,0 0 0,0 0-5,0 3 0,0 1-87,0 1 0,3-1-40,1-1 0,2-1-60,1 1 1,-1-1 82,0 1 1,1-3-282,-1 0 0,1-2 93,-1 2 0,0-2-69,1 0 0,-3-1-103,0-1 150,1 0 107,1 0-15,-2 0 1,1-3-32,-3-1 0,0 0 48,-2 0-107,0 0 0,0-3 54,0 1 0,0 1-9,0 1 106,0 3 230,0-5 24,0 5-188,0-2 1,0 4 194,0 1-252,0 2 1,2 2 21,0 1 1,2-3-39,-1 0 1,2 0-97,-1 0 1,4 1 41,0-3 0,2 1-146,-2-1 1,-1-1 7,2 1 0,-1-1 131,0-1 1,-1 0 86,2 0 0,-4-1-60,-1-1 0,-2 0 0,3-2 1,-4 2 29,1-2 6,-1 0 1,-1-3-90,0 1 1,0-1 70,0 1 1,0 2-177,0-1 1,0 1 91,0-2 0,1 0-29,1 2 0,-1-2-3,3 2 135,1 1 1,1-2-63,0 3 0,-1 0 10,-1 2 0,-2 0 43,2 0 265,-2 0-135,4 0 0,-6 0 98,2 2-147,2-1-1,-3 2-34,2 0-17,-1-2 1,-1 2 50,1-1-21,-1-1 1,1 5 65,0-2 0,0-1 46,-2 2 1,1-2-71,1 2 0,-1 0 67,1 0 1,-1 0-133,2 2 1,-3-3-104,2 0 1,1 1 95,-1 1 0,3-2-116,-3 0 0,2-1-3,-2 1 0,3-3-203,0 1 0,-2 1-241,1-1 1,1 1 179,1-3 1,0-1-379,-2-1 0,2 0 105,-2-2 0,2 0 601,0-3 0,1-2 0,-1-1 0</inkml:trace>
  <inkml:trace contextRef="#ctx0" brushRef="#br0" timeOffset="485">315 18 7632,'-13'0'-37,"3"0"0,1 0 1,4 0 363,2 0 1,6 1-462,6 1 0,-1-2-368,-1 3 141,-1 0 1,1-2 132,-1 1 0,0 1 228,1-1 0,-1 3 0,1-1 0</inkml:trace>
  <inkml:trace contextRef="#ctx0" brushRef="#br0" timeOffset="1056">379 37 7633,'-6'-1'1201,"2"-1"-800,-2 2-227,5-3-104,-2 3 16,3 0 0,3 0 32,-1 3 1,2 1 57,-2 4 0,3 2 104,-1 3 1,2 0-58,1 0 0,-1 2 3,0 0 0,1 0-104,-1-2 1,-2-1-87,1-2 0,-1 2 28,2-4 1,-1 1-192,-1-3 1,-3-1-187,2-1 1,-2-3 77,1 1-116,-1-1 151,2-1 0,-3-3-24,0-1 1,0 0 141,0 0 1,0 0-3,0-2 0,0-1 68,0 1 0,0-1-58,0 1 0,0-1-60,3 1 1,-2-1 65,3-2 1,0 2-14,0-1 1,2-2-1,-2 2 1,2-1-1,0 1 1,0-1-1,-1 1 1,-1 1 0,0 1-1,1-1 261,-1 1 0,-2 2 1,2 1-22,-1 2 0,-1 0 1,-2 6-1,0 0-2,3 0 1,-3 3 50,2 0 0,-1 0 2,-1 3 1,2-1-85,0 0 0,3 2 100,-3-4 1,2 1-99,-2 0 0,1-2-61,-1 2 1,0-3 43,2-2 1,-2 2-102,2-2 1,-2-1-69,3-1 1,-3-1-494,2-1 92,0 0 0,3 0 190,-1 0 0,-2-3 17,1-1 0,-3-1 72,2 1 1,-2-2 228,3 2 1,-4-2-78,1 0 1,0 0 96,0 2 0,-2-2-53,3 2 0,-3 0-3,0 0 57,3 2 0,-2-1-63,1 1 274,-1 1 0,-1-1-118,0 4 0,0 2 137,0 2 0,0 0-77,0 1 1,0-1-34,0 1-94,0-1 0,2 0-54,0 1 1,2-3-318,-2 0 0,3-2 156,0 0 0,0-1-260,2-1 1,-1 0 135,1 0 0,-1 0 10,0 0 1,0-1 139,-2-1 1,2 0 136,-2-2 1,-1 2-112,-1-2 274,2-1-27,-3-1-119,2 0 132,-3-1-138,0 4-155,0-3 224,0 5 24,0-2 0,0 4-81,0 1 0,0 0 106,2 2 1,0-3-191,2 1 1,0 1 68,3-1 0,-1 3-321,1-3 1,1 0 114,1-2 1,0 0-341,-1 0 0,0 0-21,0 0 1,1-1-147,0-1 1,-1 1 660,-4-4 0,2 1 0,-3-2 0,4-1 0</inkml:trace>
  <inkml:trace contextRef="#ctx0" brushRef="#br0" timeOffset="1552">757 24 7650,'-6'-5'0,"0"0"219,2 0 1,0 4 93,2-1 0,2-1-7,0 1-309,3 3 0,3 0-186,1 3 0,-1-2-4,1 3 0,-1-2-204,0 1 1,1 1 396,-1-2 0,1 2 0,-1-2 0</inkml:trace>
  <inkml:trace contextRef="#ctx0" brushRef="#br0" timeOffset="1612">866 159 7633,'-5'4'1438,"2"-1"-482,-3-1-615,4-1-35,-4 2-220,5-3-1028,-1 0 651,7 0 0,-3 0-9,5 0 438,-5-3 1,2 0-132,-2-1 21,-2-2 1,4 3 51,-2-4-33,-1 1 0,4-1-89,-3 1 0,2 0-98,-2-1 1,3 3-19,-3 0 50,3-1 397,-2-1-254,4 2 628,-1 1-464,1 3 1,-3 3 23,0 2 0,-3 0-25,2 2 1,-1-1-24,1 1 0,1-1-681,-2 0 458,3 1 0,-2-1-378,1 1 1,2-1 189,-2 0 0,0-1-480,0-1 1,0 0 10,3 0 705,-1 2 0,0-3 0,1 4 0</inkml:trace>
  <inkml:trace contextRef="#ctx0" brushRef="#br0" timeOffset="2840">1200 50 7693,'0'-6'320,"0"-1"0,-1 3-8,-1 0 0,1 1-218,-1-1 0,1 3 222,-2-1-89,3 1 97,-3-2-267,3 2 0,0-1 182,0 4 1,0 0 62,0 2 0,1 0-140,1 3 1,-1-1 0,3 1 0,-1 1-80,1 1 0,0 2 0,3-1 1,-2 1-1,1-1 0,0 2 1,0-1-1,0 1 0,-1-2 1,0-1-332,0-1 0,2 0-39,-1 0 0,0-3-149,-2 2 48,2-5 48,-5 3 155,4-4 90,-4-1 1,1-3-56,-4-4 0,1 1-110,-1-1 1,-1 1-36,1-1 0,0-1 107,2-1 0,0-1-50,0 1 1,0 0 31,0 0 1,0 0 76,0-2 0,0 0-71,0 2 0,3 0 266,1 1 0,0 0 50,0 0 0,0 1 37,3 3 0,1-1-49,1 3 1,0-2 71,0 2 0,-2-1-22,1 3 0,0 0-119,-2 0 0,0 1-14,-2 1 0,1 0 20,-3 2 0,2-2 27,-2 2 93,1-2-4,-3 4-9,0-3 43,0 4 0,-1-1 9,-1 0 1,1 1-53,-1-1 0,-1 1 51,1 2 1,0-2-55,2 2 1,-2 0-13,-1-1 1,1 3-45,2-2 0,0 1-108,0-1 1,2-1 38,1-1 1,-1-1-347,1-2 11,0 2 0,4-6 156,-1 2 0,-2-1-322,1-1 290,-1 0 1,2-3 103,1-1 0,-3 0 11,0 0 0,-2 0 141,0-3 1,1 3-173,-1 0 174,0 0 0,-1-3-146,1 1 0,-2 2 48,3-1 0,-3 3 2,0-2-5,3 2 1,-2-1 148,1 1-115,2 1 180,-4-2 84,3 6 0,-2 1-98,1 2 1,-1-2-27,1 1 1,-1-1 55,-1 2-291,2 1 1,0-2 17,2 0 0,-2 0-120,3-3 1,-3 2 107,2-2 0,-2 0-212,2-2 75,1 0 1,1 0-74,0 0 375,-2 0 0,1 0-123,-3-3 1,0 2 187,-2-3 1,2 2 8,1-3 0,-1 3-99,-2-2 0,0 2-59,0-3 1,0 3 8,0-2 1,0 2-202,3-2 169,-3 2 1,5-1 146,-3 1-164,1 1 357,-1-2 1,-1 6-48,1 1 1,-1 2 72,-1 0 0,1 0-258,1-2 1,-1 2-173,3-2 1,-1 2-116,1 0 0,-1-1 124,2-1 1,3-3-656,-2 1 1,2 1 300,-2-1 1,1 1-254,-1-3 1,0 0 692,1 0 0,-1-3 0,1-1 0</inkml:trace>
  <inkml:trace contextRef="#ctx0" brushRef="#br0" timeOffset="3293">1572 18 7693,'-7'0'-216,"3"0"-66,0 0 282,2 0-144,0 0 0,2 0-48,2 0 1,1 1 191,1 1 0,5 1 0,-2 4 0</inkml:trace>
  <inkml:trace contextRef="#ctx0" brushRef="#br0" timeOffset="3739">1681 82 7337,'-4'0'-178,"-1"0"447,1 0 1,-2 0-79,-1 0 0,3 0-23,0 0-88,2 3 1,-3-2-259,3 4 177,0-4 1,3 4-95,1-3 0,-1 2 81,3-1 0,1 1 35,1-2 1,1 3 209,-1-1 1,0 1-73,1 0 0,-1 0 43,-2-1 1,1 2-34,0 1 1,-2-2-35,2 0 0,-4 0-23,1 0 1,0-2-143,0 1 1,-2 1 0,3 1 0,-3 0-223,-3-2 1,0-1-1,-4-3 1,2-1 251,0-1 0,3-1 0,2-4 0</inkml:trace>
  <inkml:trace contextRef="#ctx0" brushRef="#br0" timeOffset="4960">1957 127 7715,'-7'0'171,"3"2"76,0 0 1,2 1 202,0-1 243,1-1-656,1 5 0,0-5 69,0 3 1,0-2-154,0 3 1,0-3 70,0 2 119,0-2-70,3 3-34,-2-4-108,5 5 152,-6-6-224,3 3 219,-3-3-221,0 0 1,0-3-10,0-1 0,0 1 78,0-2 0,2 1-23,0-2 1,1-1-117,-1 1 1,0-1 147,2 1 1,-2 0 19,0-1 0,1 1 21,-1-1 1,1 2 115,-1 0 1,-1 0 246,3 3-134,-2-3 145,4 4 21,-6-1-165,6 2-131,-5 2 0,4 2-19,-3 2 1,0 1 16,-2-1-47,3 1 0,-3-1-92,3 1 156,0-1-123,-2 0 38,5 1 1,-5-2-2,3 0 1,-2-2-19,3-3 1,-3 0-5,2 0 1,0-1-137,3-1 0,-1-2 90,1-2 1,-1-1-124,0 1 0,1 0 38,-1-1 0,3-1 49,-1-1 107,1 0 1,-3 3 284,1 0-157,-4 2 225,3-2-56,-5 6 0,-1-2-105,-2 4 0,-1-1-23,1 3 1,2-2-32,-2 3 0,1-1-206,1 2 1,0-1 49,0-1 1,0 0-88,0 3 1,1-3 75,1 0 0,0 1-34,3 1 0,0-2-95,0 1 1,-2-2 38,2 1 0,-1 1-22,2-3 1,1 3 39,-1-3 0,1 0 54,-1-2 1,-2 0-53,0 0 41,1 0 1,1-2-57,1 0 1,-3-3-102,0 0 135,0 0 0,1-2-5,-1 1 1,-2 0-12,2-1 0,-2 3 8,0 0 1,-1 1 254,-1-1 12,0 3 246,0-5-304,0 5 0,0-1 369,0 4-375,-3 2 1,2 2-18,-1 1 0,1-3-161,1 0 47,0 1-62,0 1 1,0 0 88,0 1-90,3-4 1,-1 2-12,2-3 78,-3 1-243,5-3 151,-3 0-35,4 0 1,-3 0 64,0 0 0,-1-3-247,1 1 198,-3-3 38,5 2 1,-3-4 128,1 1 1,0 2-97,-2-1 171,-1 4 0,2-4 49,-1 3 97,-1 0 69,2 2 662,-3 0-958,0 3 0,-2 0-116,0 4 1,-1-3-385,3 0 154,0 0 127,3 3 0,1-2-151,2 0 1,1 0-163,-1-3 0,0 2 34,1-2 1,-1 0-153,1-2 1,1 0 604,1 0 0,-1 0 0,-1 0 0</inkml:trace>
  <inkml:trace contextRef="#ctx0" brushRef="#br0" timeOffset="5658">2483 82 7715,'-5'-2'140,"1"0"0,0-1 1,-2 1-302,2-2-144,-2-2 556,2 2-163,-2 1 1,0 6 138,-1-1 0,1 2-41,-1-2 1,1 2 21,0-2 0,-1 3-121,1 0 0,2-2 26,2 2 1,-1-3-57,1 2 1,1-2-196,3 2 1,1-1 77,4 1 1,1-3-124,1 1 0,2 1 32,0-1 1,1 1 120,1-1 1,0 1 117,0 2 0,-3-2-41,-2-1 0,-1 1 54,0 1 1,-2 2-14,0-2 1,0 0 102,-3 0 0,0-2-86,-2 3 0,0-3-21,0 2 0,-1-2-200,-1 2 1,1-2 119,-4 0 1,3-1-172,-2 2 1,0-3-6,-3 2 0,3-1 21,0-1 0,-1 0 107,-1 0 0,0 0-11,-1 0 1,1 0 223,-1 0-173,1 0-51,-1 0 13,4 0-356,0 0 197,3 0 1,5 0-50,1 0 1,2 0 152,-1 0 0,1 0-55,1 0 0,0 0 177,0 0 0,-2-2-83,1 0 0,2 0 198,-2 2 1,1 0 52,-3 0-7,1-3 0,-1 2 195,0-1-184,1-2-166,-1 1-88,1-4 0,-3 1-28,0 0 1,-2 1 130,0 1-148,-2 0 0,0 0-16,0-1 270,0 4 101,0-5 27,0 5 1,0-1 20,-2 2 202,1 2-165,-2 2 0,3 2 228,0 1-397,0-1 0,0 1-77,0-1 0,1 0-193,1-2 16,1 2 1,4-3-277,-1 4 1,1-4-259,-1-1 1,1 1 298,-1-1 0,1 1-148,2-3 1,-2 0-41,1 0 508,-1 0 0,0-6 0,-1-1 0</inkml:trace>
  <inkml:trace contextRef="#ctx0" brushRef="#br0" timeOffset="6150">2649 37 7641,'-3'4'-206,"0"-1"1,4-1-155,1 0 1,1 0-113,4-2 472,-1 3 0,1-2 0,-1 1 0</inkml:trace>
  <inkml:trace contextRef="#ctx0" brushRef="#br0" timeOffset="6654">2797 146 7313,'0'-3'-969,"0"-1"1290,0 2-46,0 1 22,0-2 3,0 1-229,0 1 1,-1-2 340,-1 3-79,1 0-33,-4 0-194,1 0 0,-2 1 2,2 1 1,-2-1 30,2 4-187,1-1 0,-2 2-9,3 1 1,0-1 73,2 0 1,0-1-114,0-1 1,0-2 62,0 2 1,2-1-200,0 1 152,3-3 1,-1 2 36,2-3 1,1 0-42,-1 0 0,-2 0 9,1 0 0,-1 0 0,2-1 0,0-1 1,-1-1-1,-1-2 0,-1 2-136,1 0 0,-3-2 239,1 1 0,1 0 51,-1 0 0,0 2 441,-2-3 1,0 5-130,0 0 0,-2 3-82,0 3 1,0 0-294,2 1 0,1-3 40,1 0 1,-1 0-191,3 0 1,1 1 121,1-3 1,1 1-102,-1-1 1,0-1-6,1 1 0,-1-1 23,1-1 1,-1 0-11,0 0 1,1 0 69,-1 0 1,-1-2-122,-1 0 0,-3-3 67,1 0 1,-1 0-88,-1-2 0,0-1 76,0-1 1,0 0-94,0 0 1,0-1 11,0-2 0,2 1 58,0 0 1,1 1 141,-3-1 0,2 2-80,0 3 1,2 2 286,-2-1 273,0 4-100,1-2 0,-2 6-116,1 1 0,-1 2 35,-1 0 1,0 1 179,0-1 0,0 1-123,0 2 0,0-2-37,0 1 0,0 0-105,0 1 0,0-2-185,0 1 0,0 0-88,0-2 1,1 0-88,1 1 1,-1-1-35,3 1 0,0-3-216,0 0 1,2 0-119,-2 0 1,2 0 48,0-2 446,4-2 0,0 3 0,2-3 0</inkml:trace>
  <inkml:trace contextRef="#ctx0" brushRef="#br0" timeOffset="7112">3156 249 7804,'-4'0'-204,"-1"0"1,3 0 362,-2 0 352,3 0 68,-2 0-102,0 0-189,2 3 0,-2-2-71,3 3 0,0-1-20,-2 1 1,1-2-7,-1 2-208,-2 0-74,1 3 1,-2-1-811,1-2-710,3 2 1611,-2-6 0,0 6 0,-1-2 0</inkml:trace>
  <inkml:trace contextRef="#ctx0" brushRef="#br0" timeOffset="7579">3310 133 7821,'-6'0'2,"-1"0"1,3 0 2,0 0 0,2 0 11,0-2-296,1 1 256,1-2 1,1 3-208,1 0 0,2 0 111,2 0 1,-2 1 210,1 1 0,-1-1 115,2 1 38,1-2 1,-1 0 30,1 0-1,-1 0 0,0 0-20,1 0-135,-1-2 0,1 1-173,-1-1 0,1-1 94,-1 1 0,0 0-227,1 2 0,-1-3 51,1 1 0,-1-2-147,0 2 0,1-1-43,-1 1 1,0 0-25,-2-2 1,2 3 349,-2-1 0,2-2 0,0 0 0</inkml:trace>
  <inkml:trace contextRef="#ctx0" brushRef="#br0" timeOffset="8046">3387 114 7821,'-4'0'-1039,"-1"0"1004,4 0 325,-2 0 24,3 0-24,0 3 1,0-2-133,0 4 1,0-1 0,-1 2 0,0 1-1,-1-1 1,0 1 0,2-1 0,0 0 0,0 1-1,0-1-210,0 1 1,0-1 0,0 1 0,0-1-1,0 0 1,0 1 0,0-1 0,0 1-1034,0-1 0,0 0 323,0 1 762,0-4 0,0 3 0,0-2 0</inkml:trace>
  <inkml:trace contextRef="#ctx0" brushRef="#br0" timeOffset="8106">3329 242 7821,'-3'0'-380,"-3"0"0,5 0 337,-4 0 255,4 0 118,-2 0 297,3 0-439,3 0 0,-2 0 125,4 0 1,-3 0-178,2 0 1,-2 0 197,2 0-363,1 0 0,1 0 66,0 0 0,-1 0-240,-1 0-31,0 0-18,3 3 175,-1-2-233,1 2-106,-1-3-315,0 0 731,1 0 0,-1 3 0,1 0 0</inkml:trace>
</inkml:ink>
</file>

<file path=ppt/ink/ink2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8:48.905"/>
    </inkml:context>
    <inkml:brush xml:id="br0">
      <inkml:brushProperty name="width" value="0.06" units="cm"/>
      <inkml:brushProperty name="height" value="0.06" units="cm"/>
      <inkml:brushProperty name="color" value="#F2A969"/>
    </inkml:brush>
  </inkml:definitions>
  <inkml:trace contextRef="#ctx0" brushRef="#br0">71 250 8085,'-2'-3'0,"1"-1"619,-1 2-325,-2 1 0,3-2-162,-4 1-108,4 1 0,-3-2-348,2 3 341,2 0 1,-4-2-195,2 0 33,1 0 1,-2 2 1,0 0-84,3 0 137,-6 0 1,5 0 157,-4 0 0,3 0-29,-2 2 1,2 1 148,-2 2 1,2 0-110,0 0 0,-1 0 132,1 2 183,0-1-312,2 3 1,0-2 18,0 2 1,0-4 5,0-1 0,1 0-165,1 0 1,1 0 131,1-2 0,2-1-142,-2 1 0,-1-2-25,2 0 0,-2 0-92,1-2 0,1 0 35,-2-2 1,1 2 7,-2-3-37,3 1 1,-2-2-106,1-1 280,-1 1 1,-1-1-40,0 1 19,0 0 29,-2-1 40,0 4 135,0 0-187,0 3 112,0 3 0,0 0-58,0 4-43,0-1 0,1 0-103,1 1 42,-1-1 1,4 1-42,-3-1-75,3-2 0,-1-1-141,2-3 219,0 0 1,1 0-37,-1 0 1,1-1 36,-1-1 1,-2 0 15,1-2 1,-1 0 39,2-3 1,-1 1-2,-1-1 0,-2-1 2,2-1 1,-2 1 11,3 1 1,-3 1-78,2 0 1,-2-1 47,0 1 1,-1 1-26,1 1-35,-1 3 196,2-2-190,-3 3 317,0 0-61,0 3 162,0 0-280,0 4 1,-1-2 15,-1 0 0,1-2-3,-1-1 0,1 0 44,1 2-172,0-2-10,0 3-119,0-4 0,0 3 14,0-2-321,0-2 520,0 3 0,0-3 0,3 0 0,1 0 0</inkml:trace>
  <inkml:trace contextRef="#ctx0" brushRef="#br0" timeOffset="599">193 231 8083,'0'-6'0,"0"0"157,-3 2 1,3 1-1,-2 6 1,1 1-1,1 2 1,0 0 0,0 0 27,0 1 0,0-1 0,0 1 0,0-1-99,0 0 0,0-1-25,0-1 1,2-2-9,0 2 0,0-1-229,-2 1-84,0-3 82,0 2-36,0-3 1,2-1-6,1-1 1,-1 1 109,1-3 0,-2-1 62,3-1 1,0-1 4,0-2 1,1 2 3,-3-1 1,3 0 144,-1 2 0,0 0-16,0-1 0,-2 1-98,3 2 0,-3-1 100,2 3-68,-2 0-11,3-1-7,-4 2 0,2 1-3,-3 5 0,0-2 134,0 1-56,0 1 0,1 1 51,1 1 1,-2-1-100,3 0 1,-3-1 36,0-1 0,0 0-59,0 3 1,0-3-13,0 0 1,2-2 51,1 3-8,-1-4-83,0 2-12,-1-3-123,5 0 1,-5-1 100,4-1 0,-3-2-166,2-2 0,-2 2 109,2 0 0,-1-1 71,1-1 0,-2 0 22,2 2 258,-2-2-236,3 3 281,-4-1 235,5-2-116,-5 6-196,4 0-138,-4 3 1,3 1-135,-2 1 1,-2-3 61,2 2-137,2 0 0,-1 3 87,1-1 1,0-1-175,-2-1-134,-1 0 1,4 2 74,-3 1 1,1-1 303,-1-2 0,-2 4 0,3 0 0</inkml:trace>
  <inkml:trace contextRef="#ctx0" brushRef="#br0" timeOffset="2011">655 263 7836,'0'-6'-297,"0"-1"667,0 1-293,0-1 0,0 3-40,0 0 1,0 2 76,0-3 0,0 3 111,0-2-56,0 3 7,0-5-136,0 2 0,-1 1-263,-1 1-161,2 1 286,-6 1 104,2 0 1,-2 0 23,-1 0 1,3 3 88,0 1 0,0 2-22,0 3 1,-2-2 241,2 2 0,1 0-145,1 0 0,-1 0-66,1-1 1,0-1-226,2 2 0,0-2 89,0 0 1,1-3-190,1 0 1,1-2-28,4 0 1,-1-2 18,1 0 1,1 0 75,1-2 0,-1-2 24,-1-2 1,-1-1 148,0 1 1,1-1-132,-1-2 1,-1 0 103,-1-2 0,-1 0-59,2 2 0,-2-2-103,-1 0 1,-1 0 82,1 0 1,-1 0-10,-1 2 0,0-2 34,0 3 1,0-1-40,0 3 322,0-1-240,0 1 318,-3 2-76,2 2 165,-4 2-21,4 2-252,-5 2 1,6 2-25,-3 1 1,3-1-8,0 1 1,-2-3-2,-1 0 1,1 0 1,2 3 0,0-1 22,0 1 1,-2 1-32,0 1 1,0-1-136,2-1 1,0-1 68,0 1 0,0 1-120,0 1 1,1-1 59,1-1 1,-1-2-163,3 0 1,-1 0-2,1-3 1,0 2 103,3-2 0,-1 0-198,0-2 0,1 0 50,-1 0 0,1 0-85,-1-3 0,0 0 152,1-4 0,-1 1 39,-2 0 0,2-1 28,-2 1 0,-1-1 139,2 1 0,-4 2-62,1-1 1,0 1-74,0-2 1,-1 1 20,1 1 0,-2 2 13,0-2 1,0 2 24,0-3 18,0 4-10,0-2 433,0 3-156,0 3-194,0 1 1,0 2 54,0 0 1,0 1-21,0-1 0,0 1 109,0-1 0,0 0 9,0 1-93,0-1 1,0 1-96,0-1 0,0 0-12,0 1 1,0-3-76,0 0 1,1-2 188,1 0-174,-1 2 34,2-4 0,-3 2-129,3-4 0,-3 1 92,2-3 1,-1-1-127,-1-1 1,0-1 27,0-2 0,0 2 103,0-1 0,0-2-117,0 2 0,2-1 91,0 3 0,3-1-42,-3 1 0,3 0 73,-1-1 1,0 1 3,0 2 0,-2-1 56,2 3 267,1 0-101,1 2 7,1 0 0,-3 0 38,0 0 1,-3 1-100,2 1 0,-1-1-74,1 3 0,-1-1 32,-2 1 0,0-2-36,0 2 1,0 0 26,3 0 0,-3 2-7,2-2 0,-1 0 45,-1 0 1,0 0 5,0 3 1,0-3 116,0 0 1,0 0 63,0 3-294,0-1 1,2 1 121,0-1 0,1-2-146,-3 1 0,0-3 120,2 2 0,0-3-500,2 2 1,-2-3-460,3 0 229,-1 0 1,2 0 178,1 0 1,-1-3 65,0-1 1,0 1 380,-2-2 0,2 1 0,-2-5 0,2-1 0</inkml:trace>
  <inkml:trace contextRef="#ctx0" brushRef="#br0" timeOffset="2525">899 90 7935,'-4'0'-803,"1"0"630,3 0 1,-2 3 0,-2 0 0</inkml:trace>
  <inkml:trace contextRef="#ctx0" brushRef="#br0" timeOffset="3417">969 180 7609,'-4'0'-449,"0"0"658,2 0 0,-1 0 333,1 0-207,1 3-56,-2-3-154,3 6 1,0-2-58,0 2 0,0 0 1,1 1-1,0-1 1,2 1-1,0 1 0,1 1 1,-2-1-1,2-1 124,0-1-178,0 0 0,2 1 0,1-1 90,-1-2-224,0-1 0,1-3-61,-1 0 0,-1-1-92,-1-1 0,-2 0 117,2-2 0,-2-1-123,3-3 1,-4 1 76,1-2 1,0 1 91,0 0 0,-2 0-22,3 0 1,-3 1-12,0 0 0,0 1 138,0 0 0,0 1-95,0 1 301,0 3-119,0-2 414,0 3 0,0 2-336,-3 0 1,3 3 137,-2-1-218,1 2 1,1 0-16,0 1 1,2-3-12,0 0 0,3-2-113,-1 0 0,2 1 59,1-1 0,-1 0-130,0-2 0,1 0 30,-1 0 0,3 0 101,-1 0 1,1 0 176,-3 0 1,0-3-116,-2-1 0,2 0 87,-2 0 1,0 0-139,0 0 0,-2-1-147,3 0 65,-4 0 1,2-2-246,-3 1 1,0 1 16,0 1 1,0 2 18,0-2 207,0 2-178,-3-1 446,-1 3 1,-2 0-45,0 0 1,0 3-2,2 2 1,-1-2 95,2 1-111,-2 1 0,4 1-26,-3 1 0,2-1 55,0 0-88,1 1 0,1-1-7,0 1 1,0-1-95,0 0 1,3 1 44,2-1 0,0-1-10,2-1 0,-1-1-23,1 2 1,-1-3-7,0-2 0,2 3-35,0-1 0,-1 0 63,2-2 0,-2-2-130,-1 0 0,1-1 65,-1 1 1,1-2-265,-1-2 164,0-1 0,1-1 39,-1 2 1,-2-2 32,1 4 1,-3-2-123,2 0-162,-2-1 174,3 1 219,-4 2-119,2 2 245,-3 2 0,0 0 23,0 2 0,0 2 34,0 2 0,0 1-95,0-1 1,0-2 71,0 1 0,0-1 255,0 2-268,0 1 0,0-1-119,0 1 0,0-3 177,0 0-328,0-2 81,0 3-105,0-4 107,0 2 0,2-4-104,0-1 1,1-2-62,-1-2 1,-1 0 72,1-1 1,2 1 81,0-1 0,-1 1-24,2 0 1,-3-1 84,2 1 0,0-1-34,3 1 0,-3 0 204,0 2 142,1-2-188,1 6-3,0-3 1,-1 3-41,-1 0-14,-3 3 1,4 0-23,-3 4 1,1-3-151,-1 0 1,0 0-62,2 3 0,-2-3-467,3 0 266,-1 1 1,2 0-739,1 0 142,-1 0 926,1-4 0,2 5 0,1-3 0</inkml:trace>
  <inkml:trace contextRef="#ctx0" brushRef="#br0" timeOffset="4594">1662 167 8015,'-3'-3'-377,"-3"-1"436,5-2 1,-2 2-25,3-1-59,0 4 62,0-2-246,0 0 129,3 3 73,-2-3 1,2 3 101,0 0 0,-3 1 159,2 1 0,-1 1 40,-1 4 1,-1-2-108,-1 1 0,2-2 13,-3 4 1,1-2-66,-1 2 1,1 0-225,2-2 82,0 0 1,0 1-185,0-1 159,0 1 1,3-2-3,1 0 0,0-3-73,0-2 1,1 0 86,1 0 0,0 0 63,1 0 1,-3-2-50,0-3 0,1 2 42,1-2 1,0 1-76,-2-2 1,1-1-91,-3 1 0,3 0 66,-1-1 1,-1 1-18,-1-1 1,1 1-85,-1-1 0,1 3 57,-1 0 0,-1 2-84,1-3 11,-1 4 253,-1-2 0,0 4-32,0 1 1,0-1 71,0 4 0,0-1-90,0 2 1,0 1 18,0-1 1,2-1-25,0-1 1,1 0 2,-1 3 1,0-2-83,2 0 71,0 0 1,3-2-187,-1 1 1,0-1 6,1-3 0,-1 0-8,1 0 1,-1 0 146,0 0 0,0-1-5,-2-1 1,1 1 32,-2-3 0,1-1-71,-2-1 1,0 2 197,-2-1 1,0 1 176,0-2-228,0-1 1,0 1-92,0-1 1,1 3 0,1 0 1,-1 2-29,1-3 0,-1 3-337,1-2 312,2 3 1,2-3-9,-2 2 100,2 1 0,-3-2-152,4 3 434,-4 0-127,3 0 0,-5 1 257,1 1-96,-2-1-263,0 5 1,0-5-119,0 3 1,3-2 115,-1 3 0,0-3-67,-2 2 1,0-2 96,0 3 0,0-3 69,0 2 39,0 0 284,0 3-143,0-1-153,0 1-232,0-1 0,0-2 93,0 0 0,1-2-411,1 0 0,-1-1 69,3-1 0,1 0-78,1 0 0,0 0-73,1 0 1,-1-3 430,1-1 0,-1-2 0,1 0 0</inkml:trace>
  <inkml:trace contextRef="#ctx0" brushRef="#br0" timeOffset="5113">1938 51 8015,'-4'-5'748,"-1"0"-656,4 0 0,1 4-162,4-1 0,0 1-1118,0 1 677,0 0 511,3 0 0,-1 0 0,1 0 0</inkml:trace>
  <inkml:trace contextRef="#ctx0" brushRef="#br0" timeOffset="5597">1996 77 7962,'-4'-3'201,"1"3"-75,3-3 0,-2 3-2,0 3 0,0 0 20,2 3 0,0 1 10,0-1 1,0 3 87,0-1 0,0 2-97,0-2 0,0 1-55,0 2 0,0 1-20,0-4 1,0 3-147,0-3 0,0 1-72,0-3-361,0 1 151,0-1 75,0-2-26,3-1 1,-3-4 38,3-1 1,-3-2 182,0-2 0,2-1 20,0 1 0,1 0 137,-3-1 0,2-1-129,0-1 1,2 0 104,-2 0 0,3 2-110,-3-1 1,3 0 39,-1 2 1,2-1 0,-1-1 0,0-1 0,0 2 0,0 2 0,0 0 0,2 1 0,-1 1 223,1 0 1,-3 3 0,-1 0 0,0 3 0,-1 1 0,-2 1 191,0 2 0,0-1 1,0 1-1,0-1-240,-2 1 0,1 1-1,-1 1 1,-1-1-126,1-1 1,-1-1 114,1 0 1,1 1-24,-1-1 1,1 1-63,1-1 0,-2-2-93,0 1-179,0-1 1,2 2 97,3-2 0,-2-1-57,3-3 1,1 0-107,1 0 0,0-2-113,1-1 0,-1-1 138,1-1 1,-1 0 94,1-2 1,-1 3 91,0 0 1,1-1 142,-1-1 0,1 0 227,-1 2 0,-2 0 9,-2 2 42,1 1-219,-2-1 1,4 2-5,-3 2 0,0 0-37,-2 2 1,1-2-143,1 3 1,0-2-100,2 1 1,-2 1-47,2-2-84,0 2 0,3-5 76,-1 2 1,1 1-513,-1-1 320,1 1 395,-1-3 0,0 0 0,1 0 0</inkml:trace>
  <inkml:trace contextRef="#ctx0" brushRef="#br0" timeOffset="6092">2413 116 7924,'-5'-1'-791,"1"-1"1984,3 1-730,-2-2 1,3 2-170,0-1 0,0 2-138,3-3 0,-2 3 176,3 0-296,1 0 86,1 3 0,0 0-5,-2 4 10,2-1 1,-5 0-258,3 1 0,-2-1-103,0 1 0,-1-1-87,-1 0 0,0-1-445,0-1-494,0 0-177,0 3 1436,0-1 0,2 1 0,2-1 0</inkml:trace>
  <inkml:trace contextRef="#ctx0" brushRef="#br0" timeOffset="6575">2470 32 7924,'-6'0'-270,"-1"0"0,3-2-147,0 0 838,2 0-125,-3 2-538,4 0-327,-2 0 0,7 0 569,1 3 0,5-3 0,-3 3 0</inkml:trace>
  <inkml:trace contextRef="#ctx0" brushRef="#br0" timeOffset="7098">2515 167 7975,'-3'3'-490,"0"-3"0,2 4 1254,-1-2-160,1-1-323,-2 2 0,3-3-24,-2 0-6,1 0-94,-2 0-301,3 0-18,-3 0 222,2 0-160,-1-3 1,2-1 20,2-2 0,0 2-110,2-1 1,0 1 123,0-2 1,2 1-1,-3 1 1,1 0 0,1 0-1,0 0 1,0 0 0,0 2 174,-1-1-17,0 1 1,2 2-1,-2 2 1,-1 3 0,-1 0-1,0 2 1,0-1-1,-1 1 57,1-1 0,-1-2-269,1 1 0,0-2 1,-1 2-1,2-1-237,0-1 0,0 1-203,1-2 0,-2 1-6,2-1 565,1-1 0,1 2 0,0-3 0</inkml:trace>
  <inkml:trace contextRef="#ctx0" brushRef="#br0" timeOffset="7586">2656 135 7975,'4'-7'-801,"-1"3"601,0 0 0,-2 2 12,3-3 1,-2 3 148,3-2 1,-3 0 120,2 0 0,-2 1 36,0 0 101,-2 3 1,0-4-107,0 2 1,0 1 164,-2-1 0,-2 1-111,-2 1 1,-1 3-71,1-1 0,-1 2 18,1-2 1,2 2 147,-1-1-340,1 2 1,0-4 53,-1 3 1,4-2-109,-1 3 1,1-3 125,1 2 1,1-2-113,1 3 0,-1-4 68,4 1 0,-1 1 39,2-1 0,1 2-11,-1-2 0,1 1 7,-1-1 1,1-1-77,-1 1 1,1 1 34,2-1 0,-2 1-5,1-1 0,-1-1 51,0 1 0,-3 1-5,0-1 0,-2 1 184,0-1 1,-1 0-67,-1 2 0,-1-3 45,-1 1 0,-2 1-67,-2-1 0,-1 3 139,1-3 1,0 0-354,-1-2 0,1 0 1,-1 0-1,1 0 1,0 0 131,-1 0 0,1-3 0,-1 0 0</inkml:trace>
  <inkml:trace contextRef="#ctx0" brushRef="#br0" timeOffset="7650">2797 167 7954,'-6'0'675,"0"-3"-596,2 2 1,-1-2 291,3 1-302,0 1 1,2-1-55,0 4 0,0-1 63,0 4 0,2-1-134,0 2 1,1 1 77,-1 2 1,-1-1 44,1 2 0,-1-1-54,1 2 1,-1-1 180,1 0 1,-1 2-96,-1-4 1,0 3 10,0-2 1,0-1 22,0-1 0,0-1 167,0 0-656,0-2 220,0 2-619,0-6 530,0 3 1,0-3-403,0-3 1,0 0 95,0-4 0,1 1 71,1 0 0,-1-1 460,1 1 0,1-4 0,-2 0 0,2-2 0</inkml:trace>
  <inkml:trace contextRef="#ctx0" brushRef="#br0" timeOffset="8211">2797 160 7954,'0'-5'91,"-2"0"1,0 0 0,1 1-1,0-2 53,1-1 1,3 2 0,1 0 0,3 3 0,1 2 0,2 0 0,1 0 0,-1 0 0,2 0 0,-1 2-280,0 0 0,0 3 117,-2-1 0,-1 1 0,-2 0 0,-2-1 0,-1 1 0,-1 1 0,1 0 0,-3 1 0,-1-1 0,-3-1 304,-2-1 1,-1-1-277,1 2 1,0 0-1,-1-2 1,1-1-391,-1 1 1,0 0 190,0-1 1,-1-1-440,4 1 367,-2-1 1,0-1-823,-1 0 1083,4 0 0,-3-3 0,3-1 0</inkml:trace>
  <inkml:trace contextRef="#ctx0" brushRef="#br0" timeOffset="8274">2964 135 7954,'-1'-4'217,"-1"2"1,1-1 282,-3 1-298,2 0 161,-1 2 142,3 0-575,0 3 0,1 0 163,1 4 1,-1-1-109,1 1 0,-1-2 33,2 0 1,-3 0 95,2 0-425,-1 0-45,-1 2 158,0-1 0,1 0-161,1-2 0,-1 0-977,1-2 1336,-1-1 0,-1 1 0,0-2 0</inkml:trace>
  <inkml:trace contextRef="#ctx0" brushRef="#br0" timeOffset="9188">2971 96 8424,'-7'-6'0,"1"-1"98,2 1 1,2 3 0,4 0 0,2 3 0,2 0 0,1 0-99,-1 0 0,0 3 0,1 0 0</inkml:trace>
  <inkml:trace contextRef="#ctx0" brushRef="#br0" timeOffset="9253">3028 154 7954,'0'-4'-751,"-3"2"0,3 1 964,-2-1 0,2 1 0,2-1 1024,2 1-993,-1 4 1,0 1 326,-3 2-400,3 0 0,-3 1-53,2-1-220,-1 1 1,-1-1 70,0 1 1,1-3-319,1 0 99,-1 0-20,2 3 224,-3-1 0,0-2-202,0 1 81,0-4-6,0 2 98,0-3 1,0-3 92,0-1 0,0 0-57,0 0 1,0 0 46,0-3 1,0 1-46,0 0 1,0-1 172,0 1 0,0-1-44,0 1 0,0-1-17,0 1 0,0 0-85,0-1 1,2 3-92,0 0 1,2 2 8,-2-3 0,3 3 85,-3-2 1,3 2-17,-1 0-8,2 2 1,0 0-6,0 0 1,0 0-66,-2 2 1,2 0-122,-2 2 0,2-2-198,1 3 0,-3-3 420,0 2 0,3 0 0,3 3 0</inkml:trace>
  <inkml:trace contextRef="#ctx0" brushRef="#br0" timeOffset="10180">3208 167 7954,'-4'-7'-383,"-1"3"1,3 0-1,-2 0 1,-1 0 570,-1 2 1,2 1 0,0 1 0,-1 0 0,-1 0 0,0 0 0,-1 1 0,1 1 0,-1 2 46,1-1 1,0 3 0,0-2 0,1 2 0,1 0 0,1 1 0,2-1 0,0 1 0,2-2-683,1 0 1,2-1-55,2-1 1,3-1 186,-1 1 1,1-3-65,0 2 1,-1-1 151,3-1 1,-4-1 177,2-1 1,0 1-66,0-3 1,-3 1 143,-2-1 1,1 2 193,1-2 0,-2 0-111,1 0 0,-3-2 23,2 2 0,-2 0-150,0 0 1,-1 2-94,1-2 146,-1 2-41,2-3 105,-3 4 1,-2-1-90,0 4 1,-1 1 151,1 1 1,1 2-98,-1-2 1,1 0 8,1 0-90,0 0 0,0 3-128,0-1 0,1-2 70,1-2 0,-1 0-494,4 1 317,-1-1 1,2-2 38,1 0 98,-1 0 0,0-1 28,1-1 1,-1 0 110,-2-2 1,1 0 15,-3-2 1,2-1 147,-2 1 0,3-1 82,-3-2 0,2 1-101,-2-3 1,0 3-44,-2-3 1,0 3-50,0-3 1,0 1-66,0-1 0,0 0 76,0 2 0,0 1-203,0 1 170,0 1-2,0 2 0,0 2 69,-2 2 1,1 0 133,-1 2 1,-1 0-127,1 2 0,0 0 2,2 3 0,0-1-88,0 1 1,0-1 82,0 0 0,0 3-132,0 0 0,0 0 56,0-1 1,2 0 22,0 0 0,1 1-20,-1 0 0,-1 0-17,1 0 1,1-2-112,-1 1 1,2 0-1,-2-2 1,0 0 0,1-1-751,1-1 181,2-3-28,-2-1 323,-2-3 1,-2-4 84,0 1 0,0 0-11,-2 2 0,1-2 230,-1 2 0,0-2 38,0 0 0,1-1 0,-1 1 0,-1 2-66,1-1 66,0 1 52,2-2 36,0-1 0,0 3 140,0 0 190,0 2-216,0 0 0,1-1-138,1 1 0,-1 0-44,4 2 0,-3 0 49,2 0 0,0 0-1,3 0 1,-1 0 35,1 0 1,-3 0-3,0 0 1,1 2 368,1 0-198,0 1-58,1-3 1,-3 2-48,0 0 0,-2 1-133,0-1 1,-1-1 61,-1 4 1,0-3-78,0 2 0,0-2 27,0 2 0,-1-2-244,-1 3 73,1-1 0,-4 2 60,3 1 140,0-1-74,2 1 1,0-1 17,0 1-116,0-4-1,2 1-183,0-2 0,3-1 106,-1 1 0,2-2-128,0 0 0,1 0-73,-1-2 1,3 0-115,-1-2 1,1 0 488,-3-3 0,4 1 0,0-1 0</inkml:trace>
  <inkml:trace contextRef="#ctx0" brushRef="#br0" timeOffset="10705">3452 45 8504,'-7'-2'0,"1"-1"236,-1-1 0,4 4 0,1 0-898,4 3 0,1 1 662,1 0 0,5 0 0,-2 3 0</inkml:trace>
  <inkml:trace contextRef="#ctx0" brushRef="#br0" timeOffset="11227">3593 128 7801,'0'-6'313,"0"2"-221,0-1 1,-1 4 62,-1-1 0,0 1-168,-2 1 0,0 0 162,-2 0 0,-1 0 10,1 0 1,-1 2 4,-2 0 0,2 5-28,-2-3 0,2 5-11,1-2 0,-1 1 14,1-2 1,2 3-7,2-1 0,-1 1-53,1-3 1,1 1-133,3-1 1,2-2 16,2-2 1,3 0-240,-1 1 1,3-1-139,0-2 0,-1-2 177,1-1 1,-3-1-22,3-1 0,-3 0 144,0 1 0,0-2 220,-2 2 1,-2-2 146,1 0-87,-1-1 0,0 1 6,0 0 0,-2-1 240,0 1 1,-1 2-36,-1-1-639,-3 4 1,-1-4 0,-2 3 0,-1 0 0,1 2-2455,0 0 2714,2 0 0,1 2 0,3 2 0</inkml:trace>
  <inkml:trace contextRef="#ctx0" brushRef="#br0" timeOffset="11320">3638 167 7954,'0'3'-336,"0"1"1477,0-2-699,0-1 0,0 2 298,0 0-537,0-3 0,0 3 203,3-3-153,-3 3 218,3-2-469,0 2 64,-2-3 1,2 0-171,-1 0 0,0-3 29,2-2 1,-2 2-70,2-1 1,-1-1 84,1-1 0,-1-1-70,2-2 0,0 2-72,0-1 0,0 0 30,2 2 1,-1 2 228,1-1-113,-1 1 0,0 1 666,1 0-228,-4 3-166,3 0 0,-5 3-1,1 1 1,1-1 6,-1 2-148,0-1 0,0 2 11,0 1 0,1-3-281,-1 0 1,0-2 78,2 3 1,-2-4-462,2 1 1,1 1 247,1-1 0,-2 3-718,1-3 1,-1 1 1046,2-1 0,4-2 0,0 3 0</inkml:trace>
  <inkml:trace contextRef="#ctx0" brushRef="#br0" timeOffset="12136">4016 160 7954,'0'-4'-1098,"0"0"1575,0 2-109,0-3-260,0 1-60,0-2 0,0 2-115,0-1 0,0 3 406,0-2-267,0 2 1,-1-1 127,-1 1 1,-1 1-80,-4-1 1,2 1 89,-1 1 0,1 0-59,-4 0 1,2 2 97,1 0 1,-1 3-131,1 0 1,0 0-14,2 2 0,-1-1-150,3 1 0,-2-1 109,1 0 1,1-1-145,2-1 0,1 0 13,1 0 0,2 1-84,2-3 0,1 0 118,2-2 1,0 0-115,2 0 1,1 0-117,-1 0 0,1 0 52,1 0 1,-4-2 170,0 0 1,0-3 0,0 1-1,-1 0 1,-1 0 0,-1-1 0,-1-1-1,-2 0 1,0-1 0,-1 1 0,0-1-1,0 1 201,0 0 0,-2-1-61,0 1 0,0-3-76,0 1 0,3-1-118,-1 3 0,0-1 113,-2 1 0,0-1-138,0 1 1,1 0 87,1 2-16,-2-2 112,3 6 292,-3-3-177,0 3 1,-2 3-98,0 1 0,-2 2 147,2 0 0,-3 0-68,3 1 0,-1-1-139,1 1 0,1-1 89,-1 0 1,2 1-134,0-1 1,0 1 66,0-1 1,0 1-105,0-1 1,0 0 96,0 1 0,0-1-28,0 1 0,0-1 82,2 0 1,0-1-57,2-1 0,-2 0-141,3 3 1,-3-3-77,2 0 0,-2-2-304,2 3 0,1-4-731,1 1 1213,1-1 0,2-1 0,1 0 0</inkml:trace>
  <inkml:trace contextRef="#ctx0" brushRef="#br0" timeOffset="12647">3862 212 8921,'0'4'-89,"0"0"1,0-2 123,0 3 1,-1-2-105,-1 2 0,2 0 78,-3 0-29,0 0 1,-1 2-419,-2-1 62,2 0 1,-1 1 375,3-1 0,-3-2 0,2-1 0</inkml:trace>
  <inkml:trace contextRef="#ctx0" brushRef="#br0" timeOffset="13495">4151 160 7954,'0'-3'-1199,"0"-1"2020,0 2-210,0 1-596,0-1 428,0 2-236,3 0 1,-3 0-85,2 2 1,0 1-130,0 2 0,-1 0 240,1 0-297,-1 0 1,-1 2 46,0-1 0,2-2-81,0 1 1,0-3 119,-2 2-202,0-2 4,0 3 159,0-4-72,0 2 77,0-3 1,1-3 13,1-1 1,-1 0-57,1 0 1,1 0-4,-1-3 1,2 1-70,-2-1 1,3 2 101,-1 0 0,0 0-48,0 0 0,-2 0-20,3 1 82,-1-2 5,2 3 15,1-1 9,-1-1 202,1 4 92,-1-2-243,-2 3 0,-1 1 79,-1 1 0,-1-1-14,1 4 0,-1-3 304,-1 2-335,0 0 0,-2 3 130,0-1-198,-1 0 0,3 1-3,0-1 0,0-1-164,0-1 154,0-3-320,0 5 113,3-2 1,1-1-31,2-1 1,1-1-51,-1-1 0,1 0-354,2 0 0,-1 0-350,2 0 967,-2-3 0,4 0 0,-2-4 0</inkml:trace>
  <inkml:trace contextRef="#ctx0" brushRef="#br0" timeOffset="13985">4285 51 7954,'-6'-2'0,"0"1"176,-1-1 428,1-2-156,-1 3-51,4-1-550,0 2 1,4 2-89,1 0 1,-1 1-93,4-1 1,-3-1 0,2 4 0,0-3 332,3 2 0,-1 0 0,0 3 0</inkml:trace>
  <inkml:trace contextRef="#ctx0" brushRef="#br0" timeOffset="14490">4369 128 7954,'-7'0'0,"3"0"317,0 0 0,2 0-45,-3 0 0,4 1-8,-1 1 0,1 0 9,1 2-277,0 0 0,0 3 82,0-1 1,2 0-152,0 1 0,3-1 106,0-2 0,0 1 30,2-3 1,-3 2-157,0-2 1,1 1-136,1-1 136,1-1 0,-1 2 65,0-3 0,-1 0-40,-1 0-16,0 0 0,2-3 1,-1 0-1,-2-2 0,0 1 1,-1-1-1,-2-1-227,0 0 1,0-1 0,0 1 0,0 0 260,0-1 1,0 3 0,1 0 345,1 2-149,-1-1-139,2 3 0,-2 1 41,1 1 0,-2 0-47,3 2-1,0-3-3,1 5 1,2-5-10,0 4 1,1-4 19,-1 1 1,1-1-6,-1-1 1,1 0 4,-1 0 0,1 0-8,2 0 0,-2 0 1,1 0 0,-1 0-2,0 0 1,-1-1 1,1-1 0,-1 1-17,1-4 1,-4 3-23,-1-2-15,-1 0 0,-1-3-9,0 1 1,0 2 21,0-1 1,-3 4 15,-1-1 1,-2-1 15,0 1 1,1 0 22,1 2 0,-1 0 83,-3 0 0,0 0-19,0 0 0,1 2 164,0 0 1,3 3 6,0-1 1,0 1-121,-3 0 1,4 0 5,0 0 0,3 0-24,0 2 1,0-1 16,0 0 0,0-1-69,3-1 0,0 0-90,4 0 0,0 1-40,1-3 0,0 1-194,3-1 1,-1-1-398,3 1 1,0-1 64,0-1 594,0 0 0,0 0 0,-1 0 0</inkml:trace>
  <inkml:trace contextRef="#ctx0" brushRef="#br0" timeOffset="16257">4760 128 7954,'0'-3'-353,"0"-3"0,0 5 269,0-4 89,0 4-289,0-2 188,0 0 1,0 2 33,0-3 52,0 2 0,0-1 11,0 0 228,0 3-102,0-3 175,0 3 1,-3 0-115,-1 0 1,0 1-102,0 1 1,1-1 1,-2 3 0,0 1-18,0 1 0,0 1 26,1-1 0,-1 0-128,3 1 1,-2-3 19,2 0 1,-1 1-68,3 1 0,0-2 49,0 1-209,0-4-3,3 5 1,1-6 67,2 3 1,1-3-46,-1 0 1,0 0 82,1-3 0,-3 3 2,0-2 67,1-2 1,1 1 98,1-1 1,-3-2 56,0 2 1,-2 0-90,0 0 0,1 2 151,-1-2 1,1 0-40,-1 0 14,-2-2-74,6 3-45,-5-4 42,2 4-29,-1 0 63,-1 3 1,1 0 376,-4 0-305,1 3 1,-4 0-55,3 4 0,-1-1 84,1 0-92,2 1 0,-3-1-241,3 1 1,0-3 14,0 0 1,3 0-21,1 0 0,2 1-36,0-3 0,1 0-182,2-2 1,-2 2 104,1 1 1,0-1 85,1-2 1,-2-1 177,1-1 0,-1 0-63,-3-2 1,2 2 156,-2-2 0,-1 2-71,-1-3 0,1 1-8,-1-2 0,2 1 96,-1 1-59,-1 0 0,0-3-7,0 1 1,2 2-40,-2-1 0,1 4-4,-1-1-1,-1-2 0,3 4 228,-2-3 34,-2 3 206,3 0-172,-3 3-160,-3 0 0,2 4 36,-3-1 1,2-2-58,0 1 1,1-3-28,1 2 33,-2 0 1,1 0-245,-1 1 186,1-4 33,1 5-237,0-5-31,0 1 6,0-2 132,3 0 1,-2 0-62,4 0 0,-3-2 41,2 0 1,-2-2-6,2 2 1,0-3-32,0 1 0,2-1-6,-2 0 0,2 0 15,0 0 0,-1 2 2,-1-2 0,0 3 18,3-2 1,-3 3-10,0-2 1,-2 3 264,3 0-179,-4 0 338,2 0 18,-3 3-205,0 0-130,0 4 0,2-1-6,0 0 0,1-1-90,-1-1 0,0-2 104,2 2 1,0-2-151,3 0 1,0 1 54,1-1 1,0 0 41,3-2 1,-3 0 65,3 0 0,0 0 150,1 0 1,-1 0-137,0 0 0,-3 0 140,0 0 0,-1-2-119,0 0 96,-1-3-272,1 1 1,-2-2 97,0-1 0,-3 3-213,-2 0 0,0 2 20,0-3 0,0 3 23,0-2 0,-2 2 145,0-2 0,-3 2-5,1 0 1,-2-1 170,0 1 0,-1 0-114,1 2 1,-3 0 86,1 0 0,-1 0-95,3 0 0,-1 1 140,1 1 0,-2-1 0,-1 3-122,0 1 0,3 1-49,0 1 0,1-2-14,1 0 0,3 0-134,-2 0 0,3 0 102,0 2 0,2-3-90,0 0 1,4-2 103,0 3 1,1-4-143,4 1 1,-2-1 124,1-1 0,0 0 38,1 0 0,-1 0 0,-2 0 1,0-3 124,0-1 0,-1 0-121,-3 0 1,1 0-4,0-3 0,-2 1-205,-1-1 1,-1 1 129,1 0 0,-1-2-33,1 0 1,-1 0 22,-1-3 0,0 3-27,0-3 0,0 3 11,0-3 0,0 3 47,0-1 0,0 2 149,0 1-146,0 0 489,0 2-296,0 1 0,0 4 59,0 1 0,-2 2 43,0 2 1,-1 1 13,1 2 0,1-2 11,-1 1 0,-1-1-123,1 0 1,0 0-154,2 2 0,0-5 162,0 3 0,2-2-233,0 1 1,2 1-36,-2-1 1,3-2-144,0 1 1,2-2 107,2 2 1,0-2-116,-3-1 0,0-1 270,1 1 0,2 2 0,1-1 0</inkml:trace>
</inkml:ink>
</file>

<file path=ppt/ink/ink2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06.178"/>
    </inkml:context>
    <inkml:brush xml:id="br0">
      <inkml:brushProperty name="width" value="0.06" units="cm"/>
      <inkml:brushProperty name="height" value="0.06" units="cm"/>
      <inkml:brushProperty name="color" value="#F2A969"/>
    </inkml:brush>
  </inkml:definitions>
  <inkml:trace contextRef="#ctx0" brushRef="#br0">26 90 7954,'-4'-3'179,"0"0"1,1 1 0,0 0 0,0 3 303,2 2 1,0 1-450,1 0 1,-2 1 42,0 4 1,0-2 0,2 2 0,0 0 58,0-1 1,0 3-287,2-2 0,-1-1-29,1-1 1,1-1-55,-1 0 0,3 1-16,-3-1 1,1-2-135,-1 1 1,-1-4-127,3 1 0,-1-1 172,1-1 1,-2 0 336,2 0 0,-2 0 0,1-2 0,-1 0 0,-1-3 0,1 0 0,-1 0 0,-1-2 0,0 0 0,0-1 0,0 1 0,0-2 0,0 1 0,0 0 0,0 0 0,0-3 0,-1 3-115,-1 0 0,1-2 102,-1 2 1,2-3 243,0 3 1,0-1-64,0 3 1,0-1 128,0 1 1,0-1 27,0 1 0,0 2-123,0-1 1,0 3-66,2-2 1,0 3 36,2-2 1,0 2-230,0-1 1,2 1 104,-2-1 1,2 1-70,0 1 0,0 2 32,1 1 1,-1 2-107,1-1 0,-1 2-17,1 0 0,-3 0 79,0 1 0,0-1 59,0 1 1,1-1-24,-3 0 1,0 1 63,-2-1 0,0-1 43,0-1 8,0 0-101,-3 3 1,0-3 7,-4 0 0,0-2-24,-1 0 1,3-2-12,-2 0 0,2 0-447,-1 0 143,-1 0-677,1 0 485,2-2 504,2-2 0,2-2 0,0-1 0</inkml:trace>
  <inkml:trace contextRef="#ctx0" brushRef="#br0" timeOffset="516">270 71 7954,'0'-4'-1019,"0"-1"1440,0 4-234,0-5 1,0 5 69,0-3-127,0 2 0,-2-1-310,0 0 20,-3 3 172,1-3 1,-2 3 91,-1 0 1,1 0 0,0 0 1,1 0-4,1 0 1,0 2 82,-3 0 0,1 3-31,-1-1 1,1 1-55,0 0 1,1 0-23,1 0 44,3 0 0,-2 2-214,3-1 1,0-2-61,0 1 1,0-3-99,0 2 1,3-2-280,1 0 355,2-2 1,1 0 64,1 0 1,-1 0-2,2 0 1,-4 0 136,-1 0 0,1-2 30,1 0 240,0-3-207,1 2 0,-1-3-94,1 2 0,-3-1-33,0 2 63,-2 1-21,3-1 9,-4 3 66,2-3 1,-3 4-70,0 1 0,0-1 2,0 3 1,0 1-12,0 1 0,1-2 4,1 1 1,-2-3-164,3 2 0,0-2 105,1 3 0,0-3-337,0 2 0,1-3 143,1 2 1,0-3-301,1 0 546,-1 0 0,1 0 0,-1 0 0</inkml:trace>
  <inkml:trace contextRef="#ctx0" brushRef="#br0" timeOffset="1017">430 26 7954,'-2'-6'-602,"1"-1"860,-2 4-142,0-3-63,2 5 51,-4-2 4,1 3 56,-2 0 1,-1 0-83,1 0 1,2 0 75,-1 0 1,2 1-105,-1 1 1,-1 0-1,2 2 1,-1-2 42,2 2-314,0-2 175,2 3 1,1-2-191,1 2 0,-1 0-35,3-3 1,1 2 78,1-2 0,-2 2 21,1-1 1,-1 2 69,2-1 0,-1-1 101,-1 2 1,-1-3-63,2 2 1,0-2 18,-3 2 0,2-1 38,-2 1 0,1-2 15,-1 2 1,-1-2 74,1 3 1,-1-3-63,-1 2 0,-1-2 140,-1 3 0,1-4 60,-4 1-163,1 2 1,-2-4-39,-1 3 1,1-3 38,-1 0-344,1 0 227,-1 0-861,1 0 478,3 0 435,0-3 0,3 0 0,0-4 0</inkml:trace>
  <inkml:trace contextRef="#ctx0" brushRef="#br0" timeOffset="1514">507 52 7954,'0'-4'-1056,"0"-1"528,-2 3 805,1 0 1,-3 0-9,2 0 1,1-1-453,-4 3 10,4 0 21,-5-2 188,3 1 1,-2-2 21,1 3 62,3 0-72,-5 0-67,5 0 46,-2 3 0,3-2-252,0 4 162,0-4 1,1 3-142,1-2 0,0-1 108,2 3 0,-2-2-220,2 0 376,1 2-197,1-1 147,1 3-145,-1 1 285,0-1 0,-1 0 69,-1-2 215,-3 2-279,2-2 28,-3 2 1,0-2-100,0 1 1,0-3 57,0 2-56,0-3 1,-2 3 11,0-2 1,-3-1-17,1 1 1,0-1-12,0-1 0,2 0 12,-3 0 0,3 0-32,-2 0-199,3 0-500,-5 0 476,5 0 0,-4-1-906,3-1 1078,0 1 0,2-5 0,0 3 0</inkml:trace>
  <inkml:trace contextRef="#ctx0" brushRef="#br0" timeOffset="2012">610 71 7629,'0'-4'784,"0"1"-332,0 3-346,-3 0-206,2 0 307,-1 3-210,2 1 0,0 0-65,0 0 0,0-1 64,0 1 1,0-2-101,0 2 0,0-2 85,0 3 0,0-3-386,0 2-160,0-2-133,0 3 208,0-1 490,0-1 0,0 3 0,0-2 0</inkml:trace>
  <inkml:trace contextRef="#ctx0" brushRef="#br0" timeOffset="2515">578 13 7954,'1'-6'-1188,"1"2"1188,2 2 0,2 1 0,0 1 0</inkml:trace>
  <inkml:trace contextRef="#ctx0" brushRef="#br0" timeOffset="3042">732 71 7954,'3'-3'0,"1"2"-3,-2-1 0,-1 1 386,1-1 57,-1 1-118,2-2-204,-3 0-227,3 3 0,-4-3 93,-1 3 1,1 0-59,-3 0 0,1 0-7,-1 0 0,0 0 58,-3 0 1,2 0 9,0 3 1,0-1-1,0 3 0,0 0-24,-2 0 0,3-2 46,0 1 1,2 0-51,-3 0 55,4 2 1,-2-2-131,3 2 1,0-2-114,0 1 140,0-4 0,2 3 56,0-2 1,3-2-13,0 3 0,0-3 124,2 0 0,-3 0-82,0 0 1,1-2 167,1 0 1,-2-1-105,1 1 0,-3 1 104,2-4 1,-2 3-114,2-2 1,-2 2 0,1-2-1,-1 1 1,0-1 0,-1-1-182,0-1 1,0 3-1,0 0 1,2 1 0,0-1-1,1 0 1,-1 0-247,2 2 1,-1-2 341,0 1 1,-2 0 347,2 2-114,-2 0 87,3 0-97,-4 0 42,5 0-171,-5 0 1,2 0 91,-1 0-19,-1 0-75,2 3 1,-2-2 0,1 3 0,-2-2 3,3 3 0,-3-3 39,0 2 1,0-2-38,0 2 0,0-1-25,0 1 1,0-2 23,0 2 0,-2-2-219,0 3 125,0-4-292,2 5 291,0-5-29,-3 4-235,2-4 97,-2 2 54,3-3 89,3 0 0,-1-2-70,2 0 0,-2-3 56,2 3 0,0-3 1,0 1 1,2 0 50,-2 0 1,0 0-10,0 0 38,0-2 1,3 4-65,-1-3 1,-2 0 213,1 3-197,-1 0 395,2-1 16,1 3 79,-4-3-332,3 3 0,-5 0 13,1 3 1,-1-2-32,1 3 0,-1-2 12,1 3 0,-1-3 4,-1 2 1,2-2-23,0 2 1,0-1-107,-2 1 1,3-2 19,-1 2 0,1-2-299,-1 0 54,-2 1-149,6 1 1,-4 0-1294,2 1 899,-3-4 774,2 2 0,0 0 0,1 0 0</inkml:trace>
</inkml:ink>
</file>

<file path=ppt/ink/ink2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0.194"/>
    </inkml:context>
    <inkml:brush xml:id="br0">
      <inkml:brushProperty name="width" value="0.06" units="cm"/>
      <inkml:brushProperty name="height" value="0.06" units="cm"/>
      <inkml:brushProperty name="color" value="#F2A969"/>
    </inkml:brush>
  </inkml:definitions>
  <inkml:trace contextRef="#ctx0" brushRef="#br0">0 32 6991,'7'0'0,"-1"0"0,1 0 499,-1-3-655,0 3 0,1-3-178,-1 3 93,1-3 189,-1 2 0,-2-2 43,1 3 0,-4 0 65,1-2-62,-1 1-18,-1-2 0,0 2-8,0-1-429,0 1 461,0-1 0,3-1 0,0-1 0</inkml:trace>
</inkml:ink>
</file>

<file path=ppt/ink/ink2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0.738"/>
    </inkml:context>
    <inkml:brush xml:id="br0">
      <inkml:brushProperty name="width" value="0.06" units="cm"/>
      <inkml:brushProperty name="height" value="0.06" units="cm"/>
      <inkml:brushProperty name="color" value="#F2A969"/>
    </inkml:brush>
  </inkml:definitions>
  <inkml:trace contextRef="#ctx0" brushRef="#br0">1 20 7191,'4'0'909,"-1"0"-667,-1 0-328,2 0 1,2 0-1,1 0 1,-1 0-1,0 0 1,1-2-476,-1 0 0,-1-1 181,-1 1 0,-2 1 380,2-1 0,1-1 0,1-1 0</inkml:trace>
</inkml:ink>
</file>

<file path=ppt/ink/ink2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1.243"/>
    </inkml:context>
    <inkml:brush xml:id="br0">
      <inkml:brushProperty name="width" value="0.06" units="cm"/>
      <inkml:brushProperty name="height" value="0.06" units="cm"/>
      <inkml:brushProperty name="color" value="#F2A969"/>
    </inkml:brush>
  </inkml:definitions>
  <inkml:trace contextRef="#ctx0" brushRef="#br0">0 26 7613,'0'-4'-545,"0"-1"664,0 0 1,1 3 66,1-1-82,-1 3-54,2 0-20,0 0-14,-3-3-8,6 2 1,-4-2-173,2 3-346,-3 0 335,5 0 1,-5 0-166,4 0 340,-4 0 0,2 3 0,-3 1 0</inkml:trace>
</inkml:ink>
</file>

<file path=ppt/ink/ink2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3.205"/>
    </inkml:context>
    <inkml:brush xml:id="br0">
      <inkml:brushProperty name="width" value="0.06" units="cm"/>
      <inkml:brushProperty name="height" value="0.06" units="cm"/>
      <inkml:brushProperty name="color" value="#F2A969"/>
    </inkml:brush>
  </inkml:definitions>
  <inkml:trace contextRef="#ctx0" brushRef="#br0">0 64 7954,'0'-3'-102,"0"-3"1,0 4 243,0-2 16,0 3 107,0-5-193,0 5 83,0-2-156,0 1 92,0 1 0,0-1-11,0 4 1,0-1-39,0 4 1,0-1-1,0 2 1,0 1-16,0-1 1,0 1 44,0-1 0,0 0-148,0 1 0,0-3 85,0 0 1,2 1-201,0 1 69,3 0-6,-1 1 0,2-1 83,1-2 0,-3-1-90,0-3 1,-1 0-16,1 0 0,0 0 103,3 0 0,-3 0-87,0 0 1,0-3 45,3-1 1,-3 0-1,0 0 1,0-1 1,0-1 35,2 0 0,-3-1 201,1 1-264,2 2 290,-6-1-142,6 4 148,-5-2-71,2 3 38,-3 0-120,0 3 0,2-2 6,0 4 1,0-3-16,-2 2 1,1-2-2,1 2 0,-1-2-87,1 3 85,1-4 0,1 2-104,2-3 1,-1 0 63,-1 0 1,-2 0-39,2 0 13,1 0-19,1 0-6,0 0 1,0-1 46,-2-1 0,0 1-67,-2-4 0,-1 3 60,1-2 0,-1 1-287,1-2 256,-1 0 1,4 1-3,-3-2 1,1 1-4,-1 1 0,0 0-15,2 0 1,-2-2 138,2 2 1,-1 1-119,1-2 1,-1 3 143,2-2 0,0 2-68,-3-2 0,1 1 277,-1-1-183,-1 3 1,2-3 28,-1 2-59,-1 1-11,2-2-140,-3 3 150,0-2-252,0 1 199,0-2-99,0 3 60,3 0 272,-3 0-71,3 0 110,-3 0-96,-3 0 1,2 2-90,-3 0 1,2 3-28,0 0 0,1 0-8,-1-1 0,1 2-24,-1-2 1,-1 1-17,1 2 1,0-3 23,2 0 0,-1 1-7,-1 1 1,1-2-43,-1 1 0,1-1-151,1 2 202,0 1-119,0-1 0,1-2 28,1-2 1,-1-1-89,4-1 1,-3 0 39,2 0 0,-2 0-98,3 0 79,-1 0 0,2-3 48,1 1 1,-1-3-96,0 1 1,1 1 78,-1-2 1,-1 2-11,-1-2 67,0 0 28,3 1-21,-1 1 1,-2-2 253,0 2-36,-2 1-213,1 2 0,-3 1 78,0 1 0,0 0-9,0 2-118,0-3 19,3 5 0,-2-3-11,3 1 1,1 0 17,1-2 0,0-1-16,1 1 0,-1-2 14,1 0 0,-1 0 3,0 0 0,1 0 17,-1 0 1,1 0-25,-1 0 44,1 0 0,-1 0-21,0 0 0,-1 0-64,-1-2 0,-2 0 14,2-2 1,-2 2-92,0-3 1,1 3 79,-1-2 1,0 2-95,-2-2 1,1 1 135,1-1 0,-1 2-119,1-2 192,-2 2 0,0-1-36,-2 1 1,0 1 130,-2-1 0,2 1-52,-3 1 1,1 0 121,-2 0 1,0 1-13,2 1 0,-2-1-90,2 4 0,-1-3-137,1 2 1,-1-2 182,2 2-237,1 1 1,2 1-61,0 1 0,1-3-167,1 0 1,2-2 55,2 3 0,1-3-81,-1 2 1,3-3 157,-1 2 0,1-3 170,-3 0 0,3 0-76,-1 0 76,1 0 0,-3 0 0,1 0 0,-3 0 4,0 0 1,-2-2-32,2 0 1,-1-2 26,1 2 0,-3-3 0,3 2-4,-2-2 0,-1 2 4,1 1 0,-1 1 1,1-1-1,-1 1 0,2 1 0,0 0 309,-2 0-50,1 0-21,-2 3 1,0-2-168,0 4 0,0-3 24,0 2 1,0-2-174,0 3 164,0-4-183,0 5 114,0-6-25,0 6-10,0-5 36,0 2 34,0-3-64,0-3 1,3 1 28,-1-2 1,3 2-103,-1-2 1,0-1 89,0-1 0,0 2-62,2-1 36,1 1 1,-1-2-20,1 2 116,-1-2 249,1 6 140,-1-3-287,-2 3 0,-2 1 43,-2 1 0,0-1-65,0 3 1,0-1-37,0 1 1,0-2-23,0 2 0,0-2 74,0 3-109,0-1 0,0 0-221,0 1-35,3-4 1,-1 4-63,2-3-732,0 0 676,3-2 0,-1 0 311,0 0 0,4 0 0,0 0 0</inkml:trace>
</inkml:ink>
</file>

<file path=ppt/ink/ink2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3.796"/>
    </inkml:context>
    <inkml:brush xml:id="br0">
      <inkml:brushProperty name="width" value="0.06" units="cm"/>
      <inkml:brushProperty name="height" value="0.06" units="cm"/>
      <inkml:brushProperty name="color" value="#F2A969"/>
    </inkml:brush>
  </inkml:definitions>
  <inkml:trace contextRef="#ctx0" brushRef="#br0">7 7 7954,'-1'-3'471,"-1"1"-116,1 1-152,-1 1-149,2 0-112,0 3 123,0 0-67,0 4 86,2-1-230,2 1 0,2-2 106,1 0 1,-1-2-129,-2-1 0,1-1-132,0 1 1,0-1 109,2-1 1,-1 0-57,1 0 0,-1 0 35,1 0 1,-1 0 2,0 0 0,1-1 208,-1-1 0,1-2 0,-1-2 0</inkml:trace>
</inkml:ink>
</file>

<file path=ppt/ink/ink2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4.305"/>
    </inkml:context>
    <inkml:brush xml:id="br0">
      <inkml:brushProperty name="width" value="0.06" units="cm"/>
      <inkml:brushProperty name="height" value="0.06" units="cm"/>
      <inkml:brushProperty name="color" value="#F2A969"/>
    </inkml:brush>
  </inkml:definitions>
  <inkml:trace contextRef="#ctx0" brushRef="#br0">1 14 7954,'0'-4'394,"0"0"78,0 2-216,0 2 80,0-3 56,3 3-243,0 3 0,1-1-152,1 3 0,-4 0 126,1 0 0,0 0 55,0 2 1,-1-1-21,1 1 1,-2-1-2,0 0 0,0 3 19,0 0 1,0-1-78,0-2 0,0 1 20,0-1 0,0 1-206,0-1 0,0 1 73,0-1 0,0-2-462,0 1 346,0-1 0,1 2-283,1-2 1,0-1 37,2-1 1,-2-1-558,2 1 577,1-1 0,-1-1 3,0 0 1,-2 0-740,3 0 1091,-4-3 0,2 0 0,0-4 0,0 1 0</inkml:trace>
</inkml:ink>
</file>

<file path=ppt/ink/ink2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4.819"/>
    </inkml:context>
    <inkml:brush xml:id="br0">
      <inkml:brushProperty name="width" value="0.06" units="cm"/>
      <inkml:brushProperty name="height" value="0.06" units="cm"/>
      <inkml:brushProperty name="color" value="#F2A969"/>
    </inkml:brush>
  </inkml:definitions>
  <inkml:trace contextRef="#ctx0" brushRef="#br0">0 7 8472,'3'-4'-59,"1"2"1,0 1-1,0 1 1,1 0 0,1 0-1,0 0 1,1 0 0,-1 0 58,1 0 0,-1 3 0,0 1 0</inkml:trace>
</inkml:ink>
</file>

<file path=ppt/ink/ink2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4.884"/>
    </inkml:context>
    <inkml:brush xml:id="br0">
      <inkml:brushProperty name="width" value="0.06" units="cm"/>
      <inkml:brushProperty name="height" value="0.06" units="cm"/>
      <inkml:brushProperty name="color" value="#F2A969"/>
    </inkml:brush>
  </inkml:definitions>
  <inkml:trace contextRef="#ctx0" brushRef="#br0">7 14 7954,'0'-4'696,"0"-2"1,-1 6-253,-1-2-311,1 1 226,-1 1-1386,2 0 30,2 0-337,-1 0 1334,2 0 0,0 3 0,0 0 0</inkml:trace>
</inkml:ink>
</file>

<file path=ppt/ink/ink2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5.838"/>
    </inkml:context>
    <inkml:brush xml:id="br0">
      <inkml:brushProperty name="width" value="0.06" units="cm"/>
      <inkml:brushProperty name="height" value="0.06" units="cm"/>
      <inkml:brushProperty name="color" value="#F2A969"/>
    </inkml:brush>
  </inkml:definitions>
  <inkml:trace contextRef="#ctx0" brushRef="#br0">32 26 7954,'0'-4'-851,"0"-1"426,0 4 764,3-5-217,-2 6 1,3-5-161,-2 2 224,-2 1 10,3 2 592,-3 0-676,-3 0 0,2 2-31,-3 1-45,-1 2 1,-1-2 3,0 3 0,1-1-97,1-1 0,2 0 38,-2 3 0,2-3-147,0 0 0,1 1 83,1 1 1,0-2-106,0 1 0,3-1-254,2 2 0,3-2 134,3 1 1,1-4 307,1 1 0,2-1 0,2 2 0,2 0 0</inkml:trace>
</inkml:ink>
</file>

<file path=ppt/ink/ink2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5.932"/>
    </inkml:context>
    <inkml:brush xml:id="br0">
      <inkml:brushProperty name="width" value="0.06" units="cm"/>
      <inkml:brushProperty name="height" value="0.06" units="cm"/>
      <inkml:brushProperty name="color" value="#F2A969"/>
    </inkml:brush>
  </inkml:definitions>
  <inkml:trace contextRef="#ctx0" brushRef="#br0">91 46 7954,'0'-7'-594,"0"1"1,2 2 326,0-1 92,0 4 1,0-3 333,0 2-143,0 2 0,-2-4 305,0 2-96,0 1 28,0-2 1,0 3-98,-2 0 1,0-2 102,-2 0 0,0 0-199,-3 2 1,1 1 77,-1 1 0,-1-1-122,-1 3 1,0-1 10,0 1 1,2 0 16,-1 3 0,1-3-11,3 0-165,-2 0 1,6 3 83,-2-1 0,1-2-103,1 1 1,3-4 27,1 1 0,2 1 54,0-1 1,3 0 9,-1-2 1,1 0 33,0 0 1,-2 0-10,2 0 1,-2 0 36,-1 0 0,-2 0 29,1 0-40,-1-2 1,2 0 5,-2-2 1,1 2-411,-3-3 137,0 4-110,-2-5 1,0 5 384,0-3 0,3 2 0,-2-3 0,2 1 0</inkml:trace>
</inkml:ink>
</file>

<file path=ppt/ink/ink2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6.455"/>
    </inkml:context>
    <inkml:brush xml:id="br0">
      <inkml:brushProperty name="width" value="0.06" units="cm"/>
      <inkml:brushProperty name="height" value="0.06" units="cm"/>
      <inkml:brushProperty name="color" value="#F2A969"/>
    </inkml:brush>
  </inkml:definitions>
  <inkml:trace contextRef="#ctx0" brushRef="#br0">0 46 6805,'3'-4'675,"-2"1"1,2 3-725,-3-3-85,0 3 0,0-4 0,0 2-94,0-2 0,2-1 172,3 0 1,-2 0 49,2 3 0,-3 0-33,2 2 1,-2 0 145,2 0-24,-2 0 272,4 0-225,-6 0 63,3 0 1,-3 1-45,0 1-78,0-1 0,1 4-120,1-3 0,-1 1 122,1-1-201,-1-1 97,-1 1-273,2 1 254,-1-2 10,5 2 1,-5-3 28,3 0 0,-1 0-15,1 0 0,-2 0 61,2 0 1,-2 0-26,3 0 1,-3-2 10,2 0 0,0-1-61,3 1 1,-3 0 0,0-2 1,1 2 10,1-3 1,0 4 15,1-1 1,-3 0 87,0 0-108,1 2 227,1-3 0,-2 3 198,1 0 71,-4 0-329,2 0 0,-1 0 27,0 3 1,0-2-44,-2 3 0,0-2 12,0 3 0,0-3-126,0 2 1,0-2 53,0 3 1,0-3-83,0 2 0,-2-2 97,0 2 0,0-2-332,2 3 43,0-4 1,0 3-408,0-2-113,0-1 139,3 1 1,-2 1 17,4-1 578,-4 0 0,5-2 0,-3 0 0</inkml:trace>
</inkml:ink>
</file>

<file path=ppt/ink/ink2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7.051"/>
    </inkml:context>
    <inkml:brush xml:id="br0">
      <inkml:brushProperty name="width" value="0.06" units="cm"/>
      <inkml:brushProperty name="height" value="0.06" units="cm"/>
      <inkml:brushProperty name="color" value="#F2A969"/>
    </inkml:brush>
  </inkml:definitions>
  <inkml:trace contextRef="#ctx0" brushRef="#br0">26 33 8502,'3'0'-653,"1"0"573,-2 0 1,-1 0-12,4 0 1,-3 0 72,2 0 0,-2 0 28,2 0 0,-1-2 43,1 0 6,0 0 1,3 2-76,-1 0 1,-2-1 43,1-1-190,-4 1 1,3-4 107,-2 3 0,-2-1-77,3 1 117,-3 1-1,-3-2 0,0 1 37,-4 0 0,1 0 154,0 2 1,-1 0 130,1 0 0,-1 2 113,1 0-134,0 3 0,-1-2-90,1 1 0,0 2-68,2-2 0,-1 0-29,3 0 0,-1 0-160,1 0 0,1 2 13,-1-2 1,1-1 90,1 2 1,2-3-324,0 2 1,3-2 114,0 0 1,0 1-192,2-1 0,1 0 127,1-2 0,0 0-237,0 0 1,-2 0 114,4 0 0,-1 0 351,1 0 0,0 0 0,-2 0 0,1-1 0,-1-1 0,0 1 0,-3-4 0,0 4 0,1-1 0,-1-2 0,1 1 0</inkml:trace>
</inkml:ink>
</file>

<file path=ppt/ink/ink2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7.572"/>
    </inkml:context>
    <inkml:brush xml:id="br0">
      <inkml:brushProperty name="width" value="0.06" units="cm"/>
      <inkml:brushProperty name="height" value="0.06" units="cm"/>
      <inkml:brushProperty name="color" value="#F2A969"/>
    </inkml:brush>
  </inkml:definitions>
  <inkml:trace contextRef="#ctx0" brushRef="#br0">33 45 7954,'4'-6'-293,"-2"-1"405,-2 1 0,0 1 171,0 1-270,0 3 205,0-5-312,0 5 173,0-2 1,0 3-186,-2-2 113,1 1 50,-5-2 1,3 3-90,-4 0 0,3 1 0,0 1 0,-1 2-50,2 2 1,0 0 0,4 0-1,1-1 1,2-1 0,2-1-1,0 0 1,1 1 0,-1-2-50,0 1 1,-1 2-1,0-3 1,2 1 151,0 0 0,-3 1-5,2-2 1,-1 3 15,1-3 0,-1 2 74,-1-2 91,-3 3 0,2-3-112,-3 2 0,0-2 118,0 2-157,0-2 1,-1 1-42,-1-3 1,-1 0 57,-1 3 1,-1-3-73,0 2 0,0-1 65,-2-1 1,1 0-9,-1 0 0,2-1-204,0-1 1,0 2 58,0-3 0,2 3-226,-2 0 1,3-2 322,-2-1 0,3-2 0,-2 2 0</inkml:trace>
</inkml:ink>
</file>

<file path=ppt/ink/ink2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8.100"/>
    </inkml:context>
    <inkml:brush xml:id="br0">
      <inkml:brushProperty name="width" value="0.06" units="cm"/>
      <inkml:brushProperty name="height" value="0.06" units="cm"/>
      <inkml:brushProperty name="color" value="#F2A969"/>
    </inkml:brush>
  </inkml:definitions>
  <inkml:trace contextRef="#ctx0" brushRef="#br0">7 26 7694,'0'-6'137,"0"-1"1,0 3 240,0 0-319,0 2-118,0-1 185,0 3-77,0 3 0,0 1 0,0 2 0,0 1 0,0-1 0,0 0 0,0 2 0,0-1 1,0 2-1,0-1 68,0-1 1,-2-1 0,0 1 0,0-1 0,1 1-1,1-1 1,0 0 0,0 1 0,0-1-232,0 1 1,1-3 0,1 0-248,0 1 2,0-2-77,1 0 0,-2-3-163,3 0-661,-2 0 1260,3 0 0,-4-6 0,2-1 0</inkml:trace>
</inkml:ink>
</file>

<file path=ppt/ink/ink2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8.168"/>
    </inkml:context>
    <inkml:brush xml:id="br0">
      <inkml:brushProperty name="width" value="0.06" units="cm"/>
      <inkml:brushProperty name="height" value="0.06" units="cm"/>
      <inkml:brushProperty name="color" value="#F2A969"/>
    </inkml:brush>
  </inkml:definitions>
  <inkml:trace contextRef="#ctx0" brushRef="#br0">0 7 6566,'0'-3'878,"0"0"1,3 3-863,1 0 0,2 0-624,1 0 0,1 2 315,1 0 0,1 2 46,-1-2 0,2 3 247,-3-3 0,4 3 0,-2-2 0</inkml:trace>
</inkml:ink>
</file>

<file path=ppt/ink/ink2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19.136"/>
    </inkml:context>
    <inkml:brush xml:id="br0">
      <inkml:brushProperty name="width" value="0.06" units="cm"/>
      <inkml:brushProperty name="height" value="0.06" units="cm"/>
      <inkml:brushProperty name="color" value="#F2A969"/>
    </inkml:brush>
  </inkml:definitions>
  <inkml:trace contextRef="#ctx0" brushRef="#br0">84 13 7938,'4'0'170,"1"0"1,-3-2 300,2 0-1055,-2 0 394,3 2-79,-4 0 1,2-1-19,-3-1 304,0 1 0,-1-1 64,-1 2 0,-2 0 98,-2 0 0,0 0-210,-1 0 0,-1 0 65,-1 0 0,-2 0-31,3 2 0,-1 0 0,2 1 0,0 1 0,0-1 0,1 0 1,1 1-1,2 1 0,0 1-20,3 0 1,0-2-1,3 0 1,1 0-1,2-2 1,1 1-1,1-1 1,0 0-1,0 1 1,0-2 86,0 0 0,-1-1 0,2 0 0,-2 0 0,0 0 0,-2-1 0,0 0 0,0-2 0,-1 1 0,-1 0 0,0-3-993,-3 0 0,2 0 923,1 1 0,-1 0 0,-2-3 0</inkml:trace>
</inkml:ink>
</file>

<file path=ppt/ink/ink2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23.277"/>
    </inkml:context>
    <inkml:brush xml:id="br0">
      <inkml:brushProperty name="width" value="0.06" units="cm"/>
      <inkml:brushProperty name="height" value="0.06" units="cm"/>
      <inkml:brushProperty name="color" value="#F2A969"/>
    </inkml:brush>
  </inkml:definitions>
  <inkml:trace contextRef="#ctx0" brushRef="#br0">20 97 7954,'-3'-4'0,"2"-1"994,-4 3-619,4 0 1,-3 2 34,2 0-110,2 0-217,-3 0 1052,3 0-914,0 3 0,2-2-26,0 3 1,2 1 144,-2 1 0,1 1-124,-1 2 1,0-1 21,2 2 1,-2-1-129,3 1 1,-2 0 52,1 1 1,1-1-286,-2-1 1,1-2 94,-2 1 1,2 2-100,-2-2 1,1-1-97,-1-3 41,-1 0 212,2 3 5,-3-4-252,0 0 191,0-3 0,-2-1-158,0-1 1,-1-1 58,3-4 0,0 1-299,0-1 1,0 1 134,0-1 1,0 0 88,0-1 1,0 1 128,0-2 1,0 2 133,0 1 0,0-3 41,0 0 0,3 1-63,-1 1 1,1 1 40,-1 0 1,-1-1-66,3 1 1,-1-1 100,1 1 1,-2 2-100,2-1 0,-2 3-11,3-2 1,-3 2-26,2-2 0,-2 1-28,3-1-180,-1 3 214,2-5 1,-2 5 8,1-1-21,-4 2 0,3 0 195,-2 0-17,-1 0 78,1 0 1,-2 2-109,0 3 0,0-2 44,0 1 0,0 1-104,0 1 1,0 3 26,0-1 1,3 2 47,-1-2 0,0 0-44,-2 3 0,0-3 33,0 3 0,2-3-43,0 3 0,2-3 11,-1 0 1,1 0-42,-2-2 0,3 0-71,-1-2 1,0 1-157,0-3 1,0 0 72,3-2 0,-1 0-259,1 0 1,-1 0 126,0 0 1,-1-3-88,-1-1 0,0-2 124,0 0 0,2 0 52,-2-1 1,-1 1 172,-1-1 0,-1 3-124,1 0 0,-1 0 153,1-3 1,-1 3 20,-1 0 3,0 2 0,1-1-13,1 3 66,-2 0 1,3 3-38,-3 1 0,0 2-43,0 1 0,1-1-10,1 0 1,0 1 3,2-1 1,-2-2-137,2 1 1,1-1 76,1 2 0,0-2-199,1-2 0,-1 1 62,1-1 1,-1 0-134,0-2 0,2 0-15,-1-3 0,1 2 130,-4-3 1,2-1 53,0-1 0,-2 0-8,1-1 0,-4 0 125,1-1 0,-1 0-120,-1 0 0,2 1 168,0 0 0,0 1-74,-2-1 1,0 1 104,0 0 1,-1 2 75,-1 2 190,2-2-284,-6 4 1,5 0 17,-4 4 0,4 2 178,-1 0 0,-1 1-48,1 2 1,0-2 189,2 1 1,0 2-95,0-2 1,0 3 18,0-3 0,0 2-123,0-2 0,0-1-231,0 2 1,2-2 32,3 0 1,0-3-143,2 0 1,1-3-1160,1 2 1,2-3 1287,0 0 0,4-3 0,1 0 0</inkml:trace>
  <inkml:trace contextRef="#ctx0" brushRef="#br0" timeOffset="2752">719 212 8356,'1'-4'78,"1"2"159,-1-1 1,2 1 342,-3-2-428,0 3 0,2-3-170,0 2 0,0 1-134,-2-4 0,1 4 132,1-1 1,-1 0-67,1 0 1,-2 1 4,0-4 0,0 3 47,0-2 1,0 2 18,0-2 0,0 1-174,0-1 1,0 2-43,0-2 99,0 2 122,-2-3-20,-2 4 0,-2-2 60,-1 3 1,1 0 2,-1 0 1,3 0 129,0 0 1,-1 2-109,-1 0 0,0 3 108,-1 0 1,3 0-14,0 2 0,2 0 163,-3 1 0,3 0-35,-2 0 1,2-1-97,0 0 0,2-1-153,0 0 1,0 1 129,0-1 0,2-1-251,0-1 0,3-3 72,-1 1 0,2 1-69,0-1 0,3 1-44,-1-3 0,3-3-216,-2 1 0,0-3-13,-1 1 0,0-2 83,0 0 1,-1-1 167,0 1 0,-3 0-38,0-1 0,0-1 75,0-1 0,-1 0-108,-3 0 0,0 0 11,0-2 1,0 0 36,0 2 1,-2-2-17,0 0 1,-1 1 22,1 0 1,1 2-178,-1-1 365,-2 2-211,3 1 476,-1 2-163,-1 1 0,2 4 125,-1 1 0,-1 0-59,1 2 0,0 0 193,2 3-214,0-1 0,0 0-1,0 1 0,0-1-32,0 1 1,0-1-37,0 0 1,1 1 63,1-1 1,-2 1-41,3-1 0,-1 3-17,0-1 1,3 1-57,-3-3 0,2 1 14,-2-1 1,3 0-85,-3 1 0,3-1 107,-1 1 1,2-3-219,0 0 0,1-2-99,-1 0 0,0-2-113,1 0 0,-1 0 82,1 0 1,1 0-129,1 0 0,-1-2 106,-1 0 0,-1-2-68,1 2 1,-3-3 219,0 0 0,-2 2-89,2-1 1,-2 2 225,0-3 0,1 3-150,-1-2 216,0 0 0,-2-3-74,0 1 1,1 1-20,1 1-57,-1 0 1,2-3-7,-3 1 1,0 2 79,0 0-108,0-1 133,0-1-134,0 2 504,-3 1-276,-1 3 1,0 0 111,0 0 0,1 1 208,-1 1-317,3 2 1,-3 2 146,2 1 0,1-1-108,-1 0 0,2 1 50,0-1 1,0 1 86,0-1-158,0 1 1,0-1-69,2 0 0,0 1-162,2-1 1,-2 0 90,2-2 1,1 2-210,1-2 1,1-1 3,-1-1 1,0-1-239,1-1 0,0 0 38,1 0 0,0 0 65,3 0 1,-2-1-273,1-1 0,-1-2 100,2-2 1,-4 0 95,2-1 1,-2 1 378,-1-1 0,1 3 0,-1 0 0,-1 0 0,-1-3 0,-3 1 0,4-1 0,-3 1 0,1 2 0,-3-1 0,0 3 0,2-2 0,-1 2-158,1-2 163,-1 2 197,2-4 0,-2 4-35,3-3 79,-2 0 0,1 3 123,-3-2 235,0 2-107,0-3-322,0 4 1,-1-2 11,-1 3 0,0 0-37,-2 0 1,0 0-21,-2 0 0,-1 2-3,1 0 1,-1 3-28,1-3 1,-1 3-1,1-1 1,2 0-111,-1 0 0,3-2 123,-2 2-283,3 1 120,-2 1 0,4 0 36,1-2 0,0 2-45,4-2 0,0 0-150,5 0 1,-3-2 50,3 2 0,-3-2 39,3 3 0,-1-4 72,1 1 1,0 1-17,-2-1 1,-1 3 149,-1-3 1,-1 2 83,0-2-104,1 3 1,-4-4 3,0 4 0,-1-3 324,1 2-176,-1-2-4,-5 3 0,-1-4-179,-2 1 0,-1-1 48,1-1 1,2 2-142,0 0 0,-1 0 35,-1-2-311,-1 0 247,1 0-332,0 0-43,-1 0-38,4 0 0,3 0-95,4-3 1,2 3 179,0-2 1,0 1 74,1 1 0,0-2 336,2 0 1,-2-1 2,1 1 0,-1 1 0,0-1 0,-1-1 0,1 1 0,-2-1 149,0 1 0,0 1-28,0-1 0,-2-1 319,1 1 1,-2-1-162,3 1 1,-4 1 103,1-4 0,0 3-139,0-2 0,-1 2-129,1-3 1,-2 3 26,0-2 0,0 2-172,0-2 1,0 1 194,0-1 11,0 3-148,0-5 99,0 5-3,0-2 1,0 3 189,-2 0 20,1 0 0,-2 3-104,3 2 0,0 0 170,0 2 0,0-1-168,0 1 0,0-1-1,0 0 1,1-1-284,1-1 0,1 0 95,1 3 1,2-3-569,1 0 0,-1-2-53,3 0 1,0-2-304,0 0 0,1 0 256,-1 0 0,2 0-234,-3-2 0,1-2 859,-3-2 0,0-4 0,1 0 0</inkml:trace>
  <inkml:trace contextRef="#ctx0" brushRef="#br0" timeOffset="3317">1181 52 9207,'-6'-1'-316,"-1"-1"316,4 1 0,5-5 0,6 3 0</inkml:trace>
  <inkml:trace contextRef="#ctx0" brushRef="#br0" timeOffset="3846">1322 122 8265,'-4'0'74,"0"0"153,2-3 0,-1 3 300,0-2 31,3 1 15,-3 1-67,3 0-119,0 3 0,1 0-134,1 4 1,1-1-65,1 0 1,2 1-22,-2-1 1,-1 1-221,2-1 0,-2 1 1,1-1 1,2-2 183,-2 1 1,0-2-374,0 1 1,-2 1 7,3-3-219,-4 1 100,5-3 84,-5 0 1,2 0-55,-1 0 0,-1-3 23,1-2 0,-1 0 37,-1-2 0,0 1-130,0 0 0,1-1-167,1 1 380,-2-4 1,3 3-1,-3-1 1,0 1 415,0 0 1,1 4 0,1 3-1,2 4 1,0 2 0,0 0 0,1 0 8,1 1 1,0-3 0,-1 0 0,-1-1-247,1-2 0,1 0 73,0 2 1,0-3-146,1 2 0,-1-1 70,1-1 0,-1-2-96,0 0 1,1-3 60,-1 1 0,1-1-5,-1 0 1,-2 0-175,1 0 0,-2 0 49,1-2 0,-1 1-109,-3-1 252,0 1 0,0 0 5,-3 2 0,0-1 22,-3 3 1,-1 0 12,1 2 0,-1 0-1,1 0 1,2 3 26,-1 1 1,2 2 331,-2 0 1,0 0-101,3 1 0,-2-3 180,2 0 1,0 1-70,2 1 0,0 0 12,0 1 0,0-1-100,0 1 1,3-1-228,1 1 0,2-2-81,0 0 0,1 0-347,2-3 1,-1 2-2,5-2 0,-2 2 190,4-2 1,2 1-869,0-3 0,-1 2 1036,1 0 0,1 3 0,1-2 0</inkml:trace>
  <inkml:trace contextRef="#ctx0" brushRef="#br0" timeOffset="4376">1745 32 8396,'0'-4'-527,"0"0"1,0 2 2342,0-3-608,0 4-655,0-5-252,0 6 0,0-3-34,0 6 1,1 0-28,1 4 1,0 0 32,2 1 1,-2 2-5,2 0 1,-1 2-4,1-1 1,-2 1-195,2 1 1,-2-1 14,3-1 1,-3 0-394,2-2 0,-2 1 77,2-1 1,-1 0-141,1-3 1,-2 0-170,2 1 0,-2-4-1737,3-1-190,-4 2 2465,2-3 0,-3 2 0,0-3 0</inkml:trace>
  <inkml:trace contextRef="#ctx0" brushRef="#br0" timeOffset="4444">1752 122 8396,'0'-6'133,"3"-1"1,0 3 165,1 0 0,2 2-532,-2 0 0,2 2 208,3 0 0,-2 0-726,1 0 0,2 0 751,-2 0 0,4 0 0,-2 0 0</inkml:trace>
  <inkml:trace contextRef="#ctx0" brushRef="#br0" timeOffset="5444">1957 109 8396,'0'-4'-193,"0"0"0,0-1 0,0-1 0,0 0 221,0-1 0,-2 3 0,-1 0 1,0 2-1,-2 0 0,-1 2 1,-1 0-1,1 2 0,0 3 902,2 0 0,-2 2-592,2 2 1,0-1-69,0 3 0,3-3 35,-1 3 0,1-3-31,1 0 0,0 1-418,0 0 0,3 0-190,1-3 1,2-2-241,0 1 1,1-4 259,2 1 0,-2-1-185,2-1 0,-2 0 263,2 0 0,-4-1 37,1-1 0,-1-2 130,2-2 0,-4 0-68,-1-1 1,-1-1 329,-1-1 1,0 0 8,0 0 0,0 2 25,0-1 1,0-2-469,0 2 180,-3-1-934,3 3 995,-6 2 0,5-2 0,-2 3 0</inkml:trace>
  <inkml:trace contextRef="#ctx0" brushRef="#br0" timeOffset="5980">2105 7 8499,'0'-4'2338,"0"1"-2077,0 3 1,0 3 0,2 1 1,-1 3 9,1 1 1,2 0-3,0 3 0,0 0-167,0 2 1,-2-3 193,2 1 0,0 0-312,0 1 1,1 1-93,-3-3 1,3 2-38,-3-4 0,3 1-44,-1-3-34,-1 1 1,2-3-184,-3 0 226,3-2-176,-1-2 1,0-4 32,0-2 0,-2-2-53,3 0 0,-4 0 112,1-3 1,0 3-89,0-3 1,-2 3 161,3 0 1,-1-2-30,1 2 0,-1-1 105,0 3 0,0 2-79,2-1 0,-2 4 252,3-1-102,-1-2 136,2 4 1,1 0-1,-1 4 1,-2-1 31,1 2 0,-3-1-115,2 2 0,-2 1 112,0-1 1,-1 1-69,1-1 1,-1 0 82,1 1 92,-1-1 0,-2 1-114,-1-1 0,1 0 18,-4 1 0,1-3-125,-2 0 1,-1 0-2,1 0 0,-1 0-15,1-2 0,-1-1-15,1 1 0,0-1 6,-1-1-268,1 0 155,-1 0 77,1 0 34,2 0 0,2 0 0,4 0 0,3 0 0,0 0 1,2 0-1,-1 0 0,1 0 0,1 0 0,1 2 21,1 0 1,-1 0-1,1-2 1,0 0-1,-1 0 1,1 0-1,0 0 1,2 0-1,-1 0 1,0-1-81,0-1 0,-2-1 1,1-2-1,-1 1-31,-1-1 1,-1 1 21,-1 0 0,-1 0-7,-1-3 1,-3 1-106,1 0 1,-1-1-5,-1 1 0,-1-1 84,-1 1 1,1 2 33,-3-1 0,-1 4 56,-1-1 0,-1 0 3,1 0 1,0 2 110,-1-3 0,1 5 253,-1 0 0,3 2-21,0-2 1,0 3 186,0 0 1,1 0 119,3 2 0,-2-1-204,0 1 0,0-1 287,2 0-377,3 1 1,0-1-215,4 1 0,1-1-29,1 1 1,2-3-228,0 0 1,1-2-65,1 0 1,-1-1-189,1 1 0,-1-1-325,-1 1 1,1-1 328,-1-1 1,-2 0 386,0 0 0,-2 0 0,-1 0 0</inkml:trace>
</inkml:ink>
</file>

<file path=ppt/ink/ink2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0.276"/>
    </inkml:context>
    <inkml:brush xml:id="br0">
      <inkml:brushProperty name="width" value="0.06" units="cm"/>
      <inkml:brushProperty name="height" value="0.06" units="cm"/>
      <inkml:brushProperty name="color" value="#F2A969"/>
    </inkml:brush>
  </inkml:definitions>
  <inkml:trace contextRef="#ctx0" brushRef="#br0">0 13 8719,'4'0'-130,"1"0"1,-3 0 117,2 0 1,-2 0 11,3 0 0,-3-1-3,2-1 62,0 1-334,3-1 243,-1 2 1,0-1-532,-2-1-52,2 1-37,-3-2 507,4 3 0,-1 0 145,1 0 0,-1 0 0,0 0 0</inkml:trace>
</inkml:ink>
</file>

<file path=ppt/ink/ink2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1.170"/>
    </inkml:context>
    <inkml:brush xml:id="br0">
      <inkml:brushProperty name="width" value="0.06" units="cm"/>
      <inkml:brushProperty name="height" value="0.06" units="cm"/>
      <inkml:brushProperty name="color" value="#F2A969"/>
    </inkml:brush>
  </inkml:definitions>
  <inkml:trace contextRef="#ctx0" brushRef="#br0">45 46 8503,'3'-4'0,"1"-1"0,1 3-566,-1-2 1,2 2 352,-2 0 1,0-1 355,0 1-31,0-3 1,0 4 185,-2-3-167,-1 2 0,-1-1-216,0 0 175,0 3 10,0-3-71,-3 3-15,-1 0 129,-2 0 0,0 0-95,-1 0 1,1 0 267,-1 0 0,2 1 56,-1 1 0,3 1 88,-3 1 1,1 2-120,-2-2 0,2 2 105,0 0 0,2 0-278,1 1 0,1 1 127,-1 1 1,4-1-401,2-1 0,3-1 111,1 1 0,2-2-554,3 0 1,2 0 1,0-3 1,2 1-234,-2-1 1,0-1 198,-2 1 1,0-2-221,-1 0 0,-2-2 800,-1 0 0,-2-3 0,-1 2 0</inkml:trace>
</inkml:ink>
</file>

<file path=ppt/ink/ink2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2.848"/>
    </inkml:context>
    <inkml:brush xml:id="br0">
      <inkml:brushProperty name="width" value="0.06" units="cm"/>
      <inkml:brushProperty name="height" value="0.06" units="cm"/>
      <inkml:brushProperty name="color" value="#F2A969"/>
    </inkml:brush>
  </inkml:definitions>
  <inkml:trace contextRef="#ctx0" brushRef="#br0">0 122 9137,'0'7'780,"0"-1"-583,0 1 0,0-1 9,0 0 1,3-1-162,-1-1 0,2 0 85,-2 3 0,0-3-294,-2 0 140,3-2 0,-1 3-216,2-3 50,-3 0-98,5-2 0,-5 0-55,4 0 1,-4-1 126,1-1 1,-1 1-41,-1-4 1,2 1 129,0-2 0,0-1-136,-2 1 1,1-1 137,1-2 0,-1 2 13,1-1 1,1 3-16,-1 0 348,0 1-76,1-2 0,-2 2-60,4 2 0,-3 1 59,2 1 1,-2 0-130,3 0 0,-3 2 211,2 0 0,-1 3-50,2 0 1,0 0-47,0 2 0,0-3-86,2 0 1,0-1 6,2 1 1,-2-2-118,4 2 1,-2-2 72,1 0 0,1-2-199,2 0 1,-1 0 59,-1 0 1,-1 0-22,-2 0 0,-1-2-19,2-3 1,-3 2-30,-1-1 0,0-1 52,-3-1 1,0-1-40,-2 1 1,0 0-53,0-1 1,0 3-14,0 0 252,-3-1 0,-1-1 0,0 0 0,0 2 0,2 1 0,-3 3 0,3-2 0,-2 0 0,2 0-54,-2 2 5,-1 3 0,-1-1 444,-1 3 0,3 0-138,0 0 0,2-2 196,-2 1 0,2 1-149,0 1 1,1 1-41,1-1 1,0-2-95,0 1 0,0-1-213,0 2 0,3 1 101,1-1 0,2 0-258,0-2 0,3 2-257,0-2 1,0 0 221,-1 0 0,0-3-264,3 1 1,0-1 174,1-1 1,-1 0 323,0 0 0,-3 0 0,3 0 0,-1 0 0,1 0 0,-2 0 0,-3 0 0,1-1 0,-1-1 114,1 2 28,-1-6 792,-2 2-268,1-2-193,-4-1 0,1 2-28,-4 0 1,1 0-155,-4 1 1,3 0-14,-2 0 1,0 2-24,-3-3 1,3 3-189,0-2 1,-1 2 113,-1-3 1,0 4-191,-1-1 1,1 0-10,2 0 0,-1 2 39,0-3 1,2 3 205,-2 0-122,1 0 1,-2 3 36,2 1 1,1-1 3,0 2 1,3-1 113,-2 2 1,1 1-105,1-1 0,0 1-154,0-1 1,0 0 91,0 1 1,3-1-391,1 1 1,2-3 13,0 0 1,1-2-152,-1 3 0,2-4 127,1 1 1,0-1-46,0-1 1,-2 0 68,2 0 0,-2-3 58,-1-1 0,0 0 153,1 0 1,-3 0-56,0-3 1,-2 1-58,0-1 0,1-1 13,-1-1 0,0 1-153,-2 1 251,0 1 0,-1 0 235,-1 2-112,2-2-174,-6 6 0,4-1 515,-2 3 1,3 3-156,-1-1 1,1 2 292,1 0 1,0 1-216,0-1 1,0 1 236,0-1-706,3 0 0,0 1 114,4-1 1,-1 0-171,1-2 1,2-1 64,2-3 1,-2 0-195,2 0 1,0 0 13,2 0 0,-3 0 58,1 0 1,-3-3 203,0-1 1,-3-2 12,0 0 1,-4-1 147,1-2 1,-1 1-97,-1-2 0,0 1 99,0-2 0,-2 3-128,0-3 1,-3 1-16,3-3 1,0 2-4,2 0 0,-2 3 0,0 0 1,0 1 57,2 0 1,0 3-2,0 0 418,0 2-157,0 0 326,0 2-365,0 2 1,0 2 30,0 2 1,0 1-98,0-1 1,0 1 146,0-1 1,0 3-118,0-1 0,0 1 5,3 0 1,-3-2-58,2 2 1,1 0-162,-1-1 1,3 3-89,-3-2 0,1-1 69,-1-1 0,-1-1-52,4 0 1,-4 1 13,1-1 0,0 0-1000,0-2 234,-2 2-197,3-5 627,-3 2 0,0-4-14,-3-1 0,2 0 207,-3-2 1,0 0-70,0-3 1,-2 1 253,2-1 0,1 3-54,1 0 1,-1 0-66,1-3 0,0 1 62,2-1 1,0 3 134,0 0-80,0 0 0,0-2 181,3 2 1,-2-1 82,3 2 0,-2-1-83,3 2 1,-2-1 175,2 1 1,0 1 188,0-1-317,0 2 1,2-3 56,-1 1 0,1 0 392,-1 2-365,0 0 0,1 0 239,-1 0-222,1 0 1,-1 0 112,0 0-126,-2 0 139,2 0-174,-6 3-76,3 1 1,-3 2 1,0 0 1,0 1 25,0-1 1,-2 1-37,0-1 1,0-2-215,2 1 1,0-1 129,0 2 0,0 1-304,0-1 1,0-2-54,0 1 0,3-3-60,1 2 1,4-3 93,0 2 0,4-1-150,1 1 0,1-1-526,3-2 1,-3-1 336,1-1 1,-2 0-189,-2-2 1,-2 0 767,-3-3 0,1-2 0,-1-1 0</inkml:trace>
</inkml:ink>
</file>

<file path=ppt/ink/ink2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3.468"/>
    </inkml:context>
    <inkml:brush xml:id="br0">
      <inkml:brushProperty name="width" value="0.06" units="cm"/>
      <inkml:brushProperty name="height" value="0.06" units="cm"/>
      <inkml:brushProperty name="color" value="#F2A969"/>
    </inkml:brush>
  </inkml:definitions>
  <inkml:trace contextRef="#ctx0" brushRef="#br0">0 13 9095,'1'-6'0,"1"2"0,2 2-331,2 1 0,-2 1 1,0 0 330,1 0 0,1 3 0,1 1 0</inkml:trace>
</inkml:ink>
</file>

<file path=ppt/ink/ink2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4.007"/>
    </inkml:context>
    <inkml:brush xml:id="br0">
      <inkml:brushProperty name="width" value="0.06" units="cm"/>
      <inkml:brushProperty name="height" value="0.06" units="cm"/>
      <inkml:brushProperty name="color" value="#F2A969"/>
    </inkml:brush>
  </inkml:definitions>
  <inkml:trace contextRef="#ctx0" brushRef="#br0">7 45 7743,'-4'0'1058,"1"0"-488,3-3 5,0 2-64,0-2-138,0 3-158,0 3 0,0-1-148,0 2 1,2 0 268,1 3-379,2-1 0,-3 0 14,3 1 0,0-1-1,-3 1 1,3-3-9,-1 0-164,2 0 1,0 2 5,1-2 1,-3-1 42,0-3-43,0 3 171,3-2 0,-3 0-162,0-4 1,-2-2 69,0 1 1,-1 1-156,-1-2 1,0-1 123,0-3 0,-1 1-16,-1 1 1,1 1-28,-1 0 1,1-1 83,1 1 0,0-1 0,0 1 0,0 0 0,1 0 247,1 2 0,0 1 0,2 6 0,1 0 0,0 1 0,0 0 0,-1-1 0,1 0 0,1 1 0,0-1 0,1 0-19,-1-2 0,3 0 1,-1 1-1,1 0-134,0-1 0,-1 0 75,2-1 0,-1 0-76,2 0 0,-1-1 5,0-1 1,0 1 16,-1-3 1,-2 1 4,2-1 1,-4 2-87,-1-2-322,-3 0-142,2-3 334,-3 1 0,-1 2-266,-1 2 351,-1-2 0,-4 4 224,1-2 1,-1 2-119,1 2 1,-2-1 187,-1 3 1,1-1 65,4 1 0,-2-1 305,2 2 1,0 0 222,0 0 1,2-2-288,-2 1 1,2 1 151,0 1 0,1-2-207,1 1 1,3-1-334,1 2 1,2-1-8,1-1 0,1 0-233,1 0 1,3 1 36,1-3 0,-1 1 113,3-1 1,1-1-1517,-1 1 1,1 1 1510,-1-1 0,-2 3 0,3-2 0</inkml:trace>
</inkml:ink>
</file>

<file path=ppt/ink/ink2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5.532"/>
    </inkml:context>
    <inkml:brush xml:id="br0">
      <inkml:brushProperty name="width" value="0.06" units="cm"/>
      <inkml:brushProperty name="height" value="0.06" units="cm"/>
      <inkml:brushProperty name="color" value="#F2A969"/>
    </inkml:brush>
  </inkml:definitions>
  <inkml:trace contextRef="#ctx0" brushRef="#br0">109 122 8412,'0'-6'-627,"0"-1"1,0 3 1007,-2 0 1,0 1-326,-2-1 0,2 3-88,-3-1-158,1 1 1,-2 1 125,-1 0 1,1 0 63,0 0 0,-1 0-9,1 0 1,-1 0 461,1 0 1,0 3-4,2 1 0,-2 2 153,2 0 0,-1-1-214,1 1 1,1-1 13,3 4 1,-2-2-319,0 0 1,-1 1 172,3 1 1,1-1-504,1-1 1,0-3 224,2 0 1,0 0-541,3 0 1,1-1 161,1-3 1,-1 0-19,-1 0 0,0 0 162,1 0 1,-3-1-77,2-1 1,-2 1 97,1-4 1,-2 1 44,1-2 0,-4-1-21,1 1 0,1-1 14,-1 1 1,0 0 196,-2-1 0,0 1-100,0-1 1,0 3 577,0 0 142,0 2 441,0 0-549,0 2-150,0 2 0,0 2-1,0 2 1,1 1-125,1-1 1,1 1-479,1-1 1,2 0 181,-2 1 1,3-3-516,1 0 0,-1 0 73,2 0 1,-1-1-109,0-3 1,0 0 235,0 0 0,-1 0 370,0 0 0,-1 0 0,0 0 0,-1-3 0,-1-1 0,-3-2 0,2 0 0,-1-1 0,1 1 0,-1 0 0,-2-1 0,0 1 0,0-1 0,0 1 0,0 0 0,0 1-211,0 1 273,0 3 1226,0-2-530,-3 3-156,2 3 1,-2 0-152,3 4 0,-2-1 30,0 0 0,0 1-248,2-1 1,0 1-109,0-1-265,0 0 1,0 1 136,0-1 1,0-1-15,0-1 0,0-2-70,0 2-599,0-2 414,0 0 1,1-2-58,1 0 0,-1 0 96,3-2 0,-1-2-18,1-2 0,-2-1 78,2 1 1,0 1 41,0-2 0,1 5 41,-3-5 1,3 2-40,-1-1 1,0 0 210,0 2 0,-2-1 27,3 3 0,-4-1 531,1 1-181,2 1 419,-3-2 148,1 3-244,1 3-396,-2 1 0,2 2-97,-3 0 1,1 1-102,1-1 1,-2-2 109,3 1 1,-3-1-430,0 2 0,1 0-183,1-2 1,-1 2-193,1-2 0,1 0 82,-1 0 1,3-2-167,-1 0 1,0 1 24,0-1 0,1 0 116,4-2 0,-2 0 2,4 0 1,-2-1 100,1-1 1,0 1 175,1-4 0,0 2 10,-2-2 1,2 0 127,-3 1 0,3-2 57,-3-1 0,0 1 82,-3 0 81,0-1 0,-2 1-73,1-1 1,-1 3 300,-3 0-111,0 2-22,-3-3-211,0 1 1,-4 1 35,1 0 1,2 1-100,-1-1 1,1 1 3,-2 2 1,2 0 21,-1 0 0,1 0-7,-2 0 1,1 0 194,1 0 0,0 0-117,-3 0 1,3 1 370,0 1-215,-1-1 0,0 5 187,0-2 1,0 2-159,3 0 1,0-2-47,2 0 1,0 1-343,0 1 1,1 1 106,1-1 1,2 0-388,2-2 1,3 2 190,-1-2 1,1-1-79,-3-1 0,3-1 51,-1-1 0,1 0 106,-3 0 0,1 0 46,-1 0 0,-2-3-43,1-1 1,-2-2-141,1-1 1,0 1 114,-2 0 1,-1-1-315,1 1 1,-1-4-21,-1 0 1,0 0 462,0-1 0,0 3 0,0-3 0,0 1 0,0-1 0,0 0 0,0 2 0,0 1 0,0 1 0,-1 2 0,-1 0 0,1 0 103,-2 4 0,3-2 344,-3 3 0,3 3 111,-2 1 0,1 2 149,1 0 123,0 1-481,0 2 1,0 0-38,0 2 0,2-2 119,0-2 0,2-1-116,-1 0 1,1 3 189,-2 0 1,1-1-90,-1-1 0,-1-1-309,1 0 0,1 3-83,-1-1 1,2 1-636,-2-3 388,3 1 1,-2-1-196,1 1 0,2-1-1013,-2 0 1,1-1 1430,0-1 0,3 0 0,-1 3 0</inkml:trace>
</inkml:ink>
</file>

<file path=ppt/ink/ink2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38.233"/>
    </inkml:context>
    <inkml:brush xml:id="br0">
      <inkml:brushProperty name="width" value="0.06" units="cm"/>
      <inkml:brushProperty name="height" value="0.06" units="cm"/>
      <inkml:brushProperty name="color" value="#F2A969"/>
    </inkml:brush>
  </inkml:definitions>
  <inkml:trace contextRef="#ctx0" brushRef="#br0">84 103 8102,'0'-4'768,"3"2"-650,-3-1 275,3 2-304,-3-5 191,0 5 165,0-1-238,-3 2 0,0 0-8,-4 0 1,1 0 46,-1 0 0,1 0 166,0 2 1,-1 1 69,1 2 1,-1 0-69,1 0 1,0 0-242,-1 2 0,4 1 104,0 1 1,1-1-397,-1-1 0,1-1 123,2 1 1,3 1-209,1 1 1,5-1-203,2-1 1,-1-3-420,0 0 1,1-2 282,2 0 1,0 1-161,-1-1 1,1 0-67,0-2 1,-1 0 220,-1 0 0,1 0 164,-1 0 1,-2-2 382,0 0 0,0-1 0,-1 1 0,1 0 0,-3-2 0,1 2 0,-1-2 0,-2 1 0,1-1 0,-1 0 0,0-2 212,1 2 1,-4-2-17,1 2 1,-1 0 271,-1 0 1,0 2-180,0-2 0,0 1-118,0-1 0,0 2-15,0-2 1,0 2-92,0-3-214,-3 4 199,-1-5 99,-2 6 1,0-4-103,-1 2 1,3 1 184,0-1 1,-1 1-103,-1 1 1,0 1 133,2 1 0,-2 0-57,2 2 0,-1-2 14,1 2 1,-1-2 81,3 3 0,-3-1-62,3 2 1,-2 1-215,2-1 0,0 1 163,2-1 0,0 0-363,0 1 22,2-1 1,2 1-73,2-1 0,1-2 121,-1 1 0,1-4-83,-1 1 1,1-1 55,-1-1 0,0 0-5,1 0 17,-1 0 0,1-1 35,-1-1 0,-2-1-212,1-1 0,-3-2 138,2 2 1,-3-2-280,2 0 0,-1-1 32,1 1 0,-1 0 24,-2-1 0,2 1 123,0-1 0,1 1 10,-1 0 1,-1-1 285,4 1 0,-3 1-113,2 1 1,-2 1 194,2-2 0,-1 0 17,1 3 1,-2-2-8,2 2 0,-2-1-43,3 1 133,-4 1-208,5-5 1,-5 3 2,4-1 1,-4 1-3,1 1 1,0 1-13,0-1-94,-2-2 88,3 1 0,-2-3 140,1 2 1,-1 0 14,1 2 318,-1 1-260,-1-2 398,0 3 0,0 3-234,0 1 1,-3 0-3,1 0 1,0 1 36,2 1 0,0 3-141,0-1 1,-2 1 22,0-3 1,0 1-97,2 2 0,-2-2-32,0 1 1,-1 0-212,3 1 0,0-2 104,0 1 0,0 0-97,0-2 1,0 0 25,0 1 0,1-1-425,1-2 0,2 1 75,2-3 1,1 0-70,-1-2 1,3 0 112,-1 0 1,1 0-29,-3 0 0,1-1 222,-1-1 0,0-1-68,1-4 0,-2 1 29,0-1 0,0 0-73,-3-1 0,2 1-127,-2-2 0,0 1 114,-2 0 0,3 1-188,-1-2 0,0 1 214,-2 0 0,0 0 226,0 0 0,0 1-80,0 0 1,0 1 79,0 0 0,0-1 0,0 1 0,-1 0 421,-1 2-194,1 1 1,-2 3 506,1 0-383,1 0-283,-2 0 0,2 0 186,-1 0-160,1 3 1,-1-2 557,2 3-480,0 1 1,0 1 449,0 1-285,0-1 1,0 0 181,0 1 0,0 0-80,0 1 1,0 0-71,0 0 0,0-1-350,0 0 1,0-1 108,0 1 1,0-1-398,0 0 1,0 1 123,0-1 0,2 1-58,3-1 0,0 0-125,2 1 0,-1-1-261,1-2 1,1 1-97,1-3 0,2 2 215,0-2 0,-1 0-79,1-2 0,-1 0 94,3 0 1,-2 0 324,-1 0 1,-2-2 77,1 0 0,-2-2 52,-1 2 0,-1-3 0,-1 1 0,-2 0 0,2 0 0,-2-1 0,3-1 0,-4 2 0,1-1 0,1 3 23,-1-2 0,1 0-81,-1 0 147,-1-2 1,2 3 42,-3-3 0,0 1-46,0 1 1,0 2-38,0-2 0,0 1 62,0-1 21,0 3-58,0-5 1,0 5 189,0-4-162,0 4 259,0-2-107,-3 0-39,-1 2 0,-2-1-49,0 2 1,1 0 228,1 0-212,0 0 1,-3 2 6,1 0 0,2 2 96,-1-2 1,3 3-125,-2-3 0,3 3 117,-2-1 0,1 0-150,-1 0 0,1 0 87,2 3-140,0-1 0,0 0-155,0 1 1,1-2 109,1 0-130,2 0 0,2-2-217,1 2 0,-1-3-178,0-2 249,1 0 1,-1 0-301,1 0 203,-1 0 188,0-2 0,0-2-21,-2-2 1,1 1-50,-2 1 1,-1 0 98,-2-3 0,0 3-396,3 0 220,-3 0 262,3-3-133,-3 1 371,0 2-106,0-2 451,0 6-23,0-3 277,-3 3-490,3 3 1,-4 0-40,2 1 1,1-1-3,-1 0 1,1-2-129,1 3 0,0-2-131,0 3 1,0-3 57,0 2 1,2-2-262,1 2 154,2-2-109,-2 4 1,3-5 121,-2 3 1,2-2 28,-2 0 1,0-1-71,0-1 1,-2 0 1,2 0 0,0-1-143,0-1 0,1 0 77,-3-2 1,3 2-192,0-2 1,-2 0 78,1 0 1,-1-2-178,1 2 1,-2-2 95,2 0 0,-2-1 132,0-2 1,1 2 109,-1-2 1,0 1-22,-2 0 1,0 1 203,0-2 1,0 2-88,0 1 0,0-1 166,0 1 0,-1 0-53,-1 2 54,1-2 0,-2 3-167,1-1-2,1 1 8,-2 3 96,0 0 204,3 0-110,-3 0 306,3 0-163,0 3 1,0-2-100,0 4 0,0-1 95,0 2 1,0-1-102,0-1 0,0 0 76,0 3 1,0 1-96,0 1 0,0-1-14,0-1 0,2 1-33,0 1 1,0-1-118,-2-1 1,2-1 54,0 1 1,1-1-138,-1 1 0,0-1-11,2 0 1,-2 1 78,2-1 0,-1-2-161,1 1 1,-2-4 19,2 1 103,1 2-32,1-3 1,0 1-4,1-2 1,-3-2-28,0 0 0,-2-3-125,3 1 1,-3 0-140,2 0 1,-2 0 90,0-3 1,1 1-213,-1 0 1,1-1 74,-1 1 1,-1-1-16,3 1 0,0 2-45,0-1 64,2 1 251,-2-2 1,2 2 273,0 2 1,-1 1 164,-1 1 0,-2 0-195,2 0 0,0 3 137,0 1 1,2 0-85,-2 0 0,0 0 22,0 3 0,-2 0-71,2 2 0,0-2-11,0 1 1,1-1 12,-3 0 0,0-1 108,-2 1 1,0-1 79,0 0 1,0-1-60,0-1 0,-2 0 140,-3 0 1,0-1-185,-2-1 1,-1-1-207,-1 1 0,0-1-8,0-1 1,2 0-360,-1 0 1,1 0-157,0 0 0,1-1 27,-1-1-826,1 1 0,2-3 5,-1 1 1294,4 1 0,-2-1 0,3 0 0</inkml:trace>
</inkml:ink>
</file>

<file path=ppt/ink/ink2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0.451"/>
    </inkml:context>
    <inkml:brush xml:id="br0">
      <inkml:brushProperty name="width" value="0.06" units="cm"/>
      <inkml:brushProperty name="height" value="0.06" units="cm"/>
      <inkml:brushProperty name="color" value="#F2A969"/>
    </inkml:brush>
  </inkml:definitions>
  <inkml:trace contextRef="#ctx0" brushRef="#br0">39 141 8252,'2'-3'498,"-1"0"0,2 2-115,-3-1 32,0 1-267,0-2 0,0 3-293,0-3-47,3 3 1,-2-4 151,1 2-99,-2 1 147,0-1 25,0 2 1,0-3 49,-2 1 0,0 0 21,-2 2 1,2 0 251,-3 0 19,1 3 0,-2 1 5,-1 2 0,3-2-129,0 0 0,2 3-201,-3 1 0,4 1 143,-1-3 1,1 1-328,1-1 0,0 1 5,0-1 1,1 0 24,1 1 1,2-1-11,2-2 1,0 1-115,1-3 1,-1 0 97,1-2 1,-3 0 65,0 0 0,0-2-108,3 0 1,-3-3 108,0 1 1,-1-2-232,1-1 0,-3 1 83,1 0 1,-1-3 52,-1 1 1,0-1-39,0 3 1,0-1-22,0 1 0,0 1 97,0 1-219,-3 0 426,3-2 0,-4 2-189,2 2 335,1-2-31,-2 4-130,3-3-15,0 3-18,3 0 0,-1 0 191,2 0-213,0 0 0,3 0 224,-1 0 1,-2 0-122,1 0 1,-3 0-15,2 0 0,-2 0-46,2 0 0,-2 0 5,3 0 1,-3 0 4,2 0 0,-2 0 60,3 0-53,-4 0 45,5 0 195,-3 3-257,4 0 0,-3 3 103,0-2 0,-2 2-7,0-2 1,-1 0 19,-1 0 0,0 0-48,0 3 1,0-1 9,0 0 1,0 1-55,0-1 1,0 1 152,0-1-444,0 0 258,0 1-355,0-1-35,0 1-83,0-4 382,0 0 1,2-4-37,0-1-203,0-1 0,-2-4 52,0 1 0,0-1-63,0 1 1,2-1 96,0-2 1,0 2-161,-2-1 1,1 1 171,1 0 0,-1 1-99,1-1 156,2 1 0,-3 0 73,3-1 37,1 4 1,1-2-109,0 2 1,-1 1 184,-1 2 1,0 0-82,3 0 1,-3 0 235,0 0-242,0 0 1,3 2-2,-1 1 1,1-1 35,-1 1 1,-2-2 3,1 3 1,0-2 92,3 0 1,-1 1-122,2-1 0,-2 0 149,-1-2 0,1 0-128,-1 0 1,1 0 225,-1 0 0,-2 0-72,1 0 0,-1 0 266,2 0-184,-2 0 37,2 0-330,-6-3 1,3 2 130,-3-4-297,-3 4 208,0-5 1,-4 6-157,1-3 1,2 3 189,-1 0 0,1 0 446,-2 0-3,-1 0 0,1 2-174,-1 0 0,3 3 175,0-1 1,0 0-100,0 0 0,0 0-193,2 3 0,2-1 12,-2 1 1,-1-1-112,1 0 1,-1 1-11,3-1 1,1 1-283,1-1 0,0 0-167,2-2 0,-2 1 182,2-3 1,1 1-21,1-1 0,-2-1 125,1 1 1,-1-1-16,2-1 1,0-1-15,-2-1 0,2 0 19,-2-2 0,0 0-53,0-3 0,-2 1-154,2 0 0,-1-1 155,1 1 1,-3 2-469,1-1 637,-1 1 1,1 0-216,0-1 770,1 4-338,-3-2 0,-1 4 132,-1 1 1,1 2-197,-1 2 0,1 0-32,1 1 1,0-1-55,0 1 1,0-1-204,0 0 0,0 1-281,0-1 272,0 1 1,3-2 21,1 0 1,2 0 54,0-3 1,2 0-2,0-2 0,-1 0 7,2 0 1,1 0 20,0 0 1,0-3-39,-2-1 1,-1-2 9,0 0 1,1-3-228,-2 1 1,2-3 146,-4 2 1,-1-2-208,-1 0 0,1-3 67,-1-1 1,0 0 139,-2 2 0,0 0-14,0 1 1,0-1 104,0 3 0,-3-2 92,-1 4 1,1 1 333,-2 3 0,3 1 133,-2-2 0,2 0-209,-3 3 1,3 0 255,-2 2-134,3 0-307,-2 0 1,3 3 90,0 1 1,0 0-35,0 0 1,0 0-12,0 3 0,0 1 18,0 1 1,0 0 199,0 0 1,2-2-135,0 4 1,0-2 144,-2 1 1,2-1-94,0 2 0,1-1-317,-3 0 1,0 2 27,0-1 0,2-1-195,0 1 0,1-3 122,-1 0 1,-1-1-116,1 0-805,1 2 379,1-2-291,-1 0 176,3-5 375,-5-2 0,2-2-14,-3-3 0,-1 2-77,-1-2 0,0 1 181,-2-2 0,1-3-42,-2 1 1,2-1 177,1 3 1,1-1-94,-1 1 1,0-1 299,0 1 1,1 0-66,-1-1 0,2 1 79,0-1 1,0 3 52,0 0 1,0 0 276,2 0 1,-1-2 265,5 6-322,-3-3-285,4 3 1,-1 0 177,1 0-149,-1 0 1,1 0-140,-1 0 0,0 0 87,1 0-25,-1 0 1,1 0 69,-1 0 0,-2 0 331,1 3-1,-1-3-289,2 6 0,-1-5-133,-1 1 0,-2-1 247,2 1-362,-2-1 0,0 3-120,-2-2-86,3-2 254,-2 3 23,2 0 444,-3-2-285,0 5 0,0-5 36,0 3 0,-1-2 32,-1 3 0,1-3 159,-1 2 1,-1-2-146,1 3 1,-1-1-12,1 2 0,2-1-456,-3-1 202,3 0 0,0 2-345,0 1 1,0-3 186,0 0 0,0-1-260,0 1 0,0-3-189,3 1 286,0 2 1,3-3-134,1 1 0,-1-1-151,1-1 0,-1-1-344,1-1 0,-1 0 990,0-2 0,1 0 0,-1-3 0</inkml:trace>
</inkml:ink>
</file>

<file path=ppt/ink/ink2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1.028"/>
    </inkml:context>
    <inkml:brush xml:id="br0">
      <inkml:brushProperty name="width" value="0.06" units="cm"/>
      <inkml:brushProperty name="height" value="0.06" units="cm"/>
      <inkml:brushProperty name="color" value="#F2A969"/>
    </inkml:brush>
  </inkml:definitions>
  <inkml:trace contextRef="#ctx0" brushRef="#br0">0 19 8667,'1'-5'0,"0"0"0,2 1 0,1 1 309,1 2 0,0 0 0,2 1-309,-1 0 0,0 3 0,1 0 0</inkml:trace>
</inkml:ink>
</file>

<file path=ppt/ink/ink2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1.790"/>
    </inkml:context>
    <inkml:brush xml:id="br0">
      <inkml:brushProperty name="width" value="0.06" units="cm"/>
      <inkml:brushProperty name="height" value="0.06" units="cm"/>
      <inkml:brushProperty name="color" value="#F2A969"/>
    </inkml:brush>
  </inkml:definitions>
  <inkml:trace contextRef="#ctx0" brushRef="#br0">1 39 8151,'0'-3'494,"0"-3"20,0 5 45,0-2-299,0 3 1,2 3-1,0 2 0,2 0-81,-2 2 1,3-1-109,-3 0 0,3 1 73,-1-1 0,-1 1-186,2-1 1,-2 1-112,2-1 1,0 0 101,0 1 1,-3-3-8,1 0 0,-1-2 75,1 3 0,-1-4-254,1 1 191,-3 2 36,3-3 1,-2 1-153,1-2 0,-1 0 102,1-2 0,-1 0-239,1-2 1,-1 2-9,1-3 0,0 2 7,0-1 1,-1-2 144,1 2 1,-1-2-13,1 0 0,-1 1 24,1 1 1,-1 0 95,-1-3 1,0 1 139,3-1 1,-3 3-123,2 0 1,0 2 236,0-2-154,-1 2 35,4-4 1,-3 6-36,2-2 1,-2 1-32,3 1 1,-3 0 44,2 0 0,-2 0 0,2 0 1,-1 0 273,1 0-255,0 3 0,2-2 62,-2 3 0,2-2-86,-2 0 0,0 1 51,0-1 1,0 0-74,3-2 0,-3 2-18,0 0 0,0 0 8,3-2 0,-3 0 18,0 0-53,1 0-97,1 0 1,0 0-144,1-2 1,-3 0 63,0-2 0,-1 2-469,1-2 337,-3-1 1,2-1 159,-3-1 1,0 3 69,0 0 1,0 2-19,0-3 1,-2 3 62,0-2 0,-3 3 246,1-2 1,0 3 222,0 0 1,-1 0 30,-1 0 166,0 3 0,0 0-125,2 4 1,-1-1 2,3 0 0,-3-1-123,3-1 0,-1 0-102,1 3 0,1-1 141,-1 0-212,2 1 1,0-1-195,2 1 1,2-1 52,2 1 0,1-3-473,-1 0 1,3 0 5,-1 0 1,4 1-190,-2-3 0,3 2 45,-1-2 0,1 1-413,0-3 1,0 2-313,0 0 1266,0 0 0,-1-2 0,1 0 0</inkml:trace>
</inkml:ink>
</file>

<file path=ppt/ink/ink2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2.875"/>
    </inkml:context>
    <inkml:brush xml:id="br0">
      <inkml:brushProperty name="width" value="0.06" units="cm"/>
      <inkml:brushProperty name="height" value="0.06" units="cm"/>
      <inkml:brushProperty name="color" value="#F2A969"/>
    </inkml:brush>
  </inkml:definitions>
  <inkml:trace contextRef="#ctx0" brushRef="#br0">33 39 8220,'-4'0'0,"-1"0"0,3-2 90,-2 0 1,2 0 360,-2 2-185,2 0 1,-3 0 203,3 2-386,0 2 0,2 2 180,0 1 1,0-1-181,0 1 1,1-1 85,1 0 0,-1 0-112,4-2 0,-3 2 18,2-2 0,0 0-17,0 0-9,1-2 1,-1 3-264,2-3 151,1 0 1,-1-2-91,1 0 0,-3-1-94,0-1 0,-2 1-76,3-4 55,-1 1 1,2-2-9,-2-1 1,1 1 29,-3-1 1,1 3 58,-1 0 98,-1 0 0,2-1-52,-1 1 337,-1 3 173,2-2 0,-4 4-169,-1 1 0,1-1 155,-1 3 1,2 1-176,0 1 0,0-2-92,0 1 0,0-1-5,0 2 1,2-1-26,3-1 0,0-2-17,2 2 1,-1-2-146,1 0 0,-1-1-65,0-1 1,1 0 97,-1 0 0,1 0 30,-1 0 1,-2-3-1,1 1 1,-2-3 34,2 1 1,-2-2-137,-1 0 1,-1-1-201,1 1 1,1 0 73,-1-1 0,0 0 105,-2-1 0,2 0-92,0 0 1,3 3 73,-3 1 0,3 1 178,-1-1 62,2 3 113,0-5 0,1 5 3,-1-1 371,-2 2-428,1 2 1,-2 0 297,2 2-54,-3-3-251,-2 5 1,3-4 26,-1 2 0,0-2 20,-2 2 1,0-2 6,3 0 0,-3 1-17,2 2 0,-1-2 90,-1 2 0,2-3 182,0 2-265,1 0 1,-3 3 137,0-1 1,0-2-121,0 1 0,0-1-39,0 2 0,0-1-70,0-1 1,0-2-178,0 2 0,0-2-22,0 3 1,0-3-279,0 2 0,0-2-300,2 0 0,2-1 333,2 1 1,2-1-123,0 1 0,-1-1-75,2-1 0,-2 0-692,-1 0 1268,1-3 0,-1-1 0,1-2 0</inkml:trace>
</inkml:ink>
</file>

<file path=ppt/ink/ink2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3.447"/>
    </inkml:context>
    <inkml:brush xml:id="br0">
      <inkml:brushProperty name="width" value="0.06" units="cm"/>
      <inkml:brushProperty name="height" value="0.06" units="cm"/>
      <inkml:brushProperty name="color" value="#F2A969"/>
    </inkml:brush>
  </inkml:definitions>
  <inkml:trace contextRef="#ctx0" brushRef="#br0">23 19 8220,'-7'-4'539,"1"0"497,-1-1 1,5 2-641,2 1-572,2 4 0,5 1-594,-1 1 0,1 1 508,-1-3 262,-2 3 0,4-1 0,-1 2 0</inkml:trace>
</inkml:ink>
</file>

<file path=ppt/ink/ink2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09:44.038"/>
    </inkml:context>
    <inkml:brush xml:id="br0">
      <inkml:brushProperty name="width" value="0.06" units="cm"/>
      <inkml:brushProperty name="height" value="0.06" units="cm"/>
      <inkml:brushProperty name="color" value="#F2A969"/>
    </inkml:brush>
  </inkml:definitions>
  <inkml:trace contextRef="#ctx0" brushRef="#br0">20 33 8260,'0'-7'230,"0"3"445,0 0 1244,0 2-749,-3 0-664,3 2 0,-3 2-160,3 3 1,-2 1-133,0 3 1,-1-1 37,3 2 1,0 0 31,0 1 0,0 1-106,0-1 0,-2 0-149,0 0 0,0 0 93,2-2 1,0 1-481,0-1-161,0 0 1,0-3 23,0 0-117,3-2 1,0-1-446,4-3 389,-1 0 0,1-1 250,-1-1 1,0-2-66,1-2 0,-1 0-12,1-1 0,-1-2 190,1-2 1,-2 1 51,0 0 0,0-1-31,0-2 0,0 0 258,2 0 0,-2 3 4,0-1 0,0 3 116,0 0 0,0-2-91,-1 2 1,1 1 205,-3 3 578,0 3-338,-2-2 391,0 3-632,0 3 1,0 0 0,-1 4-1,0-1 1,-1 0 0,0 1-1,1-1 1,0 1 0,-2 0 774,2 1 0,0-1-525,1 2 0,0-2-341,0 0 1,0-1 0,0 0-1,0 2 1,0-1 0,0 2 0,0-1-1,1-1-1019,1-1 743,2-2 0,2-1 1,1-3-1,0 0-286,1 0 1,-1 0 206,2 0 1,-2-1 27,-1-1 0,1-1 57,-1-1 0,-1-2 212,-1 2 1,0 0-38,2 0 0,-1 2 104,-1-2 0,-2 2 77,2 0 418,-2 1-318,1 1 0,-3 1 160,0 1-120,0 2 0,0 2-30,0 0 1,0-1-433,0-1-125,0 0 0,0 3-249,0-1 0,3-2-80,1 1 0,-1-3-447,2 2 0,-1 0-1122,2 0 2142,1 2 0,2-3 0,1 4 0</inkml:trace>
</inkml:ink>
</file>

<file path=ppt/ink/ink2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0:33.847"/>
    </inkml:context>
    <inkml:brush xml:id="br0">
      <inkml:brushProperty name="width" value="0.08" units="cm"/>
      <inkml:brushProperty name="height" value="0.08" units="cm"/>
      <inkml:brushProperty name="color" value="#F2A969"/>
    </inkml:brush>
  </inkml:definitions>
  <inkml:trace contextRef="#ctx0" brushRef="#br0">20 71 12596,'-4'0'-2066,"-1"0"1743,4 0 425,-5 0-252,6 0 198,-3 0-93,3 0 34,3 0 15,-3 0 43,3 0-16,0 0-23,-2 0 1,2 0 51,-1 0-32,-1 0-31,2 0-6,0 0-15,-2 0 7,4 0 0,-3 0-37,2 0 2,-3 0 14,5 0 0,-4 0-12,2 0 1,-2 0-1,2 0 1,-2 0 18,3 0 1,-3 0-19,2 0 0,-2-2 34,2 0 1,-1-1 19,1 1 1,-2 1-111,2-1 1,-2-2 188,3 0 0,-3 1-9,2-2 0,-2 3-55,3-2 1,-3 0 36,2 0 0,-2-2 16,2 2 1,-1 0 16,1 0-206,-3 3 217,5-5-376,-5 5 25,4-1 1,-4 2 251,1 2 0,0-1-167,0 1 0,-2 0 105,3 0-414,-3-2 458,0 3 1,3-3 0,1 0 0</inkml:trace>
</inkml:ink>
</file>

<file path=ppt/ink/ink2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0:37.724"/>
    </inkml:context>
    <inkml:brush xml:id="br0">
      <inkml:brushProperty name="width" value="0.06" units="cm"/>
      <inkml:brushProperty name="height" value="0.06" units="cm"/>
      <inkml:brushProperty name="color" value="#F2A969"/>
    </inkml:brush>
  </inkml:definitions>
  <inkml:trace contextRef="#ctx0" brushRef="#br0">45 148 7966,'-2'-4'-660,"1"-1"1,-2 3 629,3-2 71,0 3 1,-1-4-69,-1 2 77,1 1-15,-1-1-44,-1 3-11,2-6-3,-2 5 45,0-1-147,3 2 0,-5 0 121,2 2 1,1 0-68,2 2 1,0 2 62,-3 3 1,3 2-2,-2 0 1,1-1 7,1 1 1,-1-1 2,-1 3 1,1-1 38,-1-1 1,1 1-47,1-4 1,0 1 28,0-3-9,0 3 42,0-2-41,3 3-27,1-7 10,2 0 1,1-4-2,-1-1 1,0 1 0,-2-3 0,2-1-1,-2-1 0,2-1-2,0 1 1,-2 0 3,1-1 0,-2 1-1,2-1 0,0-1 1,0-1 0,-3 1-10,1 1 1,-2 1 8,1-1 1,-1 1-1,1 0 0,-1-1 9,-1 1 1,-1 0 0,-1 2 0,0-1 105,-2 3-104,0 0 93,-3-1-72,1 2 8,0-2 0,1 3-33,1 0-2,3 0-8,-2 3-11,3-2-15,0 2 23,0-3-11,3 0 14,0 0 0,4-3 1,-1 1 0,0-3-7,1 1 1,0-2-3,2 0 0,-2-3-32,1 1 1,-1-3-7,0 3 0,-1-2 5,1 2 1,-2 1 23,0-2 1,0 2 33,-3 1 0,0 1-60,-2 1 146,0 0-70,0 0 0,-1 1 239,-1 3-161,1 0 14,-4 0-58,4 0-25,-5 0 1,5 1-44,-1 1 1,1 0 38,-1 2 0,1-2-19,-1 2 0,1-2 2,1 3 1,0-1 3,0 2 0,1-1-20,1 2 1,-1-2-3,1 3 1,1-1 8,-1 0 0,2 2 8,-2 2 1,3 1-16,-3 1 1,2 0 11,-2-1 0,2 1 54,-1 0 1,1 0-51,-2 0 0,1-1 4,-1-1 0,-1 0-11,1-3 1,1 1-1,-1-3 1,0-1-38,-2-1 0,0-2 63,0 2-263,0-2 109,0 1 83,0-9 1,0 2-4,0-5 1,0 4 11,0 1 0,0 0 1,0-3 1,0 1 39,0-1 0,0 1-37,0 0 0,0-1 53,0 1 0,1-1-40,1 1 0,-2-1 25,3-2 1,-1 2-43,1-1 0,-1 0-1,1-1 1,-2 2 22,3-2 1,-2 0-2,3 1 0,-3-3 12,2 2 1,-2 0-19,3 1 1,-3 0 20,2 0 1,-2 1-19,2 0 1,-2 1 19,0 0 1,1-1-9,-1 1 0,0 1 0,-2 1 0,1 3-3,1-1 1,-1 0-2,1 0 40,-2 1-37,0-2 127,0 3-119,0 3 0,0-1-18,0 2 0,0-2 39,0 2 1,0-1-1,0 1 1,0 0 1,0 3 0,0-2 4,0 1 0,0-1 26,0 3 0,0 0-42,0-2 1,0 3 40,0-1 0,0 3-26,0-3 1,3 2 57,-1-2 1,1 0-75,-1 3 0,-1-3-7,3 0 0,-1 1-19,1 0 0,-2-3-3,2-1 1,-2-2-7,3 1 1,-3 1 30,2-2 1,-2-1-169,3-2 119,-4 0 1,4-1-10,-3-1 1,0 0-10,-2-2 1,0 0-6,0-3 1,2 1-5,0 0 1,1-1 30,-3 1 0,0-1-75,0 1 65,0 0 1,0-1-2,0 1 14,0-1 3,0 1 64,2 2-11,-1 2 1,4 4 75,-3 3 1,1 1-108,-1 3 1,0-2 121,2 4 0,0-2-99,0 1 0,2-1 42,-2 2 1,-1-4-19,2 2 0,-1 0 8,2-3 0,-1 2-32,-1-4 1,0 1-6,3-1 0,-3 1-15,0-3 0,0 1 63,3-3-111,-1 0 1,1-3 65,-1-2 1,-2 0-33,1-2 0,-2-1 18,1-1 0,1 1-140,-2 1 0,1-1 79,-2-1 0,2 0-9,-2 0 1,1 2-4,-1-1 0,-1 1-3,1 0 0,-1 1 116,-1-1-87,0 1 1,0 0 115,0-1-124,0 4 73,0-3-16,-3 5 1,2-2 20,-4 3 48,4 0-34,-5 0 0,5 0 29,-3 0-61,2 0 1,-1 1-38,3 1 1,0 0 25,-3 2-1,3 0 0,-3 3-8,3-1-3,0 0 0,0 1 81,0-1 0,0 1-69,0-1 1,2 0 120,0 1 0,1-1-101,-1 1 1,0 0 7,2 1 1,-2-2 4,2 3 0,0-6 11,0 4 1,2-2-8,-2 1-23,2 0 0,0-1-22,-2-1 0,1-3-14,0 1 1,-2-1-54,2-1 92,-4 0-43,5-3 0,-5 0 24,3-4 1,-2 3-52,0 0 0,-1 0 21,-1-3 1,2 1-2,0-1 0,0 1-31,-2-1 0,0-1-8,0-1 0,0 1-19,0 1 0,0 3 47,0 0 1,0 0-4,0-3-43,0 4 124,0-3 0,1 5 27,1-1-20,-1 1 1,2 4-19,-3 1 0,0 2 2,2 1 1,-1-1 98,1 0 0,0 3-47,0 0 1,-1 0-19,1-1 0,0-1-24,1 2 0,-1-2-62,1 0 1,-3-3 31,2 0 1,-1-2-10,-1 3 1,1-4 36,1 1-26,-1 2-40,2-4 46,-3 3-43,0-3 37,0-3 0,0 2-33,0-3 0,0-1 11,0-1 1,0 0-6,0-1 1,0 1 11,0-1 1,0 1-3,0-1 1,0 1-11,0 0 1,0 1 8,0 1 1,0 0 18,0-3 0,2 1-8,0 0 1,1 1 1,-1 1 0,-1 0-7,4 0 1,-3-2 0,2 2 0,0 1 3,0-2 0,2 2 1,-2-1 1,1-1-2,2 2 1,-1-2-3,1 1 0,-3 1 6,0 1 7,1-1 0,1 2 1,0-1 0,-1-1 40,-1 1-21,-3 0 1,3 2-31,-2 0 20,-1 0-18,2 0-10,-3 0 5,0 2 0,0 0-12,0 2 6,0-2 3,-3 3 1,2-1 57,-1 2 0,-1-1-50,1-1 1,0 0 41,2 3 0,0-3-32,0 0 5,0 0-14,0 3-1,0-1 0,0-2-11,0 1 1,3-4 1,0 3 6,1-2 1,1-1 2,0 1 0,-2 1 42,2-1 1,-1 2-42,2-2 1,-1 3 49,-1-1 1,-2 0-42,2 0 0,-2-2 19,3 3 1,-4-3-8,1 2 0,-1-2 7,-1 2 1,0-1-45,0 1 1,0-2-24,0 2 1,0-2 10,0 3 0,0-3 32,0 2-37,-3-2-5,0 3 0,-4-4-3,1 1 0,1-1-26,1-1 0,2 0-305,-2 0 261,2 0 0,-1 0-399,1 0-154,1 0 161,-2 0 499,3 0 0,0 0 0</inkml:trace>
</inkml:ink>
</file>

<file path=ppt/ink/ink2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0:47.091"/>
    </inkml:context>
    <inkml:brush xml:id="br0">
      <inkml:brushProperty name="width" value="0.06" units="cm"/>
      <inkml:brushProperty name="height" value="0.06" units="cm"/>
      <inkml:brushProperty name="color" value="#F2A969"/>
    </inkml:brush>
  </inkml:definitions>
  <inkml:trace contextRef="#ctx0" brushRef="#br0">20 20 7957,'-5'0'568,"1"0"1,2-2-191,-2 0 0,2-1 695,0 1-743,1 1 1,2-2-219,1 3 0,0 0-218,2 0 1,-2-2 148,2 0 1,-2 0-74,3 2 1,-3 0-157,2 0 1,-2 0-602,3 0-168,-4 0 955,5 0 0,-6 2 0,3 2 0</inkml:trace>
</inkml:ink>
</file>

<file path=ppt/ink/ink2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0:49.294"/>
    </inkml:context>
    <inkml:brush xml:id="br0">
      <inkml:brushProperty name="width" value="0.06" units="cm"/>
      <inkml:brushProperty name="height" value="0.06" units="cm"/>
      <inkml:brushProperty name="color" value="#F2A969"/>
    </inkml:brush>
  </inkml:definitions>
  <inkml:trace contextRef="#ctx0" brushRef="#br0">97 71 7787,'-4'-5'-158,"2"1"269,-1 0 139,2-2 0,-3-1 246,2 1-276,2-1 0,-3 1-119,3-1 1,0 3-142,0 0-385,0 2 355,-3 0 0,1-1-337,-2 1 289,3 0 1,-4 5-86,3 1 0,-3 0 18,0 0 0,2 0 58,-1 3 0,0-1 112,0 1 1,-2-1 195,2 1 1,-1-1 218,0 0 1,0 1-184,3 2 0,-1-2 42,1 2 1,2-2-101,-2-1 1,1 3-98,1-1 1,2 1 52,0-3 1,3 3-97,-1-1 0,0 1 33,0-3 1,0 2-126,3 0 0,-1-1-77,1 2 0,-1-2 58,1-1 1,-3 3 1,0-1 1,0 1 36,0-3 1,-1 1-52,-3-1 0,0 1-49,0-1 65,0 3 0,-1 0-68,-1-1 1,-2 1-150,-2-5 0,2 1-655,-1-1 960,1-1 0,-2 0 0,-1 1 0</inkml:trace>
  <inkml:trace contextRef="#ctx0" brushRef="#br0" timeOffset="576">7 212 6546,'3'-4'123,"-2"1"50,4 3 0,-3 0 36,2 0-153,0-2 0,3 1-106,-1-1 1,1 0 76,-1 0-27,1 1 0,2-1 0,1 2 0</inkml:trace>
  <inkml:trace contextRef="#ctx0" brushRef="#br0" timeOffset="1115">174 205 6422,'-4'0'259,"2"0"-164,2 0-14,-3 0 185,2 0-215,-2 3 1,3-1 91,0 2 1,0-2-104,0 2 1,0-1 55,0 1-51,0 0 1,2 3 3,0-1 1,1 0-27,-1 1 0,0-1-107,2 1 1,-2-2-17,3 0 0,-4 0 18,1 0-301,2 0 83,-1 2-168,4-4 242,-1 0 1,-2-3 225,1 0 0,-1 0 0,2-3 0,-2-1 0,1-2 0,-3 0 0,6-1 0,-1 1 0</inkml:trace>
  <inkml:trace contextRef="#ctx0" brushRef="#br0" timeOffset="2985">257 225 7772,'0'-4'-62,"0"1"640,0 3-608,0 3 0,1 1 0,1 2 0,0 1 0,1-1 1,1 0-1,-1 1 0,-1-1 0,0 1-57,-1-1 1,1 0 0,1 0 0,-1-1 0,2-1 0,0-1 0,1-2 0,0 0-292,2-1 1,-3-3 0,0-1 261,-2-2 0,3-1 18,-3 1 108,0 0 0,0-1-125,0 1 295,0 2-196,-2-1 1,0 3 51,0-2-70,0 2 34,0 0 0,0-1 0,0 2 1,0-2 17,0 0 230,0 3-40,0-3 0,0 3 479,0 3-395,0 0-149,0 4 0,1-3 1,0 0-148,2 1 1,-1-1 69,-2 0-55,3 0 1,-2 3-173,3-1 171,-2 0 1,3 1-72,-3-1 0,0-1 21,-2-1 1,2-2-36,0 2 46,0-2-262,-2 1 98,0-3 266,-2-3 0,-1-1-42,-2-2 0,3 1 13,2 1 1,0 0-4,0-3-3,0 1 1,0 0-19,0-1 12,0 1 1,0-1-251,2 1 192,2 0 0,2-1-82,1 1 0,-3 1 51,0 1 1,1 1-76,1-2 1,0 0 0,1 1 77,-1-2 1,-1 1-6,-1 1 0,-1 2-5,2-2 0,0 2 21,-3-3 0,2 3-62,-2-2 146,3 0 0,-4-1 13,1 1 97,2 0 0,-4-1-61,2 1 1,-1 2 247,-1-2-6,0 2 1,0-1 110,0 1-174,0 1 9,-3-2-393,3 3 102,-3 0-181,3 0 228,0 3 0,0-2-37,0 4 1,0-3 49,0 2-40,0 0 1,0 3 115,0-1 0,0 1-88,0-1 1,2-2 118,0 1 0,1 0-92,-1 3 1,-1-2-30,1 2 1,1-2-2,-1 3 1,1-2-107,-1-1 1,-1 1 74,4-1 1,-4 0-235,1 1-198,-1-1 83,-1 1-115,0-1 202,0-2 77,0-2-2,0-2 31,0-2 148,-3-2 1,2-2-78,-1-1 0,1 1 185,1-1 0,0 1-88,0 0 0,1 0 140,1 2 1,0-2-26,2 2 1,0-2-93,0-1 1,1 1-23,-3 0 0,3-1 3,-1 1 0,0 2-18,0-1 1,-2 1 43,2-2-84,1-1 1,-1 1 33,0-1 1,-2 3 3,0 0 1,1 2-37,-1-3 20,3 4 0,-4-3 40,1 2 1,-1 2 23,1-3 258,-1 3-171,2 0 25,-3 0 0,0 3-20,0 1 1,0-1-51,0 2 1,0 0 59,0 3-80,0-1 1,0 3 0,0-4 29,0 0 0,0 3 91,0-1-133,0 1 1,0-3-1,0 1 29,0-1 1,0 1 29,0-1-135,3 1 0,-3-1-103,3 0 0,-2-1-187,1-1 181,-1-3 0,2 2-337,0-3 177,-3 0 181,3 0 1,-2-2-1,0-1-309,1 0 278,0-2 56,-2-1 1,1 2-7,1-1 278,-1 1-221,2 1 378,-3 0 396,0 3-531,3 0 0,-3 0 106,3 3 0,-2-1-41,1 3 0,0 0-104,2-3 1,-2 3-82,2-1 0,0 0-159,0 0 0,2-2 9,-2 2 1,2-2-537,0 0 271,1-1 0,1-1 125,1 0 1,-1 0 69,-1 0 30,-1-3 0,1 0 124,-1-1 1,0-2-164,1 2 82,-1-2 0,1 0 37,-1-1 1,-2 1-4,1 2 0,-3-2 54,2 2-35,-3-2 114,5 0-169,-5 0 102,2-1 1,-5 3-34,-1 0 13,-2 2-61,2-1 1,-4 4-14,1 1 0,2 0 43,-1 2 1,3-2-7,-2 2 0,2 0 114,-2 0 1,1 2-28,-1-2 0,3 0 65,-1 0 0,0 0-11,0 3 29,1-1 0,-1 1-54,2-1 1,0 0 12,2 1 1,0-1-58,2 1 1,0-2 26,3 0 1,-1 0-144,1 0 0,0-3 82,1 1 0,0-3-127,3 0 0,-3 0 31,0 0 0,-1 0-54,0-3 1,1 0 21,1-4 0,-3 1 34,-1 0 0,-2-1-160,1 1 0,1-1 50,-3 1 0,1 0-75,-3-1 0,0 3 98,0 0 0,2-1 4,0-1 22,0 2 263,-2-1-71,0 4 423,-3-2-117,2 3-280,-1 0 0,2 3-12,0 1 1,0 0-16,0 0-53,0 0 1,0 3-10,0-1 0,0-2-29,0 1-4,0-1 0,0 2 40,2-2 0,-1 2-20,1-2 0,-1-1 9,-1 2 2,0-4 1,0 3 112,0-2 15,0-1-26,0 1 158,0-2-100,0-2 1,0 0-69,0-2 1,0 0 135,0-3 0,0 3-87,0 0 0,1-1-4,1-1 0,-1-3-80,4 1 0,-3-1-142,2 3 1,0-1 25,0 1 0,2 0-235,-2-1 0,2 1-377,0-1 0,0 3 312,1 0 1,-1 2-677,1-3 1039,-1 4 0,0-2 0,1 3 0</inkml:trace>
  <inkml:trace contextRef="#ctx0" brushRef="#br0" timeOffset="4024">963 199 7609,'-4'1'121,"2"1"-24,2-1 21,-3 4 0,2-3 29,-1 2 0,1-2 18,1 2 1,0-1 293,0 1-289,0 0 1,0 3-182,0-1 0,0 0 106,0 1 0,2-3-187,0 0 1,1 0-92,-1 0 53,-1 2 1,2-5-50,-3 4 179,0-4-149,3 2 118,-3-3 0,3-3 105,-3-1 1,0 0-45,0 0 0,0 0 82,0-3 0,0-1-48,0-1 1,0 1 3,0 1 1,0 1 2,0-1 1,0-1-18,0-1 0,1 1-70,1 1 1,0 1 60,2-1 0,-2 1-107,2 0 1,-2 1 109,3 1-15,-1 0 51,2 0 0,1-1 132,-1 3 0,-1 1-106,-1 3 0,-3-1-45,1 3 0,1 1 14,-1 1 1,3 1 8,-3-1 0,0 0 18,-2 1 0,1 1-77,1 1 1,-2-1 12,3-1-13,-3-1 0,2 1-99,1-1 0,-1-2 64,-2 1-198,0-4 35,0 2 149,0-3-161,3 0 1,-3-1 38,2-1 1,-1 1-275,-1-4 331,3 1 0,-2-2 0,1-1 62,1 1 0,-2-1 134,1 1 1,1 2-64,-1-1 0,1 3-74,-1-2 1,-1 2 83,1-2-34,2 2 361,-1-3-179,4 4 1,-3-2 23,0 3 1,-2 0-83,3 0 0,-3 2 122,2 0-188,-3 3 1,3-1 32,-2 2 0,-1 1-58,1-1 0,-1 0 41,-1 1 0,0-1-312,0 1 1,0-1-544,3 1 93,-3-1 0,3 0-13,-3 1 0,0-3 677,0 0 0,3-2 0,1 1 0</inkml:trace>
  <inkml:trace contextRef="#ctx0" brushRef="#br0" timeOffset="4608">1226 186 7426,'0'-3'852,"3"-3"-821,-3 5 1,3-2 189,-3 1-733,0 1 306,0-2-228,0 3 302,-3 0 1,2 0 121,-3 0 1,2 0-7,-3 0 1,3 0 123,-2 0 1,2 1 83,-2 1 1,0-1-50,0 4 0,-1-1 86,3 2 1,-3 1-15,3-1 1,-2 0-24,2 1 1,0-1-116,2 1 0,0-1-121,0 1 0,0-1 95,0 0 1,2 1-32,0-1 0,3-2-92,-1-2 1,3-1 64,1-1 0,-1 0-102,2 0 0,-1 0 60,0 0 1,-1-3-187,2-2 1,-2 0 27,-1-2 1,1 1 21,-1 0 0,-2-1 120,-2 1 1,1-1-12,-1 1 0,0-1 202,-2 1 1,0 0-80,0-1 1,-1 3 70,-1 0 1,1 2 99,-4 0-391,1 1 1,-2 1-90,-1 0 1,2 1-122,0 1 0,0 0-282,3 2 665,-3-3 0,5 5 0,-6-2 0,2 2 0</inkml:trace>
  <inkml:trace contextRef="#ctx0" brushRef="#br0" timeOffset="5253">1329 199 7799,'-4'6'575,"1"-2"-398,3 2 1,0-3-143,0 4 1,0-3-97,0 0 65,3-2 0,-2 3-26,4 0 205,-1 0-396,0 2 0,0-3-63,-1 0 0,-1-2-463,1 0 143,-3-1 7,3-1 355,-3 0 234,0-3 0,0-1-17,0-2 1,0 2 16,0-1 0,0 1 644,0-2-496,0-1 0,0 1 52,0-1 0,0 1-88,0-1 1,0 3-263,0 0 188,3 0-6,1-3 0,0 2 195,0 0 1,-2 2-50,3 3 1,-3 0-4,2 0 1,-2 0-66,2 0 1,-1 0 21,1 0 1,-2 1 15,2 1-246,0-1 0,3 2-115,-1-3 1,-1 2 26,-1 0-276,0 0-15,3-2 343,-1 0 0,-2-2 46,1 0 1,-4-1-2,1 1 1,-1 1-31,-1-4 185,0 4-88,0-5-76,0 5 78,0-4 29,-3 4 1,2-2 107,-4 3 0,3 0-39,-2 0 224,2 3-68,-3 1 0,3 1 240,-2 0 1,3 0 643,-2 0-731,3 0 0,0 2 266,0-1-428,0 0 0,0 1-189,0-1 0,0-1 75,0-1 1,2-2-47,0 2 0,3-2-414,-1 0 1,3-1 196,1-1 1,0 0-620,3 0 1,-1-1 338,0-1 0,2-2-1139,-4-2 1571,4-1 0,-2 1 0,3-1 0</inkml:trace>
</inkml:ink>
</file>

<file path=ppt/ink/ink2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0:55.647"/>
    </inkml:context>
    <inkml:brush xml:id="br0">
      <inkml:brushProperty name="width" value="0.06" units="cm"/>
      <inkml:brushProperty name="height" value="0.06" units="cm"/>
      <inkml:brushProperty name="color" value="#F2A969"/>
    </inkml:brush>
  </inkml:definitions>
  <inkml:trace contextRef="#ctx0" brushRef="#br0">1 1 7768,'0'9'300,"0"-1"1,2 3-1,0-1-36,-1 0 1,2 3-102,-1-3 1,3 2-19,0 1 0,-1 0-4,1 0 0,0-3-277,0 1 1,0-3 96,2 1 0,-1-2-439,1-1 0,-3 0-47,0-2-753,-2-1 455,1-3 823,-3 0 0,-3 0 0,-1 0 0</inkml:trace>
  <inkml:trace contextRef="#ctx0" brushRef="#br0" timeOffset="545">7 110 7739,'0'-4'944,"0"1"-173,0 1-579,0 1 1,1-2-210,1 3 0,-1 0-116,4 0 0,-1 0 98,2 0 0,1 0-209,2 0 1,-1 0 109,2 0 1,-1 0-322,2 0 1,-1 0 29,3 0 0,0 0-7,0 0 0,-2 0 432,-1 0 0,0 0 0,1 0 0,0-1 0,-2-1 0,-1 2 0,1-3 0,-1 3 0,1-3 173,-3 2 1,-2-2 793,-2 0-111,2 3-224,-4-6-507,3 5-40,-3-2 159,0 1-330,-3 1 0,3-3-105,-2 2 203,1 2 0,-2-3 0,-1 3 0,-1 0 0,0 2 0,0 1 0,1 0 0,0 1 131,0 0 0,0 2 1,0-2-1,1 1 0,1 0 1,0-1-1,0 1 1,2 1-1,0 0 0,0 1 1,0-1-103,0 1 0,2-3 1,1-1-1,0 1 1,2-1-268,1 0 168,0-1 1,1 0-1,-1 0-91,0 0 1,-1-2 130,-1 0-65,0-3 1,3 2-1,-2-3 75,0-1 1,-2-1 7,-1 0 1,-1-3 85,1 1 1,-1-1-65,-1 3 0,0-1-306,0 1 1,0-1 103,0 1 0,-1 2-631,-1-1 1,1 4 810,-4-1 0,1-2 0,-2 1 0</inkml:trace>
</inkml:ink>
</file>

<file path=ppt/ink/ink2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1:11.328"/>
    </inkml:context>
    <inkml:brush xml:id="br0">
      <inkml:brushProperty name="width" value="0.06" units="cm"/>
      <inkml:brushProperty name="height" value="0.06" units="cm"/>
      <inkml:brushProperty name="color" value="#F2A969"/>
    </inkml:brush>
  </inkml:definitions>
  <inkml:trace contextRef="#ctx0" brushRef="#br0">14 71 8139,'-4'0'-241,"1"0"1,3-1 423,0-1-227,-3 1 127,3-1-365,-3 2 247,3 0 151,3 0 88,-3 0 0,5 0-154,-3 2 0,1 1 160,-1 2 1,-1 1-58,1 0 0,-1 1-14,-1 1 1,2 2-67,0 1 0,1-1-15,-1 1 0,-1-3-92,1 3 1,1-2 73,-1 1 1,2-2-105,-1 1 1,-1-2 64,1-1 0,-2 2-169,3-2 156,-2 2 5,1-4 0,-3-1-20,2 0 15,-1-3 0,2 0-194,-3-3 1,0 0 121,0-4 0,1 2-133,1-1 0,-1 1 88,1-4 0,-2 2-69,0 1 0,1-1 135,1 1 1,-1 0-7,1-1 1,1 1 6,-1-1 0,1 2 11,-1 0 0,-1 0 103,4 0 1,-3 2-67,2-1 0,-2 2 82,3 0 0,-3 1-42,2 1 0,-2 0 26,2 0 1,-1 0 3,1 0 0,-2 3 7,2 1 0,-2 1-21,3 0 0,-3 0 3,2 0 0,-3 0 109,2 2 0,-1-1-114,1 1 1,-1-1 44,-2 0 0,0 1-24,0-1 1,0 1-13,0-1 0,0-2-56,0 1-2,-3-1 0,-1 2-3,-2 1 0,2-4-13,-1 0 0,3-2-21,-2 1 51,0-1 1,-3 2-122,1-3 0,2-1 14,2-1-45,-1 1 1,1-4-106,-2 3-36,2-3 0,0 4 96,2-4 192,0 4 0,2-5 0,2 3 0</inkml:trace>
  <inkml:trace contextRef="#ctx0" brushRef="#br0" timeOffset="591">187 193 8574,'6'0'-254,"1"0"306,-1 0 1,0 0-19,1 0 0,0 0-68,2 0 0,-2-2-74,1 0 0,-1-3 19,0 0 0,-3 2 94,0-1 1,-2-1-144,3-1 0,-4-1 130,1 1 0,-2 0-144,-2-1 1,-1 1 130,-4 2 0,2-1-4,-1 3 0,1 0 30,-4 2 1,2 0 12,1 0 1,-1 2 143,1 0 1,0 4-110,2 0 0,-1 1 235,3 1 0,-2 2 22,1-2 0,1 1-14,2 0 0,0 0-94,0 2 1,0-1-37,0-2 0,3 0-49,1 0 1,2-1-21,0 0 1,3-1-277,0 0 1,2-2 106,0-2 1,1-1-437,1-1 1,-1 0-16,1 0 0,0-3-208,0-1 0,-1-2 176,-1 0 555,-2-1 0,-3-2 0,1-1 0</inkml:trace>
  <inkml:trace contextRef="#ctx0" brushRef="#br0" timeOffset="1145">354 77 8263,'-4'1'1006,"2"1"-717,1 3 0,1 1-125,0 3 1,0-2 75,0 4 0,1 0 4,1 2 0,-1-1 62,1 1 1,-1 0-188,1 0 0,-1 0-113,1 0 1,1-1 13,-1 1 0,3-1-241,-3-1 1,3-2 15,-1-2 1,0-2-622,0 0 329,0-2 0,2-3 212,1 0 0,-3 0-13,0 0 1,0-3 67,0-2 1,1-1 31,-3-3 1,1 2 86,-1-1 0,-1 0 141,1-1 1,0 2-59,0-1 1,-1-2 135,1 2 1,-2-1-7,0 3 1,0-1-110,0 1 0,3 2 157,-1 0 4,0 2 333,-2-1-369,0 3 0,-2 1 71,0 1 0,-1 0-72,1 2 0,1 0 153,-1 2-114,1 1 1,1-1 8,0 1 0,0-1 64,0 1 1,0-1-71,0 0 0,0 1 70,0-1 1,1 1-32,1-1 0,1 0 218,1 1 1,4-1-197,-2 1 0,3-2-249,-1 0 0,0 0-74,3-3 0,0 0-320,1-2 0,-1-1-480,0-1 1,-1-1 447,0-4 1,2 0-206,-4-2 1,1 2 659,-3-4 0,1 0 0,-1-2 0</inkml:trace>
  <inkml:trace contextRef="#ctx0" brushRef="#br0" timeOffset="1693">488 116 8713,'-5'-1'0,"0"0"0,1-2 948,1-1-1358,1 0 0,3 1 410,1 0 0,-1 3 0,1 0 0</inkml:trace>
  <inkml:trace contextRef="#ctx0" brushRef="#br0" timeOffset="2249">649 199 8083,'-5'0'0,"1"0"0,2 0-337,-2-3 468,2 3 0,-1-3 303,1 3 0,1-1-65,-1-1-85,1 1 124,1-2-191,0 9 1,2-4 3,0 5 0,1-2-7,-1 4 1,0-2 124,2 2 1,-2-2-131,2-1 1,-2 1-112,3-1 1,-3 0 22,2 1 1,-2-1-205,3 1 138,-4-4-154,5 3 0,-5-5 0,3 0 0,1-2 0,-2-4 0,-1 0 0,-1-2 0,-1 1-46,0-1 1,2 1 0,0 0 0,0-1 0,-1 1 0,-1-1 0,0 1 0,2 0-1,0-1 153,-1 1 0,0 1 53,-1 1 0,1 3 17,1-1 50,-1 1 0,1 2-52,-2 1 0,3-1 13,-1 3 1,0 1 16,-2 1 1,2-2-60,0 1 0,2-3-23,-2 2 40,3 0 0,-1 1-158,2-1 1,-1-3 84,-1 2 0,0-3-120,3 0 0,-1 0 40,1 0 0,-1 0-160,0-3 1,1 2 95,-1-3 0,1-1-106,-1-1 1,-2 0 221,1-1 0,-2 1-68,1-1 0,-1 1 107,-3-1 1,0 3-133,0 0 81,0 0 0,0-2-213,-3 2 20,0 1 0,-4 3 176,1 0 0,0 0-25,-1 0 0,1 3 225,2 1 1,-2 0-89,2 0 1,1-1 136,-2 2 0,4 0 149,-1 0 1,1 0 680,1 2-651,0-1 1,0 1 149,0-1 0,0 0-360,0 1 0,3-1 88,1 1 1,4-2-214,1 0 1,2 0 90,0 0 0,1-2-590,1 1 1,2-2 91,0 0 0,1-1-123,-3-1 1,1 2 139,-3 0 363,1 0 0,1-2 0,0 0 0</inkml:trace>
  <inkml:trace contextRef="#ctx0" brushRef="#br0" timeOffset="2800">1091 180 7917,'0'-3'-116,"0"0"562,0 3-278,0 3 0,0 0-30,0 3 0,0 1-18,0-1 0,1 1 84,1-1 0,-1 3-179,1-1 0,-1 1 13,-1-3 0,0 1-307,0 2 1,0-2 143,0 2 1,0-4-483,0-1 179,0 0 428,0 0 0,-3 1 0,-1-1 0</inkml:trace>
  <inkml:trace contextRef="#ctx0" brushRef="#br0" timeOffset="3357">1046 97 7993,'0'-7'-151,"0"1"1,0 2 160,0-1-109,0 4 1,1-2-1,1 3 1,2 1 98,2 1 0,1 1 0,-1 4 0</inkml:trace>
  <inkml:trace contextRef="#ctx0" brushRef="#br0" timeOffset="3426">1149 263 7993,'0'4'299,"0"-1"1,-1-3 617,-1 0-177,1 0-324,-1 0-1017,2 0 453,0-3 1,0 0-177,2-1 0,0-2 109,2 2 1,0-2-10,0 0 0,1-1 48,-3 1 0,3 2 0,-1-1 0,0 2 592,0-1 0,-2-1-135,3 2 1,-3 1 354,2-1-367,-3 3-65,5-3 0,-4 5-45,2 0 1,-3 3 89,1-1 0,1 2-48,-1 1 1,0-1 186,-2 0-171,3 1 0,-2-1-50,1 1 1,-1-1-414,-1 0 203,3 1-731,-3-1 1,4 0 102,-2-2 671,-1-1 0,5 0 0,-3 1 0</inkml:trace>
  <inkml:trace contextRef="#ctx0" brushRef="#br0" timeOffset="5185">1463 148 7485,'-3'0'787,"0"1"-553,3 1-187,-3 1 1,2 4 61,-1-1 1,1 3-5,1-1 1,0 2-29,0-2 0,0-1 29,0 2 1,0 0-15,0 0 1,0-1-57,0-1 0,0-3 6,0 0 0,0-2 51,0 3-188,0-4 39,0 2 1,3-4 51,-1-1 1,0 1-71,-2-4 1,0 1 75,0-2 1,0-1-12,0 1 1,0-3-25,0 1 0,0-2 3,0 2 0,0 1-17,0-2 0,2 1-93,0 0 0,1 1 94,-1-2 1,0 2 11,2 1 1,-2 1 111,2 1 1,-2 3-112,3-2 0,-3 1 99,2-1 1,-2 2-43,2 3 1,-1 0 12,1 2 1,-2 0 30,2 3 0,-2 1 91,0 1 0,-1 0-22,1 0 1,-1 0-82,1 1 1,-1 0 0,-1-3-41,0 1 1,1 1 0,0 0 0,2-3 0,1-3 0,1-3 0,-1-3-371,1-3 1,0 1 204,-3-3 1,2 0 36,-2-1 0,1 2 33,-1-1 1,0-2 44,2 2 1,-3-1 15,2 3 1,-1 2-5,1-1-2,-1 1 1,-2 0 10,3 2 179,-3 2-140,3 0 0,-3 2 155,0 3 1,0 0 10,0 2 0,0-1 36,0 1 1,0-1-101,0 0 1,0 1 117,0-1 1,0 1-44,0-1 1,0 1-51,0-1 1,0-2 80,0 1-150,0-1-287,0 2-58,3 1-118,1-4 0,2 0 99,0-3 0,1-1-85,-1-1 0,1-1 93,-1-1 0,0-2 66,1 2 0,-1-2 123,1 0 0,-3 0-103,0-1 1,-2 1 198,3 2 0,-4-2 36,1 2 0,0-2 51,0 0 0,-2 2-104,3 0 0,-3 1-22,0-1 1,0 3-228,-3-1 156,3-2-24,-3 3 5,0-2 240,2 3 1,-2 1-119,3 1 1,-2 0 370,0 2 1,0 0 240,2 3-261,0-1 0,0 0-146,0 1 1,0-1 78,0 1-354,3-1 0,0 1 122,4-1 1,-3-2-87,0-2 0,1 1 48,1-1 0,1 0-153,2-2 1,-4 0-23,1 0 0,-1 0-255,2 0 356,-1-3 1,0-1-8,-2-2 0,0-3 91,-2 1 0,-2-1-66,3 3 1,-3-3 26,0 1 1,0-1-101,0 3 10,0-1 79,0 1 14,0 0 27,0 2 0,0 2-6,0 4 1,0-1 63,0 4 0,2-1-88,1 2 0,-1 1 94,-2-1 1,0 1-15,0 2 0,2-2 156,0 2 0,1 0-7,-1-1 1,-1 3 196,4-2 0,-3 2-165,2 0 0,-2-1-35,2 0 1,0 1-247,0 2 1,1-2 134,-3-1 0,3 0-199,-3 1 0,0 0-9,-2-2 1,0-3-67,0-1 40,0-4 1,-1 4-98,-1-3 1,1 0 68,-4-5 0,2 2 43,-1-3 1,-2 0-100,2-3 1,0-1 75,0-1 1,2 0-163,-3 3 1,4-3 65,-1 1 1,1-1-89,1 3 1,0 0-63,0-1 1,0 1-137,0-1 0,2 1 228,0-1 1,3 1 289,0 0 0,0-1 0,2 1 0,-1 0 0,1 2 0,-1-2 0,0 2 0,2-2 0,0 0 0,-1 1 0,2 1 0,-2 2 35,-1-2 0,1 0 224,-1 0-2,1-2 1,-1 3 135,0-1 0,0-2 61,-2 2 0,1 1-137,-3-2 1,1 3-50,-3-2 1,2 2 93,0-3-197,0 1 164,-2-2-134,0-1-145,-3 4 1,0 0-167,-4 3 0,1 0-84,-1 0 0,0 0 103,-1 0 1,3 2 24,-2 0 1,2 2 69,-1-1 0,2 2 119,-1-1 1,3-1-32,-2 2 1,3-1 359,-2 2-279,3 1 1,0-1-12,0 1 1,0-1-158,0 0 0,3-1 137,1-1 1,-1 0-224,2 0 1,-1 1-118,2-3 50,1 3 0,-1-2 54,1 1 21,-1 2 0,0-5 53,-2 4 0,1-3-48,-3 2 255,0-3 0,-2 3 74,0-2-116,0-1 0,-3 2-97,-1-3-10,-2 2 0,0-1-157,0 1-386,-1-1-62,1-1-606,-1 0-130,1 0 1309,2 0 0,1 0 0,3 0 0</inkml:trace>
  <inkml:trace contextRef="#ctx0" brushRef="#br0" timeOffset="6300">2015 212 7969,'-7'0'-344,"1"0"1,2 0 812,-1 0 681,4 0-728,-2 0-40,3 0-138,3 0-195,1 0 0,2 0 70,0 0 1,-1 0 124,-1 0-182,0 0 0,3-2-132,-1 0 0,-2-2-3,1 1 1,-3 1-358,2-1-159,-3 0 403,5-4 1,-5 1-12,1 0 1,-1 1 40,-1 1 1,0 2 201,0-2-99,-3 2 0,-1-1 139,-2 3-12,0 0 1,-1 3 234,1 2 1,-1-2-82,1 1 0,-1 3 117,1 1 0,2 1 97,-1-3 1,4 1-128,-1 2 1,1-2-24,1 2 0,0-2 26,0-1-244,0 1 0,3-2-56,1 0 0,2 0-280,0-3 1,3 0-409,0-2 0,-1 0 336,-1 0 0,-1-1-318,0-1 0,1-2 155,-1-2 0,1 0 61,-1-1 0,-2 1 186,1-1 1,-3 1 37,2 0 0,-3-3 35,2 0 1,-1 0 176,1 1 0,-1 0 0,-2-3 0,0 1 0,0-1 0,0 0-50,0 2 1,0-1 104,0 1 1,0 1 179,0 1-78,0 1 135,0-1 1,0 3-7,0 0 165,-3 2-40,2 0-96,-2 4-65,3 2 0,0 2 15,0 1 1,0-1 84,0 1 1,0 0-80,0 1 0,-2 0 93,0 0 1,0 0-98,2 0 0,0 0 35,0 0 0,0 1-89,0 0 1,0 2-22,0-3 0,0 1-177,0-3 1,0 1 63,0 2 0,0-4-314,0 1 0,1-1-56,1-1 0,-1 1-229,3-3 0,1 0 244,1-2 0,3-1-101,2-1 1,1-1 356,1-1 1,1-4-104,0 2 0,0-2 80,1 2 1,-2-1-48,-3 1 0,1-3 149,-4 1 0,0-1 60,-5 3 0,2-1 265,-2 1-249,0-1-108,-4 1 0,-2 2-67,-2-1 0,-1 4-2,1-1 1,-1 1 44,1 1 0,0 3 3,-1 1 1,3 1 21,0 0 1,1 2 17,-1 0 1,3 1 6,-1-2 0,1 0 4,1 1 1,0 1 126,0 1 1,0 0 113,0 0 0,1-1-72,1 2 1,1 1 144,4 2 1,0 0-55,1 0 1,-1-1-6,2 1 0,0 1-145,0 1 0,-1-2-112,-1 2 1,-1-2 70,-2-2 0,-1 0-121,0-2-153,-3 2 1,1-4 81,-3 2 1,-4-5-22,0-2 0,-1-1 31,-1-1 1,-2 0-137,2 0 1,-3-3-24,3-1 1,-3-2-125,2 0 1,1-1-89,1-2 0,2 2-297,0-2 1,3 0-296,2 0 0,0 1 458,0 2 1,2-1 560,0 1 0,6-4 0,-1 0 0</inkml:trace>
  <inkml:trace contextRef="#ctx0" brushRef="#br0" timeOffset="7359">2451 154 7945,'-3'-3'-1120,"2"-1"626,-4 2 637,1 1 1,-2-1-22,-1 2 1,1 2 184,0 3 0,1-2-5,1 2 0,0-1 7,0 2 0,-1 1-88,3-1 0,-1 3-29,1-1 0,1 1-43,-1-3 29,1 1 0,1-1-264,0 0 0,0-1-128,0-1 93,3-3 1,1 2 37,2-3 0,1 0-347,-1 0 171,1-3 1,-1 0 76,0-4 1,0 1 99,-2 0 0,1-1-3,-3 1 1,3-1-39,-3 1 0,2-1-30,-2 1 72,0 0 0,1-1-9,-1 1 216,0 2 62,-2-1-179,0 4 1,0-1 84,0 4 0,0 1-60,0 4 1,0-3 211,0 0 0,1 1-27,1 1 1,-2 0-37,3 1 1,-1-1-133,1 1 0,1-3-80,-2 0 1,3 0 13,-1 0 1,0 0-177,0-2 0,0-1-34,3 1 1,-1-2 83,1 0 1,-1 0-12,0-2 1,1 0 59,-1-2 1,-2 0 76,1-3 0,-3 1-10,2-1 0,-2 1 127,3-1 1,-4 1-106,1 0 1,-1-1 142,-1 1 0,0 2-51,0-1-74,0 4 0,-1-3 17,-1 2 22,1 1 18,-4 1 1,4 4-6,-1 2 0,-1-1 102,1-1 1,0 0 61,2 3 1,0-1 19,0 0 0,0 1 1,0-1-75,0 1 0,0-3 137,0 0-245,0 1 0,0-1 96,0 0-129,0-2-358,0 0 25,0-2 1,0-2 153,0-3 0,2 0-74,0-2 1,2 1 74,-2-1 1,3-1 106,-3-1 0,3 1-13,-1 1 1,0 1-3,0-1 1,-2 1 61,2 0 294,-2-1 119,3 4-284,-4-3 1,4 6 95,-3 0 1,0 3-90,-2 3 1,0-1 71,0 2 0,0-5-51,0 5 0,0-2-23,0 1 1,0 1-48,0-1 1,0 0-96,0 1 0,0-3 63,0 0-220,0 1 0,0 1-849,0 1 474,0-4-486,3 3 0,-1-3 1014,2 1 0,0 2 0,3-3 0</inkml:trace>
  <inkml:trace contextRef="#ctx0" brushRef="#br0" timeOffset="7941">2772 206 7945,'-4'-7'-783,"1"1"0,3-1 1829,0 1-471,0 0 0,0-1-266,0 1 0,0 2 54,-3-1-246,3 4 0,-4-4 133,2 3-66,-2 0 1,-2 2-252,0 0 0,1 0 95,1 0 1,0 0-101,-3 0 0,3 2 8,0 3 0,0-2 131,-3 2 1,3-2 41,0 1 1,2 2 156,0-2 1,-1 2-21,1 0-26,0 1 1,2-1-60,0 1 1,0-1 3,0 1 1,1-2-314,1 0 0,-1 0 99,3-3 1,1 0-391,1-2 1,1 0 74,-1 0 1,0 0-78,1 0 0,0-2 201,1 0 1,-3-3 110,2 0 1,-2 0 73,1-2 0,-2-1-77,-2-1 1,1-2 232,-1 3 1,0-4-30,-2 2 1,0-2-102,0-1 1,-2-2-73,0 0 0,0 0-146,2 2 1,0 2 187,0 1-118,0 2 269,0 1 0,0 5-123,3 2 1,-3 1 400,2 3 0,-1 1-4,-1 3 0,0 2 146,0 1 1,0 0-70,0 0 0,0 1 113,0-1 1,0 0-133,0 0 1,0 0-152,0-2 0,0 0-158,0 0 0,0-2 61,0 1 1,2-1-106,0 0 1,1-1-65,-3 1 0,2-3-255,0 0 1,1-2-155,-1 0 0,-1-2-397,4 0 1,-3 3-2212,2-1 3010,0 0 0,5-2 0,1 0 0</inkml:trace>
  <inkml:trace contextRef="#ctx0" brushRef="#br0" timeOffset="10210">3003 180 7912,'4'-4'0,"0"0"0,-2 1 326,3-1-191,-4 3 218,5-5-444,-6 2 1,3 0-18,-3 0 77,0 2 0,0-3 62,-3 3 1,0 0-156,-4 2 0,1 0 97,0 0 0,-1 0 0,1 0 0,-3 2 187,1 0 1,-1 3-59,3-3 1,1 3 14,1-1 1,2 1 2,-2-1 0,2 3 97,-3-1 1,4 1-126,-1 1 0,2-1 11,2 0 1,-1-1-121,4 1 0,-3-2 69,2 0 1,0 0-135,3-3 1,-1 1 44,1-1 0,1-2-159,1 3 127,-1-3 1,-1-2-128,-1 0 1,0-3-1,-2 1 1,1-2 129,-3 0 1,2-1-138,-1 1 1,-1-1 70,-2 1 0,0-3 79,3 1 0,-3-1-9,2 3 0,0 2 86,0-1 1,-1 1-60,4-2 1,-3 1 114,2 1 1,0 2-60,3-2 0,-3 2 16,0 0 1,1-1-17,1 1 1,-2-1-21,1 1 0,-2 1 23,1-4 1,1 3-21,-2-2 0,1 0-57,-2-3 0,1 3 51,-1 0 0,-1-1-2,1-1 0,-2 0 24,0-1 0,3-2-9,-2-1 1,2 0-15,-3 1 0,0 4 41,0 1 0,0 2 2,0-2 0,-1 2 197,-1 0-113,1 1 23,-2 1 1,3 3-45,0 2 1,0 0 20,0 2 1,0-1 27,0 1 0,0 1-64,0 1 1,0 1 129,0-1 1,0 2-73,0 0 0,0 0 106,0 0 0,0 0-111,0-2 1,0 2-4,0 0 1,0-1-58,0 1 1,0-3-103,-2 0 1,1-1-280,-1 0 151,1-1-66,1 1-152,0-4-175,0 0 147,0-3 287,0-3 1,0 0-51,0-4 67,0 1 0,0-3-67,0 1 0,1-1 75,1 3 0,-1-1-32,4-2 1,-3 2 37,2-2 0,0 0-51,0 0 1,1 1 77,-3 2 1,2-3 16,-2 0 0,3 1-6,0 1 0,-2-1 118,2-1 0,-4 1 59,1 1 0,1 3-51,-1 0 222,3 0-229,-1-3 0,-1 3 113,-1 0-77,2 2-19,-3-1 41,1 3-68,-2 3 0,0-1-22,0 2 1,0-2 39,0 2-4,0 1 0,0 1-1,0 0 0,0 2 10,-2 0 1,1-1 39,-1 2 0,1 0 6,1 0 1,-2 1 6,0-1 1,0 0 9,2 0 0,-3 0-183,1 2 0,0-2 132,2-3 1,0 1-197,0-1 1,0 0-175,0 1-94,0-4 255,0 0 1,1-3 15,1 0 1,-1 0-8,4 0 1,-3-3 25,2-1 0,-2 1 81,3-2 1,-3 1-71,2-2 0,-2-1 14,2 1 0,-1 2-69,1-1-10,-3 1 59,5 0 27,-5-1 1,2 4 185,-1-1-229,-1 1 204,2 4 1,-3 1-79,0 2 0,0-2 27,0 1-110,3-4 0,-2 4-4,4-3 0,-1 1 146,2-1 1,1-1 140,2 1 1,-1-1-131,2-1 1,1 0-77,2 0 0,-1 0 23,-1 0 1,0 0 9,-2 0 1,-1-1-74,-1-1 1,-1-1 17,0-1 1,-1-2-194,-1 2 113,-3-2 0,2 0-470,-3-1 399,0 1 1,-2-1-79,0 1 0,-2 2-42,2-1 0,-3 3-107,3-2 334,-3 3 156,2-2 91,-4 3 0,1 0-43,-1 3 0,3-1 120,0 3 1,2 0-95,-3 0 1,2 0 31,-1 2 1,1-3-84,3 0 0,-2 1 6,-1 1 1,1 0-142,2 1 1,1-3 50,1 0 1,0 0-134,2 0 1,0 1-26,3-3 1,-1 0-31,0-2 0,3 0 183,0 0 1,-1 0-16,-2 0 1,3 0-59,0 0 1,-1 0 18,-1 0 1,-1-2-50,0 0 0,-1-2 3,-1 2 0,-2-3-258,2 1 222,-2-2 1,3-1-138,-3 1 0,0 2 92,-2-1 0,0 3-102,0-2 118,0 3-98,0-2 314,0 3-58,0 3 0,0-2 88,0 3 1,0-2 73,0 3 8,0-1 1,0 2 129,0 1-103,0-1-285,0 1 124,0-1-158,0 0 0,0-1 4,0-1-346,0-3 159,-3 2-55,2-3 76,-1 0 156,2 0 1,0-3-76,0-1 73,0-2 0,0 0-16,2 0 1,-1-1 40,1 1 1,2 0-13,0 2 0,0-2 55,0 2 1,0 0 11,3 0 0,-2 2 62,0-2 1,0 1-105,0-1 1,0 3 59,2-1 0,-1-1-17,1 1 0,-1 0 5,0 2 1,-1-3 52,-1 1 7,0 0-7,3 2 1,-3 0 348,0 0-131,-2 0-172,0 0-150,-4 3 0,-2-2 41,-2 1-152,-1 1 1,1 0 144,-1 2 1,3-1-26,0-1 0,2-1-11,-3 1 0,4-2-2,-1 3 1,0-2 48,0 0 1,2-1 47,-3 1 18,3-1 0,2 3-65,0-2 115,3-1 1,-1 2 11,2-1 8,0-1 1,1 4-52,-1-3 1,1 2 117,-1-1 1,-2 1 11,1-2 1,-2 3-74,1-1 0,2 0-90,-2 0 1,-1-2 194,-1 2-402,2 1 192,-3 1 0,1 0-99,-4-2 1,0-1 12,-2-3 0,0 1 12,-3 1-48,1-1 0,-1 1-130,1-2 0,2 0-387,0 0 1,1 0 254,-1 0 0,3 0-1335,-1-2 817,1 1 858,1-2 0,-3 3 0,-1 0 0</inkml:trace>
  <inkml:trace contextRef="#ctx0" brushRef="#br0" timeOffset="11635">3875 148 7909,'1'-4'140,"1"-1"0,-1 3 31,1-2 1,-2 2-78,0-2 0,0 1-72,0-1 1,0 2 131,0-2-262,0 2 0,0-3-65,-2 3 270,1-3-22,-5 5 0,3-4-173,-4 2 0,1 1 129,-1-1 0,1 1-3,-1 1 0,1 2 61,0 1 0,-1 1-40,1-2 1,2 3-34,-1-1 0,4 2 20,-1 0 1,1 1-11,1-1 1,3 1-18,1-1 0,2 3-8,0-1 0,3 1-22,-1 0 0,4-2 41,-2 2 0,0 0 8,1-1 1,-3 2-13,0-2 0,0-1 92,-2 2 1,0-2-38,-2-1 0,-1-1 83,-3-1-129,0 0 0,0 1 4,0-1 1,-1-3-229,-1 1 1,1-1-32,-4-1-12,1 0 0,-2 0-8,-1 0 1,3-1 119,0-1 1,-1 2 59,-1-3 0,2 0 102,-1-1 1,2 0-35,-1 0 1,0 2-70,2-3 0,1 1 77,-1-2 0,1 1-19,1 1 1,0 0-27,0-3 0,3 2 43,1 0 0,2 0-3,1 0 0,-1 0 23,0 1 0,3-1 118,-1 3 1,3-2-34,-2 2 1,1-1-58,-1 3 0,2-2-22,-3 0 0,1 0 73,-3 2-129,3 0 1,-1 2 37,0 0 1,-1 1-8,0-1 1,-2 0 68,0 2 0,0 0-5,0 0 1,-2 1 244,1-3-151,-2 3-124,4-1 0,-6 0 108,2 0-190,-1-2 1,-4 3 109,-1-3 0,0 0-183,0-2 0,2 1 21,-2 1 0,2-2-79,-3 3 0,3-3 69,-2 0 0,0 0 13,0-3 0,1 3-17,0-2 50,3-2 0,-5 0 22,3-2-17,-1 0 1,3-1 103,0 1-126,0-1 0,0 1-80,0-1 83,3 1 34,1 0 0,2 0 109,1 2 1,-3 0-78,0 2 210,0 1-176,3-2 0,-1 4 216,-2 1 1,1 0 0,-3 2 1,2-2 15,-2 2 1,3-1-31,-3 1-118,3 0 1,-2 2-71,1 1 0,0-1 76,-2-2 0,-1 2-87,3-2 0,-2-1 49,0 2-215,-1-4 186,-1 5-194,0-5-82,0 1 78,0-2 1,-3-2 123,1-3 0,-1 2 20,1-2 0,2 1-17,-2-2 0,1-1-10,1 1 0,0-1 11,0 1 0,1 0 6,1-1 1,-1 3 14,3 0 1,1-1-13,1-1 1,0 2 151,-2-1 1,2 3-33,-2-2-369,2 3 159,0-2 1,-2 3-177,1 0 1,-3 0 275,2 0 0,-3 3 0,2 0 0</inkml:trace>
  <inkml:trace contextRef="#ctx0" brushRef="#br0" timeOffset="12469">4311 180 6513,'0'-4'374,"0"0"-281,-3 2 0,0-1 74,-1 0 17,-2 3 14,3-3-238,-4 0 301,1 2 25,0-2-142,-1 6 0,2-1 417,0 2-328,0 0 1,3 3 101,-2-1-188,2 0 1,0 1 46,2-1 1,0-1-388,0-1 0,2 0 1,2 2-99,2-2 0,3-1-61,-1-3 1,1 0 138,-3 0 1,1 0-121,-1 0 226,4 0 0,-3 0 51,1 0-198,-1-3 352,0 0 1,-2-4-53,0 1 1,-2-1 55,-3 1 0,0 2-46,0-1 18,0 1 74,0-2 1,-1 0-90,-1 2 1,1 0 164,-1 2 21,1 1 6,1-2 1,0 4 122,0 1 290,0 2-375,0 2 1,0 1-74,0-1 0,2-2-223,0 1 1,1-2 106,-1 1 1,0 1-345,2-2 0,-2 1-111,3-2 84,-1 3 0,2-4-104,1 4 0,-1-4-801,0 1 1176,1 2 0,2-3 0,1 1 0</inkml:trace>
</inkml:ink>
</file>

<file path=ppt/ink/ink2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1:41.707"/>
    </inkml:context>
    <inkml:brush xml:id="br0">
      <inkml:brushProperty name="width" value="0.06" units="cm"/>
      <inkml:brushProperty name="height" value="0.06" units="cm"/>
      <inkml:brushProperty name="color" value="#F2A969"/>
    </inkml:brush>
  </inkml:definitions>
  <inkml:trace contextRef="#ctx0" brushRef="#br0">13 97 7052,'0'-3'-511,"0"0"639,0 3-37,-3 0 0,2-1 99,-1-1-51,1 1 21,1-2 30,0 3 2,0-3 4,0 3 17,-2-6-90,1 5 1,-2-2-193,3 1 236,0 1-263,0-2 228,0 0-170,0 2 134,0-1 737,0 2-725,0 2 1,0 2 40,0 2 0,0 1-56,0-1 1,1 1-71,1-1 0,-1 0 30,4 1 1,-3-1-19,2 1 0,-2-1-5,2 1 0,1-1-114,1 0 0,1 0-19,-1-2 0,0 0 49,1-2-84,-1-1 1,1 2 130,-1-3 0,0-1-106,-2-1 1,1 0 48,-3-2 1,1 1 0,-1-2 1,-1 0-35,1 0 0,-1 0-136,-1-2 128,0 1 0,2-1-10,0 1 1,0 2 19,-2-1 18,0 1 0,1 0 159,1 0-150,-1 2 0,1-1 186,-2 0-168,0 3 24,0-3 101,0 3 0,0 2 90,-2 0 1,1 1-98,-1-1 0,1 0 252,1 2-227,0 0 1,1 2 35,1 1 1,-1-3-34,4 0 0,-3 0 8,2 0 0,0 2-54,0-2 0,2 0-11,-2 0 0,2-2-77,0 3 0,0-3 50,-2 2 1,2-3-177,-2 2 194,2-3 1,0 0-197,0 0 36,-2 0 46,2 0 31,-3 0 0,2 0-5,-1-3 0,-2 2-251,2-3 269,-2 2 0,1-3-82,-1 3 1,-1-3 62,1 1 1,0 0-15,0 0 1,-2 2 37,3-2 1,-3 1 3,0-1 1,2 2-71,1-2 52,-1 2 0,-2-1 201,0 1-185,0 1 1,0-2 155,3 3-151,-3 0 198,3 0-96,0 0 7,1 0 16,2 0-35,0 0 0,1 0 62,-1 0 1,-1 0-87,-1 0 1,-2 0 31,2 0 1,-2-2 29,3 0-144,-4 0 43,5 2-33,-6 0-30,3-3-30,-3 2-259,0-5 188,0 6-182,0-6 245,-3 5 0,0-2 43,-4 3 0,3-2 44,0 0 32,0 0-5,-3 2 0,1 0 316,-1 0-98,4 0-211,-3 0 1,5 2 196,-4 0 0,4 1 26,-1-1-27,-2 2 0,4 2-44,-3 1 0,3-3-40,0 0 1,0 0-38,0 3 0,0-3 10,0 0 1,0 1-192,0 1 176,3 1 1,0-2-72,4 0 0,-3 0 113,0 0-201,0-3 1,3 3 15,-1-3 0,1 1 18,-1-1 0,-2-1-5,1 1 0,-1-1-58,2-1-31,1 0 1,-1 0 118,1 0 0,-3-2-123,0 0 105,0-3 1,2 1-141,-2-2 1,-1-1 77,-3 1 0,2 0-7,0-1 1,1 1 1,-3-1 0,2 1-19,0-1 1,0 1 64,-2 0 0,2-1-24,0 1 1,0-3 45,-2 1 1,0-1-42,0 3 1,3 1 70,-1 1 0,0 0 9,-2-2 0,0 1 19,0 1 1,0 2-20,0-2 0,-1 1 63,-1-1-25,1 3 0,-2-2-54,1 3 113,1 0 1,-3 0-66,2 0 1,1 1 6,-1 1 0,2-1 15,0 3 1,-1-1 89,-1 1 1,1-2-56,-1 2 0,1 1 96,1 1 0,0-2 13,0 0 1,0 1-59,0 1 0,0 1-3,0-1 0,0 0-31,0 1 1,2-1-136,0 1 0,3-1 104,-3 0 0,3 1-18,-1-1 0,0-1-34,0-1 0,0-1-138,3 2 0,-1 0 26,1-3 0,-3 1 57,0-1 1,0-1-175,3 1 151,-1-2 1,0 0-113,-2-2 91,2 1 24,-3-5 1,2 3 20,-1-4 1,-3 3 2,2 0 0,-2 0-22,1 0 1,-1-2-12,1 2-40,-1-2 0,-1 0 36,0-1-114,0 1 0,0-1 113,0 1 0,0 0-6,0-1 0,0 3-11,0 0 0,0-1-64,0-1 257,0 0-231,0-1 186,0 1 1,0 1-131,0 1 245,0 3-1,0-2 158,0 3-273,0 3 1,0-2-3,0 3 0,0-1 167,0 1-159,0 0 1,0 3 119,0-1 0,0 0-46,0 1 69,0-1 0,0 1-81,0-1 1,0 0 101,0 1 0,2-1-90,0 1 0,0-1-3,-2 0 0,0-1-85,0-1 0,0 0 90,0 3 1,1-3-188,1 0 1,-1-2-3,1 3-57,1-4 0,-1 4-113,2-3-317,-3 0 138,5-2-100,-2 0-227,2 0 1,1 0 254,-1 0 0,-2 3-1134,1-1 1587,-1 0 0,2 1 0,1 0 0</inkml:trace>
  <inkml:trace contextRef="#ctx0" brushRef="#br0" timeOffset="864">725 168 7448,'-4'0'-25,"1"-1"4,3-1 169,0 1-369,0-2 185,0 0 1,0 1 56,-2-3 0,1 2 31,-1 1-244,1 1 253,-2-5 35,2 3 143,-4-1-176,1 1 289,-2 3-52,-1 0-187,1 0 0,0 1 89,2 1-92,-2 2 1,5 2 19,-3 0-77,2 1 0,-1-1-116,3 1 1,0-3 82,0 0 0,1 0-178,1 0 143,2-1 1,2-1-88,1 0 1,-1 0 83,0-2 1,1 0-11,-1 0 1,1 0-10,-1 0 29,0-3 0,1 0-30,-1-4 1,0 3 26,-2 0 1,1 0-121,-3-3 77,3 1 1,-4-1-65,1 1 100,2 0-1,-4-1 1,3 3 22,-3 0-63,0 2 234,-3-1-146,3 3 1,-5 1 108,3 1 0,-1 0-17,3 2 1,0-2 96,0 2 0,0-2-29,0 3 12,0-1 1,0 2 4,0 1-89,0-1 0,1 0-123,1-2 0,-1 2 60,1-2 0,2 0-215,0 0 1,0-3-151,0 2 0,0-1-197,3 1 0,0-1 80,1-2 1,0 0-147,3 0 1,-3 0 573,3 0 0,0-3 0,2-1 0</inkml:trace>
</inkml:ink>
</file>

<file path=ppt/ink/ink2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1-12T17:11:43.657"/>
    </inkml:context>
    <inkml:brush xml:id="br0">
      <inkml:brushProperty name="width" value="0.06" units="cm"/>
      <inkml:brushProperty name="height" value="0.06" units="cm"/>
      <inkml:brushProperty name="color" value="#F2A969"/>
    </inkml:brush>
  </inkml:definitions>
  <inkml:trace contextRef="#ctx0" brushRef="#br0">26 32 8038,'1'-6'-161,"1"2"0,-1 1 1098,1 0-739,-1 3 0,-1-4-195,0 2 3,0 1 213,0-2 1,0 8-107,0 2 0,-1 1 160,-1-2 0,1 1-103,-1 2 1,1-1 2,1 2 0,0 0 11,0 1 1,0 3 10,0-4 1,0 4-72,-3-4 1,3 3 65,-2-1 1,1 1-217,1-3 1,0 0 99,0-1 0,0-2-240,0 1-183,0 0 103,0-2 0,0-2-43,0 1 1,1-4-692,1 1 271,-2-1 0,4-2 268,-2-1 0,-1 1-35,1-4 1,-1 3-195,-1-2 670,0 2 0,3-3 0,0 1 0</inkml:trace>
  <inkml:trace contextRef="#ctx0" brushRef="#br0" timeOffset="578">1 154 8038,'4'0'-604,"0"0"241,-2-3 916,3 2 1,-2-2-120,1 1 0,0 1 126,-2-1-327,2 1-250,2 1 0,1 0-195,-1 0 0,-2 0 0,1 0 0,0 0 0,0 0 212,2 0 0,-4 0 0,0 0 0</inkml:trace>
  <inkml:trace contextRef="#ctx0" brushRef="#br0" timeOffset="649">135 51 8038,'0'-6'0,"0"2"343,0-1 1,0 3 230,0-2 166,0 3-251,0-5-198,0 5-114,-2-2 0,0 3-1,-2 0 1,2 1 6,0 1 1,1 2 14,-1 2 0,1 1-100,-1-1 1,1 1 25,1 2 1,0-2 63,0 4 1,0-2-15,0 1 1,0-1-63,0 2 0,1-3 26,1 3 0,-1-3-85,1 3 1,-1-3 12,-1 1 1,0-2-128,0 2 0,0-2-57,2 2 1,0-4 126,2-1 1,-2-1-308,3 2 1,-4-2-71,1-1-618,2-1 501,-1 2 0,1-3-758,1 0 225,-4 0-320,2-3 463,-3 2 875,0-1 0,0 2 0,0 0 0</inkml:trace>
  <inkml:trace contextRef="#ctx0" brushRef="#br0" timeOffset="1737">103 154 8368,'0'-6'0,"1"0"0,0 1 0,2 1 70,1 1 0,0 1 0,3 0 0,-1 0 1,0 1-1,1 0 0,-1 2 0,1 0 1,-1 1-1,0 0-1070,1 1 0,-1-2 1000,1 1 0,-1 2 0,1-1 0</inkml:trace>
  <inkml:trace contextRef="#ctx0" brushRef="#br0" timeOffset="1844">232 128 6935,'0'4'1552,"0"-1"-935,0 0-252,0-3-174,0 6 51,0-2-278,0 2 1,0 0 41,0 1 1,0-1 84,0 1 0,0-3-272,0 0 173,0 0-113,0 3 39,2-1 6,-1-2 0,2-1-197,-3-3-30,0 0 275,0-3 1,0-1-134,0-2 1,0-1 63,0 1 1,0 0-38,0-1 1,0 1 61,0-1 0,2 1-5,0 0 0,3-1 39,-3 1 0,3 1 91,-1 1 1,0 2 75,0-2 1,-2 2-94,2 0 1,-2 1 83,3 1 0,-3 0 2,2 0-54,-3 0-26,5 0 1,-4 1-2,2 1 1,-3 0 37,1 2 1,0-3 270,0 2 177,-1 0-240,2 1 291,-3 2-228,0 1-242,0-1 1,0-2 130,0 1-144,0-1 0,-1 2-69,-1-2 0,1 1 1,-1 0 193,1 0 1,1 0-334,0-1 0,1-2 0,1 2 0,2-1 0,0 0 0,0 0 0,1-2 0,1 0 0,0-1 0,1 0 0,0-1-1686,1-1 0,-1 1 1799,2-3 0,1-1 0,0-1 0</inkml:trace>
  <inkml:trace contextRef="#ctx0" brushRef="#br0" timeOffset="1845">276 39 8033,'0'-7'-94,"0"3"-49,0 0 1,0 1 759,0-1-129,0 3-724,3-2 1,1 3 94,2 0 0,-1 0-696,-1 0 837,0 3 0,3 0 0,-1 4 0</inkml:trace>
  <inkml:trace contextRef="#ctx0" brushRef="#br0" timeOffset="2425">411 51 10668,'0'7'0,"0"-1"0,0 1 0,0 2 0,0 1 0,0 1 0,0-1 0,0 2 146,0 0 0,0 1 1,0-1-1,0-1 1,0-1-1,0 0 1,0-1-1,0 1 0,1-3 1,0-2-1,1 0-377,0 0 1,-1-2 0,-1 1-104,2-1 274,-1-1 0,2-5-133,-3-1 1,0 0 48,0 0 1,1-3 49,1-1 0,-1-1-34,4 3 1,-3-1-8,2-2 1,-2 2 80,2-1 1,-1 0-37,1 2 0,-2 0 141,2 2-207,1-2 173,1 3-62,0-1 31,1 1 0,-3 3 21,0 0 0,-2 0 210,3 0-25,-4 3 0,2 1-112,-3 2 0,2-2 283,0 1-254,0-1 0,-2 2 73,0 1 0,0-3-81,0 0 1,0-2 4,0 3 1,0-1-33,-2 2 0,-2-1-28,-2-1 0,-1 0-84,1 0 1,-1 1-19,1-3 0,0 2-306,-1-2 175,1 3 1,-1-4-547,1 1 24,-1 2-232,1-3 99,2 1 36,2-2 457,2-2 1,2 1 348,3-1 0,0-2 0,2 1 0</inkml:trace>
  <inkml:trace contextRef="#ctx0" brushRef="#br0" timeOffset="3097">546 160 6973,'3'0'631,"0"0"0,-3 1 1,0 1-1,0 3 1,0 0-563,0 2 1,0-1 0,1 0-1,0 1 1,2-1 0,1 1 0,2-1-1,1 0 1,1-2 0,1-1-323,0 0 0,-1-2 144,3 1 0,-1-2 0,0 0 1,-1-2-1,-2-1 0,-1 0 0,0-2 1,-1-1-1,-1 0 0,-2-1 1,1 1-1,-1-1-294,0-2 0,0 2 0,-2-1 202,0 0 117,0 2-101,0 0-5,-3 2 671,2 1-177,-4 3 167,4 0-112,-5 3 157,6 1-226,-3 2 0,3 0-101,0 1 1,0-3 221,0 0-100,0 1 0,0 1-266,0 0 0,0-1 201,0-1-315,0 0 107,3 3-245,0-1 0,4-2 57,-1-2 1,-2-1-58,1 1 1,0-1-78,3 1 0,-1-1-177,2-1 1,-2-2 60,-1 0 1,-1-3-186,-1 0 1,-1 2 167,2-1 1,-2-1 416,-1-1 0,-1-1 0,5 1 0,-3 0 0</inkml:trace>
  <inkml:trace contextRef="#ctx0" brushRef="#br0" timeOffset="3687">725 71 7252,'4'0'1736,"2"0"-1581,-6 0 0,4 2 195,-2 0-206,-1 3 0,2-2-4,-3 4 0,2-3 203,0 0 0,0 1-113,-2 1 1,0 3-161,0-1 0,2 1 41,0-3 1,1 3-102,-3-1 0,0 3 93,0-3 0,2 1-5,0-3 0,2 3-18,-2 0 1,3-1-172,-3-1-156,3-1 1,-4 0-207,3-2 0,-2 1 1,2-4-1,-1-1 1,-2-4-1,-1-2 453,-2 0 0,1 2 0,-4-4 0,1 1 0</inkml:trace>
  <inkml:trace contextRef="#ctx0" brushRef="#br0" timeOffset="4323">758 141 7964,'6'0'25,"-2"0"107,1 0 122,-1 0 1,2 1 13,-2 1 1,1-1-86,0 1 0,-2-1 263,2-1-438,-1 0 0,2 0-68,1 0-47,-1 0 0,1 0 133,-1 0 1,-2 0-186,0 0 121,1 0-210,1 0 71,1 0 1,-2-1-61,0-1 101,0 1 1,-3-4-88,2 3 41,-3-3 1,2 3 93,-3-2 1,0 2-138,0-2 280,0 2 0,0-3-135,-3 3 1,2-1 124,-3 1 0,2 2-88,-3-3 0,3 3 81,-2 0 16,0 0 1,-3 0 1,1 0 1,1 0 38,1 0 0,2 0 487,-2 0-124,0 3-116,-3 0 1,1 3 165,2 1 1,-1-3 199,3 0-349,0 1 0,2 1-118,0 1 0,0-1-73,0 0 1,0 1-46,0-1 1,3 0-187,1-2 1,1 2 66,-1-2 1,2 1-119,-2-1 0,4 1-45,1-2 1,1 1 66,-1-2 1,2 0-267,-3-2 1,4 0 90,-2 0 0,0 0-26,1 0 0,-1 0-61,1 0 0,1-1-201,-2-1 0,0 2 97,-2-3 1,-1 1 171,0-1 1,-1-1 0,1 1 0,-1 0 0,0-2 285,-2-1 0,-1 2-16,-3-1 1,0 3 0,0-2 35,0-1 0,0 2 516,0-2-240,0 4-139,0-5-55,0 5 1,0-2-144,0 1 1,-1 1 204,-1-1-180,1 1 113,-4 1-3,1 0-3,-2 0 0,-1 1 2,1 1 0,1-1 161,1 4 38,0-1 0,-2 2 203,2 1-404,-2-1 0,5 1-58,-1-1 1,2 0 13,0 1 1,0-3-130,0 0 1,0-1-64,2 1 1,2-3 64,2 1 0,1-1-24,-1-1 0,1 0 61,-1 0 0,1 0-114,-1 0-1,0-3 11,1-1 1,-3-2 18,0 0 0,0-1 26,0 1 0,1-3-89,-3 1 0,0-3-40,-2 0 1,3-1 85,-1-1 0,0 0-91,-2 0 0,0 0 86,0 1 0,0-1 150,0 3 0,0-2 12,0 4 1,0 1-112,0 3 268,0 0 232,0 0-115,-3 1 1,2 4-99,-1 1 0,1 0 279,1 2-262,-2 0 1,1 3 91,-1-1 1,1 3-83,1-1 0,0 1 195,0 0 1,0-2 11,0 2 1,0 0 42,0 0 1,0 0-107,0-1 1,0-1-70,0 2 1,0-2-202,0 0 1,0 0 98,0 1 0,0-3-93,0 2 1,0-2 98,0 1 1,1 0-565,1-2-142,-1 2 52,4-3 1,-3 2-148,2-1 0,0-3-39,3 1-206,-1-1 1,1 1 323,-1 0 0,0 1 528,1-3 0,-1 2 0,1 2 0</inkml:trace>
  <inkml:trace contextRef="#ctx0" brushRef="#br0" timeOffset="6078">1309 141 8008,'0'-4'-573,"0"0"1109,0 2 0,0-1 62,0 0-546,0 3 1,0-4 145,0 2-252,0 1-37,0-2 1,0 3 22,0-2-20,0 1 1,-1-2 77,-1 3 0,1 0-213,-3 0 257,-1 0 0,-1 0 62,0 0-39,-1 3 1,1 0 11,-1 4 0,1-3 162,-1 0 1,2 1-51,0 1 0,0 1-85,3-1 1,0 0-72,2 1 0,0-1-156,0 1 1,1-3 89,1 0 1,-1 0-207,4 0 0,-1 0 33,2-2 1,1-2 163,-1 3 0,3-3 11,-1 0 1,1 0-144,-3 0 299,1 0 1,-1-2 20,1 0 0,-2-3-79,0 1 1,0 0-109,-3 0 0,1 0 4,-1-3 0,-2 3-176,3 0 1,-3-1-94,0-1 96,0 0 1,0-1 79,0 1 0,0 1 18,0 1 1,0 2-34,0-2 189,0 2-102,0-3 178,3 4 0,-1-2-47,2 3 0,-2 0 120,2 0 0,-2 0-88,3 0 1,-3 1-23,2 1 0,-2-1 28,2 1 1,-1-2 7,1 0-5,-3 3 0,3-2 142,-2 1 12,-1-1-152,2-1 23,-3 0-210,2 0 133,-1 0-217,2 3 198,-3-3 1,0 4-15,0-2 122,0-1 23,0 5 0,0-3-55,0 4 0,0-3 144,0 0 0,0-2-164,0 3 1,0-3 11,0 2 1,0-2-147,0 2 0,0-2 155,0 3-185,3-4 62,0 5 1,4-5-127,-1 1 0,1-2 65,-1 0 1,1 0-108,2 0 0,-2 0 22,1 0 1,0 0 109,-2-2 0,0-2-113,-2-2 0,2-1 96,-2 1 1,-1-1-95,-1 1 108,1 0 1,-2-1-24,1 1-25,-1-1 41,-1 1 0,0 2 144,0-1-184,0 4 225,0-2-100,0 3 330,0 3 23,0 0-184,0 4 0,0-1 207,0 1-86,0-1 0,0 1-229,0-1 1,1-2 52,1 1 1,-1-3-202,1 2 0,1-2 57,2 2 0,-2-2-321,1 0 175,1-1 1,1 1 97,0 0 1,1 0-77,-1-2 1,0-1 6,-2-1 0,2 1-51,-2-4 1,1 3 68,0-2 1,0 0-180,-3-3 1,1 0 124,-1-1 0,-2 1-175,3-2 0,-3-1-22,0-1 1,0 1 28,0 0 0,0 1 176,0-2 0,0 4-36,0-2 1,0 0 195,0 0 1,0 3-132,0 2 302,0-1 1,0 0 8,-3 0 315,3 0-188,-3 4-111,3-2 0,0 4-100,0 1 0,0 1 49,0 4 0,0-1 158,0 1 0,0 0-72,0 1 0,1 0 132,1 3 0,-2-3-72,3 0 0,-2 2-224,1-2 1,-1 1 52,1-3 1,-1 0-140,-1 1 0,0-1 254,2 1-265,-1-1 1,2 1-573,-3-1 310,0-2-663,3 1 413,-2-4-284,1 2 83,-2 0 107,0-3 310,0 3 212,-2-3-10,1 0-4,-5 0 0,5-2 85,-4 0-84,4-3 35,-2 1 1,1-2 5,0 0 1,0 1 72,2 1 0,0 0 0,0-3 0,0 1 0,0-1 0,0 3 348,0 0-323,0 0 247,0-3-14,0 1 111,0-1 1,0 3 319,0 0-90,3 2-395,0 0 1,1 2 253,1 0-893,-1 0 356,2 0 1,1 0-13,-1 0 1,-1 0 132,-1 0 0,0 2-347,3 0 1,-3 1-108,0-1 0,0-1-469,3 1 881,-4 1 0,6 1 0,-2 2 0</inkml:trace>
  <inkml:trace contextRef="#ctx0" brushRef="#br0" timeOffset="8234">1765 122 8008,'3'0'-1422,"1"0"854,-2 0 752,-1 0 43,4 0 0,-4-1 134,1-1 1,0 1 162,0-1-91,-2 1-214,3 1 0,-2 0 88,1 0 0,-1 0-145,1-2 318,-1 1-554,-1-2 1,-1 1 71,-1 0-70,1 0 0,-4 1-123,3-1 199,-3 1 1,1-2 25,-2 3 1,2 0 33,-1 0 84,1 0 1,-2 0-43,-1 0 0,1 2 313,0 1-332,-1 2 1,1-2 18,-1 3 0,3 0-64,0-2 1,2 2-2,0-2 1,1 2 0,-1 1 1,1-3-23,-1 0 1,2 0-98,2 3 0,-1-3 67,1 0 1,1 0-216,2 0 0,2 1 58,2-3 0,2 1-338,0-1 1,0-1 79,0 1 1,1-1-77,-1-1 1,1 0 120,1 0 0,-1 0 74,-1 0 0,0 0 171,-2 0 0,0-1 135,-1-1 0,-3 1 0,2-4 0,-3 3 0,0-2 0,0 2 0,-2 0 48,-1-1 73,2 2 249,-3-5-93,0 6-141,0-6 1,0 5-29,3-1 19,-3-1 43,3 2-10,-3-2-46,0 0 1,1 2 350,1-1-72,-1 2-133,2-3-89,-3 2-7,0-2 4,0 0-108,-3 3 1,1-3-153,-2 3 1,2 0 129,-2 0 1,1 0-99,-1 0 0,2 0 123,-2 0 1,2 0-7,-3 0 0,3 2 283,-2 0-139,2 3-88,-3-1 1,4 0-50,-1 0 0,1-2 116,1 3-132,0-1-158,0 2 1,1-2 30,1 1 0,-1-3-139,4 2 0,-3-2-34,2 0 163,0-2 169,3 0 1,-1 0-106,1 0 0,-3 0 19,0 0 1,-2-2-94,3 0 56,-4-3 1,4 2-15,-3-4 1,0 3-167,-2 0 0,2 2 57,1-3 1,-1 3 92,-2-2 1,0 2-37,3-3 50,-3 4 1,3-3-27,-3 2 31,3 2 141,-2-3 0,4 2-50,-3-1 0,1 1 44,-1-1 118,-1 1-193,4 1 1,-3 0 70,2 0 0,-2 0 28,2 0 7,-2 0 91,4 0 37,-6 0-73,6 0-79,-5 0 0,2 2-100,-1 1 132,-1-1-243,2 1 217,-3 0-229,3 4 161,-3-1 0,3 0 0,-3 1 0,0-3 128,0 0-117,0 1-111,0 1 8,0 0 25,0 1 1,0-3 33,0 0-17,0-2 17,0 1 0,1-3-44,1 0 59,-1 0 0,2-1-22,-3-1 0,2 0 38,0-2 0,0 0-73,-2-3 0,2 3-4,0 0 1,1-1-3,-1-4 1,0 2-108,2-1 0,-2 1 125,3 0 0,-2 1-12,1-1 1,2 3 44,-2 0 1,0 2-57,0-3 0,-2 4 326,3-1-67,-4-2-65,5 4-115,-6-3 1,5 3 37,-2 3-46,-1-3 1,-2 5-6,3-3 1,-3 3 18,2 0 1,-1-2-7,-1 1 0,0 1 189,0 1 0,0-2-20,0 1 66,0-1 1,0 2 55,0 1-241,0-4-75,0 3 1,0-5-355,0 4 178,0-4-294,0 2-58,0-3 382,3 0 0,-2-2 100,4 0 0,-3-3 15,2 1 1,-2 0-6,2 0 1,-1-1 19,1-1 1,-2 0-29,2-1 1,0 1-3,0-1 1,1 3 59,-3 0-50,3-1 0,-3 2 168,2 1-82,-3-2 109,5 4 1,-5-3-89,1 6 1,-1-2 22,-1 3 0,0-2-17,0 3 1,0-3 12,0 2 1,0 0 72,0 3 0,0-3-101,0 0 0,0 0 9,3 0 0,-3 2 14,2-2 1,-1 0-3,-1 0 1,0-2-49,0 2 0,2-2 1,0 3 1,0-3-48,-2 2-142,3-2 1,-1 3-69,2-3 1,-2 0 72,2-2 0,-1 0-170,1 0 236,0 0 1,3 0-96,-1 0 1,0 0 88,1 0 0,-3-1 30,0-1 0,1 1 22,1-4 1,0 3 131,-2-2 0,2 2-154,-2-3 1,1 3 25,-1-2 0,2 1-185,-2-2 1,0 0 96,0 3 0,-2-2-48,3 2 91,-4-3 9,5 1 32,-6-2 178,3 2 1,-4-1 122,-1 3-167,2 0-42,-6-1 1,5 2-34,-4-1 0,3 1-3,-2 1 1,2 0 23,-3 0-32,4-2 378,-5 1-219,3-2 89,-4 3 0,3 0-52,0 0 1,2 0-2,-3 0 1,3 0-109,-2 0 0,2 1 7,0 1 0,1-1 103,-1 1-94,1 1 26,-2 1 0,3 2 90,0 1 0,0-3 75,0 0 0,1 0-110,1 0 1,-1 2 2,1-2 1,1 1-94,2-1 0,0 2-151,-1-2 0,2 0 137,-2 0 0,4-2-182,0 3 1,1-3-430,-3 2 1,3-2 243,-1 2 1,3-2-355,-2 0 1,1-1 60,-1-1 0,0 0-156,-3 0 0,2 0 287,1 0 1,-3 0 442,-1 0 0,2 3 0,3 0 0</inkml:trace>
  <inkml:trace contextRef="#ctx0" brushRef="#br0" timeOffset="8855">2496 218 8007,'3'-4'1391,"-1"0"-383,2 2 351,-3-4-751,4 6-514,-4-3-144,2 0-561,-3 2-1107,0-2 1017,0 3 701,0 3 0,0 1 0,0 2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F2987-49B1-F377-BEC3-C0039859409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2001C12-7278-0A98-E099-8FDFC40BE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5D911D1-D607-C8D2-78E8-92C800B76B62}"/>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5466207C-F367-E7B8-1ACA-E776EC109F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393EA5-A0EE-68B1-3E22-81EB5E12D0AD}"/>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1172710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A7B4D-2B3C-E78A-D480-0C393670456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C4FFF0B-70C1-4569-324D-DFD61B6E017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B218309-48E5-E804-B7D5-FBAE93A4B48A}"/>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6435D4C1-96FC-2D4C-2C77-84E649F096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4CDEB2-6AD0-F089-44E7-86CE1998F9BD}"/>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76478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784A6-FC8D-ED76-41A7-2B5533EB401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8AC8A01-AAC2-10BE-69D4-82D774CC057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4AFF616-ECD0-A4E9-98A0-C8046CD505FB}"/>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2A7D3F1D-ECB5-1D32-210A-FFEB780E97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7B235B-BE77-EFFC-FF21-0102A9AC3108}"/>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3113416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4BB18-C8D8-B75A-6D96-9F50301DA97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A5FEA4D-291E-7242-05B3-BC34282A619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0C949E0-7787-0D0B-FEE1-77296107C1E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0DEAEC9-5411-AA5D-5396-F1C07A72D7C9}"/>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6" name="Footer Placeholder 5">
            <a:extLst>
              <a:ext uri="{FF2B5EF4-FFF2-40B4-BE49-F238E27FC236}">
                <a16:creationId xmlns:a16="http://schemas.microsoft.com/office/drawing/2014/main" id="{D6C9BD74-FA5F-8E64-963E-003504D2F4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9A712F-6A68-1CE5-4263-53899521B430}"/>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598060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9F73D-0082-3EFB-8F69-ED07B93D4F1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6BA7B64-C5A4-7798-223D-3E23052D5EC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F1D7FE5-C836-6A63-0415-5CFF0C3A581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2273121-0145-FD44-82F1-A9EE3BF8558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492AEDB-8501-9921-5C8F-F29027850D6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A799553-639A-4933-05BB-312F87185C74}"/>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8" name="Footer Placeholder 7">
            <a:extLst>
              <a:ext uri="{FF2B5EF4-FFF2-40B4-BE49-F238E27FC236}">
                <a16:creationId xmlns:a16="http://schemas.microsoft.com/office/drawing/2014/main" id="{13C555D9-94C9-0148-6A0A-CE8D553040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42D84FC-C6B4-D3BC-C8A9-696F2FFC07E4}"/>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2088005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09051-445D-FF93-5C08-41A9053DDA1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85E38FE-7DF5-7495-298D-A843ED20A4BF}"/>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4" name="Footer Placeholder 3">
            <a:extLst>
              <a:ext uri="{FF2B5EF4-FFF2-40B4-BE49-F238E27FC236}">
                <a16:creationId xmlns:a16="http://schemas.microsoft.com/office/drawing/2014/main" id="{267ED103-B1B0-4BD4-E808-854420CA12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A21E81E-C6D4-C1B7-D562-860867D2E248}"/>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688061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8B06D3-EF58-0369-7408-F7E073D50B86}"/>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3" name="Footer Placeholder 2">
            <a:extLst>
              <a:ext uri="{FF2B5EF4-FFF2-40B4-BE49-F238E27FC236}">
                <a16:creationId xmlns:a16="http://schemas.microsoft.com/office/drawing/2014/main" id="{0C6E3CD8-A294-3E23-0E3E-AE0037E3C5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8A624A5-6C80-BD70-A99E-F575DBAD0DBF}"/>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4867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0A255-BEC2-EFF3-5B86-99CA871603C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9C32C50-7188-1D55-7642-1BA1A68839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5C0B815-28CA-CC15-5409-262B256413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111CBFA-744B-43AB-EEC4-A61FB177E6B3}"/>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6" name="Footer Placeholder 5">
            <a:extLst>
              <a:ext uri="{FF2B5EF4-FFF2-40B4-BE49-F238E27FC236}">
                <a16:creationId xmlns:a16="http://schemas.microsoft.com/office/drawing/2014/main" id="{48FFCEC9-335F-7F31-420A-AD0BC54C5D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42E80F9-371F-D728-8F70-50A6B721B70B}"/>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2944011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DD1DF-F3F6-3ED2-1E26-25C093D494B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5276ACF-63D2-340C-8AF8-96CC17B466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A52EE6E-A941-72EC-7C44-9164CE2DD5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6D858D3-BA54-93B9-C847-1F8881BDCF5E}"/>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6" name="Footer Placeholder 5">
            <a:extLst>
              <a:ext uri="{FF2B5EF4-FFF2-40B4-BE49-F238E27FC236}">
                <a16:creationId xmlns:a16="http://schemas.microsoft.com/office/drawing/2014/main" id="{094E8380-DDD8-590E-9647-5072B7F4A4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35E2DD-56C1-22B9-32D8-DDDE968FEEBE}"/>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1674057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FA5CB-734F-20B6-DDC6-68F37B0B67F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3CC1741-7FF9-EDBD-9584-FE03E3CC7C1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834442-C465-12DC-1D7D-163464BBF6FA}"/>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9CEFA5F8-7DD8-2410-07FF-31FFE0EE70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B69B7-8499-832D-E4DC-DE396E9DD9A3}"/>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4168421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B2E824-69AF-6AAD-D9FF-085D0945AEA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05C9093-479D-C6D7-C2C1-C4D351D98D0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4F06278-C85C-C2C0-B419-A7D54AED54EE}"/>
              </a:ext>
            </a:extLst>
          </p:cNvPr>
          <p:cNvSpPr>
            <a:spLocks noGrp="1"/>
          </p:cNvSpPr>
          <p:nvPr>
            <p:ph type="dt" sz="half" idx="10"/>
          </p:nvPr>
        </p:nvSpPr>
        <p:spPr/>
        <p:txBody>
          <a:body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7355F5F2-EA26-77AE-D8D2-CEB2269EDA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99D0BC-BCAD-369D-6C36-01B97D543CA8}"/>
              </a:ext>
            </a:extLst>
          </p:cNvPr>
          <p:cNvSpPr>
            <a:spLocks noGrp="1"/>
          </p:cNvSpPr>
          <p:nvPr>
            <p:ph type="sldNum" sz="quarter" idx="12"/>
          </p:nvPr>
        </p:nvSpPr>
        <p:spPr/>
        <p:txBody>
          <a:bodyPr/>
          <a:lstStyle/>
          <a:p>
            <a:fld id="{C16DCF20-BFAE-8642-9AC1-5E954696E990}" type="slidenum">
              <a:rPr lang="en-US" smtClean="0"/>
              <a:t>‹#›</a:t>
            </a:fld>
            <a:endParaRPr lang="en-US"/>
          </a:p>
        </p:txBody>
      </p:sp>
    </p:spTree>
    <p:extLst>
      <p:ext uri="{BB962C8B-B14F-4D97-AF65-F5344CB8AC3E}">
        <p14:creationId xmlns:p14="http://schemas.microsoft.com/office/powerpoint/2010/main" val="2108349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05ECC8-73BE-A174-3A4F-E3B705ECF3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902F3D1-9018-332A-30F1-669CACBE4B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8657262-B8CB-1FAD-5130-7F353F2DD5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26BE34-AB4F-934B-91AC-29032B82AE71}" type="datetimeFigureOut">
              <a:rPr lang="en-US" smtClean="0"/>
              <a:t>11/12/23</a:t>
            </a:fld>
            <a:endParaRPr lang="en-US"/>
          </a:p>
        </p:txBody>
      </p:sp>
      <p:sp>
        <p:nvSpPr>
          <p:cNvPr id="5" name="Footer Placeholder 4">
            <a:extLst>
              <a:ext uri="{FF2B5EF4-FFF2-40B4-BE49-F238E27FC236}">
                <a16:creationId xmlns:a16="http://schemas.microsoft.com/office/drawing/2014/main" id="{D423581D-2F94-4F5F-31D4-6BE1FFA11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90352E6-E0F9-AF88-C76E-06E5F69C82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6DCF20-BFAE-8642-9AC1-5E954696E990}" type="slidenum">
              <a:rPr lang="en-US" smtClean="0"/>
              <a:t>‹#›</a:t>
            </a:fld>
            <a:endParaRPr lang="en-US"/>
          </a:p>
        </p:txBody>
      </p:sp>
    </p:spTree>
    <p:extLst>
      <p:ext uri="{BB962C8B-B14F-4D97-AF65-F5344CB8AC3E}">
        <p14:creationId xmlns:p14="http://schemas.microsoft.com/office/powerpoint/2010/main" val="2551827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7" Type="http://schemas.openxmlformats.org/officeDocument/2006/relationships/image" Target="../media/image58.png"/><Relationship Id="rId21" Type="http://schemas.openxmlformats.org/officeDocument/2006/relationships/image" Target="../media/image10.png"/><Relationship Id="rId324" Type="http://schemas.openxmlformats.org/officeDocument/2006/relationships/customXml" Target="../ink/ink162.xml"/><Relationship Id="rId531" Type="http://schemas.openxmlformats.org/officeDocument/2006/relationships/image" Target="../media/image265.png"/><Relationship Id="rId170" Type="http://schemas.openxmlformats.org/officeDocument/2006/relationships/customXml" Target="../ink/ink85.xml"/><Relationship Id="rId268" Type="http://schemas.openxmlformats.org/officeDocument/2006/relationships/customXml" Target="../ink/ink134.xml"/><Relationship Id="rId475" Type="http://schemas.openxmlformats.org/officeDocument/2006/relationships/image" Target="../media/image237.png"/><Relationship Id="rId32" Type="http://schemas.openxmlformats.org/officeDocument/2006/relationships/customXml" Target="../ink/ink16.xml"/><Relationship Id="rId128" Type="http://schemas.openxmlformats.org/officeDocument/2006/relationships/customXml" Target="../ink/ink64.xml"/><Relationship Id="rId335" Type="http://schemas.openxmlformats.org/officeDocument/2006/relationships/image" Target="../media/image167.png"/><Relationship Id="rId542" Type="http://schemas.openxmlformats.org/officeDocument/2006/relationships/customXml" Target="../ink/ink271.xml"/><Relationship Id="rId181" Type="http://schemas.openxmlformats.org/officeDocument/2006/relationships/image" Target="../media/image90.png"/><Relationship Id="rId402" Type="http://schemas.openxmlformats.org/officeDocument/2006/relationships/customXml" Target="../ink/ink201.xml"/><Relationship Id="rId279" Type="http://schemas.openxmlformats.org/officeDocument/2006/relationships/image" Target="../media/image139.png"/><Relationship Id="rId486" Type="http://schemas.openxmlformats.org/officeDocument/2006/relationships/customXml" Target="../ink/ink243.xml"/><Relationship Id="rId43" Type="http://schemas.openxmlformats.org/officeDocument/2006/relationships/image" Target="../media/image21.png"/><Relationship Id="rId139" Type="http://schemas.openxmlformats.org/officeDocument/2006/relationships/image" Target="../media/image69.png"/><Relationship Id="rId346" Type="http://schemas.openxmlformats.org/officeDocument/2006/relationships/customXml" Target="../ink/ink173.xml"/><Relationship Id="rId553" Type="http://schemas.openxmlformats.org/officeDocument/2006/relationships/image" Target="../media/image276.png"/><Relationship Id="rId192" Type="http://schemas.openxmlformats.org/officeDocument/2006/relationships/customXml" Target="../ink/ink96.xml"/><Relationship Id="rId206" Type="http://schemas.openxmlformats.org/officeDocument/2006/relationships/customXml" Target="../ink/ink103.xml"/><Relationship Id="rId413" Type="http://schemas.openxmlformats.org/officeDocument/2006/relationships/image" Target="../media/image206.png"/><Relationship Id="rId497" Type="http://schemas.openxmlformats.org/officeDocument/2006/relationships/image" Target="../media/image248.png"/><Relationship Id="rId357" Type="http://schemas.openxmlformats.org/officeDocument/2006/relationships/image" Target="../media/image178.png"/><Relationship Id="rId54" Type="http://schemas.openxmlformats.org/officeDocument/2006/relationships/customXml" Target="../ink/ink27.xml"/><Relationship Id="rId217" Type="http://schemas.openxmlformats.org/officeDocument/2006/relationships/image" Target="../media/image108.png"/><Relationship Id="rId564" Type="http://schemas.openxmlformats.org/officeDocument/2006/relationships/customXml" Target="../ink/ink282.xml"/><Relationship Id="rId424" Type="http://schemas.openxmlformats.org/officeDocument/2006/relationships/customXml" Target="../ink/ink212.xml"/><Relationship Id="rId270" Type="http://schemas.openxmlformats.org/officeDocument/2006/relationships/customXml" Target="../ink/ink135.xml"/><Relationship Id="rId65" Type="http://schemas.openxmlformats.org/officeDocument/2006/relationships/image" Target="../media/image32.png"/><Relationship Id="rId130" Type="http://schemas.openxmlformats.org/officeDocument/2006/relationships/customXml" Target="../ink/ink65.xml"/><Relationship Id="rId368" Type="http://schemas.openxmlformats.org/officeDocument/2006/relationships/customXml" Target="../ink/ink184.xml"/><Relationship Id="rId575" Type="http://schemas.openxmlformats.org/officeDocument/2006/relationships/image" Target="../media/image287.png"/><Relationship Id="rId228" Type="http://schemas.openxmlformats.org/officeDocument/2006/relationships/customXml" Target="../ink/ink114.xml"/><Relationship Id="rId435" Type="http://schemas.openxmlformats.org/officeDocument/2006/relationships/image" Target="../media/image217.png"/><Relationship Id="rId281" Type="http://schemas.openxmlformats.org/officeDocument/2006/relationships/image" Target="../media/image140.png"/><Relationship Id="rId502" Type="http://schemas.openxmlformats.org/officeDocument/2006/relationships/customXml" Target="../ink/ink251.xml"/><Relationship Id="rId76" Type="http://schemas.openxmlformats.org/officeDocument/2006/relationships/customXml" Target="../ink/ink38.xml"/><Relationship Id="rId141" Type="http://schemas.openxmlformats.org/officeDocument/2006/relationships/image" Target="../media/image70.png"/><Relationship Id="rId379" Type="http://schemas.openxmlformats.org/officeDocument/2006/relationships/image" Target="../media/image189.png"/><Relationship Id="rId586" Type="http://schemas.openxmlformats.org/officeDocument/2006/relationships/customXml" Target="../ink/ink293.xml"/><Relationship Id="rId7" Type="http://schemas.openxmlformats.org/officeDocument/2006/relationships/image" Target="../media/image3.png"/><Relationship Id="rId239" Type="http://schemas.openxmlformats.org/officeDocument/2006/relationships/image" Target="../media/image119.png"/><Relationship Id="rId446" Type="http://schemas.openxmlformats.org/officeDocument/2006/relationships/customXml" Target="../ink/ink223.xml"/><Relationship Id="rId292" Type="http://schemas.openxmlformats.org/officeDocument/2006/relationships/customXml" Target="../ink/ink146.xml"/><Relationship Id="rId306" Type="http://schemas.openxmlformats.org/officeDocument/2006/relationships/customXml" Target="../ink/ink153.xml"/><Relationship Id="rId87" Type="http://schemas.openxmlformats.org/officeDocument/2006/relationships/image" Target="../media/image43.png"/><Relationship Id="rId513" Type="http://schemas.openxmlformats.org/officeDocument/2006/relationships/image" Target="../media/image256.png"/><Relationship Id="rId597" Type="http://schemas.openxmlformats.org/officeDocument/2006/relationships/image" Target="../media/image298.png"/><Relationship Id="rId152" Type="http://schemas.openxmlformats.org/officeDocument/2006/relationships/customXml" Target="../ink/ink76.xml"/><Relationship Id="rId457" Type="http://schemas.openxmlformats.org/officeDocument/2006/relationships/image" Target="../media/image228.png"/><Relationship Id="rId261" Type="http://schemas.openxmlformats.org/officeDocument/2006/relationships/image" Target="../media/image130.png"/><Relationship Id="rId499" Type="http://schemas.openxmlformats.org/officeDocument/2006/relationships/image" Target="../media/image249.png"/><Relationship Id="rId14" Type="http://schemas.openxmlformats.org/officeDocument/2006/relationships/customXml" Target="../ink/ink7.xml"/><Relationship Id="rId56" Type="http://schemas.openxmlformats.org/officeDocument/2006/relationships/customXml" Target="../ink/ink28.xml"/><Relationship Id="rId317" Type="http://schemas.openxmlformats.org/officeDocument/2006/relationships/image" Target="../media/image158.png"/><Relationship Id="rId359" Type="http://schemas.openxmlformats.org/officeDocument/2006/relationships/image" Target="../media/image179.png"/><Relationship Id="rId524" Type="http://schemas.openxmlformats.org/officeDocument/2006/relationships/customXml" Target="../ink/ink262.xml"/><Relationship Id="rId566" Type="http://schemas.openxmlformats.org/officeDocument/2006/relationships/customXml" Target="../ink/ink283.xml"/><Relationship Id="rId98" Type="http://schemas.openxmlformats.org/officeDocument/2006/relationships/customXml" Target="../ink/ink49.xml"/><Relationship Id="rId121" Type="http://schemas.openxmlformats.org/officeDocument/2006/relationships/image" Target="../media/image60.png"/><Relationship Id="rId163" Type="http://schemas.openxmlformats.org/officeDocument/2006/relationships/image" Target="../media/image81.png"/><Relationship Id="rId219" Type="http://schemas.openxmlformats.org/officeDocument/2006/relationships/image" Target="../media/image109.png"/><Relationship Id="rId370" Type="http://schemas.openxmlformats.org/officeDocument/2006/relationships/customXml" Target="../ink/ink185.xml"/><Relationship Id="rId426" Type="http://schemas.openxmlformats.org/officeDocument/2006/relationships/customXml" Target="../ink/ink213.xml"/><Relationship Id="rId230" Type="http://schemas.openxmlformats.org/officeDocument/2006/relationships/customXml" Target="../ink/ink115.xml"/><Relationship Id="rId468" Type="http://schemas.openxmlformats.org/officeDocument/2006/relationships/customXml" Target="../ink/ink234.xml"/><Relationship Id="rId25" Type="http://schemas.openxmlformats.org/officeDocument/2006/relationships/image" Target="../media/image12.png"/><Relationship Id="rId67" Type="http://schemas.openxmlformats.org/officeDocument/2006/relationships/image" Target="../media/image33.png"/><Relationship Id="rId272" Type="http://schemas.openxmlformats.org/officeDocument/2006/relationships/customXml" Target="../ink/ink136.xml"/><Relationship Id="rId328" Type="http://schemas.openxmlformats.org/officeDocument/2006/relationships/customXml" Target="../ink/ink164.xml"/><Relationship Id="rId535" Type="http://schemas.openxmlformats.org/officeDocument/2006/relationships/image" Target="../media/image267.png"/><Relationship Id="rId577" Type="http://schemas.openxmlformats.org/officeDocument/2006/relationships/image" Target="../media/image288.png"/><Relationship Id="rId132" Type="http://schemas.openxmlformats.org/officeDocument/2006/relationships/customXml" Target="../ink/ink66.xml"/><Relationship Id="rId174" Type="http://schemas.openxmlformats.org/officeDocument/2006/relationships/customXml" Target="../ink/ink87.xml"/><Relationship Id="rId381" Type="http://schemas.openxmlformats.org/officeDocument/2006/relationships/image" Target="../media/image190.png"/><Relationship Id="rId241" Type="http://schemas.openxmlformats.org/officeDocument/2006/relationships/image" Target="../media/image120.png"/><Relationship Id="rId437" Type="http://schemas.openxmlformats.org/officeDocument/2006/relationships/image" Target="../media/image218.png"/><Relationship Id="rId479" Type="http://schemas.openxmlformats.org/officeDocument/2006/relationships/image" Target="../media/image239.png"/><Relationship Id="rId36" Type="http://schemas.openxmlformats.org/officeDocument/2006/relationships/customXml" Target="../ink/ink18.xml"/><Relationship Id="rId283" Type="http://schemas.openxmlformats.org/officeDocument/2006/relationships/image" Target="../media/image141.png"/><Relationship Id="rId339" Type="http://schemas.openxmlformats.org/officeDocument/2006/relationships/image" Target="../media/image169.png"/><Relationship Id="rId490" Type="http://schemas.openxmlformats.org/officeDocument/2006/relationships/customXml" Target="../ink/ink245.xml"/><Relationship Id="rId504" Type="http://schemas.openxmlformats.org/officeDocument/2006/relationships/customXml" Target="../ink/ink252.xml"/><Relationship Id="rId546" Type="http://schemas.openxmlformats.org/officeDocument/2006/relationships/customXml" Target="../ink/ink273.xml"/><Relationship Id="rId78" Type="http://schemas.openxmlformats.org/officeDocument/2006/relationships/customXml" Target="../ink/ink39.xml"/><Relationship Id="rId101" Type="http://schemas.openxmlformats.org/officeDocument/2006/relationships/image" Target="../media/image50.png"/><Relationship Id="rId143" Type="http://schemas.openxmlformats.org/officeDocument/2006/relationships/image" Target="../media/image71.png"/><Relationship Id="rId185" Type="http://schemas.openxmlformats.org/officeDocument/2006/relationships/image" Target="../media/image92.png"/><Relationship Id="rId350" Type="http://schemas.openxmlformats.org/officeDocument/2006/relationships/customXml" Target="../ink/ink175.xml"/><Relationship Id="rId406" Type="http://schemas.openxmlformats.org/officeDocument/2006/relationships/customXml" Target="../ink/ink203.xml"/><Relationship Id="rId588" Type="http://schemas.openxmlformats.org/officeDocument/2006/relationships/customXml" Target="../ink/ink294.xml"/><Relationship Id="rId9" Type="http://schemas.openxmlformats.org/officeDocument/2006/relationships/image" Target="../media/image4.png"/><Relationship Id="rId210" Type="http://schemas.openxmlformats.org/officeDocument/2006/relationships/customXml" Target="../ink/ink105.xml"/><Relationship Id="rId392" Type="http://schemas.openxmlformats.org/officeDocument/2006/relationships/customXml" Target="../ink/ink196.xml"/><Relationship Id="rId448" Type="http://schemas.openxmlformats.org/officeDocument/2006/relationships/customXml" Target="../ink/ink224.xml"/><Relationship Id="rId252" Type="http://schemas.openxmlformats.org/officeDocument/2006/relationships/customXml" Target="../ink/ink126.xml"/><Relationship Id="rId294" Type="http://schemas.openxmlformats.org/officeDocument/2006/relationships/customXml" Target="../ink/ink147.xml"/><Relationship Id="rId308" Type="http://schemas.openxmlformats.org/officeDocument/2006/relationships/customXml" Target="../ink/ink154.xml"/><Relationship Id="rId515" Type="http://schemas.openxmlformats.org/officeDocument/2006/relationships/image" Target="../media/image257.png"/><Relationship Id="rId47" Type="http://schemas.openxmlformats.org/officeDocument/2006/relationships/image" Target="../media/image23.png"/><Relationship Id="rId89" Type="http://schemas.openxmlformats.org/officeDocument/2006/relationships/image" Target="../media/image44.png"/><Relationship Id="rId112" Type="http://schemas.openxmlformats.org/officeDocument/2006/relationships/customXml" Target="../ink/ink56.xml"/><Relationship Id="rId154" Type="http://schemas.openxmlformats.org/officeDocument/2006/relationships/customXml" Target="../ink/ink77.xml"/><Relationship Id="rId361" Type="http://schemas.openxmlformats.org/officeDocument/2006/relationships/image" Target="../media/image180.png"/><Relationship Id="rId557" Type="http://schemas.openxmlformats.org/officeDocument/2006/relationships/image" Target="../media/image278.png"/><Relationship Id="rId196" Type="http://schemas.openxmlformats.org/officeDocument/2006/relationships/customXml" Target="../ink/ink98.xml"/><Relationship Id="rId417" Type="http://schemas.openxmlformats.org/officeDocument/2006/relationships/image" Target="../media/image208.png"/><Relationship Id="rId459" Type="http://schemas.openxmlformats.org/officeDocument/2006/relationships/image" Target="../media/image229.png"/><Relationship Id="rId16" Type="http://schemas.openxmlformats.org/officeDocument/2006/relationships/customXml" Target="../ink/ink8.xml"/><Relationship Id="rId221" Type="http://schemas.openxmlformats.org/officeDocument/2006/relationships/image" Target="../media/image110.png"/><Relationship Id="rId263" Type="http://schemas.openxmlformats.org/officeDocument/2006/relationships/image" Target="../media/image131.png"/><Relationship Id="rId319" Type="http://schemas.openxmlformats.org/officeDocument/2006/relationships/image" Target="../media/image159.png"/><Relationship Id="rId470" Type="http://schemas.openxmlformats.org/officeDocument/2006/relationships/customXml" Target="../ink/ink235.xml"/><Relationship Id="rId526" Type="http://schemas.openxmlformats.org/officeDocument/2006/relationships/customXml" Target="../ink/ink263.xml"/><Relationship Id="rId58" Type="http://schemas.openxmlformats.org/officeDocument/2006/relationships/customXml" Target="../ink/ink29.xml"/><Relationship Id="rId123" Type="http://schemas.openxmlformats.org/officeDocument/2006/relationships/image" Target="../media/image61.png"/><Relationship Id="rId330" Type="http://schemas.openxmlformats.org/officeDocument/2006/relationships/customXml" Target="../ink/ink165.xml"/><Relationship Id="rId568" Type="http://schemas.openxmlformats.org/officeDocument/2006/relationships/customXml" Target="../ink/ink284.xml"/><Relationship Id="rId165" Type="http://schemas.openxmlformats.org/officeDocument/2006/relationships/image" Target="../media/image82.png"/><Relationship Id="rId372" Type="http://schemas.openxmlformats.org/officeDocument/2006/relationships/customXml" Target="../ink/ink186.xml"/><Relationship Id="rId428" Type="http://schemas.openxmlformats.org/officeDocument/2006/relationships/customXml" Target="../ink/ink214.xml"/><Relationship Id="rId232" Type="http://schemas.openxmlformats.org/officeDocument/2006/relationships/customXml" Target="../ink/ink116.xml"/><Relationship Id="rId274" Type="http://schemas.openxmlformats.org/officeDocument/2006/relationships/customXml" Target="../ink/ink137.xml"/><Relationship Id="rId481" Type="http://schemas.openxmlformats.org/officeDocument/2006/relationships/image" Target="../media/image240.png"/><Relationship Id="rId27" Type="http://schemas.openxmlformats.org/officeDocument/2006/relationships/image" Target="../media/image13.png"/><Relationship Id="rId69" Type="http://schemas.openxmlformats.org/officeDocument/2006/relationships/image" Target="../media/image34.png"/><Relationship Id="rId134" Type="http://schemas.openxmlformats.org/officeDocument/2006/relationships/customXml" Target="../ink/ink67.xml"/><Relationship Id="rId537" Type="http://schemas.openxmlformats.org/officeDocument/2006/relationships/image" Target="../media/image268.png"/><Relationship Id="rId579" Type="http://schemas.openxmlformats.org/officeDocument/2006/relationships/image" Target="../media/image289.png"/><Relationship Id="rId80" Type="http://schemas.openxmlformats.org/officeDocument/2006/relationships/customXml" Target="../ink/ink40.xml"/><Relationship Id="rId176" Type="http://schemas.openxmlformats.org/officeDocument/2006/relationships/customXml" Target="../ink/ink88.xml"/><Relationship Id="rId341" Type="http://schemas.openxmlformats.org/officeDocument/2006/relationships/image" Target="../media/image170.png"/><Relationship Id="rId383" Type="http://schemas.openxmlformats.org/officeDocument/2006/relationships/image" Target="../media/image191.png"/><Relationship Id="rId439" Type="http://schemas.openxmlformats.org/officeDocument/2006/relationships/image" Target="../media/image219.png"/><Relationship Id="rId590" Type="http://schemas.openxmlformats.org/officeDocument/2006/relationships/customXml" Target="../ink/ink295.xml"/><Relationship Id="rId201" Type="http://schemas.openxmlformats.org/officeDocument/2006/relationships/image" Target="../media/image100.png"/><Relationship Id="rId243" Type="http://schemas.openxmlformats.org/officeDocument/2006/relationships/image" Target="../media/image121.png"/><Relationship Id="rId285" Type="http://schemas.openxmlformats.org/officeDocument/2006/relationships/image" Target="../media/image142.png"/><Relationship Id="rId450" Type="http://schemas.openxmlformats.org/officeDocument/2006/relationships/customXml" Target="../ink/ink225.xml"/><Relationship Id="rId506" Type="http://schemas.openxmlformats.org/officeDocument/2006/relationships/customXml" Target="../ink/ink253.xml"/><Relationship Id="rId38" Type="http://schemas.openxmlformats.org/officeDocument/2006/relationships/customXml" Target="../ink/ink19.xml"/><Relationship Id="rId103" Type="http://schemas.openxmlformats.org/officeDocument/2006/relationships/image" Target="../media/image51.png"/><Relationship Id="rId310" Type="http://schemas.openxmlformats.org/officeDocument/2006/relationships/customXml" Target="../ink/ink155.xml"/><Relationship Id="rId492" Type="http://schemas.openxmlformats.org/officeDocument/2006/relationships/customXml" Target="../ink/ink246.xml"/><Relationship Id="rId548" Type="http://schemas.openxmlformats.org/officeDocument/2006/relationships/customXml" Target="../ink/ink274.xml"/><Relationship Id="rId91" Type="http://schemas.openxmlformats.org/officeDocument/2006/relationships/image" Target="../media/image45.png"/><Relationship Id="rId145" Type="http://schemas.openxmlformats.org/officeDocument/2006/relationships/image" Target="../media/image72.png"/><Relationship Id="rId187" Type="http://schemas.openxmlformats.org/officeDocument/2006/relationships/image" Target="../media/image93.png"/><Relationship Id="rId352" Type="http://schemas.openxmlformats.org/officeDocument/2006/relationships/customXml" Target="../ink/ink176.xml"/><Relationship Id="rId394" Type="http://schemas.openxmlformats.org/officeDocument/2006/relationships/customXml" Target="../ink/ink197.xml"/><Relationship Id="rId408" Type="http://schemas.openxmlformats.org/officeDocument/2006/relationships/customXml" Target="../ink/ink204.xml"/><Relationship Id="rId212" Type="http://schemas.openxmlformats.org/officeDocument/2006/relationships/customXml" Target="../ink/ink106.xml"/><Relationship Id="rId254" Type="http://schemas.openxmlformats.org/officeDocument/2006/relationships/customXml" Target="../ink/ink127.xml"/><Relationship Id="rId49" Type="http://schemas.openxmlformats.org/officeDocument/2006/relationships/image" Target="../media/image24.png"/><Relationship Id="rId114" Type="http://schemas.openxmlformats.org/officeDocument/2006/relationships/customXml" Target="../ink/ink57.xml"/><Relationship Id="rId296" Type="http://schemas.openxmlformats.org/officeDocument/2006/relationships/customXml" Target="../ink/ink148.xml"/><Relationship Id="rId461" Type="http://schemas.openxmlformats.org/officeDocument/2006/relationships/image" Target="../media/image230.png"/><Relationship Id="rId517" Type="http://schemas.openxmlformats.org/officeDocument/2006/relationships/image" Target="../media/image258.png"/><Relationship Id="rId559" Type="http://schemas.openxmlformats.org/officeDocument/2006/relationships/image" Target="../media/image279.png"/><Relationship Id="rId60" Type="http://schemas.openxmlformats.org/officeDocument/2006/relationships/customXml" Target="../ink/ink30.xml"/><Relationship Id="rId156" Type="http://schemas.openxmlformats.org/officeDocument/2006/relationships/customXml" Target="../ink/ink78.xml"/><Relationship Id="rId198" Type="http://schemas.openxmlformats.org/officeDocument/2006/relationships/customXml" Target="../ink/ink99.xml"/><Relationship Id="rId321" Type="http://schemas.openxmlformats.org/officeDocument/2006/relationships/image" Target="../media/image160.png"/><Relationship Id="rId363" Type="http://schemas.openxmlformats.org/officeDocument/2006/relationships/image" Target="../media/image181.png"/><Relationship Id="rId419" Type="http://schemas.openxmlformats.org/officeDocument/2006/relationships/image" Target="../media/image209.png"/><Relationship Id="rId570" Type="http://schemas.openxmlformats.org/officeDocument/2006/relationships/customXml" Target="../ink/ink285.xml"/><Relationship Id="rId223" Type="http://schemas.openxmlformats.org/officeDocument/2006/relationships/image" Target="../media/image111.png"/><Relationship Id="rId430" Type="http://schemas.openxmlformats.org/officeDocument/2006/relationships/customXml" Target="../ink/ink215.xml"/><Relationship Id="rId18" Type="http://schemas.openxmlformats.org/officeDocument/2006/relationships/customXml" Target="../ink/ink9.xml"/><Relationship Id="rId265" Type="http://schemas.openxmlformats.org/officeDocument/2006/relationships/image" Target="../media/image132.png"/><Relationship Id="rId472" Type="http://schemas.openxmlformats.org/officeDocument/2006/relationships/customXml" Target="../ink/ink236.xml"/><Relationship Id="rId528" Type="http://schemas.openxmlformats.org/officeDocument/2006/relationships/customXml" Target="../ink/ink264.xml"/><Relationship Id="rId125" Type="http://schemas.openxmlformats.org/officeDocument/2006/relationships/image" Target="../media/image62.png"/><Relationship Id="rId167" Type="http://schemas.openxmlformats.org/officeDocument/2006/relationships/image" Target="../media/image83.png"/><Relationship Id="rId332" Type="http://schemas.openxmlformats.org/officeDocument/2006/relationships/customXml" Target="../ink/ink166.xml"/><Relationship Id="rId374" Type="http://schemas.openxmlformats.org/officeDocument/2006/relationships/customXml" Target="../ink/ink187.xml"/><Relationship Id="rId581" Type="http://schemas.openxmlformats.org/officeDocument/2006/relationships/image" Target="../media/image290.png"/><Relationship Id="rId71" Type="http://schemas.openxmlformats.org/officeDocument/2006/relationships/image" Target="../media/image35.png"/><Relationship Id="rId234" Type="http://schemas.openxmlformats.org/officeDocument/2006/relationships/customXml" Target="../ink/ink117.xml"/><Relationship Id="rId2" Type="http://schemas.openxmlformats.org/officeDocument/2006/relationships/customXml" Target="../ink/ink1.xml"/><Relationship Id="rId29" Type="http://schemas.openxmlformats.org/officeDocument/2006/relationships/image" Target="../media/image14.png"/><Relationship Id="rId276" Type="http://schemas.openxmlformats.org/officeDocument/2006/relationships/customXml" Target="../ink/ink138.xml"/><Relationship Id="rId441" Type="http://schemas.openxmlformats.org/officeDocument/2006/relationships/image" Target="../media/image220.png"/><Relationship Id="rId483" Type="http://schemas.openxmlformats.org/officeDocument/2006/relationships/image" Target="../media/image241.png"/><Relationship Id="rId539" Type="http://schemas.openxmlformats.org/officeDocument/2006/relationships/image" Target="../media/image269.png"/><Relationship Id="rId40" Type="http://schemas.openxmlformats.org/officeDocument/2006/relationships/customXml" Target="../ink/ink20.xml"/><Relationship Id="rId136" Type="http://schemas.openxmlformats.org/officeDocument/2006/relationships/customXml" Target="../ink/ink68.xml"/><Relationship Id="rId178" Type="http://schemas.openxmlformats.org/officeDocument/2006/relationships/customXml" Target="../ink/ink89.xml"/><Relationship Id="rId301" Type="http://schemas.openxmlformats.org/officeDocument/2006/relationships/image" Target="../media/image150.png"/><Relationship Id="rId343" Type="http://schemas.openxmlformats.org/officeDocument/2006/relationships/image" Target="../media/image171.png"/><Relationship Id="rId550" Type="http://schemas.openxmlformats.org/officeDocument/2006/relationships/customXml" Target="../ink/ink275.xml"/><Relationship Id="rId82" Type="http://schemas.openxmlformats.org/officeDocument/2006/relationships/customXml" Target="../ink/ink41.xml"/><Relationship Id="rId203" Type="http://schemas.openxmlformats.org/officeDocument/2006/relationships/image" Target="../media/image101.png"/><Relationship Id="rId385" Type="http://schemas.openxmlformats.org/officeDocument/2006/relationships/image" Target="../media/image192.png"/><Relationship Id="rId592" Type="http://schemas.openxmlformats.org/officeDocument/2006/relationships/customXml" Target="../ink/ink296.xml"/><Relationship Id="rId245" Type="http://schemas.openxmlformats.org/officeDocument/2006/relationships/image" Target="../media/image122.png"/><Relationship Id="rId287" Type="http://schemas.openxmlformats.org/officeDocument/2006/relationships/image" Target="../media/image143.png"/><Relationship Id="rId410" Type="http://schemas.openxmlformats.org/officeDocument/2006/relationships/customXml" Target="../ink/ink205.xml"/><Relationship Id="rId452" Type="http://schemas.openxmlformats.org/officeDocument/2006/relationships/customXml" Target="../ink/ink226.xml"/><Relationship Id="rId494" Type="http://schemas.openxmlformats.org/officeDocument/2006/relationships/customXml" Target="../ink/ink247.xml"/><Relationship Id="rId508" Type="http://schemas.openxmlformats.org/officeDocument/2006/relationships/customXml" Target="../ink/ink254.xml"/><Relationship Id="rId105" Type="http://schemas.openxmlformats.org/officeDocument/2006/relationships/image" Target="../media/image52.png"/><Relationship Id="rId147" Type="http://schemas.openxmlformats.org/officeDocument/2006/relationships/image" Target="../media/image73.png"/><Relationship Id="rId312" Type="http://schemas.openxmlformats.org/officeDocument/2006/relationships/customXml" Target="../ink/ink156.xml"/><Relationship Id="rId354" Type="http://schemas.openxmlformats.org/officeDocument/2006/relationships/customXml" Target="../ink/ink177.xml"/><Relationship Id="rId51" Type="http://schemas.openxmlformats.org/officeDocument/2006/relationships/image" Target="../media/image25.png"/><Relationship Id="rId93" Type="http://schemas.openxmlformats.org/officeDocument/2006/relationships/image" Target="../media/image46.png"/><Relationship Id="rId189" Type="http://schemas.openxmlformats.org/officeDocument/2006/relationships/image" Target="../media/image94.png"/><Relationship Id="rId396" Type="http://schemas.openxmlformats.org/officeDocument/2006/relationships/customXml" Target="../ink/ink198.xml"/><Relationship Id="rId561" Type="http://schemas.openxmlformats.org/officeDocument/2006/relationships/image" Target="../media/image280.png"/><Relationship Id="rId214" Type="http://schemas.openxmlformats.org/officeDocument/2006/relationships/customXml" Target="../ink/ink107.xml"/><Relationship Id="rId256" Type="http://schemas.openxmlformats.org/officeDocument/2006/relationships/customXml" Target="../ink/ink128.xml"/><Relationship Id="rId298" Type="http://schemas.openxmlformats.org/officeDocument/2006/relationships/customXml" Target="../ink/ink149.xml"/><Relationship Id="rId421" Type="http://schemas.openxmlformats.org/officeDocument/2006/relationships/image" Target="../media/image210.png"/><Relationship Id="rId463" Type="http://schemas.openxmlformats.org/officeDocument/2006/relationships/image" Target="../media/image231.png"/><Relationship Id="rId519" Type="http://schemas.openxmlformats.org/officeDocument/2006/relationships/image" Target="../media/image259.png"/><Relationship Id="rId116" Type="http://schemas.openxmlformats.org/officeDocument/2006/relationships/customXml" Target="../ink/ink58.xml"/><Relationship Id="rId158" Type="http://schemas.openxmlformats.org/officeDocument/2006/relationships/customXml" Target="../ink/ink79.xml"/><Relationship Id="rId323" Type="http://schemas.openxmlformats.org/officeDocument/2006/relationships/image" Target="../media/image161.png"/><Relationship Id="rId530" Type="http://schemas.openxmlformats.org/officeDocument/2006/relationships/customXml" Target="../ink/ink265.xml"/><Relationship Id="rId20" Type="http://schemas.openxmlformats.org/officeDocument/2006/relationships/customXml" Target="../ink/ink10.xml"/><Relationship Id="rId62" Type="http://schemas.openxmlformats.org/officeDocument/2006/relationships/customXml" Target="../ink/ink31.xml"/><Relationship Id="rId365" Type="http://schemas.openxmlformats.org/officeDocument/2006/relationships/image" Target="../media/image182.png"/><Relationship Id="rId572" Type="http://schemas.openxmlformats.org/officeDocument/2006/relationships/customXml" Target="../ink/ink286.xml"/><Relationship Id="rId225" Type="http://schemas.openxmlformats.org/officeDocument/2006/relationships/image" Target="../media/image112.png"/><Relationship Id="rId267" Type="http://schemas.openxmlformats.org/officeDocument/2006/relationships/image" Target="../media/image133.png"/><Relationship Id="rId432" Type="http://schemas.openxmlformats.org/officeDocument/2006/relationships/customXml" Target="../ink/ink216.xml"/><Relationship Id="rId474" Type="http://schemas.openxmlformats.org/officeDocument/2006/relationships/customXml" Target="../ink/ink237.xml"/><Relationship Id="rId127" Type="http://schemas.openxmlformats.org/officeDocument/2006/relationships/image" Target="../media/image63.png"/><Relationship Id="rId31" Type="http://schemas.openxmlformats.org/officeDocument/2006/relationships/image" Target="../media/image15.png"/><Relationship Id="rId73" Type="http://schemas.openxmlformats.org/officeDocument/2006/relationships/image" Target="../media/image36.png"/><Relationship Id="rId169" Type="http://schemas.openxmlformats.org/officeDocument/2006/relationships/image" Target="../media/image84.png"/><Relationship Id="rId334" Type="http://schemas.openxmlformats.org/officeDocument/2006/relationships/customXml" Target="../ink/ink167.xml"/><Relationship Id="rId376" Type="http://schemas.openxmlformats.org/officeDocument/2006/relationships/customXml" Target="../ink/ink188.xml"/><Relationship Id="rId541" Type="http://schemas.openxmlformats.org/officeDocument/2006/relationships/image" Target="../media/image270.png"/><Relationship Id="rId583" Type="http://schemas.openxmlformats.org/officeDocument/2006/relationships/image" Target="../media/image291.png"/><Relationship Id="rId4" Type="http://schemas.openxmlformats.org/officeDocument/2006/relationships/customXml" Target="../ink/ink2.xml"/><Relationship Id="rId180" Type="http://schemas.openxmlformats.org/officeDocument/2006/relationships/customXml" Target="../ink/ink90.xml"/><Relationship Id="rId236" Type="http://schemas.openxmlformats.org/officeDocument/2006/relationships/customXml" Target="../ink/ink118.xml"/><Relationship Id="rId278" Type="http://schemas.openxmlformats.org/officeDocument/2006/relationships/customXml" Target="../ink/ink139.xml"/><Relationship Id="rId401" Type="http://schemas.openxmlformats.org/officeDocument/2006/relationships/image" Target="../media/image200.png"/><Relationship Id="rId443" Type="http://schemas.openxmlformats.org/officeDocument/2006/relationships/image" Target="../media/image221.png"/><Relationship Id="rId303" Type="http://schemas.openxmlformats.org/officeDocument/2006/relationships/image" Target="../media/image151.png"/><Relationship Id="rId485" Type="http://schemas.openxmlformats.org/officeDocument/2006/relationships/image" Target="../media/image242.png"/><Relationship Id="rId42" Type="http://schemas.openxmlformats.org/officeDocument/2006/relationships/customXml" Target="../ink/ink21.xml"/><Relationship Id="rId84" Type="http://schemas.openxmlformats.org/officeDocument/2006/relationships/customXml" Target="../ink/ink42.xml"/><Relationship Id="rId138" Type="http://schemas.openxmlformats.org/officeDocument/2006/relationships/customXml" Target="../ink/ink69.xml"/><Relationship Id="rId345" Type="http://schemas.openxmlformats.org/officeDocument/2006/relationships/image" Target="../media/image172.png"/><Relationship Id="rId387" Type="http://schemas.openxmlformats.org/officeDocument/2006/relationships/image" Target="../media/image193.png"/><Relationship Id="rId510" Type="http://schemas.openxmlformats.org/officeDocument/2006/relationships/customXml" Target="../ink/ink255.xml"/><Relationship Id="rId552" Type="http://schemas.openxmlformats.org/officeDocument/2006/relationships/customXml" Target="../ink/ink276.xml"/><Relationship Id="rId594" Type="http://schemas.openxmlformats.org/officeDocument/2006/relationships/customXml" Target="../ink/ink297.xml"/><Relationship Id="rId191" Type="http://schemas.openxmlformats.org/officeDocument/2006/relationships/image" Target="../media/image95.png"/><Relationship Id="rId205" Type="http://schemas.openxmlformats.org/officeDocument/2006/relationships/image" Target="../media/image102.png"/><Relationship Id="rId247" Type="http://schemas.openxmlformats.org/officeDocument/2006/relationships/image" Target="../media/image123.png"/><Relationship Id="rId412" Type="http://schemas.openxmlformats.org/officeDocument/2006/relationships/customXml" Target="../ink/ink206.xml"/><Relationship Id="rId107" Type="http://schemas.openxmlformats.org/officeDocument/2006/relationships/image" Target="../media/image53.png"/><Relationship Id="rId289" Type="http://schemas.openxmlformats.org/officeDocument/2006/relationships/image" Target="../media/image144.png"/><Relationship Id="rId454" Type="http://schemas.openxmlformats.org/officeDocument/2006/relationships/customXml" Target="../ink/ink227.xml"/><Relationship Id="rId496" Type="http://schemas.openxmlformats.org/officeDocument/2006/relationships/customXml" Target="../ink/ink248.xml"/><Relationship Id="rId11" Type="http://schemas.openxmlformats.org/officeDocument/2006/relationships/image" Target="../media/image5.png"/><Relationship Id="rId53" Type="http://schemas.openxmlformats.org/officeDocument/2006/relationships/image" Target="../media/image26.png"/><Relationship Id="rId149" Type="http://schemas.openxmlformats.org/officeDocument/2006/relationships/image" Target="../media/image74.png"/><Relationship Id="rId314" Type="http://schemas.openxmlformats.org/officeDocument/2006/relationships/customXml" Target="../ink/ink157.xml"/><Relationship Id="rId356" Type="http://schemas.openxmlformats.org/officeDocument/2006/relationships/customXml" Target="../ink/ink178.xml"/><Relationship Id="rId398" Type="http://schemas.openxmlformats.org/officeDocument/2006/relationships/customXml" Target="../ink/ink199.xml"/><Relationship Id="rId521" Type="http://schemas.openxmlformats.org/officeDocument/2006/relationships/image" Target="../media/image260.png"/><Relationship Id="rId563" Type="http://schemas.openxmlformats.org/officeDocument/2006/relationships/image" Target="../media/image281.png"/><Relationship Id="rId95" Type="http://schemas.openxmlformats.org/officeDocument/2006/relationships/image" Target="../media/image47.png"/><Relationship Id="rId160" Type="http://schemas.openxmlformats.org/officeDocument/2006/relationships/customXml" Target="../ink/ink80.xml"/><Relationship Id="rId216" Type="http://schemas.openxmlformats.org/officeDocument/2006/relationships/customXml" Target="../ink/ink108.xml"/><Relationship Id="rId423" Type="http://schemas.openxmlformats.org/officeDocument/2006/relationships/image" Target="../media/image211.png"/><Relationship Id="rId258" Type="http://schemas.openxmlformats.org/officeDocument/2006/relationships/customXml" Target="../ink/ink129.xml"/><Relationship Id="rId465" Type="http://schemas.openxmlformats.org/officeDocument/2006/relationships/image" Target="../media/image232.png"/><Relationship Id="rId22" Type="http://schemas.openxmlformats.org/officeDocument/2006/relationships/customXml" Target="../ink/ink11.xml"/><Relationship Id="rId64" Type="http://schemas.openxmlformats.org/officeDocument/2006/relationships/customXml" Target="../ink/ink32.xml"/><Relationship Id="rId118" Type="http://schemas.openxmlformats.org/officeDocument/2006/relationships/customXml" Target="../ink/ink59.xml"/><Relationship Id="rId325" Type="http://schemas.openxmlformats.org/officeDocument/2006/relationships/image" Target="../media/image162.png"/><Relationship Id="rId367" Type="http://schemas.openxmlformats.org/officeDocument/2006/relationships/image" Target="../media/image183.png"/><Relationship Id="rId532" Type="http://schemas.openxmlformats.org/officeDocument/2006/relationships/customXml" Target="../ink/ink266.xml"/><Relationship Id="rId574" Type="http://schemas.openxmlformats.org/officeDocument/2006/relationships/customXml" Target="../ink/ink287.xml"/><Relationship Id="rId171" Type="http://schemas.openxmlformats.org/officeDocument/2006/relationships/image" Target="../media/image85.png"/><Relationship Id="rId227" Type="http://schemas.openxmlformats.org/officeDocument/2006/relationships/image" Target="../media/image113.png"/><Relationship Id="rId269" Type="http://schemas.openxmlformats.org/officeDocument/2006/relationships/image" Target="../media/image134.png"/><Relationship Id="rId434" Type="http://schemas.openxmlformats.org/officeDocument/2006/relationships/customXml" Target="../ink/ink217.xml"/><Relationship Id="rId476" Type="http://schemas.openxmlformats.org/officeDocument/2006/relationships/customXml" Target="../ink/ink238.xml"/><Relationship Id="rId33" Type="http://schemas.openxmlformats.org/officeDocument/2006/relationships/image" Target="../media/image16.png"/><Relationship Id="rId129" Type="http://schemas.openxmlformats.org/officeDocument/2006/relationships/image" Target="../media/image64.png"/><Relationship Id="rId280" Type="http://schemas.openxmlformats.org/officeDocument/2006/relationships/customXml" Target="../ink/ink140.xml"/><Relationship Id="rId336" Type="http://schemas.openxmlformats.org/officeDocument/2006/relationships/customXml" Target="../ink/ink168.xml"/><Relationship Id="rId501" Type="http://schemas.openxmlformats.org/officeDocument/2006/relationships/image" Target="../media/image250.png"/><Relationship Id="rId543" Type="http://schemas.openxmlformats.org/officeDocument/2006/relationships/image" Target="../media/image271.png"/><Relationship Id="rId75" Type="http://schemas.openxmlformats.org/officeDocument/2006/relationships/image" Target="../media/image37.png"/><Relationship Id="rId140" Type="http://schemas.openxmlformats.org/officeDocument/2006/relationships/customXml" Target="../ink/ink70.xml"/><Relationship Id="rId182" Type="http://schemas.openxmlformats.org/officeDocument/2006/relationships/customXml" Target="../ink/ink91.xml"/><Relationship Id="rId378" Type="http://schemas.openxmlformats.org/officeDocument/2006/relationships/customXml" Target="../ink/ink189.xml"/><Relationship Id="rId403" Type="http://schemas.openxmlformats.org/officeDocument/2006/relationships/image" Target="../media/image201.png"/><Relationship Id="rId585" Type="http://schemas.openxmlformats.org/officeDocument/2006/relationships/image" Target="../media/image292.png"/><Relationship Id="rId6" Type="http://schemas.openxmlformats.org/officeDocument/2006/relationships/customXml" Target="../ink/ink3.xml"/><Relationship Id="rId238" Type="http://schemas.openxmlformats.org/officeDocument/2006/relationships/customXml" Target="../ink/ink119.xml"/><Relationship Id="rId445" Type="http://schemas.openxmlformats.org/officeDocument/2006/relationships/image" Target="../media/image222.png"/><Relationship Id="rId487" Type="http://schemas.openxmlformats.org/officeDocument/2006/relationships/image" Target="../media/image243.png"/><Relationship Id="rId291" Type="http://schemas.openxmlformats.org/officeDocument/2006/relationships/image" Target="../media/image145.png"/><Relationship Id="rId305" Type="http://schemas.openxmlformats.org/officeDocument/2006/relationships/image" Target="../media/image152.png"/><Relationship Id="rId347" Type="http://schemas.openxmlformats.org/officeDocument/2006/relationships/image" Target="../media/image173.png"/><Relationship Id="rId512" Type="http://schemas.openxmlformats.org/officeDocument/2006/relationships/customXml" Target="../ink/ink256.xml"/><Relationship Id="rId44" Type="http://schemas.openxmlformats.org/officeDocument/2006/relationships/customXml" Target="../ink/ink22.xml"/><Relationship Id="rId86" Type="http://schemas.openxmlformats.org/officeDocument/2006/relationships/customXml" Target="../ink/ink43.xml"/><Relationship Id="rId151" Type="http://schemas.openxmlformats.org/officeDocument/2006/relationships/image" Target="../media/image75.png"/><Relationship Id="rId389" Type="http://schemas.openxmlformats.org/officeDocument/2006/relationships/image" Target="../media/image194.png"/><Relationship Id="rId554" Type="http://schemas.openxmlformats.org/officeDocument/2006/relationships/customXml" Target="../ink/ink277.xml"/><Relationship Id="rId596" Type="http://schemas.openxmlformats.org/officeDocument/2006/relationships/customXml" Target="../ink/ink298.xml"/><Relationship Id="rId193" Type="http://schemas.openxmlformats.org/officeDocument/2006/relationships/image" Target="../media/image96.png"/><Relationship Id="rId207" Type="http://schemas.openxmlformats.org/officeDocument/2006/relationships/image" Target="../media/image103.png"/><Relationship Id="rId249" Type="http://schemas.openxmlformats.org/officeDocument/2006/relationships/image" Target="../media/image124.png"/><Relationship Id="rId414" Type="http://schemas.openxmlformats.org/officeDocument/2006/relationships/customXml" Target="../ink/ink207.xml"/><Relationship Id="rId456" Type="http://schemas.openxmlformats.org/officeDocument/2006/relationships/customXml" Target="../ink/ink228.xml"/><Relationship Id="rId498" Type="http://schemas.openxmlformats.org/officeDocument/2006/relationships/customXml" Target="../ink/ink249.xml"/><Relationship Id="rId13" Type="http://schemas.openxmlformats.org/officeDocument/2006/relationships/image" Target="../media/image6.png"/><Relationship Id="rId109" Type="http://schemas.openxmlformats.org/officeDocument/2006/relationships/image" Target="../media/image54.png"/><Relationship Id="rId260" Type="http://schemas.openxmlformats.org/officeDocument/2006/relationships/customXml" Target="../ink/ink130.xml"/><Relationship Id="rId316" Type="http://schemas.openxmlformats.org/officeDocument/2006/relationships/customXml" Target="../ink/ink158.xml"/><Relationship Id="rId523" Type="http://schemas.openxmlformats.org/officeDocument/2006/relationships/image" Target="../media/image261.png"/><Relationship Id="rId55" Type="http://schemas.openxmlformats.org/officeDocument/2006/relationships/image" Target="../media/image27.png"/><Relationship Id="rId97" Type="http://schemas.openxmlformats.org/officeDocument/2006/relationships/image" Target="../media/image48.png"/><Relationship Id="rId120" Type="http://schemas.openxmlformats.org/officeDocument/2006/relationships/customXml" Target="../ink/ink60.xml"/><Relationship Id="rId358" Type="http://schemas.openxmlformats.org/officeDocument/2006/relationships/customXml" Target="../ink/ink179.xml"/><Relationship Id="rId565" Type="http://schemas.openxmlformats.org/officeDocument/2006/relationships/image" Target="../media/image282.png"/><Relationship Id="rId162" Type="http://schemas.openxmlformats.org/officeDocument/2006/relationships/customXml" Target="../ink/ink81.xml"/><Relationship Id="rId218" Type="http://schemas.openxmlformats.org/officeDocument/2006/relationships/customXml" Target="../ink/ink109.xml"/><Relationship Id="rId425" Type="http://schemas.openxmlformats.org/officeDocument/2006/relationships/image" Target="../media/image212.png"/><Relationship Id="rId467" Type="http://schemas.openxmlformats.org/officeDocument/2006/relationships/image" Target="../media/image233.png"/><Relationship Id="rId271" Type="http://schemas.openxmlformats.org/officeDocument/2006/relationships/image" Target="../media/image135.png"/><Relationship Id="rId24" Type="http://schemas.openxmlformats.org/officeDocument/2006/relationships/customXml" Target="../ink/ink12.xml"/><Relationship Id="rId66" Type="http://schemas.openxmlformats.org/officeDocument/2006/relationships/customXml" Target="../ink/ink33.xml"/><Relationship Id="rId131" Type="http://schemas.openxmlformats.org/officeDocument/2006/relationships/image" Target="../media/image65.png"/><Relationship Id="rId327" Type="http://schemas.openxmlformats.org/officeDocument/2006/relationships/image" Target="../media/image163.png"/><Relationship Id="rId369" Type="http://schemas.openxmlformats.org/officeDocument/2006/relationships/image" Target="../media/image184.png"/><Relationship Id="rId534" Type="http://schemas.openxmlformats.org/officeDocument/2006/relationships/customXml" Target="../ink/ink267.xml"/><Relationship Id="rId576" Type="http://schemas.openxmlformats.org/officeDocument/2006/relationships/customXml" Target="../ink/ink288.xml"/><Relationship Id="rId173" Type="http://schemas.openxmlformats.org/officeDocument/2006/relationships/image" Target="../media/image86.png"/><Relationship Id="rId229" Type="http://schemas.openxmlformats.org/officeDocument/2006/relationships/image" Target="../media/image114.png"/><Relationship Id="rId380" Type="http://schemas.openxmlformats.org/officeDocument/2006/relationships/customXml" Target="../ink/ink190.xml"/><Relationship Id="rId436" Type="http://schemas.openxmlformats.org/officeDocument/2006/relationships/customXml" Target="../ink/ink218.xml"/><Relationship Id="rId240" Type="http://schemas.openxmlformats.org/officeDocument/2006/relationships/customXml" Target="../ink/ink120.xml"/><Relationship Id="rId478" Type="http://schemas.openxmlformats.org/officeDocument/2006/relationships/customXml" Target="../ink/ink239.xml"/><Relationship Id="rId35" Type="http://schemas.openxmlformats.org/officeDocument/2006/relationships/image" Target="../media/image17.png"/><Relationship Id="rId77" Type="http://schemas.openxmlformats.org/officeDocument/2006/relationships/image" Target="../media/image38.png"/><Relationship Id="rId100" Type="http://schemas.openxmlformats.org/officeDocument/2006/relationships/customXml" Target="../ink/ink50.xml"/><Relationship Id="rId282" Type="http://schemas.openxmlformats.org/officeDocument/2006/relationships/customXml" Target="../ink/ink141.xml"/><Relationship Id="rId338" Type="http://schemas.openxmlformats.org/officeDocument/2006/relationships/customXml" Target="../ink/ink169.xml"/><Relationship Id="rId503" Type="http://schemas.openxmlformats.org/officeDocument/2006/relationships/image" Target="../media/image251.png"/><Relationship Id="rId545" Type="http://schemas.openxmlformats.org/officeDocument/2006/relationships/image" Target="../media/image272.png"/><Relationship Id="rId587" Type="http://schemas.openxmlformats.org/officeDocument/2006/relationships/image" Target="../media/image293.png"/><Relationship Id="rId8" Type="http://schemas.openxmlformats.org/officeDocument/2006/relationships/customXml" Target="../ink/ink4.xml"/><Relationship Id="rId142" Type="http://schemas.openxmlformats.org/officeDocument/2006/relationships/customXml" Target="../ink/ink71.xml"/><Relationship Id="rId184" Type="http://schemas.openxmlformats.org/officeDocument/2006/relationships/customXml" Target="../ink/ink92.xml"/><Relationship Id="rId391" Type="http://schemas.openxmlformats.org/officeDocument/2006/relationships/image" Target="../media/image195.png"/><Relationship Id="rId405" Type="http://schemas.openxmlformats.org/officeDocument/2006/relationships/image" Target="../media/image202.png"/><Relationship Id="rId447" Type="http://schemas.openxmlformats.org/officeDocument/2006/relationships/image" Target="../media/image223.png"/><Relationship Id="rId251" Type="http://schemas.openxmlformats.org/officeDocument/2006/relationships/image" Target="../media/image125.png"/><Relationship Id="rId489" Type="http://schemas.openxmlformats.org/officeDocument/2006/relationships/image" Target="../media/image244.png"/><Relationship Id="rId46" Type="http://schemas.openxmlformats.org/officeDocument/2006/relationships/customXml" Target="../ink/ink23.xml"/><Relationship Id="rId293" Type="http://schemas.openxmlformats.org/officeDocument/2006/relationships/image" Target="../media/image146.png"/><Relationship Id="rId307" Type="http://schemas.openxmlformats.org/officeDocument/2006/relationships/image" Target="../media/image153.png"/><Relationship Id="rId349" Type="http://schemas.openxmlformats.org/officeDocument/2006/relationships/image" Target="../media/image174.png"/><Relationship Id="rId514" Type="http://schemas.openxmlformats.org/officeDocument/2006/relationships/customXml" Target="../ink/ink257.xml"/><Relationship Id="rId556" Type="http://schemas.openxmlformats.org/officeDocument/2006/relationships/customXml" Target="../ink/ink278.xml"/><Relationship Id="rId88" Type="http://schemas.openxmlformats.org/officeDocument/2006/relationships/customXml" Target="../ink/ink44.xml"/><Relationship Id="rId111" Type="http://schemas.openxmlformats.org/officeDocument/2006/relationships/image" Target="../media/image55.png"/><Relationship Id="rId153" Type="http://schemas.openxmlformats.org/officeDocument/2006/relationships/image" Target="../media/image76.png"/><Relationship Id="rId195" Type="http://schemas.openxmlformats.org/officeDocument/2006/relationships/image" Target="../media/image97.png"/><Relationship Id="rId209" Type="http://schemas.openxmlformats.org/officeDocument/2006/relationships/image" Target="../media/image104.png"/><Relationship Id="rId360" Type="http://schemas.openxmlformats.org/officeDocument/2006/relationships/customXml" Target="../ink/ink180.xml"/><Relationship Id="rId416" Type="http://schemas.openxmlformats.org/officeDocument/2006/relationships/customXml" Target="../ink/ink208.xml"/><Relationship Id="rId220" Type="http://schemas.openxmlformats.org/officeDocument/2006/relationships/customXml" Target="../ink/ink110.xml"/><Relationship Id="rId458" Type="http://schemas.openxmlformats.org/officeDocument/2006/relationships/customXml" Target="../ink/ink229.xml"/><Relationship Id="rId15" Type="http://schemas.openxmlformats.org/officeDocument/2006/relationships/image" Target="../media/image7.png"/><Relationship Id="rId57" Type="http://schemas.openxmlformats.org/officeDocument/2006/relationships/image" Target="../media/image28.png"/><Relationship Id="rId262" Type="http://schemas.openxmlformats.org/officeDocument/2006/relationships/customXml" Target="../ink/ink131.xml"/><Relationship Id="rId318" Type="http://schemas.openxmlformats.org/officeDocument/2006/relationships/customXml" Target="../ink/ink159.xml"/><Relationship Id="rId525" Type="http://schemas.openxmlformats.org/officeDocument/2006/relationships/image" Target="../media/image262.png"/><Relationship Id="rId567" Type="http://schemas.openxmlformats.org/officeDocument/2006/relationships/image" Target="../media/image283.png"/><Relationship Id="rId99" Type="http://schemas.openxmlformats.org/officeDocument/2006/relationships/image" Target="../media/image49.png"/><Relationship Id="rId122" Type="http://schemas.openxmlformats.org/officeDocument/2006/relationships/customXml" Target="../ink/ink61.xml"/><Relationship Id="rId164" Type="http://schemas.openxmlformats.org/officeDocument/2006/relationships/customXml" Target="../ink/ink82.xml"/><Relationship Id="rId371" Type="http://schemas.openxmlformats.org/officeDocument/2006/relationships/image" Target="../media/image185.png"/><Relationship Id="rId427" Type="http://schemas.openxmlformats.org/officeDocument/2006/relationships/image" Target="../media/image213.png"/><Relationship Id="rId469" Type="http://schemas.openxmlformats.org/officeDocument/2006/relationships/image" Target="../media/image234.png"/><Relationship Id="rId26" Type="http://schemas.openxmlformats.org/officeDocument/2006/relationships/customXml" Target="../ink/ink13.xml"/><Relationship Id="rId231" Type="http://schemas.openxmlformats.org/officeDocument/2006/relationships/image" Target="../media/image115.png"/><Relationship Id="rId273" Type="http://schemas.openxmlformats.org/officeDocument/2006/relationships/image" Target="../media/image136.png"/><Relationship Id="rId329" Type="http://schemas.openxmlformats.org/officeDocument/2006/relationships/image" Target="../media/image164.png"/><Relationship Id="rId480" Type="http://schemas.openxmlformats.org/officeDocument/2006/relationships/customXml" Target="../ink/ink240.xml"/><Relationship Id="rId536" Type="http://schemas.openxmlformats.org/officeDocument/2006/relationships/customXml" Target="../ink/ink268.xml"/><Relationship Id="rId68" Type="http://schemas.openxmlformats.org/officeDocument/2006/relationships/customXml" Target="../ink/ink34.xml"/><Relationship Id="rId133" Type="http://schemas.openxmlformats.org/officeDocument/2006/relationships/image" Target="../media/image66.png"/><Relationship Id="rId175" Type="http://schemas.openxmlformats.org/officeDocument/2006/relationships/image" Target="../media/image87.png"/><Relationship Id="rId340" Type="http://schemas.openxmlformats.org/officeDocument/2006/relationships/customXml" Target="../ink/ink170.xml"/><Relationship Id="rId578" Type="http://schemas.openxmlformats.org/officeDocument/2006/relationships/customXml" Target="../ink/ink289.xml"/><Relationship Id="rId200" Type="http://schemas.openxmlformats.org/officeDocument/2006/relationships/customXml" Target="../ink/ink100.xml"/><Relationship Id="rId382" Type="http://schemas.openxmlformats.org/officeDocument/2006/relationships/customXml" Target="../ink/ink191.xml"/><Relationship Id="rId438" Type="http://schemas.openxmlformats.org/officeDocument/2006/relationships/customXml" Target="../ink/ink219.xml"/><Relationship Id="rId242" Type="http://schemas.openxmlformats.org/officeDocument/2006/relationships/customXml" Target="../ink/ink121.xml"/><Relationship Id="rId284" Type="http://schemas.openxmlformats.org/officeDocument/2006/relationships/customXml" Target="../ink/ink142.xml"/><Relationship Id="rId491" Type="http://schemas.openxmlformats.org/officeDocument/2006/relationships/image" Target="../media/image245.png"/><Relationship Id="rId505" Type="http://schemas.openxmlformats.org/officeDocument/2006/relationships/image" Target="../media/image252.png"/><Relationship Id="rId37" Type="http://schemas.openxmlformats.org/officeDocument/2006/relationships/image" Target="../media/image18.png"/><Relationship Id="rId79" Type="http://schemas.openxmlformats.org/officeDocument/2006/relationships/image" Target="../media/image39.png"/><Relationship Id="rId102" Type="http://schemas.openxmlformats.org/officeDocument/2006/relationships/customXml" Target="../ink/ink51.xml"/><Relationship Id="rId144" Type="http://schemas.openxmlformats.org/officeDocument/2006/relationships/customXml" Target="../ink/ink72.xml"/><Relationship Id="rId547" Type="http://schemas.openxmlformats.org/officeDocument/2006/relationships/image" Target="../media/image273.png"/><Relationship Id="rId589" Type="http://schemas.openxmlformats.org/officeDocument/2006/relationships/image" Target="../media/image294.png"/><Relationship Id="rId90" Type="http://schemas.openxmlformats.org/officeDocument/2006/relationships/customXml" Target="../ink/ink45.xml"/><Relationship Id="rId186" Type="http://schemas.openxmlformats.org/officeDocument/2006/relationships/customXml" Target="../ink/ink93.xml"/><Relationship Id="rId351" Type="http://schemas.openxmlformats.org/officeDocument/2006/relationships/image" Target="../media/image175.png"/><Relationship Id="rId393" Type="http://schemas.openxmlformats.org/officeDocument/2006/relationships/image" Target="../media/image196.png"/><Relationship Id="rId407" Type="http://schemas.openxmlformats.org/officeDocument/2006/relationships/image" Target="../media/image203.png"/><Relationship Id="rId449" Type="http://schemas.openxmlformats.org/officeDocument/2006/relationships/image" Target="../media/image224.png"/><Relationship Id="rId211" Type="http://schemas.openxmlformats.org/officeDocument/2006/relationships/image" Target="../media/image105.png"/><Relationship Id="rId253" Type="http://schemas.openxmlformats.org/officeDocument/2006/relationships/image" Target="../media/image126.png"/><Relationship Id="rId295" Type="http://schemas.openxmlformats.org/officeDocument/2006/relationships/image" Target="../media/image147.png"/><Relationship Id="rId309" Type="http://schemas.openxmlformats.org/officeDocument/2006/relationships/image" Target="../media/image154.png"/><Relationship Id="rId460" Type="http://schemas.openxmlformats.org/officeDocument/2006/relationships/customXml" Target="../ink/ink230.xml"/><Relationship Id="rId516" Type="http://schemas.openxmlformats.org/officeDocument/2006/relationships/customXml" Target="../ink/ink258.xml"/><Relationship Id="rId48" Type="http://schemas.openxmlformats.org/officeDocument/2006/relationships/customXml" Target="../ink/ink24.xml"/><Relationship Id="rId113" Type="http://schemas.openxmlformats.org/officeDocument/2006/relationships/image" Target="../media/image56.png"/><Relationship Id="rId320" Type="http://schemas.openxmlformats.org/officeDocument/2006/relationships/customXml" Target="../ink/ink160.xml"/><Relationship Id="rId558" Type="http://schemas.openxmlformats.org/officeDocument/2006/relationships/customXml" Target="../ink/ink279.xml"/><Relationship Id="rId155" Type="http://schemas.openxmlformats.org/officeDocument/2006/relationships/image" Target="../media/image77.png"/><Relationship Id="rId197" Type="http://schemas.openxmlformats.org/officeDocument/2006/relationships/image" Target="../media/image98.png"/><Relationship Id="rId362" Type="http://schemas.openxmlformats.org/officeDocument/2006/relationships/customXml" Target="../ink/ink181.xml"/><Relationship Id="rId418" Type="http://schemas.openxmlformats.org/officeDocument/2006/relationships/customXml" Target="../ink/ink209.xml"/><Relationship Id="rId222" Type="http://schemas.openxmlformats.org/officeDocument/2006/relationships/customXml" Target="../ink/ink111.xml"/><Relationship Id="rId264" Type="http://schemas.openxmlformats.org/officeDocument/2006/relationships/customXml" Target="../ink/ink132.xml"/><Relationship Id="rId471" Type="http://schemas.openxmlformats.org/officeDocument/2006/relationships/image" Target="../media/image235.png"/><Relationship Id="rId17" Type="http://schemas.openxmlformats.org/officeDocument/2006/relationships/image" Target="../media/image8.png"/><Relationship Id="rId59" Type="http://schemas.openxmlformats.org/officeDocument/2006/relationships/image" Target="../media/image29.png"/><Relationship Id="rId124" Type="http://schemas.openxmlformats.org/officeDocument/2006/relationships/customXml" Target="../ink/ink62.xml"/><Relationship Id="rId527" Type="http://schemas.openxmlformats.org/officeDocument/2006/relationships/image" Target="../media/image263.png"/><Relationship Id="rId569" Type="http://schemas.openxmlformats.org/officeDocument/2006/relationships/image" Target="../media/image284.png"/><Relationship Id="rId70" Type="http://schemas.openxmlformats.org/officeDocument/2006/relationships/customXml" Target="../ink/ink35.xml"/><Relationship Id="rId166" Type="http://schemas.openxmlformats.org/officeDocument/2006/relationships/customXml" Target="../ink/ink83.xml"/><Relationship Id="rId331" Type="http://schemas.openxmlformats.org/officeDocument/2006/relationships/image" Target="../media/image165.png"/><Relationship Id="rId373" Type="http://schemas.openxmlformats.org/officeDocument/2006/relationships/image" Target="../media/image186.png"/><Relationship Id="rId429" Type="http://schemas.openxmlformats.org/officeDocument/2006/relationships/image" Target="../media/image214.png"/><Relationship Id="rId580" Type="http://schemas.openxmlformats.org/officeDocument/2006/relationships/customXml" Target="../ink/ink290.xml"/><Relationship Id="rId1" Type="http://schemas.openxmlformats.org/officeDocument/2006/relationships/slideLayout" Target="../slideLayouts/slideLayout1.xml"/><Relationship Id="rId233" Type="http://schemas.openxmlformats.org/officeDocument/2006/relationships/image" Target="../media/image116.png"/><Relationship Id="rId440" Type="http://schemas.openxmlformats.org/officeDocument/2006/relationships/customXml" Target="../ink/ink220.xml"/><Relationship Id="rId28" Type="http://schemas.openxmlformats.org/officeDocument/2006/relationships/customXml" Target="../ink/ink14.xml"/><Relationship Id="rId275" Type="http://schemas.openxmlformats.org/officeDocument/2006/relationships/image" Target="../media/image137.png"/><Relationship Id="rId300" Type="http://schemas.openxmlformats.org/officeDocument/2006/relationships/customXml" Target="../ink/ink150.xml"/><Relationship Id="rId482" Type="http://schemas.openxmlformats.org/officeDocument/2006/relationships/customXml" Target="../ink/ink241.xml"/><Relationship Id="rId538" Type="http://schemas.openxmlformats.org/officeDocument/2006/relationships/customXml" Target="../ink/ink269.xml"/><Relationship Id="rId81" Type="http://schemas.openxmlformats.org/officeDocument/2006/relationships/image" Target="../media/image40.png"/><Relationship Id="rId135" Type="http://schemas.openxmlformats.org/officeDocument/2006/relationships/image" Target="../media/image67.png"/><Relationship Id="rId177" Type="http://schemas.openxmlformats.org/officeDocument/2006/relationships/image" Target="../media/image88.png"/><Relationship Id="rId342" Type="http://schemas.openxmlformats.org/officeDocument/2006/relationships/customXml" Target="../ink/ink171.xml"/><Relationship Id="rId384" Type="http://schemas.openxmlformats.org/officeDocument/2006/relationships/customXml" Target="../ink/ink192.xml"/><Relationship Id="rId591" Type="http://schemas.openxmlformats.org/officeDocument/2006/relationships/image" Target="../media/image295.png"/><Relationship Id="rId202" Type="http://schemas.openxmlformats.org/officeDocument/2006/relationships/customXml" Target="../ink/ink101.xml"/><Relationship Id="rId244" Type="http://schemas.openxmlformats.org/officeDocument/2006/relationships/customXml" Target="../ink/ink122.xml"/><Relationship Id="rId39" Type="http://schemas.openxmlformats.org/officeDocument/2006/relationships/image" Target="../media/image19.png"/><Relationship Id="rId286" Type="http://schemas.openxmlformats.org/officeDocument/2006/relationships/customXml" Target="../ink/ink143.xml"/><Relationship Id="rId451" Type="http://schemas.openxmlformats.org/officeDocument/2006/relationships/image" Target="../media/image225.png"/><Relationship Id="rId493" Type="http://schemas.openxmlformats.org/officeDocument/2006/relationships/image" Target="../media/image246.png"/><Relationship Id="rId507" Type="http://schemas.openxmlformats.org/officeDocument/2006/relationships/image" Target="../media/image253.png"/><Relationship Id="rId549" Type="http://schemas.openxmlformats.org/officeDocument/2006/relationships/image" Target="../media/image274.png"/><Relationship Id="rId50" Type="http://schemas.openxmlformats.org/officeDocument/2006/relationships/customXml" Target="../ink/ink25.xml"/><Relationship Id="rId104" Type="http://schemas.openxmlformats.org/officeDocument/2006/relationships/customXml" Target="../ink/ink52.xml"/><Relationship Id="rId146" Type="http://schemas.openxmlformats.org/officeDocument/2006/relationships/customXml" Target="../ink/ink73.xml"/><Relationship Id="rId188" Type="http://schemas.openxmlformats.org/officeDocument/2006/relationships/customXml" Target="../ink/ink94.xml"/><Relationship Id="rId311" Type="http://schemas.openxmlformats.org/officeDocument/2006/relationships/image" Target="../media/image155.png"/><Relationship Id="rId353" Type="http://schemas.openxmlformats.org/officeDocument/2006/relationships/image" Target="../media/image176.png"/><Relationship Id="rId395" Type="http://schemas.openxmlformats.org/officeDocument/2006/relationships/image" Target="../media/image197.png"/><Relationship Id="rId409" Type="http://schemas.openxmlformats.org/officeDocument/2006/relationships/image" Target="../media/image204.png"/><Relationship Id="rId560" Type="http://schemas.openxmlformats.org/officeDocument/2006/relationships/customXml" Target="../ink/ink280.xml"/><Relationship Id="rId92" Type="http://schemas.openxmlformats.org/officeDocument/2006/relationships/customXml" Target="../ink/ink46.xml"/><Relationship Id="rId213" Type="http://schemas.openxmlformats.org/officeDocument/2006/relationships/image" Target="../media/image106.png"/><Relationship Id="rId420" Type="http://schemas.openxmlformats.org/officeDocument/2006/relationships/customXml" Target="../ink/ink210.xml"/><Relationship Id="rId255" Type="http://schemas.openxmlformats.org/officeDocument/2006/relationships/image" Target="../media/image127.png"/><Relationship Id="rId297" Type="http://schemas.openxmlformats.org/officeDocument/2006/relationships/image" Target="../media/image148.png"/><Relationship Id="rId462" Type="http://schemas.openxmlformats.org/officeDocument/2006/relationships/customXml" Target="../ink/ink231.xml"/><Relationship Id="rId518" Type="http://schemas.openxmlformats.org/officeDocument/2006/relationships/customXml" Target="../ink/ink259.xml"/><Relationship Id="rId115" Type="http://schemas.openxmlformats.org/officeDocument/2006/relationships/image" Target="../media/image57.png"/><Relationship Id="rId157" Type="http://schemas.openxmlformats.org/officeDocument/2006/relationships/image" Target="../media/image78.png"/><Relationship Id="rId322" Type="http://schemas.openxmlformats.org/officeDocument/2006/relationships/customXml" Target="../ink/ink161.xml"/><Relationship Id="rId364" Type="http://schemas.openxmlformats.org/officeDocument/2006/relationships/customXml" Target="../ink/ink182.xml"/><Relationship Id="rId61" Type="http://schemas.openxmlformats.org/officeDocument/2006/relationships/image" Target="../media/image30.png"/><Relationship Id="rId199" Type="http://schemas.openxmlformats.org/officeDocument/2006/relationships/image" Target="../media/image99.png"/><Relationship Id="rId571" Type="http://schemas.openxmlformats.org/officeDocument/2006/relationships/image" Target="../media/image285.png"/><Relationship Id="rId19" Type="http://schemas.openxmlformats.org/officeDocument/2006/relationships/image" Target="../media/image9.png"/><Relationship Id="rId224" Type="http://schemas.openxmlformats.org/officeDocument/2006/relationships/customXml" Target="../ink/ink112.xml"/><Relationship Id="rId266" Type="http://schemas.openxmlformats.org/officeDocument/2006/relationships/customXml" Target="../ink/ink133.xml"/><Relationship Id="rId431" Type="http://schemas.openxmlformats.org/officeDocument/2006/relationships/image" Target="../media/image215.png"/><Relationship Id="rId473" Type="http://schemas.openxmlformats.org/officeDocument/2006/relationships/image" Target="../media/image236.png"/><Relationship Id="rId529" Type="http://schemas.openxmlformats.org/officeDocument/2006/relationships/image" Target="../media/image264.png"/><Relationship Id="rId30" Type="http://schemas.openxmlformats.org/officeDocument/2006/relationships/customXml" Target="../ink/ink15.xml"/><Relationship Id="rId126" Type="http://schemas.openxmlformats.org/officeDocument/2006/relationships/customXml" Target="../ink/ink63.xml"/><Relationship Id="rId168" Type="http://schemas.openxmlformats.org/officeDocument/2006/relationships/customXml" Target="../ink/ink84.xml"/><Relationship Id="rId333" Type="http://schemas.openxmlformats.org/officeDocument/2006/relationships/image" Target="../media/image166.png"/><Relationship Id="rId540" Type="http://schemas.openxmlformats.org/officeDocument/2006/relationships/customXml" Target="../ink/ink270.xml"/><Relationship Id="rId72" Type="http://schemas.openxmlformats.org/officeDocument/2006/relationships/customXml" Target="../ink/ink36.xml"/><Relationship Id="rId375" Type="http://schemas.openxmlformats.org/officeDocument/2006/relationships/image" Target="../media/image187.png"/><Relationship Id="rId582" Type="http://schemas.openxmlformats.org/officeDocument/2006/relationships/customXml" Target="../ink/ink291.xml"/><Relationship Id="rId3" Type="http://schemas.openxmlformats.org/officeDocument/2006/relationships/image" Target="../media/image1.png"/><Relationship Id="rId235" Type="http://schemas.openxmlformats.org/officeDocument/2006/relationships/image" Target="../media/image117.png"/><Relationship Id="rId277" Type="http://schemas.openxmlformats.org/officeDocument/2006/relationships/image" Target="../media/image138.png"/><Relationship Id="rId400" Type="http://schemas.openxmlformats.org/officeDocument/2006/relationships/customXml" Target="../ink/ink200.xml"/><Relationship Id="rId442" Type="http://schemas.openxmlformats.org/officeDocument/2006/relationships/customXml" Target="../ink/ink221.xml"/><Relationship Id="rId484" Type="http://schemas.openxmlformats.org/officeDocument/2006/relationships/customXml" Target="../ink/ink242.xml"/><Relationship Id="rId137" Type="http://schemas.openxmlformats.org/officeDocument/2006/relationships/image" Target="../media/image68.png"/><Relationship Id="rId302" Type="http://schemas.openxmlformats.org/officeDocument/2006/relationships/customXml" Target="../ink/ink151.xml"/><Relationship Id="rId344" Type="http://schemas.openxmlformats.org/officeDocument/2006/relationships/customXml" Target="../ink/ink172.xml"/><Relationship Id="rId41" Type="http://schemas.openxmlformats.org/officeDocument/2006/relationships/image" Target="../media/image20.png"/><Relationship Id="rId83" Type="http://schemas.openxmlformats.org/officeDocument/2006/relationships/image" Target="../media/image41.png"/><Relationship Id="rId179" Type="http://schemas.openxmlformats.org/officeDocument/2006/relationships/image" Target="../media/image89.png"/><Relationship Id="rId386" Type="http://schemas.openxmlformats.org/officeDocument/2006/relationships/customXml" Target="../ink/ink193.xml"/><Relationship Id="rId551" Type="http://schemas.openxmlformats.org/officeDocument/2006/relationships/image" Target="../media/image275.png"/><Relationship Id="rId593" Type="http://schemas.openxmlformats.org/officeDocument/2006/relationships/image" Target="../media/image296.png"/><Relationship Id="rId190" Type="http://schemas.openxmlformats.org/officeDocument/2006/relationships/customXml" Target="../ink/ink95.xml"/><Relationship Id="rId204" Type="http://schemas.openxmlformats.org/officeDocument/2006/relationships/customXml" Target="../ink/ink102.xml"/><Relationship Id="rId246" Type="http://schemas.openxmlformats.org/officeDocument/2006/relationships/customXml" Target="../ink/ink123.xml"/><Relationship Id="rId288" Type="http://schemas.openxmlformats.org/officeDocument/2006/relationships/customXml" Target="../ink/ink144.xml"/><Relationship Id="rId411" Type="http://schemas.openxmlformats.org/officeDocument/2006/relationships/image" Target="../media/image205.png"/><Relationship Id="rId453" Type="http://schemas.openxmlformats.org/officeDocument/2006/relationships/image" Target="../media/image226.png"/><Relationship Id="rId509" Type="http://schemas.openxmlformats.org/officeDocument/2006/relationships/image" Target="../media/image254.png"/><Relationship Id="rId106" Type="http://schemas.openxmlformats.org/officeDocument/2006/relationships/customXml" Target="../ink/ink53.xml"/><Relationship Id="rId313" Type="http://schemas.openxmlformats.org/officeDocument/2006/relationships/image" Target="../media/image156.png"/><Relationship Id="rId495" Type="http://schemas.openxmlformats.org/officeDocument/2006/relationships/image" Target="../media/image247.png"/><Relationship Id="rId10" Type="http://schemas.openxmlformats.org/officeDocument/2006/relationships/customXml" Target="../ink/ink5.xml"/><Relationship Id="rId52" Type="http://schemas.openxmlformats.org/officeDocument/2006/relationships/customXml" Target="../ink/ink26.xml"/><Relationship Id="rId94" Type="http://schemas.openxmlformats.org/officeDocument/2006/relationships/customXml" Target="../ink/ink47.xml"/><Relationship Id="rId148" Type="http://schemas.openxmlformats.org/officeDocument/2006/relationships/customXml" Target="../ink/ink74.xml"/><Relationship Id="rId355" Type="http://schemas.openxmlformats.org/officeDocument/2006/relationships/image" Target="../media/image177.png"/><Relationship Id="rId397" Type="http://schemas.openxmlformats.org/officeDocument/2006/relationships/image" Target="../media/image198.png"/><Relationship Id="rId520" Type="http://schemas.openxmlformats.org/officeDocument/2006/relationships/customXml" Target="../ink/ink260.xml"/><Relationship Id="rId562" Type="http://schemas.openxmlformats.org/officeDocument/2006/relationships/customXml" Target="../ink/ink281.xml"/><Relationship Id="rId215" Type="http://schemas.openxmlformats.org/officeDocument/2006/relationships/image" Target="../media/image107.png"/><Relationship Id="rId257" Type="http://schemas.openxmlformats.org/officeDocument/2006/relationships/image" Target="../media/image128.png"/><Relationship Id="rId422" Type="http://schemas.openxmlformats.org/officeDocument/2006/relationships/customXml" Target="../ink/ink211.xml"/><Relationship Id="rId464" Type="http://schemas.openxmlformats.org/officeDocument/2006/relationships/customXml" Target="../ink/ink232.xml"/><Relationship Id="rId299" Type="http://schemas.openxmlformats.org/officeDocument/2006/relationships/image" Target="../media/image149.png"/><Relationship Id="rId63" Type="http://schemas.openxmlformats.org/officeDocument/2006/relationships/image" Target="../media/image31.png"/><Relationship Id="rId159" Type="http://schemas.openxmlformats.org/officeDocument/2006/relationships/image" Target="../media/image79.png"/><Relationship Id="rId366" Type="http://schemas.openxmlformats.org/officeDocument/2006/relationships/customXml" Target="../ink/ink183.xml"/><Relationship Id="rId573" Type="http://schemas.openxmlformats.org/officeDocument/2006/relationships/image" Target="../media/image286.png"/><Relationship Id="rId226" Type="http://schemas.openxmlformats.org/officeDocument/2006/relationships/customXml" Target="../ink/ink113.xml"/><Relationship Id="rId433" Type="http://schemas.openxmlformats.org/officeDocument/2006/relationships/image" Target="../media/image216.png"/><Relationship Id="rId74" Type="http://schemas.openxmlformats.org/officeDocument/2006/relationships/customXml" Target="../ink/ink37.xml"/><Relationship Id="rId377" Type="http://schemas.openxmlformats.org/officeDocument/2006/relationships/image" Target="../media/image188.png"/><Relationship Id="rId500" Type="http://schemas.openxmlformats.org/officeDocument/2006/relationships/customXml" Target="../ink/ink250.xml"/><Relationship Id="rId584" Type="http://schemas.openxmlformats.org/officeDocument/2006/relationships/customXml" Target="../ink/ink292.xml"/><Relationship Id="rId5" Type="http://schemas.openxmlformats.org/officeDocument/2006/relationships/image" Target="../media/image2.png"/><Relationship Id="rId237" Type="http://schemas.openxmlformats.org/officeDocument/2006/relationships/image" Target="../media/image118.png"/><Relationship Id="rId444" Type="http://schemas.openxmlformats.org/officeDocument/2006/relationships/customXml" Target="../ink/ink222.xml"/><Relationship Id="rId290" Type="http://schemas.openxmlformats.org/officeDocument/2006/relationships/customXml" Target="../ink/ink145.xml"/><Relationship Id="rId304" Type="http://schemas.openxmlformats.org/officeDocument/2006/relationships/customXml" Target="../ink/ink152.xml"/><Relationship Id="rId388" Type="http://schemas.openxmlformats.org/officeDocument/2006/relationships/customXml" Target="../ink/ink194.xml"/><Relationship Id="rId511" Type="http://schemas.openxmlformats.org/officeDocument/2006/relationships/image" Target="../media/image255.png"/><Relationship Id="rId85" Type="http://schemas.openxmlformats.org/officeDocument/2006/relationships/image" Target="../media/image42.png"/><Relationship Id="rId150" Type="http://schemas.openxmlformats.org/officeDocument/2006/relationships/customXml" Target="../ink/ink75.xml"/><Relationship Id="rId595" Type="http://schemas.openxmlformats.org/officeDocument/2006/relationships/image" Target="../media/image297.png"/><Relationship Id="rId248" Type="http://schemas.openxmlformats.org/officeDocument/2006/relationships/customXml" Target="../ink/ink124.xml"/><Relationship Id="rId455" Type="http://schemas.openxmlformats.org/officeDocument/2006/relationships/image" Target="../media/image227.png"/><Relationship Id="rId12" Type="http://schemas.openxmlformats.org/officeDocument/2006/relationships/customXml" Target="../ink/ink6.xml"/><Relationship Id="rId108" Type="http://schemas.openxmlformats.org/officeDocument/2006/relationships/customXml" Target="../ink/ink54.xml"/><Relationship Id="rId315" Type="http://schemas.openxmlformats.org/officeDocument/2006/relationships/image" Target="../media/image157.png"/><Relationship Id="rId522" Type="http://schemas.openxmlformats.org/officeDocument/2006/relationships/customXml" Target="../ink/ink261.xml"/><Relationship Id="rId96" Type="http://schemas.openxmlformats.org/officeDocument/2006/relationships/customXml" Target="../ink/ink48.xml"/><Relationship Id="rId161" Type="http://schemas.openxmlformats.org/officeDocument/2006/relationships/image" Target="../media/image80.png"/><Relationship Id="rId399" Type="http://schemas.openxmlformats.org/officeDocument/2006/relationships/image" Target="../media/image199.png"/><Relationship Id="rId259" Type="http://schemas.openxmlformats.org/officeDocument/2006/relationships/image" Target="../media/image129.png"/><Relationship Id="rId466" Type="http://schemas.openxmlformats.org/officeDocument/2006/relationships/customXml" Target="../ink/ink233.xml"/><Relationship Id="rId23" Type="http://schemas.openxmlformats.org/officeDocument/2006/relationships/image" Target="../media/image11.png"/><Relationship Id="rId119" Type="http://schemas.openxmlformats.org/officeDocument/2006/relationships/image" Target="../media/image59.png"/><Relationship Id="rId326" Type="http://schemas.openxmlformats.org/officeDocument/2006/relationships/customXml" Target="../ink/ink163.xml"/><Relationship Id="rId533" Type="http://schemas.openxmlformats.org/officeDocument/2006/relationships/image" Target="../media/image266.png"/><Relationship Id="rId172" Type="http://schemas.openxmlformats.org/officeDocument/2006/relationships/customXml" Target="../ink/ink86.xml"/><Relationship Id="rId477" Type="http://schemas.openxmlformats.org/officeDocument/2006/relationships/image" Target="../media/image238.png"/><Relationship Id="rId337" Type="http://schemas.openxmlformats.org/officeDocument/2006/relationships/image" Target="../media/image168.png"/><Relationship Id="rId34" Type="http://schemas.openxmlformats.org/officeDocument/2006/relationships/customXml" Target="../ink/ink17.xml"/><Relationship Id="rId544" Type="http://schemas.openxmlformats.org/officeDocument/2006/relationships/customXml" Target="../ink/ink272.xml"/><Relationship Id="rId183" Type="http://schemas.openxmlformats.org/officeDocument/2006/relationships/image" Target="../media/image91.png"/><Relationship Id="rId390" Type="http://schemas.openxmlformats.org/officeDocument/2006/relationships/customXml" Target="../ink/ink195.xml"/><Relationship Id="rId404" Type="http://schemas.openxmlformats.org/officeDocument/2006/relationships/customXml" Target="../ink/ink202.xml"/><Relationship Id="rId250" Type="http://schemas.openxmlformats.org/officeDocument/2006/relationships/customXml" Target="../ink/ink125.xml"/><Relationship Id="rId488" Type="http://schemas.openxmlformats.org/officeDocument/2006/relationships/customXml" Target="../ink/ink244.xml"/><Relationship Id="rId45" Type="http://schemas.openxmlformats.org/officeDocument/2006/relationships/image" Target="../media/image22.png"/><Relationship Id="rId110" Type="http://schemas.openxmlformats.org/officeDocument/2006/relationships/customXml" Target="../ink/ink55.xml"/><Relationship Id="rId348" Type="http://schemas.openxmlformats.org/officeDocument/2006/relationships/customXml" Target="../ink/ink174.xml"/><Relationship Id="rId555" Type="http://schemas.openxmlformats.org/officeDocument/2006/relationships/image" Target="../media/image277.png"/><Relationship Id="rId194" Type="http://schemas.openxmlformats.org/officeDocument/2006/relationships/customXml" Target="../ink/ink97.xml"/><Relationship Id="rId208" Type="http://schemas.openxmlformats.org/officeDocument/2006/relationships/customXml" Target="../ink/ink104.xml"/><Relationship Id="rId415" Type="http://schemas.openxmlformats.org/officeDocument/2006/relationships/image" Target="../media/image20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p14="http://schemas.microsoft.com/office/powerpoint/2010/main" Requires="p14">
          <p:contentPart p14:bwMode="auto" r:id="rId2">
            <p14:nvContentPartPr>
              <p14:cNvPr id="200" name="Ink 199">
                <a:extLst>
                  <a:ext uri="{FF2B5EF4-FFF2-40B4-BE49-F238E27FC236}">
                    <a16:creationId xmlns:a16="http://schemas.microsoft.com/office/drawing/2014/main" id="{EEAB214F-2EA4-8B4B-F57F-3B10305FD074}"/>
                  </a:ext>
                </a:extLst>
              </p14:cNvPr>
              <p14:cNvContentPartPr/>
              <p14:nvPr/>
            </p14:nvContentPartPr>
            <p14:xfrm>
              <a:off x="4611578" y="2173978"/>
              <a:ext cx="1890000" cy="719640"/>
            </p14:xfrm>
          </p:contentPart>
        </mc:Choice>
        <mc:Fallback>
          <p:pic>
            <p:nvPicPr>
              <p:cNvPr id="200" name="Ink 199">
                <a:extLst>
                  <a:ext uri="{FF2B5EF4-FFF2-40B4-BE49-F238E27FC236}">
                    <a16:creationId xmlns:a16="http://schemas.microsoft.com/office/drawing/2014/main" id="{EEAB214F-2EA4-8B4B-F57F-3B10305FD074}"/>
                  </a:ext>
                </a:extLst>
              </p:cNvPr>
              <p:cNvPicPr/>
              <p:nvPr/>
            </p:nvPicPr>
            <p:blipFill>
              <a:blip r:embed="rId3"/>
              <a:stretch>
                <a:fillRect/>
              </a:stretch>
            </p:blipFill>
            <p:spPr>
              <a:xfrm>
                <a:off x="4601138" y="2163538"/>
                <a:ext cx="1911240" cy="74088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202" name="Ink 201">
                <a:extLst>
                  <a:ext uri="{FF2B5EF4-FFF2-40B4-BE49-F238E27FC236}">
                    <a16:creationId xmlns:a16="http://schemas.microsoft.com/office/drawing/2014/main" id="{B3C56D36-C5B8-9B69-B1DC-0F0EA4D5BB1A}"/>
                  </a:ext>
                </a:extLst>
              </p14:cNvPr>
              <p14:cNvContentPartPr/>
              <p14:nvPr/>
            </p14:nvContentPartPr>
            <p14:xfrm>
              <a:off x="6684818" y="2579698"/>
              <a:ext cx="38520" cy="30960"/>
            </p14:xfrm>
          </p:contentPart>
        </mc:Choice>
        <mc:Fallback>
          <p:pic>
            <p:nvPicPr>
              <p:cNvPr id="202" name="Ink 201">
                <a:extLst>
                  <a:ext uri="{FF2B5EF4-FFF2-40B4-BE49-F238E27FC236}">
                    <a16:creationId xmlns:a16="http://schemas.microsoft.com/office/drawing/2014/main" id="{B3C56D36-C5B8-9B69-B1DC-0F0EA4D5BB1A}"/>
                  </a:ext>
                </a:extLst>
              </p:cNvPr>
              <p:cNvPicPr/>
              <p:nvPr/>
            </p:nvPicPr>
            <p:blipFill>
              <a:blip r:embed="rId5"/>
              <a:stretch>
                <a:fillRect/>
              </a:stretch>
            </p:blipFill>
            <p:spPr>
              <a:xfrm>
                <a:off x="6674378" y="2568898"/>
                <a:ext cx="59760" cy="522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204" name="Ink 203">
                <a:extLst>
                  <a:ext uri="{FF2B5EF4-FFF2-40B4-BE49-F238E27FC236}">
                    <a16:creationId xmlns:a16="http://schemas.microsoft.com/office/drawing/2014/main" id="{5447331D-3C67-0C1F-DCB7-392356808A18}"/>
                  </a:ext>
                </a:extLst>
              </p14:cNvPr>
              <p14:cNvContentPartPr/>
              <p14:nvPr/>
            </p14:nvContentPartPr>
            <p14:xfrm>
              <a:off x="5469942" y="2634202"/>
              <a:ext cx="54000" cy="69120"/>
            </p14:xfrm>
          </p:contentPart>
        </mc:Choice>
        <mc:Fallback>
          <p:pic>
            <p:nvPicPr>
              <p:cNvPr id="204" name="Ink 203">
                <a:extLst>
                  <a:ext uri="{FF2B5EF4-FFF2-40B4-BE49-F238E27FC236}">
                    <a16:creationId xmlns:a16="http://schemas.microsoft.com/office/drawing/2014/main" id="{5447331D-3C67-0C1F-DCB7-392356808A18}"/>
                  </a:ext>
                </a:extLst>
              </p:cNvPr>
              <p:cNvPicPr/>
              <p:nvPr/>
            </p:nvPicPr>
            <p:blipFill>
              <a:blip r:embed="rId7"/>
              <a:stretch>
                <a:fillRect/>
              </a:stretch>
            </p:blipFill>
            <p:spPr>
              <a:xfrm>
                <a:off x="5459142" y="2623402"/>
                <a:ext cx="75240" cy="90360"/>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216" name="Ink 215">
                <a:extLst>
                  <a:ext uri="{FF2B5EF4-FFF2-40B4-BE49-F238E27FC236}">
                    <a16:creationId xmlns:a16="http://schemas.microsoft.com/office/drawing/2014/main" id="{D24B4B76-477E-2BC2-EE12-009F461FBACB}"/>
                  </a:ext>
                </a:extLst>
              </p14:cNvPr>
              <p14:cNvContentPartPr/>
              <p14:nvPr/>
            </p14:nvContentPartPr>
            <p14:xfrm>
              <a:off x="3586298" y="3091978"/>
              <a:ext cx="2295720" cy="696600"/>
            </p14:xfrm>
          </p:contentPart>
        </mc:Choice>
        <mc:Fallback>
          <p:pic>
            <p:nvPicPr>
              <p:cNvPr id="216" name="Ink 215">
                <a:extLst>
                  <a:ext uri="{FF2B5EF4-FFF2-40B4-BE49-F238E27FC236}">
                    <a16:creationId xmlns:a16="http://schemas.microsoft.com/office/drawing/2014/main" id="{D24B4B76-477E-2BC2-EE12-009F461FBACB}"/>
                  </a:ext>
                </a:extLst>
              </p:cNvPr>
              <p:cNvPicPr/>
              <p:nvPr/>
            </p:nvPicPr>
            <p:blipFill>
              <a:blip r:embed="rId9"/>
              <a:stretch>
                <a:fillRect/>
              </a:stretch>
            </p:blipFill>
            <p:spPr>
              <a:xfrm>
                <a:off x="3575858" y="3081538"/>
                <a:ext cx="2316960" cy="717840"/>
              </a:xfrm>
              <a:prstGeom prst="rect">
                <a:avLst/>
              </a:prstGeom>
            </p:spPr>
          </p:pic>
        </mc:Fallback>
      </mc:AlternateContent>
      <mc:AlternateContent xmlns:mc="http://schemas.openxmlformats.org/markup-compatibility/2006">
        <mc:Choice xmlns:p14="http://schemas.microsoft.com/office/powerpoint/2010/main" Requires="p14">
          <p:contentPart p14:bwMode="auto" r:id="rId10">
            <p14:nvContentPartPr>
              <p14:cNvPr id="225" name="Ink 224">
                <a:extLst>
                  <a:ext uri="{FF2B5EF4-FFF2-40B4-BE49-F238E27FC236}">
                    <a16:creationId xmlns:a16="http://schemas.microsoft.com/office/drawing/2014/main" id="{1ECAD770-9005-8E7F-BD93-5516FAAB6BA0}"/>
                  </a:ext>
                </a:extLst>
              </p14:cNvPr>
              <p14:cNvContentPartPr/>
              <p14:nvPr/>
            </p14:nvContentPartPr>
            <p14:xfrm>
              <a:off x="6088298" y="2893258"/>
              <a:ext cx="2012400" cy="612360"/>
            </p14:xfrm>
          </p:contentPart>
        </mc:Choice>
        <mc:Fallback>
          <p:pic>
            <p:nvPicPr>
              <p:cNvPr id="225" name="Ink 224">
                <a:extLst>
                  <a:ext uri="{FF2B5EF4-FFF2-40B4-BE49-F238E27FC236}">
                    <a16:creationId xmlns:a16="http://schemas.microsoft.com/office/drawing/2014/main" id="{1ECAD770-9005-8E7F-BD93-5516FAAB6BA0}"/>
                  </a:ext>
                </a:extLst>
              </p:cNvPr>
              <p:cNvPicPr/>
              <p:nvPr/>
            </p:nvPicPr>
            <p:blipFill>
              <a:blip r:embed="rId11"/>
              <a:stretch>
                <a:fillRect/>
              </a:stretch>
            </p:blipFill>
            <p:spPr>
              <a:xfrm>
                <a:off x="6077498" y="2882458"/>
                <a:ext cx="2033640" cy="633600"/>
              </a:xfrm>
              <a:prstGeom prst="rect">
                <a:avLst/>
              </a:prstGeom>
            </p:spPr>
          </p:pic>
        </mc:Fallback>
      </mc:AlternateContent>
      <mc:AlternateContent xmlns:mc="http://schemas.openxmlformats.org/markup-compatibility/2006">
        <mc:Choice xmlns:p14="http://schemas.microsoft.com/office/powerpoint/2010/main" Requires="p14">
          <p:contentPart p14:bwMode="auto" r:id="rId12">
            <p14:nvContentPartPr>
              <p14:cNvPr id="226" name="Ink 225">
                <a:extLst>
                  <a:ext uri="{FF2B5EF4-FFF2-40B4-BE49-F238E27FC236}">
                    <a16:creationId xmlns:a16="http://schemas.microsoft.com/office/drawing/2014/main" id="{8571D5AE-A8AD-3BA1-099C-9214EB2BB6BA}"/>
                  </a:ext>
                </a:extLst>
              </p14:cNvPr>
              <p14:cNvContentPartPr/>
              <p14:nvPr/>
            </p14:nvContentPartPr>
            <p14:xfrm>
              <a:off x="3245991" y="1603827"/>
              <a:ext cx="5149080" cy="2609280"/>
            </p14:xfrm>
          </p:contentPart>
        </mc:Choice>
        <mc:Fallback>
          <p:pic>
            <p:nvPicPr>
              <p:cNvPr id="226" name="Ink 225">
                <a:extLst>
                  <a:ext uri="{FF2B5EF4-FFF2-40B4-BE49-F238E27FC236}">
                    <a16:creationId xmlns:a16="http://schemas.microsoft.com/office/drawing/2014/main" id="{8571D5AE-A8AD-3BA1-099C-9214EB2BB6BA}"/>
                  </a:ext>
                </a:extLst>
              </p:cNvPr>
              <p:cNvPicPr/>
              <p:nvPr/>
            </p:nvPicPr>
            <p:blipFill>
              <a:blip r:embed="rId13"/>
              <a:stretch>
                <a:fillRect/>
              </a:stretch>
            </p:blipFill>
            <p:spPr>
              <a:xfrm>
                <a:off x="3235551" y="1593387"/>
                <a:ext cx="5170320" cy="2630520"/>
              </a:xfrm>
              <a:prstGeom prst="rect">
                <a:avLst/>
              </a:prstGeom>
            </p:spPr>
          </p:pic>
        </mc:Fallback>
      </mc:AlternateContent>
      <mc:AlternateContent xmlns:mc="http://schemas.openxmlformats.org/markup-compatibility/2006">
        <mc:Choice xmlns:p14="http://schemas.microsoft.com/office/powerpoint/2010/main" Requires="p14">
          <p:contentPart p14:bwMode="auto" r:id="rId14">
            <p14:nvContentPartPr>
              <p14:cNvPr id="240" name="Ink 239">
                <a:extLst>
                  <a:ext uri="{FF2B5EF4-FFF2-40B4-BE49-F238E27FC236}">
                    <a16:creationId xmlns:a16="http://schemas.microsoft.com/office/drawing/2014/main" id="{D823802E-BA0A-832A-0AB5-E9A4F179B888}"/>
                  </a:ext>
                </a:extLst>
              </p14:cNvPr>
              <p14:cNvContentPartPr/>
              <p14:nvPr/>
            </p14:nvContentPartPr>
            <p14:xfrm>
              <a:off x="242978" y="131338"/>
              <a:ext cx="3474000" cy="658080"/>
            </p14:xfrm>
          </p:contentPart>
        </mc:Choice>
        <mc:Fallback>
          <p:pic>
            <p:nvPicPr>
              <p:cNvPr id="240" name="Ink 239">
                <a:extLst>
                  <a:ext uri="{FF2B5EF4-FFF2-40B4-BE49-F238E27FC236}">
                    <a16:creationId xmlns:a16="http://schemas.microsoft.com/office/drawing/2014/main" id="{D823802E-BA0A-832A-0AB5-E9A4F179B888}"/>
                  </a:ext>
                </a:extLst>
              </p:cNvPr>
              <p:cNvPicPr/>
              <p:nvPr/>
            </p:nvPicPr>
            <p:blipFill>
              <a:blip r:embed="rId15"/>
              <a:stretch>
                <a:fillRect/>
              </a:stretch>
            </p:blipFill>
            <p:spPr>
              <a:xfrm>
                <a:off x="232537" y="120544"/>
                <a:ext cx="3495242" cy="679308"/>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298" name="Ink 297">
                <a:extLst>
                  <a:ext uri="{FF2B5EF4-FFF2-40B4-BE49-F238E27FC236}">
                    <a16:creationId xmlns:a16="http://schemas.microsoft.com/office/drawing/2014/main" id="{A2940320-8C72-7563-480C-111945ABA09D}"/>
                  </a:ext>
                </a:extLst>
              </p14:cNvPr>
              <p14:cNvContentPartPr/>
              <p14:nvPr/>
            </p14:nvContentPartPr>
            <p14:xfrm>
              <a:off x="8259098" y="1990378"/>
              <a:ext cx="2291400" cy="458640"/>
            </p14:xfrm>
          </p:contentPart>
        </mc:Choice>
        <mc:Fallback>
          <p:pic>
            <p:nvPicPr>
              <p:cNvPr id="298" name="Ink 297">
                <a:extLst>
                  <a:ext uri="{FF2B5EF4-FFF2-40B4-BE49-F238E27FC236}">
                    <a16:creationId xmlns:a16="http://schemas.microsoft.com/office/drawing/2014/main" id="{A2940320-8C72-7563-480C-111945ABA09D}"/>
                  </a:ext>
                </a:extLst>
              </p:cNvPr>
              <p:cNvPicPr/>
              <p:nvPr/>
            </p:nvPicPr>
            <p:blipFill>
              <a:blip r:embed="rId17"/>
              <a:stretch>
                <a:fillRect/>
              </a:stretch>
            </p:blipFill>
            <p:spPr>
              <a:xfrm>
                <a:off x="8248658" y="1979938"/>
                <a:ext cx="2312640" cy="479880"/>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306" name="Ink 305">
                <a:extLst>
                  <a:ext uri="{FF2B5EF4-FFF2-40B4-BE49-F238E27FC236}">
                    <a16:creationId xmlns:a16="http://schemas.microsoft.com/office/drawing/2014/main" id="{EC544F96-7755-C5BA-1B5F-E8C7C42DFFD0}"/>
                  </a:ext>
                </a:extLst>
              </p14:cNvPr>
              <p14:cNvContentPartPr/>
              <p14:nvPr/>
            </p14:nvContentPartPr>
            <p14:xfrm>
              <a:off x="8350178" y="2005858"/>
              <a:ext cx="2831040" cy="955800"/>
            </p14:xfrm>
          </p:contentPart>
        </mc:Choice>
        <mc:Fallback>
          <p:pic>
            <p:nvPicPr>
              <p:cNvPr id="306" name="Ink 305">
                <a:extLst>
                  <a:ext uri="{FF2B5EF4-FFF2-40B4-BE49-F238E27FC236}">
                    <a16:creationId xmlns:a16="http://schemas.microsoft.com/office/drawing/2014/main" id="{EC544F96-7755-C5BA-1B5F-E8C7C42DFFD0}"/>
                  </a:ext>
                </a:extLst>
              </p:cNvPr>
              <p:cNvPicPr/>
              <p:nvPr/>
            </p:nvPicPr>
            <p:blipFill>
              <a:blip r:embed="rId19"/>
              <a:stretch>
                <a:fillRect/>
              </a:stretch>
            </p:blipFill>
            <p:spPr>
              <a:xfrm>
                <a:off x="8339378" y="1995058"/>
                <a:ext cx="2852280" cy="977040"/>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314" name="Ink 313">
                <a:extLst>
                  <a:ext uri="{FF2B5EF4-FFF2-40B4-BE49-F238E27FC236}">
                    <a16:creationId xmlns:a16="http://schemas.microsoft.com/office/drawing/2014/main" id="{A4786307-6908-E7C6-0662-D4A6622C42B9}"/>
                  </a:ext>
                </a:extLst>
              </p14:cNvPr>
              <p14:cNvContentPartPr/>
              <p14:nvPr/>
            </p14:nvContentPartPr>
            <p14:xfrm>
              <a:off x="9589658" y="2877778"/>
              <a:ext cx="46440" cy="38520"/>
            </p14:xfrm>
          </p:contentPart>
        </mc:Choice>
        <mc:Fallback>
          <p:pic>
            <p:nvPicPr>
              <p:cNvPr id="314" name="Ink 313">
                <a:extLst>
                  <a:ext uri="{FF2B5EF4-FFF2-40B4-BE49-F238E27FC236}">
                    <a16:creationId xmlns:a16="http://schemas.microsoft.com/office/drawing/2014/main" id="{A4786307-6908-E7C6-0662-D4A6622C42B9}"/>
                  </a:ext>
                </a:extLst>
              </p:cNvPr>
              <p:cNvPicPr/>
              <p:nvPr/>
            </p:nvPicPr>
            <p:blipFill>
              <a:blip r:embed="rId21"/>
              <a:stretch>
                <a:fillRect/>
              </a:stretch>
            </p:blipFill>
            <p:spPr>
              <a:xfrm>
                <a:off x="9578858" y="2867338"/>
                <a:ext cx="67680" cy="59760"/>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319" name="Ink 318">
                <a:extLst>
                  <a:ext uri="{FF2B5EF4-FFF2-40B4-BE49-F238E27FC236}">
                    <a16:creationId xmlns:a16="http://schemas.microsoft.com/office/drawing/2014/main" id="{EB99CBE5-4436-7723-F391-3F5C68D997CC}"/>
                  </a:ext>
                </a:extLst>
              </p14:cNvPr>
              <p14:cNvContentPartPr/>
              <p14:nvPr/>
            </p14:nvContentPartPr>
            <p14:xfrm>
              <a:off x="5924858" y="93178"/>
              <a:ext cx="1423440" cy="344520"/>
            </p14:xfrm>
          </p:contentPart>
        </mc:Choice>
        <mc:Fallback>
          <p:pic>
            <p:nvPicPr>
              <p:cNvPr id="319" name="Ink 318">
                <a:extLst>
                  <a:ext uri="{FF2B5EF4-FFF2-40B4-BE49-F238E27FC236}">
                    <a16:creationId xmlns:a16="http://schemas.microsoft.com/office/drawing/2014/main" id="{EB99CBE5-4436-7723-F391-3F5C68D997CC}"/>
                  </a:ext>
                </a:extLst>
              </p:cNvPr>
              <p:cNvPicPr/>
              <p:nvPr/>
            </p:nvPicPr>
            <p:blipFill>
              <a:blip r:embed="rId23"/>
              <a:stretch>
                <a:fillRect/>
              </a:stretch>
            </p:blipFill>
            <p:spPr>
              <a:xfrm>
                <a:off x="5910818" y="78778"/>
                <a:ext cx="1451880" cy="372960"/>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322" name="Ink 321">
                <a:extLst>
                  <a:ext uri="{FF2B5EF4-FFF2-40B4-BE49-F238E27FC236}">
                    <a16:creationId xmlns:a16="http://schemas.microsoft.com/office/drawing/2014/main" id="{CC4E87FA-FEDD-8338-2E1E-9722BCB9FADE}"/>
                  </a:ext>
                </a:extLst>
              </p14:cNvPr>
              <p14:cNvContentPartPr/>
              <p14:nvPr/>
            </p14:nvContentPartPr>
            <p14:xfrm>
              <a:off x="7462778" y="123778"/>
              <a:ext cx="1170720" cy="329400"/>
            </p14:xfrm>
          </p:contentPart>
        </mc:Choice>
        <mc:Fallback>
          <p:pic>
            <p:nvPicPr>
              <p:cNvPr id="322" name="Ink 321">
                <a:extLst>
                  <a:ext uri="{FF2B5EF4-FFF2-40B4-BE49-F238E27FC236}">
                    <a16:creationId xmlns:a16="http://schemas.microsoft.com/office/drawing/2014/main" id="{CC4E87FA-FEDD-8338-2E1E-9722BCB9FADE}"/>
                  </a:ext>
                </a:extLst>
              </p:cNvPr>
              <p:cNvPicPr/>
              <p:nvPr/>
            </p:nvPicPr>
            <p:blipFill>
              <a:blip r:embed="rId25"/>
              <a:stretch>
                <a:fillRect/>
              </a:stretch>
            </p:blipFill>
            <p:spPr>
              <a:xfrm>
                <a:off x="7448382" y="109378"/>
                <a:ext cx="1199151" cy="357840"/>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323" name="Ink 322">
                <a:extLst>
                  <a:ext uri="{FF2B5EF4-FFF2-40B4-BE49-F238E27FC236}">
                    <a16:creationId xmlns:a16="http://schemas.microsoft.com/office/drawing/2014/main" id="{005ABD6A-49D1-9B8A-140E-855C6D4A79FB}"/>
                  </a:ext>
                </a:extLst>
              </p14:cNvPr>
              <p14:cNvContentPartPr/>
              <p14:nvPr/>
            </p14:nvContentPartPr>
            <p14:xfrm>
              <a:off x="8633138" y="230698"/>
              <a:ext cx="38520" cy="30960"/>
            </p14:xfrm>
          </p:contentPart>
        </mc:Choice>
        <mc:Fallback>
          <p:pic>
            <p:nvPicPr>
              <p:cNvPr id="323" name="Ink 322">
                <a:extLst>
                  <a:ext uri="{FF2B5EF4-FFF2-40B4-BE49-F238E27FC236}">
                    <a16:creationId xmlns:a16="http://schemas.microsoft.com/office/drawing/2014/main" id="{005ABD6A-49D1-9B8A-140E-855C6D4A79FB}"/>
                  </a:ext>
                </a:extLst>
              </p:cNvPr>
              <p:cNvPicPr/>
              <p:nvPr/>
            </p:nvPicPr>
            <p:blipFill>
              <a:blip r:embed="rId27"/>
              <a:stretch>
                <a:fillRect/>
              </a:stretch>
            </p:blipFill>
            <p:spPr>
              <a:xfrm>
                <a:off x="8622698" y="220258"/>
                <a:ext cx="59760" cy="52200"/>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324" name="Ink 323">
                <a:extLst>
                  <a:ext uri="{FF2B5EF4-FFF2-40B4-BE49-F238E27FC236}">
                    <a16:creationId xmlns:a16="http://schemas.microsoft.com/office/drawing/2014/main" id="{9A2BE99E-5AF9-AE44-6763-79A72295B644}"/>
                  </a:ext>
                </a:extLst>
              </p14:cNvPr>
              <p14:cNvContentPartPr/>
              <p14:nvPr/>
            </p14:nvContentPartPr>
            <p14:xfrm>
              <a:off x="8679218" y="383698"/>
              <a:ext cx="30960" cy="54000"/>
            </p14:xfrm>
          </p:contentPart>
        </mc:Choice>
        <mc:Fallback>
          <p:pic>
            <p:nvPicPr>
              <p:cNvPr id="324" name="Ink 323">
                <a:extLst>
                  <a:ext uri="{FF2B5EF4-FFF2-40B4-BE49-F238E27FC236}">
                    <a16:creationId xmlns:a16="http://schemas.microsoft.com/office/drawing/2014/main" id="{9A2BE99E-5AF9-AE44-6763-79A72295B644}"/>
                  </a:ext>
                </a:extLst>
              </p:cNvPr>
              <p:cNvPicPr/>
              <p:nvPr/>
            </p:nvPicPr>
            <p:blipFill>
              <a:blip r:embed="rId29"/>
              <a:stretch>
                <a:fillRect/>
              </a:stretch>
            </p:blipFill>
            <p:spPr>
              <a:xfrm>
                <a:off x="8668418" y="373258"/>
                <a:ext cx="52200" cy="75240"/>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325" name="Ink 324">
                <a:extLst>
                  <a:ext uri="{FF2B5EF4-FFF2-40B4-BE49-F238E27FC236}">
                    <a16:creationId xmlns:a16="http://schemas.microsoft.com/office/drawing/2014/main" id="{34A4E4F9-C142-6100-EC86-0CC4105276F5}"/>
                  </a:ext>
                </a:extLst>
              </p14:cNvPr>
              <p14:cNvContentPartPr/>
              <p14:nvPr/>
            </p14:nvContentPartPr>
            <p14:xfrm>
              <a:off x="8059298" y="4270258"/>
              <a:ext cx="681120" cy="421200"/>
            </p14:xfrm>
          </p:contentPart>
        </mc:Choice>
        <mc:Fallback>
          <p:pic>
            <p:nvPicPr>
              <p:cNvPr id="325" name="Ink 324">
                <a:extLst>
                  <a:ext uri="{FF2B5EF4-FFF2-40B4-BE49-F238E27FC236}">
                    <a16:creationId xmlns:a16="http://schemas.microsoft.com/office/drawing/2014/main" id="{34A4E4F9-C142-6100-EC86-0CC4105276F5}"/>
                  </a:ext>
                </a:extLst>
              </p:cNvPr>
              <p:cNvPicPr/>
              <p:nvPr/>
            </p:nvPicPr>
            <p:blipFill>
              <a:blip r:embed="rId31"/>
              <a:stretch>
                <a:fillRect/>
              </a:stretch>
            </p:blipFill>
            <p:spPr>
              <a:xfrm>
                <a:off x="8048858" y="4259818"/>
                <a:ext cx="702360" cy="442440"/>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335" name="Ink 334">
                <a:extLst>
                  <a:ext uri="{FF2B5EF4-FFF2-40B4-BE49-F238E27FC236}">
                    <a16:creationId xmlns:a16="http://schemas.microsoft.com/office/drawing/2014/main" id="{B1C9EC54-2C22-64F9-87DA-50E5F2EF47F7}"/>
                  </a:ext>
                </a:extLst>
              </p14:cNvPr>
              <p14:cNvContentPartPr/>
              <p14:nvPr/>
            </p14:nvContentPartPr>
            <p14:xfrm>
              <a:off x="8939138" y="4273858"/>
              <a:ext cx="1928160" cy="409320"/>
            </p14:xfrm>
          </p:contentPart>
        </mc:Choice>
        <mc:Fallback>
          <p:pic>
            <p:nvPicPr>
              <p:cNvPr id="335" name="Ink 334">
                <a:extLst>
                  <a:ext uri="{FF2B5EF4-FFF2-40B4-BE49-F238E27FC236}">
                    <a16:creationId xmlns:a16="http://schemas.microsoft.com/office/drawing/2014/main" id="{B1C9EC54-2C22-64F9-87DA-50E5F2EF47F7}"/>
                  </a:ext>
                </a:extLst>
              </p:cNvPr>
              <p:cNvPicPr/>
              <p:nvPr/>
            </p:nvPicPr>
            <p:blipFill>
              <a:blip r:embed="rId33"/>
              <a:stretch>
                <a:fillRect/>
              </a:stretch>
            </p:blipFill>
            <p:spPr>
              <a:xfrm>
                <a:off x="8928698" y="4263058"/>
                <a:ext cx="1949400" cy="430560"/>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338" name="Ink 337">
                <a:extLst>
                  <a:ext uri="{FF2B5EF4-FFF2-40B4-BE49-F238E27FC236}">
                    <a16:creationId xmlns:a16="http://schemas.microsoft.com/office/drawing/2014/main" id="{D9F2D8F7-68BD-5CC6-7C2B-59A55C6FB9C5}"/>
                  </a:ext>
                </a:extLst>
              </p14:cNvPr>
              <p14:cNvContentPartPr/>
              <p14:nvPr/>
            </p14:nvContentPartPr>
            <p14:xfrm>
              <a:off x="11027858" y="4331458"/>
              <a:ext cx="260640" cy="305640"/>
            </p14:xfrm>
          </p:contentPart>
        </mc:Choice>
        <mc:Fallback>
          <p:pic>
            <p:nvPicPr>
              <p:cNvPr id="338" name="Ink 337">
                <a:extLst>
                  <a:ext uri="{FF2B5EF4-FFF2-40B4-BE49-F238E27FC236}">
                    <a16:creationId xmlns:a16="http://schemas.microsoft.com/office/drawing/2014/main" id="{D9F2D8F7-68BD-5CC6-7C2B-59A55C6FB9C5}"/>
                  </a:ext>
                </a:extLst>
              </p:cNvPr>
              <p:cNvPicPr/>
              <p:nvPr/>
            </p:nvPicPr>
            <p:blipFill>
              <a:blip r:embed="rId35"/>
              <a:stretch>
                <a:fillRect/>
              </a:stretch>
            </p:blipFill>
            <p:spPr>
              <a:xfrm>
                <a:off x="11017058" y="4321018"/>
                <a:ext cx="281880" cy="326880"/>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345" name="Ink 344">
                <a:extLst>
                  <a:ext uri="{FF2B5EF4-FFF2-40B4-BE49-F238E27FC236}">
                    <a16:creationId xmlns:a16="http://schemas.microsoft.com/office/drawing/2014/main" id="{7B678BFE-6EF4-4FC9-A55D-7ECC9341AEC5}"/>
                  </a:ext>
                </a:extLst>
              </p14:cNvPr>
              <p14:cNvContentPartPr/>
              <p14:nvPr/>
            </p14:nvContentPartPr>
            <p14:xfrm>
              <a:off x="7967498" y="4710538"/>
              <a:ext cx="2257560" cy="398160"/>
            </p14:xfrm>
          </p:contentPart>
        </mc:Choice>
        <mc:Fallback>
          <p:pic>
            <p:nvPicPr>
              <p:cNvPr id="345" name="Ink 344">
                <a:extLst>
                  <a:ext uri="{FF2B5EF4-FFF2-40B4-BE49-F238E27FC236}">
                    <a16:creationId xmlns:a16="http://schemas.microsoft.com/office/drawing/2014/main" id="{7B678BFE-6EF4-4FC9-A55D-7ECC9341AEC5}"/>
                  </a:ext>
                </a:extLst>
              </p:cNvPr>
              <p:cNvPicPr/>
              <p:nvPr/>
            </p:nvPicPr>
            <p:blipFill>
              <a:blip r:embed="rId37"/>
              <a:stretch>
                <a:fillRect/>
              </a:stretch>
            </p:blipFill>
            <p:spPr>
              <a:xfrm>
                <a:off x="7957056" y="4700098"/>
                <a:ext cx="2278803" cy="419400"/>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346" name="Ink 345">
                <a:extLst>
                  <a:ext uri="{FF2B5EF4-FFF2-40B4-BE49-F238E27FC236}">
                    <a16:creationId xmlns:a16="http://schemas.microsoft.com/office/drawing/2014/main" id="{136E28C6-DD2C-30E9-8E3A-79DA7DB5658A}"/>
                  </a:ext>
                </a:extLst>
              </p14:cNvPr>
              <p14:cNvContentPartPr/>
              <p14:nvPr/>
            </p14:nvContentPartPr>
            <p14:xfrm>
              <a:off x="7661498" y="5769658"/>
              <a:ext cx="168840" cy="375120"/>
            </p14:xfrm>
          </p:contentPart>
        </mc:Choice>
        <mc:Fallback>
          <p:pic>
            <p:nvPicPr>
              <p:cNvPr id="346" name="Ink 345">
                <a:extLst>
                  <a:ext uri="{FF2B5EF4-FFF2-40B4-BE49-F238E27FC236}">
                    <a16:creationId xmlns:a16="http://schemas.microsoft.com/office/drawing/2014/main" id="{136E28C6-DD2C-30E9-8E3A-79DA7DB5658A}"/>
                  </a:ext>
                </a:extLst>
              </p:cNvPr>
              <p:cNvPicPr/>
              <p:nvPr/>
            </p:nvPicPr>
            <p:blipFill>
              <a:blip r:embed="rId39"/>
              <a:stretch>
                <a:fillRect/>
              </a:stretch>
            </p:blipFill>
            <p:spPr>
              <a:xfrm>
                <a:off x="7650675" y="5758858"/>
                <a:ext cx="190125" cy="396360"/>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350" name="Ink 349">
                <a:extLst>
                  <a:ext uri="{FF2B5EF4-FFF2-40B4-BE49-F238E27FC236}">
                    <a16:creationId xmlns:a16="http://schemas.microsoft.com/office/drawing/2014/main" id="{80375071-27FA-20C9-E9CD-18392CC1DF19}"/>
                  </a:ext>
                </a:extLst>
              </p14:cNvPr>
              <p14:cNvContentPartPr/>
              <p14:nvPr/>
            </p14:nvContentPartPr>
            <p14:xfrm>
              <a:off x="7959938" y="5785138"/>
              <a:ext cx="115200" cy="291240"/>
            </p14:xfrm>
          </p:contentPart>
        </mc:Choice>
        <mc:Fallback>
          <p:pic>
            <p:nvPicPr>
              <p:cNvPr id="350" name="Ink 349">
                <a:extLst>
                  <a:ext uri="{FF2B5EF4-FFF2-40B4-BE49-F238E27FC236}">
                    <a16:creationId xmlns:a16="http://schemas.microsoft.com/office/drawing/2014/main" id="{80375071-27FA-20C9-E9CD-18392CC1DF19}"/>
                  </a:ext>
                </a:extLst>
              </p:cNvPr>
              <p:cNvPicPr/>
              <p:nvPr/>
            </p:nvPicPr>
            <p:blipFill>
              <a:blip r:embed="rId41"/>
              <a:stretch>
                <a:fillRect/>
              </a:stretch>
            </p:blipFill>
            <p:spPr>
              <a:xfrm>
                <a:off x="7949498" y="5774338"/>
                <a:ext cx="136440" cy="312480"/>
              </a:xfrm>
              <a:prstGeom prst="rect">
                <a:avLst/>
              </a:prstGeom>
            </p:spPr>
          </p:pic>
        </mc:Fallback>
      </mc:AlternateContent>
      <mc:AlternateContent xmlns:mc="http://schemas.openxmlformats.org/markup-compatibility/2006">
        <mc:Choice xmlns:p14="http://schemas.microsoft.com/office/powerpoint/2010/main" Requires="p14">
          <p:contentPart p14:bwMode="auto" r:id="rId42">
            <p14:nvContentPartPr>
              <p14:cNvPr id="358" name="Ink 357">
                <a:extLst>
                  <a:ext uri="{FF2B5EF4-FFF2-40B4-BE49-F238E27FC236}">
                    <a16:creationId xmlns:a16="http://schemas.microsoft.com/office/drawing/2014/main" id="{6331035C-EC02-B8D6-1E2D-4C7D477DAEA8}"/>
                  </a:ext>
                </a:extLst>
              </p14:cNvPr>
              <p14:cNvContentPartPr/>
              <p14:nvPr/>
            </p14:nvContentPartPr>
            <p14:xfrm>
              <a:off x="8075498" y="5769658"/>
              <a:ext cx="2333160" cy="444240"/>
            </p14:xfrm>
          </p:contentPart>
        </mc:Choice>
        <mc:Fallback>
          <p:pic>
            <p:nvPicPr>
              <p:cNvPr id="358" name="Ink 357">
                <a:extLst>
                  <a:ext uri="{FF2B5EF4-FFF2-40B4-BE49-F238E27FC236}">
                    <a16:creationId xmlns:a16="http://schemas.microsoft.com/office/drawing/2014/main" id="{6331035C-EC02-B8D6-1E2D-4C7D477DAEA8}"/>
                  </a:ext>
                </a:extLst>
              </p:cNvPr>
              <p:cNvPicPr/>
              <p:nvPr/>
            </p:nvPicPr>
            <p:blipFill>
              <a:blip r:embed="rId43"/>
              <a:stretch>
                <a:fillRect/>
              </a:stretch>
            </p:blipFill>
            <p:spPr>
              <a:xfrm>
                <a:off x="8065056" y="5759218"/>
                <a:ext cx="2354403" cy="465480"/>
              </a:xfrm>
              <a:prstGeom prst="rect">
                <a:avLst/>
              </a:prstGeom>
            </p:spPr>
          </p:pic>
        </mc:Fallback>
      </mc:AlternateContent>
      <mc:AlternateContent xmlns:mc="http://schemas.openxmlformats.org/markup-compatibility/2006">
        <mc:Choice xmlns:p14="http://schemas.microsoft.com/office/powerpoint/2010/main" Requires="p14">
          <p:contentPart p14:bwMode="auto" r:id="rId44">
            <p14:nvContentPartPr>
              <p14:cNvPr id="359" name="Ink 358">
                <a:extLst>
                  <a:ext uri="{FF2B5EF4-FFF2-40B4-BE49-F238E27FC236}">
                    <a16:creationId xmlns:a16="http://schemas.microsoft.com/office/drawing/2014/main" id="{0A96953A-FAE8-43A7-99ED-7702A7891832}"/>
                  </a:ext>
                </a:extLst>
              </p14:cNvPr>
              <p14:cNvContentPartPr/>
              <p14:nvPr/>
            </p14:nvContentPartPr>
            <p14:xfrm>
              <a:off x="255938" y="4221658"/>
              <a:ext cx="711720" cy="405720"/>
            </p14:xfrm>
          </p:contentPart>
        </mc:Choice>
        <mc:Fallback>
          <p:pic>
            <p:nvPicPr>
              <p:cNvPr id="359" name="Ink 358">
                <a:extLst>
                  <a:ext uri="{FF2B5EF4-FFF2-40B4-BE49-F238E27FC236}">
                    <a16:creationId xmlns:a16="http://schemas.microsoft.com/office/drawing/2014/main" id="{0A96953A-FAE8-43A7-99ED-7702A7891832}"/>
                  </a:ext>
                </a:extLst>
              </p:cNvPr>
              <p:cNvPicPr/>
              <p:nvPr/>
            </p:nvPicPr>
            <p:blipFill>
              <a:blip r:embed="rId45"/>
              <a:stretch>
                <a:fillRect/>
              </a:stretch>
            </p:blipFill>
            <p:spPr>
              <a:xfrm>
                <a:off x="241538" y="4207258"/>
                <a:ext cx="740160" cy="434160"/>
              </a:xfrm>
              <a:prstGeom prst="rect">
                <a:avLst/>
              </a:prstGeom>
            </p:spPr>
          </p:pic>
        </mc:Fallback>
      </mc:AlternateContent>
      <mc:AlternateContent xmlns:mc="http://schemas.openxmlformats.org/markup-compatibility/2006">
        <mc:Choice xmlns:p14="http://schemas.microsoft.com/office/powerpoint/2010/main" Requires="p14">
          <p:contentPart p14:bwMode="auto" r:id="rId46">
            <p14:nvContentPartPr>
              <p14:cNvPr id="360" name="Ink 359">
                <a:extLst>
                  <a:ext uri="{FF2B5EF4-FFF2-40B4-BE49-F238E27FC236}">
                    <a16:creationId xmlns:a16="http://schemas.microsoft.com/office/drawing/2014/main" id="{D7F61AFE-7D9F-4548-B511-FC41FA4CAA19}"/>
                  </a:ext>
                </a:extLst>
              </p14:cNvPr>
              <p14:cNvContentPartPr/>
              <p14:nvPr/>
            </p14:nvContentPartPr>
            <p14:xfrm>
              <a:off x="1120298" y="4359178"/>
              <a:ext cx="528120" cy="344520"/>
            </p14:xfrm>
          </p:contentPart>
        </mc:Choice>
        <mc:Fallback>
          <p:pic>
            <p:nvPicPr>
              <p:cNvPr id="360" name="Ink 359">
                <a:extLst>
                  <a:ext uri="{FF2B5EF4-FFF2-40B4-BE49-F238E27FC236}">
                    <a16:creationId xmlns:a16="http://schemas.microsoft.com/office/drawing/2014/main" id="{D7F61AFE-7D9F-4548-B511-FC41FA4CAA19}"/>
                  </a:ext>
                </a:extLst>
              </p:cNvPr>
              <p:cNvPicPr/>
              <p:nvPr/>
            </p:nvPicPr>
            <p:blipFill>
              <a:blip r:embed="rId47"/>
              <a:stretch>
                <a:fillRect/>
              </a:stretch>
            </p:blipFill>
            <p:spPr>
              <a:xfrm>
                <a:off x="1106258" y="4345138"/>
                <a:ext cx="556560" cy="372960"/>
              </a:xfrm>
              <a:prstGeom prst="rect">
                <a:avLst/>
              </a:prstGeom>
            </p:spPr>
          </p:pic>
        </mc:Fallback>
      </mc:AlternateContent>
      <mc:AlternateContent xmlns:mc="http://schemas.openxmlformats.org/markup-compatibility/2006">
        <mc:Choice xmlns:p14="http://schemas.microsoft.com/office/powerpoint/2010/main" Requires="p14">
          <p:contentPart p14:bwMode="auto" r:id="rId48">
            <p14:nvContentPartPr>
              <p14:cNvPr id="366" name="Ink 365">
                <a:extLst>
                  <a:ext uri="{FF2B5EF4-FFF2-40B4-BE49-F238E27FC236}">
                    <a16:creationId xmlns:a16="http://schemas.microsoft.com/office/drawing/2014/main" id="{D40971D9-C0E8-E50C-54BD-1F9B572644D2}"/>
                  </a:ext>
                </a:extLst>
              </p14:cNvPr>
              <p14:cNvContentPartPr/>
              <p14:nvPr/>
            </p14:nvContentPartPr>
            <p14:xfrm>
              <a:off x="118058" y="4122298"/>
              <a:ext cx="3106440" cy="902880"/>
            </p14:xfrm>
          </p:contentPart>
        </mc:Choice>
        <mc:Fallback>
          <p:pic>
            <p:nvPicPr>
              <p:cNvPr id="366" name="Ink 365">
                <a:extLst>
                  <a:ext uri="{FF2B5EF4-FFF2-40B4-BE49-F238E27FC236}">
                    <a16:creationId xmlns:a16="http://schemas.microsoft.com/office/drawing/2014/main" id="{D40971D9-C0E8-E50C-54BD-1F9B572644D2}"/>
                  </a:ext>
                </a:extLst>
              </p:cNvPr>
              <p:cNvPicPr/>
              <p:nvPr/>
            </p:nvPicPr>
            <p:blipFill>
              <a:blip r:embed="rId49"/>
              <a:stretch>
                <a:fillRect/>
              </a:stretch>
            </p:blipFill>
            <p:spPr>
              <a:xfrm>
                <a:off x="107618" y="4107904"/>
                <a:ext cx="3131280" cy="927710"/>
              </a:xfrm>
              <a:prstGeom prst="rect">
                <a:avLst/>
              </a:prstGeom>
            </p:spPr>
          </p:pic>
        </mc:Fallback>
      </mc:AlternateContent>
      <mc:AlternateContent xmlns:mc="http://schemas.openxmlformats.org/markup-compatibility/2006">
        <mc:Choice xmlns:p14="http://schemas.microsoft.com/office/powerpoint/2010/main" Requires="p14">
          <p:contentPart p14:bwMode="auto" r:id="rId50">
            <p14:nvContentPartPr>
              <p14:cNvPr id="370" name="Ink 369">
                <a:extLst>
                  <a:ext uri="{FF2B5EF4-FFF2-40B4-BE49-F238E27FC236}">
                    <a16:creationId xmlns:a16="http://schemas.microsoft.com/office/drawing/2014/main" id="{6442B67B-146F-3BA7-BEA8-668B9E2CCC96}"/>
                  </a:ext>
                </a:extLst>
              </p14:cNvPr>
              <p14:cNvContentPartPr/>
              <p14:nvPr/>
            </p14:nvContentPartPr>
            <p14:xfrm>
              <a:off x="1671098" y="4576978"/>
              <a:ext cx="1721880" cy="356400"/>
            </p14:xfrm>
          </p:contentPart>
        </mc:Choice>
        <mc:Fallback>
          <p:pic>
            <p:nvPicPr>
              <p:cNvPr id="370" name="Ink 369">
                <a:extLst>
                  <a:ext uri="{FF2B5EF4-FFF2-40B4-BE49-F238E27FC236}">
                    <a16:creationId xmlns:a16="http://schemas.microsoft.com/office/drawing/2014/main" id="{6442B67B-146F-3BA7-BEA8-668B9E2CCC96}"/>
                  </a:ext>
                </a:extLst>
              </p:cNvPr>
              <p:cNvPicPr/>
              <p:nvPr/>
            </p:nvPicPr>
            <p:blipFill>
              <a:blip r:embed="rId51"/>
              <a:stretch>
                <a:fillRect/>
              </a:stretch>
            </p:blipFill>
            <p:spPr>
              <a:xfrm>
                <a:off x="1660658" y="4566178"/>
                <a:ext cx="1743120" cy="377640"/>
              </a:xfrm>
              <a:prstGeom prst="rect">
                <a:avLst/>
              </a:prstGeom>
            </p:spPr>
          </p:pic>
        </mc:Fallback>
      </mc:AlternateContent>
      <mc:AlternateContent xmlns:mc="http://schemas.openxmlformats.org/markup-compatibility/2006">
        <mc:Choice xmlns:p14="http://schemas.microsoft.com/office/powerpoint/2010/main" Requires="p14">
          <p:contentPart p14:bwMode="auto" r:id="rId52">
            <p14:nvContentPartPr>
              <p14:cNvPr id="371" name="Ink 370">
                <a:extLst>
                  <a:ext uri="{FF2B5EF4-FFF2-40B4-BE49-F238E27FC236}">
                    <a16:creationId xmlns:a16="http://schemas.microsoft.com/office/drawing/2014/main" id="{5DDB3EB5-50CD-2F8C-318A-7FDC28577F57}"/>
                  </a:ext>
                </a:extLst>
              </p14:cNvPr>
              <p14:cNvContentPartPr/>
              <p14:nvPr/>
            </p14:nvContentPartPr>
            <p14:xfrm>
              <a:off x="118058" y="5116618"/>
              <a:ext cx="260640" cy="260640"/>
            </p14:xfrm>
          </p:contentPart>
        </mc:Choice>
        <mc:Fallback>
          <p:pic>
            <p:nvPicPr>
              <p:cNvPr id="371" name="Ink 370">
                <a:extLst>
                  <a:ext uri="{FF2B5EF4-FFF2-40B4-BE49-F238E27FC236}">
                    <a16:creationId xmlns:a16="http://schemas.microsoft.com/office/drawing/2014/main" id="{5DDB3EB5-50CD-2F8C-318A-7FDC28577F57}"/>
                  </a:ext>
                </a:extLst>
              </p:cNvPr>
              <p:cNvPicPr/>
              <p:nvPr/>
            </p:nvPicPr>
            <p:blipFill>
              <a:blip r:embed="rId53"/>
              <a:stretch>
                <a:fillRect/>
              </a:stretch>
            </p:blipFill>
            <p:spPr>
              <a:xfrm>
                <a:off x="107618" y="5106178"/>
                <a:ext cx="281880" cy="281880"/>
              </a:xfrm>
              <a:prstGeom prst="rect">
                <a:avLst/>
              </a:prstGeom>
            </p:spPr>
          </p:pic>
        </mc:Fallback>
      </mc:AlternateContent>
      <mc:AlternateContent xmlns:mc="http://schemas.openxmlformats.org/markup-compatibility/2006">
        <mc:Choice xmlns:p14="http://schemas.microsoft.com/office/powerpoint/2010/main" Requires="p14">
          <p:contentPart p14:bwMode="auto" r:id="rId54">
            <p14:nvContentPartPr>
              <p14:cNvPr id="375" name="Ink 374">
                <a:extLst>
                  <a:ext uri="{FF2B5EF4-FFF2-40B4-BE49-F238E27FC236}">
                    <a16:creationId xmlns:a16="http://schemas.microsoft.com/office/drawing/2014/main" id="{B077EE65-8D6B-5647-4803-AB91E2C8FB5D}"/>
                  </a:ext>
                </a:extLst>
              </p14:cNvPr>
              <p14:cNvContentPartPr/>
              <p14:nvPr/>
            </p14:nvContentPartPr>
            <p14:xfrm>
              <a:off x="508298" y="5086018"/>
              <a:ext cx="1652760" cy="374400"/>
            </p14:xfrm>
          </p:contentPart>
        </mc:Choice>
        <mc:Fallback>
          <p:pic>
            <p:nvPicPr>
              <p:cNvPr id="375" name="Ink 374">
                <a:extLst>
                  <a:ext uri="{FF2B5EF4-FFF2-40B4-BE49-F238E27FC236}">
                    <a16:creationId xmlns:a16="http://schemas.microsoft.com/office/drawing/2014/main" id="{B077EE65-8D6B-5647-4803-AB91E2C8FB5D}"/>
                  </a:ext>
                </a:extLst>
              </p:cNvPr>
              <p:cNvPicPr/>
              <p:nvPr/>
            </p:nvPicPr>
            <p:blipFill>
              <a:blip r:embed="rId55"/>
              <a:stretch>
                <a:fillRect/>
              </a:stretch>
            </p:blipFill>
            <p:spPr>
              <a:xfrm>
                <a:off x="497498" y="5075578"/>
                <a:ext cx="1674000" cy="395640"/>
              </a:xfrm>
              <a:prstGeom prst="rect">
                <a:avLst/>
              </a:prstGeom>
            </p:spPr>
          </p:pic>
        </mc:Fallback>
      </mc:AlternateContent>
      <mc:AlternateContent xmlns:mc="http://schemas.openxmlformats.org/markup-compatibility/2006">
        <mc:Choice xmlns:p14="http://schemas.microsoft.com/office/powerpoint/2010/main" Requires="p14">
          <p:contentPart p14:bwMode="auto" r:id="rId56">
            <p14:nvContentPartPr>
              <p14:cNvPr id="376" name="Ink 375">
                <a:extLst>
                  <a:ext uri="{FF2B5EF4-FFF2-40B4-BE49-F238E27FC236}">
                    <a16:creationId xmlns:a16="http://schemas.microsoft.com/office/drawing/2014/main" id="{4E0547CA-1EE7-AACE-4E59-A91B27828FB8}"/>
                  </a:ext>
                </a:extLst>
              </p14:cNvPr>
              <p14:cNvContentPartPr/>
              <p14:nvPr/>
            </p14:nvContentPartPr>
            <p14:xfrm>
              <a:off x="2221898" y="5116618"/>
              <a:ext cx="283320" cy="283320"/>
            </p14:xfrm>
          </p:contentPart>
        </mc:Choice>
        <mc:Fallback>
          <p:pic>
            <p:nvPicPr>
              <p:cNvPr id="376" name="Ink 375">
                <a:extLst>
                  <a:ext uri="{FF2B5EF4-FFF2-40B4-BE49-F238E27FC236}">
                    <a16:creationId xmlns:a16="http://schemas.microsoft.com/office/drawing/2014/main" id="{4E0547CA-1EE7-AACE-4E59-A91B27828FB8}"/>
                  </a:ext>
                </a:extLst>
              </p:cNvPr>
              <p:cNvPicPr/>
              <p:nvPr/>
            </p:nvPicPr>
            <p:blipFill>
              <a:blip r:embed="rId57"/>
              <a:stretch>
                <a:fillRect/>
              </a:stretch>
            </p:blipFill>
            <p:spPr>
              <a:xfrm>
                <a:off x="2211458" y="5106178"/>
                <a:ext cx="304560" cy="304560"/>
              </a:xfrm>
              <a:prstGeom prst="rect">
                <a:avLst/>
              </a:prstGeom>
            </p:spPr>
          </p:pic>
        </mc:Fallback>
      </mc:AlternateContent>
      <mc:AlternateContent xmlns:mc="http://schemas.openxmlformats.org/markup-compatibility/2006">
        <mc:Choice xmlns:p14="http://schemas.microsoft.com/office/powerpoint/2010/main" Requires="p14">
          <p:contentPart p14:bwMode="auto" r:id="rId58">
            <p14:nvContentPartPr>
              <p14:cNvPr id="379" name="Ink 378">
                <a:extLst>
                  <a:ext uri="{FF2B5EF4-FFF2-40B4-BE49-F238E27FC236}">
                    <a16:creationId xmlns:a16="http://schemas.microsoft.com/office/drawing/2014/main" id="{5733BEF4-486F-47BF-82F5-942102926918}"/>
                  </a:ext>
                </a:extLst>
              </p14:cNvPr>
              <p14:cNvContentPartPr/>
              <p14:nvPr/>
            </p14:nvContentPartPr>
            <p14:xfrm>
              <a:off x="2550938" y="4971178"/>
              <a:ext cx="1905480" cy="298800"/>
            </p14:xfrm>
          </p:contentPart>
        </mc:Choice>
        <mc:Fallback>
          <p:pic>
            <p:nvPicPr>
              <p:cNvPr id="379" name="Ink 378">
                <a:extLst>
                  <a:ext uri="{FF2B5EF4-FFF2-40B4-BE49-F238E27FC236}">
                    <a16:creationId xmlns:a16="http://schemas.microsoft.com/office/drawing/2014/main" id="{5733BEF4-486F-47BF-82F5-942102926918}"/>
                  </a:ext>
                </a:extLst>
              </p:cNvPr>
              <p:cNvPicPr/>
              <p:nvPr/>
            </p:nvPicPr>
            <p:blipFill>
              <a:blip r:embed="rId59"/>
              <a:stretch>
                <a:fillRect/>
              </a:stretch>
            </p:blipFill>
            <p:spPr>
              <a:xfrm>
                <a:off x="2540498" y="4960738"/>
                <a:ext cx="1926720" cy="320040"/>
              </a:xfrm>
              <a:prstGeom prst="rect">
                <a:avLst/>
              </a:prstGeom>
            </p:spPr>
          </p:pic>
        </mc:Fallback>
      </mc:AlternateContent>
      <mc:AlternateContent xmlns:mc="http://schemas.openxmlformats.org/markup-compatibility/2006">
        <mc:Choice xmlns:p14="http://schemas.microsoft.com/office/powerpoint/2010/main" Requires="p14">
          <p:contentPart p14:bwMode="auto" r:id="rId60">
            <p14:nvContentPartPr>
              <p14:cNvPr id="388" name="Ink 387">
                <a:extLst>
                  <a:ext uri="{FF2B5EF4-FFF2-40B4-BE49-F238E27FC236}">
                    <a16:creationId xmlns:a16="http://schemas.microsoft.com/office/drawing/2014/main" id="{C6CAB6B9-FB29-91F4-C84A-3CE07B0285DF}"/>
                  </a:ext>
                </a:extLst>
              </p14:cNvPr>
              <p14:cNvContentPartPr/>
              <p14:nvPr/>
            </p14:nvContentPartPr>
            <p14:xfrm>
              <a:off x="4524818" y="4933018"/>
              <a:ext cx="1285920" cy="390600"/>
            </p14:xfrm>
          </p:contentPart>
        </mc:Choice>
        <mc:Fallback>
          <p:pic>
            <p:nvPicPr>
              <p:cNvPr id="388" name="Ink 387">
                <a:extLst>
                  <a:ext uri="{FF2B5EF4-FFF2-40B4-BE49-F238E27FC236}">
                    <a16:creationId xmlns:a16="http://schemas.microsoft.com/office/drawing/2014/main" id="{C6CAB6B9-FB29-91F4-C84A-3CE07B0285DF}"/>
                  </a:ext>
                </a:extLst>
              </p:cNvPr>
              <p:cNvPicPr/>
              <p:nvPr/>
            </p:nvPicPr>
            <p:blipFill>
              <a:blip r:embed="rId61"/>
              <a:stretch>
                <a:fillRect/>
              </a:stretch>
            </p:blipFill>
            <p:spPr>
              <a:xfrm>
                <a:off x="4514375" y="4922578"/>
                <a:ext cx="1307166" cy="411840"/>
              </a:xfrm>
              <a:prstGeom prst="rect">
                <a:avLst/>
              </a:prstGeom>
            </p:spPr>
          </p:pic>
        </mc:Fallback>
      </mc:AlternateContent>
      <mc:AlternateContent xmlns:mc="http://schemas.openxmlformats.org/markup-compatibility/2006">
        <mc:Choice xmlns:p14="http://schemas.microsoft.com/office/powerpoint/2010/main" Requires="p14">
          <p:contentPart p14:bwMode="auto" r:id="rId62">
            <p14:nvContentPartPr>
              <p14:cNvPr id="391" name="Ink 390">
                <a:extLst>
                  <a:ext uri="{FF2B5EF4-FFF2-40B4-BE49-F238E27FC236}">
                    <a16:creationId xmlns:a16="http://schemas.microsoft.com/office/drawing/2014/main" id="{9A5122BD-9CC7-54F0-A2D4-7D6FD373D5B4}"/>
                  </a:ext>
                </a:extLst>
              </p14:cNvPr>
              <p14:cNvContentPartPr/>
              <p14:nvPr/>
            </p14:nvContentPartPr>
            <p14:xfrm>
              <a:off x="5856098" y="5058298"/>
              <a:ext cx="84600" cy="207360"/>
            </p14:xfrm>
          </p:contentPart>
        </mc:Choice>
        <mc:Fallback>
          <p:pic>
            <p:nvPicPr>
              <p:cNvPr id="391" name="Ink 390">
                <a:extLst>
                  <a:ext uri="{FF2B5EF4-FFF2-40B4-BE49-F238E27FC236}">
                    <a16:creationId xmlns:a16="http://schemas.microsoft.com/office/drawing/2014/main" id="{9A5122BD-9CC7-54F0-A2D4-7D6FD373D5B4}"/>
                  </a:ext>
                </a:extLst>
              </p:cNvPr>
              <p:cNvPicPr/>
              <p:nvPr/>
            </p:nvPicPr>
            <p:blipFill>
              <a:blip r:embed="rId63"/>
              <a:stretch>
                <a:fillRect/>
              </a:stretch>
            </p:blipFill>
            <p:spPr>
              <a:xfrm>
                <a:off x="5845298" y="5047840"/>
                <a:ext cx="105840" cy="228637"/>
              </a:xfrm>
              <a:prstGeom prst="rect">
                <a:avLst/>
              </a:prstGeom>
            </p:spPr>
          </p:pic>
        </mc:Fallback>
      </mc:AlternateContent>
      <mc:AlternateContent xmlns:mc="http://schemas.openxmlformats.org/markup-compatibility/2006">
        <mc:Choice xmlns:p14="http://schemas.microsoft.com/office/powerpoint/2010/main" Requires="p14">
          <p:contentPart p14:bwMode="auto" r:id="rId64">
            <p14:nvContentPartPr>
              <p14:cNvPr id="392" name="Ink 391">
                <a:extLst>
                  <a:ext uri="{FF2B5EF4-FFF2-40B4-BE49-F238E27FC236}">
                    <a16:creationId xmlns:a16="http://schemas.microsoft.com/office/drawing/2014/main" id="{FA0D6805-B57D-5A17-2F6D-430FBEE975BD}"/>
                  </a:ext>
                </a:extLst>
              </p14:cNvPr>
              <p14:cNvContentPartPr/>
              <p14:nvPr/>
            </p14:nvContentPartPr>
            <p14:xfrm>
              <a:off x="10530698" y="5831218"/>
              <a:ext cx="46440" cy="61560"/>
            </p14:xfrm>
          </p:contentPart>
        </mc:Choice>
        <mc:Fallback>
          <p:pic>
            <p:nvPicPr>
              <p:cNvPr id="392" name="Ink 391">
                <a:extLst>
                  <a:ext uri="{FF2B5EF4-FFF2-40B4-BE49-F238E27FC236}">
                    <a16:creationId xmlns:a16="http://schemas.microsoft.com/office/drawing/2014/main" id="{FA0D6805-B57D-5A17-2F6D-430FBEE975BD}"/>
                  </a:ext>
                </a:extLst>
              </p:cNvPr>
              <p:cNvPicPr/>
              <p:nvPr/>
            </p:nvPicPr>
            <p:blipFill>
              <a:blip r:embed="rId65"/>
              <a:stretch>
                <a:fillRect/>
              </a:stretch>
            </p:blipFill>
            <p:spPr>
              <a:xfrm>
                <a:off x="10519898" y="5820418"/>
                <a:ext cx="67680" cy="82800"/>
              </a:xfrm>
              <a:prstGeom prst="rect">
                <a:avLst/>
              </a:prstGeom>
            </p:spPr>
          </p:pic>
        </mc:Fallback>
      </mc:AlternateContent>
      <mc:AlternateContent xmlns:mc="http://schemas.openxmlformats.org/markup-compatibility/2006">
        <mc:Choice xmlns:p14="http://schemas.microsoft.com/office/powerpoint/2010/main" Requires="p14">
          <p:contentPart p14:bwMode="auto" r:id="rId66">
            <p14:nvContentPartPr>
              <p14:cNvPr id="393" name="Ink 392">
                <a:extLst>
                  <a:ext uri="{FF2B5EF4-FFF2-40B4-BE49-F238E27FC236}">
                    <a16:creationId xmlns:a16="http://schemas.microsoft.com/office/drawing/2014/main" id="{97A96886-79B3-4DC3-0865-97BC459D8E7D}"/>
                  </a:ext>
                </a:extLst>
              </p14:cNvPr>
              <p14:cNvContentPartPr/>
              <p14:nvPr/>
            </p14:nvContentPartPr>
            <p14:xfrm>
              <a:off x="10553378" y="6045418"/>
              <a:ext cx="30960" cy="77040"/>
            </p14:xfrm>
          </p:contentPart>
        </mc:Choice>
        <mc:Fallback>
          <p:pic>
            <p:nvPicPr>
              <p:cNvPr id="393" name="Ink 392">
                <a:extLst>
                  <a:ext uri="{FF2B5EF4-FFF2-40B4-BE49-F238E27FC236}">
                    <a16:creationId xmlns:a16="http://schemas.microsoft.com/office/drawing/2014/main" id="{97A96886-79B3-4DC3-0865-97BC459D8E7D}"/>
                  </a:ext>
                </a:extLst>
              </p:cNvPr>
              <p:cNvPicPr/>
              <p:nvPr/>
            </p:nvPicPr>
            <p:blipFill>
              <a:blip r:embed="rId67"/>
              <a:stretch>
                <a:fillRect/>
              </a:stretch>
            </p:blipFill>
            <p:spPr>
              <a:xfrm>
                <a:off x="10542938" y="6034618"/>
                <a:ext cx="52200" cy="98280"/>
              </a:xfrm>
              <a:prstGeom prst="rect">
                <a:avLst/>
              </a:prstGeom>
            </p:spPr>
          </p:pic>
        </mc:Fallback>
      </mc:AlternateContent>
      <mc:AlternateContent xmlns:mc="http://schemas.openxmlformats.org/markup-compatibility/2006">
        <mc:Choice xmlns:p14="http://schemas.microsoft.com/office/powerpoint/2010/main" Requires="p14">
          <p:contentPart p14:bwMode="auto" r:id="rId68">
            <p14:nvContentPartPr>
              <p14:cNvPr id="394" name="Ink 393">
                <a:extLst>
                  <a:ext uri="{FF2B5EF4-FFF2-40B4-BE49-F238E27FC236}">
                    <a16:creationId xmlns:a16="http://schemas.microsoft.com/office/drawing/2014/main" id="{A2FA179D-E54F-7433-2F6C-DB9D9363B328}"/>
                  </a:ext>
                </a:extLst>
              </p14:cNvPr>
              <p14:cNvContentPartPr/>
              <p14:nvPr/>
            </p14:nvContentPartPr>
            <p14:xfrm>
              <a:off x="8679218" y="399178"/>
              <a:ext cx="46440" cy="77040"/>
            </p14:xfrm>
          </p:contentPart>
        </mc:Choice>
        <mc:Fallback>
          <p:pic>
            <p:nvPicPr>
              <p:cNvPr id="394" name="Ink 393">
                <a:extLst>
                  <a:ext uri="{FF2B5EF4-FFF2-40B4-BE49-F238E27FC236}">
                    <a16:creationId xmlns:a16="http://schemas.microsoft.com/office/drawing/2014/main" id="{A2FA179D-E54F-7433-2F6C-DB9D9363B328}"/>
                  </a:ext>
                </a:extLst>
              </p:cNvPr>
              <p:cNvPicPr/>
              <p:nvPr/>
            </p:nvPicPr>
            <p:blipFill>
              <a:blip r:embed="rId69"/>
              <a:stretch>
                <a:fillRect/>
              </a:stretch>
            </p:blipFill>
            <p:spPr>
              <a:xfrm>
                <a:off x="8668418" y="388738"/>
                <a:ext cx="67680" cy="98280"/>
              </a:xfrm>
              <a:prstGeom prst="rect">
                <a:avLst/>
              </a:prstGeom>
            </p:spPr>
          </p:pic>
        </mc:Fallback>
      </mc:AlternateContent>
      <mc:AlternateContent xmlns:mc="http://schemas.openxmlformats.org/markup-compatibility/2006">
        <mc:Choice xmlns:p14="http://schemas.microsoft.com/office/powerpoint/2010/main" Requires="p14">
          <p:contentPart p14:bwMode="auto" r:id="rId70">
            <p14:nvContentPartPr>
              <p14:cNvPr id="395" name="Ink 394">
                <a:extLst>
                  <a:ext uri="{FF2B5EF4-FFF2-40B4-BE49-F238E27FC236}">
                    <a16:creationId xmlns:a16="http://schemas.microsoft.com/office/drawing/2014/main" id="{00106265-0232-9DEB-1A1C-635D5893AEDA}"/>
                  </a:ext>
                </a:extLst>
              </p14:cNvPr>
              <p14:cNvContentPartPr/>
              <p14:nvPr/>
            </p14:nvContentPartPr>
            <p14:xfrm>
              <a:off x="8633138" y="253738"/>
              <a:ext cx="46440" cy="15840"/>
            </p14:xfrm>
          </p:contentPart>
        </mc:Choice>
        <mc:Fallback>
          <p:pic>
            <p:nvPicPr>
              <p:cNvPr id="395" name="Ink 394">
                <a:extLst>
                  <a:ext uri="{FF2B5EF4-FFF2-40B4-BE49-F238E27FC236}">
                    <a16:creationId xmlns:a16="http://schemas.microsoft.com/office/drawing/2014/main" id="{00106265-0232-9DEB-1A1C-635D5893AEDA}"/>
                  </a:ext>
                </a:extLst>
              </p:cNvPr>
              <p:cNvPicPr/>
              <p:nvPr/>
            </p:nvPicPr>
            <p:blipFill>
              <a:blip r:embed="rId71"/>
              <a:stretch>
                <a:fillRect/>
              </a:stretch>
            </p:blipFill>
            <p:spPr>
              <a:xfrm>
                <a:off x="8622698" y="243298"/>
                <a:ext cx="67680" cy="37080"/>
              </a:xfrm>
              <a:prstGeom prst="rect">
                <a:avLst/>
              </a:prstGeom>
            </p:spPr>
          </p:pic>
        </mc:Fallback>
      </mc:AlternateContent>
      <mc:AlternateContent xmlns:mc="http://schemas.openxmlformats.org/markup-compatibility/2006">
        <mc:Choice xmlns:p14="http://schemas.microsoft.com/office/powerpoint/2010/main" Requires="p14">
          <p:contentPart p14:bwMode="auto" r:id="rId72">
            <p14:nvContentPartPr>
              <p14:cNvPr id="408" name="Ink 407">
                <a:extLst>
                  <a:ext uri="{FF2B5EF4-FFF2-40B4-BE49-F238E27FC236}">
                    <a16:creationId xmlns:a16="http://schemas.microsoft.com/office/drawing/2014/main" id="{A29303D4-CB0B-DEFA-31E5-484E2259FC80}"/>
                  </a:ext>
                </a:extLst>
              </p14:cNvPr>
              <p14:cNvContentPartPr/>
              <p14:nvPr/>
            </p14:nvContentPartPr>
            <p14:xfrm>
              <a:off x="56858" y="2862658"/>
              <a:ext cx="910800" cy="313920"/>
            </p14:xfrm>
          </p:contentPart>
        </mc:Choice>
        <mc:Fallback>
          <p:pic>
            <p:nvPicPr>
              <p:cNvPr id="408" name="Ink 407">
                <a:extLst>
                  <a:ext uri="{FF2B5EF4-FFF2-40B4-BE49-F238E27FC236}">
                    <a16:creationId xmlns:a16="http://schemas.microsoft.com/office/drawing/2014/main" id="{A29303D4-CB0B-DEFA-31E5-484E2259FC80}"/>
                  </a:ext>
                </a:extLst>
              </p:cNvPr>
              <p:cNvPicPr/>
              <p:nvPr/>
            </p:nvPicPr>
            <p:blipFill>
              <a:blip r:embed="rId73"/>
              <a:stretch>
                <a:fillRect/>
              </a:stretch>
            </p:blipFill>
            <p:spPr>
              <a:xfrm>
                <a:off x="42458" y="2848258"/>
                <a:ext cx="939240" cy="342360"/>
              </a:xfrm>
              <a:prstGeom prst="rect">
                <a:avLst/>
              </a:prstGeom>
            </p:spPr>
          </p:pic>
        </mc:Fallback>
      </mc:AlternateContent>
      <mc:AlternateContent xmlns:mc="http://schemas.openxmlformats.org/markup-compatibility/2006">
        <mc:Choice xmlns:p14="http://schemas.microsoft.com/office/powerpoint/2010/main" Requires="p14">
          <p:contentPart p14:bwMode="auto" r:id="rId74">
            <p14:nvContentPartPr>
              <p14:cNvPr id="409" name="Ink 408">
                <a:extLst>
                  <a:ext uri="{FF2B5EF4-FFF2-40B4-BE49-F238E27FC236}">
                    <a16:creationId xmlns:a16="http://schemas.microsoft.com/office/drawing/2014/main" id="{B1225806-F753-7F89-6B83-42BC02F5A718}"/>
                  </a:ext>
                </a:extLst>
              </p14:cNvPr>
              <p14:cNvContentPartPr/>
              <p14:nvPr/>
            </p14:nvContentPartPr>
            <p14:xfrm>
              <a:off x="1143338" y="2916298"/>
              <a:ext cx="153360" cy="252720"/>
            </p14:xfrm>
          </p:contentPart>
        </mc:Choice>
        <mc:Fallback>
          <p:pic>
            <p:nvPicPr>
              <p:cNvPr id="409" name="Ink 408">
                <a:extLst>
                  <a:ext uri="{FF2B5EF4-FFF2-40B4-BE49-F238E27FC236}">
                    <a16:creationId xmlns:a16="http://schemas.microsoft.com/office/drawing/2014/main" id="{B1225806-F753-7F89-6B83-42BC02F5A718}"/>
                  </a:ext>
                </a:extLst>
              </p:cNvPr>
              <p:cNvPicPr/>
              <p:nvPr/>
            </p:nvPicPr>
            <p:blipFill>
              <a:blip r:embed="rId75"/>
              <a:stretch>
                <a:fillRect/>
              </a:stretch>
            </p:blipFill>
            <p:spPr>
              <a:xfrm>
                <a:off x="1128938" y="2901918"/>
                <a:ext cx="181800" cy="281120"/>
              </a:xfrm>
              <a:prstGeom prst="rect">
                <a:avLst/>
              </a:prstGeom>
            </p:spPr>
          </p:pic>
        </mc:Fallback>
      </mc:AlternateContent>
      <mc:AlternateContent xmlns:mc="http://schemas.openxmlformats.org/markup-compatibility/2006">
        <mc:Choice xmlns:p14="http://schemas.microsoft.com/office/powerpoint/2010/main" Requires="p14">
          <p:contentPart p14:bwMode="auto" r:id="rId76">
            <p14:nvContentPartPr>
              <p14:cNvPr id="410" name="Ink 409">
                <a:extLst>
                  <a:ext uri="{FF2B5EF4-FFF2-40B4-BE49-F238E27FC236}">
                    <a16:creationId xmlns:a16="http://schemas.microsoft.com/office/drawing/2014/main" id="{BD707584-A65A-2B1F-CD08-B46B2C1F9C94}"/>
                  </a:ext>
                </a:extLst>
              </p14:cNvPr>
              <p14:cNvContentPartPr/>
              <p14:nvPr/>
            </p14:nvContentPartPr>
            <p14:xfrm>
              <a:off x="1173938" y="3145618"/>
              <a:ext cx="122760" cy="7920"/>
            </p14:xfrm>
          </p:contentPart>
        </mc:Choice>
        <mc:Fallback>
          <p:pic>
            <p:nvPicPr>
              <p:cNvPr id="410" name="Ink 409">
                <a:extLst>
                  <a:ext uri="{FF2B5EF4-FFF2-40B4-BE49-F238E27FC236}">
                    <a16:creationId xmlns:a16="http://schemas.microsoft.com/office/drawing/2014/main" id="{BD707584-A65A-2B1F-CD08-B46B2C1F9C94}"/>
                  </a:ext>
                </a:extLst>
              </p:cNvPr>
              <p:cNvPicPr/>
              <p:nvPr/>
            </p:nvPicPr>
            <p:blipFill>
              <a:blip r:embed="rId77"/>
              <a:stretch>
                <a:fillRect/>
              </a:stretch>
            </p:blipFill>
            <p:spPr>
              <a:xfrm>
                <a:off x="1159538" y="3131218"/>
                <a:ext cx="151200" cy="36360"/>
              </a:xfrm>
              <a:prstGeom prst="rect">
                <a:avLst/>
              </a:prstGeom>
            </p:spPr>
          </p:pic>
        </mc:Fallback>
      </mc:AlternateContent>
      <mc:AlternateContent xmlns:mc="http://schemas.openxmlformats.org/markup-compatibility/2006">
        <mc:Choice xmlns:p14="http://schemas.microsoft.com/office/powerpoint/2010/main" Requires="p14">
          <p:contentPart p14:bwMode="auto" r:id="rId78">
            <p14:nvContentPartPr>
              <p14:cNvPr id="411" name="Ink 410">
                <a:extLst>
                  <a:ext uri="{FF2B5EF4-FFF2-40B4-BE49-F238E27FC236}">
                    <a16:creationId xmlns:a16="http://schemas.microsoft.com/office/drawing/2014/main" id="{DD5CBD4B-0885-BD5E-9908-FBDB646445AC}"/>
                  </a:ext>
                </a:extLst>
              </p14:cNvPr>
              <p14:cNvContentPartPr/>
              <p14:nvPr/>
            </p14:nvContentPartPr>
            <p14:xfrm>
              <a:off x="1502978" y="2908738"/>
              <a:ext cx="344520" cy="275760"/>
            </p14:xfrm>
          </p:contentPart>
        </mc:Choice>
        <mc:Fallback>
          <p:pic>
            <p:nvPicPr>
              <p:cNvPr id="411" name="Ink 410">
                <a:extLst>
                  <a:ext uri="{FF2B5EF4-FFF2-40B4-BE49-F238E27FC236}">
                    <a16:creationId xmlns:a16="http://schemas.microsoft.com/office/drawing/2014/main" id="{DD5CBD4B-0885-BD5E-9908-FBDB646445AC}"/>
                  </a:ext>
                </a:extLst>
              </p:cNvPr>
              <p:cNvPicPr/>
              <p:nvPr/>
            </p:nvPicPr>
            <p:blipFill>
              <a:blip r:embed="rId79"/>
              <a:stretch>
                <a:fillRect/>
              </a:stretch>
            </p:blipFill>
            <p:spPr>
              <a:xfrm>
                <a:off x="1488578" y="2894338"/>
                <a:ext cx="372960" cy="304200"/>
              </a:xfrm>
              <a:prstGeom prst="rect">
                <a:avLst/>
              </a:prstGeom>
            </p:spPr>
          </p:pic>
        </mc:Fallback>
      </mc:AlternateContent>
      <mc:AlternateContent xmlns:mc="http://schemas.openxmlformats.org/markup-compatibility/2006">
        <mc:Choice xmlns:p14="http://schemas.microsoft.com/office/powerpoint/2010/main" Requires="p14">
          <p:contentPart p14:bwMode="auto" r:id="rId80">
            <p14:nvContentPartPr>
              <p14:cNvPr id="412" name="Ink 411">
                <a:extLst>
                  <a:ext uri="{FF2B5EF4-FFF2-40B4-BE49-F238E27FC236}">
                    <a16:creationId xmlns:a16="http://schemas.microsoft.com/office/drawing/2014/main" id="{CBB268E7-8110-0ECA-8184-0A6E6A6FBCCA}"/>
                  </a:ext>
                </a:extLst>
              </p14:cNvPr>
              <p14:cNvContentPartPr/>
              <p14:nvPr/>
            </p14:nvContentPartPr>
            <p14:xfrm>
              <a:off x="1747778" y="2916298"/>
              <a:ext cx="15840" cy="15840"/>
            </p14:xfrm>
          </p:contentPart>
        </mc:Choice>
        <mc:Fallback>
          <p:pic>
            <p:nvPicPr>
              <p:cNvPr id="412" name="Ink 411">
                <a:extLst>
                  <a:ext uri="{FF2B5EF4-FFF2-40B4-BE49-F238E27FC236}">
                    <a16:creationId xmlns:a16="http://schemas.microsoft.com/office/drawing/2014/main" id="{CBB268E7-8110-0ECA-8184-0A6E6A6FBCCA}"/>
                  </a:ext>
                </a:extLst>
              </p:cNvPr>
              <p:cNvPicPr/>
              <p:nvPr/>
            </p:nvPicPr>
            <p:blipFill>
              <a:blip r:embed="rId81"/>
              <a:stretch>
                <a:fillRect/>
              </a:stretch>
            </p:blipFill>
            <p:spPr>
              <a:xfrm>
                <a:off x="1733378" y="2901898"/>
                <a:ext cx="44280" cy="44280"/>
              </a:xfrm>
              <a:prstGeom prst="rect">
                <a:avLst/>
              </a:prstGeom>
            </p:spPr>
          </p:pic>
        </mc:Fallback>
      </mc:AlternateContent>
      <mc:AlternateContent xmlns:mc="http://schemas.openxmlformats.org/markup-compatibility/2006">
        <mc:Choice xmlns:p14="http://schemas.microsoft.com/office/powerpoint/2010/main" Requires="p14">
          <p:contentPart p14:bwMode="auto" r:id="rId82">
            <p14:nvContentPartPr>
              <p14:cNvPr id="413" name="Ink 412">
                <a:extLst>
                  <a:ext uri="{FF2B5EF4-FFF2-40B4-BE49-F238E27FC236}">
                    <a16:creationId xmlns:a16="http://schemas.microsoft.com/office/drawing/2014/main" id="{D1E9E7DC-B146-BE95-51C2-4F1F3F107710}"/>
                  </a:ext>
                </a:extLst>
              </p14:cNvPr>
              <p14:cNvContentPartPr/>
              <p14:nvPr/>
            </p14:nvContentPartPr>
            <p14:xfrm>
              <a:off x="1847138" y="2855098"/>
              <a:ext cx="260640" cy="306360"/>
            </p14:xfrm>
          </p:contentPart>
        </mc:Choice>
        <mc:Fallback>
          <p:pic>
            <p:nvPicPr>
              <p:cNvPr id="413" name="Ink 412">
                <a:extLst>
                  <a:ext uri="{FF2B5EF4-FFF2-40B4-BE49-F238E27FC236}">
                    <a16:creationId xmlns:a16="http://schemas.microsoft.com/office/drawing/2014/main" id="{D1E9E7DC-B146-BE95-51C2-4F1F3F107710}"/>
                  </a:ext>
                </a:extLst>
              </p:cNvPr>
              <p:cNvPicPr/>
              <p:nvPr/>
            </p:nvPicPr>
            <p:blipFill>
              <a:blip r:embed="rId83"/>
              <a:stretch>
                <a:fillRect/>
              </a:stretch>
            </p:blipFill>
            <p:spPr>
              <a:xfrm>
                <a:off x="1832738" y="2840698"/>
                <a:ext cx="289080" cy="334800"/>
              </a:xfrm>
              <a:prstGeom prst="rect">
                <a:avLst/>
              </a:prstGeom>
            </p:spPr>
          </p:pic>
        </mc:Fallback>
      </mc:AlternateContent>
      <mc:AlternateContent xmlns:mc="http://schemas.openxmlformats.org/markup-compatibility/2006">
        <mc:Choice xmlns:p14="http://schemas.microsoft.com/office/powerpoint/2010/main" Requires="p14">
          <p:contentPart p14:bwMode="auto" r:id="rId84">
            <p14:nvContentPartPr>
              <p14:cNvPr id="414" name="Ink 413">
                <a:extLst>
                  <a:ext uri="{FF2B5EF4-FFF2-40B4-BE49-F238E27FC236}">
                    <a16:creationId xmlns:a16="http://schemas.microsoft.com/office/drawing/2014/main" id="{5E818308-55A4-EB0F-C64E-612E79FD2756}"/>
                  </a:ext>
                </a:extLst>
              </p14:cNvPr>
              <p14:cNvContentPartPr/>
              <p14:nvPr/>
            </p14:nvContentPartPr>
            <p14:xfrm>
              <a:off x="2168618" y="2985058"/>
              <a:ext cx="260640" cy="214560"/>
            </p14:xfrm>
          </p:contentPart>
        </mc:Choice>
        <mc:Fallback>
          <p:pic>
            <p:nvPicPr>
              <p:cNvPr id="414" name="Ink 413">
                <a:extLst>
                  <a:ext uri="{FF2B5EF4-FFF2-40B4-BE49-F238E27FC236}">
                    <a16:creationId xmlns:a16="http://schemas.microsoft.com/office/drawing/2014/main" id="{5E818308-55A4-EB0F-C64E-612E79FD2756}"/>
                  </a:ext>
                </a:extLst>
              </p:cNvPr>
              <p:cNvPicPr/>
              <p:nvPr/>
            </p:nvPicPr>
            <p:blipFill>
              <a:blip r:embed="rId85"/>
              <a:stretch>
                <a:fillRect/>
              </a:stretch>
            </p:blipFill>
            <p:spPr>
              <a:xfrm>
                <a:off x="2154218" y="2970658"/>
                <a:ext cx="289080" cy="243000"/>
              </a:xfrm>
              <a:prstGeom prst="rect">
                <a:avLst/>
              </a:prstGeom>
            </p:spPr>
          </p:pic>
        </mc:Fallback>
      </mc:AlternateContent>
      <mc:AlternateContent xmlns:mc="http://schemas.openxmlformats.org/markup-compatibility/2006">
        <mc:Choice xmlns:p14="http://schemas.microsoft.com/office/powerpoint/2010/main" Requires="p14">
          <p:contentPart p14:bwMode="auto" r:id="rId86">
            <p14:nvContentPartPr>
              <p14:cNvPr id="415" name="Ink 414">
                <a:extLst>
                  <a:ext uri="{FF2B5EF4-FFF2-40B4-BE49-F238E27FC236}">
                    <a16:creationId xmlns:a16="http://schemas.microsoft.com/office/drawing/2014/main" id="{3F24A3BC-3AA6-C4DB-66C8-60B53A726D84}"/>
                  </a:ext>
                </a:extLst>
              </p14:cNvPr>
              <p14:cNvContentPartPr/>
              <p14:nvPr/>
            </p14:nvContentPartPr>
            <p14:xfrm>
              <a:off x="2451578" y="2885698"/>
              <a:ext cx="84600" cy="306360"/>
            </p14:xfrm>
          </p:contentPart>
        </mc:Choice>
        <mc:Fallback>
          <p:pic>
            <p:nvPicPr>
              <p:cNvPr id="415" name="Ink 414">
                <a:extLst>
                  <a:ext uri="{FF2B5EF4-FFF2-40B4-BE49-F238E27FC236}">
                    <a16:creationId xmlns:a16="http://schemas.microsoft.com/office/drawing/2014/main" id="{3F24A3BC-3AA6-C4DB-66C8-60B53A726D84}"/>
                  </a:ext>
                </a:extLst>
              </p:cNvPr>
              <p:cNvPicPr/>
              <p:nvPr/>
            </p:nvPicPr>
            <p:blipFill>
              <a:blip r:embed="rId87"/>
              <a:stretch>
                <a:fillRect/>
              </a:stretch>
            </p:blipFill>
            <p:spPr>
              <a:xfrm>
                <a:off x="2437178" y="2871298"/>
                <a:ext cx="113040" cy="334800"/>
              </a:xfrm>
              <a:prstGeom prst="rect">
                <a:avLst/>
              </a:prstGeom>
            </p:spPr>
          </p:pic>
        </mc:Fallback>
      </mc:AlternateContent>
      <mc:AlternateContent xmlns:mc="http://schemas.openxmlformats.org/markup-compatibility/2006">
        <mc:Choice xmlns:p14="http://schemas.microsoft.com/office/powerpoint/2010/main" Requires="p14">
          <p:contentPart p14:bwMode="auto" r:id="rId88">
            <p14:nvContentPartPr>
              <p14:cNvPr id="416" name="Ink 415">
                <a:extLst>
                  <a:ext uri="{FF2B5EF4-FFF2-40B4-BE49-F238E27FC236}">
                    <a16:creationId xmlns:a16="http://schemas.microsoft.com/office/drawing/2014/main" id="{6A2492DA-C4D5-089D-DFF8-9030A50EC641}"/>
                  </a:ext>
                </a:extLst>
              </p14:cNvPr>
              <p14:cNvContentPartPr/>
              <p14:nvPr/>
            </p14:nvContentPartPr>
            <p14:xfrm>
              <a:off x="2436098" y="3031138"/>
              <a:ext cx="122760" cy="23400"/>
            </p14:xfrm>
          </p:contentPart>
        </mc:Choice>
        <mc:Fallback>
          <p:pic>
            <p:nvPicPr>
              <p:cNvPr id="416" name="Ink 415">
                <a:extLst>
                  <a:ext uri="{FF2B5EF4-FFF2-40B4-BE49-F238E27FC236}">
                    <a16:creationId xmlns:a16="http://schemas.microsoft.com/office/drawing/2014/main" id="{6A2492DA-C4D5-089D-DFF8-9030A50EC641}"/>
                  </a:ext>
                </a:extLst>
              </p:cNvPr>
              <p:cNvPicPr/>
              <p:nvPr/>
            </p:nvPicPr>
            <p:blipFill>
              <a:blip r:embed="rId89"/>
              <a:stretch>
                <a:fillRect/>
              </a:stretch>
            </p:blipFill>
            <p:spPr>
              <a:xfrm>
                <a:off x="2421698" y="3016738"/>
                <a:ext cx="151200" cy="51840"/>
              </a:xfrm>
              <a:prstGeom prst="rect">
                <a:avLst/>
              </a:prstGeom>
            </p:spPr>
          </p:pic>
        </mc:Fallback>
      </mc:AlternateContent>
      <mc:AlternateContent xmlns:mc="http://schemas.openxmlformats.org/markup-compatibility/2006">
        <mc:Choice xmlns:p14="http://schemas.microsoft.com/office/powerpoint/2010/main" Requires="p14">
          <p:contentPart p14:bwMode="auto" r:id="rId90">
            <p14:nvContentPartPr>
              <p14:cNvPr id="417" name="Ink 416">
                <a:extLst>
                  <a:ext uri="{FF2B5EF4-FFF2-40B4-BE49-F238E27FC236}">
                    <a16:creationId xmlns:a16="http://schemas.microsoft.com/office/drawing/2014/main" id="{B1681406-929D-A749-BF67-B6BE1CE7883E}"/>
                  </a:ext>
                </a:extLst>
              </p14:cNvPr>
              <p14:cNvContentPartPr/>
              <p14:nvPr/>
            </p14:nvContentPartPr>
            <p14:xfrm>
              <a:off x="2306138" y="2839618"/>
              <a:ext cx="46440" cy="92160"/>
            </p14:xfrm>
          </p:contentPart>
        </mc:Choice>
        <mc:Fallback>
          <p:pic>
            <p:nvPicPr>
              <p:cNvPr id="417" name="Ink 416">
                <a:extLst>
                  <a:ext uri="{FF2B5EF4-FFF2-40B4-BE49-F238E27FC236}">
                    <a16:creationId xmlns:a16="http://schemas.microsoft.com/office/drawing/2014/main" id="{B1681406-929D-A749-BF67-B6BE1CE7883E}"/>
                  </a:ext>
                </a:extLst>
              </p:cNvPr>
              <p:cNvPicPr/>
              <p:nvPr/>
            </p:nvPicPr>
            <p:blipFill>
              <a:blip r:embed="rId91"/>
              <a:stretch>
                <a:fillRect/>
              </a:stretch>
            </p:blipFill>
            <p:spPr>
              <a:xfrm>
                <a:off x="2295254" y="2828818"/>
                <a:ext cx="67846" cy="113400"/>
              </a:xfrm>
              <a:prstGeom prst="rect">
                <a:avLst/>
              </a:prstGeom>
            </p:spPr>
          </p:pic>
        </mc:Fallback>
      </mc:AlternateContent>
      <mc:AlternateContent xmlns:mc="http://schemas.openxmlformats.org/markup-compatibility/2006">
        <mc:Choice xmlns:p14="http://schemas.microsoft.com/office/powerpoint/2010/main" Requires="p14">
          <p:contentPart p14:bwMode="auto" r:id="rId92">
            <p14:nvContentPartPr>
              <p14:cNvPr id="418" name="Ink 417">
                <a:extLst>
                  <a:ext uri="{FF2B5EF4-FFF2-40B4-BE49-F238E27FC236}">
                    <a16:creationId xmlns:a16="http://schemas.microsoft.com/office/drawing/2014/main" id="{C0AB5BF6-F7FF-8F14-3C0C-43EE815CE96D}"/>
                  </a:ext>
                </a:extLst>
              </p14:cNvPr>
              <p14:cNvContentPartPr/>
              <p14:nvPr/>
            </p14:nvContentPartPr>
            <p14:xfrm>
              <a:off x="26258" y="3283498"/>
              <a:ext cx="313920" cy="252000"/>
            </p14:xfrm>
          </p:contentPart>
        </mc:Choice>
        <mc:Fallback>
          <p:pic>
            <p:nvPicPr>
              <p:cNvPr id="418" name="Ink 417">
                <a:extLst>
                  <a:ext uri="{FF2B5EF4-FFF2-40B4-BE49-F238E27FC236}">
                    <a16:creationId xmlns:a16="http://schemas.microsoft.com/office/drawing/2014/main" id="{C0AB5BF6-F7FF-8F14-3C0C-43EE815CE96D}"/>
                  </a:ext>
                </a:extLst>
              </p:cNvPr>
              <p:cNvPicPr/>
              <p:nvPr/>
            </p:nvPicPr>
            <p:blipFill>
              <a:blip r:embed="rId93"/>
              <a:stretch>
                <a:fillRect/>
              </a:stretch>
            </p:blipFill>
            <p:spPr>
              <a:xfrm>
                <a:off x="15458" y="3272698"/>
                <a:ext cx="335160" cy="273240"/>
              </a:xfrm>
              <a:prstGeom prst="rect">
                <a:avLst/>
              </a:prstGeom>
            </p:spPr>
          </p:pic>
        </mc:Fallback>
      </mc:AlternateContent>
      <mc:AlternateContent xmlns:mc="http://schemas.openxmlformats.org/markup-compatibility/2006">
        <mc:Choice xmlns:p14="http://schemas.microsoft.com/office/powerpoint/2010/main" Requires="p14">
          <p:contentPart p14:bwMode="auto" r:id="rId94">
            <p14:nvContentPartPr>
              <p14:cNvPr id="419" name="Ink 418">
                <a:extLst>
                  <a:ext uri="{FF2B5EF4-FFF2-40B4-BE49-F238E27FC236}">
                    <a16:creationId xmlns:a16="http://schemas.microsoft.com/office/drawing/2014/main" id="{E0880086-8CCA-D653-59EB-D18298DAB42C}"/>
                  </a:ext>
                </a:extLst>
              </p14:cNvPr>
              <p14:cNvContentPartPr/>
              <p14:nvPr/>
            </p14:nvContentPartPr>
            <p14:xfrm>
              <a:off x="183218" y="3291058"/>
              <a:ext cx="30960" cy="30960"/>
            </p14:xfrm>
          </p:contentPart>
        </mc:Choice>
        <mc:Fallback>
          <p:pic>
            <p:nvPicPr>
              <p:cNvPr id="419" name="Ink 418">
                <a:extLst>
                  <a:ext uri="{FF2B5EF4-FFF2-40B4-BE49-F238E27FC236}">
                    <a16:creationId xmlns:a16="http://schemas.microsoft.com/office/drawing/2014/main" id="{E0880086-8CCA-D653-59EB-D18298DAB42C}"/>
                  </a:ext>
                </a:extLst>
              </p:cNvPr>
              <p:cNvPicPr/>
              <p:nvPr/>
            </p:nvPicPr>
            <p:blipFill>
              <a:blip r:embed="rId95"/>
              <a:stretch>
                <a:fillRect/>
              </a:stretch>
            </p:blipFill>
            <p:spPr>
              <a:xfrm>
                <a:off x="172418" y="3280258"/>
                <a:ext cx="52200" cy="52200"/>
              </a:xfrm>
              <a:prstGeom prst="rect">
                <a:avLst/>
              </a:prstGeom>
            </p:spPr>
          </p:pic>
        </mc:Fallback>
      </mc:AlternateContent>
      <mc:AlternateContent xmlns:mc="http://schemas.openxmlformats.org/markup-compatibility/2006">
        <mc:Choice xmlns:p14="http://schemas.microsoft.com/office/powerpoint/2010/main" Requires="p14">
          <p:contentPart p14:bwMode="auto" r:id="rId96">
            <p14:nvContentPartPr>
              <p14:cNvPr id="420" name="Ink 419">
                <a:extLst>
                  <a:ext uri="{FF2B5EF4-FFF2-40B4-BE49-F238E27FC236}">
                    <a16:creationId xmlns:a16="http://schemas.microsoft.com/office/drawing/2014/main" id="{8296864E-AF73-2079-1FD2-C716CBDD8AA4}"/>
                  </a:ext>
                </a:extLst>
              </p14:cNvPr>
              <p14:cNvContentPartPr/>
              <p14:nvPr/>
            </p14:nvContentPartPr>
            <p14:xfrm>
              <a:off x="320738" y="3352258"/>
              <a:ext cx="451800" cy="213840"/>
            </p14:xfrm>
          </p:contentPart>
        </mc:Choice>
        <mc:Fallback>
          <p:pic>
            <p:nvPicPr>
              <p:cNvPr id="420" name="Ink 419">
                <a:extLst>
                  <a:ext uri="{FF2B5EF4-FFF2-40B4-BE49-F238E27FC236}">
                    <a16:creationId xmlns:a16="http://schemas.microsoft.com/office/drawing/2014/main" id="{8296864E-AF73-2079-1FD2-C716CBDD8AA4}"/>
                  </a:ext>
                </a:extLst>
              </p:cNvPr>
              <p:cNvPicPr/>
              <p:nvPr/>
            </p:nvPicPr>
            <p:blipFill>
              <a:blip r:embed="rId97"/>
              <a:stretch>
                <a:fillRect/>
              </a:stretch>
            </p:blipFill>
            <p:spPr>
              <a:xfrm>
                <a:off x="309929" y="3341440"/>
                <a:ext cx="473057" cy="235116"/>
              </a:xfrm>
              <a:prstGeom prst="rect">
                <a:avLst/>
              </a:prstGeom>
            </p:spPr>
          </p:pic>
        </mc:Fallback>
      </mc:AlternateContent>
      <mc:AlternateContent xmlns:mc="http://schemas.openxmlformats.org/markup-compatibility/2006">
        <mc:Choice xmlns:p14="http://schemas.microsoft.com/office/powerpoint/2010/main" Requires="p14">
          <p:contentPart p14:bwMode="auto" r:id="rId98">
            <p14:nvContentPartPr>
              <p14:cNvPr id="421" name="Ink 420">
                <a:extLst>
                  <a:ext uri="{FF2B5EF4-FFF2-40B4-BE49-F238E27FC236}">
                    <a16:creationId xmlns:a16="http://schemas.microsoft.com/office/drawing/2014/main" id="{5BCC85FE-8A05-EE96-CA9D-15DDA7775928}"/>
                  </a:ext>
                </a:extLst>
              </p14:cNvPr>
              <p14:cNvContentPartPr/>
              <p14:nvPr/>
            </p14:nvContentPartPr>
            <p14:xfrm>
              <a:off x="894578" y="3306538"/>
              <a:ext cx="46440" cy="77040"/>
            </p14:xfrm>
          </p:contentPart>
        </mc:Choice>
        <mc:Fallback>
          <p:pic>
            <p:nvPicPr>
              <p:cNvPr id="421" name="Ink 420">
                <a:extLst>
                  <a:ext uri="{FF2B5EF4-FFF2-40B4-BE49-F238E27FC236}">
                    <a16:creationId xmlns:a16="http://schemas.microsoft.com/office/drawing/2014/main" id="{5BCC85FE-8A05-EE96-CA9D-15DDA7775928}"/>
                  </a:ext>
                </a:extLst>
              </p:cNvPr>
              <p:cNvPicPr/>
              <p:nvPr/>
            </p:nvPicPr>
            <p:blipFill>
              <a:blip r:embed="rId99"/>
              <a:stretch>
                <a:fillRect/>
              </a:stretch>
            </p:blipFill>
            <p:spPr>
              <a:xfrm>
                <a:off x="883778" y="3295738"/>
                <a:ext cx="67680" cy="98280"/>
              </a:xfrm>
              <a:prstGeom prst="rect">
                <a:avLst/>
              </a:prstGeom>
            </p:spPr>
          </p:pic>
        </mc:Fallback>
      </mc:AlternateContent>
      <mc:AlternateContent xmlns:mc="http://schemas.openxmlformats.org/markup-compatibility/2006">
        <mc:Choice xmlns:p14="http://schemas.microsoft.com/office/powerpoint/2010/main" Requires="p14">
          <p:contentPart p14:bwMode="auto" r:id="rId100">
            <p14:nvContentPartPr>
              <p14:cNvPr id="439" name="Ink 438">
                <a:extLst>
                  <a:ext uri="{FF2B5EF4-FFF2-40B4-BE49-F238E27FC236}">
                    <a16:creationId xmlns:a16="http://schemas.microsoft.com/office/drawing/2014/main" id="{6FA03607-40FA-2FAD-D719-2414E289DF07}"/>
                  </a:ext>
                </a:extLst>
              </p14:cNvPr>
              <p14:cNvContentPartPr/>
              <p14:nvPr/>
            </p14:nvContentPartPr>
            <p14:xfrm>
              <a:off x="1052825" y="3315742"/>
              <a:ext cx="134280" cy="28080"/>
            </p14:xfrm>
          </p:contentPart>
        </mc:Choice>
        <mc:Fallback>
          <p:pic>
            <p:nvPicPr>
              <p:cNvPr id="439" name="Ink 438">
                <a:extLst>
                  <a:ext uri="{FF2B5EF4-FFF2-40B4-BE49-F238E27FC236}">
                    <a16:creationId xmlns:a16="http://schemas.microsoft.com/office/drawing/2014/main" id="{6FA03607-40FA-2FAD-D719-2414E289DF07}"/>
                  </a:ext>
                </a:extLst>
              </p:cNvPr>
              <p:cNvPicPr/>
              <p:nvPr/>
            </p:nvPicPr>
            <p:blipFill>
              <a:blip r:embed="rId101"/>
              <a:stretch>
                <a:fillRect/>
              </a:stretch>
            </p:blipFill>
            <p:spPr>
              <a:xfrm>
                <a:off x="1042025" y="3304942"/>
                <a:ext cx="155520" cy="49320"/>
              </a:xfrm>
              <a:prstGeom prst="rect">
                <a:avLst/>
              </a:prstGeom>
            </p:spPr>
          </p:pic>
        </mc:Fallback>
      </mc:AlternateContent>
      <mc:AlternateContent xmlns:mc="http://schemas.openxmlformats.org/markup-compatibility/2006">
        <mc:Choice xmlns:p14="http://schemas.microsoft.com/office/powerpoint/2010/main" Requires="p14">
          <p:contentPart p14:bwMode="auto" r:id="rId102">
            <p14:nvContentPartPr>
              <p14:cNvPr id="440" name="Ink 439">
                <a:extLst>
                  <a:ext uri="{FF2B5EF4-FFF2-40B4-BE49-F238E27FC236}">
                    <a16:creationId xmlns:a16="http://schemas.microsoft.com/office/drawing/2014/main" id="{4C32E582-D20A-40A1-439A-930F5ECB79B4}"/>
                  </a:ext>
                </a:extLst>
              </p14:cNvPr>
              <p14:cNvContentPartPr/>
              <p14:nvPr/>
            </p14:nvContentPartPr>
            <p14:xfrm>
              <a:off x="1119785" y="3327262"/>
              <a:ext cx="14040" cy="113400"/>
            </p14:xfrm>
          </p:contentPart>
        </mc:Choice>
        <mc:Fallback>
          <p:pic>
            <p:nvPicPr>
              <p:cNvPr id="440" name="Ink 439">
                <a:extLst>
                  <a:ext uri="{FF2B5EF4-FFF2-40B4-BE49-F238E27FC236}">
                    <a16:creationId xmlns:a16="http://schemas.microsoft.com/office/drawing/2014/main" id="{4C32E582-D20A-40A1-439A-930F5ECB79B4}"/>
                  </a:ext>
                </a:extLst>
              </p:cNvPr>
              <p:cNvPicPr/>
              <p:nvPr/>
            </p:nvPicPr>
            <p:blipFill>
              <a:blip r:embed="rId103"/>
              <a:stretch>
                <a:fillRect/>
              </a:stretch>
            </p:blipFill>
            <p:spPr>
              <a:xfrm>
                <a:off x="1109255" y="3316496"/>
                <a:ext cx="34749" cy="134573"/>
              </a:xfrm>
              <a:prstGeom prst="rect">
                <a:avLst/>
              </a:prstGeom>
            </p:spPr>
          </p:pic>
        </mc:Fallback>
      </mc:AlternateContent>
      <mc:AlternateContent xmlns:mc="http://schemas.openxmlformats.org/markup-compatibility/2006">
        <mc:Choice xmlns:p14="http://schemas.microsoft.com/office/powerpoint/2010/main" Requires="p14">
          <p:contentPart p14:bwMode="auto" r:id="rId104">
            <p14:nvContentPartPr>
              <p14:cNvPr id="441" name="Ink 440">
                <a:extLst>
                  <a:ext uri="{FF2B5EF4-FFF2-40B4-BE49-F238E27FC236}">
                    <a16:creationId xmlns:a16="http://schemas.microsoft.com/office/drawing/2014/main" id="{632444A2-9ABC-1C70-1CFE-B4FC1B072E8C}"/>
                  </a:ext>
                </a:extLst>
              </p14:cNvPr>
              <p14:cNvContentPartPr/>
              <p14:nvPr/>
            </p14:nvContentPartPr>
            <p14:xfrm>
              <a:off x="1152185" y="3357142"/>
              <a:ext cx="164160" cy="78840"/>
            </p14:xfrm>
          </p:contentPart>
        </mc:Choice>
        <mc:Fallback>
          <p:pic>
            <p:nvPicPr>
              <p:cNvPr id="441" name="Ink 440">
                <a:extLst>
                  <a:ext uri="{FF2B5EF4-FFF2-40B4-BE49-F238E27FC236}">
                    <a16:creationId xmlns:a16="http://schemas.microsoft.com/office/drawing/2014/main" id="{632444A2-9ABC-1C70-1CFE-B4FC1B072E8C}"/>
                  </a:ext>
                </a:extLst>
              </p:cNvPr>
              <p:cNvPicPr/>
              <p:nvPr/>
            </p:nvPicPr>
            <p:blipFill>
              <a:blip r:embed="rId105"/>
              <a:stretch>
                <a:fillRect/>
              </a:stretch>
            </p:blipFill>
            <p:spPr>
              <a:xfrm>
                <a:off x="1141409" y="3346342"/>
                <a:ext cx="185354" cy="100080"/>
              </a:xfrm>
              <a:prstGeom prst="rect">
                <a:avLst/>
              </a:prstGeom>
            </p:spPr>
          </p:pic>
        </mc:Fallback>
      </mc:AlternateContent>
      <mc:AlternateContent xmlns:mc="http://schemas.openxmlformats.org/markup-compatibility/2006">
        <mc:Choice xmlns:p14="http://schemas.microsoft.com/office/powerpoint/2010/main" Requires="p14">
          <p:contentPart p14:bwMode="auto" r:id="rId106">
            <p14:nvContentPartPr>
              <p14:cNvPr id="442" name="Ink 441">
                <a:extLst>
                  <a:ext uri="{FF2B5EF4-FFF2-40B4-BE49-F238E27FC236}">
                    <a16:creationId xmlns:a16="http://schemas.microsoft.com/office/drawing/2014/main" id="{E71B446F-49CA-33FE-CE73-35BF045474F5}"/>
                  </a:ext>
                </a:extLst>
              </p14:cNvPr>
              <p14:cNvContentPartPr/>
              <p14:nvPr/>
            </p14:nvContentPartPr>
            <p14:xfrm>
              <a:off x="1369265" y="3315742"/>
              <a:ext cx="425160" cy="118080"/>
            </p14:xfrm>
          </p:contentPart>
        </mc:Choice>
        <mc:Fallback>
          <p:pic>
            <p:nvPicPr>
              <p:cNvPr id="442" name="Ink 441">
                <a:extLst>
                  <a:ext uri="{FF2B5EF4-FFF2-40B4-BE49-F238E27FC236}">
                    <a16:creationId xmlns:a16="http://schemas.microsoft.com/office/drawing/2014/main" id="{E71B446F-49CA-33FE-CE73-35BF045474F5}"/>
                  </a:ext>
                </a:extLst>
              </p:cNvPr>
              <p:cNvPicPr/>
              <p:nvPr/>
            </p:nvPicPr>
            <p:blipFill>
              <a:blip r:embed="rId107"/>
              <a:stretch>
                <a:fillRect/>
              </a:stretch>
            </p:blipFill>
            <p:spPr>
              <a:xfrm>
                <a:off x="1358465" y="3304942"/>
                <a:ext cx="446400" cy="139320"/>
              </a:xfrm>
              <a:prstGeom prst="rect">
                <a:avLst/>
              </a:prstGeom>
            </p:spPr>
          </p:pic>
        </mc:Fallback>
      </mc:AlternateContent>
      <mc:AlternateContent xmlns:mc="http://schemas.openxmlformats.org/markup-compatibility/2006">
        <mc:Choice xmlns:p14="http://schemas.microsoft.com/office/powerpoint/2010/main" Requires="p14">
          <p:contentPart p14:bwMode="auto" r:id="rId108">
            <p14:nvContentPartPr>
              <p14:cNvPr id="443" name="Ink 442">
                <a:extLst>
                  <a:ext uri="{FF2B5EF4-FFF2-40B4-BE49-F238E27FC236}">
                    <a16:creationId xmlns:a16="http://schemas.microsoft.com/office/drawing/2014/main" id="{BA26EA9A-F74A-1777-00C7-F902B343B38E}"/>
                  </a:ext>
                </a:extLst>
              </p14:cNvPr>
              <p14:cNvContentPartPr/>
              <p14:nvPr/>
            </p14:nvContentPartPr>
            <p14:xfrm>
              <a:off x="1738625" y="3315742"/>
              <a:ext cx="7200" cy="18720"/>
            </p14:xfrm>
          </p:contentPart>
        </mc:Choice>
        <mc:Fallback>
          <p:pic>
            <p:nvPicPr>
              <p:cNvPr id="443" name="Ink 442">
                <a:extLst>
                  <a:ext uri="{FF2B5EF4-FFF2-40B4-BE49-F238E27FC236}">
                    <a16:creationId xmlns:a16="http://schemas.microsoft.com/office/drawing/2014/main" id="{BA26EA9A-F74A-1777-00C7-F902B343B38E}"/>
                  </a:ext>
                </a:extLst>
              </p:cNvPr>
              <p:cNvPicPr/>
              <p:nvPr/>
            </p:nvPicPr>
            <p:blipFill>
              <a:blip r:embed="rId109"/>
              <a:stretch>
                <a:fillRect/>
              </a:stretch>
            </p:blipFill>
            <p:spPr>
              <a:xfrm>
                <a:off x="1728339" y="3305146"/>
                <a:ext cx="27429" cy="39559"/>
              </a:xfrm>
              <a:prstGeom prst="rect">
                <a:avLst/>
              </a:prstGeom>
            </p:spPr>
          </p:pic>
        </mc:Fallback>
      </mc:AlternateContent>
      <mc:AlternateContent xmlns:mc="http://schemas.openxmlformats.org/markup-compatibility/2006">
        <mc:Choice xmlns:p14="http://schemas.microsoft.com/office/powerpoint/2010/main" Requires="p14">
          <p:contentPart p14:bwMode="auto" r:id="rId110">
            <p14:nvContentPartPr>
              <p14:cNvPr id="444" name="Ink 443">
                <a:extLst>
                  <a:ext uri="{FF2B5EF4-FFF2-40B4-BE49-F238E27FC236}">
                    <a16:creationId xmlns:a16="http://schemas.microsoft.com/office/drawing/2014/main" id="{BCEED721-89B1-3D15-CCA9-AF66F5C4E27A}"/>
                  </a:ext>
                </a:extLst>
              </p14:cNvPr>
              <p14:cNvContentPartPr/>
              <p14:nvPr/>
            </p14:nvContentPartPr>
            <p14:xfrm>
              <a:off x="1794425" y="3320422"/>
              <a:ext cx="186840" cy="106560"/>
            </p14:xfrm>
          </p:contentPart>
        </mc:Choice>
        <mc:Fallback>
          <p:pic>
            <p:nvPicPr>
              <p:cNvPr id="444" name="Ink 443">
                <a:extLst>
                  <a:ext uri="{FF2B5EF4-FFF2-40B4-BE49-F238E27FC236}">
                    <a16:creationId xmlns:a16="http://schemas.microsoft.com/office/drawing/2014/main" id="{BCEED721-89B1-3D15-CCA9-AF66F5C4E27A}"/>
                  </a:ext>
                </a:extLst>
              </p:cNvPr>
              <p:cNvPicPr/>
              <p:nvPr/>
            </p:nvPicPr>
            <p:blipFill>
              <a:blip r:embed="rId111"/>
              <a:stretch>
                <a:fillRect/>
              </a:stretch>
            </p:blipFill>
            <p:spPr>
              <a:xfrm>
                <a:off x="1783625" y="3309622"/>
                <a:ext cx="208080"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112">
            <p14:nvContentPartPr>
              <p14:cNvPr id="445" name="Ink 444">
                <a:extLst>
                  <a:ext uri="{FF2B5EF4-FFF2-40B4-BE49-F238E27FC236}">
                    <a16:creationId xmlns:a16="http://schemas.microsoft.com/office/drawing/2014/main" id="{337E257F-D9C7-2386-E38C-F870EE3D7B42}"/>
                  </a:ext>
                </a:extLst>
              </p14:cNvPr>
              <p14:cNvContentPartPr/>
              <p14:nvPr/>
            </p14:nvContentPartPr>
            <p14:xfrm>
              <a:off x="1936985" y="3327262"/>
              <a:ext cx="7200" cy="14040"/>
            </p14:xfrm>
          </p:contentPart>
        </mc:Choice>
        <mc:Fallback>
          <p:pic>
            <p:nvPicPr>
              <p:cNvPr id="445" name="Ink 444">
                <a:extLst>
                  <a:ext uri="{FF2B5EF4-FFF2-40B4-BE49-F238E27FC236}">
                    <a16:creationId xmlns:a16="http://schemas.microsoft.com/office/drawing/2014/main" id="{337E257F-D9C7-2386-E38C-F870EE3D7B42}"/>
                  </a:ext>
                </a:extLst>
              </p:cNvPr>
              <p:cNvPicPr/>
              <p:nvPr/>
            </p:nvPicPr>
            <p:blipFill>
              <a:blip r:embed="rId113"/>
              <a:stretch>
                <a:fillRect/>
              </a:stretch>
            </p:blipFill>
            <p:spPr>
              <a:xfrm>
                <a:off x="1926185" y="3316732"/>
                <a:ext cx="28440" cy="34749"/>
              </a:xfrm>
              <a:prstGeom prst="rect">
                <a:avLst/>
              </a:prstGeom>
            </p:spPr>
          </p:pic>
        </mc:Fallback>
      </mc:AlternateContent>
      <mc:AlternateContent xmlns:mc="http://schemas.openxmlformats.org/markup-compatibility/2006">
        <mc:Choice xmlns:p14="http://schemas.microsoft.com/office/powerpoint/2010/main" Requires="p14">
          <p:contentPart p14:bwMode="auto" r:id="rId114">
            <p14:nvContentPartPr>
              <p14:cNvPr id="446" name="Ink 445">
                <a:extLst>
                  <a:ext uri="{FF2B5EF4-FFF2-40B4-BE49-F238E27FC236}">
                    <a16:creationId xmlns:a16="http://schemas.microsoft.com/office/drawing/2014/main" id="{80B345D2-FF16-7BB1-1FF6-358552F7301D}"/>
                  </a:ext>
                </a:extLst>
              </p14:cNvPr>
              <p14:cNvContentPartPr/>
              <p14:nvPr/>
            </p14:nvContentPartPr>
            <p14:xfrm>
              <a:off x="1976225" y="3352822"/>
              <a:ext cx="172440" cy="64800"/>
            </p14:xfrm>
          </p:contentPart>
        </mc:Choice>
        <mc:Fallback>
          <p:pic>
            <p:nvPicPr>
              <p:cNvPr id="446" name="Ink 445">
                <a:extLst>
                  <a:ext uri="{FF2B5EF4-FFF2-40B4-BE49-F238E27FC236}">
                    <a16:creationId xmlns:a16="http://schemas.microsoft.com/office/drawing/2014/main" id="{80B345D2-FF16-7BB1-1FF6-358552F7301D}"/>
                  </a:ext>
                </a:extLst>
              </p:cNvPr>
              <p:cNvPicPr/>
              <p:nvPr/>
            </p:nvPicPr>
            <p:blipFill>
              <a:blip r:embed="rId115"/>
              <a:stretch>
                <a:fillRect/>
              </a:stretch>
            </p:blipFill>
            <p:spPr>
              <a:xfrm>
                <a:off x="1965425" y="3342022"/>
                <a:ext cx="193680" cy="86040"/>
              </a:xfrm>
              <a:prstGeom prst="rect">
                <a:avLst/>
              </a:prstGeom>
            </p:spPr>
          </p:pic>
        </mc:Fallback>
      </mc:AlternateContent>
      <mc:AlternateContent xmlns:mc="http://schemas.openxmlformats.org/markup-compatibility/2006">
        <mc:Choice xmlns:p14="http://schemas.microsoft.com/office/powerpoint/2010/main" Requires="p14">
          <p:contentPart p14:bwMode="auto" r:id="rId116">
            <p14:nvContentPartPr>
              <p14:cNvPr id="447" name="Ink 446">
                <a:extLst>
                  <a:ext uri="{FF2B5EF4-FFF2-40B4-BE49-F238E27FC236}">
                    <a16:creationId xmlns:a16="http://schemas.microsoft.com/office/drawing/2014/main" id="{54CEE32A-BA94-7C37-69F2-5A91D3B37D5A}"/>
                  </a:ext>
                </a:extLst>
              </p14:cNvPr>
              <p14:cNvContentPartPr/>
              <p14:nvPr/>
            </p14:nvContentPartPr>
            <p14:xfrm>
              <a:off x="2241905" y="3297382"/>
              <a:ext cx="388440" cy="159840"/>
            </p14:xfrm>
          </p:contentPart>
        </mc:Choice>
        <mc:Fallback>
          <p:pic>
            <p:nvPicPr>
              <p:cNvPr id="447" name="Ink 446">
                <a:extLst>
                  <a:ext uri="{FF2B5EF4-FFF2-40B4-BE49-F238E27FC236}">
                    <a16:creationId xmlns:a16="http://schemas.microsoft.com/office/drawing/2014/main" id="{54CEE32A-BA94-7C37-69F2-5A91D3B37D5A}"/>
                  </a:ext>
                </a:extLst>
              </p:cNvPr>
              <p:cNvPicPr/>
              <p:nvPr/>
            </p:nvPicPr>
            <p:blipFill>
              <a:blip r:embed="rId117"/>
              <a:stretch>
                <a:fillRect/>
              </a:stretch>
            </p:blipFill>
            <p:spPr>
              <a:xfrm>
                <a:off x="2231095" y="3286582"/>
                <a:ext cx="409700" cy="181080"/>
              </a:xfrm>
              <a:prstGeom prst="rect">
                <a:avLst/>
              </a:prstGeom>
            </p:spPr>
          </p:pic>
        </mc:Fallback>
      </mc:AlternateContent>
      <mc:AlternateContent xmlns:mc="http://schemas.openxmlformats.org/markup-compatibility/2006">
        <mc:Choice xmlns:p14="http://schemas.microsoft.com/office/powerpoint/2010/main" Requires="p14">
          <p:contentPart p14:bwMode="auto" r:id="rId118">
            <p14:nvContentPartPr>
              <p14:cNvPr id="448" name="Ink 447">
                <a:extLst>
                  <a:ext uri="{FF2B5EF4-FFF2-40B4-BE49-F238E27FC236}">
                    <a16:creationId xmlns:a16="http://schemas.microsoft.com/office/drawing/2014/main" id="{5D16B73C-B9B9-DB90-DFB3-A9D35619A35E}"/>
                  </a:ext>
                </a:extLst>
              </p14:cNvPr>
              <p14:cNvContentPartPr/>
              <p14:nvPr/>
            </p14:nvContentPartPr>
            <p14:xfrm>
              <a:off x="2590745" y="3281182"/>
              <a:ext cx="18720" cy="11880"/>
            </p14:xfrm>
          </p:contentPart>
        </mc:Choice>
        <mc:Fallback>
          <p:pic>
            <p:nvPicPr>
              <p:cNvPr id="448" name="Ink 447">
                <a:extLst>
                  <a:ext uri="{FF2B5EF4-FFF2-40B4-BE49-F238E27FC236}">
                    <a16:creationId xmlns:a16="http://schemas.microsoft.com/office/drawing/2014/main" id="{5D16B73C-B9B9-DB90-DFB3-A9D35619A35E}"/>
                  </a:ext>
                </a:extLst>
              </p:cNvPr>
              <p:cNvPicPr/>
              <p:nvPr/>
            </p:nvPicPr>
            <p:blipFill>
              <a:blip r:embed="rId119"/>
              <a:stretch>
                <a:fillRect/>
              </a:stretch>
            </p:blipFill>
            <p:spPr>
              <a:xfrm>
                <a:off x="2579945" y="3270382"/>
                <a:ext cx="3996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120">
            <p14:nvContentPartPr>
              <p14:cNvPr id="449" name="Ink 448">
                <a:extLst>
                  <a:ext uri="{FF2B5EF4-FFF2-40B4-BE49-F238E27FC236}">
                    <a16:creationId xmlns:a16="http://schemas.microsoft.com/office/drawing/2014/main" id="{4E8061AA-8A8B-281D-16AE-964F72FABEA7}"/>
                  </a:ext>
                </a:extLst>
              </p14:cNvPr>
              <p14:cNvContentPartPr/>
              <p14:nvPr/>
            </p14:nvContentPartPr>
            <p14:xfrm>
              <a:off x="2629985" y="3283342"/>
              <a:ext cx="113400" cy="99720"/>
            </p14:xfrm>
          </p:contentPart>
        </mc:Choice>
        <mc:Fallback>
          <p:pic>
            <p:nvPicPr>
              <p:cNvPr id="449" name="Ink 448">
                <a:extLst>
                  <a:ext uri="{FF2B5EF4-FFF2-40B4-BE49-F238E27FC236}">
                    <a16:creationId xmlns:a16="http://schemas.microsoft.com/office/drawing/2014/main" id="{4E8061AA-8A8B-281D-16AE-964F72FABEA7}"/>
                  </a:ext>
                </a:extLst>
              </p:cNvPr>
              <p:cNvPicPr/>
              <p:nvPr/>
            </p:nvPicPr>
            <p:blipFill>
              <a:blip r:embed="rId121"/>
              <a:stretch>
                <a:fillRect/>
              </a:stretch>
            </p:blipFill>
            <p:spPr>
              <a:xfrm>
                <a:off x="2619185" y="3272503"/>
                <a:ext cx="134640" cy="121037"/>
              </a:xfrm>
              <a:prstGeom prst="rect">
                <a:avLst/>
              </a:prstGeom>
            </p:spPr>
          </p:pic>
        </mc:Fallback>
      </mc:AlternateContent>
      <mc:AlternateContent xmlns:mc="http://schemas.openxmlformats.org/markup-compatibility/2006">
        <mc:Choice xmlns:p14="http://schemas.microsoft.com/office/powerpoint/2010/main" Requires="p14">
          <p:contentPart p14:bwMode="auto" r:id="rId122">
            <p14:nvContentPartPr>
              <p14:cNvPr id="450" name="Ink 449">
                <a:extLst>
                  <a:ext uri="{FF2B5EF4-FFF2-40B4-BE49-F238E27FC236}">
                    <a16:creationId xmlns:a16="http://schemas.microsoft.com/office/drawing/2014/main" id="{3A4EF5C8-94DC-39C3-1651-9FE9BF410935}"/>
                  </a:ext>
                </a:extLst>
              </p14:cNvPr>
              <p14:cNvContentPartPr/>
              <p14:nvPr/>
            </p14:nvContentPartPr>
            <p14:xfrm>
              <a:off x="2710625" y="3283342"/>
              <a:ext cx="5040" cy="11880"/>
            </p14:xfrm>
          </p:contentPart>
        </mc:Choice>
        <mc:Fallback>
          <p:pic>
            <p:nvPicPr>
              <p:cNvPr id="450" name="Ink 449">
                <a:extLst>
                  <a:ext uri="{FF2B5EF4-FFF2-40B4-BE49-F238E27FC236}">
                    <a16:creationId xmlns:a16="http://schemas.microsoft.com/office/drawing/2014/main" id="{3A4EF5C8-94DC-39C3-1651-9FE9BF410935}"/>
                  </a:ext>
                </a:extLst>
              </p:cNvPr>
              <p:cNvPicPr/>
              <p:nvPr/>
            </p:nvPicPr>
            <p:blipFill>
              <a:blip r:embed="rId123"/>
              <a:stretch>
                <a:fillRect/>
              </a:stretch>
            </p:blipFill>
            <p:spPr>
              <a:xfrm>
                <a:off x="2699825" y="3272542"/>
                <a:ext cx="2628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124">
            <p14:nvContentPartPr>
              <p14:cNvPr id="451" name="Ink 450">
                <a:extLst>
                  <a:ext uri="{FF2B5EF4-FFF2-40B4-BE49-F238E27FC236}">
                    <a16:creationId xmlns:a16="http://schemas.microsoft.com/office/drawing/2014/main" id="{BBEA1B9E-93CF-4183-BB23-77D29A6AC813}"/>
                  </a:ext>
                </a:extLst>
              </p14:cNvPr>
              <p14:cNvContentPartPr/>
              <p14:nvPr/>
            </p14:nvContentPartPr>
            <p14:xfrm>
              <a:off x="2726825" y="3304222"/>
              <a:ext cx="156960" cy="83520"/>
            </p14:xfrm>
          </p:contentPart>
        </mc:Choice>
        <mc:Fallback>
          <p:pic>
            <p:nvPicPr>
              <p:cNvPr id="451" name="Ink 450">
                <a:extLst>
                  <a:ext uri="{FF2B5EF4-FFF2-40B4-BE49-F238E27FC236}">
                    <a16:creationId xmlns:a16="http://schemas.microsoft.com/office/drawing/2014/main" id="{BBEA1B9E-93CF-4183-BB23-77D29A6AC813}"/>
                  </a:ext>
                </a:extLst>
              </p:cNvPr>
              <p:cNvPicPr/>
              <p:nvPr/>
            </p:nvPicPr>
            <p:blipFill>
              <a:blip r:embed="rId125"/>
              <a:stretch>
                <a:fillRect/>
              </a:stretch>
            </p:blipFill>
            <p:spPr>
              <a:xfrm>
                <a:off x="2716025" y="3293422"/>
                <a:ext cx="178200" cy="104760"/>
              </a:xfrm>
              <a:prstGeom prst="rect">
                <a:avLst/>
              </a:prstGeom>
            </p:spPr>
          </p:pic>
        </mc:Fallback>
      </mc:AlternateContent>
      <mc:AlternateContent xmlns:mc="http://schemas.openxmlformats.org/markup-compatibility/2006">
        <mc:Choice xmlns:p14="http://schemas.microsoft.com/office/powerpoint/2010/main" Requires="p14">
          <p:contentPart p14:bwMode="auto" r:id="rId126">
            <p14:nvContentPartPr>
              <p14:cNvPr id="452" name="Ink 451">
                <a:extLst>
                  <a:ext uri="{FF2B5EF4-FFF2-40B4-BE49-F238E27FC236}">
                    <a16:creationId xmlns:a16="http://schemas.microsoft.com/office/drawing/2014/main" id="{16653486-8846-3210-584A-E66685EDB0F3}"/>
                  </a:ext>
                </a:extLst>
              </p14:cNvPr>
              <p14:cNvContentPartPr/>
              <p14:nvPr/>
            </p14:nvContentPartPr>
            <p14:xfrm>
              <a:off x="62105" y="3611302"/>
              <a:ext cx="155160" cy="157320"/>
            </p14:xfrm>
          </p:contentPart>
        </mc:Choice>
        <mc:Fallback>
          <p:pic>
            <p:nvPicPr>
              <p:cNvPr id="452" name="Ink 451">
                <a:extLst>
                  <a:ext uri="{FF2B5EF4-FFF2-40B4-BE49-F238E27FC236}">
                    <a16:creationId xmlns:a16="http://schemas.microsoft.com/office/drawing/2014/main" id="{16653486-8846-3210-584A-E66685EDB0F3}"/>
                  </a:ext>
                </a:extLst>
              </p:cNvPr>
              <p:cNvPicPr/>
              <p:nvPr/>
            </p:nvPicPr>
            <p:blipFill>
              <a:blip r:embed="rId127"/>
              <a:stretch>
                <a:fillRect/>
              </a:stretch>
            </p:blipFill>
            <p:spPr>
              <a:xfrm>
                <a:off x="51280" y="3600502"/>
                <a:ext cx="176449" cy="178560"/>
              </a:xfrm>
              <a:prstGeom prst="rect">
                <a:avLst/>
              </a:prstGeom>
            </p:spPr>
          </p:pic>
        </mc:Fallback>
      </mc:AlternateContent>
      <mc:AlternateContent xmlns:mc="http://schemas.openxmlformats.org/markup-compatibility/2006">
        <mc:Choice xmlns:p14="http://schemas.microsoft.com/office/powerpoint/2010/main" Requires="p14">
          <p:contentPart p14:bwMode="auto" r:id="rId128">
            <p14:nvContentPartPr>
              <p14:cNvPr id="453" name="Ink 452">
                <a:extLst>
                  <a:ext uri="{FF2B5EF4-FFF2-40B4-BE49-F238E27FC236}">
                    <a16:creationId xmlns:a16="http://schemas.microsoft.com/office/drawing/2014/main" id="{EE826102-513B-C9D4-C4B3-F9E0E3FED37E}"/>
                  </a:ext>
                </a:extLst>
              </p14:cNvPr>
              <p14:cNvContentPartPr/>
              <p14:nvPr/>
            </p14:nvContentPartPr>
            <p14:xfrm>
              <a:off x="283865" y="3599782"/>
              <a:ext cx="205920" cy="106560"/>
            </p14:xfrm>
          </p:contentPart>
        </mc:Choice>
        <mc:Fallback>
          <p:pic>
            <p:nvPicPr>
              <p:cNvPr id="453" name="Ink 452">
                <a:extLst>
                  <a:ext uri="{FF2B5EF4-FFF2-40B4-BE49-F238E27FC236}">
                    <a16:creationId xmlns:a16="http://schemas.microsoft.com/office/drawing/2014/main" id="{EE826102-513B-C9D4-C4B3-F9E0E3FED37E}"/>
                  </a:ext>
                </a:extLst>
              </p:cNvPr>
              <p:cNvPicPr/>
              <p:nvPr/>
            </p:nvPicPr>
            <p:blipFill>
              <a:blip r:embed="rId129"/>
              <a:stretch>
                <a:fillRect/>
              </a:stretch>
            </p:blipFill>
            <p:spPr>
              <a:xfrm>
                <a:off x="269465" y="3585382"/>
                <a:ext cx="234360" cy="135000"/>
              </a:xfrm>
              <a:prstGeom prst="rect">
                <a:avLst/>
              </a:prstGeom>
            </p:spPr>
          </p:pic>
        </mc:Fallback>
      </mc:AlternateContent>
      <mc:AlternateContent xmlns:mc="http://schemas.openxmlformats.org/markup-compatibility/2006">
        <mc:Choice xmlns:p14="http://schemas.microsoft.com/office/powerpoint/2010/main" Requires="p14">
          <p:contentPart p14:bwMode="auto" r:id="rId130">
            <p14:nvContentPartPr>
              <p14:cNvPr id="454" name="Ink 453">
                <a:extLst>
                  <a:ext uri="{FF2B5EF4-FFF2-40B4-BE49-F238E27FC236}">
                    <a16:creationId xmlns:a16="http://schemas.microsoft.com/office/drawing/2014/main" id="{B7555984-887D-193C-4E84-8FBDC8445786}"/>
                  </a:ext>
                </a:extLst>
              </p14:cNvPr>
              <p14:cNvContentPartPr/>
              <p14:nvPr/>
            </p14:nvContentPartPr>
            <p14:xfrm>
              <a:off x="567905" y="3599782"/>
              <a:ext cx="78480" cy="78840"/>
            </p14:xfrm>
          </p:contentPart>
        </mc:Choice>
        <mc:Fallback>
          <p:pic>
            <p:nvPicPr>
              <p:cNvPr id="454" name="Ink 453">
                <a:extLst>
                  <a:ext uri="{FF2B5EF4-FFF2-40B4-BE49-F238E27FC236}">
                    <a16:creationId xmlns:a16="http://schemas.microsoft.com/office/drawing/2014/main" id="{B7555984-887D-193C-4E84-8FBDC8445786}"/>
                  </a:ext>
                </a:extLst>
              </p:cNvPr>
              <p:cNvPicPr/>
              <p:nvPr/>
            </p:nvPicPr>
            <p:blipFill>
              <a:blip r:embed="rId131"/>
              <a:stretch>
                <a:fillRect/>
              </a:stretch>
            </p:blipFill>
            <p:spPr>
              <a:xfrm>
                <a:off x="557154" y="3588982"/>
                <a:ext cx="99623" cy="100080"/>
              </a:xfrm>
              <a:prstGeom prst="rect">
                <a:avLst/>
              </a:prstGeom>
            </p:spPr>
          </p:pic>
        </mc:Fallback>
      </mc:AlternateContent>
      <mc:AlternateContent xmlns:mc="http://schemas.openxmlformats.org/markup-compatibility/2006">
        <mc:Choice xmlns:p14="http://schemas.microsoft.com/office/powerpoint/2010/main" Requires="p14">
          <p:contentPart p14:bwMode="auto" r:id="rId132">
            <p14:nvContentPartPr>
              <p14:cNvPr id="455" name="Ink 454">
                <a:extLst>
                  <a:ext uri="{FF2B5EF4-FFF2-40B4-BE49-F238E27FC236}">
                    <a16:creationId xmlns:a16="http://schemas.microsoft.com/office/drawing/2014/main" id="{D41FEE43-863B-FAA8-10E2-654DC3D39C46}"/>
                  </a:ext>
                </a:extLst>
              </p14:cNvPr>
              <p14:cNvContentPartPr/>
              <p14:nvPr/>
            </p14:nvContentPartPr>
            <p14:xfrm>
              <a:off x="671945" y="3587182"/>
              <a:ext cx="14040" cy="105120"/>
            </p14:xfrm>
          </p:contentPart>
        </mc:Choice>
        <mc:Fallback>
          <p:pic>
            <p:nvPicPr>
              <p:cNvPr id="455" name="Ink 454">
                <a:extLst>
                  <a:ext uri="{FF2B5EF4-FFF2-40B4-BE49-F238E27FC236}">
                    <a16:creationId xmlns:a16="http://schemas.microsoft.com/office/drawing/2014/main" id="{D41FEE43-863B-FAA8-10E2-654DC3D39C46}"/>
                  </a:ext>
                </a:extLst>
              </p:cNvPr>
              <p:cNvPicPr/>
              <p:nvPr/>
            </p:nvPicPr>
            <p:blipFill>
              <a:blip r:embed="rId133"/>
              <a:stretch>
                <a:fillRect/>
              </a:stretch>
            </p:blipFill>
            <p:spPr>
              <a:xfrm>
                <a:off x="661145" y="3576419"/>
                <a:ext cx="35280" cy="126288"/>
              </a:xfrm>
              <a:prstGeom prst="rect">
                <a:avLst/>
              </a:prstGeom>
            </p:spPr>
          </p:pic>
        </mc:Fallback>
      </mc:AlternateContent>
      <mc:AlternateContent xmlns:mc="http://schemas.openxmlformats.org/markup-compatibility/2006">
        <mc:Choice xmlns:p14="http://schemas.microsoft.com/office/powerpoint/2010/main" Requires="p14">
          <p:contentPart p14:bwMode="auto" r:id="rId134">
            <p14:nvContentPartPr>
              <p14:cNvPr id="456" name="Ink 455">
                <a:extLst>
                  <a:ext uri="{FF2B5EF4-FFF2-40B4-BE49-F238E27FC236}">
                    <a16:creationId xmlns:a16="http://schemas.microsoft.com/office/drawing/2014/main" id="{012A96F7-CF5B-A42B-8FE7-ECE0FC4BC6EF}"/>
                  </a:ext>
                </a:extLst>
              </p14:cNvPr>
              <p14:cNvContentPartPr/>
              <p14:nvPr/>
            </p14:nvContentPartPr>
            <p14:xfrm>
              <a:off x="653225" y="3636502"/>
              <a:ext cx="48960" cy="14040"/>
            </p14:xfrm>
          </p:contentPart>
        </mc:Choice>
        <mc:Fallback>
          <p:pic>
            <p:nvPicPr>
              <p:cNvPr id="456" name="Ink 455">
                <a:extLst>
                  <a:ext uri="{FF2B5EF4-FFF2-40B4-BE49-F238E27FC236}">
                    <a16:creationId xmlns:a16="http://schemas.microsoft.com/office/drawing/2014/main" id="{012A96F7-CF5B-A42B-8FE7-ECE0FC4BC6EF}"/>
                  </a:ext>
                </a:extLst>
              </p:cNvPr>
              <p:cNvPicPr/>
              <p:nvPr/>
            </p:nvPicPr>
            <p:blipFill>
              <a:blip r:embed="rId135"/>
              <a:stretch>
                <a:fillRect/>
              </a:stretch>
            </p:blipFill>
            <p:spPr>
              <a:xfrm>
                <a:off x="642345" y="3625702"/>
                <a:ext cx="70357" cy="35280"/>
              </a:xfrm>
              <a:prstGeom prst="rect">
                <a:avLst/>
              </a:prstGeom>
            </p:spPr>
          </p:pic>
        </mc:Fallback>
      </mc:AlternateContent>
      <mc:AlternateContent xmlns:mc="http://schemas.openxmlformats.org/markup-compatibility/2006">
        <mc:Choice xmlns:p14="http://schemas.microsoft.com/office/powerpoint/2010/main" Requires="p14">
          <p:contentPart p14:bwMode="auto" r:id="rId136">
            <p14:nvContentPartPr>
              <p14:cNvPr id="457" name="Ink 456">
                <a:extLst>
                  <a:ext uri="{FF2B5EF4-FFF2-40B4-BE49-F238E27FC236}">
                    <a16:creationId xmlns:a16="http://schemas.microsoft.com/office/drawing/2014/main" id="{E6BD6DB6-C170-0D0C-0F38-342EBE9E6A96}"/>
                  </a:ext>
                </a:extLst>
              </p14:cNvPr>
              <p14:cNvContentPartPr/>
              <p14:nvPr/>
            </p14:nvContentPartPr>
            <p14:xfrm>
              <a:off x="708665" y="3611302"/>
              <a:ext cx="60480" cy="74160"/>
            </p14:xfrm>
          </p:contentPart>
        </mc:Choice>
        <mc:Fallback>
          <p:pic>
            <p:nvPicPr>
              <p:cNvPr id="457" name="Ink 456">
                <a:extLst>
                  <a:ext uri="{FF2B5EF4-FFF2-40B4-BE49-F238E27FC236}">
                    <a16:creationId xmlns:a16="http://schemas.microsoft.com/office/drawing/2014/main" id="{E6BD6DB6-C170-0D0C-0F38-342EBE9E6A96}"/>
                  </a:ext>
                </a:extLst>
              </p:cNvPr>
              <p:cNvPicPr/>
              <p:nvPr/>
            </p:nvPicPr>
            <p:blipFill>
              <a:blip r:embed="rId137"/>
              <a:stretch>
                <a:fillRect/>
              </a:stretch>
            </p:blipFill>
            <p:spPr>
              <a:xfrm>
                <a:off x="697800" y="3600554"/>
                <a:ext cx="81847" cy="95297"/>
              </a:xfrm>
              <a:prstGeom prst="rect">
                <a:avLst/>
              </a:prstGeom>
            </p:spPr>
          </p:pic>
        </mc:Fallback>
      </mc:AlternateContent>
      <mc:AlternateContent xmlns:mc="http://schemas.openxmlformats.org/markup-compatibility/2006">
        <mc:Choice xmlns:p14="http://schemas.microsoft.com/office/powerpoint/2010/main" Requires="p14">
          <p:contentPart p14:bwMode="auto" r:id="rId138">
            <p14:nvContentPartPr>
              <p14:cNvPr id="458" name="Ink 457">
                <a:extLst>
                  <a:ext uri="{FF2B5EF4-FFF2-40B4-BE49-F238E27FC236}">
                    <a16:creationId xmlns:a16="http://schemas.microsoft.com/office/drawing/2014/main" id="{E99AE847-498E-551C-327E-FF429DFBE489}"/>
                  </a:ext>
                </a:extLst>
              </p14:cNvPr>
              <p14:cNvContentPartPr/>
              <p14:nvPr/>
            </p14:nvContentPartPr>
            <p14:xfrm>
              <a:off x="789665" y="3613462"/>
              <a:ext cx="60480" cy="72000"/>
            </p14:xfrm>
          </p:contentPart>
        </mc:Choice>
        <mc:Fallback>
          <p:pic>
            <p:nvPicPr>
              <p:cNvPr id="458" name="Ink 457">
                <a:extLst>
                  <a:ext uri="{FF2B5EF4-FFF2-40B4-BE49-F238E27FC236}">
                    <a16:creationId xmlns:a16="http://schemas.microsoft.com/office/drawing/2014/main" id="{E99AE847-498E-551C-327E-FF429DFBE489}"/>
                  </a:ext>
                </a:extLst>
              </p:cNvPr>
              <p:cNvPicPr/>
              <p:nvPr/>
            </p:nvPicPr>
            <p:blipFill>
              <a:blip r:embed="rId139"/>
              <a:stretch>
                <a:fillRect/>
              </a:stretch>
            </p:blipFill>
            <p:spPr>
              <a:xfrm>
                <a:off x="778865" y="3602662"/>
                <a:ext cx="81720" cy="93240"/>
              </a:xfrm>
              <a:prstGeom prst="rect">
                <a:avLst/>
              </a:prstGeom>
            </p:spPr>
          </p:pic>
        </mc:Fallback>
      </mc:AlternateContent>
      <mc:AlternateContent xmlns:mc="http://schemas.openxmlformats.org/markup-compatibility/2006">
        <mc:Choice xmlns:p14="http://schemas.microsoft.com/office/powerpoint/2010/main" Requires="p14">
          <p:contentPart p14:bwMode="auto" r:id="rId140">
            <p14:nvContentPartPr>
              <p14:cNvPr id="459" name="Ink 458">
                <a:extLst>
                  <a:ext uri="{FF2B5EF4-FFF2-40B4-BE49-F238E27FC236}">
                    <a16:creationId xmlns:a16="http://schemas.microsoft.com/office/drawing/2014/main" id="{A952D047-7A22-E8DC-F944-FCCD2E554C75}"/>
                  </a:ext>
                </a:extLst>
              </p14:cNvPr>
              <p14:cNvContentPartPr/>
              <p14:nvPr/>
            </p14:nvContentPartPr>
            <p14:xfrm>
              <a:off x="847265" y="3618142"/>
              <a:ext cx="85680" cy="132120"/>
            </p14:xfrm>
          </p:contentPart>
        </mc:Choice>
        <mc:Fallback>
          <p:pic>
            <p:nvPicPr>
              <p:cNvPr id="459" name="Ink 458">
                <a:extLst>
                  <a:ext uri="{FF2B5EF4-FFF2-40B4-BE49-F238E27FC236}">
                    <a16:creationId xmlns:a16="http://schemas.microsoft.com/office/drawing/2014/main" id="{A952D047-7A22-E8DC-F944-FCCD2E554C75}"/>
                  </a:ext>
                </a:extLst>
              </p:cNvPr>
              <p:cNvPicPr/>
              <p:nvPr/>
            </p:nvPicPr>
            <p:blipFill>
              <a:blip r:embed="rId141"/>
              <a:stretch>
                <a:fillRect/>
              </a:stretch>
            </p:blipFill>
            <p:spPr>
              <a:xfrm>
                <a:off x="836510" y="3607312"/>
                <a:ext cx="106831" cy="153418"/>
              </a:xfrm>
              <a:prstGeom prst="rect">
                <a:avLst/>
              </a:prstGeom>
            </p:spPr>
          </p:pic>
        </mc:Fallback>
      </mc:AlternateContent>
      <mc:AlternateContent xmlns:mc="http://schemas.openxmlformats.org/markup-compatibility/2006">
        <mc:Choice xmlns:p14="http://schemas.microsoft.com/office/powerpoint/2010/main" Requires="p14">
          <p:contentPart p14:bwMode="auto" r:id="rId142">
            <p14:nvContentPartPr>
              <p14:cNvPr id="460" name="Ink 459">
                <a:extLst>
                  <a:ext uri="{FF2B5EF4-FFF2-40B4-BE49-F238E27FC236}">
                    <a16:creationId xmlns:a16="http://schemas.microsoft.com/office/drawing/2014/main" id="{013A3886-7C50-BC98-9E5B-EC7935500E60}"/>
                  </a:ext>
                </a:extLst>
              </p14:cNvPr>
              <p14:cNvContentPartPr/>
              <p14:nvPr/>
            </p14:nvContentPartPr>
            <p14:xfrm>
              <a:off x="921065" y="3567382"/>
              <a:ext cx="60480" cy="113400"/>
            </p14:xfrm>
          </p:contentPart>
        </mc:Choice>
        <mc:Fallback>
          <p:pic>
            <p:nvPicPr>
              <p:cNvPr id="460" name="Ink 459">
                <a:extLst>
                  <a:ext uri="{FF2B5EF4-FFF2-40B4-BE49-F238E27FC236}">
                    <a16:creationId xmlns:a16="http://schemas.microsoft.com/office/drawing/2014/main" id="{013A3886-7C50-BC98-9E5B-EC7935500E60}"/>
                  </a:ext>
                </a:extLst>
              </p:cNvPr>
              <p:cNvPicPr/>
              <p:nvPr/>
            </p:nvPicPr>
            <p:blipFill>
              <a:blip r:embed="rId143"/>
              <a:stretch>
                <a:fillRect/>
              </a:stretch>
            </p:blipFill>
            <p:spPr>
              <a:xfrm>
                <a:off x="910200" y="3556616"/>
                <a:ext cx="81847" cy="134573"/>
              </a:xfrm>
              <a:prstGeom prst="rect">
                <a:avLst/>
              </a:prstGeom>
            </p:spPr>
          </p:pic>
        </mc:Fallback>
      </mc:AlternateContent>
      <mc:AlternateContent xmlns:mc="http://schemas.openxmlformats.org/markup-compatibility/2006">
        <mc:Choice xmlns:p14="http://schemas.microsoft.com/office/powerpoint/2010/main" Requires="p14">
          <p:contentPart p14:bwMode="auto" r:id="rId144">
            <p14:nvContentPartPr>
              <p14:cNvPr id="461" name="Ink 460">
                <a:extLst>
                  <a:ext uri="{FF2B5EF4-FFF2-40B4-BE49-F238E27FC236}">
                    <a16:creationId xmlns:a16="http://schemas.microsoft.com/office/drawing/2014/main" id="{B10DA540-A26D-5E6D-85E0-1B981608EDB3}"/>
                  </a:ext>
                </a:extLst>
              </p14:cNvPr>
              <p14:cNvContentPartPr/>
              <p14:nvPr/>
            </p14:nvContentPartPr>
            <p14:xfrm>
              <a:off x="939785" y="3583582"/>
              <a:ext cx="180360" cy="83160"/>
            </p14:xfrm>
          </p:contentPart>
        </mc:Choice>
        <mc:Fallback>
          <p:pic>
            <p:nvPicPr>
              <p:cNvPr id="461" name="Ink 460">
                <a:extLst>
                  <a:ext uri="{FF2B5EF4-FFF2-40B4-BE49-F238E27FC236}">
                    <a16:creationId xmlns:a16="http://schemas.microsoft.com/office/drawing/2014/main" id="{B10DA540-A26D-5E6D-85E0-1B981608EDB3}"/>
                  </a:ext>
                </a:extLst>
              </p:cNvPr>
              <p:cNvPicPr/>
              <p:nvPr/>
            </p:nvPicPr>
            <p:blipFill>
              <a:blip r:embed="rId145"/>
              <a:stretch>
                <a:fillRect/>
              </a:stretch>
            </p:blipFill>
            <p:spPr>
              <a:xfrm>
                <a:off x="928985" y="3572829"/>
                <a:ext cx="201600" cy="104308"/>
              </a:xfrm>
              <a:prstGeom prst="rect">
                <a:avLst/>
              </a:prstGeom>
            </p:spPr>
          </p:pic>
        </mc:Fallback>
      </mc:AlternateContent>
      <mc:AlternateContent xmlns:mc="http://schemas.openxmlformats.org/markup-compatibility/2006">
        <mc:Choice xmlns:p14="http://schemas.microsoft.com/office/powerpoint/2010/main" Requires="p14">
          <p:contentPart p14:bwMode="auto" r:id="rId146">
            <p14:nvContentPartPr>
              <p14:cNvPr id="462" name="Ink 461">
                <a:extLst>
                  <a:ext uri="{FF2B5EF4-FFF2-40B4-BE49-F238E27FC236}">
                    <a16:creationId xmlns:a16="http://schemas.microsoft.com/office/drawing/2014/main" id="{7B06816E-CD36-7C11-77DB-45A15B104A03}"/>
                  </a:ext>
                </a:extLst>
              </p14:cNvPr>
              <p14:cNvContentPartPr/>
              <p14:nvPr/>
            </p14:nvContentPartPr>
            <p14:xfrm>
              <a:off x="1103585" y="3542182"/>
              <a:ext cx="168840" cy="110880"/>
            </p14:xfrm>
          </p:contentPart>
        </mc:Choice>
        <mc:Fallback>
          <p:pic>
            <p:nvPicPr>
              <p:cNvPr id="462" name="Ink 461">
                <a:extLst>
                  <a:ext uri="{FF2B5EF4-FFF2-40B4-BE49-F238E27FC236}">
                    <a16:creationId xmlns:a16="http://schemas.microsoft.com/office/drawing/2014/main" id="{7B06816E-CD36-7C11-77DB-45A15B104A03}"/>
                  </a:ext>
                </a:extLst>
              </p:cNvPr>
              <p:cNvPicPr/>
              <p:nvPr/>
            </p:nvPicPr>
            <p:blipFill>
              <a:blip r:embed="rId147"/>
              <a:stretch>
                <a:fillRect/>
              </a:stretch>
            </p:blipFill>
            <p:spPr>
              <a:xfrm>
                <a:off x="1092808" y="3531382"/>
                <a:ext cx="190035" cy="132120"/>
              </a:xfrm>
              <a:prstGeom prst="rect">
                <a:avLst/>
              </a:prstGeom>
            </p:spPr>
          </p:pic>
        </mc:Fallback>
      </mc:AlternateContent>
      <mc:AlternateContent xmlns:mc="http://schemas.openxmlformats.org/markup-compatibility/2006">
        <mc:Choice xmlns:p14="http://schemas.microsoft.com/office/powerpoint/2010/main" Requires="p14">
          <p:contentPart p14:bwMode="auto" r:id="rId148">
            <p14:nvContentPartPr>
              <p14:cNvPr id="463" name="Ink 462">
                <a:extLst>
                  <a:ext uri="{FF2B5EF4-FFF2-40B4-BE49-F238E27FC236}">
                    <a16:creationId xmlns:a16="http://schemas.microsoft.com/office/drawing/2014/main" id="{83704BFC-5F3D-FD5E-6A21-7D0A1D7EC3D2}"/>
                  </a:ext>
                </a:extLst>
              </p14:cNvPr>
              <p14:cNvContentPartPr/>
              <p14:nvPr/>
            </p14:nvContentPartPr>
            <p14:xfrm>
              <a:off x="1219145" y="3552622"/>
              <a:ext cx="9720" cy="19800"/>
            </p14:xfrm>
          </p:contentPart>
        </mc:Choice>
        <mc:Fallback>
          <p:pic>
            <p:nvPicPr>
              <p:cNvPr id="463" name="Ink 462">
                <a:extLst>
                  <a:ext uri="{FF2B5EF4-FFF2-40B4-BE49-F238E27FC236}">
                    <a16:creationId xmlns:a16="http://schemas.microsoft.com/office/drawing/2014/main" id="{83704BFC-5F3D-FD5E-6A21-7D0A1D7EC3D2}"/>
                  </a:ext>
                </a:extLst>
              </p:cNvPr>
              <p:cNvPicPr/>
              <p:nvPr/>
            </p:nvPicPr>
            <p:blipFill>
              <a:blip r:embed="rId149"/>
              <a:stretch>
                <a:fillRect/>
              </a:stretch>
            </p:blipFill>
            <p:spPr>
              <a:xfrm>
                <a:off x="1208345" y="3541822"/>
                <a:ext cx="30960" cy="41040"/>
              </a:xfrm>
              <a:prstGeom prst="rect">
                <a:avLst/>
              </a:prstGeom>
            </p:spPr>
          </p:pic>
        </mc:Fallback>
      </mc:AlternateContent>
      <mc:AlternateContent xmlns:mc="http://schemas.openxmlformats.org/markup-compatibility/2006">
        <mc:Choice xmlns:p14="http://schemas.microsoft.com/office/powerpoint/2010/main" Requires="p14">
          <p:contentPart p14:bwMode="auto" r:id="rId150">
            <p14:nvContentPartPr>
              <p14:cNvPr id="490" name="Ink 489">
                <a:extLst>
                  <a:ext uri="{FF2B5EF4-FFF2-40B4-BE49-F238E27FC236}">
                    <a16:creationId xmlns:a16="http://schemas.microsoft.com/office/drawing/2014/main" id="{20E138F9-DEAF-C06F-AFB5-7F33428407E4}"/>
                  </a:ext>
                </a:extLst>
              </p14:cNvPr>
              <p14:cNvContentPartPr/>
              <p14:nvPr/>
            </p14:nvContentPartPr>
            <p14:xfrm>
              <a:off x="1260545" y="3572062"/>
              <a:ext cx="196920" cy="129600"/>
            </p14:xfrm>
          </p:contentPart>
        </mc:Choice>
        <mc:Fallback>
          <p:pic>
            <p:nvPicPr>
              <p:cNvPr id="490" name="Ink 489">
                <a:extLst>
                  <a:ext uri="{FF2B5EF4-FFF2-40B4-BE49-F238E27FC236}">
                    <a16:creationId xmlns:a16="http://schemas.microsoft.com/office/drawing/2014/main" id="{20E138F9-DEAF-C06F-AFB5-7F33428407E4}"/>
                  </a:ext>
                </a:extLst>
              </p:cNvPr>
              <p:cNvPicPr/>
              <p:nvPr/>
            </p:nvPicPr>
            <p:blipFill>
              <a:blip r:embed="rId151"/>
              <a:stretch>
                <a:fillRect/>
              </a:stretch>
            </p:blipFill>
            <p:spPr>
              <a:xfrm>
                <a:off x="1250086" y="3561262"/>
                <a:ext cx="218199" cy="150840"/>
              </a:xfrm>
              <a:prstGeom prst="rect">
                <a:avLst/>
              </a:prstGeom>
            </p:spPr>
          </p:pic>
        </mc:Fallback>
      </mc:AlternateContent>
      <mc:AlternateContent xmlns:mc="http://schemas.openxmlformats.org/markup-compatibility/2006">
        <mc:Choice xmlns:p14="http://schemas.microsoft.com/office/powerpoint/2010/main" Requires="p14">
          <p:contentPart p14:bwMode="auto" r:id="rId152">
            <p14:nvContentPartPr>
              <p14:cNvPr id="505" name="Ink 504">
                <a:extLst>
                  <a:ext uri="{FF2B5EF4-FFF2-40B4-BE49-F238E27FC236}">
                    <a16:creationId xmlns:a16="http://schemas.microsoft.com/office/drawing/2014/main" id="{B6ABD929-6F47-01F8-3572-500325526A0E}"/>
                  </a:ext>
                </a:extLst>
              </p14:cNvPr>
              <p14:cNvContentPartPr/>
              <p14:nvPr/>
            </p14:nvContentPartPr>
            <p14:xfrm>
              <a:off x="1507505" y="3493582"/>
              <a:ext cx="1409040" cy="214920"/>
            </p14:xfrm>
          </p:contentPart>
        </mc:Choice>
        <mc:Fallback>
          <p:pic>
            <p:nvPicPr>
              <p:cNvPr id="505" name="Ink 504">
                <a:extLst>
                  <a:ext uri="{FF2B5EF4-FFF2-40B4-BE49-F238E27FC236}">
                    <a16:creationId xmlns:a16="http://schemas.microsoft.com/office/drawing/2014/main" id="{B6ABD929-6F47-01F8-3572-500325526A0E}"/>
                  </a:ext>
                </a:extLst>
              </p:cNvPr>
              <p:cNvPicPr/>
              <p:nvPr/>
            </p:nvPicPr>
            <p:blipFill>
              <a:blip r:embed="rId153"/>
              <a:stretch>
                <a:fillRect/>
              </a:stretch>
            </p:blipFill>
            <p:spPr>
              <a:xfrm>
                <a:off x="1497065" y="3479182"/>
                <a:ext cx="1433880" cy="239760"/>
              </a:xfrm>
              <a:prstGeom prst="rect">
                <a:avLst/>
              </a:prstGeom>
            </p:spPr>
          </p:pic>
        </mc:Fallback>
      </mc:AlternateContent>
      <mc:AlternateContent xmlns:mc="http://schemas.openxmlformats.org/markup-compatibility/2006">
        <mc:Choice xmlns:p14="http://schemas.microsoft.com/office/powerpoint/2010/main" Requires="p14">
          <p:contentPart p14:bwMode="auto" r:id="rId154">
            <p14:nvContentPartPr>
              <p14:cNvPr id="514" name="Ink 513">
                <a:extLst>
                  <a:ext uri="{FF2B5EF4-FFF2-40B4-BE49-F238E27FC236}">
                    <a16:creationId xmlns:a16="http://schemas.microsoft.com/office/drawing/2014/main" id="{A91A4D50-68F4-3B83-F212-FCA8C7C38EA5}"/>
                  </a:ext>
                </a:extLst>
              </p14:cNvPr>
              <p14:cNvContentPartPr/>
              <p14:nvPr/>
            </p14:nvContentPartPr>
            <p14:xfrm>
              <a:off x="55265" y="3733702"/>
              <a:ext cx="1288800" cy="175680"/>
            </p14:xfrm>
          </p:contentPart>
        </mc:Choice>
        <mc:Fallback>
          <p:pic>
            <p:nvPicPr>
              <p:cNvPr id="514" name="Ink 513">
                <a:extLst>
                  <a:ext uri="{FF2B5EF4-FFF2-40B4-BE49-F238E27FC236}">
                    <a16:creationId xmlns:a16="http://schemas.microsoft.com/office/drawing/2014/main" id="{A91A4D50-68F4-3B83-F212-FCA8C7C38EA5}"/>
                  </a:ext>
                </a:extLst>
              </p:cNvPr>
              <p:cNvPicPr/>
              <p:nvPr/>
            </p:nvPicPr>
            <p:blipFill>
              <a:blip r:embed="rId155"/>
              <a:stretch>
                <a:fillRect/>
              </a:stretch>
            </p:blipFill>
            <p:spPr>
              <a:xfrm>
                <a:off x="44465" y="3722902"/>
                <a:ext cx="1310040" cy="197280"/>
              </a:xfrm>
              <a:prstGeom prst="rect">
                <a:avLst/>
              </a:prstGeom>
            </p:spPr>
          </p:pic>
        </mc:Fallback>
      </mc:AlternateContent>
      <mc:AlternateContent xmlns:mc="http://schemas.openxmlformats.org/markup-compatibility/2006">
        <mc:Choice xmlns:p14="http://schemas.microsoft.com/office/powerpoint/2010/main" Requires="p14">
          <p:contentPart p14:bwMode="auto" r:id="rId156">
            <p14:nvContentPartPr>
              <p14:cNvPr id="517" name="Ink 516">
                <a:extLst>
                  <a:ext uri="{FF2B5EF4-FFF2-40B4-BE49-F238E27FC236}">
                    <a16:creationId xmlns:a16="http://schemas.microsoft.com/office/drawing/2014/main" id="{31DC38FD-18C7-4AB0-5F90-FC5386D000C8}"/>
                  </a:ext>
                </a:extLst>
              </p14:cNvPr>
              <p14:cNvContentPartPr/>
              <p14:nvPr/>
            </p14:nvContentPartPr>
            <p14:xfrm>
              <a:off x="1436225" y="3685102"/>
              <a:ext cx="483120" cy="120600"/>
            </p14:xfrm>
          </p:contentPart>
        </mc:Choice>
        <mc:Fallback>
          <p:pic>
            <p:nvPicPr>
              <p:cNvPr id="517" name="Ink 516">
                <a:extLst>
                  <a:ext uri="{FF2B5EF4-FFF2-40B4-BE49-F238E27FC236}">
                    <a16:creationId xmlns:a16="http://schemas.microsoft.com/office/drawing/2014/main" id="{31DC38FD-18C7-4AB0-5F90-FC5386D000C8}"/>
                  </a:ext>
                </a:extLst>
              </p:cNvPr>
              <p:cNvPicPr/>
              <p:nvPr/>
            </p:nvPicPr>
            <p:blipFill>
              <a:blip r:embed="rId157"/>
              <a:stretch>
                <a:fillRect/>
              </a:stretch>
            </p:blipFill>
            <p:spPr>
              <a:xfrm>
                <a:off x="1425425" y="3674662"/>
                <a:ext cx="504360" cy="141840"/>
              </a:xfrm>
              <a:prstGeom prst="rect">
                <a:avLst/>
              </a:prstGeom>
            </p:spPr>
          </p:pic>
        </mc:Fallback>
      </mc:AlternateContent>
      <mc:AlternateContent xmlns:mc="http://schemas.openxmlformats.org/markup-compatibility/2006">
        <mc:Choice xmlns:p14="http://schemas.microsoft.com/office/powerpoint/2010/main" Requires="p14">
          <p:contentPart p14:bwMode="auto" r:id="rId158">
            <p14:nvContentPartPr>
              <p14:cNvPr id="518" name="Ink 517">
                <a:extLst>
                  <a:ext uri="{FF2B5EF4-FFF2-40B4-BE49-F238E27FC236}">
                    <a16:creationId xmlns:a16="http://schemas.microsoft.com/office/drawing/2014/main" id="{0DA39ED9-FF20-CE2F-851D-E426566C922F}"/>
                  </a:ext>
                </a:extLst>
              </p14:cNvPr>
              <p14:cNvContentPartPr/>
              <p14:nvPr/>
            </p14:nvContentPartPr>
            <p14:xfrm>
              <a:off x="1637105" y="3733702"/>
              <a:ext cx="9720" cy="41760"/>
            </p14:xfrm>
          </p:contentPart>
        </mc:Choice>
        <mc:Fallback>
          <p:pic>
            <p:nvPicPr>
              <p:cNvPr id="518" name="Ink 517">
                <a:extLst>
                  <a:ext uri="{FF2B5EF4-FFF2-40B4-BE49-F238E27FC236}">
                    <a16:creationId xmlns:a16="http://schemas.microsoft.com/office/drawing/2014/main" id="{0DA39ED9-FF20-CE2F-851D-E426566C922F}"/>
                  </a:ext>
                </a:extLst>
              </p:cNvPr>
              <p:cNvPicPr/>
              <p:nvPr/>
            </p:nvPicPr>
            <p:blipFill>
              <a:blip r:embed="rId159"/>
              <a:stretch>
                <a:fillRect/>
              </a:stretch>
            </p:blipFill>
            <p:spPr>
              <a:xfrm>
                <a:off x="1626305" y="3722902"/>
                <a:ext cx="30960" cy="63000"/>
              </a:xfrm>
              <a:prstGeom prst="rect">
                <a:avLst/>
              </a:prstGeom>
            </p:spPr>
          </p:pic>
        </mc:Fallback>
      </mc:AlternateContent>
      <mc:AlternateContent xmlns:mc="http://schemas.openxmlformats.org/markup-compatibility/2006">
        <mc:Choice xmlns:p14="http://schemas.microsoft.com/office/powerpoint/2010/main" Requires="p14">
          <p:contentPart p14:bwMode="auto" r:id="rId160">
            <p14:nvContentPartPr>
              <p14:cNvPr id="524" name="Ink 523">
                <a:extLst>
                  <a:ext uri="{FF2B5EF4-FFF2-40B4-BE49-F238E27FC236}">
                    <a16:creationId xmlns:a16="http://schemas.microsoft.com/office/drawing/2014/main" id="{603FE1FF-DAFA-6281-9317-FF045CF8BDB6}"/>
                  </a:ext>
                </a:extLst>
              </p14:cNvPr>
              <p14:cNvContentPartPr/>
              <p14:nvPr/>
            </p14:nvContentPartPr>
            <p14:xfrm>
              <a:off x="1976225" y="3673582"/>
              <a:ext cx="767160" cy="115560"/>
            </p14:xfrm>
          </p:contentPart>
        </mc:Choice>
        <mc:Fallback>
          <p:pic>
            <p:nvPicPr>
              <p:cNvPr id="524" name="Ink 523">
                <a:extLst>
                  <a:ext uri="{FF2B5EF4-FFF2-40B4-BE49-F238E27FC236}">
                    <a16:creationId xmlns:a16="http://schemas.microsoft.com/office/drawing/2014/main" id="{603FE1FF-DAFA-6281-9317-FF045CF8BDB6}"/>
                  </a:ext>
                </a:extLst>
              </p:cNvPr>
              <p:cNvPicPr/>
              <p:nvPr/>
            </p:nvPicPr>
            <p:blipFill>
              <a:blip r:embed="rId161"/>
              <a:stretch>
                <a:fillRect/>
              </a:stretch>
            </p:blipFill>
            <p:spPr>
              <a:xfrm>
                <a:off x="1965780" y="3663174"/>
                <a:ext cx="788410" cy="136734"/>
              </a:xfrm>
              <a:prstGeom prst="rect">
                <a:avLst/>
              </a:prstGeom>
            </p:spPr>
          </p:pic>
        </mc:Fallback>
      </mc:AlternateContent>
      <mc:AlternateContent xmlns:mc="http://schemas.openxmlformats.org/markup-compatibility/2006">
        <mc:Choice xmlns:p14="http://schemas.microsoft.com/office/powerpoint/2010/main" Requires="p14">
          <p:contentPart p14:bwMode="auto" r:id="rId162">
            <p14:nvContentPartPr>
              <p14:cNvPr id="532" name="Ink 531">
                <a:extLst>
                  <a:ext uri="{FF2B5EF4-FFF2-40B4-BE49-F238E27FC236}">
                    <a16:creationId xmlns:a16="http://schemas.microsoft.com/office/drawing/2014/main" id="{35E4CBAC-1CE3-D3CC-2549-8485941E8759}"/>
                  </a:ext>
                </a:extLst>
              </p14:cNvPr>
              <p14:cNvContentPartPr/>
              <p14:nvPr/>
            </p14:nvContentPartPr>
            <p14:xfrm>
              <a:off x="41225" y="3915862"/>
              <a:ext cx="1175760" cy="157680"/>
            </p14:xfrm>
          </p:contentPart>
        </mc:Choice>
        <mc:Fallback>
          <p:pic>
            <p:nvPicPr>
              <p:cNvPr id="532" name="Ink 531">
                <a:extLst>
                  <a:ext uri="{FF2B5EF4-FFF2-40B4-BE49-F238E27FC236}">
                    <a16:creationId xmlns:a16="http://schemas.microsoft.com/office/drawing/2014/main" id="{35E4CBAC-1CE3-D3CC-2549-8485941E8759}"/>
                  </a:ext>
                </a:extLst>
              </p:cNvPr>
              <p:cNvPicPr/>
              <p:nvPr/>
            </p:nvPicPr>
            <p:blipFill>
              <a:blip r:embed="rId163"/>
              <a:stretch>
                <a:fillRect/>
              </a:stretch>
            </p:blipFill>
            <p:spPr>
              <a:xfrm>
                <a:off x="30785" y="3905398"/>
                <a:ext cx="1197000" cy="178969"/>
              </a:xfrm>
              <a:prstGeom prst="rect">
                <a:avLst/>
              </a:prstGeom>
            </p:spPr>
          </p:pic>
        </mc:Fallback>
      </mc:AlternateContent>
      <mc:AlternateContent xmlns:mc="http://schemas.openxmlformats.org/markup-compatibility/2006">
        <mc:Choice xmlns:p14="http://schemas.microsoft.com/office/powerpoint/2010/main" Requires="p14">
          <p:contentPart p14:bwMode="auto" r:id="rId164">
            <p14:nvContentPartPr>
              <p14:cNvPr id="547" name="Ink 546">
                <a:extLst>
                  <a:ext uri="{FF2B5EF4-FFF2-40B4-BE49-F238E27FC236}">
                    <a16:creationId xmlns:a16="http://schemas.microsoft.com/office/drawing/2014/main" id="{922B15FE-6FEC-9961-6A58-B594AD5C0EF5}"/>
                  </a:ext>
                </a:extLst>
              </p14:cNvPr>
              <p14:cNvContentPartPr/>
              <p14:nvPr/>
            </p14:nvContentPartPr>
            <p14:xfrm>
              <a:off x="1292945" y="3816862"/>
              <a:ext cx="1621440" cy="168840"/>
            </p14:xfrm>
          </p:contentPart>
        </mc:Choice>
        <mc:Fallback>
          <p:pic>
            <p:nvPicPr>
              <p:cNvPr id="547" name="Ink 546">
                <a:extLst>
                  <a:ext uri="{FF2B5EF4-FFF2-40B4-BE49-F238E27FC236}">
                    <a16:creationId xmlns:a16="http://schemas.microsoft.com/office/drawing/2014/main" id="{922B15FE-6FEC-9961-6A58-B594AD5C0EF5}"/>
                  </a:ext>
                </a:extLst>
              </p:cNvPr>
              <p:cNvPicPr/>
              <p:nvPr/>
            </p:nvPicPr>
            <p:blipFill>
              <a:blip r:embed="rId165"/>
              <a:stretch>
                <a:fillRect/>
              </a:stretch>
            </p:blipFill>
            <p:spPr>
              <a:xfrm>
                <a:off x="1282145" y="3806062"/>
                <a:ext cx="1642680" cy="190080"/>
              </a:xfrm>
              <a:prstGeom prst="rect">
                <a:avLst/>
              </a:prstGeom>
            </p:spPr>
          </p:pic>
        </mc:Fallback>
      </mc:AlternateContent>
      <mc:AlternateContent xmlns:mc="http://schemas.openxmlformats.org/markup-compatibility/2006">
        <mc:Choice xmlns:p14="http://schemas.microsoft.com/office/powerpoint/2010/main" Requires="p14">
          <p:contentPart p14:bwMode="auto" r:id="rId166">
            <p14:nvContentPartPr>
              <p14:cNvPr id="562" name="Ink 561">
                <a:extLst>
                  <a:ext uri="{FF2B5EF4-FFF2-40B4-BE49-F238E27FC236}">
                    <a16:creationId xmlns:a16="http://schemas.microsoft.com/office/drawing/2014/main" id="{ABE6FA07-BD5E-DFE0-0656-38EFC60E715E}"/>
                  </a:ext>
                </a:extLst>
              </p14:cNvPr>
              <p14:cNvContentPartPr/>
              <p14:nvPr/>
            </p14:nvContentPartPr>
            <p14:xfrm>
              <a:off x="41225" y="4044022"/>
              <a:ext cx="1067400" cy="137880"/>
            </p14:xfrm>
          </p:contentPart>
        </mc:Choice>
        <mc:Fallback>
          <p:pic>
            <p:nvPicPr>
              <p:cNvPr id="562" name="Ink 561">
                <a:extLst>
                  <a:ext uri="{FF2B5EF4-FFF2-40B4-BE49-F238E27FC236}">
                    <a16:creationId xmlns:a16="http://schemas.microsoft.com/office/drawing/2014/main" id="{ABE6FA07-BD5E-DFE0-0656-38EFC60E715E}"/>
                  </a:ext>
                </a:extLst>
              </p:cNvPr>
              <p:cNvPicPr/>
              <p:nvPr/>
            </p:nvPicPr>
            <p:blipFill>
              <a:blip r:embed="rId167"/>
              <a:stretch>
                <a:fillRect/>
              </a:stretch>
            </p:blipFill>
            <p:spPr>
              <a:xfrm>
                <a:off x="30781" y="4033582"/>
                <a:ext cx="1088647" cy="159120"/>
              </a:xfrm>
              <a:prstGeom prst="rect">
                <a:avLst/>
              </a:prstGeom>
            </p:spPr>
          </p:pic>
        </mc:Fallback>
      </mc:AlternateContent>
      <mc:AlternateContent xmlns:mc="http://schemas.openxmlformats.org/markup-compatibility/2006">
        <mc:Choice xmlns:p14="http://schemas.microsoft.com/office/powerpoint/2010/main" Requires="p14">
          <p:contentPart p14:bwMode="auto" r:id="rId168">
            <p14:nvContentPartPr>
              <p14:cNvPr id="577" name="Ink 576">
                <a:extLst>
                  <a:ext uri="{FF2B5EF4-FFF2-40B4-BE49-F238E27FC236}">
                    <a16:creationId xmlns:a16="http://schemas.microsoft.com/office/drawing/2014/main" id="{BF388ECA-6D61-2262-248B-CB7B30BB7BE2}"/>
                  </a:ext>
                </a:extLst>
              </p14:cNvPr>
              <p14:cNvContentPartPr/>
              <p14:nvPr/>
            </p14:nvContentPartPr>
            <p14:xfrm>
              <a:off x="1159025" y="3983182"/>
              <a:ext cx="1226520" cy="147960"/>
            </p14:xfrm>
          </p:contentPart>
        </mc:Choice>
        <mc:Fallback>
          <p:pic>
            <p:nvPicPr>
              <p:cNvPr id="577" name="Ink 576">
                <a:extLst>
                  <a:ext uri="{FF2B5EF4-FFF2-40B4-BE49-F238E27FC236}">
                    <a16:creationId xmlns:a16="http://schemas.microsoft.com/office/drawing/2014/main" id="{BF388ECA-6D61-2262-248B-CB7B30BB7BE2}"/>
                  </a:ext>
                </a:extLst>
              </p:cNvPr>
              <p:cNvPicPr/>
              <p:nvPr/>
            </p:nvPicPr>
            <p:blipFill>
              <a:blip r:embed="rId169"/>
              <a:stretch>
                <a:fillRect/>
              </a:stretch>
            </p:blipFill>
            <p:spPr>
              <a:xfrm>
                <a:off x="1148225" y="3972408"/>
                <a:ext cx="1247760" cy="169148"/>
              </a:xfrm>
              <a:prstGeom prst="rect">
                <a:avLst/>
              </a:prstGeom>
            </p:spPr>
          </p:pic>
        </mc:Fallback>
      </mc:AlternateContent>
      <mc:AlternateContent xmlns:mc="http://schemas.openxmlformats.org/markup-compatibility/2006">
        <mc:Choice xmlns:p14="http://schemas.microsoft.com/office/powerpoint/2010/main" Requires="p14">
          <p:contentPart p14:bwMode="auto" r:id="rId170">
            <p14:nvContentPartPr>
              <p14:cNvPr id="611" name="Ink 610">
                <a:extLst>
                  <a:ext uri="{FF2B5EF4-FFF2-40B4-BE49-F238E27FC236}">
                    <a16:creationId xmlns:a16="http://schemas.microsoft.com/office/drawing/2014/main" id="{2BAC40F7-D0EC-F2FE-9965-06950617F551}"/>
                  </a:ext>
                </a:extLst>
              </p14:cNvPr>
              <p14:cNvContentPartPr/>
              <p14:nvPr/>
            </p14:nvContentPartPr>
            <p14:xfrm>
              <a:off x="27545" y="3985342"/>
              <a:ext cx="2784960" cy="318960"/>
            </p14:xfrm>
          </p:contentPart>
        </mc:Choice>
        <mc:Fallback>
          <p:pic>
            <p:nvPicPr>
              <p:cNvPr id="611" name="Ink 610">
                <a:extLst>
                  <a:ext uri="{FF2B5EF4-FFF2-40B4-BE49-F238E27FC236}">
                    <a16:creationId xmlns:a16="http://schemas.microsoft.com/office/drawing/2014/main" id="{2BAC40F7-D0EC-F2FE-9965-06950617F551}"/>
                  </a:ext>
                </a:extLst>
              </p:cNvPr>
              <p:cNvPicPr/>
              <p:nvPr/>
            </p:nvPicPr>
            <p:blipFill>
              <a:blip r:embed="rId171"/>
              <a:stretch>
                <a:fillRect/>
              </a:stretch>
            </p:blipFill>
            <p:spPr>
              <a:xfrm>
                <a:off x="16745" y="3974542"/>
                <a:ext cx="2806200" cy="340200"/>
              </a:xfrm>
              <a:prstGeom prst="rect">
                <a:avLst/>
              </a:prstGeom>
            </p:spPr>
          </p:pic>
        </mc:Fallback>
      </mc:AlternateContent>
      <mc:AlternateContent xmlns:mc="http://schemas.openxmlformats.org/markup-compatibility/2006">
        <mc:Choice xmlns:p14="http://schemas.microsoft.com/office/powerpoint/2010/main" Requires="p14">
          <p:contentPart p14:bwMode="auto" r:id="rId172">
            <p14:nvContentPartPr>
              <p14:cNvPr id="618" name="Ink 617">
                <a:extLst>
                  <a:ext uri="{FF2B5EF4-FFF2-40B4-BE49-F238E27FC236}">
                    <a16:creationId xmlns:a16="http://schemas.microsoft.com/office/drawing/2014/main" id="{ED61E355-1067-D049-38A0-8BB37A056D34}"/>
                  </a:ext>
                </a:extLst>
              </p14:cNvPr>
              <p14:cNvContentPartPr/>
              <p14:nvPr/>
            </p14:nvContentPartPr>
            <p14:xfrm>
              <a:off x="2875081" y="7502180"/>
              <a:ext cx="660600" cy="113400"/>
            </p14:xfrm>
          </p:contentPart>
        </mc:Choice>
        <mc:Fallback>
          <p:pic>
            <p:nvPicPr>
              <p:cNvPr id="618" name="Ink 617">
                <a:extLst>
                  <a:ext uri="{FF2B5EF4-FFF2-40B4-BE49-F238E27FC236}">
                    <a16:creationId xmlns:a16="http://schemas.microsoft.com/office/drawing/2014/main" id="{ED61E355-1067-D049-38A0-8BB37A056D34}"/>
                  </a:ext>
                </a:extLst>
              </p:cNvPr>
              <p:cNvPicPr/>
              <p:nvPr/>
            </p:nvPicPr>
            <p:blipFill>
              <a:blip r:embed="rId173"/>
              <a:stretch>
                <a:fillRect/>
              </a:stretch>
            </p:blipFill>
            <p:spPr>
              <a:xfrm>
                <a:off x="2864281" y="7491740"/>
                <a:ext cx="681840" cy="134640"/>
              </a:xfrm>
              <a:prstGeom prst="rect">
                <a:avLst/>
              </a:prstGeom>
            </p:spPr>
          </p:pic>
        </mc:Fallback>
      </mc:AlternateContent>
      <mc:AlternateContent xmlns:mc="http://schemas.openxmlformats.org/markup-compatibility/2006">
        <mc:Choice xmlns:p14="http://schemas.microsoft.com/office/powerpoint/2010/main" Requires="p14">
          <p:contentPart p14:bwMode="auto" r:id="rId174">
            <p14:nvContentPartPr>
              <p14:cNvPr id="621" name="Ink 620">
                <a:extLst>
                  <a:ext uri="{FF2B5EF4-FFF2-40B4-BE49-F238E27FC236}">
                    <a16:creationId xmlns:a16="http://schemas.microsoft.com/office/drawing/2014/main" id="{09A6CE87-CFF2-F56C-2FEE-846F7C4A85E0}"/>
                  </a:ext>
                </a:extLst>
              </p14:cNvPr>
              <p14:cNvContentPartPr/>
              <p14:nvPr/>
            </p14:nvContentPartPr>
            <p14:xfrm>
              <a:off x="32225" y="4297102"/>
              <a:ext cx="432000" cy="106560"/>
            </p14:xfrm>
          </p:contentPart>
        </mc:Choice>
        <mc:Fallback>
          <p:pic>
            <p:nvPicPr>
              <p:cNvPr id="621" name="Ink 620">
                <a:extLst>
                  <a:ext uri="{FF2B5EF4-FFF2-40B4-BE49-F238E27FC236}">
                    <a16:creationId xmlns:a16="http://schemas.microsoft.com/office/drawing/2014/main" id="{09A6CE87-CFF2-F56C-2FEE-846F7C4A85E0}"/>
                  </a:ext>
                </a:extLst>
              </p:cNvPr>
              <p:cNvPicPr/>
              <p:nvPr/>
            </p:nvPicPr>
            <p:blipFill>
              <a:blip r:embed="rId175"/>
              <a:stretch>
                <a:fillRect/>
              </a:stretch>
            </p:blipFill>
            <p:spPr>
              <a:xfrm>
                <a:off x="21434" y="4286302"/>
                <a:ext cx="453222"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176">
            <p14:nvContentPartPr>
              <p14:cNvPr id="622" name="Ink 621">
                <a:extLst>
                  <a:ext uri="{FF2B5EF4-FFF2-40B4-BE49-F238E27FC236}">
                    <a16:creationId xmlns:a16="http://schemas.microsoft.com/office/drawing/2014/main" id="{32D273CF-357C-20D8-4BEC-987BDC131093}"/>
                  </a:ext>
                </a:extLst>
              </p14:cNvPr>
              <p14:cNvContentPartPr/>
              <p14:nvPr/>
            </p14:nvContentPartPr>
            <p14:xfrm>
              <a:off x="452345" y="4308622"/>
              <a:ext cx="118080" cy="46440"/>
            </p14:xfrm>
          </p:contentPart>
        </mc:Choice>
        <mc:Fallback>
          <p:pic>
            <p:nvPicPr>
              <p:cNvPr id="622" name="Ink 621">
                <a:extLst>
                  <a:ext uri="{FF2B5EF4-FFF2-40B4-BE49-F238E27FC236}">
                    <a16:creationId xmlns:a16="http://schemas.microsoft.com/office/drawing/2014/main" id="{32D273CF-357C-20D8-4BEC-987BDC131093}"/>
                  </a:ext>
                </a:extLst>
              </p:cNvPr>
              <p:cNvPicPr/>
              <p:nvPr/>
            </p:nvPicPr>
            <p:blipFill>
              <a:blip r:embed="rId177"/>
              <a:stretch>
                <a:fillRect/>
              </a:stretch>
            </p:blipFill>
            <p:spPr>
              <a:xfrm>
                <a:off x="441545" y="4297905"/>
                <a:ext cx="139320" cy="67517"/>
              </a:xfrm>
              <a:prstGeom prst="rect">
                <a:avLst/>
              </a:prstGeom>
            </p:spPr>
          </p:pic>
        </mc:Fallback>
      </mc:AlternateContent>
      <mc:AlternateContent xmlns:mc="http://schemas.openxmlformats.org/markup-compatibility/2006">
        <mc:Choice xmlns:p14="http://schemas.microsoft.com/office/powerpoint/2010/main" Requires="p14">
          <p:contentPart p14:bwMode="auto" r:id="rId178">
            <p14:nvContentPartPr>
              <p14:cNvPr id="623" name="Ink 622">
                <a:extLst>
                  <a:ext uri="{FF2B5EF4-FFF2-40B4-BE49-F238E27FC236}">
                    <a16:creationId xmlns:a16="http://schemas.microsoft.com/office/drawing/2014/main" id="{B61E7506-535D-094E-DFF8-23932A335787}"/>
                  </a:ext>
                </a:extLst>
              </p14:cNvPr>
              <p14:cNvContentPartPr/>
              <p14:nvPr/>
            </p14:nvContentPartPr>
            <p14:xfrm>
              <a:off x="567905" y="4306102"/>
              <a:ext cx="76680" cy="53640"/>
            </p14:xfrm>
          </p:contentPart>
        </mc:Choice>
        <mc:Fallback>
          <p:pic>
            <p:nvPicPr>
              <p:cNvPr id="623" name="Ink 622">
                <a:extLst>
                  <a:ext uri="{FF2B5EF4-FFF2-40B4-BE49-F238E27FC236}">
                    <a16:creationId xmlns:a16="http://schemas.microsoft.com/office/drawing/2014/main" id="{B61E7506-535D-094E-DFF8-23932A335787}"/>
                  </a:ext>
                </a:extLst>
              </p:cNvPr>
              <p:cNvPicPr/>
              <p:nvPr/>
            </p:nvPicPr>
            <p:blipFill>
              <a:blip r:embed="rId179"/>
              <a:stretch>
                <a:fillRect/>
              </a:stretch>
            </p:blipFill>
            <p:spPr>
              <a:xfrm>
                <a:off x="557105" y="4295302"/>
                <a:ext cx="97920" cy="74880"/>
              </a:xfrm>
              <a:prstGeom prst="rect">
                <a:avLst/>
              </a:prstGeom>
            </p:spPr>
          </p:pic>
        </mc:Fallback>
      </mc:AlternateContent>
      <mc:AlternateContent xmlns:mc="http://schemas.openxmlformats.org/markup-compatibility/2006">
        <mc:Choice xmlns:p14="http://schemas.microsoft.com/office/powerpoint/2010/main" Requires="p14">
          <p:contentPart p14:bwMode="auto" r:id="rId180">
            <p14:nvContentPartPr>
              <p14:cNvPr id="627" name="Ink 626">
                <a:extLst>
                  <a:ext uri="{FF2B5EF4-FFF2-40B4-BE49-F238E27FC236}">
                    <a16:creationId xmlns:a16="http://schemas.microsoft.com/office/drawing/2014/main" id="{F8E0D784-47A0-E653-4AAC-0EDE5B90FAD8}"/>
                  </a:ext>
                </a:extLst>
              </p14:cNvPr>
              <p14:cNvContentPartPr/>
              <p14:nvPr/>
            </p14:nvContentPartPr>
            <p14:xfrm>
              <a:off x="699305" y="4278742"/>
              <a:ext cx="397440" cy="69480"/>
            </p14:xfrm>
          </p:contentPart>
        </mc:Choice>
        <mc:Fallback>
          <p:pic>
            <p:nvPicPr>
              <p:cNvPr id="627" name="Ink 626">
                <a:extLst>
                  <a:ext uri="{FF2B5EF4-FFF2-40B4-BE49-F238E27FC236}">
                    <a16:creationId xmlns:a16="http://schemas.microsoft.com/office/drawing/2014/main" id="{F8E0D784-47A0-E653-4AAC-0EDE5B90FAD8}"/>
                  </a:ext>
                </a:extLst>
              </p:cNvPr>
              <p:cNvPicPr/>
              <p:nvPr/>
            </p:nvPicPr>
            <p:blipFill>
              <a:blip r:embed="rId181"/>
              <a:stretch>
                <a:fillRect/>
              </a:stretch>
            </p:blipFill>
            <p:spPr>
              <a:xfrm>
                <a:off x="688865" y="4267942"/>
                <a:ext cx="418680" cy="90720"/>
              </a:xfrm>
              <a:prstGeom prst="rect">
                <a:avLst/>
              </a:prstGeom>
            </p:spPr>
          </p:pic>
        </mc:Fallback>
      </mc:AlternateContent>
      <mc:AlternateContent xmlns:mc="http://schemas.openxmlformats.org/markup-compatibility/2006">
        <mc:Choice xmlns:p14="http://schemas.microsoft.com/office/powerpoint/2010/main" Requires="p14">
          <p:contentPart p14:bwMode="auto" r:id="rId182">
            <p14:nvContentPartPr>
              <p14:cNvPr id="641" name="Ink 640">
                <a:extLst>
                  <a:ext uri="{FF2B5EF4-FFF2-40B4-BE49-F238E27FC236}">
                    <a16:creationId xmlns:a16="http://schemas.microsoft.com/office/drawing/2014/main" id="{264CF455-17DA-21A6-DBC9-B88C8902DE39}"/>
                  </a:ext>
                </a:extLst>
              </p14:cNvPr>
              <p14:cNvContentPartPr/>
              <p14:nvPr/>
            </p14:nvContentPartPr>
            <p14:xfrm>
              <a:off x="1124465" y="4213942"/>
              <a:ext cx="1489680" cy="122400"/>
            </p14:xfrm>
          </p:contentPart>
        </mc:Choice>
        <mc:Fallback>
          <p:pic>
            <p:nvPicPr>
              <p:cNvPr id="641" name="Ink 640">
                <a:extLst>
                  <a:ext uri="{FF2B5EF4-FFF2-40B4-BE49-F238E27FC236}">
                    <a16:creationId xmlns:a16="http://schemas.microsoft.com/office/drawing/2014/main" id="{264CF455-17DA-21A6-DBC9-B88C8902DE39}"/>
                  </a:ext>
                </a:extLst>
              </p:cNvPr>
              <p:cNvPicPr/>
              <p:nvPr/>
            </p:nvPicPr>
            <p:blipFill>
              <a:blip r:embed="rId183"/>
              <a:stretch>
                <a:fillRect/>
              </a:stretch>
            </p:blipFill>
            <p:spPr>
              <a:xfrm>
                <a:off x="1113665" y="4203174"/>
                <a:ext cx="1510920" cy="143578"/>
              </a:xfrm>
              <a:prstGeom prst="rect">
                <a:avLst/>
              </a:prstGeom>
            </p:spPr>
          </p:pic>
        </mc:Fallback>
      </mc:AlternateContent>
      <mc:AlternateContent xmlns:mc="http://schemas.openxmlformats.org/markup-compatibility/2006">
        <mc:Choice xmlns:p14="http://schemas.microsoft.com/office/powerpoint/2010/main" Requires="p14">
          <p:contentPart p14:bwMode="auto" r:id="rId184">
            <p14:nvContentPartPr>
              <p14:cNvPr id="642" name="Ink 641">
                <a:extLst>
                  <a:ext uri="{FF2B5EF4-FFF2-40B4-BE49-F238E27FC236}">
                    <a16:creationId xmlns:a16="http://schemas.microsoft.com/office/drawing/2014/main" id="{2C53675B-9D47-1A10-F287-9047D33D2256}"/>
                  </a:ext>
                </a:extLst>
              </p14:cNvPr>
              <p14:cNvContentPartPr/>
              <p14:nvPr/>
            </p14:nvContentPartPr>
            <p14:xfrm>
              <a:off x="2641505" y="4290262"/>
              <a:ext cx="5040" cy="7200"/>
            </p14:xfrm>
          </p:contentPart>
        </mc:Choice>
        <mc:Fallback>
          <p:pic>
            <p:nvPicPr>
              <p:cNvPr id="642" name="Ink 641">
                <a:extLst>
                  <a:ext uri="{FF2B5EF4-FFF2-40B4-BE49-F238E27FC236}">
                    <a16:creationId xmlns:a16="http://schemas.microsoft.com/office/drawing/2014/main" id="{2C53675B-9D47-1A10-F287-9047D33D2256}"/>
                  </a:ext>
                </a:extLst>
              </p:cNvPr>
              <p:cNvPicPr/>
              <p:nvPr/>
            </p:nvPicPr>
            <p:blipFill>
              <a:blip r:embed="rId185"/>
              <a:stretch>
                <a:fillRect/>
              </a:stretch>
            </p:blipFill>
            <p:spPr>
              <a:xfrm>
                <a:off x="2630705" y="4279462"/>
                <a:ext cx="2628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186">
            <p14:nvContentPartPr>
              <p14:cNvPr id="644" name="Ink 643">
                <a:extLst>
                  <a:ext uri="{FF2B5EF4-FFF2-40B4-BE49-F238E27FC236}">
                    <a16:creationId xmlns:a16="http://schemas.microsoft.com/office/drawing/2014/main" id="{6AE58F3B-2ED2-1AC3-17CE-21374C2E10DF}"/>
                  </a:ext>
                </a:extLst>
              </p14:cNvPr>
              <p14:cNvContentPartPr/>
              <p14:nvPr/>
            </p14:nvContentPartPr>
            <p14:xfrm>
              <a:off x="39408" y="5412208"/>
              <a:ext cx="86400" cy="99720"/>
            </p14:xfrm>
          </p:contentPart>
        </mc:Choice>
        <mc:Fallback>
          <p:pic>
            <p:nvPicPr>
              <p:cNvPr id="644" name="Ink 643">
                <a:extLst>
                  <a:ext uri="{FF2B5EF4-FFF2-40B4-BE49-F238E27FC236}">
                    <a16:creationId xmlns:a16="http://schemas.microsoft.com/office/drawing/2014/main" id="{6AE58F3B-2ED2-1AC3-17CE-21374C2E10DF}"/>
                  </a:ext>
                </a:extLst>
              </p:cNvPr>
              <p:cNvPicPr/>
              <p:nvPr/>
            </p:nvPicPr>
            <p:blipFill>
              <a:blip r:embed="rId187"/>
              <a:stretch>
                <a:fillRect/>
              </a:stretch>
            </p:blipFill>
            <p:spPr>
              <a:xfrm>
                <a:off x="28608" y="5401408"/>
                <a:ext cx="107640" cy="120960"/>
              </a:xfrm>
              <a:prstGeom prst="rect">
                <a:avLst/>
              </a:prstGeom>
            </p:spPr>
          </p:pic>
        </mc:Fallback>
      </mc:AlternateContent>
      <mc:AlternateContent xmlns:mc="http://schemas.openxmlformats.org/markup-compatibility/2006">
        <mc:Choice xmlns:p14="http://schemas.microsoft.com/office/powerpoint/2010/main" Requires="p14">
          <p:contentPart p14:bwMode="auto" r:id="rId188">
            <p14:nvContentPartPr>
              <p14:cNvPr id="645" name="Ink 644">
                <a:extLst>
                  <a:ext uri="{FF2B5EF4-FFF2-40B4-BE49-F238E27FC236}">
                    <a16:creationId xmlns:a16="http://schemas.microsoft.com/office/drawing/2014/main" id="{0D01202C-6D18-E438-5C51-EE83FF0F45E1}"/>
                  </a:ext>
                </a:extLst>
              </p14:cNvPr>
              <p14:cNvContentPartPr/>
              <p14:nvPr/>
            </p14:nvContentPartPr>
            <p14:xfrm>
              <a:off x="152088" y="5471608"/>
              <a:ext cx="83160" cy="178920"/>
            </p14:xfrm>
          </p:contentPart>
        </mc:Choice>
        <mc:Fallback>
          <p:pic>
            <p:nvPicPr>
              <p:cNvPr id="645" name="Ink 644">
                <a:extLst>
                  <a:ext uri="{FF2B5EF4-FFF2-40B4-BE49-F238E27FC236}">
                    <a16:creationId xmlns:a16="http://schemas.microsoft.com/office/drawing/2014/main" id="{0D01202C-6D18-E438-5C51-EE83FF0F45E1}"/>
                  </a:ext>
                </a:extLst>
              </p:cNvPr>
              <p:cNvPicPr/>
              <p:nvPr/>
            </p:nvPicPr>
            <p:blipFill>
              <a:blip r:embed="rId189"/>
              <a:stretch>
                <a:fillRect/>
              </a:stretch>
            </p:blipFill>
            <p:spPr>
              <a:xfrm>
                <a:off x="141288" y="5460808"/>
                <a:ext cx="104400" cy="200160"/>
              </a:xfrm>
              <a:prstGeom prst="rect">
                <a:avLst/>
              </a:prstGeom>
            </p:spPr>
          </p:pic>
        </mc:Fallback>
      </mc:AlternateContent>
      <mc:AlternateContent xmlns:mc="http://schemas.openxmlformats.org/markup-compatibility/2006">
        <mc:Choice xmlns:p14="http://schemas.microsoft.com/office/powerpoint/2010/main" Requires="p14">
          <p:contentPart p14:bwMode="auto" r:id="rId190">
            <p14:nvContentPartPr>
              <p14:cNvPr id="654" name="Ink 653">
                <a:extLst>
                  <a:ext uri="{FF2B5EF4-FFF2-40B4-BE49-F238E27FC236}">
                    <a16:creationId xmlns:a16="http://schemas.microsoft.com/office/drawing/2014/main" id="{DA6371E4-5633-8460-B6BE-3DF102F2AFE7}"/>
                  </a:ext>
                </a:extLst>
              </p14:cNvPr>
              <p14:cNvContentPartPr/>
              <p14:nvPr/>
            </p14:nvContentPartPr>
            <p14:xfrm>
              <a:off x="337128" y="5349208"/>
              <a:ext cx="1466280" cy="208800"/>
            </p14:xfrm>
          </p:contentPart>
        </mc:Choice>
        <mc:Fallback>
          <p:pic>
            <p:nvPicPr>
              <p:cNvPr id="654" name="Ink 653">
                <a:extLst>
                  <a:ext uri="{FF2B5EF4-FFF2-40B4-BE49-F238E27FC236}">
                    <a16:creationId xmlns:a16="http://schemas.microsoft.com/office/drawing/2014/main" id="{DA6371E4-5633-8460-B6BE-3DF102F2AFE7}"/>
                  </a:ext>
                </a:extLst>
              </p:cNvPr>
              <p:cNvPicPr/>
              <p:nvPr/>
            </p:nvPicPr>
            <p:blipFill>
              <a:blip r:embed="rId191"/>
              <a:stretch>
                <a:fillRect/>
              </a:stretch>
            </p:blipFill>
            <p:spPr>
              <a:xfrm>
                <a:off x="326685" y="5338768"/>
                <a:ext cx="1487525" cy="230040"/>
              </a:xfrm>
              <a:prstGeom prst="rect">
                <a:avLst/>
              </a:prstGeom>
            </p:spPr>
          </p:pic>
        </mc:Fallback>
      </mc:AlternateContent>
      <mc:AlternateContent xmlns:mc="http://schemas.openxmlformats.org/markup-compatibility/2006">
        <mc:Choice xmlns:p14="http://schemas.microsoft.com/office/powerpoint/2010/main" Requires="p14">
          <p:contentPart p14:bwMode="auto" r:id="rId192">
            <p14:nvContentPartPr>
              <p14:cNvPr id="658" name="Ink 657">
                <a:extLst>
                  <a:ext uri="{FF2B5EF4-FFF2-40B4-BE49-F238E27FC236}">
                    <a16:creationId xmlns:a16="http://schemas.microsoft.com/office/drawing/2014/main" id="{4CD1403A-D915-2162-0D1F-DB18407A9077}"/>
                  </a:ext>
                </a:extLst>
              </p14:cNvPr>
              <p14:cNvContentPartPr/>
              <p14:nvPr/>
            </p14:nvContentPartPr>
            <p14:xfrm>
              <a:off x="1882248" y="5322928"/>
              <a:ext cx="721800" cy="132480"/>
            </p14:xfrm>
          </p:contentPart>
        </mc:Choice>
        <mc:Fallback>
          <p:pic>
            <p:nvPicPr>
              <p:cNvPr id="658" name="Ink 657">
                <a:extLst>
                  <a:ext uri="{FF2B5EF4-FFF2-40B4-BE49-F238E27FC236}">
                    <a16:creationId xmlns:a16="http://schemas.microsoft.com/office/drawing/2014/main" id="{4CD1403A-D915-2162-0D1F-DB18407A9077}"/>
                  </a:ext>
                </a:extLst>
              </p:cNvPr>
              <p:cNvPicPr/>
              <p:nvPr/>
            </p:nvPicPr>
            <p:blipFill>
              <a:blip r:embed="rId193"/>
              <a:stretch>
                <a:fillRect/>
              </a:stretch>
            </p:blipFill>
            <p:spPr>
              <a:xfrm>
                <a:off x="1871443" y="5312157"/>
                <a:ext cx="743051" cy="153662"/>
              </a:xfrm>
              <a:prstGeom prst="rect">
                <a:avLst/>
              </a:prstGeom>
            </p:spPr>
          </p:pic>
        </mc:Fallback>
      </mc:AlternateContent>
      <mc:AlternateContent xmlns:mc="http://schemas.openxmlformats.org/markup-compatibility/2006">
        <mc:Choice xmlns:p14="http://schemas.microsoft.com/office/powerpoint/2010/main" Requires="p14">
          <p:contentPart p14:bwMode="auto" r:id="rId194">
            <p14:nvContentPartPr>
              <p14:cNvPr id="664" name="Ink 663">
                <a:extLst>
                  <a:ext uri="{FF2B5EF4-FFF2-40B4-BE49-F238E27FC236}">
                    <a16:creationId xmlns:a16="http://schemas.microsoft.com/office/drawing/2014/main" id="{04C6E1E0-0EE7-E594-21E1-957D3131CD5F}"/>
                  </a:ext>
                </a:extLst>
              </p14:cNvPr>
              <p14:cNvContentPartPr/>
              <p14:nvPr/>
            </p14:nvContentPartPr>
            <p14:xfrm>
              <a:off x="2672808" y="5309608"/>
              <a:ext cx="1089000" cy="116280"/>
            </p14:xfrm>
          </p:contentPart>
        </mc:Choice>
        <mc:Fallback>
          <p:pic>
            <p:nvPicPr>
              <p:cNvPr id="664" name="Ink 663">
                <a:extLst>
                  <a:ext uri="{FF2B5EF4-FFF2-40B4-BE49-F238E27FC236}">
                    <a16:creationId xmlns:a16="http://schemas.microsoft.com/office/drawing/2014/main" id="{04C6E1E0-0EE7-E594-21E1-957D3131CD5F}"/>
                  </a:ext>
                </a:extLst>
              </p:cNvPr>
              <p:cNvPicPr/>
              <p:nvPr/>
            </p:nvPicPr>
            <p:blipFill>
              <a:blip r:embed="rId195"/>
              <a:stretch>
                <a:fillRect/>
              </a:stretch>
            </p:blipFill>
            <p:spPr>
              <a:xfrm>
                <a:off x="2662365" y="5298808"/>
                <a:ext cx="1110247" cy="137520"/>
              </a:xfrm>
              <a:prstGeom prst="rect">
                <a:avLst/>
              </a:prstGeom>
            </p:spPr>
          </p:pic>
        </mc:Fallback>
      </mc:AlternateContent>
      <mc:AlternateContent xmlns:mc="http://schemas.openxmlformats.org/markup-compatibility/2006">
        <mc:Choice xmlns:p14="http://schemas.microsoft.com/office/powerpoint/2010/main" Requires="p14">
          <p:contentPart p14:bwMode="auto" r:id="rId196">
            <p14:nvContentPartPr>
              <p14:cNvPr id="665" name="Ink 664">
                <a:extLst>
                  <a:ext uri="{FF2B5EF4-FFF2-40B4-BE49-F238E27FC236}">
                    <a16:creationId xmlns:a16="http://schemas.microsoft.com/office/drawing/2014/main" id="{DD7FF951-EE87-7D6B-854C-47C22ED4E23E}"/>
                  </a:ext>
                </a:extLst>
              </p14:cNvPr>
              <p14:cNvContentPartPr/>
              <p14:nvPr/>
            </p14:nvContentPartPr>
            <p14:xfrm>
              <a:off x="3843888" y="5303128"/>
              <a:ext cx="172440" cy="96480"/>
            </p14:xfrm>
          </p:contentPart>
        </mc:Choice>
        <mc:Fallback>
          <p:pic>
            <p:nvPicPr>
              <p:cNvPr id="665" name="Ink 664">
                <a:extLst>
                  <a:ext uri="{FF2B5EF4-FFF2-40B4-BE49-F238E27FC236}">
                    <a16:creationId xmlns:a16="http://schemas.microsoft.com/office/drawing/2014/main" id="{DD7FF951-EE87-7D6B-854C-47C22ED4E23E}"/>
                  </a:ext>
                </a:extLst>
              </p:cNvPr>
              <p:cNvPicPr/>
              <p:nvPr/>
            </p:nvPicPr>
            <p:blipFill>
              <a:blip r:embed="rId197"/>
              <a:stretch>
                <a:fillRect/>
              </a:stretch>
            </p:blipFill>
            <p:spPr>
              <a:xfrm>
                <a:off x="3833088" y="5292328"/>
                <a:ext cx="193680" cy="117720"/>
              </a:xfrm>
              <a:prstGeom prst="rect">
                <a:avLst/>
              </a:prstGeom>
            </p:spPr>
          </p:pic>
        </mc:Fallback>
      </mc:AlternateContent>
      <mc:AlternateContent xmlns:mc="http://schemas.openxmlformats.org/markup-compatibility/2006">
        <mc:Choice xmlns:p14="http://schemas.microsoft.com/office/powerpoint/2010/main" Requires="p14">
          <p:contentPart p14:bwMode="auto" r:id="rId198">
            <p14:nvContentPartPr>
              <p14:cNvPr id="666" name="Ink 665">
                <a:extLst>
                  <a:ext uri="{FF2B5EF4-FFF2-40B4-BE49-F238E27FC236}">
                    <a16:creationId xmlns:a16="http://schemas.microsoft.com/office/drawing/2014/main" id="{CC204C88-D4FA-AFB0-5AEE-96783DAF18AD}"/>
                  </a:ext>
                </a:extLst>
              </p14:cNvPr>
              <p14:cNvContentPartPr/>
              <p14:nvPr/>
            </p14:nvContentPartPr>
            <p14:xfrm>
              <a:off x="3973128" y="5303128"/>
              <a:ext cx="20160" cy="27000"/>
            </p14:xfrm>
          </p:contentPart>
        </mc:Choice>
        <mc:Fallback>
          <p:pic>
            <p:nvPicPr>
              <p:cNvPr id="666" name="Ink 665">
                <a:extLst>
                  <a:ext uri="{FF2B5EF4-FFF2-40B4-BE49-F238E27FC236}">
                    <a16:creationId xmlns:a16="http://schemas.microsoft.com/office/drawing/2014/main" id="{CC204C88-D4FA-AFB0-5AEE-96783DAF18AD}"/>
                  </a:ext>
                </a:extLst>
              </p:cNvPr>
              <p:cNvPicPr/>
              <p:nvPr/>
            </p:nvPicPr>
            <p:blipFill>
              <a:blip r:embed="rId199"/>
              <a:stretch>
                <a:fillRect/>
              </a:stretch>
            </p:blipFill>
            <p:spPr>
              <a:xfrm>
                <a:off x="3962328" y="5292328"/>
                <a:ext cx="41400" cy="48240"/>
              </a:xfrm>
              <a:prstGeom prst="rect">
                <a:avLst/>
              </a:prstGeom>
            </p:spPr>
          </p:pic>
        </mc:Fallback>
      </mc:AlternateContent>
      <mc:AlternateContent xmlns:mc="http://schemas.openxmlformats.org/markup-compatibility/2006">
        <mc:Choice xmlns:p14="http://schemas.microsoft.com/office/powerpoint/2010/main" Requires="p14">
          <p:contentPart p14:bwMode="auto" r:id="rId200">
            <p14:nvContentPartPr>
              <p14:cNvPr id="667" name="Ink 666">
                <a:extLst>
                  <a:ext uri="{FF2B5EF4-FFF2-40B4-BE49-F238E27FC236}">
                    <a16:creationId xmlns:a16="http://schemas.microsoft.com/office/drawing/2014/main" id="{D0CA6935-CE40-B78F-6448-7C2080A112A1}"/>
                  </a:ext>
                </a:extLst>
              </p14:cNvPr>
              <p14:cNvContentPartPr/>
              <p14:nvPr/>
            </p14:nvContentPartPr>
            <p14:xfrm>
              <a:off x="4015968" y="5332648"/>
              <a:ext cx="126000" cy="66600"/>
            </p14:xfrm>
          </p:contentPart>
        </mc:Choice>
        <mc:Fallback>
          <p:pic>
            <p:nvPicPr>
              <p:cNvPr id="667" name="Ink 666">
                <a:extLst>
                  <a:ext uri="{FF2B5EF4-FFF2-40B4-BE49-F238E27FC236}">
                    <a16:creationId xmlns:a16="http://schemas.microsoft.com/office/drawing/2014/main" id="{D0CA6935-CE40-B78F-6448-7C2080A112A1}"/>
                  </a:ext>
                </a:extLst>
              </p:cNvPr>
              <p:cNvPicPr/>
              <p:nvPr/>
            </p:nvPicPr>
            <p:blipFill>
              <a:blip r:embed="rId201"/>
              <a:stretch>
                <a:fillRect/>
              </a:stretch>
            </p:blipFill>
            <p:spPr>
              <a:xfrm>
                <a:off x="4005168" y="5321848"/>
                <a:ext cx="147240" cy="87840"/>
              </a:xfrm>
              <a:prstGeom prst="rect">
                <a:avLst/>
              </a:prstGeom>
            </p:spPr>
          </p:pic>
        </mc:Fallback>
      </mc:AlternateContent>
      <mc:AlternateContent xmlns:mc="http://schemas.openxmlformats.org/markup-compatibility/2006">
        <mc:Choice xmlns:p14="http://schemas.microsoft.com/office/powerpoint/2010/main" Requires="p14">
          <p:contentPart p14:bwMode="auto" r:id="rId202">
            <p14:nvContentPartPr>
              <p14:cNvPr id="668" name="Ink 667">
                <a:extLst>
                  <a:ext uri="{FF2B5EF4-FFF2-40B4-BE49-F238E27FC236}">
                    <a16:creationId xmlns:a16="http://schemas.microsoft.com/office/drawing/2014/main" id="{D002CC6C-C6B5-6081-C3D8-824766DB672B}"/>
                  </a:ext>
                </a:extLst>
              </p14:cNvPr>
              <p14:cNvContentPartPr/>
              <p14:nvPr/>
            </p14:nvContentPartPr>
            <p14:xfrm>
              <a:off x="4088688" y="5309608"/>
              <a:ext cx="27000" cy="10440"/>
            </p14:xfrm>
          </p:contentPart>
        </mc:Choice>
        <mc:Fallback>
          <p:pic>
            <p:nvPicPr>
              <p:cNvPr id="668" name="Ink 667">
                <a:extLst>
                  <a:ext uri="{FF2B5EF4-FFF2-40B4-BE49-F238E27FC236}">
                    <a16:creationId xmlns:a16="http://schemas.microsoft.com/office/drawing/2014/main" id="{D002CC6C-C6B5-6081-C3D8-824766DB672B}"/>
                  </a:ext>
                </a:extLst>
              </p:cNvPr>
              <p:cNvPicPr/>
              <p:nvPr/>
            </p:nvPicPr>
            <p:blipFill>
              <a:blip r:embed="rId203"/>
              <a:stretch>
                <a:fillRect/>
              </a:stretch>
            </p:blipFill>
            <p:spPr>
              <a:xfrm>
                <a:off x="4077742" y="5298808"/>
                <a:ext cx="48527" cy="31680"/>
              </a:xfrm>
              <a:prstGeom prst="rect">
                <a:avLst/>
              </a:prstGeom>
            </p:spPr>
          </p:pic>
        </mc:Fallback>
      </mc:AlternateContent>
      <mc:AlternateContent xmlns:mc="http://schemas.openxmlformats.org/markup-compatibility/2006">
        <mc:Choice xmlns:p14="http://schemas.microsoft.com/office/powerpoint/2010/main" Requires="p14">
          <p:contentPart p14:bwMode="auto" r:id="rId204">
            <p14:nvContentPartPr>
              <p14:cNvPr id="669" name="Ink 668">
                <a:extLst>
                  <a:ext uri="{FF2B5EF4-FFF2-40B4-BE49-F238E27FC236}">
                    <a16:creationId xmlns:a16="http://schemas.microsoft.com/office/drawing/2014/main" id="{6C0732FE-008B-DBFA-26D7-7AA1964FB8B2}"/>
                  </a:ext>
                </a:extLst>
              </p14:cNvPr>
              <p14:cNvContentPartPr/>
              <p14:nvPr/>
            </p14:nvContentPartPr>
            <p14:xfrm>
              <a:off x="4149888" y="5339488"/>
              <a:ext cx="61920" cy="112680"/>
            </p14:xfrm>
          </p:contentPart>
        </mc:Choice>
        <mc:Fallback>
          <p:pic>
            <p:nvPicPr>
              <p:cNvPr id="669" name="Ink 668">
                <a:extLst>
                  <a:ext uri="{FF2B5EF4-FFF2-40B4-BE49-F238E27FC236}">
                    <a16:creationId xmlns:a16="http://schemas.microsoft.com/office/drawing/2014/main" id="{6C0732FE-008B-DBFA-26D7-7AA1964FB8B2}"/>
                  </a:ext>
                </a:extLst>
              </p:cNvPr>
              <p:cNvPicPr/>
              <p:nvPr/>
            </p:nvPicPr>
            <p:blipFill>
              <a:blip r:embed="rId205"/>
              <a:stretch>
                <a:fillRect/>
              </a:stretch>
            </p:blipFill>
            <p:spPr>
              <a:xfrm>
                <a:off x="4139088" y="5328722"/>
                <a:ext cx="83160" cy="133852"/>
              </a:xfrm>
              <a:prstGeom prst="rect">
                <a:avLst/>
              </a:prstGeom>
            </p:spPr>
          </p:pic>
        </mc:Fallback>
      </mc:AlternateContent>
      <mc:AlternateContent xmlns:mc="http://schemas.openxmlformats.org/markup-compatibility/2006">
        <mc:Choice xmlns:p14="http://schemas.microsoft.com/office/powerpoint/2010/main" Requires="p14">
          <p:contentPart p14:bwMode="auto" r:id="rId206">
            <p14:nvContentPartPr>
              <p14:cNvPr id="677" name="Ink 676">
                <a:extLst>
                  <a:ext uri="{FF2B5EF4-FFF2-40B4-BE49-F238E27FC236}">
                    <a16:creationId xmlns:a16="http://schemas.microsoft.com/office/drawing/2014/main" id="{9260010C-D3DF-B6BC-3E5B-23F6E48209CE}"/>
                  </a:ext>
                </a:extLst>
              </p14:cNvPr>
              <p14:cNvContentPartPr/>
              <p14:nvPr/>
            </p14:nvContentPartPr>
            <p14:xfrm>
              <a:off x="4191288" y="5282968"/>
              <a:ext cx="294840" cy="126360"/>
            </p14:xfrm>
          </p:contentPart>
        </mc:Choice>
        <mc:Fallback>
          <p:pic>
            <p:nvPicPr>
              <p:cNvPr id="677" name="Ink 676">
                <a:extLst>
                  <a:ext uri="{FF2B5EF4-FFF2-40B4-BE49-F238E27FC236}">
                    <a16:creationId xmlns:a16="http://schemas.microsoft.com/office/drawing/2014/main" id="{9260010C-D3DF-B6BC-3E5B-23F6E48209CE}"/>
                  </a:ext>
                </a:extLst>
              </p:cNvPr>
              <p:cNvPicPr/>
              <p:nvPr/>
            </p:nvPicPr>
            <p:blipFill>
              <a:blip r:embed="rId207"/>
              <a:stretch>
                <a:fillRect/>
              </a:stretch>
            </p:blipFill>
            <p:spPr>
              <a:xfrm>
                <a:off x="4180848" y="5272498"/>
                <a:ext cx="316080" cy="147661"/>
              </a:xfrm>
              <a:prstGeom prst="rect">
                <a:avLst/>
              </a:prstGeom>
            </p:spPr>
          </p:pic>
        </mc:Fallback>
      </mc:AlternateContent>
      <mc:AlternateContent xmlns:mc="http://schemas.openxmlformats.org/markup-compatibility/2006">
        <mc:Choice xmlns:p14="http://schemas.microsoft.com/office/powerpoint/2010/main" Requires="p14">
          <p:contentPart p14:bwMode="auto" r:id="rId208">
            <p14:nvContentPartPr>
              <p14:cNvPr id="688" name="Ink 687">
                <a:extLst>
                  <a:ext uri="{FF2B5EF4-FFF2-40B4-BE49-F238E27FC236}">
                    <a16:creationId xmlns:a16="http://schemas.microsoft.com/office/drawing/2014/main" id="{8DD13E5C-6CEE-5F96-59E0-484F537B682A}"/>
                  </a:ext>
                </a:extLst>
              </p14:cNvPr>
              <p14:cNvContentPartPr/>
              <p14:nvPr/>
            </p14:nvContentPartPr>
            <p14:xfrm>
              <a:off x="4522128" y="5293048"/>
              <a:ext cx="1423080" cy="146160"/>
            </p14:xfrm>
          </p:contentPart>
        </mc:Choice>
        <mc:Fallback>
          <p:pic>
            <p:nvPicPr>
              <p:cNvPr id="688" name="Ink 687">
                <a:extLst>
                  <a:ext uri="{FF2B5EF4-FFF2-40B4-BE49-F238E27FC236}">
                    <a16:creationId xmlns:a16="http://schemas.microsoft.com/office/drawing/2014/main" id="{8DD13E5C-6CEE-5F96-59E0-484F537B682A}"/>
                  </a:ext>
                </a:extLst>
              </p:cNvPr>
              <p:cNvPicPr/>
              <p:nvPr/>
            </p:nvPicPr>
            <p:blipFill>
              <a:blip r:embed="rId209"/>
              <a:stretch>
                <a:fillRect/>
              </a:stretch>
            </p:blipFill>
            <p:spPr>
              <a:xfrm>
                <a:off x="4511688" y="5282582"/>
                <a:ext cx="1444320" cy="167452"/>
              </a:xfrm>
              <a:prstGeom prst="rect">
                <a:avLst/>
              </a:prstGeom>
            </p:spPr>
          </p:pic>
        </mc:Fallback>
      </mc:AlternateContent>
      <mc:AlternateContent xmlns:mc="http://schemas.openxmlformats.org/markup-compatibility/2006">
        <mc:Choice xmlns:p14="http://schemas.microsoft.com/office/powerpoint/2010/main" Requires="p14">
          <p:contentPart p14:bwMode="auto" r:id="rId210">
            <p14:nvContentPartPr>
              <p14:cNvPr id="703" name="Ink 702">
                <a:extLst>
                  <a:ext uri="{FF2B5EF4-FFF2-40B4-BE49-F238E27FC236}">
                    <a16:creationId xmlns:a16="http://schemas.microsoft.com/office/drawing/2014/main" id="{AE456B0C-EC15-75B8-6422-EED87A59EF1F}"/>
                  </a:ext>
                </a:extLst>
              </p14:cNvPr>
              <p14:cNvContentPartPr/>
              <p14:nvPr/>
            </p14:nvContentPartPr>
            <p14:xfrm>
              <a:off x="1399128" y="5498248"/>
              <a:ext cx="1654560" cy="175320"/>
            </p14:xfrm>
          </p:contentPart>
        </mc:Choice>
        <mc:Fallback>
          <p:pic>
            <p:nvPicPr>
              <p:cNvPr id="703" name="Ink 702">
                <a:extLst>
                  <a:ext uri="{FF2B5EF4-FFF2-40B4-BE49-F238E27FC236}">
                    <a16:creationId xmlns:a16="http://schemas.microsoft.com/office/drawing/2014/main" id="{AE456B0C-EC15-75B8-6422-EED87A59EF1F}"/>
                  </a:ext>
                </a:extLst>
              </p:cNvPr>
              <p:cNvPicPr/>
              <p:nvPr/>
            </p:nvPicPr>
            <p:blipFill>
              <a:blip r:embed="rId211"/>
              <a:stretch>
                <a:fillRect/>
              </a:stretch>
            </p:blipFill>
            <p:spPr>
              <a:xfrm>
                <a:off x="1388688" y="5487470"/>
                <a:ext cx="1675800" cy="196516"/>
              </a:xfrm>
              <a:prstGeom prst="rect">
                <a:avLst/>
              </a:prstGeom>
            </p:spPr>
          </p:pic>
        </mc:Fallback>
      </mc:AlternateContent>
      <mc:AlternateContent xmlns:mc="http://schemas.openxmlformats.org/markup-compatibility/2006">
        <mc:Choice xmlns:p14="http://schemas.microsoft.com/office/powerpoint/2010/main" Requires="p14">
          <p:contentPart p14:bwMode="auto" r:id="rId212">
            <p14:nvContentPartPr>
              <p14:cNvPr id="704" name="Ink 703">
                <a:extLst>
                  <a:ext uri="{FF2B5EF4-FFF2-40B4-BE49-F238E27FC236}">
                    <a16:creationId xmlns:a16="http://schemas.microsoft.com/office/drawing/2014/main" id="{525EA041-64E5-1714-6193-8E13783613CD}"/>
                  </a:ext>
                </a:extLst>
              </p14:cNvPr>
              <p14:cNvContentPartPr/>
              <p14:nvPr/>
            </p14:nvContentPartPr>
            <p14:xfrm>
              <a:off x="49488" y="5557648"/>
              <a:ext cx="1346760" cy="225360"/>
            </p14:xfrm>
          </p:contentPart>
        </mc:Choice>
        <mc:Fallback>
          <p:pic>
            <p:nvPicPr>
              <p:cNvPr id="704" name="Ink 703">
                <a:extLst>
                  <a:ext uri="{FF2B5EF4-FFF2-40B4-BE49-F238E27FC236}">
                    <a16:creationId xmlns:a16="http://schemas.microsoft.com/office/drawing/2014/main" id="{525EA041-64E5-1714-6193-8E13783613CD}"/>
                  </a:ext>
                </a:extLst>
              </p:cNvPr>
              <p:cNvPicPr/>
              <p:nvPr/>
            </p:nvPicPr>
            <p:blipFill>
              <a:blip r:embed="rId213"/>
              <a:stretch>
                <a:fillRect/>
              </a:stretch>
            </p:blipFill>
            <p:spPr>
              <a:xfrm>
                <a:off x="38688" y="5547208"/>
                <a:ext cx="1368000" cy="246600"/>
              </a:xfrm>
              <a:prstGeom prst="rect">
                <a:avLst/>
              </a:prstGeom>
            </p:spPr>
          </p:pic>
        </mc:Fallback>
      </mc:AlternateContent>
      <mc:AlternateContent xmlns:mc="http://schemas.openxmlformats.org/markup-compatibility/2006">
        <mc:Choice xmlns:p14="http://schemas.microsoft.com/office/powerpoint/2010/main" Requires="p14">
          <p:contentPart p14:bwMode="auto" r:id="rId214">
            <p14:nvContentPartPr>
              <p14:cNvPr id="705" name="Ink 704">
                <a:extLst>
                  <a:ext uri="{FF2B5EF4-FFF2-40B4-BE49-F238E27FC236}">
                    <a16:creationId xmlns:a16="http://schemas.microsoft.com/office/drawing/2014/main" id="{3032037D-4B9E-ED6D-C480-C5C0DED1F82E}"/>
                  </a:ext>
                </a:extLst>
              </p14:cNvPr>
              <p14:cNvContentPartPr/>
              <p14:nvPr/>
            </p14:nvContentPartPr>
            <p14:xfrm>
              <a:off x="3076368" y="5564488"/>
              <a:ext cx="30240" cy="36720"/>
            </p14:xfrm>
          </p:contentPart>
        </mc:Choice>
        <mc:Fallback>
          <p:pic>
            <p:nvPicPr>
              <p:cNvPr id="705" name="Ink 704">
                <a:extLst>
                  <a:ext uri="{FF2B5EF4-FFF2-40B4-BE49-F238E27FC236}">
                    <a16:creationId xmlns:a16="http://schemas.microsoft.com/office/drawing/2014/main" id="{3032037D-4B9E-ED6D-C480-C5C0DED1F82E}"/>
                  </a:ext>
                </a:extLst>
              </p:cNvPr>
              <p:cNvPicPr/>
              <p:nvPr/>
            </p:nvPicPr>
            <p:blipFill>
              <a:blip r:embed="rId215"/>
              <a:stretch>
                <a:fillRect/>
              </a:stretch>
            </p:blipFill>
            <p:spPr>
              <a:xfrm>
                <a:off x="3065568" y="5553688"/>
                <a:ext cx="51480" cy="57960"/>
              </a:xfrm>
              <a:prstGeom prst="rect">
                <a:avLst/>
              </a:prstGeom>
            </p:spPr>
          </p:pic>
        </mc:Fallback>
      </mc:AlternateContent>
      <mc:AlternateContent xmlns:mc="http://schemas.openxmlformats.org/markup-compatibility/2006">
        <mc:Choice xmlns:p14="http://schemas.microsoft.com/office/powerpoint/2010/main" Requires="p14">
          <p:contentPart p14:bwMode="auto" r:id="rId216">
            <p14:nvContentPartPr>
              <p14:cNvPr id="706" name="Ink 705">
                <a:extLst>
                  <a:ext uri="{FF2B5EF4-FFF2-40B4-BE49-F238E27FC236}">
                    <a16:creationId xmlns:a16="http://schemas.microsoft.com/office/drawing/2014/main" id="{AC3776D8-3BB3-3121-DB4A-34BBA58D3B73}"/>
                  </a:ext>
                </a:extLst>
              </p14:cNvPr>
              <p14:cNvContentPartPr/>
              <p14:nvPr/>
            </p14:nvContentPartPr>
            <p14:xfrm>
              <a:off x="3142608" y="5498248"/>
              <a:ext cx="212040" cy="79920"/>
            </p14:xfrm>
          </p:contentPart>
        </mc:Choice>
        <mc:Fallback>
          <p:pic>
            <p:nvPicPr>
              <p:cNvPr id="706" name="Ink 705">
                <a:extLst>
                  <a:ext uri="{FF2B5EF4-FFF2-40B4-BE49-F238E27FC236}">
                    <a16:creationId xmlns:a16="http://schemas.microsoft.com/office/drawing/2014/main" id="{AC3776D8-3BB3-3121-DB4A-34BBA58D3B73}"/>
                  </a:ext>
                </a:extLst>
              </p:cNvPr>
              <p:cNvPicPr/>
              <p:nvPr/>
            </p:nvPicPr>
            <p:blipFill>
              <a:blip r:embed="rId217"/>
              <a:stretch>
                <a:fillRect/>
              </a:stretch>
            </p:blipFill>
            <p:spPr>
              <a:xfrm>
                <a:off x="3131808" y="5487448"/>
                <a:ext cx="233280" cy="101160"/>
              </a:xfrm>
              <a:prstGeom prst="rect">
                <a:avLst/>
              </a:prstGeom>
            </p:spPr>
          </p:pic>
        </mc:Fallback>
      </mc:AlternateContent>
      <mc:AlternateContent xmlns:mc="http://schemas.openxmlformats.org/markup-compatibility/2006">
        <mc:Choice xmlns:p14="http://schemas.microsoft.com/office/powerpoint/2010/main" Requires="p14">
          <p:contentPart p14:bwMode="auto" r:id="rId218">
            <p14:nvContentPartPr>
              <p14:cNvPr id="711" name="Ink 710">
                <a:extLst>
                  <a:ext uri="{FF2B5EF4-FFF2-40B4-BE49-F238E27FC236}">
                    <a16:creationId xmlns:a16="http://schemas.microsoft.com/office/drawing/2014/main" id="{3187F907-6854-972C-FEB6-8FBFDAB0EDCF}"/>
                  </a:ext>
                </a:extLst>
              </p14:cNvPr>
              <p14:cNvContentPartPr/>
              <p14:nvPr/>
            </p14:nvContentPartPr>
            <p14:xfrm>
              <a:off x="3437088" y="5511568"/>
              <a:ext cx="665280" cy="109440"/>
            </p14:xfrm>
          </p:contentPart>
        </mc:Choice>
        <mc:Fallback>
          <p:pic>
            <p:nvPicPr>
              <p:cNvPr id="711" name="Ink 710">
                <a:extLst>
                  <a:ext uri="{FF2B5EF4-FFF2-40B4-BE49-F238E27FC236}">
                    <a16:creationId xmlns:a16="http://schemas.microsoft.com/office/drawing/2014/main" id="{3187F907-6854-972C-FEB6-8FBFDAB0EDCF}"/>
                  </a:ext>
                </a:extLst>
              </p:cNvPr>
              <p:cNvPicPr/>
              <p:nvPr/>
            </p:nvPicPr>
            <p:blipFill>
              <a:blip r:embed="rId219"/>
              <a:stretch>
                <a:fillRect/>
              </a:stretch>
            </p:blipFill>
            <p:spPr>
              <a:xfrm>
                <a:off x="3426648" y="5500768"/>
                <a:ext cx="686520" cy="130680"/>
              </a:xfrm>
              <a:prstGeom prst="rect">
                <a:avLst/>
              </a:prstGeom>
            </p:spPr>
          </p:pic>
        </mc:Fallback>
      </mc:AlternateContent>
      <mc:AlternateContent xmlns:mc="http://schemas.openxmlformats.org/markup-compatibility/2006">
        <mc:Choice xmlns:p14="http://schemas.microsoft.com/office/powerpoint/2010/main" Requires="p14">
          <p:contentPart p14:bwMode="auto" r:id="rId220">
            <p14:nvContentPartPr>
              <p14:cNvPr id="717" name="Ink 716">
                <a:extLst>
                  <a:ext uri="{FF2B5EF4-FFF2-40B4-BE49-F238E27FC236}">
                    <a16:creationId xmlns:a16="http://schemas.microsoft.com/office/drawing/2014/main" id="{8107612D-FF3C-99AA-4372-0DAA696A2553}"/>
                  </a:ext>
                </a:extLst>
              </p14:cNvPr>
              <p14:cNvContentPartPr/>
              <p14:nvPr/>
            </p14:nvContentPartPr>
            <p14:xfrm>
              <a:off x="4184808" y="5495008"/>
              <a:ext cx="1022400" cy="119160"/>
            </p14:xfrm>
          </p:contentPart>
        </mc:Choice>
        <mc:Fallback>
          <p:pic>
            <p:nvPicPr>
              <p:cNvPr id="717" name="Ink 716">
                <a:extLst>
                  <a:ext uri="{FF2B5EF4-FFF2-40B4-BE49-F238E27FC236}">
                    <a16:creationId xmlns:a16="http://schemas.microsoft.com/office/drawing/2014/main" id="{8107612D-FF3C-99AA-4372-0DAA696A2553}"/>
                  </a:ext>
                </a:extLst>
              </p:cNvPr>
              <p:cNvPicPr/>
              <p:nvPr/>
            </p:nvPicPr>
            <p:blipFill>
              <a:blip r:embed="rId221"/>
              <a:stretch>
                <a:fillRect/>
              </a:stretch>
            </p:blipFill>
            <p:spPr>
              <a:xfrm>
                <a:off x="4174012" y="5484241"/>
                <a:ext cx="1043633" cy="140336"/>
              </a:xfrm>
              <a:prstGeom prst="rect">
                <a:avLst/>
              </a:prstGeom>
            </p:spPr>
          </p:pic>
        </mc:Fallback>
      </mc:AlternateContent>
      <mc:AlternateContent xmlns:mc="http://schemas.openxmlformats.org/markup-compatibility/2006">
        <mc:Choice xmlns:p14="http://schemas.microsoft.com/office/powerpoint/2010/main" Requires="p14">
          <p:contentPart p14:bwMode="auto" r:id="rId222">
            <p14:nvContentPartPr>
              <p14:cNvPr id="719" name="Ink 718">
                <a:extLst>
                  <a:ext uri="{FF2B5EF4-FFF2-40B4-BE49-F238E27FC236}">
                    <a16:creationId xmlns:a16="http://schemas.microsoft.com/office/drawing/2014/main" id="{0158DFB4-24F4-AC50-9E88-601D61BD743A}"/>
                  </a:ext>
                </a:extLst>
              </p14:cNvPr>
              <p14:cNvContentPartPr/>
              <p14:nvPr/>
            </p14:nvContentPartPr>
            <p14:xfrm>
              <a:off x="1941648" y="5478448"/>
              <a:ext cx="16920" cy="27000"/>
            </p14:xfrm>
          </p:contentPart>
        </mc:Choice>
        <mc:Fallback>
          <p:pic>
            <p:nvPicPr>
              <p:cNvPr id="719" name="Ink 718">
                <a:extLst>
                  <a:ext uri="{FF2B5EF4-FFF2-40B4-BE49-F238E27FC236}">
                    <a16:creationId xmlns:a16="http://schemas.microsoft.com/office/drawing/2014/main" id="{0158DFB4-24F4-AC50-9E88-601D61BD743A}"/>
                  </a:ext>
                </a:extLst>
              </p:cNvPr>
              <p:cNvPicPr/>
              <p:nvPr/>
            </p:nvPicPr>
            <p:blipFill>
              <a:blip r:embed="rId223"/>
              <a:stretch>
                <a:fillRect/>
              </a:stretch>
            </p:blipFill>
            <p:spPr>
              <a:xfrm>
                <a:off x="1927608" y="5464048"/>
                <a:ext cx="45360" cy="55440"/>
              </a:xfrm>
              <a:prstGeom prst="rect">
                <a:avLst/>
              </a:prstGeom>
            </p:spPr>
          </p:pic>
        </mc:Fallback>
      </mc:AlternateContent>
      <mc:AlternateContent xmlns:mc="http://schemas.openxmlformats.org/markup-compatibility/2006">
        <mc:Choice xmlns:p14="http://schemas.microsoft.com/office/powerpoint/2010/main" Requires="p14">
          <p:contentPart p14:bwMode="auto" r:id="rId224">
            <p14:nvContentPartPr>
              <p14:cNvPr id="723" name="Ink 722">
                <a:extLst>
                  <a:ext uri="{FF2B5EF4-FFF2-40B4-BE49-F238E27FC236}">
                    <a16:creationId xmlns:a16="http://schemas.microsoft.com/office/drawing/2014/main" id="{8EA26BB3-21E8-BD7B-0965-7BD7E3AF4E11}"/>
                  </a:ext>
                </a:extLst>
              </p14:cNvPr>
              <p14:cNvContentPartPr/>
              <p14:nvPr/>
            </p14:nvContentPartPr>
            <p14:xfrm>
              <a:off x="5233488" y="5461888"/>
              <a:ext cx="106200" cy="122760"/>
            </p14:xfrm>
          </p:contentPart>
        </mc:Choice>
        <mc:Fallback>
          <p:pic>
            <p:nvPicPr>
              <p:cNvPr id="723" name="Ink 722">
                <a:extLst>
                  <a:ext uri="{FF2B5EF4-FFF2-40B4-BE49-F238E27FC236}">
                    <a16:creationId xmlns:a16="http://schemas.microsoft.com/office/drawing/2014/main" id="{8EA26BB3-21E8-BD7B-0965-7BD7E3AF4E11}"/>
                  </a:ext>
                </a:extLst>
              </p:cNvPr>
              <p:cNvPicPr/>
              <p:nvPr/>
            </p:nvPicPr>
            <p:blipFill>
              <a:blip r:embed="rId225"/>
              <a:stretch>
                <a:fillRect/>
              </a:stretch>
            </p:blipFill>
            <p:spPr>
              <a:xfrm>
                <a:off x="5219448" y="5447488"/>
                <a:ext cx="134640" cy="151200"/>
              </a:xfrm>
              <a:prstGeom prst="rect">
                <a:avLst/>
              </a:prstGeom>
            </p:spPr>
          </p:pic>
        </mc:Fallback>
      </mc:AlternateContent>
      <mc:AlternateContent xmlns:mc="http://schemas.openxmlformats.org/markup-compatibility/2006">
        <mc:Choice xmlns:p14="http://schemas.microsoft.com/office/powerpoint/2010/main" Requires="p14">
          <p:contentPart p14:bwMode="auto" r:id="rId226">
            <p14:nvContentPartPr>
              <p14:cNvPr id="740" name="Ink 739">
                <a:extLst>
                  <a:ext uri="{FF2B5EF4-FFF2-40B4-BE49-F238E27FC236}">
                    <a16:creationId xmlns:a16="http://schemas.microsoft.com/office/drawing/2014/main" id="{0AE46205-8EA5-B3CC-CF6A-764E0B1C4872}"/>
                  </a:ext>
                </a:extLst>
              </p14:cNvPr>
              <p14:cNvContentPartPr/>
              <p14:nvPr/>
            </p14:nvContentPartPr>
            <p14:xfrm>
              <a:off x="5352648" y="5415448"/>
              <a:ext cx="989280" cy="142920"/>
            </p14:xfrm>
          </p:contentPart>
        </mc:Choice>
        <mc:Fallback>
          <p:pic>
            <p:nvPicPr>
              <p:cNvPr id="740" name="Ink 739">
                <a:extLst>
                  <a:ext uri="{FF2B5EF4-FFF2-40B4-BE49-F238E27FC236}">
                    <a16:creationId xmlns:a16="http://schemas.microsoft.com/office/drawing/2014/main" id="{0AE46205-8EA5-B3CC-CF6A-764E0B1C4872}"/>
                  </a:ext>
                </a:extLst>
              </p:cNvPr>
              <p:cNvPicPr/>
              <p:nvPr/>
            </p:nvPicPr>
            <p:blipFill>
              <a:blip r:embed="rId227"/>
              <a:stretch>
                <a:fillRect/>
              </a:stretch>
            </p:blipFill>
            <p:spPr>
              <a:xfrm>
                <a:off x="5341852" y="5404982"/>
                <a:ext cx="1010512" cy="164214"/>
              </a:xfrm>
              <a:prstGeom prst="rect">
                <a:avLst/>
              </a:prstGeom>
            </p:spPr>
          </p:pic>
        </mc:Fallback>
      </mc:AlternateContent>
      <mc:AlternateContent xmlns:mc="http://schemas.openxmlformats.org/markup-compatibility/2006">
        <mc:Choice xmlns:p14="http://schemas.microsoft.com/office/powerpoint/2010/main" Requires="p14">
          <p:contentPart p14:bwMode="auto" r:id="rId228">
            <p14:nvContentPartPr>
              <p14:cNvPr id="753" name="Ink 752">
                <a:extLst>
                  <a:ext uri="{FF2B5EF4-FFF2-40B4-BE49-F238E27FC236}">
                    <a16:creationId xmlns:a16="http://schemas.microsoft.com/office/drawing/2014/main" id="{CE8AD4B9-9F03-9BE5-36E2-FA8E64CD75ED}"/>
                  </a:ext>
                </a:extLst>
              </p14:cNvPr>
              <p14:cNvContentPartPr/>
              <p14:nvPr/>
            </p14:nvContentPartPr>
            <p14:xfrm>
              <a:off x="52728" y="5713168"/>
              <a:ext cx="1422720" cy="162360"/>
            </p14:xfrm>
          </p:contentPart>
        </mc:Choice>
        <mc:Fallback>
          <p:pic>
            <p:nvPicPr>
              <p:cNvPr id="753" name="Ink 752">
                <a:extLst>
                  <a:ext uri="{FF2B5EF4-FFF2-40B4-BE49-F238E27FC236}">
                    <a16:creationId xmlns:a16="http://schemas.microsoft.com/office/drawing/2014/main" id="{CE8AD4B9-9F03-9BE5-36E2-FA8E64CD75ED}"/>
                  </a:ext>
                </a:extLst>
              </p:cNvPr>
              <p:cNvPicPr/>
              <p:nvPr/>
            </p:nvPicPr>
            <p:blipFill>
              <a:blip r:embed="rId229"/>
              <a:stretch>
                <a:fillRect/>
              </a:stretch>
            </p:blipFill>
            <p:spPr>
              <a:xfrm>
                <a:off x="42291" y="5702728"/>
                <a:ext cx="1443955" cy="183600"/>
              </a:xfrm>
              <a:prstGeom prst="rect">
                <a:avLst/>
              </a:prstGeom>
            </p:spPr>
          </p:pic>
        </mc:Fallback>
      </mc:AlternateContent>
      <mc:AlternateContent xmlns:mc="http://schemas.openxmlformats.org/markup-compatibility/2006">
        <mc:Choice xmlns:p14="http://schemas.microsoft.com/office/powerpoint/2010/main" Requires="p14">
          <p:contentPart p14:bwMode="auto" r:id="rId230">
            <p14:nvContentPartPr>
              <p14:cNvPr id="776" name="Ink 775">
                <a:extLst>
                  <a:ext uri="{FF2B5EF4-FFF2-40B4-BE49-F238E27FC236}">
                    <a16:creationId xmlns:a16="http://schemas.microsoft.com/office/drawing/2014/main" id="{83D92186-F9EB-181C-F65F-C223891F5F66}"/>
                  </a:ext>
                </a:extLst>
              </p14:cNvPr>
              <p14:cNvContentPartPr/>
              <p14:nvPr/>
            </p14:nvContentPartPr>
            <p14:xfrm>
              <a:off x="1465368" y="5620648"/>
              <a:ext cx="3695760" cy="238320"/>
            </p14:xfrm>
          </p:contentPart>
        </mc:Choice>
        <mc:Fallback>
          <p:pic>
            <p:nvPicPr>
              <p:cNvPr id="776" name="Ink 775">
                <a:extLst>
                  <a:ext uri="{FF2B5EF4-FFF2-40B4-BE49-F238E27FC236}">
                    <a16:creationId xmlns:a16="http://schemas.microsoft.com/office/drawing/2014/main" id="{83D92186-F9EB-181C-F65F-C223891F5F66}"/>
                  </a:ext>
                </a:extLst>
              </p:cNvPr>
              <p:cNvPicPr/>
              <p:nvPr/>
            </p:nvPicPr>
            <p:blipFill>
              <a:blip r:embed="rId231"/>
              <a:stretch>
                <a:fillRect/>
              </a:stretch>
            </p:blipFill>
            <p:spPr>
              <a:xfrm>
                <a:off x="1454928" y="5609864"/>
                <a:ext cx="3717000" cy="259528"/>
              </a:xfrm>
              <a:prstGeom prst="rect">
                <a:avLst/>
              </a:prstGeom>
            </p:spPr>
          </p:pic>
        </mc:Fallback>
      </mc:AlternateContent>
      <mc:AlternateContent xmlns:mc="http://schemas.openxmlformats.org/markup-compatibility/2006">
        <mc:Choice xmlns:p14="http://schemas.microsoft.com/office/powerpoint/2010/main" Requires="p14">
          <p:contentPart p14:bwMode="auto" r:id="rId232">
            <p14:nvContentPartPr>
              <p14:cNvPr id="777" name="Ink 776">
                <a:extLst>
                  <a:ext uri="{FF2B5EF4-FFF2-40B4-BE49-F238E27FC236}">
                    <a16:creationId xmlns:a16="http://schemas.microsoft.com/office/drawing/2014/main" id="{8985432C-B972-FAC7-CF3A-6264E310EFF3}"/>
                  </a:ext>
                </a:extLst>
              </p14:cNvPr>
              <p14:cNvContentPartPr/>
              <p14:nvPr/>
            </p14:nvContentPartPr>
            <p14:xfrm>
              <a:off x="5279928" y="5600848"/>
              <a:ext cx="334440" cy="122760"/>
            </p14:xfrm>
          </p:contentPart>
        </mc:Choice>
        <mc:Fallback>
          <p:pic>
            <p:nvPicPr>
              <p:cNvPr id="777" name="Ink 776">
                <a:extLst>
                  <a:ext uri="{FF2B5EF4-FFF2-40B4-BE49-F238E27FC236}">
                    <a16:creationId xmlns:a16="http://schemas.microsoft.com/office/drawing/2014/main" id="{8985432C-B972-FAC7-CF3A-6264E310EFF3}"/>
                  </a:ext>
                </a:extLst>
              </p:cNvPr>
              <p:cNvPicPr/>
              <p:nvPr/>
            </p:nvPicPr>
            <p:blipFill>
              <a:blip r:embed="rId233"/>
              <a:stretch>
                <a:fillRect/>
              </a:stretch>
            </p:blipFill>
            <p:spPr>
              <a:xfrm>
                <a:off x="5269128" y="5590048"/>
                <a:ext cx="355680" cy="144000"/>
              </a:xfrm>
              <a:prstGeom prst="rect">
                <a:avLst/>
              </a:prstGeom>
            </p:spPr>
          </p:pic>
        </mc:Fallback>
      </mc:AlternateContent>
      <mc:AlternateContent xmlns:mc="http://schemas.openxmlformats.org/markup-compatibility/2006">
        <mc:Choice xmlns:p14="http://schemas.microsoft.com/office/powerpoint/2010/main" Requires="p14">
          <p:contentPart p14:bwMode="auto" r:id="rId234">
            <p14:nvContentPartPr>
              <p14:cNvPr id="784" name="Ink 783">
                <a:extLst>
                  <a:ext uri="{FF2B5EF4-FFF2-40B4-BE49-F238E27FC236}">
                    <a16:creationId xmlns:a16="http://schemas.microsoft.com/office/drawing/2014/main" id="{5AAD6262-85E4-FBEB-F880-3A081318125A}"/>
                  </a:ext>
                </a:extLst>
              </p14:cNvPr>
              <p14:cNvContentPartPr/>
              <p14:nvPr/>
            </p14:nvContentPartPr>
            <p14:xfrm>
              <a:off x="5617248" y="5597248"/>
              <a:ext cx="179280" cy="100080"/>
            </p14:xfrm>
          </p:contentPart>
        </mc:Choice>
        <mc:Fallback>
          <p:pic>
            <p:nvPicPr>
              <p:cNvPr id="784" name="Ink 783">
                <a:extLst>
                  <a:ext uri="{FF2B5EF4-FFF2-40B4-BE49-F238E27FC236}">
                    <a16:creationId xmlns:a16="http://schemas.microsoft.com/office/drawing/2014/main" id="{5AAD6262-85E4-FBEB-F880-3A081318125A}"/>
                  </a:ext>
                </a:extLst>
              </p:cNvPr>
              <p:cNvPicPr/>
              <p:nvPr/>
            </p:nvPicPr>
            <p:blipFill>
              <a:blip r:embed="rId235"/>
              <a:stretch>
                <a:fillRect/>
              </a:stretch>
            </p:blipFill>
            <p:spPr>
              <a:xfrm>
                <a:off x="5606787" y="5586770"/>
                <a:ext cx="200563" cy="121397"/>
              </a:xfrm>
              <a:prstGeom prst="rect">
                <a:avLst/>
              </a:prstGeom>
            </p:spPr>
          </p:pic>
        </mc:Fallback>
      </mc:AlternateContent>
      <mc:AlternateContent xmlns:mc="http://schemas.openxmlformats.org/markup-compatibility/2006">
        <mc:Choice xmlns:p14="http://schemas.microsoft.com/office/powerpoint/2010/main" Requires="p14">
          <p:contentPart p14:bwMode="auto" r:id="rId236">
            <p14:nvContentPartPr>
              <p14:cNvPr id="785" name="Ink 784">
                <a:extLst>
                  <a:ext uri="{FF2B5EF4-FFF2-40B4-BE49-F238E27FC236}">
                    <a16:creationId xmlns:a16="http://schemas.microsoft.com/office/drawing/2014/main" id="{D77EDA19-1BB0-D572-69C2-17C9F2DAF7D6}"/>
                  </a:ext>
                </a:extLst>
              </p14:cNvPr>
              <p14:cNvContentPartPr/>
              <p14:nvPr/>
            </p14:nvContentPartPr>
            <p14:xfrm>
              <a:off x="5842248" y="5673568"/>
              <a:ext cx="13680" cy="6840"/>
            </p14:xfrm>
          </p:contentPart>
        </mc:Choice>
        <mc:Fallback>
          <p:pic>
            <p:nvPicPr>
              <p:cNvPr id="785" name="Ink 784">
                <a:extLst>
                  <a:ext uri="{FF2B5EF4-FFF2-40B4-BE49-F238E27FC236}">
                    <a16:creationId xmlns:a16="http://schemas.microsoft.com/office/drawing/2014/main" id="{D77EDA19-1BB0-D572-69C2-17C9F2DAF7D6}"/>
                  </a:ext>
                </a:extLst>
              </p:cNvPr>
              <p:cNvPicPr/>
              <p:nvPr/>
            </p:nvPicPr>
            <p:blipFill>
              <a:blip r:embed="rId237"/>
              <a:stretch>
                <a:fillRect/>
              </a:stretch>
            </p:blipFill>
            <p:spPr>
              <a:xfrm>
                <a:off x="5831448" y="5662768"/>
                <a:ext cx="34920" cy="28080"/>
              </a:xfrm>
              <a:prstGeom prst="rect">
                <a:avLst/>
              </a:prstGeom>
            </p:spPr>
          </p:pic>
        </mc:Fallback>
      </mc:AlternateContent>
      <mc:AlternateContent xmlns:mc="http://schemas.openxmlformats.org/markup-compatibility/2006">
        <mc:Choice xmlns:p14="http://schemas.microsoft.com/office/powerpoint/2010/main" Requires="p14">
          <p:contentPart p14:bwMode="auto" r:id="rId238">
            <p14:nvContentPartPr>
              <p14:cNvPr id="786" name="Ink 785">
                <a:extLst>
                  <a:ext uri="{FF2B5EF4-FFF2-40B4-BE49-F238E27FC236}">
                    <a16:creationId xmlns:a16="http://schemas.microsoft.com/office/drawing/2014/main" id="{17691FDB-7882-7396-5688-5335045B8B18}"/>
                  </a:ext>
                </a:extLst>
              </p14:cNvPr>
              <p14:cNvContentPartPr/>
              <p14:nvPr/>
            </p14:nvContentPartPr>
            <p14:xfrm>
              <a:off x="2891328" y="5690128"/>
              <a:ext cx="23400" cy="3600"/>
            </p14:xfrm>
          </p:contentPart>
        </mc:Choice>
        <mc:Fallback>
          <p:pic>
            <p:nvPicPr>
              <p:cNvPr id="786" name="Ink 785">
                <a:extLst>
                  <a:ext uri="{FF2B5EF4-FFF2-40B4-BE49-F238E27FC236}">
                    <a16:creationId xmlns:a16="http://schemas.microsoft.com/office/drawing/2014/main" id="{17691FDB-7882-7396-5688-5335045B8B18}"/>
                  </a:ext>
                </a:extLst>
              </p:cNvPr>
              <p:cNvPicPr/>
              <p:nvPr/>
            </p:nvPicPr>
            <p:blipFill>
              <a:blip r:embed="rId239"/>
              <a:stretch>
                <a:fillRect/>
              </a:stretch>
            </p:blipFill>
            <p:spPr>
              <a:xfrm>
                <a:off x="2876928" y="5675728"/>
                <a:ext cx="51840" cy="32040"/>
              </a:xfrm>
              <a:prstGeom prst="rect">
                <a:avLst/>
              </a:prstGeom>
            </p:spPr>
          </p:pic>
        </mc:Fallback>
      </mc:AlternateContent>
      <mc:AlternateContent xmlns:mc="http://schemas.openxmlformats.org/markup-compatibility/2006">
        <mc:Choice xmlns:p14="http://schemas.microsoft.com/office/powerpoint/2010/main" Requires="p14">
          <p:contentPart p14:bwMode="auto" r:id="rId240">
            <p14:nvContentPartPr>
              <p14:cNvPr id="794" name="Ink 793">
                <a:extLst>
                  <a:ext uri="{FF2B5EF4-FFF2-40B4-BE49-F238E27FC236}">
                    <a16:creationId xmlns:a16="http://schemas.microsoft.com/office/drawing/2014/main" id="{72B97BB9-3241-E1B6-8ADE-6F237D99F9B9}"/>
                  </a:ext>
                </a:extLst>
              </p14:cNvPr>
              <p14:cNvContentPartPr/>
              <p14:nvPr/>
            </p14:nvContentPartPr>
            <p14:xfrm>
              <a:off x="71465" y="810360"/>
              <a:ext cx="106560" cy="16560"/>
            </p14:xfrm>
          </p:contentPart>
        </mc:Choice>
        <mc:Fallback>
          <p:pic>
            <p:nvPicPr>
              <p:cNvPr id="794" name="Ink 793">
                <a:extLst>
                  <a:ext uri="{FF2B5EF4-FFF2-40B4-BE49-F238E27FC236}">
                    <a16:creationId xmlns:a16="http://schemas.microsoft.com/office/drawing/2014/main" id="{72B97BB9-3241-E1B6-8ADE-6F237D99F9B9}"/>
                  </a:ext>
                </a:extLst>
              </p:cNvPr>
              <p:cNvPicPr/>
              <p:nvPr/>
            </p:nvPicPr>
            <p:blipFill>
              <a:blip r:embed="rId241"/>
              <a:stretch>
                <a:fillRect/>
              </a:stretch>
            </p:blipFill>
            <p:spPr>
              <a:xfrm>
                <a:off x="60665" y="799560"/>
                <a:ext cx="127800" cy="37800"/>
              </a:xfrm>
              <a:prstGeom prst="rect">
                <a:avLst/>
              </a:prstGeom>
            </p:spPr>
          </p:pic>
        </mc:Fallback>
      </mc:AlternateContent>
      <mc:AlternateContent xmlns:mc="http://schemas.openxmlformats.org/markup-compatibility/2006">
        <mc:Choice xmlns:p14="http://schemas.microsoft.com/office/powerpoint/2010/main" Requires="p14">
          <p:contentPart p14:bwMode="auto" r:id="rId242">
            <p14:nvContentPartPr>
              <p14:cNvPr id="795" name="Ink 794">
                <a:extLst>
                  <a:ext uri="{FF2B5EF4-FFF2-40B4-BE49-F238E27FC236}">
                    <a16:creationId xmlns:a16="http://schemas.microsoft.com/office/drawing/2014/main" id="{A02AA3F8-C4D0-2BBB-0211-3978E67D440A}"/>
                  </a:ext>
                </a:extLst>
              </p14:cNvPr>
              <p14:cNvContentPartPr/>
              <p14:nvPr/>
            </p14:nvContentPartPr>
            <p14:xfrm>
              <a:off x="140585" y="815040"/>
              <a:ext cx="360" cy="88200"/>
            </p14:xfrm>
          </p:contentPart>
        </mc:Choice>
        <mc:Fallback>
          <p:pic>
            <p:nvPicPr>
              <p:cNvPr id="795" name="Ink 794">
                <a:extLst>
                  <a:ext uri="{FF2B5EF4-FFF2-40B4-BE49-F238E27FC236}">
                    <a16:creationId xmlns:a16="http://schemas.microsoft.com/office/drawing/2014/main" id="{A02AA3F8-C4D0-2BBB-0211-3978E67D440A}"/>
                  </a:ext>
                </a:extLst>
              </p:cNvPr>
              <p:cNvPicPr/>
              <p:nvPr/>
            </p:nvPicPr>
            <p:blipFill>
              <a:blip r:embed="rId243"/>
              <a:stretch>
                <a:fillRect/>
              </a:stretch>
            </p:blipFill>
            <p:spPr>
              <a:xfrm>
                <a:off x="129785" y="804240"/>
                <a:ext cx="21600" cy="109440"/>
              </a:xfrm>
              <a:prstGeom prst="rect">
                <a:avLst/>
              </a:prstGeom>
            </p:spPr>
          </p:pic>
        </mc:Fallback>
      </mc:AlternateContent>
      <mc:AlternateContent xmlns:mc="http://schemas.openxmlformats.org/markup-compatibility/2006">
        <mc:Choice xmlns:p14="http://schemas.microsoft.com/office/powerpoint/2010/main" Requires="p14">
          <p:contentPart p14:bwMode="auto" r:id="rId244">
            <p14:nvContentPartPr>
              <p14:cNvPr id="796" name="Ink 795">
                <a:extLst>
                  <a:ext uri="{FF2B5EF4-FFF2-40B4-BE49-F238E27FC236}">
                    <a16:creationId xmlns:a16="http://schemas.microsoft.com/office/drawing/2014/main" id="{BB51444F-10C7-8E8F-0F97-E65254384C5B}"/>
                  </a:ext>
                </a:extLst>
              </p14:cNvPr>
              <p14:cNvContentPartPr/>
              <p14:nvPr/>
            </p14:nvContentPartPr>
            <p14:xfrm>
              <a:off x="94505" y="888840"/>
              <a:ext cx="88200" cy="11880"/>
            </p14:xfrm>
          </p:contentPart>
        </mc:Choice>
        <mc:Fallback>
          <p:pic>
            <p:nvPicPr>
              <p:cNvPr id="796" name="Ink 795">
                <a:extLst>
                  <a:ext uri="{FF2B5EF4-FFF2-40B4-BE49-F238E27FC236}">
                    <a16:creationId xmlns:a16="http://schemas.microsoft.com/office/drawing/2014/main" id="{BB51444F-10C7-8E8F-0F97-E65254384C5B}"/>
                  </a:ext>
                </a:extLst>
              </p:cNvPr>
              <p:cNvPicPr/>
              <p:nvPr/>
            </p:nvPicPr>
            <p:blipFill>
              <a:blip r:embed="rId245"/>
              <a:stretch>
                <a:fillRect/>
              </a:stretch>
            </p:blipFill>
            <p:spPr>
              <a:xfrm>
                <a:off x="83705" y="878358"/>
                <a:ext cx="109440" cy="32495"/>
              </a:xfrm>
              <a:prstGeom prst="rect">
                <a:avLst/>
              </a:prstGeom>
            </p:spPr>
          </p:pic>
        </mc:Fallback>
      </mc:AlternateContent>
      <mc:AlternateContent xmlns:mc="http://schemas.openxmlformats.org/markup-compatibility/2006">
        <mc:Choice xmlns:p14="http://schemas.microsoft.com/office/powerpoint/2010/main" Requires="p14">
          <p:contentPart p14:bwMode="auto" r:id="rId246">
            <p14:nvContentPartPr>
              <p14:cNvPr id="797" name="Ink 796">
                <a:extLst>
                  <a:ext uri="{FF2B5EF4-FFF2-40B4-BE49-F238E27FC236}">
                    <a16:creationId xmlns:a16="http://schemas.microsoft.com/office/drawing/2014/main" id="{517E51B9-2991-9FA3-F32C-A6422DD848CE}"/>
                  </a:ext>
                </a:extLst>
              </p14:cNvPr>
              <p14:cNvContentPartPr/>
              <p14:nvPr/>
            </p14:nvContentPartPr>
            <p14:xfrm>
              <a:off x="260825" y="771120"/>
              <a:ext cx="469080" cy="157320"/>
            </p14:xfrm>
          </p:contentPart>
        </mc:Choice>
        <mc:Fallback>
          <p:pic>
            <p:nvPicPr>
              <p:cNvPr id="797" name="Ink 796">
                <a:extLst>
                  <a:ext uri="{FF2B5EF4-FFF2-40B4-BE49-F238E27FC236}">
                    <a16:creationId xmlns:a16="http://schemas.microsoft.com/office/drawing/2014/main" id="{517E51B9-2991-9FA3-F32C-A6422DD848CE}"/>
                  </a:ext>
                </a:extLst>
              </p:cNvPr>
              <p:cNvPicPr/>
              <p:nvPr/>
            </p:nvPicPr>
            <p:blipFill>
              <a:blip r:embed="rId247"/>
              <a:stretch>
                <a:fillRect/>
              </a:stretch>
            </p:blipFill>
            <p:spPr>
              <a:xfrm>
                <a:off x="250025" y="760320"/>
                <a:ext cx="490320" cy="178560"/>
              </a:xfrm>
              <a:prstGeom prst="rect">
                <a:avLst/>
              </a:prstGeom>
            </p:spPr>
          </p:pic>
        </mc:Fallback>
      </mc:AlternateContent>
      <mc:AlternateContent xmlns:mc="http://schemas.openxmlformats.org/markup-compatibility/2006">
        <mc:Choice xmlns:p14="http://schemas.microsoft.com/office/powerpoint/2010/main" Requires="p14">
          <p:contentPart p14:bwMode="auto" r:id="rId248">
            <p14:nvContentPartPr>
              <p14:cNvPr id="798" name="Ink 797">
                <a:extLst>
                  <a:ext uri="{FF2B5EF4-FFF2-40B4-BE49-F238E27FC236}">
                    <a16:creationId xmlns:a16="http://schemas.microsoft.com/office/drawing/2014/main" id="{4272CB3A-81ED-0FEA-053A-2C571559B159}"/>
                  </a:ext>
                </a:extLst>
              </p14:cNvPr>
              <p14:cNvContentPartPr/>
              <p14:nvPr/>
            </p14:nvContentPartPr>
            <p14:xfrm>
              <a:off x="429305" y="780120"/>
              <a:ext cx="9720" cy="2520"/>
            </p14:xfrm>
          </p:contentPart>
        </mc:Choice>
        <mc:Fallback>
          <p:pic>
            <p:nvPicPr>
              <p:cNvPr id="798" name="Ink 797">
                <a:extLst>
                  <a:ext uri="{FF2B5EF4-FFF2-40B4-BE49-F238E27FC236}">
                    <a16:creationId xmlns:a16="http://schemas.microsoft.com/office/drawing/2014/main" id="{4272CB3A-81ED-0FEA-053A-2C571559B159}"/>
                  </a:ext>
                </a:extLst>
              </p:cNvPr>
              <p:cNvPicPr/>
              <p:nvPr/>
            </p:nvPicPr>
            <p:blipFill>
              <a:blip r:embed="rId249"/>
              <a:stretch>
                <a:fillRect/>
              </a:stretch>
            </p:blipFill>
            <p:spPr>
              <a:xfrm>
                <a:off x="418090" y="769320"/>
                <a:ext cx="31777" cy="23760"/>
              </a:xfrm>
              <a:prstGeom prst="rect">
                <a:avLst/>
              </a:prstGeom>
            </p:spPr>
          </p:pic>
        </mc:Fallback>
      </mc:AlternateContent>
      <mc:AlternateContent xmlns:mc="http://schemas.openxmlformats.org/markup-compatibility/2006">
        <mc:Choice xmlns:p14="http://schemas.microsoft.com/office/powerpoint/2010/main" Requires="p14">
          <p:contentPart p14:bwMode="auto" r:id="rId250">
            <p14:nvContentPartPr>
              <p14:cNvPr id="799" name="Ink 798">
                <a:extLst>
                  <a:ext uri="{FF2B5EF4-FFF2-40B4-BE49-F238E27FC236}">
                    <a16:creationId xmlns:a16="http://schemas.microsoft.com/office/drawing/2014/main" id="{C7BEAC8A-E31E-1E12-8E92-09B0DCE8CAA6}"/>
                  </a:ext>
                </a:extLst>
              </p14:cNvPr>
              <p14:cNvContentPartPr/>
              <p14:nvPr/>
            </p14:nvContentPartPr>
            <p14:xfrm>
              <a:off x="782465" y="773280"/>
              <a:ext cx="217440" cy="81000"/>
            </p14:xfrm>
          </p:contentPart>
        </mc:Choice>
        <mc:Fallback>
          <p:pic>
            <p:nvPicPr>
              <p:cNvPr id="799" name="Ink 798">
                <a:extLst>
                  <a:ext uri="{FF2B5EF4-FFF2-40B4-BE49-F238E27FC236}">
                    <a16:creationId xmlns:a16="http://schemas.microsoft.com/office/drawing/2014/main" id="{C7BEAC8A-E31E-1E12-8E92-09B0DCE8CAA6}"/>
                  </a:ext>
                </a:extLst>
              </p:cNvPr>
              <p:cNvPicPr/>
              <p:nvPr/>
            </p:nvPicPr>
            <p:blipFill>
              <a:blip r:embed="rId251"/>
              <a:stretch>
                <a:fillRect/>
              </a:stretch>
            </p:blipFill>
            <p:spPr>
              <a:xfrm>
                <a:off x="771665" y="762480"/>
                <a:ext cx="238680" cy="102240"/>
              </a:xfrm>
              <a:prstGeom prst="rect">
                <a:avLst/>
              </a:prstGeom>
            </p:spPr>
          </p:pic>
        </mc:Fallback>
      </mc:AlternateContent>
      <mc:AlternateContent xmlns:mc="http://schemas.openxmlformats.org/markup-compatibility/2006">
        <mc:Choice xmlns:p14="http://schemas.microsoft.com/office/powerpoint/2010/main" Requires="p14">
          <p:contentPart p14:bwMode="auto" r:id="rId252">
            <p14:nvContentPartPr>
              <p14:cNvPr id="800" name="Ink 799">
                <a:extLst>
                  <a:ext uri="{FF2B5EF4-FFF2-40B4-BE49-F238E27FC236}">
                    <a16:creationId xmlns:a16="http://schemas.microsoft.com/office/drawing/2014/main" id="{DCDFB7EC-0303-B127-82BC-CD0E0CB60B91}"/>
                  </a:ext>
                </a:extLst>
              </p14:cNvPr>
              <p14:cNvContentPartPr/>
              <p14:nvPr/>
            </p14:nvContentPartPr>
            <p14:xfrm>
              <a:off x="904865" y="787320"/>
              <a:ext cx="21240" cy="360"/>
            </p14:xfrm>
          </p:contentPart>
        </mc:Choice>
        <mc:Fallback>
          <p:pic>
            <p:nvPicPr>
              <p:cNvPr id="800" name="Ink 799">
                <a:extLst>
                  <a:ext uri="{FF2B5EF4-FFF2-40B4-BE49-F238E27FC236}">
                    <a16:creationId xmlns:a16="http://schemas.microsoft.com/office/drawing/2014/main" id="{DCDFB7EC-0303-B127-82BC-CD0E0CB60B91}"/>
                  </a:ext>
                </a:extLst>
              </p:cNvPr>
              <p:cNvPicPr/>
              <p:nvPr/>
            </p:nvPicPr>
            <p:blipFill>
              <a:blip r:embed="rId253"/>
              <a:stretch>
                <a:fillRect/>
              </a:stretch>
            </p:blipFill>
            <p:spPr>
              <a:xfrm>
                <a:off x="894065" y="776520"/>
                <a:ext cx="4248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254">
            <p14:nvContentPartPr>
              <p14:cNvPr id="803" name="Ink 802">
                <a:extLst>
                  <a:ext uri="{FF2B5EF4-FFF2-40B4-BE49-F238E27FC236}">
                    <a16:creationId xmlns:a16="http://schemas.microsoft.com/office/drawing/2014/main" id="{C4D95C00-C04E-FE8A-43A8-2110CDA3FE0E}"/>
                  </a:ext>
                </a:extLst>
              </p14:cNvPr>
              <p14:cNvContentPartPr/>
              <p14:nvPr/>
            </p14:nvContentPartPr>
            <p14:xfrm>
              <a:off x="1061825" y="792000"/>
              <a:ext cx="90360" cy="46440"/>
            </p14:xfrm>
          </p:contentPart>
        </mc:Choice>
        <mc:Fallback>
          <p:pic>
            <p:nvPicPr>
              <p:cNvPr id="803" name="Ink 802">
                <a:extLst>
                  <a:ext uri="{FF2B5EF4-FFF2-40B4-BE49-F238E27FC236}">
                    <a16:creationId xmlns:a16="http://schemas.microsoft.com/office/drawing/2014/main" id="{C4D95C00-C04E-FE8A-43A8-2110CDA3FE0E}"/>
                  </a:ext>
                </a:extLst>
              </p:cNvPr>
              <p:cNvPicPr/>
              <p:nvPr/>
            </p:nvPicPr>
            <p:blipFill>
              <a:blip r:embed="rId255"/>
              <a:stretch>
                <a:fillRect/>
              </a:stretch>
            </p:blipFill>
            <p:spPr>
              <a:xfrm>
                <a:off x="1051025" y="781200"/>
                <a:ext cx="111600" cy="67680"/>
              </a:xfrm>
              <a:prstGeom prst="rect">
                <a:avLst/>
              </a:prstGeom>
            </p:spPr>
          </p:pic>
        </mc:Fallback>
      </mc:AlternateContent>
      <mc:AlternateContent xmlns:mc="http://schemas.openxmlformats.org/markup-compatibility/2006">
        <mc:Choice xmlns:p14="http://schemas.microsoft.com/office/powerpoint/2010/main" Requires="p14">
          <p:contentPart p14:bwMode="auto" r:id="rId256">
            <p14:nvContentPartPr>
              <p14:cNvPr id="804" name="Ink 803">
                <a:extLst>
                  <a:ext uri="{FF2B5EF4-FFF2-40B4-BE49-F238E27FC236}">
                    <a16:creationId xmlns:a16="http://schemas.microsoft.com/office/drawing/2014/main" id="{9A3C8D0A-DC2D-6D2F-BEE2-A785799A8CB3}"/>
                  </a:ext>
                </a:extLst>
              </p14:cNvPr>
              <p14:cNvContentPartPr/>
              <p14:nvPr/>
            </p14:nvContentPartPr>
            <p14:xfrm>
              <a:off x="1149665" y="773280"/>
              <a:ext cx="171360" cy="57960"/>
            </p14:xfrm>
          </p:contentPart>
        </mc:Choice>
        <mc:Fallback>
          <p:pic>
            <p:nvPicPr>
              <p:cNvPr id="804" name="Ink 803">
                <a:extLst>
                  <a:ext uri="{FF2B5EF4-FFF2-40B4-BE49-F238E27FC236}">
                    <a16:creationId xmlns:a16="http://schemas.microsoft.com/office/drawing/2014/main" id="{9A3C8D0A-DC2D-6D2F-BEE2-A785799A8CB3}"/>
                  </a:ext>
                </a:extLst>
              </p:cNvPr>
              <p:cNvPicPr/>
              <p:nvPr/>
            </p:nvPicPr>
            <p:blipFill>
              <a:blip r:embed="rId257"/>
              <a:stretch>
                <a:fillRect/>
              </a:stretch>
            </p:blipFill>
            <p:spPr>
              <a:xfrm>
                <a:off x="1138842" y="762480"/>
                <a:ext cx="192645" cy="79200"/>
              </a:xfrm>
              <a:prstGeom prst="rect">
                <a:avLst/>
              </a:prstGeom>
            </p:spPr>
          </p:pic>
        </mc:Fallback>
      </mc:AlternateContent>
      <mc:AlternateContent xmlns:mc="http://schemas.openxmlformats.org/markup-compatibility/2006">
        <mc:Choice xmlns:p14="http://schemas.microsoft.com/office/powerpoint/2010/main" Requires="p14">
          <p:contentPart p14:bwMode="auto" r:id="rId258">
            <p14:nvContentPartPr>
              <p14:cNvPr id="805" name="Ink 804">
                <a:extLst>
                  <a:ext uri="{FF2B5EF4-FFF2-40B4-BE49-F238E27FC236}">
                    <a16:creationId xmlns:a16="http://schemas.microsoft.com/office/drawing/2014/main" id="{0415937C-0E1E-0ECA-6842-0C1AEF56FA7B}"/>
                  </a:ext>
                </a:extLst>
              </p14:cNvPr>
              <p14:cNvContentPartPr/>
              <p14:nvPr/>
            </p14:nvContentPartPr>
            <p14:xfrm>
              <a:off x="1290425" y="761760"/>
              <a:ext cx="2520" cy="5040"/>
            </p14:xfrm>
          </p:contentPart>
        </mc:Choice>
        <mc:Fallback>
          <p:pic>
            <p:nvPicPr>
              <p:cNvPr id="805" name="Ink 804">
                <a:extLst>
                  <a:ext uri="{FF2B5EF4-FFF2-40B4-BE49-F238E27FC236}">
                    <a16:creationId xmlns:a16="http://schemas.microsoft.com/office/drawing/2014/main" id="{0415937C-0E1E-0ECA-6842-0C1AEF56FA7B}"/>
                  </a:ext>
                </a:extLst>
              </p:cNvPr>
              <p:cNvPicPr/>
              <p:nvPr/>
            </p:nvPicPr>
            <p:blipFill>
              <a:blip r:embed="rId259"/>
              <a:stretch>
                <a:fillRect/>
              </a:stretch>
            </p:blipFill>
            <p:spPr>
              <a:xfrm>
                <a:off x="1279625" y="750129"/>
                <a:ext cx="23760" cy="27914"/>
              </a:xfrm>
              <a:prstGeom prst="rect">
                <a:avLst/>
              </a:prstGeom>
            </p:spPr>
          </p:pic>
        </mc:Fallback>
      </mc:AlternateContent>
      <mc:AlternateContent xmlns:mc="http://schemas.openxmlformats.org/markup-compatibility/2006">
        <mc:Choice xmlns:p14="http://schemas.microsoft.com/office/powerpoint/2010/main" Requires="p14">
          <p:contentPart p14:bwMode="auto" r:id="rId260">
            <p14:nvContentPartPr>
              <p14:cNvPr id="806" name="Ink 805">
                <a:extLst>
                  <a:ext uri="{FF2B5EF4-FFF2-40B4-BE49-F238E27FC236}">
                    <a16:creationId xmlns:a16="http://schemas.microsoft.com/office/drawing/2014/main" id="{47FC8364-3906-79EF-B923-8325F7ED1FCF}"/>
                  </a:ext>
                </a:extLst>
              </p14:cNvPr>
              <p14:cNvContentPartPr/>
              <p14:nvPr/>
            </p14:nvContentPartPr>
            <p14:xfrm>
              <a:off x="1336865" y="720360"/>
              <a:ext cx="148320" cy="92880"/>
            </p14:xfrm>
          </p:contentPart>
        </mc:Choice>
        <mc:Fallback>
          <p:pic>
            <p:nvPicPr>
              <p:cNvPr id="806" name="Ink 805">
                <a:extLst>
                  <a:ext uri="{FF2B5EF4-FFF2-40B4-BE49-F238E27FC236}">
                    <a16:creationId xmlns:a16="http://schemas.microsoft.com/office/drawing/2014/main" id="{47FC8364-3906-79EF-B923-8325F7ED1FCF}"/>
                  </a:ext>
                </a:extLst>
              </p:cNvPr>
              <p:cNvPicPr/>
              <p:nvPr/>
            </p:nvPicPr>
            <p:blipFill>
              <a:blip r:embed="rId261"/>
              <a:stretch>
                <a:fillRect/>
              </a:stretch>
            </p:blipFill>
            <p:spPr>
              <a:xfrm>
                <a:off x="1326065" y="709560"/>
                <a:ext cx="169560" cy="114120"/>
              </a:xfrm>
              <a:prstGeom prst="rect">
                <a:avLst/>
              </a:prstGeom>
            </p:spPr>
          </p:pic>
        </mc:Fallback>
      </mc:AlternateContent>
      <mc:AlternateContent xmlns:mc="http://schemas.openxmlformats.org/markup-compatibility/2006">
        <mc:Choice xmlns:p14="http://schemas.microsoft.com/office/powerpoint/2010/main" Requires="p14">
          <p:contentPart p14:bwMode="auto" r:id="rId262">
            <p14:nvContentPartPr>
              <p14:cNvPr id="807" name="Ink 806">
                <a:extLst>
                  <a:ext uri="{FF2B5EF4-FFF2-40B4-BE49-F238E27FC236}">
                    <a16:creationId xmlns:a16="http://schemas.microsoft.com/office/drawing/2014/main" id="{9B7AA833-85F9-D132-162E-7D65ADD70250}"/>
                  </a:ext>
                </a:extLst>
              </p14:cNvPr>
              <p14:cNvContentPartPr/>
              <p14:nvPr/>
            </p14:nvContentPartPr>
            <p14:xfrm>
              <a:off x="1311305" y="805680"/>
              <a:ext cx="18720" cy="7200"/>
            </p14:xfrm>
          </p:contentPart>
        </mc:Choice>
        <mc:Fallback>
          <p:pic>
            <p:nvPicPr>
              <p:cNvPr id="807" name="Ink 806">
                <a:extLst>
                  <a:ext uri="{FF2B5EF4-FFF2-40B4-BE49-F238E27FC236}">
                    <a16:creationId xmlns:a16="http://schemas.microsoft.com/office/drawing/2014/main" id="{9B7AA833-85F9-D132-162E-7D65ADD70250}"/>
                  </a:ext>
                </a:extLst>
              </p:cNvPr>
              <p:cNvPicPr/>
              <p:nvPr/>
            </p:nvPicPr>
            <p:blipFill>
              <a:blip r:embed="rId263"/>
              <a:stretch>
                <a:fillRect/>
              </a:stretch>
            </p:blipFill>
            <p:spPr>
              <a:xfrm>
                <a:off x="1300505" y="794880"/>
                <a:ext cx="3996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264">
            <p14:nvContentPartPr>
              <p14:cNvPr id="808" name="Ink 807">
                <a:extLst>
                  <a:ext uri="{FF2B5EF4-FFF2-40B4-BE49-F238E27FC236}">
                    <a16:creationId xmlns:a16="http://schemas.microsoft.com/office/drawing/2014/main" id="{7B9495B9-131F-5CBB-F0BB-231BB3CD880E}"/>
                  </a:ext>
                </a:extLst>
              </p14:cNvPr>
              <p14:cNvContentPartPr/>
              <p14:nvPr/>
            </p14:nvContentPartPr>
            <p14:xfrm>
              <a:off x="1542425" y="745560"/>
              <a:ext cx="104400" cy="39600"/>
            </p14:xfrm>
          </p:contentPart>
        </mc:Choice>
        <mc:Fallback>
          <p:pic>
            <p:nvPicPr>
              <p:cNvPr id="808" name="Ink 807">
                <a:extLst>
                  <a:ext uri="{FF2B5EF4-FFF2-40B4-BE49-F238E27FC236}">
                    <a16:creationId xmlns:a16="http://schemas.microsoft.com/office/drawing/2014/main" id="{7B9495B9-131F-5CBB-F0BB-231BB3CD880E}"/>
                  </a:ext>
                </a:extLst>
              </p:cNvPr>
              <p:cNvPicPr/>
              <p:nvPr/>
            </p:nvPicPr>
            <p:blipFill>
              <a:blip r:embed="rId265"/>
              <a:stretch>
                <a:fillRect/>
              </a:stretch>
            </p:blipFill>
            <p:spPr>
              <a:xfrm>
                <a:off x="1531625" y="734760"/>
                <a:ext cx="125640" cy="60840"/>
              </a:xfrm>
              <a:prstGeom prst="rect">
                <a:avLst/>
              </a:prstGeom>
            </p:spPr>
          </p:pic>
        </mc:Fallback>
      </mc:AlternateContent>
      <mc:AlternateContent xmlns:mc="http://schemas.openxmlformats.org/markup-compatibility/2006">
        <mc:Choice xmlns:p14="http://schemas.microsoft.com/office/powerpoint/2010/main" Requires="p14">
          <p:contentPart p14:bwMode="auto" r:id="rId266">
            <p14:nvContentPartPr>
              <p14:cNvPr id="813" name="Ink 812">
                <a:extLst>
                  <a:ext uri="{FF2B5EF4-FFF2-40B4-BE49-F238E27FC236}">
                    <a16:creationId xmlns:a16="http://schemas.microsoft.com/office/drawing/2014/main" id="{956B4C2A-3072-7689-E215-730004336C80}"/>
                  </a:ext>
                </a:extLst>
              </p14:cNvPr>
              <p14:cNvContentPartPr/>
              <p14:nvPr/>
            </p14:nvContentPartPr>
            <p14:xfrm>
              <a:off x="1715585" y="706320"/>
              <a:ext cx="704520" cy="118440"/>
            </p14:xfrm>
          </p:contentPart>
        </mc:Choice>
        <mc:Fallback>
          <p:pic>
            <p:nvPicPr>
              <p:cNvPr id="813" name="Ink 812">
                <a:extLst>
                  <a:ext uri="{FF2B5EF4-FFF2-40B4-BE49-F238E27FC236}">
                    <a16:creationId xmlns:a16="http://schemas.microsoft.com/office/drawing/2014/main" id="{956B4C2A-3072-7689-E215-730004336C80}"/>
                  </a:ext>
                </a:extLst>
              </p:cNvPr>
              <p:cNvPicPr/>
              <p:nvPr/>
            </p:nvPicPr>
            <p:blipFill>
              <a:blip r:embed="rId267"/>
              <a:stretch>
                <a:fillRect/>
              </a:stretch>
            </p:blipFill>
            <p:spPr>
              <a:xfrm>
                <a:off x="1704785" y="695848"/>
                <a:ext cx="725760" cy="139745"/>
              </a:xfrm>
              <a:prstGeom prst="rect">
                <a:avLst/>
              </a:prstGeom>
            </p:spPr>
          </p:pic>
        </mc:Fallback>
      </mc:AlternateContent>
      <mc:AlternateContent xmlns:mc="http://schemas.openxmlformats.org/markup-compatibility/2006">
        <mc:Choice xmlns:p14="http://schemas.microsoft.com/office/powerpoint/2010/main" Requires="p14">
          <p:contentPart p14:bwMode="auto" r:id="rId268">
            <p14:nvContentPartPr>
              <p14:cNvPr id="820" name="Ink 819">
                <a:extLst>
                  <a:ext uri="{FF2B5EF4-FFF2-40B4-BE49-F238E27FC236}">
                    <a16:creationId xmlns:a16="http://schemas.microsoft.com/office/drawing/2014/main" id="{A3483A97-183D-449B-EC5D-F8062B71C1C1}"/>
                  </a:ext>
                </a:extLst>
              </p14:cNvPr>
              <p14:cNvContentPartPr/>
              <p14:nvPr/>
            </p14:nvContentPartPr>
            <p14:xfrm>
              <a:off x="2491385" y="727200"/>
              <a:ext cx="318960" cy="76680"/>
            </p14:xfrm>
          </p:contentPart>
        </mc:Choice>
        <mc:Fallback>
          <p:pic>
            <p:nvPicPr>
              <p:cNvPr id="820" name="Ink 819">
                <a:extLst>
                  <a:ext uri="{FF2B5EF4-FFF2-40B4-BE49-F238E27FC236}">
                    <a16:creationId xmlns:a16="http://schemas.microsoft.com/office/drawing/2014/main" id="{A3483A97-183D-449B-EC5D-F8062B71C1C1}"/>
                  </a:ext>
                </a:extLst>
              </p:cNvPr>
              <p:cNvPicPr/>
              <p:nvPr/>
            </p:nvPicPr>
            <p:blipFill>
              <a:blip r:embed="rId269"/>
              <a:stretch>
                <a:fillRect/>
              </a:stretch>
            </p:blipFill>
            <p:spPr>
              <a:xfrm>
                <a:off x="2480585" y="716400"/>
                <a:ext cx="340200" cy="97920"/>
              </a:xfrm>
              <a:prstGeom prst="rect">
                <a:avLst/>
              </a:prstGeom>
            </p:spPr>
          </p:pic>
        </mc:Fallback>
      </mc:AlternateContent>
      <mc:AlternateContent xmlns:mc="http://schemas.openxmlformats.org/markup-compatibility/2006">
        <mc:Choice xmlns:p14="http://schemas.microsoft.com/office/powerpoint/2010/main" Requires="p14">
          <p:contentPart p14:bwMode="auto" r:id="rId270">
            <p14:nvContentPartPr>
              <p14:cNvPr id="831" name="Ink 830">
                <a:extLst>
                  <a:ext uri="{FF2B5EF4-FFF2-40B4-BE49-F238E27FC236}">
                    <a16:creationId xmlns:a16="http://schemas.microsoft.com/office/drawing/2014/main" id="{857A019D-E430-EC34-E95C-BE62429EECE2}"/>
                  </a:ext>
                </a:extLst>
              </p14:cNvPr>
              <p14:cNvContentPartPr/>
              <p14:nvPr/>
            </p14:nvContentPartPr>
            <p14:xfrm>
              <a:off x="2883785" y="688320"/>
              <a:ext cx="686160" cy="117720"/>
            </p14:xfrm>
          </p:contentPart>
        </mc:Choice>
        <mc:Fallback>
          <p:pic>
            <p:nvPicPr>
              <p:cNvPr id="831" name="Ink 830">
                <a:extLst>
                  <a:ext uri="{FF2B5EF4-FFF2-40B4-BE49-F238E27FC236}">
                    <a16:creationId xmlns:a16="http://schemas.microsoft.com/office/drawing/2014/main" id="{857A019D-E430-EC34-E95C-BE62429EECE2}"/>
                  </a:ext>
                </a:extLst>
              </p:cNvPr>
              <p:cNvPicPr/>
              <p:nvPr/>
            </p:nvPicPr>
            <p:blipFill>
              <a:blip r:embed="rId271"/>
              <a:stretch>
                <a:fillRect/>
              </a:stretch>
            </p:blipFill>
            <p:spPr>
              <a:xfrm>
                <a:off x="2873345" y="677520"/>
                <a:ext cx="707400" cy="138960"/>
              </a:xfrm>
              <a:prstGeom prst="rect">
                <a:avLst/>
              </a:prstGeom>
            </p:spPr>
          </p:pic>
        </mc:Fallback>
      </mc:AlternateContent>
      <mc:AlternateContent xmlns:mc="http://schemas.openxmlformats.org/markup-compatibility/2006">
        <mc:Choice xmlns:p14="http://schemas.microsoft.com/office/powerpoint/2010/main" Requires="p14">
          <p:contentPart p14:bwMode="auto" r:id="rId272">
            <p14:nvContentPartPr>
              <p14:cNvPr id="847" name="Ink 846">
                <a:extLst>
                  <a:ext uri="{FF2B5EF4-FFF2-40B4-BE49-F238E27FC236}">
                    <a16:creationId xmlns:a16="http://schemas.microsoft.com/office/drawing/2014/main" id="{0D829DF5-E58F-347B-4595-0A8140DC1BDE}"/>
                  </a:ext>
                </a:extLst>
              </p14:cNvPr>
              <p14:cNvContentPartPr/>
              <p14:nvPr/>
            </p14:nvContentPartPr>
            <p14:xfrm>
              <a:off x="3639065" y="697320"/>
              <a:ext cx="669960" cy="108720"/>
            </p14:xfrm>
          </p:contentPart>
        </mc:Choice>
        <mc:Fallback>
          <p:pic>
            <p:nvPicPr>
              <p:cNvPr id="847" name="Ink 846">
                <a:extLst>
                  <a:ext uri="{FF2B5EF4-FFF2-40B4-BE49-F238E27FC236}">
                    <a16:creationId xmlns:a16="http://schemas.microsoft.com/office/drawing/2014/main" id="{0D829DF5-E58F-347B-4595-0A8140DC1BDE}"/>
                  </a:ext>
                </a:extLst>
              </p:cNvPr>
              <p:cNvPicPr/>
              <p:nvPr/>
            </p:nvPicPr>
            <p:blipFill>
              <a:blip r:embed="rId273"/>
              <a:stretch>
                <a:fillRect/>
              </a:stretch>
            </p:blipFill>
            <p:spPr>
              <a:xfrm>
                <a:off x="3628265" y="686520"/>
                <a:ext cx="691200" cy="129960"/>
              </a:xfrm>
              <a:prstGeom prst="rect">
                <a:avLst/>
              </a:prstGeom>
            </p:spPr>
          </p:pic>
        </mc:Fallback>
      </mc:AlternateContent>
      <mc:AlternateContent xmlns:mc="http://schemas.openxmlformats.org/markup-compatibility/2006">
        <mc:Choice xmlns:p14="http://schemas.microsoft.com/office/powerpoint/2010/main" Requires="p14">
          <p:contentPart p14:bwMode="auto" r:id="rId274">
            <p14:nvContentPartPr>
              <p14:cNvPr id="874" name="Ink 873">
                <a:extLst>
                  <a:ext uri="{FF2B5EF4-FFF2-40B4-BE49-F238E27FC236}">
                    <a16:creationId xmlns:a16="http://schemas.microsoft.com/office/drawing/2014/main" id="{12093613-33E8-5E0C-631A-B8CE847D1417}"/>
                  </a:ext>
                </a:extLst>
              </p14:cNvPr>
              <p14:cNvContentPartPr/>
              <p14:nvPr/>
            </p14:nvContentPartPr>
            <p14:xfrm>
              <a:off x="62105" y="909720"/>
              <a:ext cx="1300320" cy="155160"/>
            </p14:xfrm>
          </p:contentPart>
        </mc:Choice>
        <mc:Fallback>
          <p:pic>
            <p:nvPicPr>
              <p:cNvPr id="874" name="Ink 873">
                <a:extLst>
                  <a:ext uri="{FF2B5EF4-FFF2-40B4-BE49-F238E27FC236}">
                    <a16:creationId xmlns:a16="http://schemas.microsoft.com/office/drawing/2014/main" id="{12093613-33E8-5E0C-631A-B8CE847D1417}"/>
                  </a:ext>
                </a:extLst>
              </p:cNvPr>
              <p:cNvPicPr/>
              <p:nvPr/>
            </p:nvPicPr>
            <p:blipFill>
              <a:blip r:embed="rId275"/>
              <a:stretch>
                <a:fillRect/>
              </a:stretch>
            </p:blipFill>
            <p:spPr>
              <a:xfrm>
                <a:off x="51665" y="898920"/>
                <a:ext cx="1321560" cy="176400"/>
              </a:xfrm>
              <a:prstGeom prst="rect">
                <a:avLst/>
              </a:prstGeom>
            </p:spPr>
          </p:pic>
        </mc:Fallback>
      </mc:AlternateContent>
      <mc:AlternateContent xmlns:mc="http://schemas.openxmlformats.org/markup-compatibility/2006">
        <mc:Choice xmlns:p14="http://schemas.microsoft.com/office/powerpoint/2010/main" Requires="p14">
          <p:contentPart p14:bwMode="auto" r:id="rId276">
            <p14:nvContentPartPr>
              <p14:cNvPr id="883" name="Ink 882">
                <a:extLst>
                  <a:ext uri="{FF2B5EF4-FFF2-40B4-BE49-F238E27FC236}">
                    <a16:creationId xmlns:a16="http://schemas.microsoft.com/office/drawing/2014/main" id="{68C40FD2-8FA6-A84D-C645-036D1CB95DC2}"/>
                  </a:ext>
                </a:extLst>
              </p14:cNvPr>
              <p14:cNvContentPartPr/>
              <p14:nvPr/>
            </p14:nvContentPartPr>
            <p14:xfrm>
              <a:off x="1438385" y="895680"/>
              <a:ext cx="427320" cy="118440"/>
            </p14:xfrm>
          </p:contentPart>
        </mc:Choice>
        <mc:Fallback>
          <p:pic>
            <p:nvPicPr>
              <p:cNvPr id="883" name="Ink 882">
                <a:extLst>
                  <a:ext uri="{FF2B5EF4-FFF2-40B4-BE49-F238E27FC236}">
                    <a16:creationId xmlns:a16="http://schemas.microsoft.com/office/drawing/2014/main" id="{68C40FD2-8FA6-A84D-C645-036D1CB95DC2}"/>
                  </a:ext>
                </a:extLst>
              </p:cNvPr>
              <p:cNvPicPr/>
              <p:nvPr/>
            </p:nvPicPr>
            <p:blipFill>
              <a:blip r:embed="rId277"/>
              <a:stretch>
                <a:fillRect/>
              </a:stretch>
            </p:blipFill>
            <p:spPr>
              <a:xfrm>
                <a:off x="1427594" y="885208"/>
                <a:ext cx="448542" cy="139745"/>
              </a:xfrm>
              <a:prstGeom prst="rect">
                <a:avLst/>
              </a:prstGeom>
            </p:spPr>
          </p:pic>
        </mc:Fallback>
      </mc:AlternateContent>
      <mc:AlternateContent xmlns:mc="http://schemas.openxmlformats.org/markup-compatibility/2006">
        <mc:Choice xmlns:p14="http://schemas.microsoft.com/office/powerpoint/2010/main" Requires="p14">
          <p:contentPart p14:bwMode="auto" r:id="rId278">
            <p14:nvContentPartPr>
              <p14:cNvPr id="891" name="Ink 890">
                <a:extLst>
                  <a:ext uri="{FF2B5EF4-FFF2-40B4-BE49-F238E27FC236}">
                    <a16:creationId xmlns:a16="http://schemas.microsoft.com/office/drawing/2014/main" id="{15BD169C-A944-6083-A9A7-507B424668CB}"/>
                  </a:ext>
                </a:extLst>
              </p14:cNvPr>
              <p14:cNvContentPartPr/>
              <p14:nvPr/>
            </p14:nvContentPartPr>
            <p14:xfrm>
              <a:off x="1939505" y="874800"/>
              <a:ext cx="266040" cy="63000"/>
            </p14:xfrm>
          </p:contentPart>
        </mc:Choice>
        <mc:Fallback>
          <p:pic>
            <p:nvPicPr>
              <p:cNvPr id="891" name="Ink 890">
                <a:extLst>
                  <a:ext uri="{FF2B5EF4-FFF2-40B4-BE49-F238E27FC236}">
                    <a16:creationId xmlns:a16="http://schemas.microsoft.com/office/drawing/2014/main" id="{15BD169C-A944-6083-A9A7-507B424668CB}"/>
                  </a:ext>
                </a:extLst>
              </p:cNvPr>
              <p:cNvPicPr/>
              <p:nvPr/>
            </p:nvPicPr>
            <p:blipFill>
              <a:blip r:embed="rId279"/>
              <a:stretch>
                <a:fillRect/>
              </a:stretch>
            </p:blipFill>
            <p:spPr>
              <a:xfrm>
                <a:off x="1928705" y="864300"/>
                <a:ext cx="287280" cy="84362"/>
              </a:xfrm>
              <a:prstGeom prst="rect">
                <a:avLst/>
              </a:prstGeom>
            </p:spPr>
          </p:pic>
        </mc:Fallback>
      </mc:AlternateContent>
      <mc:AlternateContent xmlns:mc="http://schemas.openxmlformats.org/markup-compatibility/2006">
        <mc:Choice xmlns:p14="http://schemas.microsoft.com/office/powerpoint/2010/main" Requires="p14">
          <p:contentPart p14:bwMode="auto" r:id="rId280">
            <p14:nvContentPartPr>
              <p14:cNvPr id="907" name="Ink 906">
                <a:extLst>
                  <a:ext uri="{FF2B5EF4-FFF2-40B4-BE49-F238E27FC236}">
                    <a16:creationId xmlns:a16="http://schemas.microsoft.com/office/drawing/2014/main" id="{B9FD4003-E469-D0A3-438B-ADBB8F3B001C}"/>
                  </a:ext>
                </a:extLst>
              </p14:cNvPr>
              <p14:cNvContentPartPr/>
              <p14:nvPr/>
            </p14:nvContentPartPr>
            <p14:xfrm>
              <a:off x="2276465" y="844920"/>
              <a:ext cx="1247400" cy="83520"/>
            </p14:xfrm>
          </p:contentPart>
        </mc:Choice>
        <mc:Fallback>
          <p:pic>
            <p:nvPicPr>
              <p:cNvPr id="907" name="Ink 906">
                <a:extLst>
                  <a:ext uri="{FF2B5EF4-FFF2-40B4-BE49-F238E27FC236}">
                    <a16:creationId xmlns:a16="http://schemas.microsoft.com/office/drawing/2014/main" id="{B9FD4003-E469-D0A3-438B-ADBB8F3B001C}"/>
                  </a:ext>
                </a:extLst>
              </p:cNvPr>
              <p:cNvPicPr/>
              <p:nvPr/>
            </p:nvPicPr>
            <p:blipFill>
              <a:blip r:embed="rId281"/>
              <a:stretch>
                <a:fillRect/>
              </a:stretch>
            </p:blipFill>
            <p:spPr>
              <a:xfrm>
                <a:off x="2266025" y="834480"/>
                <a:ext cx="1268640" cy="104760"/>
              </a:xfrm>
              <a:prstGeom prst="rect">
                <a:avLst/>
              </a:prstGeom>
            </p:spPr>
          </p:pic>
        </mc:Fallback>
      </mc:AlternateContent>
      <mc:AlternateContent xmlns:mc="http://schemas.openxmlformats.org/markup-compatibility/2006">
        <mc:Choice xmlns:p14="http://schemas.microsoft.com/office/powerpoint/2010/main" Requires="p14">
          <p:contentPart p14:bwMode="auto" r:id="rId282">
            <p14:nvContentPartPr>
              <p14:cNvPr id="915" name="Ink 914">
                <a:extLst>
                  <a:ext uri="{FF2B5EF4-FFF2-40B4-BE49-F238E27FC236}">
                    <a16:creationId xmlns:a16="http://schemas.microsoft.com/office/drawing/2014/main" id="{04BE9CFC-AB49-67AE-A9F7-BE0B228E0FAF}"/>
                  </a:ext>
                </a:extLst>
              </p14:cNvPr>
              <p14:cNvContentPartPr/>
              <p14:nvPr/>
            </p14:nvContentPartPr>
            <p14:xfrm>
              <a:off x="3606665" y="854280"/>
              <a:ext cx="406440" cy="71640"/>
            </p14:xfrm>
          </p:contentPart>
        </mc:Choice>
        <mc:Fallback>
          <p:pic>
            <p:nvPicPr>
              <p:cNvPr id="915" name="Ink 914">
                <a:extLst>
                  <a:ext uri="{FF2B5EF4-FFF2-40B4-BE49-F238E27FC236}">
                    <a16:creationId xmlns:a16="http://schemas.microsoft.com/office/drawing/2014/main" id="{04BE9CFC-AB49-67AE-A9F7-BE0B228E0FAF}"/>
                  </a:ext>
                </a:extLst>
              </p:cNvPr>
              <p:cNvPicPr/>
              <p:nvPr/>
            </p:nvPicPr>
            <p:blipFill>
              <a:blip r:embed="rId283"/>
              <a:stretch>
                <a:fillRect/>
              </a:stretch>
            </p:blipFill>
            <p:spPr>
              <a:xfrm>
                <a:off x="3595875" y="843534"/>
                <a:ext cx="427661" cy="92774"/>
              </a:xfrm>
              <a:prstGeom prst="rect">
                <a:avLst/>
              </a:prstGeom>
            </p:spPr>
          </p:pic>
        </mc:Fallback>
      </mc:AlternateContent>
      <mc:AlternateContent xmlns:mc="http://schemas.openxmlformats.org/markup-compatibility/2006">
        <mc:Choice xmlns:p14="http://schemas.microsoft.com/office/powerpoint/2010/main" Requires="p14">
          <p:contentPart p14:bwMode="auto" r:id="rId284">
            <p14:nvContentPartPr>
              <p14:cNvPr id="927" name="Ink 926">
                <a:extLst>
                  <a:ext uri="{FF2B5EF4-FFF2-40B4-BE49-F238E27FC236}">
                    <a16:creationId xmlns:a16="http://schemas.microsoft.com/office/drawing/2014/main" id="{C6E986E1-4AF7-C9EB-8D65-554615F16426}"/>
                  </a:ext>
                </a:extLst>
              </p14:cNvPr>
              <p14:cNvContentPartPr/>
              <p14:nvPr/>
            </p14:nvContentPartPr>
            <p14:xfrm>
              <a:off x="50585" y="1064160"/>
              <a:ext cx="1279800" cy="166680"/>
            </p14:xfrm>
          </p:contentPart>
        </mc:Choice>
        <mc:Fallback>
          <p:pic>
            <p:nvPicPr>
              <p:cNvPr id="927" name="Ink 926">
                <a:extLst>
                  <a:ext uri="{FF2B5EF4-FFF2-40B4-BE49-F238E27FC236}">
                    <a16:creationId xmlns:a16="http://schemas.microsoft.com/office/drawing/2014/main" id="{C6E986E1-4AF7-C9EB-8D65-554615F16426}"/>
                  </a:ext>
                </a:extLst>
              </p:cNvPr>
              <p:cNvPicPr/>
              <p:nvPr/>
            </p:nvPicPr>
            <p:blipFill>
              <a:blip r:embed="rId285"/>
              <a:stretch>
                <a:fillRect/>
              </a:stretch>
            </p:blipFill>
            <p:spPr>
              <a:xfrm>
                <a:off x="40142" y="1053720"/>
                <a:ext cx="1301046" cy="187920"/>
              </a:xfrm>
              <a:prstGeom prst="rect">
                <a:avLst/>
              </a:prstGeom>
            </p:spPr>
          </p:pic>
        </mc:Fallback>
      </mc:AlternateContent>
      <mc:AlternateContent xmlns:mc="http://schemas.openxmlformats.org/markup-compatibility/2006">
        <mc:Choice xmlns:p14="http://schemas.microsoft.com/office/powerpoint/2010/main" Requires="p14">
          <p:contentPart p14:bwMode="auto" r:id="rId286">
            <p14:nvContentPartPr>
              <p14:cNvPr id="931" name="Ink 930">
                <a:extLst>
                  <a:ext uri="{FF2B5EF4-FFF2-40B4-BE49-F238E27FC236}">
                    <a16:creationId xmlns:a16="http://schemas.microsoft.com/office/drawing/2014/main" id="{C1FED491-AC58-B20B-EF90-178DA3874616}"/>
                  </a:ext>
                </a:extLst>
              </p14:cNvPr>
              <p14:cNvContentPartPr/>
              <p14:nvPr/>
            </p14:nvContentPartPr>
            <p14:xfrm>
              <a:off x="1438385" y="1050480"/>
              <a:ext cx="69480" cy="57960"/>
            </p14:xfrm>
          </p:contentPart>
        </mc:Choice>
        <mc:Fallback>
          <p:pic>
            <p:nvPicPr>
              <p:cNvPr id="931" name="Ink 930">
                <a:extLst>
                  <a:ext uri="{FF2B5EF4-FFF2-40B4-BE49-F238E27FC236}">
                    <a16:creationId xmlns:a16="http://schemas.microsoft.com/office/drawing/2014/main" id="{C1FED491-AC58-B20B-EF90-178DA3874616}"/>
                  </a:ext>
                </a:extLst>
              </p:cNvPr>
              <p:cNvPicPr/>
              <p:nvPr/>
            </p:nvPicPr>
            <p:blipFill>
              <a:blip r:embed="rId287"/>
              <a:stretch>
                <a:fillRect/>
              </a:stretch>
            </p:blipFill>
            <p:spPr>
              <a:xfrm>
                <a:off x="1427585" y="1039680"/>
                <a:ext cx="90720" cy="79200"/>
              </a:xfrm>
              <a:prstGeom prst="rect">
                <a:avLst/>
              </a:prstGeom>
            </p:spPr>
          </p:pic>
        </mc:Fallback>
      </mc:AlternateContent>
      <mc:AlternateContent xmlns:mc="http://schemas.openxmlformats.org/markup-compatibility/2006">
        <mc:Choice xmlns:p14="http://schemas.microsoft.com/office/powerpoint/2010/main" Requires="p14">
          <p:contentPart p14:bwMode="auto" r:id="rId288">
            <p14:nvContentPartPr>
              <p14:cNvPr id="955" name="Ink 954">
                <a:extLst>
                  <a:ext uri="{FF2B5EF4-FFF2-40B4-BE49-F238E27FC236}">
                    <a16:creationId xmlns:a16="http://schemas.microsoft.com/office/drawing/2014/main" id="{A8D50FBD-F031-EA4D-620A-5430CC983606}"/>
                  </a:ext>
                </a:extLst>
              </p14:cNvPr>
              <p14:cNvContentPartPr/>
              <p14:nvPr/>
            </p14:nvContentPartPr>
            <p14:xfrm>
              <a:off x="1602185" y="1008720"/>
              <a:ext cx="1148040" cy="110880"/>
            </p14:xfrm>
          </p:contentPart>
        </mc:Choice>
        <mc:Fallback>
          <p:pic>
            <p:nvPicPr>
              <p:cNvPr id="955" name="Ink 954">
                <a:extLst>
                  <a:ext uri="{FF2B5EF4-FFF2-40B4-BE49-F238E27FC236}">
                    <a16:creationId xmlns:a16="http://schemas.microsoft.com/office/drawing/2014/main" id="{A8D50FBD-F031-EA4D-620A-5430CC983606}"/>
                  </a:ext>
                </a:extLst>
              </p:cNvPr>
              <p:cNvPicPr/>
              <p:nvPr/>
            </p:nvPicPr>
            <p:blipFill>
              <a:blip r:embed="rId289"/>
              <a:stretch>
                <a:fillRect/>
              </a:stretch>
            </p:blipFill>
            <p:spPr>
              <a:xfrm>
                <a:off x="1591745" y="998280"/>
                <a:ext cx="1169280" cy="132120"/>
              </a:xfrm>
              <a:prstGeom prst="rect">
                <a:avLst/>
              </a:prstGeom>
            </p:spPr>
          </p:pic>
        </mc:Fallback>
      </mc:AlternateContent>
      <mc:AlternateContent xmlns:mc="http://schemas.openxmlformats.org/markup-compatibility/2006">
        <mc:Choice xmlns:p14="http://schemas.microsoft.com/office/powerpoint/2010/main" Requires="p14">
          <p:contentPart p14:bwMode="auto" r:id="rId290">
            <p14:nvContentPartPr>
              <p14:cNvPr id="962" name="Ink 961">
                <a:extLst>
                  <a:ext uri="{FF2B5EF4-FFF2-40B4-BE49-F238E27FC236}">
                    <a16:creationId xmlns:a16="http://schemas.microsoft.com/office/drawing/2014/main" id="{7FA268C3-34DD-457D-99CA-B27E5C64663C}"/>
                  </a:ext>
                </a:extLst>
              </p14:cNvPr>
              <p14:cNvContentPartPr/>
              <p14:nvPr/>
            </p14:nvContentPartPr>
            <p14:xfrm>
              <a:off x="2715305" y="997200"/>
              <a:ext cx="393120" cy="111600"/>
            </p14:xfrm>
          </p:contentPart>
        </mc:Choice>
        <mc:Fallback>
          <p:pic>
            <p:nvPicPr>
              <p:cNvPr id="962" name="Ink 961">
                <a:extLst>
                  <a:ext uri="{FF2B5EF4-FFF2-40B4-BE49-F238E27FC236}">
                    <a16:creationId xmlns:a16="http://schemas.microsoft.com/office/drawing/2014/main" id="{7FA268C3-34DD-457D-99CA-B27E5C64663C}"/>
                  </a:ext>
                </a:extLst>
              </p:cNvPr>
              <p:cNvPicPr/>
              <p:nvPr/>
            </p:nvPicPr>
            <p:blipFill>
              <a:blip r:embed="rId291"/>
              <a:stretch>
                <a:fillRect/>
              </a:stretch>
            </p:blipFill>
            <p:spPr>
              <a:xfrm>
                <a:off x="2704855" y="986726"/>
                <a:ext cx="414379" cy="132909"/>
              </a:xfrm>
              <a:prstGeom prst="rect">
                <a:avLst/>
              </a:prstGeom>
            </p:spPr>
          </p:pic>
        </mc:Fallback>
      </mc:AlternateContent>
      <mc:AlternateContent xmlns:mc="http://schemas.openxmlformats.org/markup-compatibility/2006">
        <mc:Choice xmlns:p14="http://schemas.microsoft.com/office/powerpoint/2010/main" Requires="p14">
          <p:contentPart p14:bwMode="auto" r:id="rId292">
            <p14:nvContentPartPr>
              <p14:cNvPr id="965" name="Ink 964">
                <a:extLst>
                  <a:ext uri="{FF2B5EF4-FFF2-40B4-BE49-F238E27FC236}">
                    <a16:creationId xmlns:a16="http://schemas.microsoft.com/office/drawing/2014/main" id="{3655A296-9E28-16C8-B1E9-BFEC08CAAD5E}"/>
                  </a:ext>
                </a:extLst>
              </p14:cNvPr>
              <p14:cNvContentPartPr/>
              <p14:nvPr/>
            </p14:nvContentPartPr>
            <p14:xfrm>
              <a:off x="2948585" y="1059840"/>
              <a:ext cx="78840" cy="9360"/>
            </p14:xfrm>
          </p:contentPart>
        </mc:Choice>
        <mc:Fallback>
          <p:pic>
            <p:nvPicPr>
              <p:cNvPr id="965" name="Ink 964">
                <a:extLst>
                  <a:ext uri="{FF2B5EF4-FFF2-40B4-BE49-F238E27FC236}">
                    <a16:creationId xmlns:a16="http://schemas.microsoft.com/office/drawing/2014/main" id="{3655A296-9E28-16C8-B1E9-BFEC08CAAD5E}"/>
                  </a:ext>
                </a:extLst>
              </p:cNvPr>
              <p:cNvPicPr/>
              <p:nvPr/>
            </p:nvPicPr>
            <p:blipFill>
              <a:blip r:embed="rId293"/>
              <a:stretch>
                <a:fillRect/>
              </a:stretch>
            </p:blipFill>
            <p:spPr>
              <a:xfrm>
                <a:off x="2937785" y="1049440"/>
                <a:ext cx="100080" cy="29813"/>
              </a:xfrm>
              <a:prstGeom prst="rect">
                <a:avLst/>
              </a:prstGeom>
            </p:spPr>
          </p:pic>
        </mc:Fallback>
      </mc:AlternateContent>
      <mc:AlternateContent xmlns:mc="http://schemas.openxmlformats.org/markup-compatibility/2006">
        <mc:Choice xmlns:p14="http://schemas.microsoft.com/office/powerpoint/2010/main" Requires="p14">
          <p:contentPart p14:bwMode="auto" r:id="rId294">
            <p14:nvContentPartPr>
              <p14:cNvPr id="968" name="Ink 967">
                <a:extLst>
                  <a:ext uri="{FF2B5EF4-FFF2-40B4-BE49-F238E27FC236}">
                    <a16:creationId xmlns:a16="http://schemas.microsoft.com/office/drawing/2014/main" id="{ACA95488-F4A6-F6B3-D9FE-D25AB3A661FB}"/>
                  </a:ext>
                </a:extLst>
              </p14:cNvPr>
              <p14:cNvContentPartPr/>
              <p14:nvPr/>
            </p14:nvContentPartPr>
            <p14:xfrm>
              <a:off x="3089345" y="974160"/>
              <a:ext cx="25560" cy="95040"/>
            </p14:xfrm>
          </p:contentPart>
        </mc:Choice>
        <mc:Fallback>
          <p:pic>
            <p:nvPicPr>
              <p:cNvPr id="968" name="Ink 967">
                <a:extLst>
                  <a:ext uri="{FF2B5EF4-FFF2-40B4-BE49-F238E27FC236}">
                    <a16:creationId xmlns:a16="http://schemas.microsoft.com/office/drawing/2014/main" id="{ACA95488-F4A6-F6B3-D9FE-D25AB3A661FB}"/>
                  </a:ext>
                </a:extLst>
              </p:cNvPr>
              <p:cNvPicPr/>
              <p:nvPr/>
            </p:nvPicPr>
            <p:blipFill>
              <a:blip r:embed="rId295"/>
              <a:stretch>
                <a:fillRect/>
              </a:stretch>
            </p:blipFill>
            <p:spPr>
              <a:xfrm>
                <a:off x="3079050" y="963720"/>
                <a:ext cx="46505" cy="116280"/>
              </a:xfrm>
              <a:prstGeom prst="rect">
                <a:avLst/>
              </a:prstGeom>
            </p:spPr>
          </p:pic>
        </mc:Fallback>
      </mc:AlternateContent>
      <mc:AlternateContent xmlns:mc="http://schemas.openxmlformats.org/markup-compatibility/2006">
        <mc:Choice xmlns:p14="http://schemas.microsoft.com/office/powerpoint/2010/main" Requires="p14">
          <p:contentPart p14:bwMode="auto" r:id="rId296">
            <p14:nvContentPartPr>
              <p14:cNvPr id="969" name="Ink 968">
                <a:extLst>
                  <a:ext uri="{FF2B5EF4-FFF2-40B4-BE49-F238E27FC236}">
                    <a16:creationId xmlns:a16="http://schemas.microsoft.com/office/drawing/2014/main" id="{FEB3E179-145F-2DC0-5EF4-1C19EC40B300}"/>
                  </a:ext>
                </a:extLst>
              </p14:cNvPr>
              <p14:cNvContentPartPr/>
              <p14:nvPr/>
            </p14:nvContentPartPr>
            <p14:xfrm>
              <a:off x="3114905" y="1064160"/>
              <a:ext cx="23400" cy="9720"/>
            </p14:xfrm>
          </p:contentPart>
        </mc:Choice>
        <mc:Fallback>
          <p:pic>
            <p:nvPicPr>
              <p:cNvPr id="969" name="Ink 968">
                <a:extLst>
                  <a:ext uri="{FF2B5EF4-FFF2-40B4-BE49-F238E27FC236}">
                    <a16:creationId xmlns:a16="http://schemas.microsoft.com/office/drawing/2014/main" id="{FEB3E179-145F-2DC0-5EF4-1C19EC40B300}"/>
                  </a:ext>
                </a:extLst>
              </p:cNvPr>
              <p:cNvPicPr/>
              <p:nvPr/>
            </p:nvPicPr>
            <p:blipFill>
              <a:blip r:embed="rId297"/>
              <a:stretch>
                <a:fillRect/>
              </a:stretch>
            </p:blipFill>
            <p:spPr>
              <a:xfrm>
                <a:off x="3104105" y="1053720"/>
                <a:ext cx="44640" cy="30960"/>
              </a:xfrm>
              <a:prstGeom prst="rect">
                <a:avLst/>
              </a:prstGeom>
            </p:spPr>
          </p:pic>
        </mc:Fallback>
      </mc:AlternateContent>
      <mc:AlternateContent xmlns:mc="http://schemas.openxmlformats.org/markup-compatibility/2006">
        <mc:Choice xmlns:p14="http://schemas.microsoft.com/office/powerpoint/2010/main" Requires="p14">
          <p:contentPart p14:bwMode="auto" r:id="rId298">
            <p14:nvContentPartPr>
              <p14:cNvPr id="977" name="Ink 976">
                <a:extLst>
                  <a:ext uri="{FF2B5EF4-FFF2-40B4-BE49-F238E27FC236}">
                    <a16:creationId xmlns:a16="http://schemas.microsoft.com/office/drawing/2014/main" id="{485B3ED5-DBE1-C896-A452-E52CECAF7AE2}"/>
                  </a:ext>
                </a:extLst>
              </p14:cNvPr>
              <p14:cNvContentPartPr/>
              <p14:nvPr/>
            </p14:nvContentPartPr>
            <p14:xfrm>
              <a:off x="3209585" y="965160"/>
              <a:ext cx="335160" cy="95040"/>
            </p14:xfrm>
          </p:contentPart>
        </mc:Choice>
        <mc:Fallback>
          <p:pic>
            <p:nvPicPr>
              <p:cNvPr id="977" name="Ink 976">
                <a:extLst>
                  <a:ext uri="{FF2B5EF4-FFF2-40B4-BE49-F238E27FC236}">
                    <a16:creationId xmlns:a16="http://schemas.microsoft.com/office/drawing/2014/main" id="{485B3ED5-DBE1-C896-A452-E52CECAF7AE2}"/>
                  </a:ext>
                </a:extLst>
              </p:cNvPr>
              <p:cNvPicPr/>
              <p:nvPr/>
            </p:nvPicPr>
            <p:blipFill>
              <a:blip r:embed="rId299"/>
              <a:stretch>
                <a:fillRect/>
              </a:stretch>
            </p:blipFill>
            <p:spPr>
              <a:xfrm>
                <a:off x="3198785" y="954360"/>
                <a:ext cx="356400" cy="116280"/>
              </a:xfrm>
              <a:prstGeom prst="rect">
                <a:avLst/>
              </a:prstGeom>
            </p:spPr>
          </p:pic>
        </mc:Fallback>
      </mc:AlternateContent>
      <mc:AlternateContent xmlns:mc="http://schemas.openxmlformats.org/markup-compatibility/2006">
        <mc:Choice xmlns:p14="http://schemas.microsoft.com/office/powerpoint/2010/main" Requires="p14">
          <p:contentPart p14:bwMode="auto" r:id="rId300">
            <p14:nvContentPartPr>
              <p14:cNvPr id="988" name="Ink 987">
                <a:extLst>
                  <a:ext uri="{FF2B5EF4-FFF2-40B4-BE49-F238E27FC236}">
                    <a16:creationId xmlns:a16="http://schemas.microsoft.com/office/drawing/2014/main" id="{83CBD45D-AC1C-C4E6-E142-3EB27B3AF5B5}"/>
                  </a:ext>
                </a:extLst>
              </p14:cNvPr>
              <p14:cNvContentPartPr/>
              <p14:nvPr/>
            </p14:nvContentPartPr>
            <p14:xfrm>
              <a:off x="3620345" y="985680"/>
              <a:ext cx="619560" cy="97560"/>
            </p14:xfrm>
          </p:contentPart>
        </mc:Choice>
        <mc:Fallback>
          <p:pic>
            <p:nvPicPr>
              <p:cNvPr id="988" name="Ink 987">
                <a:extLst>
                  <a:ext uri="{FF2B5EF4-FFF2-40B4-BE49-F238E27FC236}">
                    <a16:creationId xmlns:a16="http://schemas.microsoft.com/office/drawing/2014/main" id="{83CBD45D-AC1C-C4E6-E142-3EB27B3AF5B5}"/>
                  </a:ext>
                </a:extLst>
              </p:cNvPr>
              <p:cNvPicPr/>
              <p:nvPr/>
            </p:nvPicPr>
            <p:blipFill>
              <a:blip r:embed="rId301"/>
              <a:stretch>
                <a:fillRect/>
              </a:stretch>
            </p:blipFill>
            <p:spPr>
              <a:xfrm>
                <a:off x="3609899" y="975201"/>
                <a:ext cx="640812" cy="118879"/>
              </a:xfrm>
              <a:prstGeom prst="rect">
                <a:avLst/>
              </a:prstGeom>
            </p:spPr>
          </p:pic>
        </mc:Fallback>
      </mc:AlternateContent>
      <mc:AlternateContent xmlns:mc="http://schemas.openxmlformats.org/markup-compatibility/2006">
        <mc:Choice xmlns:p14="http://schemas.microsoft.com/office/powerpoint/2010/main" Requires="p14">
          <p:contentPart p14:bwMode="auto" r:id="rId302">
            <p14:nvContentPartPr>
              <p14:cNvPr id="1005" name="Ink 1004">
                <a:extLst>
                  <a:ext uri="{FF2B5EF4-FFF2-40B4-BE49-F238E27FC236}">
                    <a16:creationId xmlns:a16="http://schemas.microsoft.com/office/drawing/2014/main" id="{7D6D85A6-7E3E-33DE-6EFF-7A2D8F149D62}"/>
                  </a:ext>
                </a:extLst>
              </p14:cNvPr>
              <p14:cNvContentPartPr/>
              <p14:nvPr/>
            </p14:nvContentPartPr>
            <p14:xfrm>
              <a:off x="59945" y="1195920"/>
              <a:ext cx="1016280" cy="147600"/>
            </p14:xfrm>
          </p:contentPart>
        </mc:Choice>
        <mc:Fallback>
          <p:pic>
            <p:nvPicPr>
              <p:cNvPr id="1005" name="Ink 1004">
                <a:extLst>
                  <a:ext uri="{FF2B5EF4-FFF2-40B4-BE49-F238E27FC236}">
                    <a16:creationId xmlns:a16="http://schemas.microsoft.com/office/drawing/2014/main" id="{7D6D85A6-7E3E-33DE-6EFF-7A2D8F149D62}"/>
                  </a:ext>
                </a:extLst>
              </p:cNvPr>
              <p:cNvPicPr/>
              <p:nvPr/>
            </p:nvPicPr>
            <p:blipFill>
              <a:blip r:embed="rId303"/>
              <a:stretch>
                <a:fillRect/>
              </a:stretch>
            </p:blipFill>
            <p:spPr>
              <a:xfrm>
                <a:off x="49145" y="1185505"/>
                <a:ext cx="1037520" cy="168788"/>
              </a:xfrm>
              <a:prstGeom prst="rect">
                <a:avLst/>
              </a:prstGeom>
            </p:spPr>
          </p:pic>
        </mc:Fallback>
      </mc:AlternateContent>
      <mc:AlternateContent xmlns:mc="http://schemas.openxmlformats.org/markup-compatibility/2006">
        <mc:Choice xmlns:p14="http://schemas.microsoft.com/office/powerpoint/2010/main" Requires="p14">
          <p:contentPart p14:bwMode="auto" r:id="rId304">
            <p14:nvContentPartPr>
              <p14:cNvPr id="1010" name="Ink 1009">
                <a:extLst>
                  <a:ext uri="{FF2B5EF4-FFF2-40B4-BE49-F238E27FC236}">
                    <a16:creationId xmlns:a16="http://schemas.microsoft.com/office/drawing/2014/main" id="{956150F0-0DF1-3FDD-2C65-8029CD1CC26C}"/>
                  </a:ext>
                </a:extLst>
              </p14:cNvPr>
              <p14:cNvContentPartPr/>
              <p14:nvPr/>
            </p14:nvContentPartPr>
            <p14:xfrm>
              <a:off x="1159025" y="1184400"/>
              <a:ext cx="496440" cy="127440"/>
            </p14:xfrm>
          </p:contentPart>
        </mc:Choice>
        <mc:Fallback>
          <p:pic>
            <p:nvPicPr>
              <p:cNvPr id="1010" name="Ink 1009">
                <a:extLst>
                  <a:ext uri="{FF2B5EF4-FFF2-40B4-BE49-F238E27FC236}">
                    <a16:creationId xmlns:a16="http://schemas.microsoft.com/office/drawing/2014/main" id="{956150F0-0DF1-3FDD-2C65-8029CD1CC26C}"/>
                  </a:ext>
                </a:extLst>
              </p:cNvPr>
              <p:cNvPicPr/>
              <p:nvPr/>
            </p:nvPicPr>
            <p:blipFill>
              <a:blip r:embed="rId305"/>
              <a:stretch>
                <a:fillRect/>
              </a:stretch>
            </p:blipFill>
            <p:spPr>
              <a:xfrm>
                <a:off x="1148233" y="1173600"/>
                <a:ext cx="517665" cy="148680"/>
              </a:xfrm>
              <a:prstGeom prst="rect">
                <a:avLst/>
              </a:prstGeom>
            </p:spPr>
          </p:pic>
        </mc:Fallback>
      </mc:AlternateContent>
      <mc:AlternateContent xmlns:mc="http://schemas.openxmlformats.org/markup-compatibility/2006">
        <mc:Choice xmlns:p14="http://schemas.microsoft.com/office/powerpoint/2010/main" Requires="p14">
          <p:contentPart p14:bwMode="auto" r:id="rId306">
            <p14:nvContentPartPr>
              <p14:cNvPr id="1024" name="Ink 1023">
                <a:extLst>
                  <a:ext uri="{FF2B5EF4-FFF2-40B4-BE49-F238E27FC236}">
                    <a16:creationId xmlns:a16="http://schemas.microsoft.com/office/drawing/2014/main" id="{C5FA69FD-3F8F-25ED-8172-8492D3EEB7EA}"/>
                  </a:ext>
                </a:extLst>
              </p14:cNvPr>
              <p14:cNvContentPartPr/>
              <p14:nvPr/>
            </p14:nvContentPartPr>
            <p14:xfrm>
              <a:off x="1738625" y="1152000"/>
              <a:ext cx="720720" cy="95040"/>
            </p14:xfrm>
          </p:contentPart>
        </mc:Choice>
        <mc:Fallback>
          <p:pic>
            <p:nvPicPr>
              <p:cNvPr id="1024" name="Ink 1023">
                <a:extLst>
                  <a:ext uri="{FF2B5EF4-FFF2-40B4-BE49-F238E27FC236}">
                    <a16:creationId xmlns:a16="http://schemas.microsoft.com/office/drawing/2014/main" id="{C5FA69FD-3F8F-25ED-8172-8492D3EEB7EA}"/>
                  </a:ext>
                </a:extLst>
              </p:cNvPr>
              <p:cNvPicPr/>
              <p:nvPr/>
            </p:nvPicPr>
            <p:blipFill>
              <a:blip r:embed="rId307"/>
              <a:stretch>
                <a:fillRect/>
              </a:stretch>
            </p:blipFill>
            <p:spPr>
              <a:xfrm>
                <a:off x="1727825" y="1141560"/>
                <a:ext cx="741960" cy="116280"/>
              </a:xfrm>
              <a:prstGeom prst="rect">
                <a:avLst/>
              </a:prstGeom>
            </p:spPr>
          </p:pic>
        </mc:Fallback>
      </mc:AlternateContent>
      <mc:AlternateContent xmlns:mc="http://schemas.openxmlformats.org/markup-compatibility/2006">
        <mc:Choice xmlns:p14="http://schemas.microsoft.com/office/powerpoint/2010/main" Requires="p14">
          <p:contentPart p14:bwMode="auto" r:id="rId308">
            <p14:nvContentPartPr>
              <p14:cNvPr id="1025" name="Ink 1024">
                <a:extLst>
                  <a:ext uri="{FF2B5EF4-FFF2-40B4-BE49-F238E27FC236}">
                    <a16:creationId xmlns:a16="http://schemas.microsoft.com/office/drawing/2014/main" id="{8CBB3A78-45D6-6EA7-F2C7-8FCC5604268B}"/>
                  </a:ext>
                </a:extLst>
              </p14:cNvPr>
              <p14:cNvContentPartPr/>
              <p14:nvPr/>
            </p14:nvContentPartPr>
            <p14:xfrm>
              <a:off x="2519105" y="1218960"/>
              <a:ext cx="360" cy="2520"/>
            </p14:xfrm>
          </p:contentPart>
        </mc:Choice>
        <mc:Fallback>
          <p:pic>
            <p:nvPicPr>
              <p:cNvPr id="1025" name="Ink 1024">
                <a:extLst>
                  <a:ext uri="{FF2B5EF4-FFF2-40B4-BE49-F238E27FC236}">
                    <a16:creationId xmlns:a16="http://schemas.microsoft.com/office/drawing/2014/main" id="{8CBB3A78-45D6-6EA7-F2C7-8FCC5604268B}"/>
                  </a:ext>
                </a:extLst>
              </p:cNvPr>
              <p:cNvPicPr/>
              <p:nvPr/>
            </p:nvPicPr>
            <p:blipFill>
              <a:blip r:embed="rId309"/>
              <a:stretch>
                <a:fillRect/>
              </a:stretch>
            </p:blipFill>
            <p:spPr>
              <a:xfrm>
                <a:off x="2508305" y="1208520"/>
                <a:ext cx="21600" cy="23760"/>
              </a:xfrm>
              <a:prstGeom prst="rect">
                <a:avLst/>
              </a:prstGeom>
            </p:spPr>
          </p:pic>
        </mc:Fallback>
      </mc:AlternateContent>
      <mc:AlternateContent xmlns:mc="http://schemas.openxmlformats.org/markup-compatibility/2006">
        <mc:Choice xmlns:p14="http://schemas.microsoft.com/office/powerpoint/2010/main" Requires="p14">
          <p:contentPart p14:bwMode="auto" r:id="rId310">
            <p14:nvContentPartPr>
              <p14:cNvPr id="1027" name="Ink 1026">
                <a:extLst>
                  <a:ext uri="{FF2B5EF4-FFF2-40B4-BE49-F238E27FC236}">
                    <a16:creationId xmlns:a16="http://schemas.microsoft.com/office/drawing/2014/main" id="{AF1D0173-30F3-2A0A-6112-D7AC2E082BEA}"/>
                  </a:ext>
                </a:extLst>
              </p14:cNvPr>
              <p14:cNvContentPartPr/>
              <p14:nvPr/>
            </p14:nvContentPartPr>
            <p14:xfrm>
              <a:off x="4193458" y="2398484"/>
              <a:ext cx="312480" cy="398520"/>
            </p14:xfrm>
          </p:contentPart>
        </mc:Choice>
        <mc:Fallback>
          <p:pic>
            <p:nvPicPr>
              <p:cNvPr id="1027" name="Ink 1026">
                <a:extLst>
                  <a:ext uri="{FF2B5EF4-FFF2-40B4-BE49-F238E27FC236}">
                    <a16:creationId xmlns:a16="http://schemas.microsoft.com/office/drawing/2014/main" id="{AF1D0173-30F3-2A0A-6112-D7AC2E082BEA}"/>
                  </a:ext>
                </a:extLst>
              </p:cNvPr>
              <p:cNvPicPr/>
              <p:nvPr/>
            </p:nvPicPr>
            <p:blipFill>
              <a:blip r:embed="rId311"/>
              <a:stretch>
                <a:fillRect/>
              </a:stretch>
            </p:blipFill>
            <p:spPr>
              <a:xfrm>
                <a:off x="4183018" y="2387684"/>
                <a:ext cx="333720" cy="419760"/>
              </a:xfrm>
              <a:prstGeom prst="rect">
                <a:avLst/>
              </a:prstGeom>
            </p:spPr>
          </p:pic>
        </mc:Fallback>
      </mc:AlternateContent>
      <mc:AlternateContent xmlns:mc="http://schemas.openxmlformats.org/markup-compatibility/2006">
        <mc:Choice xmlns:p14="http://schemas.microsoft.com/office/powerpoint/2010/main" Requires="p14">
          <p:contentPart p14:bwMode="auto" r:id="rId312">
            <p14:nvContentPartPr>
              <p14:cNvPr id="1042" name="Ink 1041">
                <a:extLst>
                  <a:ext uri="{FF2B5EF4-FFF2-40B4-BE49-F238E27FC236}">
                    <a16:creationId xmlns:a16="http://schemas.microsoft.com/office/drawing/2014/main" id="{9C8CFAB7-6AFF-6DAF-6FA3-CF9B28149DEA}"/>
                  </a:ext>
                </a:extLst>
              </p14:cNvPr>
              <p14:cNvContentPartPr/>
              <p14:nvPr/>
            </p14:nvContentPartPr>
            <p14:xfrm>
              <a:off x="5887988" y="429294"/>
              <a:ext cx="1508849" cy="186367"/>
            </p14:xfrm>
          </p:contentPart>
        </mc:Choice>
        <mc:Fallback>
          <p:pic>
            <p:nvPicPr>
              <p:cNvPr id="1042" name="Ink 1041">
                <a:extLst>
                  <a:ext uri="{FF2B5EF4-FFF2-40B4-BE49-F238E27FC236}">
                    <a16:creationId xmlns:a16="http://schemas.microsoft.com/office/drawing/2014/main" id="{9C8CFAB7-6AFF-6DAF-6FA3-CF9B28149DEA}"/>
                  </a:ext>
                </a:extLst>
              </p:cNvPr>
              <p:cNvPicPr/>
              <p:nvPr/>
            </p:nvPicPr>
            <p:blipFill>
              <a:blip r:embed="rId313"/>
              <a:stretch>
                <a:fillRect/>
              </a:stretch>
            </p:blipFill>
            <p:spPr>
              <a:xfrm>
                <a:off x="5877547" y="418840"/>
                <a:ext cx="1530090" cy="207635"/>
              </a:xfrm>
              <a:prstGeom prst="rect">
                <a:avLst/>
              </a:prstGeom>
            </p:spPr>
          </p:pic>
        </mc:Fallback>
      </mc:AlternateContent>
      <mc:AlternateContent xmlns:mc="http://schemas.openxmlformats.org/markup-compatibility/2006">
        <mc:Choice xmlns:p14="http://schemas.microsoft.com/office/powerpoint/2010/main" Requires="p14">
          <p:contentPart p14:bwMode="auto" r:id="rId314">
            <p14:nvContentPartPr>
              <p14:cNvPr id="1059" name="Ink 1058">
                <a:extLst>
                  <a:ext uri="{FF2B5EF4-FFF2-40B4-BE49-F238E27FC236}">
                    <a16:creationId xmlns:a16="http://schemas.microsoft.com/office/drawing/2014/main" id="{B2AEDEAD-CD86-0995-ECB3-A66A0BA4B99A}"/>
                  </a:ext>
                </a:extLst>
              </p14:cNvPr>
              <p14:cNvContentPartPr/>
              <p14:nvPr/>
            </p14:nvContentPartPr>
            <p14:xfrm>
              <a:off x="5846589" y="593095"/>
              <a:ext cx="1838520" cy="141480"/>
            </p14:xfrm>
          </p:contentPart>
        </mc:Choice>
        <mc:Fallback>
          <p:pic>
            <p:nvPicPr>
              <p:cNvPr id="1059" name="Ink 1058">
                <a:extLst>
                  <a:ext uri="{FF2B5EF4-FFF2-40B4-BE49-F238E27FC236}">
                    <a16:creationId xmlns:a16="http://schemas.microsoft.com/office/drawing/2014/main" id="{B2AEDEAD-CD86-0995-ECB3-A66A0BA4B99A}"/>
                  </a:ext>
                </a:extLst>
              </p:cNvPr>
              <p:cNvPicPr/>
              <p:nvPr/>
            </p:nvPicPr>
            <p:blipFill>
              <a:blip r:embed="rId315"/>
              <a:stretch>
                <a:fillRect/>
              </a:stretch>
            </p:blipFill>
            <p:spPr>
              <a:xfrm>
                <a:off x="5835789" y="582628"/>
                <a:ext cx="1859760" cy="162774"/>
              </a:xfrm>
              <a:prstGeom prst="rect">
                <a:avLst/>
              </a:prstGeom>
            </p:spPr>
          </p:pic>
        </mc:Fallback>
      </mc:AlternateContent>
      <mc:AlternateContent xmlns:mc="http://schemas.openxmlformats.org/markup-compatibility/2006">
        <mc:Choice xmlns:p14="http://schemas.microsoft.com/office/powerpoint/2010/main" Requires="p14">
          <p:contentPart p14:bwMode="auto" r:id="rId316">
            <p14:nvContentPartPr>
              <p14:cNvPr id="1069" name="Ink 1068">
                <a:extLst>
                  <a:ext uri="{FF2B5EF4-FFF2-40B4-BE49-F238E27FC236}">
                    <a16:creationId xmlns:a16="http://schemas.microsoft.com/office/drawing/2014/main" id="{45264D24-CAEB-BFB1-F473-0B1DB9A689CC}"/>
                  </a:ext>
                </a:extLst>
              </p14:cNvPr>
              <p14:cNvContentPartPr/>
              <p14:nvPr/>
            </p14:nvContentPartPr>
            <p14:xfrm>
              <a:off x="5823189" y="729535"/>
              <a:ext cx="520200" cy="131760"/>
            </p14:xfrm>
          </p:contentPart>
        </mc:Choice>
        <mc:Fallback>
          <p:pic>
            <p:nvPicPr>
              <p:cNvPr id="1069" name="Ink 1068">
                <a:extLst>
                  <a:ext uri="{FF2B5EF4-FFF2-40B4-BE49-F238E27FC236}">
                    <a16:creationId xmlns:a16="http://schemas.microsoft.com/office/drawing/2014/main" id="{45264D24-CAEB-BFB1-F473-0B1DB9A689CC}"/>
                  </a:ext>
                </a:extLst>
              </p:cNvPr>
              <p:cNvPicPr/>
              <p:nvPr/>
            </p:nvPicPr>
            <p:blipFill>
              <a:blip r:embed="rId317"/>
              <a:stretch>
                <a:fillRect/>
              </a:stretch>
            </p:blipFill>
            <p:spPr>
              <a:xfrm>
                <a:off x="5812742" y="718764"/>
                <a:ext cx="541455" cy="152942"/>
              </a:xfrm>
              <a:prstGeom prst="rect">
                <a:avLst/>
              </a:prstGeom>
            </p:spPr>
          </p:pic>
        </mc:Fallback>
      </mc:AlternateContent>
      <mc:AlternateContent xmlns:mc="http://schemas.openxmlformats.org/markup-compatibility/2006">
        <mc:Choice xmlns:p14="http://schemas.microsoft.com/office/powerpoint/2010/main" Requires="p14">
          <p:contentPart p14:bwMode="auto" r:id="rId318">
            <p14:nvContentPartPr>
              <p14:cNvPr id="1096" name="Ink 1095">
                <a:extLst>
                  <a:ext uri="{FF2B5EF4-FFF2-40B4-BE49-F238E27FC236}">
                    <a16:creationId xmlns:a16="http://schemas.microsoft.com/office/drawing/2014/main" id="{D304B366-05F8-1ADF-7AB1-56B793E4D3BC}"/>
                  </a:ext>
                </a:extLst>
              </p14:cNvPr>
              <p14:cNvContentPartPr/>
              <p14:nvPr/>
            </p14:nvContentPartPr>
            <p14:xfrm>
              <a:off x="5814142" y="831240"/>
              <a:ext cx="1637280" cy="226440"/>
            </p14:xfrm>
          </p:contentPart>
        </mc:Choice>
        <mc:Fallback>
          <p:pic>
            <p:nvPicPr>
              <p:cNvPr id="1096" name="Ink 1095">
                <a:extLst>
                  <a:ext uri="{FF2B5EF4-FFF2-40B4-BE49-F238E27FC236}">
                    <a16:creationId xmlns:a16="http://schemas.microsoft.com/office/drawing/2014/main" id="{D304B366-05F8-1ADF-7AB1-56B793E4D3BC}"/>
                  </a:ext>
                </a:extLst>
              </p:cNvPr>
              <p:cNvPicPr/>
              <p:nvPr/>
            </p:nvPicPr>
            <p:blipFill>
              <a:blip r:embed="rId319"/>
              <a:stretch>
                <a:fillRect/>
              </a:stretch>
            </p:blipFill>
            <p:spPr>
              <a:xfrm>
                <a:off x="5803344" y="820457"/>
                <a:ext cx="1658515" cy="247646"/>
              </a:xfrm>
              <a:prstGeom prst="rect">
                <a:avLst/>
              </a:prstGeom>
            </p:spPr>
          </p:pic>
        </mc:Fallback>
      </mc:AlternateContent>
      <mc:AlternateContent xmlns:mc="http://schemas.openxmlformats.org/markup-compatibility/2006">
        <mc:Choice xmlns:p14="http://schemas.microsoft.com/office/powerpoint/2010/main" Requires="p14">
          <p:contentPart p14:bwMode="auto" r:id="rId320">
            <p14:nvContentPartPr>
              <p14:cNvPr id="1109" name="Ink 1108">
                <a:extLst>
                  <a:ext uri="{FF2B5EF4-FFF2-40B4-BE49-F238E27FC236}">
                    <a16:creationId xmlns:a16="http://schemas.microsoft.com/office/drawing/2014/main" id="{0FFE79E6-16A9-6542-2A5B-E6568451E112}"/>
                  </a:ext>
                </a:extLst>
              </p14:cNvPr>
              <p14:cNvContentPartPr/>
              <p14:nvPr/>
            </p14:nvContentPartPr>
            <p14:xfrm>
              <a:off x="7527742" y="944280"/>
              <a:ext cx="861480" cy="162000"/>
            </p14:xfrm>
          </p:contentPart>
        </mc:Choice>
        <mc:Fallback>
          <p:pic>
            <p:nvPicPr>
              <p:cNvPr id="1109" name="Ink 1108">
                <a:extLst>
                  <a:ext uri="{FF2B5EF4-FFF2-40B4-BE49-F238E27FC236}">
                    <a16:creationId xmlns:a16="http://schemas.microsoft.com/office/drawing/2014/main" id="{0FFE79E6-16A9-6542-2A5B-E6568451E112}"/>
                  </a:ext>
                </a:extLst>
              </p:cNvPr>
              <p:cNvPicPr/>
              <p:nvPr/>
            </p:nvPicPr>
            <p:blipFill>
              <a:blip r:embed="rId321"/>
              <a:stretch>
                <a:fillRect/>
              </a:stretch>
            </p:blipFill>
            <p:spPr>
              <a:xfrm>
                <a:off x="7516942" y="933480"/>
                <a:ext cx="882720" cy="183240"/>
              </a:xfrm>
              <a:prstGeom prst="rect">
                <a:avLst/>
              </a:prstGeom>
            </p:spPr>
          </p:pic>
        </mc:Fallback>
      </mc:AlternateContent>
      <mc:AlternateContent xmlns:mc="http://schemas.openxmlformats.org/markup-compatibility/2006">
        <mc:Choice xmlns:p14="http://schemas.microsoft.com/office/powerpoint/2010/main" Requires="p14">
          <p:contentPart p14:bwMode="auto" r:id="rId322">
            <p14:nvContentPartPr>
              <p14:cNvPr id="1117" name="Ink 1116">
                <a:extLst>
                  <a:ext uri="{FF2B5EF4-FFF2-40B4-BE49-F238E27FC236}">
                    <a16:creationId xmlns:a16="http://schemas.microsoft.com/office/drawing/2014/main" id="{2C845056-1635-235A-A54A-2252DCE4FDF6}"/>
                  </a:ext>
                </a:extLst>
              </p14:cNvPr>
              <p14:cNvContentPartPr/>
              <p14:nvPr/>
            </p14:nvContentPartPr>
            <p14:xfrm>
              <a:off x="5786422" y="1087560"/>
              <a:ext cx="589320" cy="99360"/>
            </p14:xfrm>
          </p:contentPart>
        </mc:Choice>
        <mc:Fallback>
          <p:pic>
            <p:nvPicPr>
              <p:cNvPr id="1117" name="Ink 1116">
                <a:extLst>
                  <a:ext uri="{FF2B5EF4-FFF2-40B4-BE49-F238E27FC236}">
                    <a16:creationId xmlns:a16="http://schemas.microsoft.com/office/drawing/2014/main" id="{2C845056-1635-235A-A54A-2252DCE4FDF6}"/>
                  </a:ext>
                </a:extLst>
              </p:cNvPr>
              <p:cNvPicPr/>
              <p:nvPr/>
            </p:nvPicPr>
            <p:blipFill>
              <a:blip r:embed="rId323"/>
              <a:stretch>
                <a:fillRect/>
              </a:stretch>
            </p:blipFill>
            <p:spPr>
              <a:xfrm>
                <a:off x="5775622" y="1076799"/>
                <a:ext cx="610560" cy="120523"/>
              </a:xfrm>
              <a:prstGeom prst="rect">
                <a:avLst/>
              </a:prstGeom>
            </p:spPr>
          </p:pic>
        </mc:Fallback>
      </mc:AlternateContent>
      <mc:AlternateContent xmlns:mc="http://schemas.openxmlformats.org/markup-compatibility/2006">
        <mc:Choice xmlns:p14="http://schemas.microsoft.com/office/powerpoint/2010/main" Requires="p14">
          <p:contentPart p14:bwMode="auto" r:id="rId324">
            <p14:nvContentPartPr>
              <p14:cNvPr id="1118" name="Ink 1117">
                <a:extLst>
                  <a:ext uri="{FF2B5EF4-FFF2-40B4-BE49-F238E27FC236}">
                    <a16:creationId xmlns:a16="http://schemas.microsoft.com/office/drawing/2014/main" id="{A533BF5B-D361-BCCB-1C2A-7B7E43722B23}"/>
                  </a:ext>
                </a:extLst>
              </p14:cNvPr>
              <p14:cNvContentPartPr/>
              <p14:nvPr/>
            </p14:nvContentPartPr>
            <p14:xfrm>
              <a:off x="6414622" y="1135800"/>
              <a:ext cx="55800" cy="5040"/>
            </p14:xfrm>
          </p:contentPart>
        </mc:Choice>
        <mc:Fallback>
          <p:pic>
            <p:nvPicPr>
              <p:cNvPr id="1118" name="Ink 1117">
                <a:extLst>
                  <a:ext uri="{FF2B5EF4-FFF2-40B4-BE49-F238E27FC236}">
                    <a16:creationId xmlns:a16="http://schemas.microsoft.com/office/drawing/2014/main" id="{A533BF5B-D361-BCCB-1C2A-7B7E43722B23}"/>
                  </a:ext>
                </a:extLst>
              </p:cNvPr>
              <p:cNvPicPr/>
              <p:nvPr/>
            </p:nvPicPr>
            <p:blipFill>
              <a:blip r:embed="rId325"/>
              <a:stretch>
                <a:fillRect/>
              </a:stretch>
            </p:blipFill>
            <p:spPr>
              <a:xfrm>
                <a:off x="6403822" y="1125000"/>
                <a:ext cx="77040"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326">
            <p14:nvContentPartPr>
              <p14:cNvPr id="1119" name="Ink 1118">
                <a:extLst>
                  <a:ext uri="{FF2B5EF4-FFF2-40B4-BE49-F238E27FC236}">
                    <a16:creationId xmlns:a16="http://schemas.microsoft.com/office/drawing/2014/main" id="{519E2DF3-5B98-F1F8-CAE8-BA47C230C2FE}"/>
                  </a:ext>
                </a:extLst>
              </p14:cNvPr>
              <p14:cNvContentPartPr/>
              <p14:nvPr/>
            </p14:nvContentPartPr>
            <p14:xfrm>
              <a:off x="6509302" y="1094400"/>
              <a:ext cx="65160" cy="97200"/>
            </p14:xfrm>
          </p:contentPart>
        </mc:Choice>
        <mc:Fallback>
          <p:pic>
            <p:nvPicPr>
              <p:cNvPr id="1119" name="Ink 1118">
                <a:extLst>
                  <a:ext uri="{FF2B5EF4-FFF2-40B4-BE49-F238E27FC236}">
                    <a16:creationId xmlns:a16="http://schemas.microsoft.com/office/drawing/2014/main" id="{519E2DF3-5B98-F1F8-CAE8-BA47C230C2FE}"/>
                  </a:ext>
                </a:extLst>
              </p:cNvPr>
              <p:cNvPicPr/>
              <p:nvPr/>
            </p:nvPicPr>
            <p:blipFill>
              <a:blip r:embed="rId327"/>
              <a:stretch>
                <a:fillRect/>
              </a:stretch>
            </p:blipFill>
            <p:spPr>
              <a:xfrm>
                <a:off x="6498502" y="1083600"/>
                <a:ext cx="86400" cy="118440"/>
              </a:xfrm>
              <a:prstGeom prst="rect">
                <a:avLst/>
              </a:prstGeom>
            </p:spPr>
          </p:pic>
        </mc:Fallback>
      </mc:AlternateContent>
      <mc:AlternateContent xmlns:mc="http://schemas.openxmlformats.org/markup-compatibility/2006">
        <mc:Choice xmlns:p14="http://schemas.microsoft.com/office/powerpoint/2010/main" Requires="p14">
          <p:contentPart p14:bwMode="auto" r:id="rId328">
            <p14:nvContentPartPr>
              <p14:cNvPr id="1120" name="Ink 1119">
                <a:extLst>
                  <a:ext uri="{FF2B5EF4-FFF2-40B4-BE49-F238E27FC236}">
                    <a16:creationId xmlns:a16="http://schemas.microsoft.com/office/drawing/2014/main" id="{948A22D9-9BC9-4264-BE93-00E9375279A5}"/>
                  </a:ext>
                </a:extLst>
              </p14:cNvPr>
              <p14:cNvContentPartPr/>
              <p14:nvPr/>
            </p14:nvContentPartPr>
            <p14:xfrm>
              <a:off x="6587782" y="1129320"/>
              <a:ext cx="51120" cy="60120"/>
            </p14:xfrm>
          </p:contentPart>
        </mc:Choice>
        <mc:Fallback>
          <p:pic>
            <p:nvPicPr>
              <p:cNvPr id="1120" name="Ink 1119">
                <a:extLst>
                  <a:ext uri="{FF2B5EF4-FFF2-40B4-BE49-F238E27FC236}">
                    <a16:creationId xmlns:a16="http://schemas.microsoft.com/office/drawing/2014/main" id="{948A22D9-9BC9-4264-BE93-00E9375279A5}"/>
                  </a:ext>
                </a:extLst>
              </p:cNvPr>
              <p:cNvPicPr/>
              <p:nvPr/>
            </p:nvPicPr>
            <p:blipFill>
              <a:blip r:embed="rId329"/>
              <a:stretch>
                <a:fillRect/>
              </a:stretch>
            </p:blipFill>
            <p:spPr>
              <a:xfrm>
                <a:off x="6576982" y="1118520"/>
                <a:ext cx="72360" cy="81360"/>
              </a:xfrm>
              <a:prstGeom prst="rect">
                <a:avLst/>
              </a:prstGeom>
            </p:spPr>
          </p:pic>
        </mc:Fallback>
      </mc:AlternateContent>
      <mc:AlternateContent xmlns:mc="http://schemas.openxmlformats.org/markup-compatibility/2006">
        <mc:Choice xmlns:p14="http://schemas.microsoft.com/office/powerpoint/2010/main" Requires="p14">
          <p:contentPart p14:bwMode="auto" r:id="rId330">
            <p14:nvContentPartPr>
              <p14:cNvPr id="1121" name="Ink 1120">
                <a:extLst>
                  <a:ext uri="{FF2B5EF4-FFF2-40B4-BE49-F238E27FC236}">
                    <a16:creationId xmlns:a16="http://schemas.microsoft.com/office/drawing/2014/main" id="{CB3A3EB4-6D70-3DF7-0B74-7D662991AFA3}"/>
                  </a:ext>
                </a:extLst>
              </p14:cNvPr>
              <p14:cNvContentPartPr/>
              <p14:nvPr/>
            </p14:nvContentPartPr>
            <p14:xfrm>
              <a:off x="6643222" y="1135800"/>
              <a:ext cx="85680" cy="55800"/>
            </p14:xfrm>
          </p:contentPart>
        </mc:Choice>
        <mc:Fallback>
          <p:pic>
            <p:nvPicPr>
              <p:cNvPr id="1121" name="Ink 1120">
                <a:extLst>
                  <a:ext uri="{FF2B5EF4-FFF2-40B4-BE49-F238E27FC236}">
                    <a16:creationId xmlns:a16="http://schemas.microsoft.com/office/drawing/2014/main" id="{CB3A3EB4-6D70-3DF7-0B74-7D662991AFA3}"/>
                  </a:ext>
                </a:extLst>
              </p:cNvPr>
              <p:cNvPicPr/>
              <p:nvPr/>
            </p:nvPicPr>
            <p:blipFill>
              <a:blip r:embed="rId331"/>
              <a:stretch>
                <a:fillRect/>
              </a:stretch>
            </p:blipFill>
            <p:spPr>
              <a:xfrm>
                <a:off x="6632422" y="1125000"/>
                <a:ext cx="106920" cy="77040"/>
              </a:xfrm>
              <a:prstGeom prst="rect">
                <a:avLst/>
              </a:prstGeom>
            </p:spPr>
          </p:pic>
        </mc:Fallback>
      </mc:AlternateContent>
      <mc:AlternateContent xmlns:mc="http://schemas.openxmlformats.org/markup-compatibility/2006">
        <mc:Choice xmlns:p14="http://schemas.microsoft.com/office/powerpoint/2010/main" Requires="p14">
          <p:contentPart p14:bwMode="auto" r:id="rId332">
            <p14:nvContentPartPr>
              <p14:cNvPr id="1131" name="Ink 1130">
                <a:extLst>
                  <a:ext uri="{FF2B5EF4-FFF2-40B4-BE49-F238E27FC236}">
                    <a16:creationId xmlns:a16="http://schemas.microsoft.com/office/drawing/2014/main" id="{EB632425-2C09-B17D-7ADE-545336B7357A}"/>
                  </a:ext>
                </a:extLst>
              </p14:cNvPr>
              <p14:cNvContentPartPr/>
              <p14:nvPr/>
            </p14:nvContentPartPr>
            <p14:xfrm>
              <a:off x="6719182" y="1117440"/>
              <a:ext cx="309960" cy="143640"/>
            </p14:xfrm>
          </p:contentPart>
        </mc:Choice>
        <mc:Fallback>
          <p:pic>
            <p:nvPicPr>
              <p:cNvPr id="1131" name="Ink 1130">
                <a:extLst>
                  <a:ext uri="{FF2B5EF4-FFF2-40B4-BE49-F238E27FC236}">
                    <a16:creationId xmlns:a16="http://schemas.microsoft.com/office/drawing/2014/main" id="{EB632425-2C09-B17D-7ADE-545336B7357A}"/>
                  </a:ext>
                </a:extLst>
              </p:cNvPr>
              <p:cNvPicPr/>
              <p:nvPr/>
            </p:nvPicPr>
            <p:blipFill>
              <a:blip r:embed="rId333"/>
              <a:stretch>
                <a:fillRect/>
              </a:stretch>
            </p:blipFill>
            <p:spPr>
              <a:xfrm>
                <a:off x="6705126" y="1103040"/>
                <a:ext cx="338433" cy="172080"/>
              </a:xfrm>
              <a:prstGeom prst="rect">
                <a:avLst/>
              </a:prstGeom>
            </p:spPr>
          </p:pic>
        </mc:Fallback>
      </mc:AlternateContent>
      <mc:AlternateContent xmlns:mc="http://schemas.openxmlformats.org/markup-compatibility/2006">
        <mc:Choice xmlns:p14="http://schemas.microsoft.com/office/powerpoint/2010/main" Requires="p14">
          <p:contentPart p14:bwMode="auto" r:id="rId334">
            <p14:nvContentPartPr>
              <p14:cNvPr id="1141" name="Ink 1140">
                <a:extLst>
                  <a:ext uri="{FF2B5EF4-FFF2-40B4-BE49-F238E27FC236}">
                    <a16:creationId xmlns:a16="http://schemas.microsoft.com/office/drawing/2014/main" id="{7D276B83-EC50-800F-311C-DDBFA8155500}"/>
                  </a:ext>
                </a:extLst>
              </p14:cNvPr>
              <p14:cNvContentPartPr/>
              <p14:nvPr/>
            </p14:nvContentPartPr>
            <p14:xfrm>
              <a:off x="7079542" y="1122120"/>
              <a:ext cx="829080" cy="166320"/>
            </p14:xfrm>
          </p:contentPart>
        </mc:Choice>
        <mc:Fallback>
          <p:pic>
            <p:nvPicPr>
              <p:cNvPr id="1141" name="Ink 1140">
                <a:extLst>
                  <a:ext uri="{FF2B5EF4-FFF2-40B4-BE49-F238E27FC236}">
                    <a16:creationId xmlns:a16="http://schemas.microsoft.com/office/drawing/2014/main" id="{7D276B83-EC50-800F-311C-DDBFA8155500}"/>
                  </a:ext>
                </a:extLst>
              </p:cNvPr>
              <p:cNvPicPr/>
              <p:nvPr/>
            </p:nvPicPr>
            <p:blipFill>
              <a:blip r:embed="rId335"/>
              <a:stretch>
                <a:fillRect/>
              </a:stretch>
            </p:blipFill>
            <p:spPr>
              <a:xfrm>
                <a:off x="7065148" y="1107751"/>
                <a:ext cx="853909" cy="191106"/>
              </a:xfrm>
              <a:prstGeom prst="rect">
                <a:avLst/>
              </a:prstGeom>
            </p:spPr>
          </p:pic>
        </mc:Fallback>
      </mc:AlternateContent>
      <mc:AlternateContent xmlns:mc="http://schemas.openxmlformats.org/markup-compatibility/2006">
        <mc:Choice xmlns:p14="http://schemas.microsoft.com/office/powerpoint/2010/main" Requires="p14">
          <p:contentPart p14:bwMode="auto" r:id="rId336">
            <p14:nvContentPartPr>
              <p14:cNvPr id="1142" name="Ink 1141">
                <a:extLst>
                  <a:ext uri="{FF2B5EF4-FFF2-40B4-BE49-F238E27FC236}">
                    <a16:creationId xmlns:a16="http://schemas.microsoft.com/office/drawing/2014/main" id="{4FEC21AD-D1CF-E573-AC94-3633E7C9A1AE}"/>
                  </a:ext>
                </a:extLst>
              </p14:cNvPr>
              <p14:cNvContentPartPr/>
              <p14:nvPr/>
            </p14:nvContentPartPr>
            <p14:xfrm>
              <a:off x="7940662" y="1228320"/>
              <a:ext cx="14040" cy="5040"/>
            </p14:xfrm>
          </p:contentPart>
        </mc:Choice>
        <mc:Fallback>
          <p:pic>
            <p:nvPicPr>
              <p:cNvPr id="1142" name="Ink 1141">
                <a:extLst>
                  <a:ext uri="{FF2B5EF4-FFF2-40B4-BE49-F238E27FC236}">
                    <a16:creationId xmlns:a16="http://schemas.microsoft.com/office/drawing/2014/main" id="{4FEC21AD-D1CF-E573-AC94-3633E7C9A1AE}"/>
                  </a:ext>
                </a:extLst>
              </p:cNvPr>
              <p:cNvPicPr/>
              <p:nvPr/>
            </p:nvPicPr>
            <p:blipFill>
              <a:blip r:embed="rId337"/>
              <a:stretch>
                <a:fillRect/>
              </a:stretch>
            </p:blipFill>
            <p:spPr>
              <a:xfrm>
                <a:off x="7930222" y="1217520"/>
                <a:ext cx="35280"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338">
            <p14:nvContentPartPr>
              <p14:cNvPr id="1143" name="Ink 1142">
                <a:extLst>
                  <a:ext uri="{FF2B5EF4-FFF2-40B4-BE49-F238E27FC236}">
                    <a16:creationId xmlns:a16="http://schemas.microsoft.com/office/drawing/2014/main" id="{CA7561F7-5759-5899-F6F4-DE6EE37C4E26}"/>
                  </a:ext>
                </a:extLst>
              </p14:cNvPr>
              <p14:cNvContentPartPr/>
              <p14:nvPr/>
            </p14:nvContentPartPr>
            <p14:xfrm>
              <a:off x="5802622" y="1237320"/>
              <a:ext cx="81000" cy="73080"/>
            </p14:xfrm>
          </p:contentPart>
        </mc:Choice>
        <mc:Fallback>
          <p:pic>
            <p:nvPicPr>
              <p:cNvPr id="1143" name="Ink 1142">
                <a:extLst>
                  <a:ext uri="{FF2B5EF4-FFF2-40B4-BE49-F238E27FC236}">
                    <a16:creationId xmlns:a16="http://schemas.microsoft.com/office/drawing/2014/main" id="{CA7561F7-5759-5899-F6F4-DE6EE37C4E26}"/>
                  </a:ext>
                </a:extLst>
              </p:cNvPr>
              <p:cNvPicPr/>
              <p:nvPr/>
            </p:nvPicPr>
            <p:blipFill>
              <a:blip r:embed="rId339"/>
              <a:stretch>
                <a:fillRect/>
              </a:stretch>
            </p:blipFill>
            <p:spPr>
              <a:xfrm>
                <a:off x="5791870" y="1226520"/>
                <a:ext cx="102146" cy="94320"/>
              </a:xfrm>
              <a:prstGeom prst="rect">
                <a:avLst/>
              </a:prstGeom>
            </p:spPr>
          </p:pic>
        </mc:Fallback>
      </mc:AlternateContent>
      <mc:AlternateContent xmlns:mc="http://schemas.openxmlformats.org/markup-compatibility/2006">
        <mc:Choice xmlns:p14="http://schemas.microsoft.com/office/powerpoint/2010/main" Requires="p14">
          <p:contentPart p14:bwMode="auto" r:id="rId340">
            <p14:nvContentPartPr>
              <p14:cNvPr id="1144" name="Ink 1143">
                <a:extLst>
                  <a:ext uri="{FF2B5EF4-FFF2-40B4-BE49-F238E27FC236}">
                    <a16:creationId xmlns:a16="http://schemas.microsoft.com/office/drawing/2014/main" id="{02DD8831-228C-9B8F-4688-3F0B3F6FE381}"/>
                  </a:ext>
                </a:extLst>
              </p14:cNvPr>
              <p14:cNvContentPartPr/>
              <p14:nvPr/>
            </p14:nvContentPartPr>
            <p14:xfrm>
              <a:off x="5885782" y="1262880"/>
              <a:ext cx="60480" cy="48960"/>
            </p14:xfrm>
          </p:contentPart>
        </mc:Choice>
        <mc:Fallback>
          <p:pic>
            <p:nvPicPr>
              <p:cNvPr id="1144" name="Ink 1143">
                <a:extLst>
                  <a:ext uri="{FF2B5EF4-FFF2-40B4-BE49-F238E27FC236}">
                    <a16:creationId xmlns:a16="http://schemas.microsoft.com/office/drawing/2014/main" id="{02DD8831-228C-9B8F-4688-3F0B3F6FE381}"/>
                  </a:ext>
                </a:extLst>
              </p:cNvPr>
              <p:cNvPicPr/>
              <p:nvPr/>
            </p:nvPicPr>
            <p:blipFill>
              <a:blip r:embed="rId341"/>
              <a:stretch>
                <a:fillRect/>
              </a:stretch>
            </p:blipFill>
            <p:spPr>
              <a:xfrm>
                <a:off x="5874982" y="1252000"/>
                <a:ext cx="81720" cy="70357"/>
              </a:xfrm>
              <a:prstGeom prst="rect">
                <a:avLst/>
              </a:prstGeom>
            </p:spPr>
          </p:pic>
        </mc:Fallback>
      </mc:AlternateContent>
      <mc:AlternateContent xmlns:mc="http://schemas.openxmlformats.org/markup-compatibility/2006">
        <mc:Choice xmlns:p14="http://schemas.microsoft.com/office/powerpoint/2010/main" Requires="p14">
          <p:contentPart p14:bwMode="auto" r:id="rId342">
            <p14:nvContentPartPr>
              <p14:cNvPr id="1145" name="Ink 1144">
                <a:extLst>
                  <a:ext uri="{FF2B5EF4-FFF2-40B4-BE49-F238E27FC236}">
                    <a16:creationId xmlns:a16="http://schemas.microsoft.com/office/drawing/2014/main" id="{9A86F0C4-EF9F-6815-D6CA-7C11ADC5A3FE}"/>
                  </a:ext>
                </a:extLst>
              </p14:cNvPr>
              <p14:cNvContentPartPr/>
              <p14:nvPr/>
            </p14:nvContentPartPr>
            <p14:xfrm>
              <a:off x="5938702" y="1258200"/>
              <a:ext cx="328320" cy="108720"/>
            </p14:xfrm>
          </p:contentPart>
        </mc:Choice>
        <mc:Fallback>
          <p:pic>
            <p:nvPicPr>
              <p:cNvPr id="1145" name="Ink 1144">
                <a:extLst>
                  <a:ext uri="{FF2B5EF4-FFF2-40B4-BE49-F238E27FC236}">
                    <a16:creationId xmlns:a16="http://schemas.microsoft.com/office/drawing/2014/main" id="{9A86F0C4-EF9F-6815-D6CA-7C11ADC5A3FE}"/>
                  </a:ext>
                </a:extLst>
              </p:cNvPr>
              <p:cNvPicPr/>
              <p:nvPr/>
            </p:nvPicPr>
            <p:blipFill>
              <a:blip r:embed="rId343"/>
              <a:stretch>
                <a:fillRect/>
              </a:stretch>
            </p:blipFill>
            <p:spPr>
              <a:xfrm>
                <a:off x="5927902" y="1247400"/>
                <a:ext cx="349560" cy="129960"/>
              </a:xfrm>
              <a:prstGeom prst="rect">
                <a:avLst/>
              </a:prstGeom>
            </p:spPr>
          </p:pic>
        </mc:Fallback>
      </mc:AlternateContent>
      <mc:AlternateContent xmlns:mc="http://schemas.openxmlformats.org/markup-compatibility/2006">
        <mc:Choice xmlns:p14="http://schemas.microsoft.com/office/powerpoint/2010/main" Requires="p14">
          <p:contentPart p14:bwMode="auto" r:id="rId344">
            <p14:nvContentPartPr>
              <p14:cNvPr id="1146" name="Ink 1145">
                <a:extLst>
                  <a:ext uri="{FF2B5EF4-FFF2-40B4-BE49-F238E27FC236}">
                    <a16:creationId xmlns:a16="http://schemas.microsoft.com/office/drawing/2014/main" id="{76CF76AE-CAD5-C1C6-4519-11AE8D52B526}"/>
                  </a:ext>
                </a:extLst>
              </p14:cNvPr>
              <p14:cNvContentPartPr/>
              <p14:nvPr/>
            </p14:nvContentPartPr>
            <p14:xfrm>
              <a:off x="6222742" y="1233000"/>
              <a:ext cx="16560" cy="11880"/>
            </p14:xfrm>
          </p:contentPart>
        </mc:Choice>
        <mc:Fallback>
          <p:pic>
            <p:nvPicPr>
              <p:cNvPr id="1146" name="Ink 1145">
                <a:extLst>
                  <a:ext uri="{FF2B5EF4-FFF2-40B4-BE49-F238E27FC236}">
                    <a16:creationId xmlns:a16="http://schemas.microsoft.com/office/drawing/2014/main" id="{76CF76AE-CAD5-C1C6-4519-11AE8D52B526}"/>
                  </a:ext>
                </a:extLst>
              </p:cNvPr>
              <p:cNvPicPr/>
              <p:nvPr/>
            </p:nvPicPr>
            <p:blipFill>
              <a:blip r:embed="rId345"/>
              <a:stretch>
                <a:fillRect/>
              </a:stretch>
            </p:blipFill>
            <p:spPr>
              <a:xfrm>
                <a:off x="6211942" y="1222200"/>
                <a:ext cx="3780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346">
            <p14:nvContentPartPr>
              <p14:cNvPr id="1147" name="Ink 1146">
                <a:extLst>
                  <a:ext uri="{FF2B5EF4-FFF2-40B4-BE49-F238E27FC236}">
                    <a16:creationId xmlns:a16="http://schemas.microsoft.com/office/drawing/2014/main" id="{E76C541D-FF4E-F789-2D79-A3E35ABD3E3E}"/>
                  </a:ext>
                </a:extLst>
              </p14:cNvPr>
              <p14:cNvContentPartPr/>
              <p14:nvPr/>
            </p14:nvContentPartPr>
            <p14:xfrm>
              <a:off x="6257302" y="1253520"/>
              <a:ext cx="129600" cy="124920"/>
            </p14:xfrm>
          </p:contentPart>
        </mc:Choice>
        <mc:Fallback>
          <p:pic>
            <p:nvPicPr>
              <p:cNvPr id="1147" name="Ink 1146">
                <a:extLst>
                  <a:ext uri="{FF2B5EF4-FFF2-40B4-BE49-F238E27FC236}">
                    <a16:creationId xmlns:a16="http://schemas.microsoft.com/office/drawing/2014/main" id="{E76C541D-FF4E-F789-2D79-A3E35ABD3E3E}"/>
                  </a:ext>
                </a:extLst>
              </p:cNvPr>
              <p:cNvPicPr/>
              <p:nvPr/>
            </p:nvPicPr>
            <p:blipFill>
              <a:blip r:embed="rId347"/>
              <a:stretch>
                <a:fillRect/>
              </a:stretch>
            </p:blipFill>
            <p:spPr>
              <a:xfrm>
                <a:off x="6246502" y="1242720"/>
                <a:ext cx="150840" cy="146160"/>
              </a:xfrm>
              <a:prstGeom prst="rect">
                <a:avLst/>
              </a:prstGeom>
            </p:spPr>
          </p:pic>
        </mc:Fallback>
      </mc:AlternateContent>
      <mc:AlternateContent xmlns:mc="http://schemas.openxmlformats.org/markup-compatibility/2006">
        <mc:Choice xmlns:p14="http://schemas.microsoft.com/office/powerpoint/2010/main" Requires="p14">
          <p:contentPart p14:bwMode="auto" r:id="rId348">
            <p14:nvContentPartPr>
              <p14:cNvPr id="1163" name="Ink 1162">
                <a:extLst>
                  <a:ext uri="{FF2B5EF4-FFF2-40B4-BE49-F238E27FC236}">
                    <a16:creationId xmlns:a16="http://schemas.microsoft.com/office/drawing/2014/main" id="{B36A3120-AFFA-4BF3-6DC4-A1C81908912D}"/>
                  </a:ext>
                </a:extLst>
              </p14:cNvPr>
              <p14:cNvContentPartPr/>
              <p14:nvPr/>
            </p14:nvContentPartPr>
            <p14:xfrm>
              <a:off x="6456022" y="1244520"/>
              <a:ext cx="280080" cy="83520"/>
            </p14:xfrm>
          </p:contentPart>
        </mc:Choice>
        <mc:Fallback>
          <p:pic>
            <p:nvPicPr>
              <p:cNvPr id="1163" name="Ink 1162">
                <a:extLst>
                  <a:ext uri="{FF2B5EF4-FFF2-40B4-BE49-F238E27FC236}">
                    <a16:creationId xmlns:a16="http://schemas.microsoft.com/office/drawing/2014/main" id="{B36A3120-AFFA-4BF3-6DC4-A1C81908912D}"/>
                  </a:ext>
                </a:extLst>
              </p:cNvPr>
              <p:cNvPicPr/>
              <p:nvPr/>
            </p:nvPicPr>
            <p:blipFill>
              <a:blip r:embed="rId349"/>
              <a:stretch>
                <a:fillRect/>
              </a:stretch>
            </p:blipFill>
            <p:spPr>
              <a:xfrm>
                <a:off x="6445569" y="1233720"/>
                <a:ext cx="301347" cy="104760"/>
              </a:xfrm>
              <a:prstGeom prst="rect">
                <a:avLst/>
              </a:prstGeom>
            </p:spPr>
          </p:pic>
        </mc:Fallback>
      </mc:AlternateContent>
      <mc:AlternateContent xmlns:mc="http://schemas.openxmlformats.org/markup-compatibility/2006">
        <mc:Choice xmlns:p14="http://schemas.microsoft.com/office/powerpoint/2010/main" Requires="p14">
          <p:contentPart p14:bwMode="auto" r:id="rId350">
            <p14:nvContentPartPr>
              <p14:cNvPr id="1167" name="Ink 1166">
                <a:extLst>
                  <a:ext uri="{FF2B5EF4-FFF2-40B4-BE49-F238E27FC236}">
                    <a16:creationId xmlns:a16="http://schemas.microsoft.com/office/drawing/2014/main" id="{4DAC6258-2764-5290-D36C-210C0E1143A4}"/>
                  </a:ext>
                </a:extLst>
              </p14:cNvPr>
              <p14:cNvContentPartPr/>
              <p14:nvPr/>
            </p14:nvContentPartPr>
            <p14:xfrm>
              <a:off x="6795502" y="1251360"/>
              <a:ext cx="108720" cy="69480"/>
            </p14:xfrm>
          </p:contentPart>
        </mc:Choice>
        <mc:Fallback>
          <p:pic>
            <p:nvPicPr>
              <p:cNvPr id="1167" name="Ink 1166">
                <a:extLst>
                  <a:ext uri="{FF2B5EF4-FFF2-40B4-BE49-F238E27FC236}">
                    <a16:creationId xmlns:a16="http://schemas.microsoft.com/office/drawing/2014/main" id="{4DAC6258-2764-5290-D36C-210C0E1143A4}"/>
                  </a:ext>
                </a:extLst>
              </p:cNvPr>
              <p:cNvPicPr/>
              <p:nvPr/>
            </p:nvPicPr>
            <p:blipFill>
              <a:blip r:embed="rId351"/>
              <a:stretch>
                <a:fillRect/>
              </a:stretch>
            </p:blipFill>
            <p:spPr>
              <a:xfrm>
                <a:off x="6784702" y="1240560"/>
                <a:ext cx="129960" cy="90720"/>
              </a:xfrm>
              <a:prstGeom prst="rect">
                <a:avLst/>
              </a:prstGeom>
            </p:spPr>
          </p:pic>
        </mc:Fallback>
      </mc:AlternateContent>
      <mc:AlternateContent xmlns:mc="http://schemas.openxmlformats.org/markup-compatibility/2006">
        <mc:Choice xmlns:p14="http://schemas.microsoft.com/office/powerpoint/2010/main" Requires="p14">
          <p:contentPart p14:bwMode="auto" r:id="rId352">
            <p14:nvContentPartPr>
              <p14:cNvPr id="1177" name="Ink 1176">
                <a:extLst>
                  <a:ext uri="{FF2B5EF4-FFF2-40B4-BE49-F238E27FC236}">
                    <a16:creationId xmlns:a16="http://schemas.microsoft.com/office/drawing/2014/main" id="{671F1173-970C-CBA5-646F-59F7ACE35525}"/>
                  </a:ext>
                </a:extLst>
              </p14:cNvPr>
              <p14:cNvContentPartPr/>
              <p14:nvPr/>
            </p14:nvContentPartPr>
            <p14:xfrm>
              <a:off x="6963982" y="1256040"/>
              <a:ext cx="392400" cy="154800"/>
            </p14:xfrm>
          </p:contentPart>
        </mc:Choice>
        <mc:Fallback>
          <p:pic>
            <p:nvPicPr>
              <p:cNvPr id="1177" name="Ink 1176">
                <a:extLst>
                  <a:ext uri="{FF2B5EF4-FFF2-40B4-BE49-F238E27FC236}">
                    <a16:creationId xmlns:a16="http://schemas.microsoft.com/office/drawing/2014/main" id="{671F1173-970C-CBA5-646F-59F7ACE35525}"/>
                  </a:ext>
                </a:extLst>
              </p:cNvPr>
              <p:cNvPicPr/>
              <p:nvPr/>
            </p:nvPicPr>
            <p:blipFill>
              <a:blip r:embed="rId353"/>
              <a:stretch>
                <a:fillRect/>
              </a:stretch>
            </p:blipFill>
            <p:spPr>
              <a:xfrm>
                <a:off x="6953552" y="1245265"/>
                <a:ext cx="413621" cy="175991"/>
              </a:xfrm>
              <a:prstGeom prst="rect">
                <a:avLst/>
              </a:prstGeom>
            </p:spPr>
          </p:pic>
        </mc:Fallback>
      </mc:AlternateContent>
      <mc:AlternateContent xmlns:mc="http://schemas.openxmlformats.org/markup-compatibility/2006">
        <mc:Choice xmlns:p14="http://schemas.microsoft.com/office/powerpoint/2010/main" Requires="p14">
          <p:contentPart p14:bwMode="auto" r:id="rId354">
            <p14:nvContentPartPr>
              <p14:cNvPr id="1183" name="Ink 1182">
                <a:extLst>
                  <a:ext uri="{FF2B5EF4-FFF2-40B4-BE49-F238E27FC236}">
                    <a16:creationId xmlns:a16="http://schemas.microsoft.com/office/drawing/2014/main" id="{EE120391-31B5-3315-69FE-E2F8680406EE}"/>
                  </a:ext>
                </a:extLst>
              </p14:cNvPr>
              <p14:cNvContentPartPr/>
              <p14:nvPr/>
            </p14:nvContentPartPr>
            <p14:xfrm>
              <a:off x="7395982" y="1269720"/>
              <a:ext cx="478080" cy="99720"/>
            </p14:xfrm>
          </p:contentPart>
        </mc:Choice>
        <mc:Fallback>
          <p:pic>
            <p:nvPicPr>
              <p:cNvPr id="1183" name="Ink 1182">
                <a:extLst>
                  <a:ext uri="{FF2B5EF4-FFF2-40B4-BE49-F238E27FC236}">
                    <a16:creationId xmlns:a16="http://schemas.microsoft.com/office/drawing/2014/main" id="{EE120391-31B5-3315-69FE-E2F8680406EE}"/>
                  </a:ext>
                </a:extLst>
              </p:cNvPr>
              <p:cNvPicPr/>
              <p:nvPr/>
            </p:nvPicPr>
            <p:blipFill>
              <a:blip r:embed="rId355"/>
              <a:stretch>
                <a:fillRect/>
              </a:stretch>
            </p:blipFill>
            <p:spPr>
              <a:xfrm>
                <a:off x="7385190" y="1259280"/>
                <a:ext cx="499304" cy="120960"/>
              </a:xfrm>
              <a:prstGeom prst="rect">
                <a:avLst/>
              </a:prstGeom>
            </p:spPr>
          </p:pic>
        </mc:Fallback>
      </mc:AlternateContent>
      <mc:AlternateContent xmlns:mc="http://schemas.openxmlformats.org/markup-compatibility/2006">
        <mc:Choice xmlns:p14="http://schemas.microsoft.com/office/powerpoint/2010/main" Requires="p14">
          <p:contentPart p14:bwMode="auto" r:id="rId356">
            <p14:nvContentPartPr>
              <p14:cNvPr id="1188" name="Ink 1187">
                <a:extLst>
                  <a:ext uri="{FF2B5EF4-FFF2-40B4-BE49-F238E27FC236}">
                    <a16:creationId xmlns:a16="http://schemas.microsoft.com/office/drawing/2014/main" id="{1204E992-5037-0E9E-7DBE-EA13595BDD36}"/>
                  </a:ext>
                </a:extLst>
              </p14:cNvPr>
              <p14:cNvContentPartPr/>
              <p14:nvPr/>
            </p14:nvContentPartPr>
            <p14:xfrm>
              <a:off x="7920142" y="1299960"/>
              <a:ext cx="388440" cy="106560"/>
            </p14:xfrm>
          </p:contentPart>
        </mc:Choice>
        <mc:Fallback>
          <p:pic>
            <p:nvPicPr>
              <p:cNvPr id="1188" name="Ink 1187">
                <a:extLst>
                  <a:ext uri="{FF2B5EF4-FFF2-40B4-BE49-F238E27FC236}">
                    <a16:creationId xmlns:a16="http://schemas.microsoft.com/office/drawing/2014/main" id="{1204E992-5037-0E9E-7DBE-EA13595BDD36}"/>
                  </a:ext>
                </a:extLst>
              </p:cNvPr>
              <p:cNvPicPr/>
              <p:nvPr/>
            </p:nvPicPr>
            <p:blipFill>
              <a:blip r:embed="rId357"/>
              <a:stretch>
                <a:fillRect/>
              </a:stretch>
            </p:blipFill>
            <p:spPr>
              <a:xfrm>
                <a:off x="7909342" y="1289160"/>
                <a:ext cx="409680"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358">
            <p14:nvContentPartPr>
              <p14:cNvPr id="1191" name="Ink 1190">
                <a:extLst>
                  <a:ext uri="{FF2B5EF4-FFF2-40B4-BE49-F238E27FC236}">
                    <a16:creationId xmlns:a16="http://schemas.microsoft.com/office/drawing/2014/main" id="{AEAE42EF-5FB8-6AD3-E2C6-C6B8EACC5CA8}"/>
                  </a:ext>
                </a:extLst>
              </p14:cNvPr>
              <p14:cNvContentPartPr/>
              <p14:nvPr/>
            </p14:nvContentPartPr>
            <p14:xfrm>
              <a:off x="8330902" y="1380600"/>
              <a:ext cx="25920" cy="28080"/>
            </p14:xfrm>
          </p:contentPart>
        </mc:Choice>
        <mc:Fallback>
          <p:pic>
            <p:nvPicPr>
              <p:cNvPr id="1191" name="Ink 1190">
                <a:extLst>
                  <a:ext uri="{FF2B5EF4-FFF2-40B4-BE49-F238E27FC236}">
                    <a16:creationId xmlns:a16="http://schemas.microsoft.com/office/drawing/2014/main" id="{AEAE42EF-5FB8-6AD3-E2C6-C6B8EACC5CA8}"/>
                  </a:ext>
                </a:extLst>
              </p:cNvPr>
              <p:cNvPicPr/>
              <p:nvPr/>
            </p:nvPicPr>
            <p:blipFill>
              <a:blip r:embed="rId359"/>
              <a:stretch>
                <a:fillRect/>
              </a:stretch>
            </p:blipFill>
            <p:spPr>
              <a:xfrm>
                <a:off x="8320462" y="1370160"/>
                <a:ext cx="47160" cy="49320"/>
              </a:xfrm>
              <a:prstGeom prst="rect">
                <a:avLst/>
              </a:prstGeom>
            </p:spPr>
          </p:pic>
        </mc:Fallback>
      </mc:AlternateContent>
      <mc:AlternateContent xmlns:mc="http://schemas.openxmlformats.org/markup-compatibility/2006">
        <mc:Choice xmlns:p14="http://schemas.microsoft.com/office/powerpoint/2010/main" Requires="p14">
          <p:contentPart p14:bwMode="auto" r:id="rId360">
            <p14:nvContentPartPr>
              <p14:cNvPr id="1192" name="Ink 1191">
                <a:extLst>
                  <a:ext uri="{FF2B5EF4-FFF2-40B4-BE49-F238E27FC236}">
                    <a16:creationId xmlns:a16="http://schemas.microsoft.com/office/drawing/2014/main" id="{332EEEE3-0C88-AF6B-2488-C7C450AD5E74}"/>
                  </a:ext>
                </a:extLst>
              </p14:cNvPr>
              <p14:cNvContentPartPr/>
              <p14:nvPr/>
            </p14:nvContentPartPr>
            <p14:xfrm>
              <a:off x="5772382" y="1371600"/>
              <a:ext cx="191880" cy="88200"/>
            </p14:xfrm>
          </p:contentPart>
        </mc:Choice>
        <mc:Fallback>
          <p:pic>
            <p:nvPicPr>
              <p:cNvPr id="1192" name="Ink 1191">
                <a:extLst>
                  <a:ext uri="{FF2B5EF4-FFF2-40B4-BE49-F238E27FC236}">
                    <a16:creationId xmlns:a16="http://schemas.microsoft.com/office/drawing/2014/main" id="{332EEEE3-0C88-AF6B-2488-C7C450AD5E74}"/>
                  </a:ext>
                </a:extLst>
              </p:cNvPr>
              <p:cNvPicPr/>
              <p:nvPr/>
            </p:nvPicPr>
            <p:blipFill>
              <a:blip r:embed="rId361"/>
              <a:stretch>
                <a:fillRect/>
              </a:stretch>
            </p:blipFill>
            <p:spPr>
              <a:xfrm>
                <a:off x="5761942" y="1360800"/>
                <a:ext cx="213120" cy="109440"/>
              </a:xfrm>
              <a:prstGeom prst="rect">
                <a:avLst/>
              </a:prstGeom>
            </p:spPr>
          </p:pic>
        </mc:Fallback>
      </mc:AlternateContent>
      <mc:AlternateContent xmlns:mc="http://schemas.openxmlformats.org/markup-compatibility/2006">
        <mc:Choice xmlns:p14="http://schemas.microsoft.com/office/powerpoint/2010/main" Requires="p14">
          <p:contentPart p14:bwMode="auto" r:id="rId362">
            <p14:nvContentPartPr>
              <p14:cNvPr id="1193" name="Ink 1192">
                <a:extLst>
                  <a:ext uri="{FF2B5EF4-FFF2-40B4-BE49-F238E27FC236}">
                    <a16:creationId xmlns:a16="http://schemas.microsoft.com/office/drawing/2014/main" id="{CDCCA172-128C-BAC2-745F-44A04A6F97E5}"/>
                  </a:ext>
                </a:extLst>
              </p14:cNvPr>
              <p14:cNvContentPartPr/>
              <p14:nvPr/>
            </p14:nvContentPartPr>
            <p14:xfrm>
              <a:off x="6033382" y="1373760"/>
              <a:ext cx="81000" cy="53640"/>
            </p14:xfrm>
          </p:contentPart>
        </mc:Choice>
        <mc:Fallback>
          <p:pic>
            <p:nvPicPr>
              <p:cNvPr id="1193" name="Ink 1192">
                <a:extLst>
                  <a:ext uri="{FF2B5EF4-FFF2-40B4-BE49-F238E27FC236}">
                    <a16:creationId xmlns:a16="http://schemas.microsoft.com/office/drawing/2014/main" id="{CDCCA172-128C-BAC2-745F-44A04A6F97E5}"/>
                  </a:ext>
                </a:extLst>
              </p:cNvPr>
              <p:cNvPicPr/>
              <p:nvPr/>
            </p:nvPicPr>
            <p:blipFill>
              <a:blip r:embed="rId363"/>
              <a:stretch>
                <a:fillRect/>
              </a:stretch>
            </p:blipFill>
            <p:spPr>
              <a:xfrm>
                <a:off x="6022582" y="1362960"/>
                <a:ext cx="102240" cy="74880"/>
              </a:xfrm>
              <a:prstGeom prst="rect">
                <a:avLst/>
              </a:prstGeom>
            </p:spPr>
          </p:pic>
        </mc:Fallback>
      </mc:AlternateContent>
      <mc:AlternateContent xmlns:mc="http://schemas.openxmlformats.org/markup-compatibility/2006">
        <mc:Choice xmlns:p14="http://schemas.microsoft.com/office/powerpoint/2010/main" Requires="p14">
          <p:contentPart p14:bwMode="auto" r:id="rId364">
            <p14:nvContentPartPr>
              <p14:cNvPr id="1194" name="Ink 1193">
                <a:extLst>
                  <a:ext uri="{FF2B5EF4-FFF2-40B4-BE49-F238E27FC236}">
                    <a16:creationId xmlns:a16="http://schemas.microsoft.com/office/drawing/2014/main" id="{2D81A8A1-AE5C-14C9-D422-681FCAD5084F}"/>
                  </a:ext>
                </a:extLst>
              </p14:cNvPr>
              <p14:cNvContentPartPr/>
              <p14:nvPr/>
            </p14:nvContentPartPr>
            <p14:xfrm>
              <a:off x="6105022" y="1392120"/>
              <a:ext cx="18720" cy="7200"/>
            </p14:xfrm>
          </p:contentPart>
        </mc:Choice>
        <mc:Fallback>
          <p:pic>
            <p:nvPicPr>
              <p:cNvPr id="1194" name="Ink 1193">
                <a:extLst>
                  <a:ext uri="{FF2B5EF4-FFF2-40B4-BE49-F238E27FC236}">
                    <a16:creationId xmlns:a16="http://schemas.microsoft.com/office/drawing/2014/main" id="{2D81A8A1-AE5C-14C9-D422-681FCAD5084F}"/>
                  </a:ext>
                </a:extLst>
              </p:cNvPr>
              <p:cNvPicPr/>
              <p:nvPr/>
            </p:nvPicPr>
            <p:blipFill>
              <a:blip r:embed="rId365"/>
              <a:stretch>
                <a:fillRect/>
              </a:stretch>
            </p:blipFill>
            <p:spPr>
              <a:xfrm>
                <a:off x="6094222" y="1381320"/>
                <a:ext cx="3996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366">
            <p14:nvContentPartPr>
              <p14:cNvPr id="1195" name="Ink 1194">
                <a:extLst>
                  <a:ext uri="{FF2B5EF4-FFF2-40B4-BE49-F238E27FC236}">
                    <a16:creationId xmlns:a16="http://schemas.microsoft.com/office/drawing/2014/main" id="{7512E2A7-01B5-2EDB-8362-B0B4C30BEBDB}"/>
                  </a:ext>
                </a:extLst>
              </p14:cNvPr>
              <p14:cNvContentPartPr/>
              <p14:nvPr/>
            </p14:nvContentPartPr>
            <p14:xfrm>
              <a:off x="6132742" y="1392120"/>
              <a:ext cx="5040" cy="37440"/>
            </p14:xfrm>
          </p:contentPart>
        </mc:Choice>
        <mc:Fallback>
          <p:pic>
            <p:nvPicPr>
              <p:cNvPr id="1195" name="Ink 1194">
                <a:extLst>
                  <a:ext uri="{FF2B5EF4-FFF2-40B4-BE49-F238E27FC236}">
                    <a16:creationId xmlns:a16="http://schemas.microsoft.com/office/drawing/2014/main" id="{7512E2A7-01B5-2EDB-8362-B0B4C30BEBDB}"/>
                  </a:ext>
                </a:extLst>
              </p:cNvPr>
              <p:cNvPicPr/>
              <p:nvPr/>
            </p:nvPicPr>
            <p:blipFill>
              <a:blip r:embed="rId367"/>
              <a:stretch>
                <a:fillRect/>
              </a:stretch>
            </p:blipFill>
            <p:spPr>
              <a:xfrm>
                <a:off x="6121111" y="1381215"/>
                <a:ext cx="27914" cy="58886"/>
              </a:xfrm>
              <a:prstGeom prst="rect">
                <a:avLst/>
              </a:prstGeom>
            </p:spPr>
          </p:pic>
        </mc:Fallback>
      </mc:AlternateContent>
      <mc:AlternateContent xmlns:mc="http://schemas.openxmlformats.org/markup-compatibility/2006">
        <mc:Choice xmlns:p14="http://schemas.microsoft.com/office/powerpoint/2010/main" Requires="p14">
          <p:contentPart p14:bwMode="auto" r:id="rId368">
            <p14:nvContentPartPr>
              <p14:cNvPr id="1196" name="Ink 1195">
                <a:extLst>
                  <a:ext uri="{FF2B5EF4-FFF2-40B4-BE49-F238E27FC236}">
                    <a16:creationId xmlns:a16="http://schemas.microsoft.com/office/drawing/2014/main" id="{88144093-12B1-FD02-484C-64C3BA53B19D}"/>
                  </a:ext>
                </a:extLst>
              </p14:cNvPr>
              <p14:cNvContentPartPr/>
              <p14:nvPr/>
            </p14:nvContentPartPr>
            <p14:xfrm>
              <a:off x="6128062" y="1373760"/>
              <a:ext cx="5040" cy="7200"/>
            </p14:xfrm>
          </p:contentPart>
        </mc:Choice>
        <mc:Fallback>
          <p:pic>
            <p:nvPicPr>
              <p:cNvPr id="1196" name="Ink 1195">
                <a:extLst>
                  <a:ext uri="{FF2B5EF4-FFF2-40B4-BE49-F238E27FC236}">
                    <a16:creationId xmlns:a16="http://schemas.microsoft.com/office/drawing/2014/main" id="{88144093-12B1-FD02-484C-64C3BA53B19D}"/>
                  </a:ext>
                </a:extLst>
              </p:cNvPr>
              <p:cNvPicPr/>
              <p:nvPr/>
            </p:nvPicPr>
            <p:blipFill>
              <a:blip r:embed="rId369"/>
              <a:stretch>
                <a:fillRect/>
              </a:stretch>
            </p:blipFill>
            <p:spPr>
              <a:xfrm>
                <a:off x="6117262" y="1363474"/>
                <a:ext cx="26280" cy="27429"/>
              </a:xfrm>
              <a:prstGeom prst="rect">
                <a:avLst/>
              </a:prstGeom>
            </p:spPr>
          </p:pic>
        </mc:Fallback>
      </mc:AlternateContent>
      <mc:AlternateContent xmlns:mc="http://schemas.openxmlformats.org/markup-compatibility/2006">
        <mc:Choice xmlns:p14="http://schemas.microsoft.com/office/powerpoint/2010/main" Requires="p14">
          <p:contentPart p14:bwMode="auto" r:id="rId370">
            <p14:nvContentPartPr>
              <p14:cNvPr id="1197" name="Ink 1196">
                <a:extLst>
                  <a:ext uri="{FF2B5EF4-FFF2-40B4-BE49-F238E27FC236}">
                    <a16:creationId xmlns:a16="http://schemas.microsoft.com/office/drawing/2014/main" id="{4D359ECC-F110-213E-2EF5-E6241408F0A5}"/>
                  </a:ext>
                </a:extLst>
              </p14:cNvPr>
              <p14:cNvContentPartPr/>
              <p14:nvPr/>
            </p14:nvContentPartPr>
            <p14:xfrm>
              <a:off x="6155782" y="1398960"/>
              <a:ext cx="46440" cy="37440"/>
            </p14:xfrm>
          </p:contentPart>
        </mc:Choice>
        <mc:Fallback>
          <p:pic>
            <p:nvPicPr>
              <p:cNvPr id="1197" name="Ink 1196">
                <a:extLst>
                  <a:ext uri="{FF2B5EF4-FFF2-40B4-BE49-F238E27FC236}">
                    <a16:creationId xmlns:a16="http://schemas.microsoft.com/office/drawing/2014/main" id="{4D359ECC-F110-213E-2EF5-E6241408F0A5}"/>
                  </a:ext>
                </a:extLst>
              </p:cNvPr>
              <p:cNvPicPr/>
              <p:nvPr/>
            </p:nvPicPr>
            <p:blipFill>
              <a:blip r:embed="rId371"/>
              <a:stretch>
                <a:fillRect/>
              </a:stretch>
            </p:blipFill>
            <p:spPr>
              <a:xfrm>
                <a:off x="6144982" y="1388160"/>
                <a:ext cx="67680" cy="58680"/>
              </a:xfrm>
              <a:prstGeom prst="rect">
                <a:avLst/>
              </a:prstGeom>
            </p:spPr>
          </p:pic>
        </mc:Fallback>
      </mc:AlternateContent>
      <mc:AlternateContent xmlns:mc="http://schemas.openxmlformats.org/markup-compatibility/2006">
        <mc:Choice xmlns:p14="http://schemas.microsoft.com/office/powerpoint/2010/main" Requires="p14">
          <p:contentPart p14:bwMode="auto" r:id="rId372">
            <p14:nvContentPartPr>
              <p14:cNvPr id="1198" name="Ink 1197">
                <a:extLst>
                  <a:ext uri="{FF2B5EF4-FFF2-40B4-BE49-F238E27FC236}">
                    <a16:creationId xmlns:a16="http://schemas.microsoft.com/office/drawing/2014/main" id="{E0BF27EE-E206-D3F2-F5E0-9960FF7DEE3A}"/>
                  </a:ext>
                </a:extLst>
              </p14:cNvPr>
              <p14:cNvContentPartPr/>
              <p14:nvPr/>
            </p14:nvContentPartPr>
            <p14:xfrm>
              <a:off x="6204382" y="1396800"/>
              <a:ext cx="39600" cy="37440"/>
            </p14:xfrm>
          </p:contentPart>
        </mc:Choice>
        <mc:Fallback>
          <p:pic>
            <p:nvPicPr>
              <p:cNvPr id="1198" name="Ink 1197">
                <a:extLst>
                  <a:ext uri="{FF2B5EF4-FFF2-40B4-BE49-F238E27FC236}">
                    <a16:creationId xmlns:a16="http://schemas.microsoft.com/office/drawing/2014/main" id="{E0BF27EE-E206-D3F2-F5E0-9960FF7DEE3A}"/>
                  </a:ext>
                </a:extLst>
              </p:cNvPr>
              <p:cNvPicPr/>
              <p:nvPr/>
            </p:nvPicPr>
            <p:blipFill>
              <a:blip r:embed="rId373"/>
              <a:stretch>
                <a:fillRect/>
              </a:stretch>
            </p:blipFill>
            <p:spPr>
              <a:xfrm>
                <a:off x="6193582" y="1385895"/>
                <a:ext cx="60840" cy="58886"/>
              </a:xfrm>
              <a:prstGeom prst="rect">
                <a:avLst/>
              </a:prstGeom>
            </p:spPr>
          </p:pic>
        </mc:Fallback>
      </mc:AlternateContent>
      <mc:AlternateContent xmlns:mc="http://schemas.openxmlformats.org/markup-compatibility/2006">
        <mc:Choice xmlns:p14="http://schemas.microsoft.com/office/powerpoint/2010/main" Requires="p14">
          <p:contentPart p14:bwMode="auto" r:id="rId374">
            <p14:nvContentPartPr>
              <p14:cNvPr id="1199" name="Ink 1198">
                <a:extLst>
                  <a:ext uri="{FF2B5EF4-FFF2-40B4-BE49-F238E27FC236}">
                    <a16:creationId xmlns:a16="http://schemas.microsoft.com/office/drawing/2014/main" id="{8C136FDF-E24F-DB2A-CD82-4BE1CA9549CF}"/>
                  </a:ext>
                </a:extLst>
              </p14:cNvPr>
              <p14:cNvContentPartPr/>
              <p14:nvPr/>
            </p14:nvContentPartPr>
            <p14:xfrm>
              <a:off x="6243622" y="1396800"/>
              <a:ext cx="32760" cy="32760"/>
            </p14:xfrm>
          </p:contentPart>
        </mc:Choice>
        <mc:Fallback>
          <p:pic>
            <p:nvPicPr>
              <p:cNvPr id="1199" name="Ink 1198">
                <a:extLst>
                  <a:ext uri="{FF2B5EF4-FFF2-40B4-BE49-F238E27FC236}">
                    <a16:creationId xmlns:a16="http://schemas.microsoft.com/office/drawing/2014/main" id="{8C136FDF-E24F-DB2A-CD82-4BE1CA9549CF}"/>
                  </a:ext>
                </a:extLst>
              </p:cNvPr>
              <p:cNvPicPr/>
              <p:nvPr/>
            </p:nvPicPr>
            <p:blipFill>
              <a:blip r:embed="rId375"/>
              <a:stretch>
                <a:fillRect/>
              </a:stretch>
            </p:blipFill>
            <p:spPr>
              <a:xfrm>
                <a:off x="6232822" y="1385880"/>
                <a:ext cx="54000" cy="54236"/>
              </a:xfrm>
              <a:prstGeom prst="rect">
                <a:avLst/>
              </a:prstGeom>
            </p:spPr>
          </p:pic>
        </mc:Fallback>
      </mc:AlternateContent>
      <mc:AlternateContent xmlns:mc="http://schemas.openxmlformats.org/markup-compatibility/2006">
        <mc:Choice xmlns:p14="http://schemas.microsoft.com/office/powerpoint/2010/main" Requires="p14">
          <p:contentPart p14:bwMode="auto" r:id="rId376">
            <p14:nvContentPartPr>
              <p14:cNvPr id="1200" name="Ink 1199">
                <a:extLst>
                  <a:ext uri="{FF2B5EF4-FFF2-40B4-BE49-F238E27FC236}">
                    <a16:creationId xmlns:a16="http://schemas.microsoft.com/office/drawing/2014/main" id="{F82FDC15-1138-F1A7-2230-6F747A749D8C}"/>
                  </a:ext>
                </a:extLst>
              </p14:cNvPr>
              <p14:cNvContentPartPr/>
              <p14:nvPr/>
            </p14:nvContentPartPr>
            <p14:xfrm>
              <a:off x="6250822" y="1366920"/>
              <a:ext cx="16200" cy="9720"/>
            </p14:xfrm>
          </p:contentPart>
        </mc:Choice>
        <mc:Fallback>
          <p:pic>
            <p:nvPicPr>
              <p:cNvPr id="1200" name="Ink 1199">
                <a:extLst>
                  <a:ext uri="{FF2B5EF4-FFF2-40B4-BE49-F238E27FC236}">
                    <a16:creationId xmlns:a16="http://schemas.microsoft.com/office/drawing/2014/main" id="{F82FDC15-1138-F1A7-2230-6F747A749D8C}"/>
                  </a:ext>
                </a:extLst>
              </p:cNvPr>
              <p:cNvPicPr/>
              <p:nvPr/>
            </p:nvPicPr>
            <p:blipFill>
              <a:blip r:embed="rId377"/>
              <a:stretch>
                <a:fillRect/>
              </a:stretch>
            </p:blipFill>
            <p:spPr>
              <a:xfrm>
                <a:off x="6240257" y="1356120"/>
                <a:ext cx="36978" cy="30960"/>
              </a:xfrm>
              <a:prstGeom prst="rect">
                <a:avLst/>
              </a:prstGeom>
            </p:spPr>
          </p:pic>
        </mc:Fallback>
      </mc:AlternateContent>
      <mc:AlternateContent xmlns:mc="http://schemas.openxmlformats.org/markup-compatibility/2006">
        <mc:Choice xmlns:p14="http://schemas.microsoft.com/office/powerpoint/2010/main" Requires="p14">
          <p:contentPart p14:bwMode="auto" r:id="rId378">
            <p14:nvContentPartPr>
              <p14:cNvPr id="1201" name="Ink 1200">
                <a:extLst>
                  <a:ext uri="{FF2B5EF4-FFF2-40B4-BE49-F238E27FC236}">
                    <a16:creationId xmlns:a16="http://schemas.microsoft.com/office/drawing/2014/main" id="{3A0CE1AD-5B73-204F-4FC8-95B4281352FE}"/>
                  </a:ext>
                </a:extLst>
              </p14:cNvPr>
              <p14:cNvContentPartPr/>
              <p14:nvPr/>
            </p14:nvContentPartPr>
            <p14:xfrm>
              <a:off x="6282862" y="1357560"/>
              <a:ext cx="318960" cy="106560"/>
            </p14:xfrm>
          </p:contentPart>
        </mc:Choice>
        <mc:Fallback>
          <p:pic>
            <p:nvPicPr>
              <p:cNvPr id="1201" name="Ink 1200">
                <a:extLst>
                  <a:ext uri="{FF2B5EF4-FFF2-40B4-BE49-F238E27FC236}">
                    <a16:creationId xmlns:a16="http://schemas.microsoft.com/office/drawing/2014/main" id="{3A0CE1AD-5B73-204F-4FC8-95B4281352FE}"/>
                  </a:ext>
                </a:extLst>
              </p:cNvPr>
              <p:cNvPicPr/>
              <p:nvPr/>
            </p:nvPicPr>
            <p:blipFill>
              <a:blip r:embed="rId379"/>
              <a:stretch>
                <a:fillRect/>
              </a:stretch>
            </p:blipFill>
            <p:spPr>
              <a:xfrm>
                <a:off x="6272074" y="1346760"/>
                <a:ext cx="340176" cy="127800"/>
              </a:xfrm>
              <a:prstGeom prst="rect">
                <a:avLst/>
              </a:prstGeom>
            </p:spPr>
          </p:pic>
        </mc:Fallback>
      </mc:AlternateContent>
      <mc:AlternateContent xmlns:mc="http://schemas.openxmlformats.org/markup-compatibility/2006">
        <mc:Choice xmlns:p14="http://schemas.microsoft.com/office/powerpoint/2010/main" Requires="p14">
          <p:contentPart p14:bwMode="auto" r:id="rId380">
            <p14:nvContentPartPr>
              <p14:cNvPr id="1202" name="Ink 1201">
                <a:extLst>
                  <a:ext uri="{FF2B5EF4-FFF2-40B4-BE49-F238E27FC236}">
                    <a16:creationId xmlns:a16="http://schemas.microsoft.com/office/drawing/2014/main" id="{89AC3B8B-20FA-E13A-10C9-3F8DBC4CECFF}"/>
                  </a:ext>
                </a:extLst>
              </p14:cNvPr>
              <p14:cNvContentPartPr/>
              <p14:nvPr/>
            </p14:nvContentPartPr>
            <p14:xfrm>
              <a:off x="6675262" y="1373760"/>
              <a:ext cx="108720" cy="53640"/>
            </p14:xfrm>
          </p:contentPart>
        </mc:Choice>
        <mc:Fallback>
          <p:pic>
            <p:nvPicPr>
              <p:cNvPr id="1202" name="Ink 1201">
                <a:extLst>
                  <a:ext uri="{FF2B5EF4-FFF2-40B4-BE49-F238E27FC236}">
                    <a16:creationId xmlns:a16="http://schemas.microsoft.com/office/drawing/2014/main" id="{89AC3B8B-20FA-E13A-10C9-3F8DBC4CECFF}"/>
                  </a:ext>
                </a:extLst>
              </p:cNvPr>
              <p:cNvPicPr/>
              <p:nvPr/>
            </p:nvPicPr>
            <p:blipFill>
              <a:blip r:embed="rId381"/>
              <a:stretch>
                <a:fillRect/>
              </a:stretch>
            </p:blipFill>
            <p:spPr>
              <a:xfrm>
                <a:off x="6664462" y="1362960"/>
                <a:ext cx="129960" cy="74880"/>
              </a:xfrm>
              <a:prstGeom prst="rect">
                <a:avLst/>
              </a:prstGeom>
            </p:spPr>
          </p:pic>
        </mc:Fallback>
      </mc:AlternateContent>
      <mc:AlternateContent xmlns:mc="http://schemas.openxmlformats.org/markup-compatibility/2006">
        <mc:Choice xmlns:p14="http://schemas.microsoft.com/office/powerpoint/2010/main" Requires="p14">
          <p:contentPart p14:bwMode="auto" r:id="rId382">
            <p14:nvContentPartPr>
              <p14:cNvPr id="1224" name="Ink 1223">
                <a:extLst>
                  <a:ext uri="{FF2B5EF4-FFF2-40B4-BE49-F238E27FC236}">
                    <a16:creationId xmlns:a16="http://schemas.microsoft.com/office/drawing/2014/main" id="{34A652D2-C3CD-FFE3-80A6-71E5882E9ED7}"/>
                  </a:ext>
                </a:extLst>
              </p14:cNvPr>
              <p14:cNvContentPartPr/>
              <p14:nvPr/>
            </p14:nvContentPartPr>
            <p14:xfrm>
              <a:off x="6844102" y="1362240"/>
              <a:ext cx="662760" cy="138960"/>
            </p14:xfrm>
          </p:contentPart>
        </mc:Choice>
        <mc:Fallback>
          <p:pic>
            <p:nvPicPr>
              <p:cNvPr id="1224" name="Ink 1223">
                <a:extLst>
                  <a:ext uri="{FF2B5EF4-FFF2-40B4-BE49-F238E27FC236}">
                    <a16:creationId xmlns:a16="http://schemas.microsoft.com/office/drawing/2014/main" id="{34A652D2-C3CD-FFE3-80A6-71E5882E9ED7}"/>
                  </a:ext>
                </a:extLst>
              </p:cNvPr>
              <p:cNvPicPr/>
              <p:nvPr/>
            </p:nvPicPr>
            <p:blipFill>
              <a:blip r:embed="rId383"/>
              <a:stretch>
                <a:fillRect/>
              </a:stretch>
            </p:blipFill>
            <p:spPr>
              <a:xfrm>
                <a:off x="6833308" y="1351440"/>
                <a:ext cx="683988" cy="160200"/>
              </a:xfrm>
              <a:prstGeom prst="rect">
                <a:avLst/>
              </a:prstGeom>
            </p:spPr>
          </p:pic>
        </mc:Fallback>
      </mc:AlternateContent>
      <mc:AlternateContent xmlns:mc="http://schemas.openxmlformats.org/markup-compatibility/2006">
        <mc:Choice xmlns:p14="http://schemas.microsoft.com/office/powerpoint/2010/main" Requires="p14">
          <p:contentPart p14:bwMode="auto" r:id="rId384">
            <p14:nvContentPartPr>
              <p14:cNvPr id="1233" name="Ink 1232">
                <a:extLst>
                  <a:ext uri="{FF2B5EF4-FFF2-40B4-BE49-F238E27FC236}">
                    <a16:creationId xmlns:a16="http://schemas.microsoft.com/office/drawing/2014/main" id="{EDDEA3D4-FB01-B66A-C916-4A6B52FFCE1E}"/>
                  </a:ext>
                </a:extLst>
              </p14:cNvPr>
              <p14:cNvContentPartPr/>
              <p14:nvPr/>
            </p14:nvContentPartPr>
            <p14:xfrm>
              <a:off x="7564462" y="1406160"/>
              <a:ext cx="792360" cy="129240"/>
            </p14:xfrm>
          </p:contentPart>
        </mc:Choice>
        <mc:Fallback>
          <p:pic>
            <p:nvPicPr>
              <p:cNvPr id="1233" name="Ink 1232">
                <a:extLst>
                  <a:ext uri="{FF2B5EF4-FFF2-40B4-BE49-F238E27FC236}">
                    <a16:creationId xmlns:a16="http://schemas.microsoft.com/office/drawing/2014/main" id="{EDDEA3D4-FB01-B66A-C916-4A6B52FFCE1E}"/>
                  </a:ext>
                </a:extLst>
              </p:cNvPr>
              <p:cNvPicPr/>
              <p:nvPr/>
            </p:nvPicPr>
            <p:blipFill>
              <a:blip r:embed="rId385"/>
              <a:stretch>
                <a:fillRect/>
              </a:stretch>
            </p:blipFill>
            <p:spPr>
              <a:xfrm>
                <a:off x="7553662" y="1395390"/>
                <a:ext cx="813600" cy="150421"/>
              </a:xfrm>
              <a:prstGeom prst="rect">
                <a:avLst/>
              </a:prstGeom>
            </p:spPr>
          </p:pic>
        </mc:Fallback>
      </mc:AlternateContent>
      <mc:AlternateContent xmlns:mc="http://schemas.openxmlformats.org/markup-compatibility/2006">
        <mc:Choice xmlns:p14="http://schemas.microsoft.com/office/powerpoint/2010/main" Requires="p14">
          <p:contentPart p14:bwMode="auto" r:id="rId386">
            <p14:nvContentPartPr>
              <p14:cNvPr id="1243" name="Ink 1242">
                <a:extLst>
                  <a:ext uri="{FF2B5EF4-FFF2-40B4-BE49-F238E27FC236}">
                    <a16:creationId xmlns:a16="http://schemas.microsoft.com/office/drawing/2014/main" id="{F74C34C4-8B03-FCB1-56F0-7632B03A6976}"/>
                  </a:ext>
                </a:extLst>
              </p14:cNvPr>
              <p14:cNvContentPartPr/>
              <p14:nvPr/>
            </p14:nvContentPartPr>
            <p14:xfrm>
              <a:off x="5774902" y="1456920"/>
              <a:ext cx="1217160" cy="99720"/>
            </p14:xfrm>
          </p:contentPart>
        </mc:Choice>
        <mc:Fallback>
          <p:pic>
            <p:nvPicPr>
              <p:cNvPr id="1243" name="Ink 1242">
                <a:extLst>
                  <a:ext uri="{FF2B5EF4-FFF2-40B4-BE49-F238E27FC236}">
                    <a16:creationId xmlns:a16="http://schemas.microsoft.com/office/drawing/2014/main" id="{F74C34C4-8B03-FCB1-56F0-7632B03A6976}"/>
                  </a:ext>
                </a:extLst>
              </p:cNvPr>
              <p:cNvPicPr/>
              <p:nvPr/>
            </p:nvPicPr>
            <p:blipFill>
              <a:blip r:embed="rId387"/>
              <a:stretch>
                <a:fillRect/>
              </a:stretch>
            </p:blipFill>
            <p:spPr>
              <a:xfrm>
                <a:off x="5764102" y="1446120"/>
                <a:ext cx="1238400" cy="120960"/>
              </a:xfrm>
              <a:prstGeom prst="rect">
                <a:avLst/>
              </a:prstGeom>
            </p:spPr>
          </p:pic>
        </mc:Fallback>
      </mc:AlternateContent>
      <mc:AlternateContent xmlns:mc="http://schemas.openxmlformats.org/markup-compatibility/2006">
        <mc:Choice xmlns:p14="http://schemas.microsoft.com/office/powerpoint/2010/main" Requires="p14">
          <p:contentPart p14:bwMode="auto" r:id="rId388">
            <p14:nvContentPartPr>
              <p14:cNvPr id="1244" name="Ink 1243">
                <a:extLst>
                  <a:ext uri="{FF2B5EF4-FFF2-40B4-BE49-F238E27FC236}">
                    <a16:creationId xmlns:a16="http://schemas.microsoft.com/office/drawing/2014/main" id="{84F0B43F-4A7D-1B5A-E28D-A876D5F85887}"/>
                  </a:ext>
                </a:extLst>
              </p14:cNvPr>
              <p14:cNvContentPartPr/>
              <p14:nvPr/>
            </p14:nvContentPartPr>
            <p14:xfrm>
              <a:off x="6344578" y="558360"/>
              <a:ext cx="17280" cy="360"/>
            </p14:xfrm>
          </p:contentPart>
        </mc:Choice>
        <mc:Fallback>
          <p:pic>
            <p:nvPicPr>
              <p:cNvPr id="1244" name="Ink 1243">
                <a:extLst>
                  <a:ext uri="{FF2B5EF4-FFF2-40B4-BE49-F238E27FC236}">
                    <a16:creationId xmlns:a16="http://schemas.microsoft.com/office/drawing/2014/main" id="{84F0B43F-4A7D-1B5A-E28D-A876D5F85887}"/>
                  </a:ext>
                </a:extLst>
              </p:cNvPr>
              <p:cNvPicPr/>
              <p:nvPr/>
            </p:nvPicPr>
            <p:blipFill>
              <a:blip r:embed="rId389"/>
              <a:stretch>
                <a:fillRect/>
              </a:stretch>
            </p:blipFill>
            <p:spPr>
              <a:xfrm>
                <a:off x="6330178" y="544320"/>
                <a:ext cx="45720" cy="28800"/>
              </a:xfrm>
              <a:prstGeom prst="rect">
                <a:avLst/>
              </a:prstGeom>
            </p:spPr>
          </p:pic>
        </mc:Fallback>
      </mc:AlternateContent>
      <mc:AlternateContent xmlns:mc="http://schemas.openxmlformats.org/markup-compatibility/2006">
        <mc:Choice xmlns:p14="http://schemas.microsoft.com/office/powerpoint/2010/main" Requires="p14">
          <p:contentPart p14:bwMode="auto" r:id="rId390">
            <p14:nvContentPartPr>
              <p14:cNvPr id="1252" name="Ink 1251">
                <a:extLst>
                  <a:ext uri="{FF2B5EF4-FFF2-40B4-BE49-F238E27FC236}">
                    <a16:creationId xmlns:a16="http://schemas.microsoft.com/office/drawing/2014/main" id="{AB810CB4-A35B-6855-5F7D-73AB9B82D697}"/>
                  </a:ext>
                </a:extLst>
              </p14:cNvPr>
              <p14:cNvContentPartPr/>
              <p14:nvPr/>
            </p14:nvContentPartPr>
            <p14:xfrm>
              <a:off x="8428551" y="2987112"/>
              <a:ext cx="1373760" cy="152640"/>
            </p14:xfrm>
          </p:contentPart>
        </mc:Choice>
        <mc:Fallback>
          <p:pic>
            <p:nvPicPr>
              <p:cNvPr id="1252" name="Ink 1251">
                <a:extLst>
                  <a:ext uri="{FF2B5EF4-FFF2-40B4-BE49-F238E27FC236}">
                    <a16:creationId xmlns:a16="http://schemas.microsoft.com/office/drawing/2014/main" id="{AB810CB4-A35B-6855-5F7D-73AB9B82D697}"/>
                  </a:ext>
                </a:extLst>
              </p:cNvPr>
              <p:cNvPicPr/>
              <p:nvPr/>
            </p:nvPicPr>
            <p:blipFill>
              <a:blip r:embed="rId391"/>
              <a:stretch>
                <a:fillRect/>
              </a:stretch>
            </p:blipFill>
            <p:spPr>
              <a:xfrm>
                <a:off x="8418111" y="2976312"/>
                <a:ext cx="1395000" cy="173880"/>
              </a:xfrm>
              <a:prstGeom prst="rect">
                <a:avLst/>
              </a:prstGeom>
            </p:spPr>
          </p:pic>
        </mc:Fallback>
      </mc:AlternateContent>
      <mc:AlternateContent xmlns:mc="http://schemas.openxmlformats.org/markup-compatibility/2006">
        <mc:Choice xmlns:p14="http://schemas.microsoft.com/office/powerpoint/2010/main" Requires="p14">
          <p:contentPart p14:bwMode="auto" r:id="rId392">
            <p14:nvContentPartPr>
              <p14:cNvPr id="1260" name="Ink 1259">
                <a:extLst>
                  <a:ext uri="{FF2B5EF4-FFF2-40B4-BE49-F238E27FC236}">
                    <a16:creationId xmlns:a16="http://schemas.microsoft.com/office/drawing/2014/main" id="{55ADF2C6-9F59-3297-A317-E6A2AA3DF307}"/>
                  </a:ext>
                </a:extLst>
              </p14:cNvPr>
              <p14:cNvContentPartPr/>
              <p14:nvPr/>
            </p14:nvContentPartPr>
            <p14:xfrm>
              <a:off x="9850551" y="2950392"/>
              <a:ext cx="1188360" cy="228960"/>
            </p14:xfrm>
          </p:contentPart>
        </mc:Choice>
        <mc:Fallback>
          <p:pic>
            <p:nvPicPr>
              <p:cNvPr id="1260" name="Ink 1259">
                <a:extLst>
                  <a:ext uri="{FF2B5EF4-FFF2-40B4-BE49-F238E27FC236}">
                    <a16:creationId xmlns:a16="http://schemas.microsoft.com/office/drawing/2014/main" id="{55ADF2C6-9F59-3297-A317-E6A2AA3DF307}"/>
                  </a:ext>
                </a:extLst>
              </p:cNvPr>
              <p:cNvPicPr/>
              <p:nvPr/>
            </p:nvPicPr>
            <p:blipFill>
              <a:blip r:embed="rId393"/>
              <a:stretch>
                <a:fillRect/>
              </a:stretch>
            </p:blipFill>
            <p:spPr>
              <a:xfrm>
                <a:off x="9840108" y="2939936"/>
                <a:ext cx="1209606" cy="250233"/>
              </a:xfrm>
              <a:prstGeom prst="rect">
                <a:avLst/>
              </a:prstGeom>
            </p:spPr>
          </p:pic>
        </mc:Fallback>
      </mc:AlternateContent>
      <mc:AlternateContent xmlns:mc="http://schemas.openxmlformats.org/markup-compatibility/2006">
        <mc:Choice xmlns:p14="http://schemas.microsoft.com/office/powerpoint/2010/main" Requires="p14">
          <p:contentPart p14:bwMode="auto" r:id="rId394">
            <p14:nvContentPartPr>
              <p14:cNvPr id="1266" name="Ink 1265">
                <a:extLst>
                  <a:ext uri="{FF2B5EF4-FFF2-40B4-BE49-F238E27FC236}">
                    <a16:creationId xmlns:a16="http://schemas.microsoft.com/office/drawing/2014/main" id="{999FC53C-1C20-6E6D-B02B-3BC37F7169C3}"/>
                  </a:ext>
                </a:extLst>
              </p14:cNvPr>
              <p14:cNvContentPartPr/>
              <p14:nvPr/>
            </p14:nvContentPartPr>
            <p14:xfrm>
              <a:off x="11096511" y="2923032"/>
              <a:ext cx="895320" cy="152640"/>
            </p14:xfrm>
          </p:contentPart>
        </mc:Choice>
        <mc:Fallback>
          <p:pic>
            <p:nvPicPr>
              <p:cNvPr id="1266" name="Ink 1265">
                <a:extLst>
                  <a:ext uri="{FF2B5EF4-FFF2-40B4-BE49-F238E27FC236}">
                    <a16:creationId xmlns:a16="http://schemas.microsoft.com/office/drawing/2014/main" id="{999FC53C-1C20-6E6D-B02B-3BC37F7169C3}"/>
                  </a:ext>
                </a:extLst>
              </p:cNvPr>
              <p:cNvPicPr/>
              <p:nvPr/>
            </p:nvPicPr>
            <p:blipFill>
              <a:blip r:embed="rId395"/>
              <a:stretch>
                <a:fillRect/>
              </a:stretch>
            </p:blipFill>
            <p:spPr>
              <a:xfrm>
                <a:off x="11082471" y="2908992"/>
                <a:ext cx="920160" cy="181080"/>
              </a:xfrm>
              <a:prstGeom prst="rect">
                <a:avLst/>
              </a:prstGeom>
            </p:spPr>
          </p:pic>
        </mc:Fallback>
      </mc:AlternateContent>
      <mc:AlternateContent xmlns:mc="http://schemas.openxmlformats.org/markup-compatibility/2006">
        <mc:Choice xmlns:p14="http://schemas.microsoft.com/office/powerpoint/2010/main" Requires="p14">
          <p:contentPart p14:bwMode="auto" r:id="rId396">
            <p14:nvContentPartPr>
              <p14:cNvPr id="1288" name="Ink 1287">
                <a:extLst>
                  <a:ext uri="{FF2B5EF4-FFF2-40B4-BE49-F238E27FC236}">
                    <a16:creationId xmlns:a16="http://schemas.microsoft.com/office/drawing/2014/main" id="{3D218794-22C4-56E4-78DD-2F2FA91755A0}"/>
                  </a:ext>
                </a:extLst>
              </p14:cNvPr>
              <p14:cNvContentPartPr/>
              <p14:nvPr/>
            </p14:nvContentPartPr>
            <p14:xfrm>
              <a:off x="8422791" y="3151632"/>
              <a:ext cx="3066480" cy="201240"/>
            </p14:xfrm>
          </p:contentPart>
        </mc:Choice>
        <mc:Fallback>
          <p:pic>
            <p:nvPicPr>
              <p:cNvPr id="1288" name="Ink 1287">
                <a:extLst>
                  <a:ext uri="{FF2B5EF4-FFF2-40B4-BE49-F238E27FC236}">
                    <a16:creationId xmlns:a16="http://schemas.microsoft.com/office/drawing/2014/main" id="{3D218794-22C4-56E4-78DD-2F2FA91755A0}"/>
                  </a:ext>
                </a:extLst>
              </p:cNvPr>
              <p:cNvPicPr/>
              <p:nvPr/>
            </p:nvPicPr>
            <p:blipFill>
              <a:blip r:embed="rId397"/>
              <a:stretch>
                <a:fillRect/>
              </a:stretch>
            </p:blipFill>
            <p:spPr>
              <a:xfrm>
                <a:off x="8412351" y="3140832"/>
                <a:ext cx="3087720" cy="222480"/>
              </a:xfrm>
              <a:prstGeom prst="rect">
                <a:avLst/>
              </a:prstGeom>
            </p:spPr>
          </p:pic>
        </mc:Fallback>
      </mc:AlternateContent>
      <mc:AlternateContent xmlns:mc="http://schemas.openxmlformats.org/markup-compatibility/2006">
        <mc:Choice xmlns:p14="http://schemas.microsoft.com/office/powerpoint/2010/main" Requires="p14">
          <p:contentPart p14:bwMode="auto" r:id="rId398">
            <p14:nvContentPartPr>
              <p14:cNvPr id="1289" name="Ink 1288">
                <a:extLst>
                  <a:ext uri="{FF2B5EF4-FFF2-40B4-BE49-F238E27FC236}">
                    <a16:creationId xmlns:a16="http://schemas.microsoft.com/office/drawing/2014/main" id="{5E0485D5-AF83-3FF2-2813-A170F6E6FE92}"/>
                  </a:ext>
                </a:extLst>
              </p14:cNvPr>
              <p14:cNvContentPartPr/>
              <p14:nvPr/>
            </p14:nvContentPartPr>
            <p14:xfrm>
              <a:off x="8419551" y="3394992"/>
              <a:ext cx="70560" cy="91440"/>
            </p14:xfrm>
          </p:contentPart>
        </mc:Choice>
        <mc:Fallback>
          <p:pic>
            <p:nvPicPr>
              <p:cNvPr id="1289" name="Ink 1288">
                <a:extLst>
                  <a:ext uri="{FF2B5EF4-FFF2-40B4-BE49-F238E27FC236}">
                    <a16:creationId xmlns:a16="http://schemas.microsoft.com/office/drawing/2014/main" id="{5E0485D5-AF83-3FF2-2813-A170F6E6FE92}"/>
                  </a:ext>
                </a:extLst>
              </p:cNvPr>
              <p:cNvPicPr/>
              <p:nvPr/>
            </p:nvPicPr>
            <p:blipFill>
              <a:blip r:embed="rId399"/>
              <a:stretch>
                <a:fillRect/>
              </a:stretch>
            </p:blipFill>
            <p:spPr>
              <a:xfrm>
                <a:off x="8408751" y="3384192"/>
                <a:ext cx="91800" cy="112680"/>
              </a:xfrm>
              <a:prstGeom prst="rect">
                <a:avLst/>
              </a:prstGeom>
            </p:spPr>
          </p:pic>
        </mc:Fallback>
      </mc:AlternateContent>
      <mc:AlternateContent xmlns:mc="http://schemas.openxmlformats.org/markup-compatibility/2006">
        <mc:Choice xmlns:p14="http://schemas.microsoft.com/office/powerpoint/2010/main" Requires="p14">
          <p:contentPart p14:bwMode="auto" r:id="rId400">
            <p14:nvContentPartPr>
              <p14:cNvPr id="1290" name="Ink 1289">
                <a:extLst>
                  <a:ext uri="{FF2B5EF4-FFF2-40B4-BE49-F238E27FC236}">
                    <a16:creationId xmlns:a16="http://schemas.microsoft.com/office/drawing/2014/main" id="{48E2660B-2FEF-AF4A-CA59-6B2D25B3C41B}"/>
                  </a:ext>
                </a:extLst>
              </p14:cNvPr>
              <p14:cNvContentPartPr/>
              <p14:nvPr/>
            </p14:nvContentPartPr>
            <p14:xfrm>
              <a:off x="8440791" y="3385992"/>
              <a:ext cx="58320" cy="48960"/>
            </p14:xfrm>
          </p:contentPart>
        </mc:Choice>
        <mc:Fallback>
          <p:pic>
            <p:nvPicPr>
              <p:cNvPr id="1290" name="Ink 1289">
                <a:extLst>
                  <a:ext uri="{FF2B5EF4-FFF2-40B4-BE49-F238E27FC236}">
                    <a16:creationId xmlns:a16="http://schemas.microsoft.com/office/drawing/2014/main" id="{48E2660B-2FEF-AF4A-CA59-6B2D25B3C41B}"/>
                  </a:ext>
                </a:extLst>
              </p:cNvPr>
              <p:cNvPicPr/>
              <p:nvPr/>
            </p:nvPicPr>
            <p:blipFill>
              <a:blip r:embed="rId401"/>
              <a:stretch>
                <a:fillRect/>
              </a:stretch>
            </p:blipFill>
            <p:spPr>
              <a:xfrm>
                <a:off x="8429924" y="3375271"/>
                <a:ext cx="79692" cy="70045"/>
              </a:xfrm>
              <a:prstGeom prst="rect">
                <a:avLst/>
              </a:prstGeom>
            </p:spPr>
          </p:pic>
        </mc:Fallback>
      </mc:AlternateContent>
      <mc:AlternateContent xmlns:mc="http://schemas.openxmlformats.org/markup-compatibility/2006">
        <mc:Choice xmlns:p14="http://schemas.microsoft.com/office/powerpoint/2010/main" Requires="p14">
          <p:contentPart p14:bwMode="auto" r:id="rId402">
            <p14:nvContentPartPr>
              <p14:cNvPr id="1304" name="Ink 1303">
                <a:extLst>
                  <a:ext uri="{FF2B5EF4-FFF2-40B4-BE49-F238E27FC236}">
                    <a16:creationId xmlns:a16="http://schemas.microsoft.com/office/drawing/2014/main" id="{8412DF69-CFDA-CABA-6A27-EE88E7036F0B}"/>
                  </a:ext>
                </a:extLst>
              </p14:cNvPr>
              <p14:cNvContentPartPr/>
              <p14:nvPr/>
            </p14:nvContentPartPr>
            <p14:xfrm>
              <a:off x="8517111" y="3319032"/>
              <a:ext cx="1169280" cy="195120"/>
            </p14:xfrm>
          </p:contentPart>
        </mc:Choice>
        <mc:Fallback>
          <p:pic>
            <p:nvPicPr>
              <p:cNvPr id="1304" name="Ink 1303">
                <a:extLst>
                  <a:ext uri="{FF2B5EF4-FFF2-40B4-BE49-F238E27FC236}">
                    <a16:creationId xmlns:a16="http://schemas.microsoft.com/office/drawing/2014/main" id="{8412DF69-CFDA-CABA-6A27-EE88E7036F0B}"/>
                  </a:ext>
                </a:extLst>
              </p:cNvPr>
              <p:cNvPicPr/>
              <p:nvPr/>
            </p:nvPicPr>
            <p:blipFill>
              <a:blip r:embed="rId403"/>
              <a:stretch>
                <a:fillRect/>
              </a:stretch>
            </p:blipFill>
            <p:spPr>
              <a:xfrm>
                <a:off x="8506314" y="3308232"/>
                <a:ext cx="1190513" cy="216360"/>
              </a:xfrm>
              <a:prstGeom prst="rect">
                <a:avLst/>
              </a:prstGeom>
            </p:spPr>
          </p:pic>
        </mc:Fallback>
      </mc:AlternateContent>
      <mc:AlternateContent xmlns:mc="http://schemas.openxmlformats.org/markup-compatibility/2006">
        <mc:Choice xmlns:p14="http://schemas.microsoft.com/office/powerpoint/2010/main" Requires="p14">
          <p:contentPart p14:bwMode="auto" r:id="rId404">
            <p14:nvContentPartPr>
              <p14:cNvPr id="1311" name="Ink 1310">
                <a:extLst>
                  <a:ext uri="{FF2B5EF4-FFF2-40B4-BE49-F238E27FC236}">
                    <a16:creationId xmlns:a16="http://schemas.microsoft.com/office/drawing/2014/main" id="{12B8DFB9-905A-ABD2-B001-8B81C4961CED}"/>
                  </a:ext>
                </a:extLst>
              </p14:cNvPr>
              <p14:cNvContentPartPr/>
              <p14:nvPr/>
            </p14:nvContentPartPr>
            <p14:xfrm>
              <a:off x="9765591" y="3346392"/>
              <a:ext cx="603360" cy="125280"/>
            </p14:xfrm>
          </p:contentPart>
        </mc:Choice>
        <mc:Fallback>
          <p:pic>
            <p:nvPicPr>
              <p:cNvPr id="1311" name="Ink 1310">
                <a:extLst>
                  <a:ext uri="{FF2B5EF4-FFF2-40B4-BE49-F238E27FC236}">
                    <a16:creationId xmlns:a16="http://schemas.microsoft.com/office/drawing/2014/main" id="{12B8DFB9-905A-ABD2-B001-8B81C4961CED}"/>
                  </a:ext>
                </a:extLst>
              </p:cNvPr>
              <p:cNvPicPr/>
              <p:nvPr/>
            </p:nvPicPr>
            <p:blipFill>
              <a:blip r:embed="rId405"/>
              <a:stretch>
                <a:fillRect/>
              </a:stretch>
            </p:blipFill>
            <p:spPr>
              <a:xfrm>
                <a:off x="9754791" y="3335592"/>
                <a:ext cx="624600" cy="146520"/>
              </a:xfrm>
              <a:prstGeom prst="rect">
                <a:avLst/>
              </a:prstGeom>
            </p:spPr>
          </p:pic>
        </mc:Fallback>
      </mc:AlternateContent>
      <mc:AlternateContent xmlns:mc="http://schemas.openxmlformats.org/markup-compatibility/2006">
        <mc:Choice xmlns:p14="http://schemas.microsoft.com/office/powerpoint/2010/main" Requires="p14">
          <p:contentPart p14:bwMode="auto" r:id="rId406">
            <p14:nvContentPartPr>
              <p14:cNvPr id="1332" name="Ink 1331">
                <a:extLst>
                  <a:ext uri="{FF2B5EF4-FFF2-40B4-BE49-F238E27FC236}">
                    <a16:creationId xmlns:a16="http://schemas.microsoft.com/office/drawing/2014/main" id="{78DD73E7-00B5-3308-E8BC-5BEC2659975B}"/>
                  </a:ext>
                </a:extLst>
              </p14:cNvPr>
              <p14:cNvContentPartPr/>
              <p14:nvPr/>
            </p14:nvContentPartPr>
            <p14:xfrm>
              <a:off x="10447431" y="3294552"/>
              <a:ext cx="1258200" cy="152640"/>
            </p14:xfrm>
          </p:contentPart>
        </mc:Choice>
        <mc:Fallback>
          <p:pic>
            <p:nvPicPr>
              <p:cNvPr id="1332" name="Ink 1331">
                <a:extLst>
                  <a:ext uri="{FF2B5EF4-FFF2-40B4-BE49-F238E27FC236}">
                    <a16:creationId xmlns:a16="http://schemas.microsoft.com/office/drawing/2014/main" id="{78DD73E7-00B5-3308-E8BC-5BEC2659975B}"/>
                  </a:ext>
                </a:extLst>
              </p:cNvPr>
              <p:cNvPicPr/>
              <p:nvPr/>
            </p:nvPicPr>
            <p:blipFill>
              <a:blip r:embed="rId407"/>
              <a:stretch>
                <a:fillRect/>
              </a:stretch>
            </p:blipFill>
            <p:spPr>
              <a:xfrm>
                <a:off x="10436988" y="3284112"/>
                <a:ext cx="1279446" cy="173880"/>
              </a:xfrm>
              <a:prstGeom prst="rect">
                <a:avLst/>
              </a:prstGeom>
            </p:spPr>
          </p:pic>
        </mc:Fallback>
      </mc:AlternateContent>
      <mc:AlternateContent xmlns:mc="http://schemas.openxmlformats.org/markup-compatibility/2006">
        <mc:Choice xmlns:p14="http://schemas.microsoft.com/office/powerpoint/2010/main" Requires="p14">
          <p:contentPart p14:bwMode="auto" r:id="rId408">
            <p14:nvContentPartPr>
              <p14:cNvPr id="1337" name="Ink 1336">
                <a:extLst>
                  <a:ext uri="{FF2B5EF4-FFF2-40B4-BE49-F238E27FC236}">
                    <a16:creationId xmlns:a16="http://schemas.microsoft.com/office/drawing/2014/main" id="{03AAE82C-5EC7-D681-CBE4-7E1EAF2A66D8}"/>
                  </a:ext>
                </a:extLst>
              </p14:cNvPr>
              <p14:cNvContentPartPr/>
              <p14:nvPr/>
            </p14:nvContentPartPr>
            <p14:xfrm>
              <a:off x="8453031" y="3507672"/>
              <a:ext cx="640080" cy="189000"/>
            </p14:xfrm>
          </p:contentPart>
        </mc:Choice>
        <mc:Fallback>
          <p:pic>
            <p:nvPicPr>
              <p:cNvPr id="1337" name="Ink 1336">
                <a:extLst>
                  <a:ext uri="{FF2B5EF4-FFF2-40B4-BE49-F238E27FC236}">
                    <a16:creationId xmlns:a16="http://schemas.microsoft.com/office/drawing/2014/main" id="{03AAE82C-5EC7-D681-CBE4-7E1EAF2A66D8}"/>
                  </a:ext>
                </a:extLst>
              </p:cNvPr>
              <p:cNvPicPr/>
              <p:nvPr/>
            </p:nvPicPr>
            <p:blipFill>
              <a:blip r:embed="rId409"/>
              <a:stretch>
                <a:fillRect/>
              </a:stretch>
            </p:blipFill>
            <p:spPr>
              <a:xfrm>
                <a:off x="8442225" y="3497232"/>
                <a:ext cx="661332" cy="210240"/>
              </a:xfrm>
              <a:prstGeom prst="rect">
                <a:avLst/>
              </a:prstGeom>
            </p:spPr>
          </p:pic>
        </mc:Fallback>
      </mc:AlternateContent>
      <mc:AlternateContent xmlns:mc="http://schemas.openxmlformats.org/markup-compatibility/2006">
        <mc:Choice xmlns:p14="http://schemas.microsoft.com/office/powerpoint/2010/main" Requires="p14">
          <p:contentPart p14:bwMode="auto" r:id="rId410">
            <p14:nvContentPartPr>
              <p14:cNvPr id="1338" name="Ink 1337">
                <a:extLst>
                  <a:ext uri="{FF2B5EF4-FFF2-40B4-BE49-F238E27FC236}">
                    <a16:creationId xmlns:a16="http://schemas.microsoft.com/office/drawing/2014/main" id="{E880C37B-6ED1-EA2C-B3A5-37C6FA5F50DB}"/>
                  </a:ext>
                </a:extLst>
              </p14:cNvPr>
              <p14:cNvContentPartPr/>
              <p14:nvPr/>
            </p14:nvContentPartPr>
            <p14:xfrm>
              <a:off x="9180951" y="3550512"/>
              <a:ext cx="152640" cy="52200"/>
            </p14:xfrm>
          </p:contentPart>
        </mc:Choice>
        <mc:Fallback>
          <p:pic>
            <p:nvPicPr>
              <p:cNvPr id="1338" name="Ink 1337">
                <a:extLst>
                  <a:ext uri="{FF2B5EF4-FFF2-40B4-BE49-F238E27FC236}">
                    <a16:creationId xmlns:a16="http://schemas.microsoft.com/office/drawing/2014/main" id="{E880C37B-6ED1-EA2C-B3A5-37C6FA5F50DB}"/>
                  </a:ext>
                </a:extLst>
              </p:cNvPr>
              <p:cNvPicPr/>
              <p:nvPr/>
            </p:nvPicPr>
            <p:blipFill>
              <a:blip r:embed="rId411"/>
              <a:stretch>
                <a:fillRect/>
              </a:stretch>
            </p:blipFill>
            <p:spPr>
              <a:xfrm>
                <a:off x="9170151" y="3539712"/>
                <a:ext cx="173880" cy="73440"/>
              </a:xfrm>
              <a:prstGeom prst="rect">
                <a:avLst/>
              </a:prstGeom>
            </p:spPr>
          </p:pic>
        </mc:Fallback>
      </mc:AlternateContent>
      <mc:AlternateContent xmlns:mc="http://schemas.openxmlformats.org/markup-compatibility/2006">
        <mc:Choice xmlns:p14="http://schemas.microsoft.com/office/powerpoint/2010/main" Requires="p14">
          <p:contentPart p14:bwMode="auto" r:id="rId412">
            <p14:nvContentPartPr>
              <p14:cNvPr id="1339" name="Ink 1338">
                <a:extLst>
                  <a:ext uri="{FF2B5EF4-FFF2-40B4-BE49-F238E27FC236}">
                    <a16:creationId xmlns:a16="http://schemas.microsoft.com/office/drawing/2014/main" id="{5625BAF0-5CC7-B1B2-F329-F4908E9D978E}"/>
                  </a:ext>
                </a:extLst>
              </p14:cNvPr>
              <p14:cNvContentPartPr/>
              <p14:nvPr/>
            </p14:nvContentPartPr>
            <p14:xfrm>
              <a:off x="9299391" y="3513792"/>
              <a:ext cx="18720" cy="6480"/>
            </p14:xfrm>
          </p:contentPart>
        </mc:Choice>
        <mc:Fallback>
          <p:pic>
            <p:nvPicPr>
              <p:cNvPr id="1339" name="Ink 1338">
                <a:extLst>
                  <a:ext uri="{FF2B5EF4-FFF2-40B4-BE49-F238E27FC236}">
                    <a16:creationId xmlns:a16="http://schemas.microsoft.com/office/drawing/2014/main" id="{5625BAF0-5CC7-B1B2-F329-F4908E9D978E}"/>
                  </a:ext>
                </a:extLst>
              </p:cNvPr>
              <p:cNvPicPr/>
              <p:nvPr/>
            </p:nvPicPr>
            <p:blipFill>
              <a:blip r:embed="rId413"/>
              <a:stretch>
                <a:fillRect/>
              </a:stretch>
            </p:blipFill>
            <p:spPr>
              <a:xfrm>
                <a:off x="9288591" y="3502992"/>
                <a:ext cx="39960" cy="27720"/>
              </a:xfrm>
              <a:prstGeom prst="rect">
                <a:avLst/>
              </a:prstGeom>
            </p:spPr>
          </p:pic>
        </mc:Fallback>
      </mc:AlternateContent>
      <mc:AlternateContent xmlns:mc="http://schemas.openxmlformats.org/markup-compatibility/2006">
        <mc:Choice xmlns:p14="http://schemas.microsoft.com/office/powerpoint/2010/main" Requires="p14">
          <p:contentPart p14:bwMode="auto" r:id="rId414">
            <p14:nvContentPartPr>
              <p14:cNvPr id="1347" name="Ink 1346">
                <a:extLst>
                  <a:ext uri="{FF2B5EF4-FFF2-40B4-BE49-F238E27FC236}">
                    <a16:creationId xmlns:a16="http://schemas.microsoft.com/office/drawing/2014/main" id="{7089D8D0-A4C9-D07E-8FEC-D1401C3DAC4E}"/>
                  </a:ext>
                </a:extLst>
              </p14:cNvPr>
              <p14:cNvContentPartPr/>
              <p14:nvPr/>
            </p14:nvContentPartPr>
            <p14:xfrm>
              <a:off x="9317751" y="3483552"/>
              <a:ext cx="609480" cy="115920"/>
            </p14:xfrm>
          </p:contentPart>
        </mc:Choice>
        <mc:Fallback>
          <p:pic>
            <p:nvPicPr>
              <p:cNvPr id="1347" name="Ink 1346">
                <a:extLst>
                  <a:ext uri="{FF2B5EF4-FFF2-40B4-BE49-F238E27FC236}">
                    <a16:creationId xmlns:a16="http://schemas.microsoft.com/office/drawing/2014/main" id="{7089D8D0-A4C9-D07E-8FEC-D1401C3DAC4E}"/>
                  </a:ext>
                </a:extLst>
              </p:cNvPr>
              <p:cNvPicPr/>
              <p:nvPr/>
            </p:nvPicPr>
            <p:blipFill>
              <a:blip r:embed="rId415"/>
              <a:stretch>
                <a:fillRect/>
              </a:stretch>
            </p:blipFill>
            <p:spPr>
              <a:xfrm>
                <a:off x="9307311" y="3472752"/>
                <a:ext cx="630720" cy="137160"/>
              </a:xfrm>
              <a:prstGeom prst="rect">
                <a:avLst/>
              </a:prstGeom>
            </p:spPr>
          </p:pic>
        </mc:Fallback>
      </mc:AlternateContent>
      <mc:AlternateContent xmlns:mc="http://schemas.openxmlformats.org/markup-compatibility/2006">
        <mc:Choice xmlns:p14="http://schemas.microsoft.com/office/powerpoint/2010/main" Requires="p14">
          <p:contentPart p14:bwMode="auto" r:id="rId416">
            <p14:nvContentPartPr>
              <p14:cNvPr id="1362" name="Ink 1361">
                <a:extLst>
                  <a:ext uri="{FF2B5EF4-FFF2-40B4-BE49-F238E27FC236}">
                    <a16:creationId xmlns:a16="http://schemas.microsoft.com/office/drawing/2014/main" id="{EC1B28B9-628F-E5AF-D36F-B048FA249DFB}"/>
                  </a:ext>
                </a:extLst>
              </p14:cNvPr>
              <p14:cNvContentPartPr/>
              <p14:nvPr/>
            </p14:nvContentPartPr>
            <p14:xfrm>
              <a:off x="9993831" y="3486432"/>
              <a:ext cx="1745280" cy="173520"/>
            </p14:xfrm>
          </p:contentPart>
        </mc:Choice>
        <mc:Fallback>
          <p:pic>
            <p:nvPicPr>
              <p:cNvPr id="1362" name="Ink 1361">
                <a:extLst>
                  <a:ext uri="{FF2B5EF4-FFF2-40B4-BE49-F238E27FC236}">
                    <a16:creationId xmlns:a16="http://schemas.microsoft.com/office/drawing/2014/main" id="{EC1B28B9-628F-E5AF-D36F-B048FA249DFB}"/>
                  </a:ext>
                </a:extLst>
              </p:cNvPr>
              <p:cNvPicPr/>
              <p:nvPr/>
            </p:nvPicPr>
            <p:blipFill>
              <a:blip r:embed="rId417"/>
              <a:stretch>
                <a:fillRect/>
              </a:stretch>
            </p:blipFill>
            <p:spPr>
              <a:xfrm>
                <a:off x="9983391" y="3475992"/>
                <a:ext cx="1766520" cy="194760"/>
              </a:xfrm>
              <a:prstGeom prst="rect">
                <a:avLst/>
              </a:prstGeom>
            </p:spPr>
          </p:pic>
        </mc:Fallback>
      </mc:AlternateContent>
      <mc:AlternateContent xmlns:mc="http://schemas.openxmlformats.org/markup-compatibility/2006">
        <mc:Choice xmlns:p14="http://schemas.microsoft.com/office/powerpoint/2010/main" Requires="p14">
          <p:contentPart p14:bwMode="auto" r:id="rId418">
            <p14:nvContentPartPr>
              <p14:cNvPr id="1365" name="Ink 1364">
                <a:extLst>
                  <a:ext uri="{FF2B5EF4-FFF2-40B4-BE49-F238E27FC236}">
                    <a16:creationId xmlns:a16="http://schemas.microsoft.com/office/drawing/2014/main" id="{1640F6E6-503D-06E5-90EA-A5CAF1FA741E}"/>
                  </a:ext>
                </a:extLst>
              </p14:cNvPr>
              <p14:cNvContentPartPr/>
              <p14:nvPr/>
            </p14:nvContentPartPr>
            <p14:xfrm>
              <a:off x="8441151" y="3648072"/>
              <a:ext cx="514800" cy="109800"/>
            </p14:xfrm>
          </p:contentPart>
        </mc:Choice>
        <mc:Fallback>
          <p:pic>
            <p:nvPicPr>
              <p:cNvPr id="1365" name="Ink 1364">
                <a:extLst>
                  <a:ext uri="{FF2B5EF4-FFF2-40B4-BE49-F238E27FC236}">
                    <a16:creationId xmlns:a16="http://schemas.microsoft.com/office/drawing/2014/main" id="{1640F6E6-503D-06E5-90EA-A5CAF1FA741E}"/>
                  </a:ext>
                </a:extLst>
              </p:cNvPr>
              <p:cNvPicPr/>
              <p:nvPr/>
            </p:nvPicPr>
            <p:blipFill>
              <a:blip r:embed="rId419"/>
              <a:stretch>
                <a:fillRect/>
              </a:stretch>
            </p:blipFill>
            <p:spPr>
              <a:xfrm>
                <a:off x="8430711" y="3637632"/>
                <a:ext cx="536040" cy="131040"/>
              </a:xfrm>
              <a:prstGeom prst="rect">
                <a:avLst/>
              </a:prstGeom>
            </p:spPr>
          </p:pic>
        </mc:Fallback>
      </mc:AlternateContent>
      <mc:AlternateContent xmlns:mc="http://schemas.openxmlformats.org/markup-compatibility/2006">
        <mc:Choice xmlns:p14="http://schemas.microsoft.com/office/powerpoint/2010/main" Requires="p14">
          <p:contentPart p14:bwMode="auto" r:id="rId420">
            <p14:nvContentPartPr>
              <p14:cNvPr id="1373" name="Ink 1372">
                <a:extLst>
                  <a:ext uri="{FF2B5EF4-FFF2-40B4-BE49-F238E27FC236}">
                    <a16:creationId xmlns:a16="http://schemas.microsoft.com/office/drawing/2014/main" id="{481A4FC0-A440-AB51-A3E1-FC817B105683}"/>
                  </a:ext>
                </a:extLst>
              </p14:cNvPr>
              <p14:cNvContentPartPr/>
              <p14:nvPr/>
            </p14:nvContentPartPr>
            <p14:xfrm>
              <a:off x="9134524" y="3634331"/>
              <a:ext cx="594000" cy="109080"/>
            </p14:xfrm>
          </p:contentPart>
        </mc:Choice>
        <mc:Fallback>
          <p:pic>
            <p:nvPicPr>
              <p:cNvPr id="1373" name="Ink 1372">
                <a:extLst>
                  <a:ext uri="{FF2B5EF4-FFF2-40B4-BE49-F238E27FC236}">
                    <a16:creationId xmlns:a16="http://schemas.microsoft.com/office/drawing/2014/main" id="{481A4FC0-A440-AB51-A3E1-FC817B105683}"/>
                  </a:ext>
                </a:extLst>
              </p:cNvPr>
              <p:cNvPicPr/>
              <p:nvPr/>
            </p:nvPicPr>
            <p:blipFill>
              <a:blip r:embed="rId421"/>
              <a:stretch>
                <a:fillRect/>
              </a:stretch>
            </p:blipFill>
            <p:spPr>
              <a:xfrm>
                <a:off x="9124078" y="3623495"/>
                <a:ext cx="615253" cy="130390"/>
              </a:xfrm>
              <a:prstGeom prst="rect">
                <a:avLst/>
              </a:prstGeom>
            </p:spPr>
          </p:pic>
        </mc:Fallback>
      </mc:AlternateContent>
      <mc:AlternateContent xmlns:mc="http://schemas.openxmlformats.org/markup-compatibility/2006">
        <mc:Choice xmlns:p14="http://schemas.microsoft.com/office/powerpoint/2010/main" Requires="p14">
          <p:contentPart p14:bwMode="auto" r:id="rId422">
            <p14:nvContentPartPr>
              <p14:cNvPr id="1377" name="Ink 1376">
                <a:extLst>
                  <a:ext uri="{FF2B5EF4-FFF2-40B4-BE49-F238E27FC236}">
                    <a16:creationId xmlns:a16="http://schemas.microsoft.com/office/drawing/2014/main" id="{961711E2-7076-06E9-432C-58CE3B8237CA}"/>
                  </a:ext>
                </a:extLst>
              </p14:cNvPr>
              <p14:cNvContentPartPr/>
              <p14:nvPr/>
            </p14:nvContentPartPr>
            <p14:xfrm>
              <a:off x="9774244" y="3655211"/>
              <a:ext cx="401760" cy="95040"/>
            </p14:xfrm>
          </p:contentPart>
        </mc:Choice>
        <mc:Fallback>
          <p:pic>
            <p:nvPicPr>
              <p:cNvPr id="1377" name="Ink 1376">
                <a:extLst>
                  <a:ext uri="{FF2B5EF4-FFF2-40B4-BE49-F238E27FC236}">
                    <a16:creationId xmlns:a16="http://schemas.microsoft.com/office/drawing/2014/main" id="{961711E2-7076-06E9-432C-58CE3B8237CA}"/>
                  </a:ext>
                </a:extLst>
              </p:cNvPr>
              <p:cNvPicPr/>
              <p:nvPr/>
            </p:nvPicPr>
            <p:blipFill>
              <a:blip r:embed="rId423"/>
              <a:stretch>
                <a:fillRect/>
              </a:stretch>
            </p:blipFill>
            <p:spPr>
              <a:xfrm>
                <a:off x="9763454" y="3644411"/>
                <a:ext cx="422981" cy="116280"/>
              </a:xfrm>
              <a:prstGeom prst="rect">
                <a:avLst/>
              </a:prstGeom>
            </p:spPr>
          </p:pic>
        </mc:Fallback>
      </mc:AlternateContent>
      <mc:AlternateContent xmlns:mc="http://schemas.openxmlformats.org/markup-compatibility/2006">
        <mc:Choice xmlns:p14="http://schemas.microsoft.com/office/powerpoint/2010/main" Requires="p14">
          <p:contentPart p14:bwMode="auto" r:id="rId424">
            <p14:nvContentPartPr>
              <p14:cNvPr id="1388" name="Ink 1387">
                <a:extLst>
                  <a:ext uri="{FF2B5EF4-FFF2-40B4-BE49-F238E27FC236}">
                    <a16:creationId xmlns:a16="http://schemas.microsoft.com/office/drawing/2014/main" id="{000794A7-5B6D-FFA0-0292-8252BB56DC3F}"/>
                  </a:ext>
                </a:extLst>
              </p14:cNvPr>
              <p14:cNvContentPartPr/>
              <p14:nvPr/>
            </p14:nvContentPartPr>
            <p14:xfrm>
              <a:off x="10245124" y="3653051"/>
              <a:ext cx="815760" cy="83160"/>
            </p14:xfrm>
          </p:contentPart>
        </mc:Choice>
        <mc:Fallback>
          <p:pic>
            <p:nvPicPr>
              <p:cNvPr id="1388" name="Ink 1387">
                <a:extLst>
                  <a:ext uri="{FF2B5EF4-FFF2-40B4-BE49-F238E27FC236}">
                    <a16:creationId xmlns:a16="http://schemas.microsoft.com/office/drawing/2014/main" id="{000794A7-5B6D-FFA0-0292-8252BB56DC3F}"/>
                  </a:ext>
                </a:extLst>
              </p:cNvPr>
              <p:cNvPicPr/>
              <p:nvPr/>
            </p:nvPicPr>
            <p:blipFill>
              <a:blip r:embed="rId425"/>
              <a:stretch>
                <a:fillRect/>
              </a:stretch>
            </p:blipFill>
            <p:spPr>
              <a:xfrm>
                <a:off x="10234679" y="3642611"/>
                <a:ext cx="837009" cy="104400"/>
              </a:xfrm>
              <a:prstGeom prst="rect">
                <a:avLst/>
              </a:prstGeom>
            </p:spPr>
          </p:pic>
        </mc:Fallback>
      </mc:AlternateContent>
      <mc:AlternateContent xmlns:mc="http://schemas.openxmlformats.org/markup-compatibility/2006">
        <mc:Choice xmlns:p14="http://schemas.microsoft.com/office/powerpoint/2010/main" Requires="p14">
          <p:contentPart p14:bwMode="auto" r:id="rId426">
            <p14:nvContentPartPr>
              <p14:cNvPr id="1393" name="Ink 1392">
                <a:extLst>
                  <a:ext uri="{FF2B5EF4-FFF2-40B4-BE49-F238E27FC236}">
                    <a16:creationId xmlns:a16="http://schemas.microsoft.com/office/drawing/2014/main" id="{ADF79F34-FCA7-3204-06FD-E63BB3EB1EAB}"/>
                  </a:ext>
                </a:extLst>
              </p14:cNvPr>
              <p14:cNvContentPartPr/>
              <p14:nvPr/>
            </p14:nvContentPartPr>
            <p14:xfrm>
              <a:off x="11104371" y="3652655"/>
              <a:ext cx="443520" cy="85680"/>
            </p14:xfrm>
          </p:contentPart>
        </mc:Choice>
        <mc:Fallback>
          <p:pic>
            <p:nvPicPr>
              <p:cNvPr id="1393" name="Ink 1392">
                <a:extLst>
                  <a:ext uri="{FF2B5EF4-FFF2-40B4-BE49-F238E27FC236}">
                    <a16:creationId xmlns:a16="http://schemas.microsoft.com/office/drawing/2014/main" id="{ADF79F34-FCA7-3204-06FD-E63BB3EB1EAB}"/>
                  </a:ext>
                </a:extLst>
              </p:cNvPr>
              <p:cNvPicPr/>
              <p:nvPr/>
            </p:nvPicPr>
            <p:blipFill>
              <a:blip r:embed="rId427"/>
              <a:stretch>
                <a:fillRect/>
              </a:stretch>
            </p:blipFill>
            <p:spPr>
              <a:xfrm>
                <a:off x="11093580" y="3642215"/>
                <a:ext cx="464743" cy="106920"/>
              </a:xfrm>
              <a:prstGeom prst="rect">
                <a:avLst/>
              </a:prstGeom>
            </p:spPr>
          </p:pic>
        </mc:Fallback>
      </mc:AlternateContent>
      <mc:AlternateContent xmlns:mc="http://schemas.openxmlformats.org/markup-compatibility/2006">
        <mc:Choice xmlns:p14="http://schemas.microsoft.com/office/powerpoint/2010/main" Requires="p14">
          <p:contentPart p14:bwMode="auto" r:id="rId428">
            <p14:nvContentPartPr>
              <p14:cNvPr id="1400" name="Ink 1399">
                <a:extLst>
                  <a:ext uri="{FF2B5EF4-FFF2-40B4-BE49-F238E27FC236}">
                    <a16:creationId xmlns:a16="http://schemas.microsoft.com/office/drawing/2014/main" id="{8A0E5CDE-2CA9-0109-9B21-0E2367E07778}"/>
                  </a:ext>
                </a:extLst>
              </p14:cNvPr>
              <p14:cNvContentPartPr/>
              <p14:nvPr/>
            </p14:nvContentPartPr>
            <p14:xfrm>
              <a:off x="8448727" y="3759364"/>
              <a:ext cx="561240" cy="126720"/>
            </p14:xfrm>
          </p:contentPart>
        </mc:Choice>
        <mc:Fallback>
          <p:pic>
            <p:nvPicPr>
              <p:cNvPr id="1400" name="Ink 1399">
                <a:extLst>
                  <a:ext uri="{FF2B5EF4-FFF2-40B4-BE49-F238E27FC236}">
                    <a16:creationId xmlns:a16="http://schemas.microsoft.com/office/drawing/2014/main" id="{8A0E5CDE-2CA9-0109-9B21-0E2367E07778}"/>
                  </a:ext>
                </a:extLst>
              </p:cNvPr>
              <p:cNvPicPr/>
              <p:nvPr/>
            </p:nvPicPr>
            <p:blipFill>
              <a:blip r:embed="rId429"/>
              <a:stretch>
                <a:fillRect/>
              </a:stretch>
            </p:blipFill>
            <p:spPr>
              <a:xfrm>
                <a:off x="8438287" y="3748595"/>
                <a:ext cx="582480" cy="147900"/>
              </a:xfrm>
              <a:prstGeom prst="rect">
                <a:avLst/>
              </a:prstGeom>
            </p:spPr>
          </p:pic>
        </mc:Fallback>
      </mc:AlternateContent>
      <mc:AlternateContent xmlns:mc="http://schemas.openxmlformats.org/markup-compatibility/2006">
        <mc:Choice xmlns:p14="http://schemas.microsoft.com/office/powerpoint/2010/main" Requires="p14">
          <p:contentPart p14:bwMode="auto" r:id="rId430">
            <p14:nvContentPartPr>
              <p14:cNvPr id="1413" name="Ink 1412">
                <a:extLst>
                  <a:ext uri="{FF2B5EF4-FFF2-40B4-BE49-F238E27FC236}">
                    <a16:creationId xmlns:a16="http://schemas.microsoft.com/office/drawing/2014/main" id="{2324CB46-4302-BB57-24F8-A4B476A06C0A}"/>
                  </a:ext>
                </a:extLst>
              </p14:cNvPr>
              <p14:cNvContentPartPr/>
              <p14:nvPr/>
            </p14:nvContentPartPr>
            <p14:xfrm>
              <a:off x="9083767" y="3782044"/>
              <a:ext cx="443520" cy="86040"/>
            </p14:xfrm>
          </p:contentPart>
        </mc:Choice>
        <mc:Fallback>
          <p:pic>
            <p:nvPicPr>
              <p:cNvPr id="1413" name="Ink 1412">
                <a:extLst>
                  <a:ext uri="{FF2B5EF4-FFF2-40B4-BE49-F238E27FC236}">
                    <a16:creationId xmlns:a16="http://schemas.microsoft.com/office/drawing/2014/main" id="{2324CB46-4302-BB57-24F8-A4B476A06C0A}"/>
                  </a:ext>
                </a:extLst>
              </p:cNvPr>
              <p:cNvPicPr/>
              <p:nvPr/>
            </p:nvPicPr>
            <p:blipFill>
              <a:blip r:embed="rId431"/>
              <a:stretch>
                <a:fillRect/>
              </a:stretch>
            </p:blipFill>
            <p:spPr>
              <a:xfrm>
                <a:off x="9073335" y="3771560"/>
                <a:ext cx="464743" cy="107369"/>
              </a:xfrm>
              <a:prstGeom prst="rect">
                <a:avLst/>
              </a:prstGeom>
            </p:spPr>
          </p:pic>
        </mc:Fallback>
      </mc:AlternateContent>
      <mc:AlternateContent xmlns:mc="http://schemas.openxmlformats.org/markup-compatibility/2006">
        <mc:Choice xmlns:p14="http://schemas.microsoft.com/office/powerpoint/2010/main" Requires="p14">
          <p:contentPart p14:bwMode="auto" r:id="rId432">
            <p14:nvContentPartPr>
              <p14:cNvPr id="1426" name="Ink 1425">
                <a:extLst>
                  <a:ext uri="{FF2B5EF4-FFF2-40B4-BE49-F238E27FC236}">
                    <a16:creationId xmlns:a16="http://schemas.microsoft.com/office/drawing/2014/main" id="{39DCFFC4-6362-DD19-E829-BB02A700DFDB}"/>
                  </a:ext>
                </a:extLst>
              </p14:cNvPr>
              <p14:cNvContentPartPr/>
              <p14:nvPr/>
            </p14:nvContentPartPr>
            <p14:xfrm>
              <a:off x="9605767" y="3800764"/>
              <a:ext cx="686160" cy="150120"/>
            </p14:xfrm>
          </p:contentPart>
        </mc:Choice>
        <mc:Fallback>
          <p:pic>
            <p:nvPicPr>
              <p:cNvPr id="1426" name="Ink 1425">
                <a:extLst>
                  <a:ext uri="{FF2B5EF4-FFF2-40B4-BE49-F238E27FC236}">
                    <a16:creationId xmlns:a16="http://schemas.microsoft.com/office/drawing/2014/main" id="{39DCFFC4-6362-DD19-E829-BB02A700DFDB}"/>
                  </a:ext>
                </a:extLst>
              </p:cNvPr>
              <p:cNvPicPr/>
              <p:nvPr/>
            </p:nvPicPr>
            <p:blipFill>
              <a:blip r:embed="rId433"/>
              <a:stretch>
                <a:fillRect/>
              </a:stretch>
            </p:blipFill>
            <p:spPr>
              <a:xfrm>
                <a:off x="9594967" y="3789990"/>
                <a:ext cx="707400" cy="171309"/>
              </a:xfrm>
              <a:prstGeom prst="rect">
                <a:avLst/>
              </a:prstGeom>
            </p:spPr>
          </p:pic>
        </mc:Fallback>
      </mc:AlternateContent>
      <mc:AlternateContent xmlns:mc="http://schemas.openxmlformats.org/markup-compatibility/2006">
        <mc:Choice xmlns:p14="http://schemas.microsoft.com/office/powerpoint/2010/main" Requires="p14">
          <p:contentPart p14:bwMode="auto" r:id="rId434">
            <p14:nvContentPartPr>
              <p14:cNvPr id="1437" name="Ink 1436">
                <a:extLst>
                  <a:ext uri="{FF2B5EF4-FFF2-40B4-BE49-F238E27FC236}">
                    <a16:creationId xmlns:a16="http://schemas.microsoft.com/office/drawing/2014/main" id="{4F840D4F-89A7-B9A4-E127-6B86E015DC15}"/>
                  </a:ext>
                </a:extLst>
              </p14:cNvPr>
              <p14:cNvContentPartPr/>
              <p14:nvPr/>
            </p14:nvContentPartPr>
            <p14:xfrm>
              <a:off x="10372207" y="3786724"/>
              <a:ext cx="878040" cy="124920"/>
            </p14:xfrm>
          </p:contentPart>
        </mc:Choice>
        <mc:Fallback>
          <p:pic>
            <p:nvPicPr>
              <p:cNvPr id="1437" name="Ink 1436">
                <a:extLst>
                  <a:ext uri="{FF2B5EF4-FFF2-40B4-BE49-F238E27FC236}">
                    <a16:creationId xmlns:a16="http://schemas.microsoft.com/office/drawing/2014/main" id="{4F840D4F-89A7-B9A4-E127-6B86E015DC15}"/>
                  </a:ext>
                </a:extLst>
              </p:cNvPr>
              <p:cNvPicPr/>
              <p:nvPr/>
            </p:nvPicPr>
            <p:blipFill>
              <a:blip r:embed="rId435"/>
              <a:stretch>
                <a:fillRect/>
              </a:stretch>
            </p:blipFill>
            <p:spPr>
              <a:xfrm>
                <a:off x="10361763" y="3776284"/>
                <a:ext cx="899289" cy="146160"/>
              </a:xfrm>
              <a:prstGeom prst="rect">
                <a:avLst/>
              </a:prstGeom>
            </p:spPr>
          </p:pic>
        </mc:Fallback>
      </mc:AlternateContent>
      <mc:AlternateContent xmlns:mc="http://schemas.openxmlformats.org/markup-compatibility/2006">
        <mc:Choice xmlns:p14="http://schemas.microsoft.com/office/powerpoint/2010/main" Requires="p14">
          <p:contentPart p14:bwMode="auto" r:id="rId436">
            <p14:nvContentPartPr>
              <p14:cNvPr id="1451" name="Ink 1450">
                <a:extLst>
                  <a:ext uri="{FF2B5EF4-FFF2-40B4-BE49-F238E27FC236}">
                    <a16:creationId xmlns:a16="http://schemas.microsoft.com/office/drawing/2014/main" id="{61EC5F58-7E7B-6E6F-AFC6-8D8ED31CD59B}"/>
                  </a:ext>
                </a:extLst>
              </p14:cNvPr>
              <p14:cNvContentPartPr/>
              <p14:nvPr/>
            </p14:nvContentPartPr>
            <p14:xfrm>
              <a:off x="11289051" y="3805236"/>
              <a:ext cx="540720" cy="136440"/>
            </p14:xfrm>
          </p:contentPart>
        </mc:Choice>
        <mc:Fallback>
          <p:pic>
            <p:nvPicPr>
              <p:cNvPr id="1451" name="Ink 1450">
                <a:extLst>
                  <a:ext uri="{FF2B5EF4-FFF2-40B4-BE49-F238E27FC236}">
                    <a16:creationId xmlns:a16="http://schemas.microsoft.com/office/drawing/2014/main" id="{61EC5F58-7E7B-6E6F-AFC6-8D8ED31CD59B}"/>
                  </a:ext>
                </a:extLst>
              </p:cNvPr>
              <p:cNvPicPr/>
              <p:nvPr/>
            </p:nvPicPr>
            <p:blipFill>
              <a:blip r:embed="rId437"/>
              <a:stretch>
                <a:fillRect/>
              </a:stretch>
            </p:blipFill>
            <p:spPr>
              <a:xfrm>
                <a:off x="11278251" y="3794436"/>
                <a:ext cx="561960" cy="157680"/>
              </a:xfrm>
              <a:prstGeom prst="rect">
                <a:avLst/>
              </a:prstGeom>
            </p:spPr>
          </p:pic>
        </mc:Fallback>
      </mc:AlternateContent>
      <mc:AlternateContent xmlns:mc="http://schemas.openxmlformats.org/markup-compatibility/2006">
        <mc:Choice xmlns:p14="http://schemas.microsoft.com/office/powerpoint/2010/main" Requires="p14">
          <p:contentPart p14:bwMode="auto" r:id="rId438">
            <p14:nvContentPartPr>
              <p14:cNvPr id="1458" name="Ink 1457">
                <a:extLst>
                  <a:ext uri="{FF2B5EF4-FFF2-40B4-BE49-F238E27FC236}">
                    <a16:creationId xmlns:a16="http://schemas.microsoft.com/office/drawing/2014/main" id="{D1F017D5-C37D-F41B-60C0-B55819639E37}"/>
                  </a:ext>
                </a:extLst>
              </p14:cNvPr>
              <p14:cNvContentPartPr/>
              <p14:nvPr/>
            </p14:nvContentPartPr>
            <p14:xfrm>
              <a:off x="8453367" y="3883800"/>
              <a:ext cx="859320" cy="111240"/>
            </p14:xfrm>
          </p:contentPart>
        </mc:Choice>
        <mc:Fallback>
          <p:pic>
            <p:nvPicPr>
              <p:cNvPr id="1458" name="Ink 1457">
                <a:extLst>
                  <a:ext uri="{FF2B5EF4-FFF2-40B4-BE49-F238E27FC236}">
                    <a16:creationId xmlns:a16="http://schemas.microsoft.com/office/drawing/2014/main" id="{D1F017D5-C37D-F41B-60C0-B55819639E37}"/>
                  </a:ext>
                </a:extLst>
              </p:cNvPr>
              <p:cNvPicPr/>
              <p:nvPr/>
            </p:nvPicPr>
            <p:blipFill>
              <a:blip r:embed="rId439"/>
              <a:stretch>
                <a:fillRect/>
              </a:stretch>
            </p:blipFill>
            <p:spPr>
              <a:xfrm>
                <a:off x="8442927" y="3873000"/>
                <a:ext cx="880560" cy="132480"/>
              </a:xfrm>
              <a:prstGeom prst="rect">
                <a:avLst/>
              </a:prstGeom>
            </p:spPr>
          </p:pic>
        </mc:Fallback>
      </mc:AlternateContent>
      <mc:AlternateContent xmlns:mc="http://schemas.openxmlformats.org/markup-compatibility/2006">
        <mc:Choice xmlns:p14="http://schemas.microsoft.com/office/powerpoint/2010/main" Requires="p14">
          <p:contentPart p14:bwMode="auto" r:id="rId440">
            <p14:nvContentPartPr>
              <p14:cNvPr id="1459" name="Ink 1458">
                <a:extLst>
                  <a:ext uri="{FF2B5EF4-FFF2-40B4-BE49-F238E27FC236}">
                    <a16:creationId xmlns:a16="http://schemas.microsoft.com/office/drawing/2014/main" id="{CD9B21BD-3A78-6E05-6437-45DC6B2584E1}"/>
                  </a:ext>
                </a:extLst>
              </p14:cNvPr>
              <p14:cNvContentPartPr/>
              <p14:nvPr/>
            </p14:nvContentPartPr>
            <p14:xfrm>
              <a:off x="9404847" y="3846720"/>
              <a:ext cx="46440" cy="16560"/>
            </p14:xfrm>
          </p:contentPart>
        </mc:Choice>
        <mc:Fallback>
          <p:pic>
            <p:nvPicPr>
              <p:cNvPr id="1459" name="Ink 1458">
                <a:extLst>
                  <a:ext uri="{FF2B5EF4-FFF2-40B4-BE49-F238E27FC236}">
                    <a16:creationId xmlns:a16="http://schemas.microsoft.com/office/drawing/2014/main" id="{CD9B21BD-3A78-6E05-6437-45DC6B2584E1}"/>
                  </a:ext>
                </a:extLst>
              </p:cNvPr>
              <p:cNvPicPr/>
              <p:nvPr/>
            </p:nvPicPr>
            <p:blipFill>
              <a:blip r:embed="rId441"/>
              <a:stretch>
                <a:fillRect/>
              </a:stretch>
            </p:blipFill>
            <p:spPr>
              <a:xfrm>
                <a:off x="9394047" y="3836280"/>
                <a:ext cx="67680" cy="37800"/>
              </a:xfrm>
              <a:prstGeom prst="rect">
                <a:avLst/>
              </a:prstGeom>
            </p:spPr>
          </p:pic>
        </mc:Fallback>
      </mc:AlternateContent>
      <mc:AlternateContent xmlns:mc="http://schemas.openxmlformats.org/markup-compatibility/2006">
        <mc:Choice xmlns:p14="http://schemas.microsoft.com/office/powerpoint/2010/main" Requires="p14">
          <p:contentPart p14:bwMode="auto" r:id="rId442">
            <p14:nvContentPartPr>
              <p14:cNvPr id="1486" name="Ink 1485">
                <a:extLst>
                  <a:ext uri="{FF2B5EF4-FFF2-40B4-BE49-F238E27FC236}">
                    <a16:creationId xmlns:a16="http://schemas.microsoft.com/office/drawing/2014/main" id="{325175CD-832C-6336-4E34-FFDA85B9F15D}"/>
                  </a:ext>
                </a:extLst>
              </p14:cNvPr>
              <p14:cNvContentPartPr/>
              <p14:nvPr/>
            </p14:nvContentPartPr>
            <p14:xfrm>
              <a:off x="9365422" y="3895644"/>
              <a:ext cx="1812960" cy="194040"/>
            </p14:xfrm>
          </p:contentPart>
        </mc:Choice>
        <mc:Fallback>
          <p:pic>
            <p:nvPicPr>
              <p:cNvPr id="1486" name="Ink 1485">
                <a:extLst>
                  <a:ext uri="{FF2B5EF4-FFF2-40B4-BE49-F238E27FC236}">
                    <a16:creationId xmlns:a16="http://schemas.microsoft.com/office/drawing/2014/main" id="{325175CD-832C-6336-4E34-FFDA85B9F15D}"/>
                  </a:ext>
                </a:extLst>
              </p:cNvPr>
              <p:cNvPicPr/>
              <p:nvPr/>
            </p:nvPicPr>
            <p:blipFill>
              <a:blip r:embed="rId443"/>
              <a:stretch>
                <a:fillRect/>
              </a:stretch>
            </p:blipFill>
            <p:spPr>
              <a:xfrm>
                <a:off x="9354982" y="3884844"/>
                <a:ext cx="1834200" cy="215280"/>
              </a:xfrm>
              <a:prstGeom prst="rect">
                <a:avLst/>
              </a:prstGeom>
            </p:spPr>
          </p:pic>
        </mc:Fallback>
      </mc:AlternateContent>
      <mc:AlternateContent xmlns:mc="http://schemas.openxmlformats.org/markup-compatibility/2006">
        <mc:Choice xmlns:p14="http://schemas.microsoft.com/office/powerpoint/2010/main" Requires="p14">
          <p:contentPart p14:bwMode="auto" r:id="rId444">
            <p14:nvContentPartPr>
              <p14:cNvPr id="1518" name="Ink 1517">
                <a:extLst>
                  <a:ext uri="{FF2B5EF4-FFF2-40B4-BE49-F238E27FC236}">
                    <a16:creationId xmlns:a16="http://schemas.microsoft.com/office/drawing/2014/main" id="{794019A0-F159-A1FE-4659-3F39E8BE4E49}"/>
                  </a:ext>
                </a:extLst>
              </p14:cNvPr>
              <p14:cNvContentPartPr/>
              <p14:nvPr/>
            </p14:nvContentPartPr>
            <p14:xfrm>
              <a:off x="7908154" y="4937255"/>
              <a:ext cx="4163400" cy="352800"/>
            </p14:xfrm>
          </p:contentPart>
        </mc:Choice>
        <mc:Fallback>
          <p:pic>
            <p:nvPicPr>
              <p:cNvPr id="1518" name="Ink 1517">
                <a:extLst>
                  <a:ext uri="{FF2B5EF4-FFF2-40B4-BE49-F238E27FC236}">
                    <a16:creationId xmlns:a16="http://schemas.microsoft.com/office/drawing/2014/main" id="{794019A0-F159-A1FE-4659-3F39E8BE4E49}"/>
                  </a:ext>
                </a:extLst>
              </p:cNvPr>
              <p:cNvPicPr/>
              <p:nvPr/>
            </p:nvPicPr>
            <p:blipFill>
              <a:blip r:embed="rId445"/>
              <a:stretch>
                <a:fillRect/>
              </a:stretch>
            </p:blipFill>
            <p:spPr>
              <a:xfrm>
                <a:off x="7897714" y="4926466"/>
                <a:ext cx="4184640" cy="374018"/>
              </a:xfrm>
              <a:prstGeom prst="rect">
                <a:avLst/>
              </a:prstGeom>
            </p:spPr>
          </p:pic>
        </mc:Fallback>
      </mc:AlternateContent>
      <mc:AlternateContent xmlns:mc="http://schemas.openxmlformats.org/markup-compatibility/2006">
        <mc:Choice xmlns:p14="http://schemas.microsoft.com/office/powerpoint/2010/main" Requires="p14">
          <p:contentPart p14:bwMode="auto" r:id="rId446">
            <p14:nvContentPartPr>
              <p14:cNvPr id="1521" name="Ink 1520">
                <a:extLst>
                  <a:ext uri="{FF2B5EF4-FFF2-40B4-BE49-F238E27FC236}">
                    <a16:creationId xmlns:a16="http://schemas.microsoft.com/office/drawing/2014/main" id="{5C542F3E-DB4F-F80C-FEC3-63C75D2C0911}"/>
                  </a:ext>
                </a:extLst>
              </p14:cNvPr>
              <p14:cNvContentPartPr/>
              <p14:nvPr/>
            </p14:nvContentPartPr>
            <p14:xfrm>
              <a:off x="7915354" y="5282855"/>
              <a:ext cx="649440" cy="121680"/>
            </p14:xfrm>
          </p:contentPart>
        </mc:Choice>
        <mc:Fallback>
          <p:pic>
            <p:nvPicPr>
              <p:cNvPr id="1521" name="Ink 1520">
                <a:extLst>
                  <a:ext uri="{FF2B5EF4-FFF2-40B4-BE49-F238E27FC236}">
                    <a16:creationId xmlns:a16="http://schemas.microsoft.com/office/drawing/2014/main" id="{5C542F3E-DB4F-F80C-FEC3-63C75D2C0911}"/>
                  </a:ext>
                </a:extLst>
              </p:cNvPr>
              <p:cNvPicPr/>
              <p:nvPr/>
            </p:nvPicPr>
            <p:blipFill>
              <a:blip r:embed="rId447"/>
              <a:stretch>
                <a:fillRect/>
              </a:stretch>
            </p:blipFill>
            <p:spPr>
              <a:xfrm>
                <a:off x="7904554" y="5272055"/>
                <a:ext cx="670680" cy="142920"/>
              </a:xfrm>
              <a:prstGeom prst="rect">
                <a:avLst/>
              </a:prstGeom>
            </p:spPr>
          </p:pic>
        </mc:Fallback>
      </mc:AlternateContent>
      <mc:AlternateContent xmlns:mc="http://schemas.openxmlformats.org/markup-compatibility/2006">
        <mc:Choice xmlns:p14="http://schemas.microsoft.com/office/powerpoint/2010/main" Requires="p14">
          <p:contentPart p14:bwMode="auto" r:id="rId448">
            <p14:nvContentPartPr>
              <p14:cNvPr id="1522" name="Ink 1521">
                <a:extLst>
                  <a:ext uri="{FF2B5EF4-FFF2-40B4-BE49-F238E27FC236}">
                    <a16:creationId xmlns:a16="http://schemas.microsoft.com/office/drawing/2014/main" id="{F7B084CC-B4B8-E2BB-E4ED-695AE5FCF887}"/>
                  </a:ext>
                </a:extLst>
              </p14:cNvPr>
              <p14:cNvContentPartPr/>
              <p14:nvPr/>
            </p14:nvContentPartPr>
            <p14:xfrm>
              <a:off x="8650114" y="5275655"/>
              <a:ext cx="75240" cy="106920"/>
            </p14:xfrm>
          </p:contentPart>
        </mc:Choice>
        <mc:Fallback>
          <p:pic>
            <p:nvPicPr>
              <p:cNvPr id="1522" name="Ink 1521">
                <a:extLst>
                  <a:ext uri="{FF2B5EF4-FFF2-40B4-BE49-F238E27FC236}">
                    <a16:creationId xmlns:a16="http://schemas.microsoft.com/office/drawing/2014/main" id="{F7B084CC-B4B8-E2BB-E4ED-695AE5FCF887}"/>
                  </a:ext>
                </a:extLst>
              </p:cNvPr>
              <p:cNvPicPr/>
              <p:nvPr/>
            </p:nvPicPr>
            <p:blipFill>
              <a:blip r:embed="rId449"/>
              <a:stretch>
                <a:fillRect/>
              </a:stretch>
            </p:blipFill>
            <p:spPr>
              <a:xfrm>
                <a:off x="8639314" y="5264891"/>
                <a:ext cx="96480" cy="128089"/>
              </a:xfrm>
              <a:prstGeom prst="rect">
                <a:avLst/>
              </a:prstGeom>
            </p:spPr>
          </p:pic>
        </mc:Fallback>
      </mc:AlternateContent>
      <mc:AlternateContent xmlns:mc="http://schemas.openxmlformats.org/markup-compatibility/2006">
        <mc:Choice xmlns:p14="http://schemas.microsoft.com/office/powerpoint/2010/main" Requires="p14">
          <p:contentPart p14:bwMode="auto" r:id="rId450">
            <p14:nvContentPartPr>
              <p14:cNvPr id="1523" name="Ink 1522">
                <a:extLst>
                  <a:ext uri="{FF2B5EF4-FFF2-40B4-BE49-F238E27FC236}">
                    <a16:creationId xmlns:a16="http://schemas.microsoft.com/office/drawing/2014/main" id="{5AF901C6-BC79-E862-412D-17778347E5FE}"/>
                  </a:ext>
                </a:extLst>
              </p14:cNvPr>
              <p14:cNvContentPartPr/>
              <p14:nvPr/>
            </p14:nvContentPartPr>
            <p14:xfrm>
              <a:off x="8721394" y="5304095"/>
              <a:ext cx="46800" cy="39600"/>
            </p14:xfrm>
          </p:contentPart>
        </mc:Choice>
        <mc:Fallback>
          <p:pic>
            <p:nvPicPr>
              <p:cNvPr id="1523" name="Ink 1522">
                <a:extLst>
                  <a:ext uri="{FF2B5EF4-FFF2-40B4-BE49-F238E27FC236}">
                    <a16:creationId xmlns:a16="http://schemas.microsoft.com/office/drawing/2014/main" id="{5AF901C6-BC79-E862-412D-17778347E5FE}"/>
                  </a:ext>
                </a:extLst>
              </p:cNvPr>
              <p:cNvPicPr/>
              <p:nvPr/>
            </p:nvPicPr>
            <p:blipFill>
              <a:blip r:embed="rId451"/>
              <a:stretch>
                <a:fillRect/>
              </a:stretch>
            </p:blipFill>
            <p:spPr>
              <a:xfrm>
                <a:off x="8710594" y="5293295"/>
                <a:ext cx="68040" cy="60840"/>
              </a:xfrm>
              <a:prstGeom prst="rect">
                <a:avLst/>
              </a:prstGeom>
            </p:spPr>
          </p:pic>
        </mc:Fallback>
      </mc:AlternateContent>
      <mc:AlternateContent xmlns:mc="http://schemas.openxmlformats.org/markup-compatibility/2006">
        <mc:Choice xmlns:p14="http://schemas.microsoft.com/office/powerpoint/2010/main" Requires="p14">
          <p:contentPart p14:bwMode="auto" r:id="rId452">
            <p14:nvContentPartPr>
              <p14:cNvPr id="1524" name="Ink 1523">
                <a:extLst>
                  <a:ext uri="{FF2B5EF4-FFF2-40B4-BE49-F238E27FC236}">
                    <a16:creationId xmlns:a16="http://schemas.microsoft.com/office/drawing/2014/main" id="{2E31A93E-EFBB-88FF-20B2-CB86BFFFEAFF}"/>
                  </a:ext>
                </a:extLst>
              </p14:cNvPr>
              <p14:cNvContentPartPr/>
              <p14:nvPr/>
            </p14:nvContentPartPr>
            <p14:xfrm>
              <a:off x="8728594" y="5261255"/>
              <a:ext cx="14760" cy="3960"/>
            </p14:xfrm>
          </p:contentPart>
        </mc:Choice>
        <mc:Fallback>
          <p:pic>
            <p:nvPicPr>
              <p:cNvPr id="1524" name="Ink 1523">
                <a:extLst>
                  <a:ext uri="{FF2B5EF4-FFF2-40B4-BE49-F238E27FC236}">
                    <a16:creationId xmlns:a16="http://schemas.microsoft.com/office/drawing/2014/main" id="{2E31A93E-EFBB-88FF-20B2-CB86BFFFEAFF}"/>
                  </a:ext>
                </a:extLst>
              </p:cNvPr>
              <p:cNvPicPr/>
              <p:nvPr/>
            </p:nvPicPr>
            <p:blipFill>
              <a:blip r:embed="rId453"/>
              <a:stretch>
                <a:fillRect/>
              </a:stretch>
            </p:blipFill>
            <p:spPr>
              <a:xfrm>
                <a:off x="8717524" y="5250455"/>
                <a:ext cx="36531" cy="25200"/>
              </a:xfrm>
              <a:prstGeom prst="rect">
                <a:avLst/>
              </a:prstGeom>
            </p:spPr>
          </p:pic>
        </mc:Fallback>
      </mc:AlternateContent>
      <mc:AlternateContent xmlns:mc="http://schemas.openxmlformats.org/markup-compatibility/2006">
        <mc:Choice xmlns:p14="http://schemas.microsoft.com/office/powerpoint/2010/main" Requires="p14">
          <p:contentPart p14:bwMode="auto" r:id="rId454">
            <p14:nvContentPartPr>
              <p14:cNvPr id="1525" name="Ink 1524">
                <a:extLst>
                  <a:ext uri="{FF2B5EF4-FFF2-40B4-BE49-F238E27FC236}">
                    <a16:creationId xmlns:a16="http://schemas.microsoft.com/office/drawing/2014/main" id="{D9F530C1-C78B-29B6-AEA6-C52A8C59AFBC}"/>
                  </a:ext>
                </a:extLst>
              </p14:cNvPr>
              <p14:cNvContentPartPr/>
              <p14:nvPr/>
            </p14:nvContentPartPr>
            <p14:xfrm>
              <a:off x="8778634" y="5275655"/>
              <a:ext cx="46800" cy="71640"/>
            </p14:xfrm>
          </p:contentPart>
        </mc:Choice>
        <mc:Fallback>
          <p:pic>
            <p:nvPicPr>
              <p:cNvPr id="1525" name="Ink 1524">
                <a:extLst>
                  <a:ext uri="{FF2B5EF4-FFF2-40B4-BE49-F238E27FC236}">
                    <a16:creationId xmlns:a16="http://schemas.microsoft.com/office/drawing/2014/main" id="{D9F530C1-C78B-29B6-AEA6-C52A8C59AFBC}"/>
                  </a:ext>
                </a:extLst>
              </p:cNvPr>
              <p:cNvPicPr/>
              <p:nvPr/>
            </p:nvPicPr>
            <p:blipFill>
              <a:blip r:embed="rId455"/>
              <a:stretch>
                <a:fillRect/>
              </a:stretch>
            </p:blipFill>
            <p:spPr>
              <a:xfrm>
                <a:off x="8767834" y="5264909"/>
                <a:ext cx="68040" cy="92774"/>
              </a:xfrm>
              <a:prstGeom prst="rect">
                <a:avLst/>
              </a:prstGeom>
            </p:spPr>
          </p:pic>
        </mc:Fallback>
      </mc:AlternateContent>
      <mc:AlternateContent xmlns:mc="http://schemas.openxmlformats.org/markup-compatibility/2006">
        <mc:Choice xmlns:p14="http://schemas.microsoft.com/office/powerpoint/2010/main" Requires="p14">
          <p:contentPart p14:bwMode="auto" r:id="rId456">
            <p14:nvContentPartPr>
              <p14:cNvPr id="1526" name="Ink 1525">
                <a:extLst>
                  <a:ext uri="{FF2B5EF4-FFF2-40B4-BE49-F238E27FC236}">
                    <a16:creationId xmlns:a16="http://schemas.microsoft.com/office/drawing/2014/main" id="{30814DA7-E597-FCDC-C0A8-D13C6ECF53B5}"/>
                  </a:ext>
                </a:extLst>
              </p14:cNvPr>
              <p14:cNvContentPartPr/>
              <p14:nvPr/>
            </p14:nvContentPartPr>
            <p14:xfrm>
              <a:off x="8839114" y="5275655"/>
              <a:ext cx="28800" cy="64440"/>
            </p14:xfrm>
          </p:contentPart>
        </mc:Choice>
        <mc:Fallback>
          <p:pic>
            <p:nvPicPr>
              <p:cNvPr id="1526" name="Ink 1525">
                <a:extLst>
                  <a:ext uri="{FF2B5EF4-FFF2-40B4-BE49-F238E27FC236}">
                    <a16:creationId xmlns:a16="http://schemas.microsoft.com/office/drawing/2014/main" id="{30814DA7-E597-FCDC-C0A8-D13C6ECF53B5}"/>
                  </a:ext>
                </a:extLst>
              </p:cNvPr>
              <p:cNvPicPr/>
              <p:nvPr/>
            </p:nvPicPr>
            <p:blipFill>
              <a:blip r:embed="rId457"/>
              <a:stretch>
                <a:fillRect/>
              </a:stretch>
            </p:blipFill>
            <p:spPr>
              <a:xfrm>
                <a:off x="8828314" y="5264915"/>
                <a:ext cx="50040" cy="85562"/>
              </a:xfrm>
              <a:prstGeom prst="rect">
                <a:avLst/>
              </a:prstGeom>
            </p:spPr>
          </p:pic>
        </mc:Fallback>
      </mc:AlternateContent>
      <mc:AlternateContent xmlns:mc="http://schemas.openxmlformats.org/markup-compatibility/2006">
        <mc:Choice xmlns:p14="http://schemas.microsoft.com/office/powerpoint/2010/main" Requires="p14">
          <p:contentPart p14:bwMode="auto" r:id="rId458">
            <p14:nvContentPartPr>
              <p14:cNvPr id="1527" name="Ink 1526">
                <a:extLst>
                  <a:ext uri="{FF2B5EF4-FFF2-40B4-BE49-F238E27FC236}">
                    <a16:creationId xmlns:a16="http://schemas.microsoft.com/office/drawing/2014/main" id="{CCB4AB5B-255B-7E6C-B66D-C6373B07946F}"/>
                  </a:ext>
                </a:extLst>
              </p14:cNvPr>
              <p14:cNvContentPartPr/>
              <p14:nvPr/>
            </p14:nvContentPartPr>
            <p14:xfrm>
              <a:off x="8885554" y="5229575"/>
              <a:ext cx="414000" cy="146160"/>
            </p14:xfrm>
          </p:contentPart>
        </mc:Choice>
        <mc:Fallback>
          <p:pic>
            <p:nvPicPr>
              <p:cNvPr id="1527" name="Ink 1526">
                <a:extLst>
                  <a:ext uri="{FF2B5EF4-FFF2-40B4-BE49-F238E27FC236}">
                    <a16:creationId xmlns:a16="http://schemas.microsoft.com/office/drawing/2014/main" id="{CCB4AB5B-255B-7E6C-B66D-C6373B07946F}"/>
                  </a:ext>
                </a:extLst>
              </p:cNvPr>
              <p:cNvPicPr/>
              <p:nvPr/>
            </p:nvPicPr>
            <p:blipFill>
              <a:blip r:embed="rId459"/>
              <a:stretch>
                <a:fillRect/>
              </a:stretch>
            </p:blipFill>
            <p:spPr>
              <a:xfrm>
                <a:off x="8874754" y="5218775"/>
                <a:ext cx="435240" cy="167400"/>
              </a:xfrm>
              <a:prstGeom prst="rect">
                <a:avLst/>
              </a:prstGeom>
            </p:spPr>
          </p:pic>
        </mc:Fallback>
      </mc:AlternateContent>
      <mc:AlternateContent xmlns:mc="http://schemas.openxmlformats.org/markup-compatibility/2006">
        <mc:Choice xmlns:p14="http://schemas.microsoft.com/office/powerpoint/2010/main" Requires="p14">
          <p:contentPart p14:bwMode="auto" r:id="rId460">
            <p14:nvContentPartPr>
              <p14:cNvPr id="1528" name="Ink 1527">
                <a:extLst>
                  <a:ext uri="{FF2B5EF4-FFF2-40B4-BE49-F238E27FC236}">
                    <a16:creationId xmlns:a16="http://schemas.microsoft.com/office/drawing/2014/main" id="{8416A2B4-6AE8-D3A4-F288-1EE762A5C56C}"/>
                  </a:ext>
                </a:extLst>
              </p14:cNvPr>
              <p14:cNvContentPartPr/>
              <p14:nvPr/>
            </p14:nvContentPartPr>
            <p14:xfrm>
              <a:off x="9335194" y="5215175"/>
              <a:ext cx="153720" cy="164520"/>
            </p14:xfrm>
          </p:contentPart>
        </mc:Choice>
        <mc:Fallback>
          <p:pic>
            <p:nvPicPr>
              <p:cNvPr id="1528" name="Ink 1527">
                <a:extLst>
                  <a:ext uri="{FF2B5EF4-FFF2-40B4-BE49-F238E27FC236}">
                    <a16:creationId xmlns:a16="http://schemas.microsoft.com/office/drawing/2014/main" id="{8416A2B4-6AE8-D3A4-F288-1EE762A5C56C}"/>
                  </a:ext>
                </a:extLst>
              </p:cNvPr>
              <p:cNvPicPr/>
              <p:nvPr/>
            </p:nvPicPr>
            <p:blipFill>
              <a:blip r:embed="rId461"/>
              <a:stretch>
                <a:fillRect/>
              </a:stretch>
            </p:blipFill>
            <p:spPr>
              <a:xfrm>
                <a:off x="9324394" y="5204375"/>
                <a:ext cx="174960" cy="185760"/>
              </a:xfrm>
              <a:prstGeom prst="rect">
                <a:avLst/>
              </a:prstGeom>
            </p:spPr>
          </p:pic>
        </mc:Fallback>
      </mc:AlternateContent>
      <mc:AlternateContent xmlns:mc="http://schemas.openxmlformats.org/markup-compatibility/2006">
        <mc:Choice xmlns:p14="http://schemas.microsoft.com/office/powerpoint/2010/main" Requires="p14">
          <p:contentPart p14:bwMode="auto" r:id="rId462">
            <p14:nvContentPartPr>
              <p14:cNvPr id="1529" name="Ink 1528">
                <a:extLst>
                  <a:ext uri="{FF2B5EF4-FFF2-40B4-BE49-F238E27FC236}">
                    <a16:creationId xmlns:a16="http://schemas.microsoft.com/office/drawing/2014/main" id="{FBA2CD37-9BDD-F17E-7AA1-0536C7FC0E03}"/>
                  </a:ext>
                </a:extLst>
              </p14:cNvPr>
              <p14:cNvContentPartPr/>
              <p14:nvPr/>
            </p14:nvContentPartPr>
            <p14:xfrm>
              <a:off x="9549034" y="5197175"/>
              <a:ext cx="367920" cy="93240"/>
            </p14:xfrm>
          </p:contentPart>
        </mc:Choice>
        <mc:Fallback>
          <p:pic>
            <p:nvPicPr>
              <p:cNvPr id="1529" name="Ink 1528">
                <a:extLst>
                  <a:ext uri="{FF2B5EF4-FFF2-40B4-BE49-F238E27FC236}">
                    <a16:creationId xmlns:a16="http://schemas.microsoft.com/office/drawing/2014/main" id="{FBA2CD37-9BDD-F17E-7AA1-0536C7FC0E03}"/>
                  </a:ext>
                </a:extLst>
              </p:cNvPr>
              <p:cNvPicPr/>
              <p:nvPr/>
            </p:nvPicPr>
            <p:blipFill>
              <a:blip r:embed="rId463"/>
              <a:stretch>
                <a:fillRect/>
              </a:stretch>
            </p:blipFill>
            <p:spPr>
              <a:xfrm>
                <a:off x="9538223" y="5186375"/>
                <a:ext cx="389181" cy="114480"/>
              </a:xfrm>
              <a:prstGeom prst="rect">
                <a:avLst/>
              </a:prstGeom>
            </p:spPr>
          </p:pic>
        </mc:Fallback>
      </mc:AlternateContent>
      <mc:AlternateContent xmlns:mc="http://schemas.openxmlformats.org/markup-compatibility/2006">
        <mc:Choice xmlns:p14="http://schemas.microsoft.com/office/powerpoint/2010/main" Requires="p14">
          <p:contentPart p14:bwMode="auto" r:id="rId464">
            <p14:nvContentPartPr>
              <p14:cNvPr id="1530" name="Ink 1529">
                <a:extLst>
                  <a:ext uri="{FF2B5EF4-FFF2-40B4-BE49-F238E27FC236}">
                    <a16:creationId xmlns:a16="http://schemas.microsoft.com/office/drawing/2014/main" id="{B1F30524-70BD-C62A-F9B4-9375CAEA7558}"/>
                  </a:ext>
                </a:extLst>
              </p14:cNvPr>
              <p14:cNvContentPartPr/>
              <p14:nvPr/>
            </p14:nvContentPartPr>
            <p14:xfrm>
              <a:off x="9963034" y="5218415"/>
              <a:ext cx="118080" cy="57600"/>
            </p14:xfrm>
          </p:contentPart>
        </mc:Choice>
        <mc:Fallback>
          <p:pic>
            <p:nvPicPr>
              <p:cNvPr id="1530" name="Ink 1529">
                <a:extLst>
                  <a:ext uri="{FF2B5EF4-FFF2-40B4-BE49-F238E27FC236}">
                    <a16:creationId xmlns:a16="http://schemas.microsoft.com/office/drawing/2014/main" id="{B1F30524-70BD-C62A-F9B4-9375CAEA7558}"/>
                  </a:ext>
                </a:extLst>
              </p:cNvPr>
              <p:cNvPicPr/>
              <p:nvPr/>
            </p:nvPicPr>
            <p:blipFill>
              <a:blip r:embed="rId465"/>
              <a:stretch>
                <a:fillRect/>
              </a:stretch>
            </p:blipFill>
            <p:spPr>
              <a:xfrm>
                <a:off x="9952234" y="5207547"/>
                <a:ext cx="139320" cy="78974"/>
              </a:xfrm>
              <a:prstGeom prst="rect">
                <a:avLst/>
              </a:prstGeom>
            </p:spPr>
          </p:pic>
        </mc:Fallback>
      </mc:AlternateContent>
      <mc:AlternateContent xmlns:mc="http://schemas.openxmlformats.org/markup-compatibility/2006">
        <mc:Choice xmlns:p14="http://schemas.microsoft.com/office/powerpoint/2010/main" Requires="p14">
          <p:contentPart p14:bwMode="auto" r:id="rId466">
            <p14:nvContentPartPr>
              <p14:cNvPr id="1531" name="Ink 1530">
                <a:extLst>
                  <a:ext uri="{FF2B5EF4-FFF2-40B4-BE49-F238E27FC236}">
                    <a16:creationId xmlns:a16="http://schemas.microsoft.com/office/drawing/2014/main" id="{DC2C7338-A778-73CB-67D5-BCE0546FDEF1}"/>
                  </a:ext>
                </a:extLst>
              </p14:cNvPr>
              <p14:cNvContentPartPr/>
              <p14:nvPr/>
            </p14:nvContentPartPr>
            <p14:xfrm>
              <a:off x="10077154" y="5172335"/>
              <a:ext cx="253800" cy="168120"/>
            </p14:xfrm>
          </p:contentPart>
        </mc:Choice>
        <mc:Fallback>
          <p:pic>
            <p:nvPicPr>
              <p:cNvPr id="1531" name="Ink 1530">
                <a:extLst>
                  <a:ext uri="{FF2B5EF4-FFF2-40B4-BE49-F238E27FC236}">
                    <a16:creationId xmlns:a16="http://schemas.microsoft.com/office/drawing/2014/main" id="{DC2C7338-A778-73CB-67D5-BCE0546FDEF1}"/>
                  </a:ext>
                </a:extLst>
              </p:cNvPr>
              <p:cNvPicPr/>
              <p:nvPr/>
            </p:nvPicPr>
            <p:blipFill>
              <a:blip r:embed="rId467"/>
              <a:stretch>
                <a:fillRect/>
              </a:stretch>
            </p:blipFill>
            <p:spPr>
              <a:xfrm>
                <a:off x="10066354" y="5161535"/>
                <a:ext cx="275040" cy="189360"/>
              </a:xfrm>
              <a:prstGeom prst="rect">
                <a:avLst/>
              </a:prstGeom>
            </p:spPr>
          </p:pic>
        </mc:Fallback>
      </mc:AlternateContent>
      <mc:AlternateContent xmlns:mc="http://schemas.openxmlformats.org/markup-compatibility/2006">
        <mc:Choice xmlns:p14="http://schemas.microsoft.com/office/powerpoint/2010/main" Requires="p14">
          <p:contentPart p14:bwMode="auto" r:id="rId468">
            <p14:nvContentPartPr>
              <p14:cNvPr id="1532" name="Ink 1531">
                <a:extLst>
                  <a:ext uri="{FF2B5EF4-FFF2-40B4-BE49-F238E27FC236}">
                    <a16:creationId xmlns:a16="http://schemas.microsoft.com/office/drawing/2014/main" id="{C204610B-C58A-B914-DA8B-44A7140C4472}"/>
                  </a:ext>
                </a:extLst>
              </p14:cNvPr>
              <p14:cNvContentPartPr/>
              <p14:nvPr/>
            </p14:nvContentPartPr>
            <p14:xfrm>
              <a:off x="10208914" y="5197175"/>
              <a:ext cx="32400" cy="360"/>
            </p14:xfrm>
          </p:contentPart>
        </mc:Choice>
        <mc:Fallback>
          <p:pic>
            <p:nvPicPr>
              <p:cNvPr id="1532" name="Ink 1531">
                <a:extLst>
                  <a:ext uri="{FF2B5EF4-FFF2-40B4-BE49-F238E27FC236}">
                    <a16:creationId xmlns:a16="http://schemas.microsoft.com/office/drawing/2014/main" id="{C204610B-C58A-B914-DA8B-44A7140C4472}"/>
                  </a:ext>
                </a:extLst>
              </p:cNvPr>
              <p:cNvPicPr/>
              <p:nvPr/>
            </p:nvPicPr>
            <p:blipFill>
              <a:blip r:embed="rId469"/>
              <a:stretch>
                <a:fillRect/>
              </a:stretch>
            </p:blipFill>
            <p:spPr>
              <a:xfrm>
                <a:off x="10198114" y="5186375"/>
                <a:ext cx="5364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470">
            <p14:nvContentPartPr>
              <p14:cNvPr id="1533" name="Ink 1532">
                <a:extLst>
                  <a:ext uri="{FF2B5EF4-FFF2-40B4-BE49-F238E27FC236}">
                    <a16:creationId xmlns:a16="http://schemas.microsoft.com/office/drawing/2014/main" id="{B4B5D623-17CC-DE1B-5868-F3C04942F78D}"/>
                  </a:ext>
                </a:extLst>
              </p14:cNvPr>
              <p14:cNvContentPartPr/>
              <p14:nvPr/>
            </p14:nvContentPartPr>
            <p14:xfrm>
              <a:off x="10187674" y="5172335"/>
              <a:ext cx="7560" cy="360"/>
            </p14:xfrm>
          </p:contentPart>
        </mc:Choice>
        <mc:Fallback>
          <p:pic>
            <p:nvPicPr>
              <p:cNvPr id="1533" name="Ink 1532">
                <a:extLst>
                  <a:ext uri="{FF2B5EF4-FFF2-40B4-BE49-F238E27FC236}">
                    <a16:creationId xmlns:a16="http://schemas.microsoft.com/office/drawing/2014/main" id="{B4B5D623-17CC-DE1B-5868-F3C04942F78D}"/>
                  </a:ext>
                </a:extLst>
              </p:cNvPr>
              <p:cNvPicPr/>
              <p:nvPr/>
            </p:nvPicPr>
            <p:blipFill>
              <a:blip r:embed="rId471"/>
              <a:stretch>
                <a:fillRect/>
              </a:stretch>
            </p:blipFill>
            <p:spPr>
              <a:xfrm>
                <a:off x="10176874" y="5161535"/>
                <a:ext cx="28800" cy="21600"/>
              </a:xfrm>
              <a:prstGeom prst="rect">
                <a:avLst/>
              </a:prstGeom>
            </p:spPr>
          </p:pic>
        </mc:Fallback>
      </mc:AlternateContent>
      <mc:AlternateContent xmlns:mc="http://schemas.openxmlformats.org/markup-compatibility/2006">
        <mc:Choice xmlns:p14="http://schemas.microsoft.com/office/powerpoint/2010/main" Requires="p14">
          <p:contentPart p14:bwMode="auto" r:id="rId472">
            <p14:nvContentPartPr>
              <p14:cNvPr id="1545" name="Ink 1544">
                <a:extLst>
                  <a:ext uri="{FF2B5EF4-FFF2-40B4-BE49-F238E27FC236}">
                    <a16:creationId xmlns:a16="http://schemas.microsoft.com/office/drawing/2014/main" id="{1E05CC91-DB7C-D8EB-52B8-94B07132796C}"/>
                  </a:ext>
                </a:extLst>
              </p14:cNvPr>
              <p14:cNvContentPartPr/>
              <p14:nvPr/>
            </p14:nvContentPartPr>
            <p14:xfrm>
              <a:off x="10397914" y="5133095"/>
              <a:ext cx="984960" cy="189000"/>
            </p14:xfrm>
          </p:contentPart>
        </mc:Choice>
        <mc:Fallback>
          <p:pic>
            <p:nvPicPr>
              <p:cNvPr id="1545" name="Ink 1544">
                <a:extLst>
                  <a:ext uri="{FF2B5EF4-FFF2-40B4-BE49-F238E27FC236}">
                    <a16:creationId xmlns:a16="http://schemas.microsoft.com/office/drawing/2014/main" id="{1E05CC91-DB7C-D8EB-52B8-94B07132796C}"/>
                  </a:ext>
                </a:extLst>
              </p:cNvPr>
              <p:cNvPicPr/>
              <p:nvPr/>
            </p:nvPicPr>
            <p:blipFill>
              <a:blip r:embed="rId473"/>
              <a:stretch>
                <a:fillRect/>
              </a:stretch>
            </p:blipFill>
            <p:spPr>
              <a:xfrm>
                <a:off x="10387474" y="5122316"/>
                <a:ext cx="1006200" cy="210200"/>
              </a:xfrm>
              <a:prstGeom prst="rect">
                <a:avLst/>
              </a:prstGeom>
            </p:spPr>
          </p:pic>
        </mc:Fallback>
      </mc:AlternateContent>
      <mc:AlternateContent xmlns:mc="http://schemas.openxmlformats.org/markup-compatibility/2006">
        <mc:Choice xmlns:p14="http://schemas.microsoft.com/office/powerpoint/2010/main" Requires="p14">
          <p:contentPart p14:bwMode="auto" r:id="rId474">
            <p14:nvContentPartPr>
              <p14:cNvPr id="1553" name="Ink 1552">
                <a:extLst>
                  <a:ext uri="{FF2B5EF4-FFF2-40B4-BE49-F238E27FC236}">
                    <a16:creationId xmlns:a16="http://schemas.microsoft.com/office/drawing/2014/main" id="{D977B2AB-2DAB-A0D6-5BA3-710A21719847}"/>
                  </a:ext>
                </a:extLst>
              </p14:cNvPr>
              <p14:cNvContentPartPr/>
              <p14:nvPr/>
            </p14:nvContentPartPr>
            <p14:xfrm>
              <a:off x="7899378" y="5430640"/>
              <a:ext cx="614160" cy="125280"/>
            </p14:xfrm>
          </p:contentPart>
        </mc:Choice>
        <mc:Fallback>
          <p:pic>
            <p:nvPicPr>
              <p:cNvPr id="1553" name="Ink 1552">
                <a:extLst>
                  <a:ext uri="{FF2B5EF4-FFF2-40B4-BE49-F238E27FC236}">
                    <a16:creationId xmlns:a16="http://schemas.microsoft.com/office/drawing/2014/main" id="{D977B2AB-2DAB-A0D6-5BA3-710A21719847}"/>
                  </a:ext>
                </a:extLst>
              </p:cNvPr>
              <p:cNvPicPr/>
              <p:nvPr/>
            </p:nvPicPr>
            <p:blipFill>
              <a:blip r:embed="rId475"/>
              <a:stretch>
                <a:fillRect/>
              </a:stretch>
            </p:blipFill>
            <p:spPr>
              <a:xfrm>
                <a:off x="7888584" y="5420170"/>
                <a:ext cx="635388" cy="146581"/>
              </a:xfrm>
              <a:prstGeom prst="rect">
                <a:avLst/>
              </a:prstGeom>
            </p:spPr>
          </p:pic>
        </mc:Fallback>
      </mc:AlternateContent>
      <mc:AlternateContent xmlns:mc="http://schemas.openxmlformats.org/markup-compatibility/2006">
        <mc:Choice xmlns:p14="http://schemas.microsoft.com/office/powerpoint/2010/main" Requires="p14">
          <p:contentPart p14:bwMode="auto" r:id="rId476">
            <p14:nvContentPartPr>
              <p14:cNvPr id="1563" name="Ink 1562">
                <a:extLst>
                  <a:ext uri="{FF2B5EF4-FFF2-40B4-BE49-F238E27FC236}">
                    <a16:creationId xmlns:a16="http://schemas.microsoft.com/office/drawing/2014/main" id="{8CD57913-A6D7-1AC1-7E8F-D9836FEA50CE}"/>
                  </a:ext>
                </a:extLst>
              </p14:cNvPr>
              <p14:cNvContentPartPr/>
              <p14:nvPr/>
            </p14:nvContentPartPr>
            <p14:xfrm>
              <a:off x="8518218" y="5410120"/>
              <a:ext cx="1009440" cy="164160"/>
            </p14:xfrm>
          </p:contentPart>
        </mc:Choice>
        <mc:Fallback>
          <p:pic>
            <p:nvPicPr>
              <p:cNvPr id="1563" name="Ink 1562">
                <a:extLst>
                  <a:ext uri="{FF2B5EF4-FFF2-40B4-BE49-F238E27FC236}">
                    <a16:creationId xmlns:a16="http://schemas.microsoft.com/office/drawing/2014/main" id="{8CD57913-A6D7-1AC1-7E8F-D9836FEA50CE}"/>
                  </a:ext>
                </a:extLst>
              </p:cNvPr>
              <p:cNvPicPr/>
              <p:nvPr/>
            </p:nvPicPr>
            <p:blipFill>
              <a:blip r:embed="rId477"/>
              <a:stretch>
                <a:fillRect/>
              </a:stretch>
            </p:blipFill>
            <p:spPr>
              <a:xfrm>
                <a:off x="8507418" y="5399320"/>
                <a:ext cx="1030680"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478">
            <p14:nvContentPartPr>
              <p14:cNvPr id="1567" name="Ink 1566">
                <a:extLst>
                  <a:ext uri="{FF2B5EF4-FFF2-40B4-BE49-F238E27FC236}">
                    <a16:creationId xmlns:a16="http://schemas.microsoft.com/office/drawing/2014/main" id="{3A7ACBDB-30B3-4F54-2885-7333AA269D0F}"/>
                  </a:ext>
                </a:extLst>
              </p14:cNvPr>
              <p14:cNvContentPartPr/>
              <p14:nvPr/>
            </p14:nvContentPartPr>
            <p14:xfrm>
              <a:off x="9559338" y="5356840"/>
              <a:ext cx="619200" cy="134280"/>
            </p14:xfrm>
          </p:contentPart>
        </mc:Choice>
        <mc:Fallback>
          <p:pic>
            <p:nvPicPr>
              <p:cNvPr id="1567" name="Ink 1566">
                <a:extLst>
                  <a:ext uri="{FF2B5EF4-FFF2-40B4-BE49-F238E27FC236}">
                    <a16:creationId xmlns:a16="http://schemas.microsoft.com/office/drawing/2014/main" id="{3A7ACBDB-30B3-4F54-2885-7333AA269D0F}"/>
                  </a:ext>
                </a:extLst>
              </p:cNvPr>
              <p:cNvPicPr/>
              <p:nvPr/>
            </p:nvPicPr>
            <p:blipFill>
              <a:blip r:embed="rId479"/>
              <a:stretch>
                <a:fillRect/>
              </a:stretch>
            </p:blipFill>
            <p:spPr>
              <a:xfrm>
                <a:off x="9548898" y="5346400"/>
                <a:ext cx="640440" cy="155520"/>
              </a:xfrm>
              <a:prstGeom prst="rect">
                <a:avLst/>
              </a:prstGeom>
            </p:spPr>
          </p:pic>
        </mc:Fallback>
      </mc:AlternateContent>
      <mc:AlternateContent xmlns:mc="http://schemas.openxmlformats.org/markup-compatibility/2006">
        <mc:Choice xmlns:p14="http://schemas.microsoft.com/office/powerpoint/2010/main" Requires="p14">
          <p:contentPart p14:bwMode="auto" r:id="rId480">
            <p14:nvContentPartPr>
              <p14:cNvPr id="1582" name="Ink 1581">
                <a:extLst>
                  <a:ext uri="{FF2B5EF4-FFF2-40B4-BE49-F238E27FC236}">
                    <a16:creationId xmlns:a16="http://schemas.microsoft.com/office/drawing/2014/main" id="{2C9394FF-DB88-8D54-7B0F-66E58AEA9598}"/>
                  </a:ext>
                </a:extLst>
              </p14:cNvPr>
              <p14:cNvContentPartPr/>
              <p14:nvPr/>
            </p14:nvContentPartPr>
            <p14:xfrm>
              <a:off x="10203738" y="5359360"/>
              <a:ext cx="755280" cy="101880"/>
            </p14:xfrm>
          </p:contentPart>
        </mc:Choice>
        <mc:Fallback>
          <p:pic>
            <p:nvPicPr>
              <p:cNvPr id="1582" name="Ink 1581">
                <a:extLst>
                  <a:ext uri="{FF2B5EF4-FFF2-40B4-BE49-F238E27FC236}">
                    <a16:creationId xmlns:a16="http://schemas.microsoft.com/office/drawing/2014/main" id="{2C9394FF-DB88-8D54-7B0F-66E58AEA9598}"/>
                  </a:ext>
                </a:extLst>
              </p:cNvPr>
              <p:cNvPicPr/>
              <p:nvPr/>
            </p:nvPicPr>
            <p:blipFill>
              <a:blip r:embed="rId481"/>
              <a:stretch>
                <a:fillRect/>
              </a:stretch>
            </p:blipFill>
            <p:spPr>
              <a:xfrm>
                <a:off x="10192938" y="5348560"/>
                <a:ext cx="776520" cy="123120"/>
              </a:xfrm>
              <a:prstGeom prst="rect">
                <a:avLst/>
              </a:prstGeom>
            </p:spPr>
          </p:pic>
        </mc:Fallback>
      </mc:AlternateContent>
      <mc:AlternateContent xmlns:mc="http://schemas.openxmlformats.org/markup-compatibility/2006">
        <mc:Choice xmlns:p14="http://schemas.microsoft.com/office/powerpoint/2010/main" Requires="p14">
          <p:contentPart p14:bwMode="auto" r:id="rId482">
            <p14:nvContentPartPr>
              <p14:cNvPr id="1583" name="Ink 1582">
                <a:extLst>
                  <a:ext uri="{FF2B5EF4-FFF2-40B4-BE49-F238E27FC236}">
                    <a16:creationId xmlns:a16="http://schemas.microsoft.com/office/drawing/2014/main" id="{156455BA-BCAE-E872-65C5-6FD994D74338}"/>
                  </a:ext>
                </a:extLst>
              </p14:cNvPr>
              <p14:cNvContentPartPr/>
              <p14:nvPr/>
            </p14:nvContentPartPr>
            <p14:xfrm>
              <a:off x="11027989" y="5326742"/>
              <a:ext cx="325800" cy="85680"/>
            </p14:xfrm>
          </p:contentPart>
        </mc:Choice>
        <mc:Fallback>
          <p:pic>
            <p:nvPicPr>
              <p:cNvPr id="1583" name="Ink 1582">
                <a:extLst>
                  <a:ext uri="{FF2B5EF4-FFF2-40B4-BE49-F238E27FC236}">
                    <a16:creationId xmlns:a16="http://schemas.microsoft.com/office/drawing/2014/main" id="{156455BA-BCAE-E872-65C5-6FD994D74338}"/>
                  </a:ext>
                </a:extLst>
              </p:cNvPr>
              <p:cNvPicPr/>
              <p:nvPr/>
            </p:nvPicPr>
            <p:blipFill>
              <a:blip r:embed="rId483"/>
              <a:stretch>
                <a:fillRect/>
              </a:stretch>
            </p:blipFill>
            <p:spPr>
              <a:xfrm>
                <a:off x="11017549" y="5316302"/>
                <a:ext cx="347040" cy="106920"/>
              </a:xfrm>
              <a:prstGeom prst="rect">
                <a:avLst/>
              </a:prstGeom>
            </p:spPr>
          </p:pic>
        </mc:Fallback>
      </mc:AlternateContent>
      <mc:AlternateContent xmlns:mc="http://schemas.openxmlformats.org/markup-compatibility/2006">
        <mc:Choice xmlns:p14="http://schemas.microsoft.com/office/powerpoint/2010/main" Requires="p14">
          <p:contentPart p14:bwMode="auto" r:id="rId484">
            <p14:nvContentPartPr>
              <p14:cNvPr id="1587" name="Ink 1586">
                <a:extLst>
                  <a:ext uri="{FF2B5EF4-FFF2-40B4-BE49-F238E27FC236}">
                    <a16:creationId xmlns:a16="http://schemas.microsoft.com/office/drawing/2014/main" id="{886ABBB5-0A18-3316-DAF4-5E6645D1CAF1}"/>
                  </a:ext>
                </a:extLst>
              </p14:cNvPr>
              <p14:cNvContentPartPr/>
              <p14:nvPr/>
            </p14:nvContentPartPr>
            <p14:xfrm>
              <a:off x="11406709" y="5313062"/>
              <a:ext cx="159840" cy="78840"/>
            </p14:xfrm>
          </p:contentPart>
        </mc:Choice>
        <mc:Fallback>
          <p:pic>
            <p:nvPicPr>
              <p:cNvPr id="1587" name="Ink 1586">
                <a:extLst>
                  <a:ext uri="{FF2B5EF4-FFF2-40B4-BE49-F238E27FC236}">
                    <a16:creationId xmlns:a16="http://schemas.microsoft.com/office/drawing/2014/main" id="{886ABBB5-0A18-3316-DAF4-5E6645D1CAF1}"/>
                  </a:ext>
                </a:extLst>
              </p:cNvPr>
              <p:cNvPicPr/>
              <p:nvPr/>
            </p:nvPicPr>
            <p:blipFill>
              <a:blip r:embed="rId485"/>
              <a:stretch>
                <a:fillRect/>
              </a:stretch>
            </p:blipFill>
            <p:spPr>
              <a:xfrm>
                <a:off x="11396269" y="5302262"/>
                <a:ext cx="181080" cy="100080"/>
              </a:xfrm>
              <a:prstGeom prst="rect">
                <a:avLst/>
              </a:prstGeom>
            </p:spPr>
          </p:pic>
        </mc:Fallback>
      </mc:AlternateContent>
      <mc:AlternateContent xmlns:mc="http://schemas.openxmlformats.org/markup-compatibility/2006">
        <mc:Choice xmlns:p14="http://schemas.microsoft.com/office/powerpoint/2010/main" Requires="p14">
          <p:contentPart p14:bwMode="auto" r:id="rId486">
            <p14:nvContentPartPr>
              <p14:cNvPr id="1601" name="Ink 1600">
                <a:extLst>
                  <a:ext uri="{FF2B5EF4-FFF2-40B4-BE49-F238E27FC236}">
                    <a16:creationId xmlns:a16="http://schemas.microsoft.com/office/drawing/2014/main" id="{CEA56038-613E-0EEC-4352-0C624E47FF4C}"/>
                  </a:ext>
                </a:extLst>
              </p14:cNvPr>
              <p14:cNvContentPartPr/>
              <p14:nvPr/>
            </p14:nvContentPartPr>
            <p14:xfrm>
              <a:off x="11619109" y="5327462"/>
              <a:ext cx="524880" cy="110880"/>
            </p14:xfrm>
          </p:contentPart>
        </mc:Choice>
        <mc:Fallback>
          <p:pic>
            <p:nvPicPr>
              <p:cNvPr id="1601" name="Ink 1600">
                <a:extLst>
                  <a:ext uri="{FF2B5EF4-FFF2-40B4-BE49-F238E27FC236}">
                    <a16:creationId xmlns:a16="http://schemas.microsoft.com/office/drawing/2014/main" id="{CEA56038-613E-0EEC-4352-0C624E47FF4C}"/>
                  </a:ext>
                </a:extLst>
              </p:cNvPr>
              <p:cNvPicPr/>
              <p:nvPr/>
            </p:nvPicPr>
            <p:blipFill>
              <a:blip r:embed="rId487"/>
              <a:stretch>
                <a:fillRect/>
              </a:stretch>
            </p:blipFill>
            <p:spPr>
              <a:xfrm>
                <a:off x="11608662" y="5316627"/>
                <a:ext cx="546135" cy="132189"/>
              </a:xfrm>
              <a:prstGeom prst="rect">
                <a:avLst/>
              </a:prstGeom>
            </p:spPr>
          </p:pic>
        </mc:Fallback>
      </mc:AlternateContent>
      <mc:AlternateContent xmlns:mc="http://schemas.openxmlformats.org/markup-compatibility/2006">
        <mc:Choice xmlns:p14="http://schemas.microsoft.com/office/powerpoint/2010/main" Requires="p14">
          <p:contentPart p14:bwMode="auto" r:id="rId488">
            <p14:nvContentPartPr>
              <p14:cNvPr id="1606" name="Ink 1605">
                <a:extLst>
                  <a:ext uri="{FF2B5EF4-FFF2-40B4-BE49-F238E27FC236}">
                    <a16:creationId xmlns:a16="http://schemas.microsoft.com/office/drawing/2014/main" id="{1702596E-8968-A521-2EDF-724D9FC3AA3E}"/>
                  </a:ext>
                </a:extLst>
              </p14:cNvPr>
              <p14:cNvContentPartPr/>
              <p14:nvPr/>
            </p14:nvContentPartPr>
            <p14:xfrm>
              <a:off x="7885378" y="5555480"/>
              <a:ext cx="494640" cy="173520"/>
            </p14:xfrm>
          </p:contentPart>
        </mc:Choice>
        <mc:Fallback>
          <p:pic>
            <p:nvPicPr>
              <p:cNvPr id="1606" name="Ink 1605">
                <a:extLst>
                  <a:ext uri="{FF2B5EF4-FFF2-40B4-BE49-F238E27FC236}">
                    <a16:creationId xmlns:a16="http://schemas.microsoft.com/office/drawing/2014/main" id="{1702596E-8968-A521-2EDF-724D9FC3AA3E}"/>
                  </a:ext>
                </a:extLst>
              </p:cNvPr>
              <p:cNvPicPr/>
              <p:nvPr/>
            </p:nvPicPr>
            <p:blipFill>
              <a:blip r:embed="rId489"/>
              <a:stretch>
                <a:fillRect/>
              </a:stretch>
            </p:blipFill>
            <p:spPr>
              <a:xfrm>
                <a:off x="7874578" y="5545040"/>
                <a:ext cx="515880" cy="194760"/>
              </a:xfrm>
              <a:prstGeom prst="rect">
                <a:avLst/>
              </a:prstGeom>
            </p:spPr>
          </p:pic>
        </mc:Fallback>
      </mc:AlternateContent>
      <mc:AlternateContent xmlns:mc="http://schemas.openxmlformats.org/markup-compatibility/2006">
        <mc:Choice xmlns:p14="http://schemas.microsoft.com/office/powerpoint/2010/main" Requires="p14">
          <p:contentPart p14:bwMode="auto" r:id="rId490">
            <p14:nvContentPartPr>
              <p14:cNvPr id="1618" name="Ink 1617">
                <a:extLst>
                  <a:ext uri="{FF2B5EF4-FFF2-40B4-BE49-F238E27FC236}">
                    <a16:creationId xmlns:a16="http://schemas.microsoft.com/office/drawing/2014/main" id="{1194E629-F523-F2FC-C3F9-9E75550F8FFF}"/>
                  </a:ext>
                </a:extLst>
              </p14:cNvPr>
              <p14:cNvContentPartPr/>
              <p14:nvPr/>
            </p14:nvContentPartPr>
            <p14:xfrm>
              <a:off x="8437258" y="5572760"/>
              <a:ext cx="824760" cy="121680"/>
            </p14:xfrm>
          </p:contentPart>
        </mc:Choice>
        <mc:Fallback>
          <p:pic>
            <p:nvPicPr>
              <p:cNvPr id="1618" name="Ink 1617">
                <a:extLst>
                  <a:ext uri="{FF2B5EF4-FFF2-40B4-BE49-F238E27FC236}">
                    <a16:creationId xmlns:a16="http://schemas.microsoft.com/office/drawing/2014/main" id="{1194E629-F523-F2FC-C3F9-9E75550F8FFF}"/>
                  </a:ext>
                </a:extLst>
              </p:cNvPr>
              <p:cNvPicPr/>
              <p:nvPr/>
            </p:nvPicPr>
            <p:blipFill>
              <a:blip r:embed="rId491"/>
              <a:stretch>
                <a:fillRect/>
              </a:stretch>
            </p:blipFill>
            <p:spPr>
              <a:xfrm>
                <a:off x="8426458" y="5562289"/>
                <a:ext cx="846000" cy="142983"/>
              </a:xfrm>
              <a:prstGeom prst="rect">
                <a:avLst/>
              </a:prstGeom>
            </p:spPr>
          </p:pic>
        </mc:Fallback>
      </mc:AlternateContent>
      <mc:AlternateContent xmlns:mc="http://schemas.openxmlformats.org/markup-compatibility/2006">
        <mc:Choice xmlns:p14="http://schemas.microsoft.com/office/powerpoint/2010/main" Requires="p14">
          <p:contentPart p14:bwMode="auto" r:id="rId492">
            <p14:nvContentPartPr>
              <p14:cNvPr id="1619" name="Ink 1618">
                <a:extLst>
                  <a:ext uri="{FF2B5EF4-FFF2-40B4-BE49-F238E27FC236}">
                    <a16:creationId xmlns:a16="http://schemas.microsoft.com/office/drawing/2014/main" id="{D76AC37C-3CD2-7013-B99E-6D53A84C369A}"/>
                  </a:ext>
                </a:extLst>
              </p14:cNvPr>
              <p14:cNvContentPartPr/>
              <p14:nvPr/>
            </p14:nvContentPartPr>
            <p14:xfrm>
              <a:off x="9340138" y="5590040"/>
              <a:ext cx="14040" cy="57960"/>
            </p14:xfrm>
          </p:contentPart>
        </mc:Choice>
        <mc:Fallback>
          <p:pic>
            <p:nvPicPr>
              <p:cNvPr id="1619" name="Ink 1618">
                <a:extLst>
                  <a:ext uri="{FF2B5EF4-FFF2-40B4-BE49-F238E27FC236}">
                    <a16:creationId xmlns:a16="http://schemas.microsoft.com/office/drawing/2014/main" id="{D76AC37C-3CD2-7013-B99E-6D53A84C369A}"/>
                  </a:ext>
                </a:extLst>
              </p:cNvPr>
              <p:cNvPicPr/>
              <p:nvPr/>
            </p:nvPicPr>
            <p:blipFill>
              <a:blip r:embed="rId493"/>
              <a:stretch>
                <a:fillRect/>
              </a:stretch>
            </p:blipFill>
            <p:spPr>
              <a:xfrm>
                <a:off x="9329338" y="5579600"/>
                <a:ext cx="35280" cy="79200"/>
              </a:xfrm>
              <a:prstGeom prst="rect">
                <a:avLst/>
              </a:prstGeom>
            </p:spPr>
          </p:pic>
        </mc:Fallback>
      </mc:AlternateContent>
      <mc:AlternateContent xmlns:mc="http://schemas.openxmlformats.org/markup-compatibility/2006">
        <mc:Choice xmlns:p14="http://schemas.microsoft.com/office/powerpoint/2010/main" Requires="p14">
          <p:contentPart p14:bwMode="auto" r:id="rId494">
            <p14:nvContentPartPr>
              <p14:cNvPr id="1620" name="Ink 1619">
                <a:extLst>
                  <a:ext uri="{FF2B5EF4-FFF2-40B4-BE49-F238E27FC236}">
                    <a16:creationId xmlns:a16="http://schemas.microsoft.com/office/drawing/2014/main" id="{10879213-2D00-5B14-800F-FC4AA03AB1CF}"/>
                  </a:ext>
                </a:extLst>
              </p14:cNvPr>
              <p14:cNvContentPartPr/>
              <p14:nvPr/>
            </p14:nvContentPartPr>
            <p14:xfrm>
              <a:off x="9344818" y="5564840"/>
              <a:ext cx="5040" cy="7200"/>
            </p14:xfrm>
          </p:contentPart>
        </mc:Choice>
        <mc:Fallback>
          <p:pic>
            <p:nvPicPr>
              <p:cNvPr id="1620" name="Ink 1619">
                <a:extLst>
                  <a:ext uri="{FF2B5EF4-FFF2-40B4-BE49-F238E27FC236}">
                    <a16:creationId xmlns:a16="http://schemas.microsoft.com/office/drawing/2014/main" id="{10879213-2D00-5B14-800F-FC4AA03AB1CF}"/>
                  </a:ext>
                </a:extLst>
              </p:cNvPr>
              <p:cNvPicPr/>
              <p:nvPr/>
            </p:nvPicPr>
            <p:blipFill>
              <a:blip r:embed="rId495"/>
              <a:stretch>
                <a:fillRect/>
              </a:stretch>
            </p:blipFill>
            <p:spPr>
              <a:xfrm>
                <a:off x="9334018" y="5554040"/>
                <a:ext cx="2628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496">
            <p14:nvContentPartPr>
              <p14:cNvPr id="1621" name="Ink 1620">
                <a:extLst>
                  <a:ext uri="{FF2B5EF4-FFF2-40B4-BE49-F238E27FC236}">
                    <a16:creationId xmlns:a16="http://schemas.microsoft.com/office/drawing/2014/main" id="{228AEF53-74DC-712E-7C39-BB007C327D1C}"/>
                  </a:ext>
                </a:extLst>
              </p14:cNvPr>
              <p14:cNvContentPartPr/>
              <p14:nvPr/>
            </p14:nvContentPartPr>
            <p14:xfrm>
              <a:off x="9377218" y="5601560"/>
              <a:ext cx="62640" cy="41760"/>
            </p14:xfrm>
          </p:contentPart>
        </mc:Choice>
        <mc:Fallback>
          <p:pic>
            <p:nvPicPr>
              <p:cNvPr id="1621" name="Ink 1620">
                <a:extLst>
                  <a:ext uri="{FF2B5EF4-FFF2-40B4-BE49-F238E27FC236}">
                    <a16:creationId xmlns:a16="http://schemas.microsoft.com/office/drawing/2014/main" id="{228AEF53-74DC-712E-7C39-BB007C327D1C}"/>
                  </a:ext>
                </a:extLst>
              </p:cNvPr>
              <p:cNvPicPr/>
              <p:nvPr/>
            </p:nvPicPr>
            <p:blipFill>
              <a:blip r:embed="rId497"/>
              <a:stretch>
                <a:fillRect/>
              </a:stretch>
            </p:blipFill>
            <p:spPr>
              <a:xfrm>
                <a:off x="9366418" y="5591120"/>
                <a:ext cx="83880" cy="63000"/>
              </a:xfrm>
              <a:prstGeom prst="rect">
                <a:avLst/>
              </a:prstGeom>
            </p:spPr>
          </p:pic>
        </mc:Fallback>
      </mc:AlternateContent>
      <mc:AlternateContent xmlns:mc="http://schemas.openxmlformats.org/markup-compatibility/2006">
        <mc:Choice xmlns:p14="http://schemas.microsoft.com/office/powerpoint/2010/main" Requires="p14">
          <p:contentPart p14:bwMode="auto" r:id="rId498">
            <p14:nvContentPartPr>
              <p14:cNvPr id="1622" name="Ink 1621">
                <a:extLst>
                  <a:ext uri="{FF2B5EF4-FFF2-40B4-BE49-F238E27FC236}">
                    <a16:creationId xmlns:a16="http://schemas.microsoft.com/office/drawing/2014/main" id="{D38BB5EF-7A31-D246-126F-03D3600F0A68}"/>
                  </a:ext>
                </a:extLst>
              </p14:cNvPr>
              <p14:cNvContentPartPr/>
              <p14:nvPr/>
            </p14:nvContentPartPr>
            <p14:xfrm>
              <a:off x="9444178" y="5569520"/>
              <a:ext cx="9720" cy="72000"/>
            </p14:xfrm>
          </p:contentPart>
        </mc:Choice>
        <mc:Fallback>
          <p:pic>
            <p:nvPicPr>
              <p:cNvPr id="1622" name="Ink 1621">
                <a:extLst>
                  <a:ext uri="{FF2B5EF4-FFF2-40B4-BE49-F238E27FC236}">
                    <a16:creationId xmlns:a16="http://schemas.microsoft.com/office/drawing/2014/main" id="{D38BB5EF-7A31-D246-126F-03D3600F0A68}"/>
                  </a:ext>
                </a:extLst>
              </p:cNvPr>
              <p:cNvPicPr/>
              <p:nvPr/>
            </p:nvPicPr>
            <p:blipFill>
              <a:blip r:embed="rId499"/>
              <a:stretch>
                <a:fillRect/>
              </a:stretch>
            </p:blipFill>
            <p:spPr>
              <a:xfrm>
                <a:off x="9433378" y="5558720"/>
                <a:ext cx="30960" cy="93240"/>
              </a:xfrm>
              <a:prstGeom prst="rect">
                <a:avLst/>
              </a:prstGeom>
            </p:spPr>
          </p:pic>
        </mc:Fallback>
      </mc:AlternateContent>
      <mc:AlternateContent xmlns:mc="http://schemas.openxmlformats.org/markup-compatibility/2006">
        <mc:Choice xmlns:p14="http://schemas.microsoft.com/office/powerpoint/2010/main" Requires="p14">
          <p:contentPart p14:bwMode="auto" r:id="rId500">
            <p14:nvContentPartPr>
              <p14:cNvPr id="1623" name="Ink 1622">
                <a:extLst>
                  <a:ext uri="{FF2B5EF4-FFF2-40B4-BE49-F238E27FC236}">
                    <a16:creationId xmlns:a16="http://schemas.microsoft.com/office/drawing/2014/main" id="{1A342A32-F243-062C-AB46-FAAC7258EF44}"/>
                  </a:ext>
                </a:extLst>
              </p14:cNvPr>
              <p14:cNvContentPartPr/>
              <p14:nvPr/>
            </p14:nvContentPartPr>
            <p14:xfrm>
              <a:off x="9444178" y="5596880"/>
              <a:ext cx="39600" cy="9720"/>
            </p14:xfrm>
          </p:contentPart>
        </mc:Choice>
        <mc:Fallback>
          <p:pic>
            <p:nvPicPr>
              <p:cNvPr id="1623" name="Ink 1622">
                <a:extLst>
                  <a:ext uri="{FF2B5EF4-FFF2-40B4-BE49-F238E27FC236}">
                    <a16:creationId xmlns:a16="http://schemas.microsoft.com/office/drawing/2014/main" id="{1A342A32-F243-062C-AB46-FAAC7258EF44}"/>
                  </a:ext>
                </a:extLst>
              </p:cNvPr>
              <p:cNvPicPr/>
              <p:nvPr/>
            </p:nvPicPr>
            <p:blipFill>
              <a:blip r:embed="rId501"/>
              <a:stretch>
                <a:fillRect/>
              </a:stretch>
            </p:blipFill>
            <p:spPr>
              <a:xfrm>
                <a:off x="9433378" y="5586440"/>
                <a:ext cx="60840" cy="30960"/>
              </a:xfrm>
              <a:prstGeom prst="rect">
                <a:avLst/>
              </a:prstGeom>
            </p:spPr>
          </p:pic>
        </mc:Fallback>
      </mc:AlternateContent>
      <mc:AlternateContent xmlns:mc="http://schemas.openxmlformats.org/markup-compatibility/2006">
        <mc:Choice xmlns:p14="http://schemas.microsoft.com/office/powerpoint/2010/main" Requires="p14">
          <p:contentPart p14:bwMode="auto" r:id="rId502">
            <p14:nvContentPartPr>
              <p14:cNvPr id="1624" name="Ink 1623">
                <a:extLst>
                  <a:ext uri="{FF2B5EF4-FFF2-40B4-BE49-F238E27FC236}">
                    <a16:creationId xmlns:a16="http://schemas.microsoft.com/office/drawing/2014/main" id="{CC062C3F-2013-E1B7-7CF4-E648E9A5EFD0}"/>
                  </a:ext>
                </a:extLst>
              </p14:cNvPr>
              <p14:cNvContentPartPr/>
              <p14:nvPr/>
            </p14:nvContentPartPr>
            <p14:xfrm>
              <a:off x="9479818" y="5553320"/>
              <a:ext cx="266760" cy="99720"/>
            </p14:xfrm>
          </p:contentPart>
        </mc:Choice>
        <mc:Fallback>
          <p:pic>
            <p:nvPicPr>
              <p:cNvPr id="1624" name="Ink 1623">
                <a:extLst>
                  <a:ext uri="{FF2B5EF4-FFF2-40B4-BE49-F238E27FC236}">
                    <a16:creationId xmlns:a16="http://schemas.microsoft.com/office/drawing/2014/main" id="{CC062C3F-2013-E1B7-7CF4-E648E9A5EFD0}"/>
                  </a:ext>
                </a:extLst>
              </p:cNvPr>
              <p:cNvPicPr/>
              <p:nvPr/>
            </p:nvPicPr>
            <p:blipFill>
              <a:blip r:embed="rId503"/>
              <a:stretch>
                <a:fillRect/>
              </a:stretch>
            </p:blipFill>
            <p:spPr>
              <a:xfrm>
                <a:off x="9469378" y="5542520"/>
                <a:ext cx="288000" cy="120960"/>
              </a:xfrm>
              <a:prstGeom prst="rect">
                <a:avLst/>
              </a:prstGeom>
            </p:spPr>
          </p:pic>
        </mc:Fallback>
      </mc:AlternateContent>
      <mc:AlternateContent xmlns:mc="http://schemas.openxmlformats.org/markup-compatibility/2006">
        <mc:Choice xmlns:p14="http://schemas.microsoft.com/office/powerpoint/2010/main" Requires="p14">
          <p:contentPart p14:bwMode="auto" r:id="rId504">
            <p14:nvContentPartPr>
              <p14:cNvPr id="1625" name="Ink 1624">
                <a:extLst>
                  <a:ext uri="{FF2B5EF4-FFF2-40B4-BE49-F238E27FC236}">
                    <a16:creationId xmlns:a16="http://schemas.microsoft.com/office/drawing/2014/main" id="{9277744E-05C4-23A2-0BF2-057394D24B5A}"/>
                  </a:ext>
                </a:extLst>
              </p14:cNvPr>
              <p14:cNvContentPartPr/>
              <p14:nvPr/>
            </p14:nvContentPartPr>
            <p14:xfrm>
              <a:off x="9804178" y="5539280"/>
              <a:ext cx="450720" cy="115920"/>
            </p14:xfrm>
          </p:contentPart>
        </mc:Choice>
        <mc:Fallback>
          <p:pic>
            <p:nvPicPr>
              <p:cNvPr id="1625" name="Ink 1624">
                <a:extLst>
                  <a:ext uri="{FF2B5EF4-FFF2-40B4-BE49-F238E27FC236}">
                    <a16:creationId xmlns:a16="http://schemas.microsoft.com/office/drawing/2014/main" id="{9277744E-05C4-23A2-0BF2-057394D24B5A}"/>
                  </a:ext>
                </a:extLst>
              </p:cNvPr>
              <p:cNvPicPr/>
              <p:nvPr/>
            </p:nvPicPr>
            <p:blipFill>
              <a:blip r:embed="rId505"/>
              <a:stretch>
                <a:fillRect/>
              </a:stretch>
            </p:blipFill>
            <p:spPr>
              <a:xfrm>
                <a:off x="9793738" y="5528840"/>
                <a:ext cx="471960" cy="137160"/>
              </a:xfrm>
              <a:prstGeom prst="rect">
                <a:avLst/>
              </a:prstGeom>
            </p:spPr>
          </p:pic>
        </mc:Fallback>
      </mc:AlternateContent>
      <mc:AlternateContent xmlns:mc="http://schemas.openxmlformats.org/markup-compatibility/2006">
        <mc:Choice xmlns:p14="http://schemas.microsoft.com/office/powerpoint/2010/main" Requires="p14">
          <p:contentPart p14:bwMode="auto" r:id="rId506">
            <p14:nvContentPartPr>
              <p14:cNvPr id="1626" name="Ink 1625">
                <a:extLst>
                  <a:ext uri="{FF2B5EF4-FFF2-40B4-BE49-F238E27FC236}">
                    <a16:creationId xmlns:a16="http://schemas.microsoft.com/office/drawing/2014/main" id="{76CE808C-74A8-EDA3-39A1-3900DB7F9D92}"/>
                  </a:ext>
                </a:extLst>
              </p14:cNvPr>
              <p14:cNvContentPartPr/>
              <p14:nvPr/>
            </p14:nvContentPartPr>
            <p14:xfrm>
              <a:off x="9854938" y="5511560"/>
              <a:ext cx="21240" cy="65160"/>
            </p14:xfrm>
          </p:contentPart>
        </mc:Choice>
        <mc:Fallback>
          <p:pic>
            <p:nvPicPr>
              <p:cNvPr id="1626" name="Ink 1625">
                <a:extLst>
                  <a:ext uri="{FF2B5EF4-FFF2-40B4-BE49-F238E27FC236}">
                    <a16:creationId xmlns:a16="http://schemas.microsoft.com/office/drawing/2014/main" id="{76CE808C-74A8-EDA3-39A1-3900DB7F9D92}"/>
                  </a:ext>
                </a:extLst>
              </p:cNvPr>
              <p:cNvPicPr/>
              <p:nvPr/>
            </p:nvPicPr>
            <p:blipFill>
              <a:blip r:embed="rId507"/>
              <a:stretch>
                <a:fillRect/>
              </a:stretch>
            </p:blipFill>
            <p:spPr>
              <a:xfrm>
                <a:off x="9844498" y="5501120"/>
                <a:ext cx="42480" cy="86400"/>
              </a:xfrm>
              <a:prstGeom prst="rect">
                <a:avLst/>
              </a:prstGeom>
            </p:spPr>
          </p:pic>
        </mc:Fallback>
      </mc:AlternateContent>
      <mc:AlternateContent xmlns:mc="http://schemas.openxmlformats.org/markup-compatibility/2006">
        <mc:Choice xmlns:p14="http://schemas.microsoft.com/office/powerpoint/2010/main" Requires="p14">
          <p:contentPart p14:bwMode="auto" r:id="rId508">
            <p14:nvContentPartPr>
              <p14:cNvPr id="1627" name="Ink 1626">
                <a:extLst>
                  <a:ext uri="{FF2B5EF4-FFF2-40B4-BE49-F238E27FC236}">
                    <a16:creationId xmlns:a16="http://schemas.microsoft.com/office/drawing/2014/main" id="{879F63B9-C31E-FB14-F95A-8DA20204E315}"/>
                  </a:ext>
                </a:extLst>
              </p14:cNvPr>
              <p14:cNvContentPartPr/>
              <p14:nvPr/>
            </p14:nvContentPartPr>
            <p14:xfrm>
              <a:off x="9854938" y="5537120"/>
              <a:ext cx="37440" cy="11880"/>
            </p14:xfrm>
          </p:contentPart>
        </mc:Choice>
        <mc:Fallback>
          <p:pic>
            <p:nvPicPr>
              <p:cNvPr id="1627" name="Ink 1626">
                <a:extLst>
                  <a:ext uri="{FF2B5EF4-FFF2-40B4-BE49-F238E27FC236}">
                    <a16:creationId xmlns:a16="http://schemas.microsoft.com/office/drawing/2014/main" id="{879F63B9-C31E-FB14-F95A-8DA20204E315}"/>
                  </a:ext>
                </a:extLst>
              </p:cNvPr>
              <p:cNvPicPr/>
              <p:nvPr/>
            </p:nvPicPr>
            <p:blipFill>
              <a:blip r:embed="rId509"/>
              <a:stretch>
                <a:fillRect/>
              </a:stretch>
            </p:blipFill>
            <p:spPr>
              <a:xfrm>
                <a:off x="9844498" y="5526320"/>
                <a:ext cx="5868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510">
            <p14:nvContentPartPr>
              <p14:cNvPr id="1632" name="Ink 1631">
                <a:extLst>
                  <a:ext uri="{FF2B5EF4-FFF2-40B4-BE49-F238E27FC236}">
                    <a16:creationId xmlns:a16="http://schemas.microsoft.com/office/drawing/2014/main" id="{CD398EFC-ED75-B828-69F9-EE14F2D14870}"/>
                  </a:ext>
                </a:extLst>
              </p14:cNvPr>
              <p14:cNvContentPartPr/>
              <p14:nvPr/>
            </p14:nvContentPartPr>
            <p14:xfrm>
              <a:off x="10217458" y="5523080"/>
              <a:ext cx="81000" cy="86040"/>
            </p14:xfrm>
          </p:contentPart>
        </mc:Choice>
        <mc:Fallback>
          <p:pic>
            <p:nvPicPr>
              <p:cNvPr id="1632" name="Ink 1631">
                <a:extLst>
                  <a:ext uri="{FF2B5EF4-FFF2-40B4-BE49-F238E27FC236}">
                    <a16:creationId xmlns:a16="http://schemas.microsoft.com/office/drawing/2014/main" id="{CD398EFC-ED75-B828-69F9-EE14F2D14870}"/>
                  </a:ext>
                </a:extLst>
              </p:cNvPr>
              <p:cNvPicPr/>
              <p:nvPr/>
            </p:nvPicPr>
            <p:blipFill>
              <a:blip r:embed="rId511"/>
              <a:stretch>
                <a:fillRect/>
              </a:stretch>
            </p:blipFill>
            <p:spPr>
              <a:xfrm>
                <a:off x="10207018" y="5512596"/>
                <a:ext cx="102240" cy="107369"/>
              </a:xfrm>
              <a:prstGeom prst="rect">
                <a:avLst/>
              </a:prstGeom>
            </p:spPr>
          </p:pic>
        </mc:Fallback>
      </mc:AlternateContent>
      <mc:AlternateContent xmlns:mc="http://schemas.openxmlformats.org/markup-compatibility/2006">
        <mc:Choice xmlns:p14="http://schemas.microsoft.com/office/powerpoint/2010/main" Requires="p14">
          <p:contentPart p14:bwMode="auto" r:id="rId512">
            <p14:nvContentPartPr>
              <p14:cNvPr id="1644" name="Ink 1643">
                <a:extLst>
                  <a:ext uri="{FF2B5EF4-FFF2-40B4-BE49-F238E27FC236}">
                    <a16:creationId xmlns:a16="http://schemas.microsoft.com/office/drawing/2014/main" id="{AD755E0C-ADBA-49E7-F9E7-C02027263371}"/>
                  </a:ext>
                </a:extLst>
              </p14:cNvPr>
              <p14:cNvContentPartPr/>
              <p14:nvPr/>
            </p14:nvContentPartPr>
            <p14:xfrm>
              <a:off x="7640727" y="6151091"/>
              <a:ext cx="1126800" cy="141120"/>
            </p14:xfrm>
          </p:contentPart>
        </mc:Choice>
        <mc:Fallback>
          <p:pic>
            <p:nvPicPr>
              <p:cNvPr id="1644" name="Ink 1643">
                <a:extLst>
                  <a:ext uri="{FF2B5EF4-FFF2-40B4-BE49-F238E27FC236}">
                    <a16:creationId xmlns:a16="http://schemas.microsoft.com/office/drawing/2014/main" id="{AD755E0C-ADBA-49E7-F9E7-C02027263371}"/>
                  </a:ext>
                </a:extLst>
              </p:cNvPr>
              <p:cNvPicPr/>
              <p:nvPr/>
            </p:nvPicPr>
            <p:blipFill>
              <a:blip r:embed="rId513"/>
              <a:stretch>
                <a:fillRect/>
              </a:stretch>
            </p:blipFill>
            <p:spPr>
              <a:xfrm>
                <a:off x="7629930" y="6140651"/>
                <a:ext cx="1148033" cy="162360"/>
              </a:xfrm>
              <a:prstGeom prst="rect">
                <a:avLst/>
              </a:prstGeom>
            </p:spPr>
          </p:pic>
        </mc:Fallback>
      </mc:AlternateContent>
      <mc:AlternateContent xmlns:mc="http://schemas.openxmlformats.org/markup-compatibility/2006">
        <mc:Choice xmlns:p14="http://schemas.microsoft.com/office/powerpoint/2010/main" Requires="p14">
          <p:contentPart p14:bwMode="auto" r:id="rId514">
            <p14:nvContentPartPr>
              <p14:cNvPr id="1648" name="Ink 1647">
                <a:extLst>
                  <a:ext uri="{FF2B5EF4-FFF2-40B4-BE49-F238E27FC236}">
                    <a16:creationId xmlns:a16="http://schemas.microsoft.com/office/drawing/2014/main" id="{899F8A25-A6D4-5B11-74DE-17BBB0E2D870}"/>
                  </a:ext>
                </a:extLst>
              </p14:cNvPr>
              <p14:cNvContentPartPr/>
              <p14:nvPr/>
            </p14:nvContentPartPr>
            <p14:xfrm>
              <a:off x="8839167" y="6146771"/>
              <a:ext cx="445680" cy="111240"/>
            </p14:xfrm>
          </p:contentPart>
        </mc:Choice>
        <mc:Fallback>
          <p:pic>
            <p:nvPicPr>
              <p:cNvPr id="1648" name="Ink 1647">
                <a:extLst>
                  <a:ext uri="{FF2B5EF4-FFF2-40B4-BE49-F238E27FC236}">
                    <a16:creationId xmlns:a16="http://schemas.microsoft.com/office/drawing/2014/main" id="{899F8A25-A6D4-5B11-74DE-17BBB0E2D870}"/>
                  </a:ext>
                </a:extLst>
              </p:cNvPr>
              <p:cNvPicPr/>
              <p:nvPr/>
            </p:nvPicPr>
            <p:blipFill>
              <a:blip r:embed="rId515"/>
              <a:stretch>
                <a:fillRect/>
              </a:stretch>
            </p:blipFill>
            <p:spPr>
              <a:xfrm>
                <a:off x="8828376" y="6135971"/>
                <a:ext cx="466903" cy="132480"/>
              </a:xfrm>
              <a:prstGeom prst="rect">
                <a:avLst/>
              </a:prstGeom>
            </p:spPr>
          </p:pic>
        </mc:Fallback>
      </mc:AlternateContent>
      <mc:AlternateContent xmlns:mc="http://schemas.openxmlformats.org/markup-compatibility/2006">
        <mc:Choice xmlns:p14="http://schemas.microsoft.com/office/powerpoint/2010/main" Requires="p14">
          <p:contentPart p14:bwMode="auto" r:id="rId516">
            <p14:nvContentPartPr>
              <p14:cNvPr id="1665" name="Ink 1664">
                <a:extLst>
                  <a:ext uri="{FF2B5EF4-FFF2-40B4-BE49-F238E27FC236}">
                    <a16:creationId xmlns:a16="http://schemas.microsoft.com/office/drawing/2014/main" id="{278393F1-49A6-9529-A66A-7BAA13639BE3}"/>
                  </a:ext>
                </a:extLst>
              </p14:cNvPr>
              <p14:cNvContentPartPr/>
              <p14:nvPr/>
            </p14:nvContentPartPr>
            <p14:xfrm>
              <a:off x="9492567" y="6144971"/>
              <a:ext cx="1249560" cy="110520"/>
            </p14:xfrm>
          </p:contentPart>
        </mc:Choice>
        <mc:Fallback>
          <p:pic>
            <p:nvPicPr>
              <p:cNvPr id="1665" name="Ink 1664">
                <a:extLst>
                  <a:ext uri="{FF2B5EF4-FFF2-40B4-BE49-F238E27FC236}">
                    <a16:creationId xmlns:a16="http://schemas.microsoft.com/office/drawing/2014/main" id="{278393F1-49A6-9529-A66A-7BAA13639BE3}"/>
                  </a:ext>
                </a:extLst>
              </p:cNvPr>
              <p:cNvPicPr/>
              <p:nvPr/>
            </p:nvPicPr>
            <p:blipFill>
              <a:blip r:embed="rId517"/>
              <a:stretch>
                <a:fillRect/>
              </a:stretch>
            </p:blipFill>
            <p:spPr>
              <a:xfrm>
                <a:off x="9481767" y="6134531"/>
                <a:ext cx="1270800" cy="131760"/>
              </a:xfrm>
              <a:prstGeom prst="rect">
                <a:avLst/>
              </a:prstGeom>
            </p:spPr>
          </p:pic>
        </mc:Fallback>
      </mc:AlternateContent>
      <mc:AlternateContent xmlns:mc="http://schemas.openxmlformats.org/markup-compatibility/2006">
        <mc:Choice xmlns:p14="http://schemas.microsoft.com/office/powerpoint/2010/main" Requires="p14">
          <p:contentPart p14:bwMode="auto" r:id="rId518">
            <p14:nvContentPartPr>
              <p14:cNvPr id="1693" name="Ink 1692">
                <a:extLst>
                  <a:ext uri="{FF2B5EF4-FFF2-40B4-BE49-F238E27FC236}">
                    <a16:creationId xmlns:a16="http://schemas.microsoft.com/office/drawing/2014/main" id="{1527FC53-A1D4-A761-5841-5E6C03BFB871}"/>
                  </a:ext>
                </a:extLst>
              </p14:cNvPr>
              <p14:cNvContentPartPr/>
              <p14:nvPr/>
            </p14:nvContentPartPr>
            <p14:xfrm>
              <a:off x="7622007" y="6280691"/>
              <a:ext cx="1891800" cy="117720"/>
            </p14:xfrm>
          </p:contentPart>
        </mc:Choice>
        <mc:Fallback>
          <p:pic>
            <p:nvPicPr>
              <p:cNvPr id="1693" name="Ink 1692">
                <a:extLst>
                  <a:ext uri="{FF2B5EF4-FFF2-40B4-BE49-F238E27FC236}">
                    <a16:creationId xmlns:a16="http://schemas.microsoft.com/office/drawing/2014/main" id="{1527FC53-A1D4-A761-5841-5E6C03BFB871}"/>
                  </a:ext>
                </a:extLst>
              </p:cNvPr>
              <p:cNvPicPr/>
              <p:nvPr/>
            </p:nvPicPr>
            <p:blipFill>
              <a:blip r:embed="rId519"/>
              <a:stretch>
                <a:fillRect/>
              </a:stretch>
            </p:blipFill>
            <p:spPr>
              <a:xfrm>
                <a:off x="7611565" y="6269924"/>
                <a:ext cx="1913044" cy="138895"/>
              </a:xfrm>
              <a:prstGeom prst="rect">
                <a:avLst/>
              </a:prstGeom>
            </p:spPr>
          </p:pic>
        </mc:Fallback>
      </mc:AlternateContent>
      <mc:AlternateContent xmlns:mc="http://schemas.openxmlformats.org/markup-compatibility/2006">
        <mc:Choice xmlns:p14="http://schemas.microsoft.com/office/powerpoint/2010/main" Requires="p14">
          <p:contentPart p14:bwMode="auto" r:id="rId520">
            <p14:nvContentPartPr>
              <p14:cNvPr id="1701" name="Ink 1700">
                <a:extLst>
                  <a:ext uri="{FF2B5EF4-FFF2-40B4-BE49-F238E27FC236}">
                    <a16:creationId xmlns:a16="http://schemas.microsoft.com/office/drawing/2014/main" id="{7E03CEFD-EC1C-51AC-179B-B463F96F5F76}"/>
                  </a:ext>
                </a:extLst>
              </p14:cNvPr>
              <p14:cNvContentPartPr/>
              <p14:nvPr/>
            </p14:nvContentPartPr>
            <p14:xfrm>
              <a:off x="9550167" y="6287531"/>
              <a:ext cx="339840" cy="76680"/>
            </p14:xfrm>
          </p:contentPart>
        </mc:Choice>
        <mc:Fallback>
          <p:pic>
            <p:nvPicPr>
              <p:cNvPr id="1701" name="Ink 1700">
                <a:extLst>
                  <a:ext uri="{FF2B5EF4-FFF2-40B4-BE49-F238E27FC236}">
                    <a16:creationId xmlns:a16="http://schemas.microsoft.com/office/drawing/2014/main" id="{7E03CEFD-EC1C-51AC-179B-B463F96F5F76}"/>
                  </a:ext>
                </a:extLst>
              </p:cNvPr>
              <p:cNvPicPr/>
              <p:nvPr/>
            </p:nvPicPr>
            <p:blipFill>
              <a:blip r:embed="rId521"/>
              <a:stretch>
                <a:fillRect/>
              </a:stretch>
            </p:blipFill>
            <p:spPr>
              <a:xfrm>
                <a:off x="9539727" y="6276731"/>
                <a:ext cx="361080" cy="97920"/>
              </a:xfrm>
              <a:prstGeom prst="rect">
                <a:avLst/>
              </a:prstGeom>
            </p:spPr>
          </p:pic>
        </mc:Fallback>
      </mc:AlternateContent>
      <mc:AlternateContent xmlns:mc="http://schemas.openxmlformats.org/markup-compatibility/2006">
        <mc:Choice xmlns:p14="http://schemas.microsoft.com/office/powerpoint/2010/main" Requires="p14">
          <p:contentPart p14:bwMode="auto" r:id="rId522">
            <p14:nvContentPartPr>
              <p14:cNvPr id="1702" name="Ink 1701">
                <a:extLst>
                  <a:ext uri="{FF2B5EF4-FFF2-40B4-BE49-F238E27FC236}">
                    <a16:creationId xmlns:a16="http://schemas.microsoft.com/office/drawing/2014/main" id="{3E381D74-225A-1C88-E2FF-38F5CC95747E}"/>
                  </a:ext>
                </a:extLst>
              </p14:cNvPr>
              <p14:cNvContentPartPr/>
              <p14:nvPr/>
            </p14:nvContentPartPr>
            <p14:xfrm>
              <a:off x="9760407" y="6319931"/>
              <a:ext cx="28080" cy="11880"/>
            </p14:xfrm>
          </p:contentPart>
        </mc:Choice>
        <mc:Fallback>
          <p:pic>
            <p:nvPicPr>
              <p:cNvPr id="1702" name="Ink 1701">
                <a:extLst>
                  <a:ext uri="{FF2B5EF4-FFF2-40B4-BE49-F238E27FC236}">
                    <a16:creationId xmlns:a16="http://schemas.microsoft.com/office/drawing/2014/main" id="{3E381D74-225A-1C88-E2FF-38F5CC95747E}"/>
                  </a:ext>
                </a:extLst>
              </p:cNvPr>
              <p:cNvPicPr/>
              <p:nvPr/>
            </p:nvPicPr>
            <p:blipFill>
              <a:blip r:embed="rId523"/>
              <a:stretch>
                <a:fillRect/>
              </a:stretch>
            </p:blipFill>
            <p:spPr>
              <a:xfrm>
                <a:off x="9749607" y="6309131"/>
                <a:ext cx="49320" cy="33120"/>
              </a:xfrm>
              <a:prstGeom prst="rect">
                <a:avLst/>
              </a:prstGeom>
            </p:spPr>
          </p:pic>
        </mc:Fallback>
      </mc:AlternateContent>
      <mc:AlternateContent xmlns:mc="http://schemas.openxmlformats.org/markup-compatibility/2006">
        <mc:Choice xmlns:p14="http://schemas.microsoft.com/office/powerpoint/2010/main" Requires="p14">
          <p:contentPart p14:bwMode="auto" r:id="rId524">
            <p14:nvContentPartPr>
              <p14:cNvPr id="1703" name="Ink 1702">
                <a:extLst>
                  <a:ext uri="{FF2B5EF4-FFF2-40B4-BE49-F238E27FC236}">
                    <a16:creationId xmlns:a16="http://schemas.microsoft.com/office/drawing/2014/main" id="{3A7AFE92-77A6-1748-A077-6CD9BC60103C}"/>
                  </a:ext>
                </a:extLst>
              </p14:cNvPr>
              <p14:cNvContentPartPr/>
              <p14:nvPr/>
            </p14:nvContentPartPr>
            <p14:xfrm>
              <a:off x="9730167" y="6324251"/>
              <a:ext cx="28080" cy="7200"/>
            </p14:xfrm>
          </p:contentPart>
        </mc:Choice>
        <mc:Fallback>
          <p:pic>
            <p:nvPicPr>
              <p:cNvPr id="1703" name="Ink 1702">
                <a:extLst>
                  <a:ext uri="{FF2B5EF4-FFF2-40B4-BE49-F238E27FC236}">
                    <a16:creationId xmlns:a16="http://schemas.microsoft.com/office/drawing/2014/main" id="{3A7AFE92-77A6-1748-A077-6CD9BC60103C}"/>
                  </a:ext>
                </a:extLst>
              </p:cNvPr>
              <p:cNvPicPr/>
              <p:nvPr/>
            </p:nvPicPr>
            <p:blipFill>
              <a:blip r:embed="rId525"/>
              <a:stretch>
                <a:fillRect/>
              </a:stretch>
            </p:blipFill>
            <p:spPr>
              <a:xfrm>
                <a:off x="9719727" y="6313811"/>
                <a:ext cx="4932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526">
            <p14:nvContentPartPr>
              <p14:cNvPr id="1704" name="Ink 1703">
                <a:extLst>
                  <a:ext uri="{FF2B5EF4-FFF2-40B4-BE49-F238E27FC236}">
                    <a16:creationId xmlns:a16="http://schemas.microsoft.com/office/drawing/2014/main" id="{6CEC13F6-1D5E-BE5B-28F4-A050336F1859}"/>
                  </a:ext>
                </a:extLst>
              </p14:cNvPr>
              <p14:cNvContentPartPr/>
              <p14:nvPr/>
            </p14:nvContentPartPr>
            <p14:xfrm>
              <a:off x="9716487" y="6287531"/>
              <a:ext cx="14040" cy="9720"/>
            </p14:xfrm>
          </p:contentPart>
        </mc:Choice>
        <mc:Fallback>
          <p:pic>
            <p:nvPicPr>
              <p:cNvPr id="1704" name="Ink 1703">
                <a:extLst>
                  <a:ext uri="{FF2B5EF4-FFF2-40B4-BE49-F238E27FC236}">
                    <a16:creationId xmlns:a16="http://schemas.microsoft.com/office/drawing/2014/main" id="{6CEC13F6-1D5E-BE5B-28F4-A050336F1859}"/>
                  </a:ext>
                </a:extLst>
              </p:cNvPr>
              <p:cNvPicPr/>
              <p:nvPr/>
            </p:nvPicPr>
            <p:blipFill>
              <a:blip r:embed="rId527"/>
              <a:stretch>
                <a:fillRect/>
              </a:stretch>
            </p:blipFill>
            <p:spPr>
              <a:xfrm>
                <a:off x="9705687" y="6276731"/>
                <a:ext cx="35280" cy="30960"/>
              </a:xfrm>
              <a:prstGeom prst="rect">
                <a:avLst/>
              </a:prstGeom>
            </p:spPr>
          </p:pic>
        </mc:Fallback>
      </mc:AlternateContent>
      <mc:AlternateContent xmlns:mc="http://schemas.openxmlformats.org/markup-compatibility/2006">
        <mc:Choice xmlns:p14="http://schemas.microsoft.com/office/powerpoint/2010/main" Requires="p14">
          <p:contentPart p14:bwMode="auto" r:id="rId528">
            <p14:nvContentPartPr>
              <p14:cNvPr id="1705" name="Ink 1704">
                <a:extLst>
                  <a:ext uri="{FF2B5EF4-FFF2-40B4-BE49-F238E27FC236}">
                    <a16:creationId xmlns:a16="http://schemas.microsoft.com/office/drawing/2014/main" id="{D084A4A3-5FBE-9EB5-E8A8-931CA1FF7ECC}"/>
                  </a:ext>
                </a:extLst>
              </p14:cNvPr>
              <p14:cNvContentPartPr/>
              <p14:nvPr/>
            </p14:nvContentPartPr>
            <p14:xfrm>
              <a:off x="9938247" y="6296891"/>
              <a:ext cx="242640" cy="48960"/>
            </p14:xfrm>
          </p:contentPart>
        </mc:Choice>
        <mc:Fallback>
          <p:pic>
            <p:nvPicPr>
              <p:cNvPr id="1705" name="Ink 1704">
                <a:extLst>
                  <a:ext uri="{FF2B5EF4-FFF2-40B4-BE49-F238E27FC236}">
                    <a16:creationId xmlns:a16="http://schemas.microsoft.com/office/drawing/2014/main" id="{D084A4A3-5FBE-9EB5-E8A8-931CA1FF7ECC}"/>
                  </a:ext>
                </a:extLst>
              </p:cNvPr>
              <p:cNvPicPr/>
              <p:nvPr/>
            </p:nvPicPr>
            <p:blipFill>
              <a:blip r:embed="rId529"/>
              <a:stretch>
                <a:fillRect/>
              </a:stretch>
            </p:blipFill>
            <p:spPr>
              <a:xfrm>
                <a:off x="9927463" y="6286091"/>
                <a:ext cx="263849" cy="70200"/>
              </a:xfrm>
              <a:prstGeom prst="rect">
                <a:avLst/>
              </a:prstGeom>
            </p:spPr>
          </p:pic>
        </mc:Fallback>
      </mc:AlternateContent>
      <mc:AlternateContent xmlns:mc="http://schemas.openxmlformats.org/markup-compatibility/2006">
        <mc:Choice xmlns:p14="http://schemas.microsoft.com/office/powerpoint/2010/main" Requires="p14">
          <p:contentPart p14:bwMode="auto" r:id="rId530">
            <p14:nvContentPartPr>
              <p14:cNvPr id="1706" name="Ink 1705">
                <a:extLst>
                  <a:ext uri="{FF2B5EF4-FFF2-40B4-BE49-F238E27FC236}">
                    <a16:creationId xmlns:a16="http://schemas.microsoft.com/office/drawing/2014/main" id="{1354A125-8253-3955-D9F2-F59802D6CB96}"/>
                  </a:ext>
                </a:extLst>
              </p14:cNvPr>
              <p14:cNvContentPartPr/>
              <p14:nvPr/>
            </p14:nvContentPartPr>
            <p14:xfrm>
              <a:off x="10224447" y="6312731"/>
              <a:ext cx="41760" cy="16560"/>
            </p14:xfrm>
          </p:contentPart>
        </mc:Choice>
        <mc:Fallback>
          <p:pic>
            <p:nvPicPr>
              <p:cNvPr id="1706" name="Ink 1705">
                <a:extLst>
                  <a:ext uri="{FF2B5EF4-FFF2-40B4-BE49-F238E27FC236}">
                    <a16:creationId xmlns:a16="http://schemas.microsoft.com/office/drawing/2014/main" id="{1354A125-8253-3955-D9F2-F59802D6CB96}"/>
                  </a:ext>
                </a:extLst>
              </p:cNvPr>
              <p:cNvPicPr/>
              <p:nvPr/>
            </p:nvPicPr>
            <p:blipFill>
              <a:blip r:embed="rId531"/>
              <a:stretch>
                <a:fillRect/>
              </a:stretch>
            </p:blipFill>
            <p:spPr>
              <a:xfrm>
                <a:off x="10213647" y="6301931"/>
                <a:ext cx="63000" cy="37800"/>
              </a:xfrm>
              <a:prstGeom prst="rect">
                <a:avLst/>
              </a:prstGeom>
            </p:spPr>
          </p:pic>
        </mc:Fallback>
      </mc:AlternateContent>
      <mc:AlternateContent xmlns:mc="http://schemas.openxmlformats.org/markup-compatibility/2006">
        <mc:Choice xmlns:p14="http://schemas.microsoft.com/office/powerpoint/2010/main" Requires="p14">
          <p:contentPart p14:bwMode="auto" r:id="rId532">
            <p14:nvContentPartPr>
              <p14:cNvPr id="1707" name="Ink 1706">
                <a:extLst>
                  <a:ext uri="{FF2B5EF4-FFF2-40B4-BE49-F238E27FC236}">
                    <a16:creationId xmlns:a16="http://schemas.microsoft.com/office/drawing/2014/main" id="{DF23C922-5E5B-BDFB-BC4B-09F9784F91BD}"/>
                  </a:ext>
                </a:extLst>
              </p14:cNvPr>
              <p14:cNvContentPartPr/>
              <p14:nvPr/>
            </p14:nvContentPartPr>
            <p14:xfrm>
              <a:off x="10259007" y="6278171"/>
              <a:ext cx="25920" cy="57960"/>
            </p14:xfrm>
          </p:contentPart>
        </mc:Choice>
        <mc:Fallback>
          <p:pic>
            <p:nvPicPr>
              <p:cNvPr id="1707" name="Ink 1706">
                <a:extLst>
                  <a:ext uri="{FF2B5EF4-FFF2-40B4-BE49-F238E27FC236}">
                    <a16:creationId xmlns:a16="http://schemas.microsoft.com/office/drawing/2014/main" id="{DF23C922-5E5B-BDFB-BC4B-09F9784F91BD}"/>
                  </a:ext>
                </a:extLst>
              </p:cNvPr>
              <p:cNvPicPr/>
              <p:nvPr/>
            </p:nvPicPr>
            <p:blipFill>
              <a:blip r:embed="rId533"/>
              <a:stretch>
                <a:fillRect/>
              </a:stretch>
            </p:blipFill>
            <p:spPr>
              <a:xfrm>
                <a:off x="10248055" y="6267371"/>
                <a:ext cx="47459" cy="79200"/>
              </a:xfrm>
              <a:prstGeom prst="rect">
                <a:avLst/>
              </a:prstGeom>
            </p:spPr>
          </p:pic>
        </mc:Fallback>
      </mc:AlternateContent>
      <mc:AlternateContent xmlns:mc="http://schemas.openxmlformats.org/markup-compatibility/2006">
        <mc:Choice xmlns:p14="http://schemas.microsoft.com/office/powerpoint/2010/main" Requires="p14">
          <p:contentPart p14:bwMode="auto" r:id="rId534">
            <p14:nvContentPartPr>
              <p14:cNvPr id="1708" name="Ink 1707">
                <a:extLst>
                  <a:ext uri="{FF2B5EF4-FFF2-40B4-BE49-F238E27FC236}">
                    <a16:creationId xmlns:a16="http://schemas.microsoft.com/office/drawing/2014/main" id="{14996DA6-91F7-7C14-B43A-129EB200D249}"/>
                  </a:ext>
                </a:extLst>
              </p14:cNvPr>
              <p14:cNvContentPartPr/>
              <p14:nvPr/>
            </p14:nvContentPartPr>
            <p14:xfrm>
              <a:off x="10273047" y="6310571"/>
              <a:ext cx="23400" cy="2520"/>
            </p14:xfrm>
          </p:contentPart>
        </mc:Choice>
        <mc:Fallback>
          <p:pic>
            <p:nvPicPr>
              <p:cNvPr id="1708" name="Ink 1707">
                <a:extLst>
                  <a:ext uri="{FF2B5EF4-FFF2-40B4-BE49-F238E27FC236}">
                    <a16:creationId xmlns:a16="http://schemas.microsoft.com/office/drawing/2014/main" id="{14996DA6-91F7-7C14-B43A-129EB200D249}"/>
                  </a:ext>
                </a:extLst>
              </p:cNvPr>
              <p:cNvPicPr/>
              <p:nvPr/>
            </p:nvPicPr>
            <p:blipFill>
              <a:blip r:embed="rId535"/>
              <a:stretch>
                <a:fillRect/>
              </a:stretch>
            </p:blipFill>
            <p:spPr>
              <a:xfrm>
                <a:off x="10262247" y="6301121"/>
                <a:ext cx="44640" cy="21105"/>
              </a:xfrm>
              <a:prstGeom prst="rect">
                <a:avLst/>
              </a:prstGeom>
            </p:spPr>
          </p:pic>
        </mc:Fallback>
      </mc:AlternateContent>
      <mc:AlternateContent xmlns:mc="http://schemas.openxmlformats.org/markup-compatibility/2006">
        <mc:Choice xmlns:p14="http://schemas.microsoft.com/office/powerpoint/2010/main" Requires="p14">
          <p:contentPart p14:bwMode="auto" r:id="rId536">
            <p14:nvContentPartPr>
              <p14:cNvPr id="1709" name="Ink 1708">
                <a:extLst>
                  <a:ext uri="{FF2B5EF4-FFF2-40B4-BE49-F238E27FC236}">
                    <a16:creationId xmlns:a16="http://schemas.microsoft.com/office/drawing/2014/main" id="{9E9A7EEF-A50A-2F67-8AEA-A98ADBA0D213}"/>
                  </a:ext>
                </a:extLst>
              </p14:cNvPr>
              <p14:cNvContentPartPr/>
              <p14:nvPr/>
            </p14:nvContentPartPr>
            <p14:xfrm>
              <a:off x="10212927" y="6285011"/>
              <a:ext cx="5040" cy="5040"/>
            </p14:xfrm>
          </p:contentPart>
        </mc:Choice>
        <mc:Fallback>
          <p:pic>
            <p:nvPicPr>
              <p:cNvPr id="1709" name="Ink 1708">
                <a:extLst>
                  <a:ext uri="{FF2B5EF4-FFF2-40B4-BE49-F238E27FC236}">
                    <a16:creationId xmlns:a16="http://schemas.microsoft.com/office/drawing/2014/main" id="{9E9A7EEF-A50A-2F67-8AEA-A98ADBA0D213}"/>
                  </a:ext>
                </a:extLst>
              </p:cNvPr>
              <p:cNvPicPr/>
              <p:nvPr/>
            </p:nvPicPr>
            <p:blipFill>
              <a:blip r:embed="rId537"/>
              <a:stretch>
                <a:fillRect/>
              </a:stretch>
            </p:blipFill>
            <p:spPr>
              <a:xfrm>
                <a:off x="10201296" y="6274211"/>
                <a:ext cx="27914"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538">
            <p14:nvContentPartPr>
              <p14:cNvPr id="1710" name="Ink 1709">
                <a:extLst>
                  <a:ext uri="{FF2B5EF4-FFF2-40B4-BE49-F238E27FC236}">
                    <a16:creationId xmlns:a16="http://schemas.microsoft.com/office/drawing/2014/main" id="{58102B73-2E0C-D88F-4449-6127106D2116}"/>
                  </a:ext>
                </a:extLst>
              </p14:cNvPr>
              <p14:cNvContentPartPr/>
              <p14:nvPr/>
            </p14:nvContentPartPr>
            <p14:xfrm>
              <a:off x="10323807" y="6303731"/>
              <a:ext cx="37440" cy="34920"/>
            </p14:xfrm>
          </p:contentPart>
        </mc:Choice>
        <mc:Fallback>
          <p:pic>
            <p:nvPicPr>
              <p:cNvPr id="1710" name="Ink 1709">
                <a:extLst>
                  <a:ext uri="{FF2B5EF4-FFF2-40B4-BE49-F238E27FC236}">
                    <a16:creationId xmlns:a16="http://schemas.microsoft.com/office/drawing/2014/main" id="{58102B73-2E0C-D88F-4449-6127106D2116}"/>
                  </a:ext>
                </a:extLst>
              </p:cNvPr>
              <p:cNvPicPr/>
              <p:nvPr/>
            </p:nvPicPr>
            <p:blipFill>
              <a:blip r:embed="rId539"/>
              <a:stretch>
                <a:fillRect/>
              </a:stretch>
            </p:blipFill>
            <p:spPr>
              <a:xfrm>
                <a:off x="10313007" y="6292931"/>
                <a:ext cx="58680" cy="56160"/>
              </a:xfrm>
              <a:prstGeom prst="rect">
                <a:avLst/>
              </a:prstGeom>
            </p:spPr>
          </p:pic>
        </mc:Fallback>
      </mc:AlternateContent>
      <mc:AlternateContent xmlns:mc="http://schemas.openxmlformats.org/markup-compatibility/2006">
        <mc:Choice xmlns:p14="http://schemas.microsoft.com/office/powerpoint/2010/main" Requires="p14">
          <p:contentPart p14:bwMode="auto" r:id="rId540">
            <p14:nvContentPartPr>
              <p14:cNvPr id="1711" name="Ink 1710">
                <a:extLst>
                  <a:ext uri="{FF2B5EF4-FFF2-40B4-BE49-F238E27FC236}">
                    <a16:creationId xmlns:a16="http://schemas.microsoft.com/office/drawing/2014/main" id="{9215FB4B-0C33-7C2E-E333-DDC24D0A06C7}"/>
                  </a:ext>
                </a:extLst>
              </p14:cNvPr>
              <p14:cNvContentPartPr/>
              <p14:nvPr/>
            </p14:nvContentPartPr>
            <p14:xfrm>
              <a:off x="10365207" y="6312731"/>
              <a:ext cx="44280" cy="25920"/>
            </p14:xfrm>
          </p:contentPart>
        </mc:Choice>
        <mc:Fallback>
          <p:pic>
            <p:nvPicPr>
              <p:cNvPr id="1711" name="Ink 1710">
                <a:extLst>
                  <a:ext uri="{FF2B5EF4-FFF2-40B4-BE49-F238E27FC236}">
                    <a16:creationId xmlns:a16="http://schemas.microsoft.com/office/drawing/2014/main" id="{9215FB4B-0C33-7C2E-E333-DDC24D0A06C7}"/>
                  </a:ext>
                </a:extLst>
              </p:cNvPr>
              <p:cNvPicPr/>
              <p:nvPr/>
            </p:nvPicPr>
            <p:blipFill>
              <a:blip r:embed="rId541"/>
              <a:stretch>
                <a:fillRect/>
              </a:stretch>
            </p:blipFill>
            <p:spPr>
              <a:xfrm>
                <a:off x="10354407" y="6301779"/>
                <a:ext cx="65520" cy="47459"/>
              </a:xfrm>
              <a:prstGeom prst="rect">
                <a:avLst/>
              </a:prstGeom>
            </p:spPr>
          </p:pic>
        </mc:Fallback>
      </mc:AlternateContent>
      <mc:AlternateContent xmlns:mc="http://schemas.openxmlformats.org/markup-compatibility/2006">
        <mc:Choice xmlns:p14="http://schemas.microsoft.com/office/powerpoint/2010/main" Requires="p14">
          <p:contentPart p14:bwMode="auto" r:id="rId542">
            <p14:nvContentPartPr>
              <p14:cNvPr id="1712" name="Ink 1711">
                <a:extLst>
                  <a:ext uri="{FF2B5EF4-FFF2-40B4-BE49-F238E27FC236}">
                    <a16:creationId xmlns:a16="http://schemas.microsoft.com/office/drawing/2014/main" id="{6032AFD5-45AC-A44D-F8DB-519C982E6535}"/>
                  </a:ext>
                </a:extLst>
              </p14:cNvPr>
              <p14:cNvContentPartPr/>
              <p14:nvPr/>
            </p14:nvContentPartPr>
            <p14:xfrm>
              <a:off x="10423167" y="6317411"/>
              <a:ext cx="67320" cy="23400"/>
            </p14:xfrm>
          </p:contentPart>
        </mc:Choice>
        <mc:Fallback>
          <p:pic>
            <p:nvPicPr>
              <p:cNvPr id="1712" name="Ink 1711">
                <a:extLst>
                  <a:ext uri="{FF2B5EF4-FFF2-40B4-BE49-F238E27FC236}">
                    <a16:creationId xmlns:a16="http://schemas.microsoft.com/office/drawing/2014/main" id="{6032AFD5-45AC-A44D-F8DB-519C982E6535}"/>
                  </a:ext>
                </a:extLst>
              </p:cNvPr>
              <p:cNvPicPr/>
              <p:nvPr/>
            </p:nvPicPr>
            <p:blipFill>
              <a:blip r:embed="rId543"/>
              <a:stretch>
                <a:fillRect/>
              </a:stretch>
            </p:blipFill>
            <p:spPr>
              <a:xfrm>
                <a:off x="10412367" y="6306611"/>
                <a:ext cx="88560" cy="44640"/>
              </a:xfrm>
              <a:prstGeom prst="rect">
                <a:avLst/>
              </a:prstGeom>
            </p:spPr>
          </p:pic>
        </mc:Fallback>
      </mc:AlternateContent>
      <mc:AlternateContent xmlns:mc="http://schemas.openxmlformats.org/markup-compatibility/2006">
        <mc:Choice xmlns:p14="http://schemas.microsoft.com/office/powerpoint/2010/main" Requires="p14">
          <p:contentPart p14:bwMode="auto" r:id="rId544">
            <p14:nvContentPartPr>
              <p14:cNvPr id="1713" name="Ink 1712">
                <a:extLst>
                  <a:ext uri="{FF2B5EF4-FFF2-40B4-BE49-F238E27FC236}">
                    <a16:creationId xmlns:a16="http://schemas.microsoft.com/office/drawing/2014/main" id="{30916BC4-8788-1E93-8BA4-FC1530B64D0F}"/>
                  </a:ext>
                </a:extLst>
              </p14:cNvPr>
              <p14:cNvContentPartPr/>
              <p14:nvPr/>
            </p14:nvContentPartPr>
            <p14:xfrm>
              <a:off x="10494807" y="6312731"/>
              <a:ext cx="65160" cy="28080"/>
            </p14:xfrm>
          </p:contentPart>
        </mc:Choice>
        <mc:Fallback>
          <p:pic>
            <p:nvPicPr>
              <p:cNvPr id="1713" name="Ink 1712">
                <a:extLst>
                  <a:ext uri="{FF2B5EF4-FFF2-40B4-BE49-F238E27FC236}">
                    <a16:creationId xmlns:a16="http://schemas.microsoft.com/office/drawing/2014/main" id="{30916BC4-8788-1E93-8BA4-FC1530B64D0F}"/>
                  </a:ext>
                </a:extLst>
              </p:cNvPr>
              <p:cNvPicPr/>
              <p:nvPr/>
            </p:nvPicPr>
            <p:blipFill>
              <a:blip r:embed="rId545"/>
              <a:stretch>
                <a:fillRect/>
              </a:stretch>
            </p:blipFill>
            <p:spPr>
              <a:xfrm>
                <a:off x="10484007" y="6301931"/>
                <a:ext cx="86400" cy="49320"/>
              </a:xfrm>
              <a:prstGeom prst="rect">
                <a:avLst/>
              </a:prstGeom>
            </p:spPr>
          </p:pic>
        </mc:Fallback>
      </mc:AlternateContent>
      <mc:AlternateContent xmlns:mc="http://schemas.openxmlformats.org/markup-compatibility/2006">
        <mc:Choice xmlns:p14="http://schemas.microsoft.com/office/powerpoint/2010/main" Requires="p14">
          <p:contentPart p14:bwMode="auto" r:id="rId546">
            <p14:nvContentPartPr>
              <p14:cNvPr id="1714" name="Ink 1713">
                <a:extLst>
                  <a:ext uri="{FF2B5EF4-FFF2-40B4-BE49-F238E27FC236}">
                    <a16:creationId xmlns:a16="http://schemas.microsoft.com/office/drawing/2014/main" id="{65429026-6BCD-070D-5B2F-361087997A44}"/>
                  </a:ext>
                </a:extLst>
              </p14:cNvPr>
              <p14:cNvContentPartPr/>
              <p14:nvPr/>
            </p14:nvContentPartPr>
            <p14:xfrm>
              <a:off x="10549887" y="6308411"/>
              <a:ext cx="34920" cy="39600"/>
            </p14:xfrm>
          </p:contentPart>
        </mc:Choice>
        <mc:Fallback>
          <p:pic>
            <p:nvPicPr>
              <p:cNvPr id="1714" name="Ink 1713">
                <a:extLst>
                  <a:ext uri="{FF2B5EF4-FFF2-40B4-BE49-F238E27FC236}">
                    <a16:creationId xmlns:a16="http://schemas.microsoft.com/office/drawing/2014/main" id="{65429026-6BCD-070D-5B2F-361087997A44}"/>
                  </a:ext>
                </a:extLst>
              </p:cNvPr>
              <p:cNvPicPr/>
              <p:nvPr/>
            </p:nvPicPr>
            <p:blipFill>
              <a:blip r:embed="rId547"/>
              <a:stretch>
                <a:fillRect/>
              </a:stretch>
            </p:blipFill>
            <p:spPr>
              <a:xfrm>
                <a:off x="10539087" y="6297611"/>
                <a:ext cx="56160" cy="60840"/>
              </a:xfrm>
              <a:prstGeom prst="rect">
                <a:avLst/>
              </a:prstGeom>
            </p:spPr>
          </p:pic>
        </mc:Fallback>
      </mc:AlternateContent>
      <mc:AlternateContent xmlns:mc="http://schemas.openxmlformats.org/markup-compatibility/2006">
        <mc:Choice xmlns:p14="http://schemas.microsoft.com/office/powerpoint/2010/main" Requires="p14">
          <p:contentPart p14:bwMode="auto" r:id="rId548">
            <p14:nvContentPartPr>
              <p14:cNvPr id="1715" name="Ink 1714">
                <a:extLst>
                  <a:ext uri="{FF2B5EF4-FFF2-40B4-BE49-F238E27FC236}">
                    <a16:creationId xmlns:a16="http://schemas.microsoft.com/office/drawing/2014/main" id="{2A6B6043-A581-C559-1590-6294B2C3FC3D}"/>
                  </a:ext>
                </a:extLst>
              </p14:cNvPr>
              <p14:cNvContentPartPr/>
              <p14:nvPr/>
            </p14:nvContentPartPr>
            <p14:xfrm>
              <a:off x="10619367" y="6299051"/>
              <a:ext cx="9720" cy="53640"/>
            </p14:xfrm>
          </p:contentPart>
        </mc:Choice>
        <mc:Fallback>
          <p:pic>
            <p:nvPicPr>
              <p:cNvPr id="1715" name="Ink 1714">
                <a:extLst>
                  <a:ext uri="{FF2B5EF4-FFF2-40B4-BE49-F238E27FC236}">
                    <a16:creationId xmlns:a16="http://schemas.microsoft.com/office/drawing/2014/main" id="{2A6B6043-A581-C559-1590-6294B2C3FC3D}"/>
                  </a:ext>
                </a:extLst>
              </p:cNvPr>
              <p:cNvPicPr/>
              <p:nvPr/>
            </p:nvPicPr>
            <p:blipFill>
              <a:blip r:embed="rId549"/>
              <a:stretch>
                <a:fillRect/>
              </a:stretch>
            </p:blipFill>
            <p:spPr>
              <a:xfrm>
                <a:off x="10608567" y="6288251"/>
                <a:ext cx="30960" cy="74880"/>
              </a:xfrm>
              <a:prstGeom prst="rect">
                <a:avLst/>
              </a:prstGeom>
            </p:spPr>
          </p:pic>
        </mc:Fallback>
      </mc:AlternateContent>
      <mc:AlternateContent xmlns:mc="http://schemas.openxmlformats.org/markup-compatibility/2006">
        <mc:Choice xmlns:p14="http://schemas.microsoft.com/office/powerpoint/2010/main" Requires="p14">
          <p:contentPart p14:bwMode="auto" r:id="rId550">
            <p14:nvContentPartPr>
              <p14:cNvPr id="1716" name="Ink 1715">
                <a:extLst>
                  <a:ext uri="{FF2B5EF4-FFF2-40B4-BE49-F238E27FC236}">
                    <a16:creationId xmlns:a16="http://schemas.microsoft.com/office/drawing/2014/main" id="{CA7D4583-631B-FB33-CBB6-146FBC2B914D}"/>
                  </a:ext>
                </a:extLst>
              </p14:cNvPr>
              <p14:cNvContentPartPr/>
              <p14:nvPr/>
            </p14:nvContentPartPr>
            <p14:xfrm>
              <a:off x="10607847" y="6317411"/>
              <a:ext cx="34920" cy="9720"/>
            </p14:xfrm>
          </p:contentPart>
        </mc:Choice>
        <mc:Fallback>
          <p:pic>
            <p:nvPicPr>
              <p:cNvPr id="1716" name="Ink 1715">
                <a:extLst>
                  <a:ext uri="{FF2B5EF4-FFF2-40B4-BE49-F238E27FC236}">
                    <a16:creationId xmlns:a16="http://schemas.microsoft.com/office/drawing/2014/main" id="{CA7D4583-631B-FB33-CBB6-146FBC2B914D}"/>
                  </a:ext>
                </a:extLst>
              </p:cNvPr>
              <p:cNvPicPr/>
              <p:nvPr/>
            </p:nvPicPr>
            <p:blipFill>
              <a:blip r:embed="rId551"/>
              <a:stretch>
                <a:fillRect/>
              </a:stretch>
            </p:blipFill>
            <p:spPr>
              <a:xfrm>
                <a:off x="10597157" y="6306196"/>
                <a:ext cx="55943" cy="31777"/>
              </a:xfrm>
              <a:prstGeom prst="rect">
                <a:avLst/>
              </a:prstGeom>
            </p:spPr>
          </p:pic>
        </mc:Fallback>
      </mc:AlternateContent>
      <mc:AlternateContent xmlns:mc="http://schemas.openxmlformats.org/markup-compatibility/2006">
        <mc:Choice xmlns:p14="http://schemas.microsoft.com/office/powerpoint/2010/main" Requires="p14">
          <p:contentPart p14:bwMode="auto" r:id="rId552">
            <p14:nvContentPartPr>
              <p14:cNvPr id="1717" name="Ink 1716">
                <a:extLst>
                  <a:ext uri="{FF2B5EF4-FFF2-40B4-BE49-F238E27FC236}">
                    <a16:creationId xmlns:a16="http://schemas.microsoft.com/office/drawing/2014/main" id="{99E2B3AF-D184-36CD-E7C0-77106DE154C3}"/>
                  </a:ext>
                </a:extLst>
              </p14:cNvPr>
              <p14:cNvContentPartPr/>
              <p14:nvPr/>
            </p14:nvContentPartPr>
            <p14:xfrm>
              <a:off x="10649247" y="6333611"/>
              <a:ext cx="44280" cy="23400"/>
            </p14:xfrm>
          </p:contentPart>
        </mc:Choice>
        <mc:Fallback>
          <p:pic>
            <p:nvPicPr>
              <p:cNvPr id="1717" name="Ink 1716">
                <a:extLst>
                  <a:ext uri="{FF2B5EF4-FFF2-40B4-BE49-F238E27FC236}">
                    <a16:creationId xmlns:a16="http://schemas.microsoft.com/office/drawing/2014/main" id="{99E2B3AF-D184-36CD-E7C0-77106DE154C3}"/>
                  </a:ext>
                </a:extLst>
              </p:cNvPr>
              <p:cNvPicPr/>
              <p:nvPr/>
            </p:nvPicPr>
            <p:blipFill>
              <a:blip r:embed="rId553"/>
              <a:stretch>
                <a:fillRect/>
              </a:stretch>
            </p:blipFill>
            <p:spPr>
              <a:xfrm>
                <a:off x="10638447" y="6322811"/>
                <a:ext cx="65520" cy="44640"/>
              </a:xfrm>
              <a:prstGeom prst="rect">
                <a:avLst/>
              </a:prstGeom>
            </p:spPr>
          </p:pic>
        </mc:Fallback>
      </mc:AlternateContent>
      <mc:AlternateContent xmlns:mc="http://schemas.openxmlformats.org/markup-compatibility/2006">
        <mc:Choice xmlns:p14="http://schemas.microsoft.com/office/powerpoint/2010/main" Requires="p14">
          <p:contentPart p14:bwMode="auto" r:id="rId554">
            <p14:nvContentPartPr>
              <p14:cNvPr id="1728" name="Ink 1727">
                <a:extLst>
                  <a:ext uri="{FF2B5EF4-FFF2-40B4-BE49-F238E27FC236}">
                    <a16:creationId xmlns:a16="http://schemas.microsoft.com/office/drawing/2014/main" id="{AE69A97F-6341-F644-5E5A-3F1C38D1BEED}"/>
                  </a:ext>
                </a:extLst>
              </p14:cNvPr>
              <p14:cNvContentPartPr/>
              <p14:nvPr/>
            </p14:nvContentPartPr>
            <p14:xfrm>
              <a:off x="7610487" y="6421451"/>
              <a:ext cx="901080" cy="95040"/>
            </p14:xfrm>
          </p:contentPart>
        </mc:Choice>
        <mc:Fallback>
          <p:pic>
            <p:nvPicPr>
              <p:cNvPr id="1728" name="Ink 1727">
                <a:extLst>
                  <a:ext uri="{FF2B5EF4-FFF2-40B4-BE49-F238E27FC236}">
                    <a16:creationId xmlns:a16="http://schemas.microsoft.com/office/drawing/2014/main" id="{AE69A97F-6341-F644-5E5A-3F1C38D1BEED}"/>
                  </a:ext>
                </a:extLst>
              </p:cNvPr>
              <p:cNvPicPr/>
              <p:nvPr/>
            </p:nvPicPr>
            <p:blipFill>
              <a:blip r:embed="rId555"/>
              <a:stretch>
                <a:fillRect/>
              </a:stretch>
            </p:blipFill>
            <p:spPr>
              <a:xfrm>
                <a:off x="7600047" y="6410651"/>
                <a:ext cx="922320" cy="116280"/>
              </a:xfrm>
              <a:prstGeom prst="rect">
                <a:avLst/>
              </a:prstGeom>
            </p:spPr>
          </p:pic>
        </mc:Fallback>
      </mc:AlternateContent>
      <mc:AlternateContent xmlns:mc="http://schemas.openxmlformats.org/markup-compatibility/2006">
        <mc:Choice xmlns:p14="http://schemas.microsoft.com/office/powerpoint/2010/main" Requires="p14">
          <p:contentPart p14:bwMode="auto" r:id="rId556">
            <p14:nvContentPartPr>
              <p14:cNvPr id="1729" name="Ink 1728">
                <a:extLst>
                  <a:ext uri="{FF2B5EF4-FFF2-40B4-BE49-F238E27FC236}">
                    <a16:creationId xmlns:a16="http://schemas.microsoft.com/office/drawing/2014/main" id="{22D6564F-4AE3-54D3-DA95-35708E7C128C}"/>
                  </a:ext>
                </a:extLst>
              </p14:cNvPr>
              <p14:cNvContentPartPr/>
              <p14:nvPr/>
            </p14:nvContentPartPr>
            <p14:xfrm>
              <a:off x="8259567" y="6453851"/>
              <a:ext cx="34920" cy="5040"/>
            </p14:xfrm>
          </p:contentPart>
        </mc:Choice>
        <mc:Fallback>
          <p:pic>
            <p:nvPicPr>
              <p:cNvPr id="1729" name="Ink 1728">
                <a:extLst>
                  <a:ext uri="{FF2B5EF4-FFF2-40B4-BE49-F238E27FC236}">
                    <a16:creationId xmlns:a16="http://schemas.microsoft.com/office/drawing/2014/main" id="{22D6564F-4AE3-54D3-DA95-35708E7C128C}"/>
                  </a:ext>
                </a:extLst>
              </p:cNvPr>
              <p:cNvPicPr/>
              <p:nvPr/>
            </p:nvPicPr>
            <p:blipFill>
              <a:blip r:embed="rId557"/>
              <a:stretch>
                <a:fillRect/>
              </a:stretch>
            </p:blipFill>
            <p:spPr>
              <a:xfrm>
                <a:off x="8248767" y="6443051"/>
                <a:ext cx="56160"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558">
            <p14:nvContentPartPr>
              <p14:cNvPr id="1730" name="Ink 1729">
                <a:extLst>
                  <a:ext uri="{FF2B5EF4-FFF2-40B4-BE49-F238E27FC236}">
                    <a16:creationId xmlns:a16="http://schemas.microsoft.com/office/drawing/2014/main" id="{C16FD1D3-A317-2451-9007-B871698913B3}"/>
                  </a:ext>
                </a:extLst>
              </p14:cNvPr>
              <p14:cNvContentPartPr/>
              <p14:nvPr/>
            </p14:nvContentPartPr>
            <p14:xfrm>
              <a:off x="8559807" y="6446651"/>
              <a:ext cx="69480" cy="41760"/>
            </p14:xfrm>
          </p:contentPart>
        </mc:Choice>
        <mc:Fallback>
          <p:pic>
            <p:nvPicPr>
              <p:cNvPr id="1730" name="Ink 1729">
                <a:extLst>
                  <a:ext uri="{FF2B5EF4-FFF2-40B4-BE49-F238E27FC236}">
                    <a16:creationId xmlns:a16="http://schemas.microsoft.com/office/drawing/2014/main" id="{C16FD1D3-A317-2451-9007-B871698913B3}"/>
                  </a:ext>
                </a:extLst>
              </p:cNvPr>
              <p:cNvPicPr/>
              <p:nvPr/>
            </p:nvPicPr>
            <p:blipFill>
              <a:blip r:embed="rId559"/>
              <a:stretch>
                <a:fillRect/>
              </a:stretch>
            </p:blipFill>
            <p:spPr>
              <a:xfrm>
                <a:off x="8548951" y="6435851"/>
                <a:ext cx="90831" cy="63000"/>
              </a:xfrm>
              <a:prstGeom prst="rect">
                <a:avLst/>
              </a:prstGeom>
            </p:spPr>
          </p:pic>
        </mc:Fallback>
      </mc:AlternateContent>
      <mc:AlternateContent xmlns:mc="http://schemas.openxmlformats.org/markup-compatibility/2006">
        <mc:Choice xmlns:p14="http://schemas.microsoft.com/office/powerpoint/2010/main" Requires="p14">
          <p:contentPart p14:bwMode="auto" r:id="rId560">
            <p14:nvContentPartPr>
              <p14:cNvPr id="1731" name="Ink 1730">
                <a:extLst>
                  <a:ext uri="{FF2B5EF4-FFF2-40B4-BE49-F238E27FC236}">
                    <a16:creationId xmlns:a16="http://schemas.microsoft.com/office/drawing/2014/main" id="{FF2C42CD-6F08-5733-4B7A-E56FC1FCA5BD}"/>
                  </a:ext>
                </a:extLst>
              </p14:cNvPr>
              <p14:cNvContentPartPr/>
              <p14:nvPr/>
            </p14:nvContentPartPr>
            <p14:xfrm>
              <a:off x="8628927" y="6416771"/>
              <a:ext cx="289080" cy="69480"/>
            </p14:xfrm>
          </p:contentPart>
        </mc:Choice>
        <mc:Fallback>
          <p:pic>
            <p:nvPicPr>
              <p:cNvPr id="1731" name="Ink 1730">
                <a:extLst>
                  <a:ext uri="{FF2B5EF4-FFF2-40B4-BE49-F238E27FC236}">
                    <a16:creationId xmlns:a16="http://schemas.microsoft.com/office/drawing/2014/main" id="{FF2C42CD-6F08-5733-4B7A-E56FC1FCA5BD}"/>
                  </a:ext>
                </a:extLst>
              </p:cNvPr>
              <p:cNvPicPr/>
              <p:nvPr/>
            </p:nvPicPr>
            <p:blipFill>
              <a:blip r:embed="rId561"/>
              <a:stretch>
                <a:fillRect/>
              </a:stretch>
            </p:blipFill>
            <p:spPr>
              <a:xfrm>
                <a:off x="8618127" y="6405971"/>
                <a:ext cx="310320" cy="90720"/>
              </a:xfrm>
              <a:prstGeom prst="rect">
                <a:avLst/>
              </a:prstGeom>
            </p:spPr>
          </p:pic>
        </mc:Fallback>
      </mc:AlternateContent>
      <mc:AlternateContent xmlns:mc="http://schemas.openxmlformats.org/markup-compatibility/2006">
        <mc:Choice xmlns:p14="http://schemas.microsoft.com/office/powerpoint/2010/main" Requires="p14">
          <p:contentPart p14:bwMode="auto" r:id="rId562">
            <p14:nvContentPartPr>
              <p14:cNvPr id="1732" name="Ink 1731">
                <a:extLst>
                  <a:ext uri="{FF2B5EF4-FFF2-40B4-BE49-F238E27FC236}">
                    <a16:creationId xmlns:a16="http://schemas.microsoft.com/office/drawing/2014/main" id="{29B89594-B2D8-05DA-1130-00050C5AC599}"/>
                  </a:ext>
                </a:extLst>
              </p14:cNvPr>
              <p14:cNvContentPartPr/>
              <p14:nvPr/>
            </p14:nvContentPartPr>
            <p14:xfrm>
              <a:off x="8866887" y="6409931"/>
              <a:ext cx="14040" cy="5040"/>
            </p14:xfrm>
          </p:contentPart>
        </mc:Choice>
        <mc:Fallback>
          <p:pic>
            <p:nvPicPr>
              <p:cNvPr id="1732" name="Ink 1731">
                <a:extLst>
                  <a:ext uri="{FF2B5EF4-FFF2-40B4-BE49-F238E27FC236}">
                    <a16:creationId xmlns:a16="http://schemas.microsoft.com/office/drawing/2014/main" id="{29B89594-B2D8-05DA-1130-00050C5AC599}"/>
                  </a:ext>
                </a:extLst>
              </p:cNvPr>
              <p:cNvPicPr/>
              <p:nvPr/>
            </p:nvPicPr>
            <p:blipFill>
              <a:blip r:embed="rId563"/>
              <a:stretch>
                <a:fillRect/>
              </a:stretch>
            </p:blipFill>
            <p:spPr>
              <a:xfrm>
                <a:off x="8856357" y="6399131"/>
                <a:ext cx="34749" cy="26280"/>
              </a:xfrm>
              <a:prstGeom prst="rect">
                <a:avLst/>
              </a:prstGeom>
            </p:spPr>
          </p:pic>
        </mc:Fallback>
      </mc:AlternateContent>
      <mc:AlternateContent xmlns:mc="http://schemas.openxmlformats.org/markup-compatibility/2006">
        <mc:Choice xmlns:p14="http://schemas.microsoft.com/office/powerpoint/2010/main" Requires="p14">
          <p:contentPart p14:bwMode="auto" r:id="rId564">
            <p14:nvContentPartPr>
              <p14:cNvPr id="1733" name="Ink 1732">
                <a:extLst>
                  <a:ext uri="{FF2B5EF4-FFF2-40B4-BE49-F238E27FC236}">
                    <a16:creationId xmlns:a16="http://schemas.microsoft.com/office/drawing/2014/main" id="{6DAB3BFC-F31C-BB69-4B11-A57CB6CC02F8}"/>
                  </a:ext>
                </a:extLst>
              </p14:cNvPr>
              <p14:cNvContentPartPr/>
              <p14:nvPr/>
            </p14:nvContentPartPr>
            <p14:xfrm>
              <a:off x="8912967" y="6435491"/>
              <a:ext cx="132120" cy="43200"/>
            </p14:xfrm>
          </p:contentPart>
        </mc:Choice>
        <mc:Fallback>
          <p:pic>
            <p:nvPicPr>
              <p:cNvPr id="1733" name="Ink 1732">
                <a:extLst>
                  <a:ext uri="{FF2B5EF4-FFF2-40B4-BE49-F238E27FC236}">
                    <a16:creationId xmlns:a16="http://schemas.microsoft.com/office/drawing/2014/main" id="{6DAB3BFC-F31C-BB69-4B11-A57CB6CC02F8}"/>
                  </a:ext>
                </a:extLst>
              </p:cNvPr>
              <p:cNvPicPr/>
              <p:nvPr/>
            </p:nvPicPr>
            <p:blipFill>
              <a:blip r:embed="rId565"/>
              <a:stretch>
                <a:fillRect/>
              </a:stretch>
            </p:blipFill>
            <p:spPr>
              <a:xfrm>
                <a:off x="8902167" y="6424691"/>
                <a:ext cx="153360" cy="64440"/>
              </a:xfrm>
              <a:prstGeom prst="rect">
                <a:avLst/>
              </a:prstGeom>
            </p:spPr>
          </p:pic>
        </mc:Fallback>
      </mc:AlternateContent>
      <mc:AlternateContent xmlns:mc="http://schemas.openxmlformats.org/markup-compatibility/2006">
        <mc:Choice xmlns:p14="http://schemas.microsoft.com/office/powerpoint/2010/main" Requires="p14">
          <p:contentPart p14:bwMode="auto" r:id="rId566">
            <p14:nvContentPartPr>
              <p14:cNvPr id="1734" name="Ink 1733">
                <a:extLst>
                  <a:ext uri="{FF2B5EF4-FFF2-40B4-BE49-F238E27FC236}">
                    <a16:creationId xmlns:a16="http://schemas.microsoft.com/office/drawing/2014/main" id="{9BEA260D-B468-7400-525E-89F534FCBFA9}"/>
                  </a:ext>
                </a:extLst>
              </p14:cNvPr>
              <p14:cNvContentPartPr/>
              <p14:nvPr/>
            </p14:nvContentPartPr>
            <p14:xfrm>
              <a:off x="9113847" y="6403091"/>
              <a:ext cx="205920" cy="76680"/>
            </p14:xfrm>
          </p:contentPart>
        </mc:Choice>
        <mc:Fallback>
          <p:pic>
            <p:nvPicPr>
              <p:cNvPr id="1734" name="Ink 1733">
                <a:extLst>
                  <a:ext uri="{FF2B5EF4-FFF2-40B4-BE49-F238E27FC236}">
                    <a16:creationId xmlns:a16="http://schemas.microsoft.com/office/drawing/2014/main" id="{9BEA260D-B468-7400-525E-89F534FCBFA9}"/>
                  </a:ext>
                </a:extLst>
              </p:cNvPr>
              <p:cNvPicPr/>
              <p:nvPr/>
            </p:nvPicPr>
            <p:blipFill>
              <a:blip r:embed="rId567"/>
              <a:stretch>
                <a:fillRect/>
              </a:stretch>
            </p:blipFill>
            <p:spPr>
              <a:xfrm>
                <a:off x="9103047" y="6392291"/>
                <a:ext cx="227160" cy="97920"/>
              </a:xfrm>
              <a:prstGeom prst="rect">
                <a:avLst/>
              </a:prstGeom>
            </p:spPr>
          </p:pic>
        </mc:Fallback>
      </mc:AlternateContent>
      <mc:AlternateContent xmlns:mc="http://schemas.openxmlformats.org/markup-compatibility/2006">
        <mc:Choice xmlns:p14="http://schemas.microsoft.com/office/powerpoint/2010/main" Requires="p14">
          <p:contentPart p14:bwMode="auto" r:id="rId568">
            <p14:nvContentPartPr>
              <p14:cNvPr id="1735" name="Ink 1734">
                <a:extLst>
                  <a:ext uri="{FF2B5EF4-FFF2-40B4-BE49-F238E27FC236}">
                    <a16:creationId xmlns:a16="http://schemas.microsoft.com/office/drawing/2014/main" id="{BDD0AF12-5C96-9E35-ED3B-C79757006C5C}"/>
                  </a:ext>
                </a:extLst>
              </p14:cNvPr>
              <p14:cNvContentPartPr/>
              <p14:nvPr/>
            </p14:nvContentPartPr>
            <p14:xfrm>
              <a:off x="9358647" y="6398411"/>
              <a:ext cx="330480" cy="76680"/>
            </p14:xfrm>
          </p:contentPart>
        </mc:Choice>
        <mc:Fallback>
          <p:pic>
            <p:nvPicPr>
              <p:cNvPr id="1735" name="Ink 1734">
                <a:extLst>
                  <a:ext uri="{FF2B5EF4-FFF2-40B4-BE49-F238E27FC236}">
                    <a16:creationId xmlns:a16="http://schemas.microsoft.com/office/drawing/2014/main" id="{BDD0AF12-5C96-9E35-ED3B-C79757006C5C}"/>
                  </a:ext>
                </a:extLst>
              </p:cNvPr>
              <p:cNvPicPr/>
              <p:nvPr/>
            </p:nvPicPr>
            <p:blipFill>
              <a:blip r:embed="rId569"/>
              <a:stretch>
                <a:fillRect/>
              </a:stretch>
            </p:blipFill>
            <p:spPr>
              <a:xfrm>
                <a:off x="9347847" y="6387611"/>
                <a:ext cx="351720" cy="97920"/>
              </a:xfrm>
              <a:prstGeom prst="rect">
                <a:avLst/>
              </a:prstGeom>
            </p:spPr>
          </p:pic>
        </mc:Fallback>
      </mc:AlternateContent>
      <mc:AlternateContent xmlns:mc="http://schemas.openxmlformats.org/markup-compatibility/2006">
        <mc:Choice xmlns:p14="http://schemas.microsoft.com/office/powerpoint/2010/main" Requires="p14">
          <p:contentPart p14:bwMode="auto" r:id="rId570">
            <p14:nvContentPartPr>
              <p14:cNvPr id="1736" name="Ink 1735">
                <a:extLst>
                  <a:ext uri="{FF2B5EF4-FFF2-40B4-BE49-F238E27FC236}">
                    <a16:creationId xmlns:a16="http://schemas.microsoft.com/office/drawing/2014/main" id="{7FCF1605-6BF0-3660-FC06-E65DCA9460D0}"/>
                  </a:ext>
                </a:extLst>
              </p14:cNvPr>
              <p14:cNvContentPartPr/>
              <p14:nvPr/>
            </p14:nvContentPartPr>
            <p14:xfrm>
              <a:off x="9698127" y="6403091"/>
              <a:ext cx="240480" cy="85680"/>
            </p14:xfrm>
          </p:contentPart>
        </mc:Choice>
        <mc:Fallback>
          <p:pic>
            <p:nvPicPr>
              <p:cNvPr id="1736" name="Ink 1735">
                <a:extLst>
                  <a:ext uri="{FF2B5EF4-FFF2-40B4-BE49-F238E27FC236}">
                    <a16:creationId xmlns:a16="http://schemas.microsoft.com/office/drawing/2014/main" id="{7FCF1605-6BF0-3660-FC06-E65DCA9460D0}"/>
                  </a:ext>
                </a:extLst>
              </p:cNvPr>
              <p:cNvPicPr/>
              <p:nvPr/>
            </p:nvPicPr>
            <p:blipFill>
              <a:blip r:embed="rId571"/>
              <a:stretch>
                <a:fillRect/>
              </a:stretch>
            </p:blipFill>
            <p:spPr>
              <a:xfrm>
                <a:off x="9687327" y="6392291"/>
                <a:ext cx="261720" cy="106920"/>
              </a:xfrm>
              <a:prstGeom prst="rect">
                <a:avLst/>
              </a:prstGeom>
            </p:spPr>
          </p:pic>
        </mc:Fallback>
      </mc:AlternateContent>
      <mc:AlternateContent xmlns:mc="http://schemas.openxmlformats.org/markup-compatibility/2006">
        <mc:Choice xmlns:p14="http://schemas.microsoft.com/office/powerpoint/2010/main" Requires="p14">
          <p:contentPart p14:bwMode="auto" r:id="rId572">
            <p14:nvContentPartPr>
              <p14:cNvPr id="1737" name="Ink 1736">
                <a:extLst>
                  <a:ext uri="{FF2B5EF4-FFF2-40B4-BE49-F238E27FC236}">
                    <a16:creationId xmlns:a16="http://schemas.microsoft.com/office/drawing/2014/main" id="{AA658D5E-48E1-7649-FF19-9D0A969971C2}"/>
                  </a:ext>
                </a:extLst>
              </p14:cNvPr>
              <p14:cNvContentPartPr/>
              <p14:nvPr/>
            </p14:nvContentPartPr>
            <p14:xfrm>
              <a:off x="9903687" y="6403091"/>
              <a:ext cx="16560" cy="7200"/>
            </p14:xfrm>
          </p:contentPart>
        </mc:Choice>
        <mc:Fallback>
          <p:pic>
            <p:nvPicPr>
              <p:cNvPr id="1737" name="Ink 1736">
                <a:extLst>
                  <a:ext uri="{FF2B5EF4-FFF2-40B4-BE49-F238E27FC236}">
                    <a16:creationId xmlns:a16="http://schemas.microsoft.com/office/drawing/2014/main" id="{AA658D5E-48E1-7649-FF19-9D0A969971C2}"/>
                  </a:ext>
                </a:extLst>
              </p:cNvPr>
              <p:cNvPicPr/>
              <p:nvPr/>
            </p:nvPicPr>
            <p:blipFill>
              <a:blip r:embed="rId573"/>
              <a:stretch>
                <a:fillRect/>
              </a:stretch>
            </p:blipFill>
            <p:spPr>
              <a:xfrm>
                <a:off x="9892887" y="6392291"/>
                <a:ext cx="3780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574">
            <p14:nvContentPartPr>
              <p14:cNvPr id="1738" name="Ink 1737">
                <a:extLst>
                  <a:ext uri="{FF2B5EF4-FFF2-40B4-BE49-F238E27FC236}">
                    <a16:creationId xmlns:a16="http://schemas.microsoft.com/office/drawing/2014/main" id="{772B2013-52E0-9C93-1663-18328775FD69}"/>
                  </a:ext>
                </a:extLst>
              </p14:cNvPr>
              <p14:cNvContentPartPr/>
              <p14:nvPr/>
            </p14:nvContentPartPr>
            <p14:xfrm>
              <a:off x="9928887" y="6451331"/>
              <a:ext cx="132120" cy="48960"/>
            </p14:xfrm>
          </p:contentPart>
        </mc:Choice>
        <mc:Fallback>
          <p:pic>
            <p:nvPicPr>
              <p:cNvPr id="1738" name="Ink 1737">
                <a:extLst>
                  <a:ext uri="{FF2B5EF4-FFF2-40B4-BE49-F238E27FC236}">
                    <a16:creationId xmlns:a16="http://schemas.microsoft.com/office/drawing/2014/main" id="{772B2013-52E0-9C93-1663-18328775FD69}"/>
                  </a:ext>
                </a:extLst>
              </p:cNvPr>
              <p:cNvPicPr/>
              <p:nvPr/>
            </p:nvPicPr>
            <p:blipFill>
              <a:blip r:embed="rId575"/>
              <a:stretch>
                <a:fillRect/>
              </a:stretch>
            </p:blipFill>
            <p:spPr>
              <a:xfrm>
                <a:off x="9918057" y="6440451"/>
                <a:ext cx="153418" cy="70357"/>
              </a:xfrm>
              <a:prstGeom prst="rect">
                <a:avLst/>
              </a:prstGeom>
            </p:spPr>
          </p:pic>
        </mc:Fallback>
      </mc:AlternateContent>
      <mc:AlternateContent xmlns:mc="http://schemas.openxmlformats.org/markup-compatibility/2006">
        <mc:Choice xmlns:p14="http://schemas.microsoft.com/office/powerpoint/2010/main" Requires="p14">
          <p:contentPart p14:bwMode="auto" r:id="rId576">
            <p14:nvContentPartPr>
              <p14:cNvPr id="1739" name="Ink 1738">
                <a:extLst>
                  <a:ext uri="{FF2B5EF4-FFF2-40B4-BE49-F238E27FC236}">
                    <a16:creationId xmlns:a16="http://schemas.microsoft.com/office/drawing/2014/main" id="{A62C6CD2-CB9D-5197-3B10-877A0183DF26}"/>
                  </a:ext>
                </a:extLst>
              </p14:cNvPr>
              <p14:cNvContentPartPr/>
              <p14:nvPr/>
            </p14:nvContentPartPr>
            <p14:xfrm>
              <a:off x="10092687" y="6444491"/>
              <a:ext cx="132120" cy="46440"/>
            </p14:xfrm>
          </p:contentPart>
        </mc:Choice>
        <mc:Fallback>
          <p:pic>
            <p:nvPicPr>
              <p:cNvPr id="1739" name="Ink 1738">
                <a:extLst>
                  <a:ext uri="{FF2B5EF4-FFF2-40B4-BE49-F238E27FC236}">
                    <a16:creationId xmlns:a16="http://schemas.microsoft.com/office/drawing/2014/main" id="{A62C6CD2-CB9D-5197-3B10-877A0183DF26}"/>
                  </a:ext>
                </a:extLst>
              </p:cNvPr>
              <p:cNvPicPr/>
              <p:nvPr/>
            </p:nvPicPr>
            <p:blipFill>
              <a:blip r:embed="rId577"/>
              <a:stretch>
                <a:fillRect/>
              </a:stretch>
            </p:blipFill>
            <p:spPr>
              <a:xfrm>
                <a:off x="10081887" y="6433691"/>
                <a:ext cx="153360" cy="67680"/>
              </a:xfrm>
              <a:prstGeom prst="rect">
                <a:avLst/>
              </a:prstGeom>
            </p:spPr>
          </p:pic>
        </mc:Fallback>
      </mc:AlternateContent>
      <mc:AlternateContent xmlns:mc="http://schemas.openxmlformats.org/markup-compatibility/2006">
        <mc:Choice xmlns:p14="http://schemas.microsoft.com/office/powerpoint/2010/main" Requires="p14">
          <p:contentPart p14:bwMode="auto" r:id="rId578">
            <p14:nvContentPartPr>
              <p14:cNvPr id="1740" name="Ink 1739">
                <a:extLst>
                  <a:ext uri="{FF2B5EF4-FFF2-40B4-BE49-F238E27FC236}">
                    <a16:creationId xmlns:a16="http://schemas.microsoft.com/office/drawing/2014/main" id="{5A1B8B42-D8AC-9A53-3E22-2801F9C87B5A}"/>
                  </a:ext>
                </a:extLst>
              </p14:cNvPr>
              <p14:cNvContentPartPr/>
              <p14:nvPr/>
            </p14:nvContentPartPr>
            <p14:xfrm>
              <a:off x="10188807" y="6407771"/>
              <a:ext cx="17640" cy="11520"/>
            </p14:xfrm>
          </p:contentPart>
        </mc:Choice>
        <mc:Fallback>
          <p:pic>
            <p:nvPicPr>
              <p:cNvPr id="1740" name="Ink 1739">
                <a:extLst>
                  <a:ext uri="{FF2B5EF4-FFF2-40B4-BE49-F238E27FC236}">
                    <a16:creationId xmlns:a16="http://schemas.microsoft.com/office/drawing/2014/main" id="{5A1B8B42-D8AC-9A53-3E22-2801F9C87B5A}"/>
                  </a:ext>
                </a:extLst>
              </p:cNvPr>
              <p:cNvPicPr/>
              <p:nvPr/>
            </p:nvPicPr>
            <p:blipFill>
              <a:blip r:embed="rId579"/>
              <a:stretch>
                <a:fillRect/>
              </a:stretch>
            </p:blipFill>
            <p:spPr>
              <a:xfrm>
                <a:off x="10177782" y="6396971"/>
                <a:ext cx="39323" cy="32760"/>
              </a:xfrm>
              <a:prstGeom prst="rect">
                <a:avLst/>
              </a:prstGeom>
            </p:spPr>
          </p:pic>
        </mc:Fallback>
      </mc:AlternateContent>
      <mc:AlternateContent xmlns:mc="http://schemas.openxmlformats.org/markup-compatibility/2006">
        <mc:Choice xmlns:p14="http://schemas.microsoft.com/office/powerpoint/2010/main" Requires="p14">
          <p:contentPart p14:bwMode="auto" r:id="rId580">
            <p14:nvContentPartPr>
              <p14:cNvPr id="1741" name="Ink 1740">
                <a:extLst>
                  <a:ext uri="{FF2B5EF4-FFF2-40B4-BE49-F238E27FC236}">
                    <a16:creationId xmlns:a16="http://schemas.microsoft.com/office/drawing/2014/main" id="{DBC8A468-6A60-D623-890C-67624C75283A}"/>
                  </a:ext>
                </a:extLst>
              </p14:cNvPr>
              <p14:cNvContentPartPr/>
              <p14:nvPr/>
            </p14:nvContentPartPr>
            <p14:xfrm>
              <a:off x="10226607" y="6423611"/>
              <a:ext cx="106560" cy="72000"/>
            </p14:xfrm>
          </p:contentPart>
        </mc:Choice>
        <mc:Fallback>
          <p:pic>
            <p:nvPicPr>
              <p:cNvPr id="1741" name="Ink 1740">
                <a:extLst>
                  <a:ext uri="{FF2B5EF4-FFF2-40B4-BE49-F238E27FC236}">
                    <a16:creationId xmlns:a16="http://schemas.microsoft.com/office/drawing/2014/main" id="{DBC8A468-6A60-D623-890C-67624C75283A}"/>
                  </a:ext>
                </a:extLst>
              </p:cNvPr>
              <p:cNvPicPr/>
              <p:nvPr/>
            </p:nvPicPr>
            <p:blipFill>
              <a:blip r:embed="rId581"/>
              <a:stretch>
                <a:fillRect/>
              </a:stretch>
            </p:blipFill>
            <p:spPr>
              <a:xfrm>
                <a:off x="10215807" y="6412811"/>
                <a:ext cx="127800" cy="93240"/>
              </a:xfrm>
              <a:prstGeom prst="rect">
                <a:avLst/>
              </a:prstGeom>
            </p:spPr>
          </p:pic>
        </mc:Fallback>
      </mc:AlternateContent>
      <mc:AlternateContent xmlns:mc="http://schemas.openxmlformats.org/markup-compatibility/2006">
        <mc:Choice xmlns:p14="http://schemas.microsoft.com/office/powerpoint/2010/main" Requires="p14">
          <p:contentPart p14:bwMode="auto" r:id="rId582">
            <p14:nvContentPartPr>
              <p14:cNvPr id="1747" name="Ink 1746">
                <a:extLst>
                  <a:ext uri="{FF2B5EF4-FFF2-40B4-BE49-F238E27FC236}">
                    <a16:creationId xmlns:a16="http://schemas.microsoft.com/office/drawing/2014/main" id="{39DC65A9-5516-632F-172A-EB942333F9D4}"/>
                  </a:ext>
                </a:extLst>
              </p14:cNvPr>
              <p14:cNvContentPartPr/>
              <p14:nvPr/>
            </p14:nvContentPartPr>
            <p14:xfrm>
              <a:off x="10198975" y="6435255"/>
              <a:ext cx="55800" cy="25920"/>
            </p14:xfrm>
          </p:contentPart>
        </mc:Choice>
        <mc:Fallback>
          <p:pic>
            <p:nvPicPr>
              <p:cNvPr id="1747" name="Ink 1746">
                <a:extLst>
                  <a:ext uri="{FF2B5EF4-FFF2-40B4-BE49-F238E27FC236}">
                    <a16:creationId xmlns:a16="http://schemas.microsoft.com/office/drawing/2014/main" id="{39DC65A9-5516-632F-172A-EB942333F9D4}"/>
                  </a:ext>
                </a:extLst>
              </p:cNvPr>
              <p:cNvPicPr/>
              <p:nvPr/>
            </p:nvPicPr>
            <p:blipFill>
              <a:blip r:embed="rId583"/>
              <a:stretch>
                <a:fillRect/>
              </a:stretch>
            </p:blipFill>
            <p:spPr>
              <a:xfrm>
                <a:off x="10184935" y="6421215"/>
                <a:ext cx="84240" cy="54360"/>
              </a:xfrm>
              <a:prstGeom prst="rect">
                <a:avLst/>
              </a:prstGeom>
            </p:spPr>
          </p:pic>
        </mc:Fallback>
      </mc:AlternateContent>
      <mc:AlternateContent xmlns:mc="http://schemas.openxmlformats.org/markup-compatibility/2006">
        <mc:Choice xmlns:p14="http://schemas.microsoft.com/office/powerpoint/2010/main" Requires="p14">
          <p:contentPart p14:bwMode="auto" r:id="rId584">
            <p14:nvContentPartPr>
              <p14:cNvPr id="1748" name="Ink 1747">
                <a:extLst>
                  <a:ext uri="{FF2B5EF4-FFF2-40B4-BE49-F238E27FC236}">
                    <a16:creationId xmlns:a16="http://schemas.microsoft.com/office/drawing/2014/main" id="{F4355889-A8E6-3447-ACD0-278695A8338B}"/>
                  </a:ext>
                </a:extLst>
              </p14:cNvPr>
              <p14:cNvContentPartPr/>
              <p14:nvPr/>
            </p14:nvContentPartPr>
            <p14:xfrm>
              <a:off x="10381495" y="6396015"/>
              <a:ext cx="270360" cy="104400"/>
            </p14:xfrm>
          </p:contentPart>
        </mc:Choice>
        <mc:Fallback>
          <p:pic>
            <p:nvPicPr>
              <p:cNvPr id="1748" name="Ink 1747">
                <a:extLst>
                  <a:ext uri="{FF2B5EF4-FFF2-40B4-BE49-F238E27FC236}">
                    <a16:creationId xmlns:a16="http://schemas.microsoft.com/office/drawing/2014/main" id="{F4355889-A8E6-3447-ACD0-278695A8338B}"/>
                  </a:ext>
                </a:extLst>
              </p:cNvPr>
              <p:cNvPicPr/>
              <p:nvPr/>
            </p:nvPicPr>
            <p:blipFill>
              <a:blip r:embed="rId585"/>
              <a:stretch>
                <a:fillRect/>
              </a:stretch>
            </p:blipFill>
            <p:spPr>
              <a:xfrm>
                <a:off x="10370709" y="6385215"/>
                <a:ext cx="291572" cy="125640"/>
              </a:xfrm>
              <a:prstGeom prst="rect">
                <a:avLst/>
              </a:prstGeom>
            </p:spPr>
          </p:pic>
        </mc:Fallback>
      </mc:AlternateContent>
      <mc:AlternateContent xmlns:mc="http://schemas.openxmlformats.org/markup-compatibility/2006">
        <mc:Choice xmlns:p14="http://schemas.microsoft.com/office/powerpoint/2010/main" Requires="p14">
          <p:contentPart p14:bwMode="auto" r:id="rId586">
            <p14:nvContentPartPr>
              <p14:cNvPr id="1753" name="Ink 1752">
                <a:extLst>
                  <a:ext uri="{FF2B5EF4-FFF2-40B4-BE49-F238E27FC236}">
                    <a16:creationId xmlns:a16="http://schemas.microsoft.com/office/drawing/2014/main" id="{A63CE383-5761-BDC1-AC8C-A1CB373B8824}"/>
                  </a:ext>
                </a:extLst>
              </p14:cNvPr>
              <p14:cNvContentPartPr/>
              <p14:nvPr/>
            </p14:nvContentPartPr>
            <p14:xfrm>
              <a:off x="10681735" y="6474495"/>
              <a:ext cx="16560" cy="7200"/>
            </p14:xfrm>
          </p:contentPart>
        </mc:Choice>
        <mc:Fallback>
          <p:pic>
            <p:nvPicPr>
              <p:cNvPr id="1753" name="Ink 1752">
                <a:extLst>
                  <a:ext uri="{FF2B5EF4-FFF2-40B4-BE49-F238E27FC236}">
                    <a16:creationId xmlns:a16="http://schemas.microsoft.com/office/drawing/2014/main" id="{A63CE383-5761-BDC1-AC8C-A1CB373B8824}"/>
                  </a:ext>
                </a:extLst>
              </p:cNvPr>
              <p:cNvPicPr/>
              <p:nvPr/>
            </p:nvPicPr>
            <p:blipFill>
              <a:blip r:embed="rId587"/>
              <a:stretch>
                <a:fillRect/>
              </a:stretch>
            </p:blipFill>
            <p:spPr>
              <a:xfrm>
                <a:off x="10670935" y="6464055"/>
                <a:ext cx="37800" cy="28440"/>
              </a:xfrm>
              <a:prstGeom prst="rect">
                <a:avLst/>
              </a:prstGeom>
            </p:spPr>
          </p:pic>
        </mc:Fallback>
      </mc:AlternateContent>
      <mc:AlternateContent xmlns:mc="http://schemas.openxmlformats.org/markup-compatibility/2006">
        <mc:Choice xmlns:p14="http://schemas.microsoft.com/office/powerpoint/2010/main" Requires="p14">
          <p:contentPart p14:bwMode="auto" r:id="rId588">
            <p14:nvContentPartPr>
              <p14:cNvPr id="1761" name="Ink 1760">
                <a:extLst>
                  <a:ext uri="{FF2B5EF4-FFF2-40B4-BE49-F238E27FC236}">
                    <a16:creationId xmlns:a16="http://schemas.microsoft.com/office/drawing/2014/main" id="{E1000BEE-825E-DEA1-9945-67AEE7EF3E7D}"/>
                  </a:ext>
                </a:extLst>
              </p14:cNvPr>
              <p14:cNvContentPartPr/>
              <p14:nvPr/>
            </p14:nvContentPartPr>
            <p14:xfrm>
              <a:off x="7589695" y="6550815"/>
              <a:ext cx="556920" cy="120600"/>
            </p14:xfrm>
          </p:contentPart>
        </mc:Choice>
        <mc:Fallback>
          <p:pic>
            <p:nvPicPr>
              <p:cNvPr id="1761" name="Ink 1760">
                <a:extLst>
                  <a:ext uri="{FF2B5EF4-FFF2-40B4-BE49-F238E27FC236}">
                    <a16:creationId xmlns:a16="http://schemas.microsoft.com/office/drawing/2014/main" id="{E1000BEE-825E-DEA1-9945-67AEE7EF3E7D}"/>
                  </a:ext>
                </a:extLst>
              </p:cNvPr>
              <p:cNvPicPr/>
              <p:nvPr/>
            </p:nvPicPr>
            <p:blipFill>
              <a:blip r:embed="rId589"/>
              <a:stretch>
                <a:fillRect/>
              </a:stretch>
            </p:blipFill>
            <p:spPr>
              <a:xfrm>
                <a:off x="7579255" y="6540015"/>
                <a:ext cx="578160" cy="141840"/>
              </a:xfrm>
              <a:prstGeom prst="rect">
                <a:avLst/>
              </a:prstGeom>
            </p:spPr>
          </p:pic>
        </mc:Fallback>
      </mc:AlternateContent>
      <mc:AlternateContent xmlns:mc="http://schemas.openxmlformats.org/markup-compatibility/2006">
        <mc:Choice xmlns:p14="http://schemas.microsoft.com/office/powerpoint/2010/main" Requires="p14">
          <p:contentPart p14:bwMode="auto" r:id="rId590">
            <p14:nvContentPartPr>
              <p14:cNvPr id="1764" name="Ink 1763">
                <a:extLst>
                  <a:ext uri="{FF2B5EF4-FFF2-40B4-BE49-F238E27FC236}">
                    <a16:creationId xmlns:a16="http://schemas.microsoft.com/office/drawing/2014/main" id="{04E3DD16-80E6-4BD5-E530-F8B563B74EDE}"/>
                  </a:ext>
                </a:extLst>
              </p14:cNvPr>
              <p14:cNvContentPartPr/>
              <p14:nvPr/>
            </p14:nvContentPartPr>
            <p14:xfrm>
              <a:off x="8201695" y="6571335"/>
              <a:ext cx="97200" cy="67320"/>
            </p14:xfrm>
          </p:contentPart>
        </mc:Choice>
        <mc:Fallback>
          <p:pic>
            <p:nvPicPr>
              <p:cNvPr id="1764" name="Ink 1763">
                <a:extLst>
                  <a:ext uri="{FF2B5EF4-FFF2-40B4-BE49-F238E27FC236}">
                    <a16:creationId xmlns:a16="http://schemas.microsoft.com/office/drawing/2014/main" id="{04E3DD16-80E6-4BD5-E530-F8B563B74EDE}"/>
                  </a:ext>
                </a:extLst>
              </p:cNvPr>
              <p:cNvPicPr/>
              <p:nvPr/>
            </p:nvPicPr>
            <p:blipFill>
              <a:blip r:embed="rId591"/>
              <a:stretch>
                <a:fillRect/>
              </a:stretch>
            </p:blipFill>
            <p:spPr>
              <a:xfrm>
                <a:off x="8191255" y="6560895"/>
                <a:ext cx="118440" cy="88560"/>
              </a:xfrm>
              <a:prstGeom prst="rect">
                <a:avLst/>
              </a:prstGeom>
            </p:spPr>
          </p:pic>
        </mc:Fallback>
      </mc:AlternateContent>
      <mc:AlternateContent xmlns:mc="http://schemas.openxmlformats.org/markup-compatibility/2006">
        <mc:Choice xmlns:p14="http://schemas.microsoft.com/office/powerpoint/2010/main" Requires="p14">
          <p:contentPart p14:bwMode="auto" r:id="rId592">
            <p14:nvContentPartPr>
              <p14:cNvPr id="1780" name="Ink 1779">
                <a:extLst>
                  <a:ext uri="{FF2B5EF4-FFF2-40B4-BE49-F238E27FC236}">
                    <a16:creationId xmlns:a16="http://schemas.microsoft.com/office/drawing/2014/main" id="{6C8437B6-EF34-D1A4-B81F-A70DFD3A4148}"/>
                  </a:ext>
                </a:extLst>
              </p14:cNvPr>
              <p14:cNvContentPartPr/>
              <p14:nvPr/>
            </p14:nvContentPartPr>
            <p14:xfrm>
              <a:off x="8342455" y="6529935"/>
              <a:ext cx="1591560" cy="164160"/>
            </p14:xfrm>
          </p:contentPart>
        </mc:Choice>
        <mc:Fallback>
          <p:pic>
            <p:nvPicPr>
              <p:cNvPr id="1780" name="Ink 1779">
                <a:extLst>
                  <a:ext uri="{FF2B5EF4-FFF2-40B4-BE49-F238E27FC236}">
                    <a16:creationId xmlns:a16="http://schemas.microsoft.com/office/drawing/2014/main" id="{6C8437B6-EF34-D1A4-B81F-A70DFD3A4148}"/>
                  </a:ext>
                </a:extLst>
              </p:cNvPr>
              <p:cNvPicPr/>
              <p:nvPr/>
            </p:nvPicPr>
            <p:blipFill>
              <a:blip r:embed="rId593"/>
              <a:stretch>
                <a:fillRect/>
              </a:stretch>
            </p:blipFill>
            <p:spPr>
              <a:xfrm>
                <a:off x="8332013" y="6519135"/>
                <a:ext cx="1612805" cy="185400"/>
              </a:xfrm>
              <a:prstGeom prst="rect">
                <a:avLst/>
              </a:prstGeom>
            </p:spPr>
          </p:pic>
        </mc:Fallback>
      </mc:AlternateContent>
      <mc:AlternateContent xmlns:mc="http://schemas.openxmlformats.org/markup-compatibility/2006">
        <mc:Choice xmlns:p14="http://schemas.microsoft.com/office/powerpoint/2010/main" Requires="p14">
          <p:contentPart p14:bwMode="auto" r:id="rId594">
            <p14:nvContentPartPr>
              <p14:cNvPr id="1783" name="Ink 1782">
                <a:extLst>
                  <a:ext uri="{FF2B5EF4-FFF2-40B4-BE49-F238E27FC236}">
                    <a16:creationId xmlns:a16="http://schemas.microsoft.com/office/drawing/2014/main" id="{79247F68-8EB3-A96C-3A09-269C10CD3FAE}"/>
                  </a:ext>
                </a:extLst>
              </p14:cNvPr>
              <p14:cNvContentPartPr/>
              <p14:nvPr/>
            </p14:nvContentPartPr>
            <p14:xfrm>
              <a:off x="9977575" y="6559815"/>
              <a:ext cx="309600" cy="72000"/>
            </p14:xfrm>
          </p:contentPart>
        </mc:Choice>
        <mc:Fallback>
          <p:pic>
            <p:nvPicPr>
              <p:cNvPr id="1783" name="Ink 1782">
                <a:extLst>
                  <a:ext uri="{FF2B5EF4-FFF2-40B4-BE49-F238E27FC236}">
                    <a16:creationId xmlns:a16="http://schemas.microsoft.com/office/drawing/2014/main" id="{79247F68-8EB3-A96C-3A09-269C10CD3FAE}"/>
                  </a:ext>
                </a:extLst>
              </p:cNvPr>
              <p:cNvPicPr/>
              <p:nvPr/>
            </p:nvPicPr>
            <p:blipFill>
              <a:blip r:embed="rId595"/>
              <a:stretch>
                <a:fillRect/>
              </a:stretch>
            </p:blipFill>
            <p:spPr>
              <a:xfrm>
                <a:off x="9966775" y="6549375"/>
                <a:ext cx="330840" cy="93240"/>
              </a:xfrm>
              <a:prstGeom prst="rect">
                <a:avLst/>
              </a:prstGeom>
            </p:spPr>
          </p:pic>
        </mc:Fallback>
      </mc:AlternateContent>
      <mc:AlternateContent xmlns:mc="http://schemas.openxmlformats.org/markup-compatibility/2006">
        <mc:Choice xmlns:p14="http://schemas.microsoft.com/office/powerpoint/2010/main" Requires="p14">
          <p:contentPart p14:bwMode="auto" r:id="rId596">
            <p14:nvContentPartPr>
              <p14:cNvPr id="1796" name="Ink 1795">
                <a:extLst>
                  <a:ext uri="{FF2B5EF4-FFF2-40B4-BE49-F238E27FC236}">
                    <a16:creationId xmlns:a16="http://schemas.microsoft.com/office/drawing/2014/main" id="{B5B3790B-E93C-22E0-D1B8-FB6C523ECE3C}"/>
                  </a:ext>
                </a:extLst>
              </p14:cNvPr>
              <p14:cNvContentPartPr/>
              <p14:nvPr/>
            </p14:nvContentPartPr>
            <p14:xfrm>
              <a:off x="10282135" y="6555495"/>
              <a:ext cx="905400" cy="89280"/>
            </p14:xfrm>
          </p:contentPart>
        </mc:Choice>
        <mc:Fallback>
          <p:pic>
            <p:nvPicPr>
              <p:cNvPr id="1796" name="Ink 1795">
                <a:extLst>
                  <a:ext uri="{FF2B5EF4-FFF2-40B4-BE49-F238E27FC236}">
                    <a16:creationId xmlns:a16="http://schemas.microsoft.com/office/drawing/2014/main" id="{B5B3790B-E93C-22E0-D1B8-FB6C523ECE3C}"/>
                  </a:ext>
                </a:extLst>
              </p:cNvPr>
              <p:cNvPicPr/>
              <p:nvPr/>
            </p:nvPicPr>
            <p:blipFill>
              <a:blip r:embed="rId597"/>
              <a:stretch>
                <a:fillRect/>
              </a:stretch>
            </p:blipFill>
            <p:spPr>
              <a:xfrm>
                <a:off x="10271695" y="6544695"/>
                <a:ext cx="926640" cy="110520"/>
              </a:xfrm>
              <a:prstGeom prst="rect">
                <a:avLst/>
              </a:prstGeom>
            </p:spPr>
          </p:pic>
        </mc:Fallback>
      </mc:AlternateContent>
    </p:spTree>
    <p:extLst>
      <p:ext uri="{BB962C8B-B14F-4D97-AF65-F5344CB8AC3E}">
        <p14:creationId xmlns:p14="http://schemas.microsoft.com/office/powerpoint/2010/main" val="768574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7102D-0CBF-1D57-802A-300DE151F4A0}"/>
              </a:ext>
            </a:extLst>
          </p:cNvPr>
          <p:cNvSpPr>
            <a:spLocks noGrp="1"/>
          </p:cNvSpPr>
          <p:nvPr>
            <p:ph type="title"/>
          </p:nvPr>
        </p:nvSpPr>
        <p:spPr/>
        <p:txBody>
          <a:bodyPr/>
          <a:lstStyle/>
          <a:p>
            <a:r>
              <a:rPr lang="en-GB" dirty="0"/>
              <a:t>Why I enjoyed this musical:</a:t>
            </a:r>
            <a:endParaRPr lang="en-US" dirty="0"/>
          </a:p>
        </p:txBody>
      </p:sp>
      <p:sp>
        <p:nvSpPr>
          <p:cNvPr id="5" name="Content Placeholder 4">
            <a:extLst>
              <a:ext uri="{FF2B5EF4-FFF2-40B4-BE49-F238E27FC236}">
                <a16:creationId xmlns:a16="http://schemas.microsoft.com/office/drawing/2014/main" id="{21F8DF7C-A35E-7A82-C480-2E1086172DEA}"/>
              </a:ext>
            </a:extLst>
          </p:cNvPr>
          <p:cNvSpPr txBox="1">
            <a:spLocks noGrp="1"/>
          </p:cNvSpPr>
          <p:nvPr>
            <p:ph idx="1"/>
          </p:nvPr>
        </p:nvSpPr>
        <p:spPr>
          <a:xfrm>
            <a:off x="838200" y="1825625"/>
            <a:ext cx="10515600" cy="2419124"/>
          </a:xfrm>
          <a:prstGeom prst="rect">
            <a:avLst/>
          </a:prstGeom>
          <a:noFill/>
        </p:spPr>
        <p:txBody>
          <a:bodyPr wrap="square" rtlCol="0">
            <a:spAutoFit/>
          </a:bodyPr>
          <a:lstStyle/>
          <a:p>
            <a:pPr algn="l"/>
            <a:r>
              <a:rPr lang="en-GB" dirty="0"/>
              <a:t>I enjoyed this musical on many levels.From a set designer perspective the L.E.D. Screens, projections , moving train and more are visual marvels. Furthermore , the music impacted my ears from the feeling of inspiration , optimism , enchantment and ability of convey a narrative story which captures the feeling of collaboration through its :mash ups , duets.</a:t>
            </a:r>
            <a:endParaRPr lang="en-US" dirty="0"/>
          </a:p>
        </p:txBody>
      </p:sp>
    </p:spTree>
    <p:extLst>
      <p:ext uri="{BB962C8B-B14F-4D97-AF65-F5344CB8AC3E}">
        <p14:creationId xmlns:p14="http://schemas.microsoft.com/office/powerpoint/2010/main" val="1314283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65AA5-62F7-427B-C022-8C623EE6281F}"/>
              </a:ext>
            </a:extLst>
          </p:cNvPr>
          <p:cNvSpPr>
            <a:spLocks noGrp="1"/>
          </p:cNvSpPr>
          <p:nvPr>
            <p:ph type="title"/>
          </p:nvPr>
        </p:nvSpPr>
        <p:spPr/>
        <p:txBody>
          <a:bodyPr/>
          <a:lstStyle/>
          <a:p>
            <a:r>
              <a:rPr lang="en-GB" dirty="0"/>
              <a:t>Concepts covered:</a:t>
            </a:r>
            <a:endParaRPr lang="en-US" dirty="0"/>
          </a:p>
        </p:txBody>
      </p:sp>
      <p:sp>
        <p:nvSpPr>
          <p:cNvPr id="3" name="Content Placeholder 2">
            <a:extLst>
              <a:ext uri="{FF2B5EF4-FFF2-40B4-BE49-F238E27FC236}">
                <a16:creationId xmlns:a16="http://schemas.microsoft.com/office/drawing/2014/main" id="{3EBEFE0C-57AA-8B3C-7C86-2636B84FD87F}"/>
              </a:ext>
            </a:extLst>
          </p:cNvPr>
          <p:cNvSpPr>
            <a:spLocks noGrp="1"/>
          </p:cNvSpPr>
          <p:nvPr>
            <p:ph idx="1"/>
          </p:nvPr>
        </p:nvSpPr>
        <p:spPr/>
        <p:txBody>
          <a:bodyPr/>
          <a:lstStyle/>
          <a:p>
            <a:r>
              <a:rPr lang="en-GB" dirty="0"/>
              <a:t>This piece of media links to the concepts covered in unit 2 as shown through its topics and themes. Additional themes include: collaboration, teamwork , team building , becoming a team player. Referencing topic 1 – I density and a sense of place, coincidently as this message matches up with the musicals themes.  </a:t>
            </a:r>
            <a:endParaRPr lang="en-US" dirty="0"/>
          </a:p>
        </p:txBody>
      </p:sp>
    </p:spTree>
    <p:extLst>
      <p:ext uri="{BB962C8B-B14F-4D97-AF65-F5344CB8AC3E}">
        <p14:creationId xmlns:p14="http://schemas.microsoft.com/office/powerpoint/2010/main" val="3167613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722E0-CE4A-3901-601A-17568A921BF9}"/>
              </a:ext>
            </a:extLst>
          </p:cNvPr>
          <p:cNvSpPr>
            <a:spLocks noGrp="1"/>
          </p:cNvSpPr>
          <p:nvPr>
            <p:ph type="title"/>
          </p:nvPr>
        </p:nvSpPr>
        <p:spPr/>
        <p:txBody>
          <a:bodyPr/>
          <a:lstStyle/>
          <a:p>
            <a:r>
              <a:rPr lang="en-GB" dirty="0"/>
              <a:t>Main themes of the production:</a:t>
            </a:r>
            <a:endParaRPr lang="en-US" dirty="0"/>
          </a:p>
        </p:txBody>
      </p:sp>
      <p:sp>
        <p:nvSpPr>
          <p:cNvPr id="3" name="Content Placeholder 2">
            <a:extLst>
              <a:ext uri="{FF2B5EF4-FFF2-40B4-BE49-F238E27FC236}">
                <a16:creationId xmlns:a16="http://schemas.microsoft.com/office/drawing/2014/main" id="{10BC6890-71B7-0039-86B5-3E968CA08A83}"/>
              </a:ext>
            </a:extLst>
          </p:cNvPr>
          <p:cNvSpPr>
            <a:spLocks noGrp="1"/>
          </p:cNvSpPr>
          <p:nvPr>
            <p:ph idx="1"/>
          </p:nvPr>
        </p:nvSpPr>
        <p:spPr/>
        <p:txBody>
          <a:bodyPr/>
          <a:lstStyle/>
          <a:p>
            <a:r>
              <a:rPr lang="en-GB" dirty="0"/>
              <a:t>The main these of this production include the story of finding yourself and unlocking your lost potential in addition to self discovery within reconciliation of connecting with others through past mistakes. Freedom is a theme briefly explored, interwoven with expressionism and belief in voice. Other themes concise to Ageism , Racism and Sexism are dissolved </a:t>
            </a:r>
            <a:r>
              <a:rPr lang="en-GB"/>
              <a:t>into everyday life </a:t>
            </a:r>
            <a:endParaRPr lang="en-US" dirty="0"/>
          </a:p>
        </p:txBody>
      </p:sp>
    </p:spTree>
    <p:extLst>
      <p:ext uri="{BB962C8B-B14F-4D97-AF65-F5344CB8AC3E}">
        <p14:creationId xmlns:p14="http://schemas.microsoft.com/office/powerpoint/2010/main" val="2915358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B03C7-AD9C-ABD5-9729-7F36D0AD75C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0EF564F-669C-6F3D-81EB-A62F9B3A430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13545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D86DF-5BF4-BCFF-812A-C609ED259E9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27A7EF1-7B14-3F40-81BC-0027AB89EBC4}"/>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0770850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Why I enjoyed this musical:</vt:lpstr>
      <vt:lpstr>Concepts covered:</vt:lpstr>
      <vt:lpstr>Main themes of the production: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Braidley</dc:creator>
  <cp:lastModifiedBy>Anna Braidley</cp:lastModifiedBy>
  <cp:revision>1</cp:revision>
  <dcterms:created xsi:type="dcterms:W3CDTF">2023-11-12T15:36:51Z</dcterms:created>
  <dcterms:modified xsi:type="dcterms:W3CDTF">2023-11-12T17:42:36Z</dcterms:modified>
</cp:coreProperties>
</file>