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5"/>
  </p:notesMasterIdLst>
  <p:sldIdLst>
    <p:sldId id="256" r:id="rId2"/>
    <p:sldId id="305" r:id="rId3"/>
    <p:sldId id="306" r:id="rId4"/>
    <p:sldId id="258" r:id="rId5"/>
    <p:sldId id="257" r:id="rId6"/>
    <p:sldId id="259" r:id="rId7"/>
    <p:sldId id="307" r:id="rId8"/>
    <p:sldId id="309" r:id="rId9"/>
    <p:sldId id="310" r:id="rId10"/>
    <p:sldId id="262" r:id="rId11"/>
    <p:sldId id="296" r:id="rId12"/>
    <p:sldId id="292" r:id="rId13"/>
    <p:sldId id="311" r:id="rId14"/>
    <p:sldId id="285" r:id="rId15"/>
    <p:sldId id="312" r:id="rId16"/>
    <p:sldId id="287" r:id="rId17"/>
    <p:sldId id="288" r:id="rId18"/>
    <p:sldId id="289" r:id="rId19"/>
    <p:sldId id="290" r:id="rId20"/>
    <p:sldId id="286" r:id="rId21"/>
    <p:sldId id="271" r:id="rId22"/>
    <p:sldId id="264" r:id="rId23"/>
    <p:sldId id="282" r:id="rId24"/>
    <p:sldId id="283" r:id="rId25"/>
    <p:sldId id="275" r:id="rId26"/>
    <p:sldId id="277" r:id="rId27"/>
    <p:sldId id="276" r:id="rId28"/>
    <p:sldId id="278" r:id="rId29"/>
    <p:sldId id="281" r:id="rId30"/>
    <p:sldId id="280" r:id="rId31"/>
    <p:sldId id="316" r:id="rId32"/>
    <p:sldId id="321" r:id="rId33"/>
    <p:sldId id="322" r:id="rId34"/>
    <p:sldId id="323" r:id="rId35"/>
    <p:sldId id="324" r:id="rId36"/>
    <p:sldId id="325" r:id="rId37"/>
    <p:sldId id="326" r:id="rId38"/>
    <p:sldId id="327" r:id="rId39"/>
    <p:sldId id="328" r:id="rId40"/>
    <p:sldId id="329" r:id="rId41"/>
    <p:sldId id="330" r:id="rId42"/>
    <p:sldId id="261" r:id="rId43"/>
    <p:sldId id="315"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9"/>
    <p:restoredTop sz="94694"/>
  </p:normalViewPr>
  <p:slideViewPr>
    <p:cSldViewPr snapToGrid="0" snapToObjects="1">
      <p:cViewPr varScale="1">
        <p:scale>
          <a:sx n="121" d="100"/>
          <a:sy n="121" d="100"/>
        </p:scale>
        <p:origin x="1872" y="1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EACA8D-7CFF-4D49-B9C4-86394D5ACE5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7E11B14-2C27-49B6-91E0-23B5B7F86404}">
      <dgm:prSet/>
      <dgm:spPr/>
      <dgm:t>
        <a:bodyPr/>
        <a:lstStyle/>
        <a:p>
          <a:r>
            <a:rPr lang="en-US"/>
            <a:t>The manifesto can be seen as a statement of intentions, something by which you act, or a set of ethical guidelines set out for the improvement of any given situation.</a:t>
          </a:r>
        </a:p>
      </dgm:t>
    </dgm:pt>
    <dgm:pt modelId="{748BD27C-0100-4A70-954B-ABD7FD051F54}" type="parTrans" cxnId="{4FFF8B03-7FCB-4442-905A-AF6C327A8B31}">
      <dgm:prSet/>
      <dgm:spPr/>
      <dgm:t>
        <a:bodyPr/>
        <a:lstStyle/>
        <a:p>
          <a:endParaRPr lang="en-US"/>
        </a:p>
      </dgm:t>
    </dgm:pt>
    <dgm:pt modelId="{A5DCA45B-F951-49FE-A91D-9AB543502F34}" type="sibTrans" cxnId="{4FFF8B03-7FCB-4442-905A-AF6C327A8B31}">
      <dgm:prSet/>
      <dgm:spPr/>
      <dgm:t>
        <a:bodyPr/>
        <a:lstStyle/>
        <a:p>
          <a:endParaRPr lang="en-US"/>
        </a:p>
      </dgm:t>
    </dgm:pt>
    <dgm:pt modelId="{039F8AA1-E4D6-4B0B-8DBB-E38BDBA5346C}">
      <dgm:prSet/>
      <dgm:spPr/>
      <dgm:t>
        <a:bodyPr/>
        <a:lstStyle/>
        <a:p>
          <a:r>
            <a:rPr lang="en-US"/>
            <a:t>However, although a manifesto is always political, it can be considered as a positive conduit of change and as such has been implemented many times in art and design history.</a:t>
          </a:r>
        </a:p>
      </dgm:t>
    </dgm:pt>
    <dgm:pt modelId="{C06397C1-5EA8-4997-8C1B-339C4BD4044A}" type="parTrans" cxnId="{B8C4FCE0-CCDD-4FC6-981A-FEA9211FEA65}">
      <dgm:prSet/>
      <dgm:spPr/>
      <dgm:t>
        <a:bodyPr/>
        <a:lstStyle/>
        <a:p>
          <a:endParaRPr lang="en-US"/>
        </a:p>
      </dgm:t>
    </dgm:pt>
    <dgm:pt modelId="{079A170F-8005-47A3-BFD1-B2B7F3C5EE6D}" type="sibTrans" cxnId="{B8C4FCE0-CCDD-4FC6-981A-FEA9211FEA65}">
      <dgm:prSet/>
      <dgm:spPr/>
      <dgm:t>
        <a:bodyPr/>
        <a:lstStyle/>
        <a:p>
          <a:endParaRPr lang="en-US"/>
        </a:p>
      </dgm:t>
    </dgm:pt>
    <dgm:pt modelId="{61F0F6F5-80E9-4F6A-8762-0626721B0D90}">
      <dgm:prSet/>
      <dgm:spPr/>
      <dgm:t>
        <a:bodyPr/>
        <a:lstStyle/>
        <a:p>
          <a:r>
            <a:rPr lang="en-US"/>
            <a:t>For this task the aim is to write about what you believe in, especially in regards with your ambitions and beliefs as a practitioner of art and design.</a:t>
          </a:r>
        </a:p>
      </dgm:t>
    </dgm:pt>
    <dgm:pt modelId="{E3AE69E8-F1D6-4C9F-BB01-0875D0E80FB5}" type="parTrans" cxnId="{151E92C1-70F9-471F-8509-AECAEDFFA942}">
      <dgm:prSet/>
      <dgm:spPr/>
      <dgm:t>
        <a:bodyPr/>
        <a:lstStyle/>
        <a:p>
          <a:endParaRPr lang="en-US"/>
        </a:p>
      </dgm:t>
    </dgm:pt>
    <dgm:pt modelId="{D6E813F7-94E6-49C1-AEC6-EAAC097277C2}" type="sibTrans" cxnId="{151E92C1-70F9-471F-8509-AECAEDFFA942}">
      <dgm:prSet/>
      <dgm:spPr/>
      <dgm:t>
        <a:bodyPr/>
        <a:lstStyle/>
        <a:p>
          <a:endParaRPr lang="en-US"/>
        </a:p>
      </dgm:t>
    </dgm:pt>
    <dgm:pt modelId="{47A6B966-0772-8949-BD8D-86387484AFC1}" type="pres">
      <dgm:prSet presAssocID="{A7EACA8D-7CFF-4D49-B9C4-86394D5ACE55}" presName="vert0" presStyleCnt="0">
        <dgm:presLayoutVars>
          <dgm:dir/>
          <dgm:animOne val="branch"/>
          <dgm:animLvl val="lvl"/>
        </dgm:presLayoutVars>
      </dgm:prSet>
      <dgm:spPr/>
    </dgm:pt>
    <dgm:pt modelId="{368B3DFE-9490-AF49-8873-397D4D837F54}" type="pres">
      <dgm:prSet presAssocID="{B7E11B14-2C27-49B6-91E0-23B5B7F86404}" presName="thickLine" presStyleLbl="alignNode1" presStyleIdx="0" presStyleCnt="3"/>
      <dgm:spPr/>
    </dgm:pt>
    <dgm:pt modelId="{85DBB8B5-825B-4043-B491-6D436E250CB7}" type="pres">
      <dgm:prSet presAssocID="{B7E11B14-2C27-49B6-91E0-23B5B7F86404}" presName="horz1" presStyleCnt="0"/>
      <dgm:spPr/>
    </dgm:pt>
    <dgm:pt modelId="{D7239262-E2F4-FB4A-AA9E-F53F20060069}" type="pres">
      <dgm:prSet presAssocID="{B7E11B14-2C27-49B6-91E0-23B5B7F86404}" presName="tx1" presStyleLbl="revTx" presStyleIdx="0" presStyleCnt="3"/>
      <dgm:spPr/>
    </dgm:pt>
    <dgm:pt modelId="{1D0E79FB-2783-DE47-A5F6-A8F38EDB472A}" type="pres">
      <dgm:prSet presAssocID="{B7E11B14-2C27-49B6-91E0-23B5B7F86404}" presName="vert1" presStyleCnt="0"/>
      <dgm:spPr/>
    </dgm:pt>
    <dgm:pt modelId="{1592B6E9-F58D-B240-B086-FEB91C301A33}" type="pres">
      <dgm:prSet presAssocID="{039F8AA1-E4D6-4B0B-8DBB-E38BDBA5346C}" presName="thickLine" presStyleLbl="alignNode1" presStyleIdx="1" presStyleCnt="3"/>
      <dgm:spPr/>
    </dgm:pt>
    <dgm:pt modelId="{C1A9A366-B1B9-9547-8822-E6A76965416D}" type="pres">
      <dgm:prSet presAssocID="{039F8AA1-E4D6-4B0B-8DBB-E38BDBA5346C}" presName="horz1" presStyleCnt="0"/>
      <dgm:spPr/>
    </dgm:pt>
    <dgm:pt modelId="{96968575-3B40-DA41-BBAB-C90167F8F696}" type="pres">
      <dgm:prSet presAssocID="{039F8AA1-E4D6-4B0B-8DBB-E38BDBA5346C}" presName="tx1" presStyleLbl="revTx" presStyleIdx="1" presStyleCnt="3"/>
      <dgm:spPr/>
    </dgm:pt>
    <dgm:pt modelId="{0805354F-EBE4-1642-A57D-9511BB2E0196}" type="pres">
      <dgm:prSet presAssocID="{039F8AA1-E4D6-4B0B-8DBB-E38BDBA5346C}" presName="vert1" presStyleCnt="0"/>
      <dgm:spPr/>
    </dgm:pt>
    <dgm:pt modelId="{8FF864D3-A9B9-6B49-B465-5FD9E2FB5B40}" type="pres">
      <dgm:prSet presAssocID="{61F0F6F5-80E9-4F6A-8762-0626721B0D90}" presName="thickLine" presStyleLbl="alignNode1" presStyleIdx="2" presStyleCnt="3"/>
      <dgm:spPr/>
    </dgm:pt>
    <dgm:pt modelId="{956FE0B5-991E-6648-A0E7-E6305F42620F}" type="pres">
      <dgm:prSet presAssocID="{61F0F6F5-80E9-4F6A-8762-0626721B0D90}" presName="horz1" presStyleCnt="0"/>
      <dgm:spPr/>
    </dgm:pt>
    <dgm:pt modelId="{AF5FE0F5-0BB1-3B43-8867-1349B366B887}" type="pres">
      <dgm:prSet presAssocID="{61F0F6F5-80E9-4F6A-8762-0626721B0D90}" presName="tx1" presStyleLbl="revTx" presStyleIdx="2" presStyleCnt="3"/>
      <dgm:spPr/>
    </dgm:pt>
    <dgm:pt modelId="{A9F1F47E-F717-F34D-9808-6BAFDAA8FEBC}" type="pres">
      <dgm:prSet presAssocID="{61F0F6F5-80E9-4F6A-8762-0626721B0D90}" presName="vert1" presStyleCnt="0"/>
      <dgm:spPr/>
    </dgm:pt>
  </dgm:ptLst>
  <dgm:cxnLst>
    <dgm:cxn modelId="{4FFF8B03-7FCB-4442-905A-AF6C327A8B31}" srcId="{A7EACA8D-7CFF-4D49-B9C4-86394D5ACE55}" destId="{B7E11B14-2C27-49B6-91E0-23B5B7F86404}" srcOrd="0" destOrd="0" parTransId="{748BD27C-0100-4A70-954B-ABD7FD051F54}" sibTransId="{A5DCA45B-F951-49FE-A91D-9AB543502F34}"/>
    <dgm:cxn modelId="{21F7247F-A287-374F-952C-2B25D1BDAF80}" type="presOf" srcId="{61F0F6F5-80E9-4F6A-8762-0626721B0D90}" destId="{AF5FE0F5-0BB1-3B43-8867-1349B366B887}" srcOrd="0" destOrd="0" presId="urn:microsoft.com/office/officeart/2008/layout/LinedList"/>
    <dgm:cxn modelId="{151E92C1-70F9-471F-8509-AECAEDFFA942}" srcId="{A7EACA8D-7CFF-4D49-B9C4-86394D5ACE55}" destId="{61F0F6F5-80E9-4F6A-8762-0626721B0D90}" srcOrd="2" destOrd="0" parTransId="{E3AE69E8-F1D6-4C9F-BB01-0875D0E80FB5}" sibTransId="{D6E813F7-94E6-49C1-AEC6-EAAC097277C2}"/>
    <dgm:cxn modelId="{632CFBCC-5AB2-E643-8785-33C2C85577CD}" type="presOf" srcId="{A7EACA8D-7CFF-4D49-B9C4-86394D5ACE55}" destId="{47A6B966-0772-8949-BD8D-86387484AFC1}" srcOrd="0" destOrd="0" presId="urn:microsoft.com/office/officeart/2008/layout/LinedList"/>
    <dgm:cxn modelId="{B8C4FCE0-CCDD-4FC6-981A-FEA9211FEA65}" srcId="{A7EACA8D-7CFF-4D49-B9C4-86394D5ACE55}" destId="{039F8AA1-E4D6-4B0B-8DBB-E38BDBA5346C}" srcOrd="1" destOrd="0" parTransId="{C06397C1-5EA8-4997-8C1B-339C4BD4044A}" sibTransId="{079A170F-8005-47A3-BFD1-B2B7F3C5EE6D}"/>
    <dgm:cxn modelId="{0B54BDFA-2266-1D4C-81D3-89CAB323E8AE}" type="presOf" srcId="{B7E11B14-2C27-49B6-91E0-23B5B7F86404}" destId="{D7239262-E2F4-FB4A-AA9E-F53F20060069}" srcOrd="0" destOrd="0" presId="urn:microsoft.com/office/officeart/2008/layout/LinedList"/>
    <dgm:cxn modelId="{95D0E5FC-5D11-CA44-99C0-AA4AF3AA2230}" type="presOf" srcId="{039F8AA1-E4D6-4B0B-8DBB-E38BDBA5346C}" destId="{96968575-3B40-DA41-BBAB-C90167F8F696}" srcOrd="0" destOrd="0" presId="urn:microsoft.com/office/officeart/2008/layout/LinedList"/>
    <dgm:cxn modelId="{E13E73B8-7A5A-C749-A865-6E3B03453A2C}" type="presParOf" srcId="{47A6B966-0772-8949-BD8D-86387484AFC1}" destId="{368B3DFE-9490-AF49-8873-397D4D837F54}" srcOrd="0" destOrd="0" presId="urn:microsoft.com/office/officeart/2008/layout/LinedList"/>
    <dgm:cxn modelId="{030796D8-6A8C-5A4F-9822-BA4DB4F3DDB9}" type="presParOf" srcId="{47A6B966-0772-8949-BD8D-86387484AFC1}" destId="{85DBB8B5-825B-4043-B491-6D436E250CB7}" srcOrd="1" destOrd="0" presId="urn:microsoft.com/office/officeart/2008/layout/LinedList"/>
    <dgm:cxn modelId="{86B4033B-BD61-1D40-ABF7-61E955C116E7}" type="presParOf" srcId="{85DBB8B5-825B-4043-B491-6D436E250CB7}" destId="{D7239262-E2F4-FB4A-AA9E-F53F20060069}" srcOrd="0" destOrd="0" presId="urn:microsoft.com/office/officeart/2008/layout/LinedList"/>
    <dgm:cxn modelId="{6EEE2FBF-BCFA-4749-A68B-969B35658C96}" type="presParOf" srcId="{85DBB8B5-825B-4043-B491-6D436E250CB7}" destId="{1D0E79FB-2783-DE47-A5F6-A8F38EDB472A}" srcOrd="1" destOrd="0" presId="urn:microsoft.com/office/officeart/2008/layout/LinedList"/>
    <dgm:cxn modelId="{C75AEA53-4239-9C46-9690-9B5059E5C9EE}" type="presParOf" srcId="{47A6B966-0772-8949-BD8D-86387484AFC1}" destId="{1592B6E9-F58D-B240-B086-FEB91C301A33}" srcOrd="2" destOrd="0" presId="urn:microsoft.com/office/officeart/2008/layout/LinedList"/>
    <dgm:cxn modelId="{D27BE96D-B01C-0747-BE68-004E1AD8F0DE}" type="presParOf" srcId="{47A6B966-0772-8949-BD8D-86387484AFC1}" destId="{C1A9A366-B1B9-9547-8822-E6A76965416D}" srcOrd="3" destOrd="0" presId="urn:microsoft.com/office/officeart/2008/layout/LinedList"/>
    <dgm:cxn modelId="{28679FE2-A503-C445-81E2-FE95139B56BD}" type="presParOf" srcId="{C1A9A366-B1B9-9547-8822-E6A76965416D}" destId="{96968575-3B40-DA41-BBAB-C90167F8F696}" srcOrd="0" destOrd="0" presId="urn:microsoft.com/office/officeart/2008/layout/LinedList"/>
    <dgm:cxn modelId="{9DCAD4E9-CF75-E343-BBA3-52E2968887C6}" type="presParOf" srcId="{C1A9A366-B1B9-9547-8822-E6A76965416D}" destId="{0805354F-EBE4-1642-A57D-9511BB2E0196}" srcOrd="1" destOrd="0" presId="urn:microsoft.com/office/officeart/2008/layout/LinedList"/>
    <dgm:cxn modelId="{D7D23702-D7CF-1C49-B61B-69CDAEEF3FC3}" type="presParOf" srcId="{47A6B966-0772-8949-BD8D-86387484AFC1}" destId="{8FF864D3-A9B9-6B49-B465-5FD9E2FB5B40}" srcOrd="4" destOrd="0" presId="urn:microsoft.com/office/officeart/2008/layout/LinedList"/>
    <dgm:cxn modelId="{3F1DA2D8-FE5C-F94B-A860-608438FC0BDF}" type="presParOf" srcId="{47A6B966-0772-8949-BD8D-86387484AFC1}" destId="{956FE0B5-991E-6648-A0E7-E6305F42620F}" srcOrd="5" destOrd="0" presId="urn:microsoft.com/office/officeart/2008/layout/LinedList"/>
    <dgm:cxn modelId="{89822743-18AF-F74E-8A85-5D34185088AA}" type="presParOf" srcId="{956FE0B5-991E-6648-A0E7-E6305F42620F}" destId="{AF5FE0F5-0BB1-3B43-8867-1349B366B887}" srcOrd="0" destOrd="0" presId="urn:microsoft.com/office/officeart/2008/layout/LinedList"/>
    <dgm:cxn modelId="{994826F9-A434-C640-9A49-E36AD4AF2609}" type="presParOf" srcId="{956FE0B5-991E-6648-A0E7-E6305F42620F}" destId="{A9F1F47E-F717-F34D-9808-6BAFDAA8FE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319C0A-1F0D-40FF-8D3C-CDDDAACF571D}"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F18A7DD4-F9CE-4B24-94BB-63B4711434B7}">
      <dgm:prSet/>
      <dgm:spPr/>
      <dgm:t>
        <a:bodyPr/>
        <a:lstStyle/>
        <a:p>
          <a:r>
            <a:rPr lang="en-US" dirty="0"/>
            <a:t>The Founding and Manifesto of Futurism, FT Marinetti, 1909</a:t>
          </a:r>
        </a:p>
      </dgm:t>
    </dgm:pt>
    <dgm:pt modelId="{C522F9D2-4273-407F-A6E3-C7C945C31D16}" type="parTrans" cxnId="{5037CA68-885C-40C4-B0F8-C5D8709F426A}">
      <dgm:prSet/>
      <dgm:spPr/>
      <dgm:t>
        <a:bodyPr/>
        <a:lstStyle/>
        <a:p>
          <a:endParaRPr lang="en-US"/>
        </a:p>
      </dgm:t>
    </dgm:pt>
    <dgm:pt modelId="{10DE1D90-186C-48A2-80B2-5909ADB72AD0}" type="sibTrans" cxnId="{5037CA68-885C-40C4-B0F8-C5D8709F426A}">
      <dgm:prSet/>
      <dgm:spPr/>
      <dgm:t>
        <a:bodyPr/>
        <a:lstStyle/>
        <a:p>
          <a:endParaRPr lang="en-US"/>
        </a:p>
      </dgm:t>
    </dgm:pt>
    <dgm:pt modelId="{D30734A0-30D1-48DE-A079-672F1C98A4F1}">
      <dgm:prSet/>
      <dgm:spPr/>
      <dgm:t>
        <a:bodyPr/>
        <a:lstStyle/>
        <a:p>
          <a:r>
            <a:rPr lang="en-US"/>
            <a:t>Staatliche Bauhaus, Walter Gropius, 1919</a:t>
          </a:r>
        </a:p>
      </dgm:t>
    </dgm:pt>
    <dgm:pt modelId="{3CE790FF-8CCF-4363-BB07-C88FF5C2AFAC}" type="parTrans" cxnId="{EEBED445-9791-4031-8244-9F9D0EE52CEC}">
      <dgm:prSet/>
      <dgm:spPr/>
      <dgm:t>
        <a:bodyPr/>
        <a:lstStyle/>
        <a:p>
          <a:endParaRPr lang="en-US"/>
        </a:p>
      </dgm:t>
    </dgm:pt>
    <dgm:pt modelId="{72D5ED02-D87E-4773-B191-7870CA561824}" type="sibTrans" cxnId="{EEBED445-9791-4031-8244-9F9D0EE52CEC}">
      <dgm:prSet/>
      <dgm:spPr/>
      <dgm:t>
        <a:bodyPr/>
        <a:lstStyle/>
        <a:p>
          <a:endParaRPr lang="en-US"/>
        </a:p>
      </dgm:t>
    </dgm:pt>
    <dgm:pt modelId="{6EA26507-54AE-4CD9-9F90-FDF742F89D6A}">
      <dgm:prSet/>
      <dgm:spPr/>
      <dgm:t>
        <a:bodyPr/>
        <a:lstStyle/>
        <a:p>
          <a:r>
            <a:rPr lang="en-US"/>
            <a:t>Dada manifesto, Tristan Tzara, 1918</a:t>
          </a:r>
        </a:p>
      </dgm:t>
    </dgm:pt>
    <dgm:pt modelId="{0541BB43-7A8C-487A-85CB-63E4F26EAC80}" type="parTrans" cxnId="{9511F725-C08D-4852-9AB9-B77139D917AB}">
      <dgm:prSet/>
      <dgm:spPr/>
      <dgm:t>
        <a:bodyPr/>
        <a:lstStyle/>
        <a:p>
          <a:endParaRPr lang="en-US"/>
        </a:p>
      </dgm:t>
    </dgm:pt>
    <dgm:pt modelId="{86A50857-3975-4C30-9DA4-8CCAD5C5E331}" type="sibTrans" cxnId="{9511F725-C08D-4852-9AB9-B77139D917AB}">
      <dgm:prSet/>
      <dgm:spPr/>
      <dgm:t>
        <a:bodyPr/>
        <a:lstStyle/>
        <a:p>
          <a:endParaRPr lang="en-US"/>
        </a:p>
      </dgm:t>
    </dgm:pt>
    <dgm:pt modelId="{D9678C11-169C-4BD7-85BB-61B0F4CB47D5}">
      <dgm:prSet/>
      <dgm:spPr/>
      <dgm:t>
        <a:bodyPr/>
        <a:lstStyle/>
        <a:p>
          <a:r>
            <a:rPr lang="en-US"/>
            <a:t>Five Points Towards a New Architecture, Le Corbusier, 1926</a:t>
          </a:r>
        </a:p>
      </dgm:t>
    </dgm:pt>
    <dgm:pt modelId="{F3F27556-2AB1-48A7-8CAD-414E7C7C9B63}" type="parTrans" cxnId="{A570083D-959D-458C-BF01-EBCF9CB73666}">
      <dgm:prSet/>
      <dgm:spPr/>
      <dgm:t>
        <a:bodyPr/>
        <a:lstStyle/>
        <a:p>
          <a:endParaRPr lang="en-US"/>
        </a:p>
      </dgm:t>
    </dgm:pt>
    <dgm:pt modelId="{F03D8775-B5FC-40C0-83C2-4C7EF490AB6C}" type="sibTrans" cxnId="{A570083D-959D-458C-BF01-EBCF9CB73666}">
      <dgm:prSet/>
      <dgm:spPr/>
      <dgm:t>
        <a:bodyPr/>
        <a:lstStyle/>
        <a:p>
          <a:endParaRPr lang="en-US"/>
        </a:p>
      </dgm:t>
    </dgm:pt>
    <dgm:pt modelId="{3763E6A4-694B-4EC5-828E-0CD89A52B7D5}">
      <dgm:prSet/>
      <dgm:spPr/>
      <dgm:t>
        <a:bodyPr/>
        <a:lstStyle/>
        <a:p>
          <a:r>
            <a:rPr lang="en-US" dirty="0"/>
            <a:t>The Laws of Sculptors, Gilbert &amp; George, 1967</a:t>
          </a:r>
        </a:p>
      </dgm:t>
    </dgm:pt>
    <dgm:pt modelId="{F2D41FCF-8A79-4744-AEA8-3D94D15CBA1B}" type="parTrans" cxnId="{51EC5878-AB0E-413E-9660-D98352F426FE}">
      <dgm:prSet/>
      <dgm:spPr/>
      <dgm:t>
        <a:bodyPr/>
        <a:lstStyle/>
        <a:p>
          <a:endParaRPr lang="en-US"/>
        </a:p>
      </dgm:t>
    </dgm:pt>
    <dgm:pt modelId="{D97A1F6A-FE2A-47E3-9F7A-1FD93D25EC1D}" type="sibTrans" cxnId="{51EC5878-AB0E-413E-9660-D98352F426FE}">
      <dgm:prSet/>
      <dgm:spPr/>
      <dgm:t>
        <a:bodyPr/>
        <a:lstStyle/>
        <a:p>
          <a:endParaRPr lang="en-US"/>
        </a:p>
      </dgm:t>
    </dgm:pt>
    <dgm:pt modelId="{74B9E9E9-9E49-4B3C-8CFB-5063F20000B9}">
      <dgm:prSet/>
      <dgm:spPr/>
      <dgm:t>
        <a:bodyPr/>
        <a:lstStyle/>
        <a:p>
          <a:r>
            <a:rPr lang="en-US"/>
            <a:t>The Guerrilla Girls, 1985-90</a:t>
          </a:r>
        </a:p>
      </dgm:t>
    </dgm:pt>
    <dgm:pt modelId="{4E0F3F1A-F5E9-4739-BC8D-7104B7DEA95C}" type="parTrans" cxnId="{97DFA6D6-1334-45AB-8FFC-5800A829AB3C}">
      <dgm:prSet/>
      <dgm:spPr/>
      <dgm:t>
        <a:bodyPr/>
        <a:lstStyle/>
        <a:p>
          <a:endParaRPr lang="en-US"/>
        </a:p>
      </dgm:t>
    </dgm:pt>
    <dgm:pt modelId="{2046C7C6-5C3D-47DD-83A4-DBB93410D11A}" type="sibTrans" cxnId="{97DFA6D6-1334-45AB-8FFC-5800A829AB3C}">
      <dgm:prSet/>
      <dgm:spPr/>
      <dgm:t>
        <a:bodyPr/>
        <a:lstStyle/>
        <a:p>
          <a:endParaRPr lang="en-US"/>
        </a:p>
      </dgm:t>
    </dgm:pt>
    <dgm:pt modelId="{FFB89FCE-765E-441D-ADF6-FB7F13D77250}">
      <dgm:prSet/>
      <dgm:spPr/>
      <dgm:t>
        <a:bodyPr/>
        <a:lstStyle/>
        <a:p>
          <a:r>
            <a:rPr lang="en-US"/>
            <a:t>The Stuckist Manifesto, 1999</a:t>
          </a:r>
        </a:p>
      </dgm:t>
    </dgm:pt>
    <dgm:pt modelId="{57209766-E2C5-4808-9B7B-7A24B5F20005}" type="parTrans" cxnId="{D24C18EA-266C-4F60-B909-4078269C170E}">
      <dgm:prSet/>
      <dgm:spPr/>
      <dgm:t>
        <a:bodyPr/>
        <a:lstStyle/>
        <a:p>
          <a:endParaRPr lang="en-US"/>
        </a:p>
      </dgm:t>
    </dgm:pt>
    <dgm:pt modelId="{96D9C186-CC27-4AC1-A223-E37D3F0E0A96}" type="sibTrans" cxnId="{D24C18EA-266C-4F60-B909-4078269C170E}">
      <dgm:prSet/>
      <dgm:spPr/>
      <dgm:t>
        <a:bodyPr/>
        <a:lstStyle/>
        <a:p>
          <a:endParaRPr lang="en-US"/>
        </a:p>
      </dgm:t>
    </dgm:pt>
    <dgm:pt modelId="{4AB17F52-54BC-4243-93B6-D0BCD8965E0A}">
      <dgm:prSet/>
      <dgm:spPr/>
      <dgm:t>
        <a:bodyPr/>
        <a:lstStyle/>
        <a:p>
          <a:r>
            <a:rPr lang="en-US"/>
            <a:t>Red Alan's Manifesto, Grayson Perry RA, 2014</a:t>
          </a:r>
        </a:p>
      </dgm:t>
    </dgm:pt>
    <dgm:pt modelId="{AE8D2D6D-1DD5-4351-A7C9-D75075CE2FA2}" type="parTrans" cxnId="{BC020877-98F8-40AB-9D16-C1E3049C2781}">
      <dgm:prSet/>
      <dgm:spPr/>
      <dgm:t>
        <a:bodyPr/>
        <a:lstStyle/>
        <a:p>
          <a:endParaRPr lang="en-US"/>
        </a:p>
      </dgm:t>
    </dgm:pt>
    <dgm:pt modelId="{2BB4CE8F-9FD4-4EDF-8A38-FB89AF833DED}" type="sibTrans" cxnId="{BC020877-98F8-40AB-9D16-C1E3049C2781}">
      <dgm:prSet/>
      <dgm:spPr/>
      <dgm:t>
        <a:bodyPr/>
        <a:lstStyle/>
        <a:p>
          <a:endParaRPr lang="en-US"/>
        </a:p>
      </dgm:t>
    </dgm:pt>
    <dgm:pt modelId="{E7C04F50-2041-7F4D-8E97-7BF268353A9C}" type="pres">
      <dgm:prSet presAssocID="{2B319C0A-1F0D-40FF-8D3C-CDDDAACF571D}" presName="vert0" presStyleCnt="0">
        <dgm:presLayoutVars>
          <dgm:dir/>
          <dgm:animOne val="branch"/>
          <dgm:animLvl val="lvl"/>
        </dgm:presLayoutVars>
      </dgm:prSet>
      <dgm:spPr/>
    </dgm:pt>
    <dgm:pt modelId="{16C6A33A-8401-DB4A-91BE-5C7ECD087BE6}" type="pres">
      <dgm:prSet presAssocID="{F18A7DD4-F9CE-4B24-94BB-63B4711434B7}" presName="thickLine" presStyleLbl="alignNode1" presStyleIdx="0" presStyleCnt="8"/>
      <dgm:spPr/>
    </dgm:pt>
    <dgm:pt modelId="{026AB276-5B1F-6E43-B76F-B1EB42A2B5D7}" type="pres">
      <dgm:prSet presAssocID="{F18A7DD4-F9CE-4B24-94BB-63B4711434B7}" presName="horz1" presStyleCnt="0"/>
      <dgm:spPr/>
    </dgm:pt>
    <dgm:pt modelId="{C07FBC7F-6AC1-1F4C-9597-B4351A9DF071}" type="pres">
      <dgm:prSet presAssocID="{F18A7DD4-F9CE-4B24-94BB-63B4711434B7}" presName="tx1" presStyleLbl="revTx" presStyleIdx="0" presStyleCnt="8"/>
      <dgm:spPr/>
    </dgm:pt>
    <dgm:pt modelId="{746FF9FB-A8C7-0A4B-BDF4-C345B9374F3C}" type="pres">
      <dgm:prSet presAssocID="{F18A7DD4-F9CE-4B24-94BB-63B4711434B7}" presName="vert1" presStyleCnt="0"/>
      <dgm:spPr/>
    </dgm:pt>
    <dgm:pt modelId="{9A7528DC-8B88-CC4C-AEBF-6B01A93EC00C}" type="pres">
      <dgm:prSet presAssocID="{D30734A0-30D1-48DE-A079-672F1C98A4F1}" presName="thickLine" presStyleLbl="alignNode1" presStyleIdx="1" presStyleCnt="8"/>
      <dgm:spPr/>
    </dgm:pt>
    <dgm:pt modelId="{BDAC664B-3104-A740-AC56-C5AA8457E63B}" type="pres">
      <dgm:prSet presAssocID="{D30734A0-30D1-48DE-A079-672F1C98A4F1}" presName="horz1" presStyleCnt="0"/>
      <dgm:spPr/>
    </dgm:pt>
    <dgm:pt modelId="{2118664F-C58D-5D4F-889F-6FEDAAC0B26A}" type="pres">
      <dgm:prSet presAssocID="{D30734A0-30D1-48DE-A079-672F1C98A4F1}" presName="tx1" presStyleLbl="revTx" presStyleIdx="1" presStyleCnt="8"/>
      <dgm:spPr/>
    </dgm:pt>
    <dgm:pt modelId="{BB826D83-7C46-EB47-A9C7-04A7E187ABE8}" type="pres">
      <dgm:prSet presAssocID="{D30734A0-30D1-48DE-A079-672F1C98A4F1}" presName="vert1" presStyleCnt="0"/>
      <dgm:spPr/>
    </dgm:pt>
    <dgm:pt modelId="{3D715810-C242-9D40-9054-B0DDE330DA9B}" type="pres">
      <dgm:prSet presAssocID="{6EA26507-54AE-4CD9-9F90-FDF742F89D6A}" presName="thickLine" presStyleLbl="alignNode1" presStyleIdx="2" presStyleCnt="8"/>
      <dgm:spPr/>
    </dgm:pt>
    <dgm:pt modelId="{FF4EEAFC-020A-C347-BBCF-B7BD821BB4E0}" type="pres">
      <dgm:prSet presAssocID="{6EA26507-54AE-4CD9-9F90-FDF742F89D6A}" presName="horz1" presStyleCnt="0"/>
      <dgm:spPr/>
    </dgm:pt>
    <dgm:pt modelId="{20933A05-8D11-7745-9641-56432CC04784}" type="pres">
      <dgm:prSet presAssocID="{6EA26507-54AE-4CD9-9F90-FDF742F89D6A}" presName="tx1" presStyleLbl="revTx" presStyleIdx="2" presStyleCnt="8"/>
      <dgm:spPr/>
    </dgm:pt>
    <dgm:pt modelId="{AE7F6CFE-556C-194E-8349-B3A568302159}" type="pres">
      <dgm:prSet presAssocID="{6EA26507-54AE-4CD9-9F90-FDF742F89D6A}" presName="vert1" presStyleCnt="0"/>
      <dgm:spPr/>
    </dgm:pt>
    <dgm:pt modelId="{33AA229B-014C-0E42-A722-98B2AD7CA2BB}" type="pres">
      <dgm:prSet presAssocID="{D9678C11-169C-4BD7-85BB-61B0F4CB47D5}" presName="thickLine" presStyleLbl="alignNode1" presStyleIdx="3" presStyleCnt="8"/>
      <dgm:spPr/>
    </dgm:pt>
    <dgm:pt modelId="{99688350-F9DD-7049-9F0B-56078DC6230F}" type="pres">
      <dgm:prSet presAssocID="{D9678C11-169C-4BD7-85BB-61B0F4CB47D5}" presName="horz1" presStyleCnt="0"/>
      <dgm:spPr/>
    </dgm:pt>
    <dgm:pt modelId="{31EEC2DB-0CD5-0441-BC7A-2EDEF2A23BBF}" type="pres">
      <dgm:prSet presAssocID="{D9678C11-169C-4BD7-85BB-61B0F4CB47D5}" presName="tx1" presStyleLbl="revTx" presStyleIdx="3" presStyleCnt="8"/>
      <dgm:spPr/>
    </dgm:pt>
    <dgm:pt modelId="{5174EFC3-8935-3A46-919F-8404B322D806}" type="pres">
      <dgm:prSet presAssocID="{D9678C11-169C-4BD7-85BB-61B0F4CB47D5}" presName="vert1" presStyleCnt="0"/>
      <dgm:spPr/>
    </dgm:pt>
    <dgm:pt modelId="{33B0397C-564E-B843-8F48-40CA267E32FC}" type="pres">
      <dgm:prSet presAssocID="{3763E6A4-694B-4EC5-828E-0CD89A52B7D5}" presName="thickLine" presStyleLbl="alignNode1" presStyleIdx="4" presStyleCnt="8"/>
      <dgm:spPr/>
    </dgm:pt>
    <dgm:pt modelId="{445D82D6-AB3D-4249-9D2A-45A7F6EB1579}" type="pres">
      <dgm:prSet presAssocID="{3763E6A4-694B-4EC5-828E-0CD89A52B7D5}" presName="horz1" presStyleCnt="0"/>
      <dgm:spPr/>
    </dgm:pt>
    <dgm:pt modelId="{8BC2B507-0FCF-E44B-BE80-561E66EDB7AC}" type="pres">
      <dgm:prSet presAssocID="{3763E6A4-694B-4EC5-828E-0CD89A52B7D5}" presName="tx1" presStyleLbl="revTx" presStyleIdx="4" presStyleCnt="8"/>
      <dgm:spPr/>
    </dgm:pt>
    <dgm:pt modelId="{03AA5215-85AB-F643-A21C-89E7DAE9098B}" type="pres">
      <dgm:prSet presAssocID="{3763E6A4-694B-4EC5-828E-0CD89A52B7D5}" presName="vert1" presStyleCnt="0"/>
      <dgm:spPr/>
    </dgm:pt>
    <dgm:pt modelId="{05EC0FE3-5083-2D43-812E-FABC82976140}" type="pres">
      <dgm:prSet presAssocID="{74B9E9E9-9E49-4B3C-8CFB-5063F20000B9}" presName="thickLine" presStyleLbl="alignNode1" presStyleIdx="5" presStyleCnt="8"/>
      <dgm:spPr/>
    </dgm:pt>
    <dgm:pt modelId="{E6400188-DED5-EC4E-AAD5-E85A5481AA10}" type="pres">
      <dgm:prSet presAssocID="{74B9E9E9-9E49-4B3C-8CFB-5063F20000B9}" presName="horz1" presStyleCnt="0"/>
      <dgm:spPr/>
    </dgm:pt>
    <dgm:pt modelId="{1E6DF6F2-0F87-394E-AA84-2392FF996F77}" type="pres">
      <dgm:prSet presAssocID="{74B9E9E9-9E49-4B3C-8CFB-5063F20000B9}" presName="tx1" presStyleLbl="revTx" presStyleIdx="5" presStyleCnt="8"/>
      <dgm:spPr/>
    </dgm:pt>
    <dgm:pt modelId="{517EC244-3D4C-104F-9F47-B11CFADDBA76}" type="pres">
      <dgm:prSet presAssocID="{74B9E9E9-9E49-4B3C-8CFB-5063F20000B9}" presName="vert1" presStyleCnt="0"/>
      <dgm:spPr/>
    </dgm:pt>
    <dgm:pt modelId="{655C26C1-E8C0-C443-BEE9-3092908A50E8}" type="pres">
      <dgm:prSet presAssocID="{FFB89FCE-765E-441D-ADF6-FB7F13D77250}" presName="thickLine" presStyleLbl="alignNode1" presStyleIdx="6" presStyleCnt="8"/>
      <dgm:spPr/>
    </dgm:pt>
    <dgm:pt modelId="{6E0E681D-2CA0-1D4E-B2BA-4A9D8631519E}" type="pres">
      <dgm:prSet presAssocID="{FFB89FCE-765E-441D-ADF6-FB7F13D77250}" presName="horz1" presStyleCnt="0"/>
      <dgm:spPr/>
    </dgm:pt>
    <dgm:pt modelId="{4B36946E-C877-FA49-8884-84CF0624E1DA}" type="pres">
      <dgm:prSet presAssocID="{FFB89FCE-765E-441D-ADF6-FB7F13D77250}" presName="tx1" presStyleLbl="revTx" presStyleIdx="6" presStyleCnt="8"/>
      <dgm:spPr/>
    </dgm:pt>
    <dgm:pt modelId="{A5A891B2-B301-974D-86E8-DFAC9AF55318}" type="pres">
      <dgm:prSet presAssocID="{FFB89FCE-765E-441D-ADF6-FB7F13D77250}" presName="vert1" presStyleCnt="0"/>
      <dgm:spPr/>
    </dgm:pt>
    <dgm:pt modelId="{F4463FD7-C2E5-FF42-B27E-2E130C31902C}" type="pres">
      <dgm:prSet presAssocID="{4AB17F52-54BC-4243-93B6-D0BCD8965E0A}" presName="thickLine" presStyleLbl="alignNode1" presStyleIdx="7" presStyleCnt="8"/>
      <dgm:spPr/>
    </dgm:pt>
    <dgm:pt modelId="{504C155E-96EC-3F41-8DB7-88CB85B6C459}" type="pres">
      <dgm:prSet presAssocID="{4AB17F52-54BC-4243-93B6-D0BCD8965E0A}" presName="horz1" presStyleCnt="0"/>
      <dgm:spPr/>
    </dgm:pt>
    <dgm:pt modelId="{EAB86550-CD46-C74A-9147-893FA4E532CB}" type="pres">
      <dgm:prSet presAssocID="{4AB17F52-54BC-4243-93B6-D0BCD8965E0A}" presName="tx1" presStyleLbl="revTx" presStyleIdx="7" presStyleCnt="8"/>
      <dgm:spPr/>
    </dgm:pt>
    <dgm:pt modelId="{3AE67903-4960-9E4B-8138-27BF861F1D78}" type="pres">
      <dgm:prSet presAssocID="{4AB17F52-54BC-4243-93B6-D0BCD8965E0A}" presName="vert1" presStyleCnt="0"/>
      <dgm:spPr/>
    </dgm:pt>
  </dgm:ptLst>
  <dgm:cxnLst>
    <dgm:cxn modelId="{84816A1D-6DC0-CA4F-A8D0-23FFB2D20374}" type="presOf" srcId="{D9678C11-169C-4BD7-85BB-61B0F4CB47D5}" destId="{31EEC2DB-0CD5-0441-BC7A-2EDEF2A23BBF}" srcOrd="0" destOrd="0" presId="urn:microsoft.com/office/officeart/2008/layout/LinedList"/>
    <dgm:cxn modelId="{9511F725-C08D-4852-9AB9-B77139D917AB}" srcId="{2B319C0A-1F0D-40FF-8D3C-CDDDAACF571D}" destId="{6EA26507-54AE-4CD9-9F90-FDF742F89D6A}" srcOrd="2" destOrd="0" parTransId="{0541BB43-7A8C-487A-85CB-63E4F26EAC80}" sibTransId="{86A50857-3975-4C30-9DA4-8CCAD5C5E331}"/>
    <dgm:cxn modelId="{A570083D-959D-458C-BF01-EBCF9CB73666}" srcId="{2B319C0A-1F0D-40FF-8D3C-CDDDAACF571D}" destId="{D9678C11-169C-4BD7-85BB-61B0F4CB47D5}" srcOrd="3" destOrd="0" parTransId="{F3F27556-2AB1-48A7-8CAD-414E7C7C9B63}" sibTransId="{F03D8775-B5FC-40C0-83C2-4C7EF490AB6C}"/>
    <dgm:cxn modelId="{EEBED445-9791-4031-8244-9F9D0EE52CEC}" srcId="{2B319C0A-1F0D-40FF-8D3C-CDDDAACF571D}" destId="{D30734A0-30D1-48DE-A079-672F1C98A4F1}" srcOrd="1" destOrd="0" parTransId="{3CE790FF-8CCF-4363-BB07-C88FF5C2AFAC}" sibTransId="{72D5ED02-D87E-4773-B191-7870CA561824}"/>
    <dgm:cxn modelId="{AE15344A-7038-A248-9705-FDC9D3C363A8}" type="presOf" srcId="{D30734A0-30D1-48DE-A079-672F1C98A4F1}" destId="{2118664F-C58D-5D4F-889F-6FEDAAC0B26A}" srcOrd="0" destOrd="0" presId="urn:microsoft.com/office/officeart/2008/layout/LinedList"/>
    <dgm:cxn modelId="{382CB84B-A5AB-CA49-97B7-F4E62D2816EE}" type="presOf" srcId="{FFB89FCE-765E-441D-ADF6-FB7F13D77250}" destId="{4B36946E-C877-FA49-8884-84CF0624E1DA}" srcOrd="0" destOrd="0" presId="urn:microsoft.com/office/officeart/2008/layout/LinedList"/>
    <dgm:cxn modelId="{99659957-7DE4-9547-B015-892FD10C6CFC}" type="presOf" srcId="{F18A7DD4-F9CE-4B24-94BB-63B4711434B7}" destId="{C07FBC7F-6AC1-1F4C-9597-B4351A9DF071}" srcOrd="0" destOrd="0" presId="urn:microsoft.com/office/officeart/2008/layout/LinedList"/>
    <dgm:cxn modelId="{AD6E015D-9DFB-8E48-B3E5-7CE274244F3A}" type="presOf" srcId="{3763E6A4-694B-4EC5-828E-0CD89A52B7D5}" destId="{8BC2B507-0FCF-E44B-BE80-561E66EDB7AC}" srcOrd="0" destOrd="0" presId="urn:microsoft.com/office/officeart/2008/layout/LinedList"/>
    <dgm:cxn modelId="{5037CA68-885C-40C4-B0F8-C5D8709F426A}" srcId="{2B319C0A-1F0D-40FF-8D3C-CDDDAACF571D}" destId="{F18A7DD4-F9CE-4B24-94BB-63B4711434B7}" srcOrd="0" destOrd="0" parTransId="{C522F9D2-4273-407F-A6E3-C7C945C31D16}" sibTransId="{10DE1D90-186C-48A2-80B2-5909ADB72AD0}"/>
    <dgm:cxn modelId="{BC020877-98F8-40AB-9D16-C1E3049C2781}" srcId="{2B319C0A-1F0D-40FF-8D3C-CDDDAACF571D}" destId="{4AB17F52-54BC-4243-93B6-D0BCD8965E0A}" srcOrd="7" destOrd="0" parTransId="{AE8D2D6D-1DD5-4351-A7C9-D75075CE2FA2}" sibTransId="{2BB4CE8F-9FD4-4EDF-8A38-FB89AF833DED}"/>
    <dgm:cxn modelId="{51EC5878-AB0E-413E-9660-D98352F426FE}" srcId="{2B319C0A-1F0D-40FF-8D3C-CDDDAACF571D}" destId="{3763E6A4-694B-4EC5-828E-0CD89A52B7D5}" srcOrd="4" destOrd="0" parTransId="{F2D41FCF-8A79-4744-AEA8-3D94D15CBA1B}" sibTransId="{D97A1F6A-FE2A-47E3-9F7A-1FD93D25EC1D}"/>
    <dgm:cxn modelId="{108E3AB0-F4CF-8641-89EE-60062257F92C}" type="presOf" srcId="{4AB17F52-54BC-4243-93B6-D0BCD8965E0A}" destId="{EAB86550-CD46-C74A-9147-893FA4E532CB}" srcOrd="0" destOrd="0" presId="urn:microsoft.com/office/officeart/2008/layout/LinedList"/>
    <dgm:cxn modelId="{BEC512B4-30F0-F445-AE31-7ED1223F0722}" type="presOf" srcId="{6EA26507-54AE-4CD9-9F90-FDF742F89D6A}" destId="{20933A05-8D11-7745-9641-56432CC04784}" srcOrd="0" destOrd="0" presId="urn:microsoft.com/office/officeart/2008/layout/LinedList"/>
    <dgm:cxn modelId="{89B46BCC-AA81-4D4B-AFC8-4C372A803307}" type="presOf" srcId="{74B9E9E9-9E49-4B3C-8CFB-5063F20000B9}" destId="{1E6DF6F2-0F87-394E-AA84-2392FF996F77}" srcOrd="0" destOrd="0" presId="urn:microsoft.com/office/officeart/2008/layout/LinedList"/>
    <dgm:cxn modelId="{97DFA6D6-1334-45AB-8FFC-5800A829AB3C}" srcId="{2B319C0A-1F0D-40FF-8D3C-CDDDAACF571D}" destId="{74B9E9E9-9E49-4B3C-8CFB-5063F20000B9}" srcOrd="5" destOrd="0" parTransId="{4E0F3F1A-F5E9-4739-BC8D-7104B7DEA95C}" sibTransId="{2046C7C6-5C3D-47DD-83A4-DBB93410D11A}"/>
    <dgm:cxn modelId="{BFC3BEDC-EA25-6049-92FE-24E9754A65CB}" type="presOf" srcId="{2B319C0A-1F0D-40FF-8D3C-CDDDAACF571D}" destId="{E7C04F50-2041-7F4D-8E97-7BF268353A9C}" srcOrd="0" destOrd="0" presId="urn:microsoft.com/office/officeart/2008/layout/LinedList"/>
    <dgm:cxn modelId="{D24C18EA-266C-4F60-B909-4078269C170E}" srcId="{2B319C0A-1F0D-40FF-8D3C-CDDDAACF571D}" destId="{FFB89FCE-765E-441D-ADF6-FB7F13D77250}" srcOrd="6" destOrd="0" parTransId="{57209766-E2C5-4808-9B7B-7A24B5F20005}" sibTransId="{96D9C186-CC27-4AC1-A223-E37D3F0E0A96}"/>
    <dgm:cxn modelId="{337FCFD6-5971-F345-A904-D77163FD2B5C}" type="presParOf" srcId="{E7C04F50-2041-7F4D-8E97-7BF268353A9C}" destId="{16C6A33A-8401-DB4A-91BE-5C7ECD087BE6}" srcOrd="0" destOrd="0" presId="urn:microsoft.com/office/officeart/2008/layout/LinedList"/>
    <dgm:cxn modelId="{81161D00-9A0F-494F-A668-7EA3FC8E5681}" type="presParOf" srcId="{E7C04F50-2041-7F4D-8E97-7BF268353A9C}" destId="{026AB276-5B1F-6E43-B76F-B1EB42A2B5D7}" srcOrd="1" destOrd="0" presId="urn:microsoft.com/office/officeart/2008/layout/LinedList"/>
    <dgm:cxn modelId="{9780AB0C-D924-E341-A732-721DFA7CC1F7}" type="presParOf" srcId="{026AB276-5B1F-6E43-B76F-B1EB42A2B5D7}" destId="{C07FBC7F-6AC1-1F4C-9597-B4351A9DF071}" srcOrd="0" destOrd="0" presId="urn:microsoft.com/office/officeart/2008/layout/LinedList"/>
    <dgm:cxn modelId="{5D488499-CEDC-6842-B9C6-8FC71BF44410}" type="presParOf" srcId="{026AB276-5B1F-6E43-B76F-B1EB42A2B5D7}" destId="{746FF9FB-A8C7-0A4B-BDF4-C345B9374F3C}" srcOrd="1" destOrd="0" presId="urn:microsoft.com/office/officeart/2008/layout/LinedList"/>
    <dgm:cxn modelId="{CA338B8A-F5FF-1943-8C1F-E19A0A830567}" type="presParOf" srcId="{E7C04F50-2041-7F4D-8E97-7BF268353A9C}" destId="{9A7528DC-8B88-CC4C-AEBF-6B01A93EC00C}" srcOrd="2" destOrd="0" presId="urn:microsoft.com/office/officeart/2008/layout/LinedList"/>
    <dgm:cxn modelId="{F25B3E9F-66D3-6D44-8D2B-1F97318D2777}" type="presParOf" srcId="{E7C04F50-2041-7F4D-8E97-7BF268353A9C}" destId="{BDAC664B-3104-A740-AC56-C5AA8457E63B}" srcOrd="3" destOrd="0" presId="urn:microsoft.com/office/officeart/2008/layout/LinedList"/>
    <dgm:cxn modelId="{979D77E9-747A-E948-AF17-2C38149F3CE1}" type="presParOf" srcId="{BDAC664B-3104-A740-AC56-C5AA8457E63B}" destId="{2118664F-C58D-5D4F-889F-6FEDAAC0B26A}" srcOrd="0" destOrd="0" presId="urn:microsoft.com/office/officeart/2008/layout/LinedList"/>
    <dgm:cxn modelId="{EBE349C2-7994-534F-8112-FD285745FEC0}" type="presParOf" srcId="{BDAC664B-3104-A740-AC56-C5AA8457E63B}" destId="{BB826D83-7C46-EB47-A9C7-04A7E187ABE8}" srcOrd="1" destOrd="0" presId="urn:microsoft.com/office/officeart/2008/layout/LinedList"/>
    <dgm:cxn modelId="{1CBF6E94-5FD5-2F46-AF01-888B449BFE63}" type="presParOf" srcId="{E7C04F50-2041-7F4D-8E97-7BF268353A9C}" destId="{3D715810-C242-9D40-9054-B0DDE330DA9B}" srcOrd="4" destOrd="0" presId="urn:microsoft.com/office/officeart/2008/layout/LinedList"/>
    <dgm:cxn modelId="{0F1B9474-A4BC-2241-9A4E-71358C143583}" type="presParOf" srcId="{E7C04F50-2041-7F4D-8E97-7BF268353A9C}" destId="{FF4EEAFC-020A-C347-BBCF-B7BD821BB4E0}" srcOrd="5" destOrd="0" presId="urn:microsoft.com/office/officeart/2008/layout/LinedList"/>
    <dgm:cxn modelId="{50A70C51-76F7-9443-B836-8D5A28B9CD14}" type="presParOf" srcId="{FF4EEAFC-020A-C347-BBCF-B7BD821BB4E0}" destId="{20933A05-8D11-7745-9641-56432CC04784}" srcOrd="0" destOrd="0" presId="urn:microsoft.com/office/officeart/2008/layout/LinedList"/>
    <dgm:cxn modelId="{CAF9F4BC-F1C4-4C46-94F4-6AECEFE90EB7}" type="presParOf" srcId="{FF4EEAFC-020A-C347-BBCF-B7BD821BB4E0}" destId="{AE7F6CFE-556C-194E-8349-B3A568302159}" srcOrd="1" destOrd="0" presId="urn:microsoft.com/office/officeart/2008/layout/LinedList"/>
    <dgm:cxn modelId="{2D1A7AC0-603B-444B-816B-8FACF4DB87D2}" type="presParOf" srcId="{E7C04F50-2041-7F4D-8E97-7BF268353A9C}" destId="{33AA229B-014C-0E42-A722-98B2AD7CA2BB}" srcOrd="6" destOrd="0" presId="urn:microsoft.com/office/officeart/2008/layout/LinedList"/>
    <dgm:cxn modelId="{5B628A57-89CF-EF4E-BFD9-5763752C0DC9}" type="presParOf" srcId="{E7C04F50-2041-7F4D-8E97-7BF268353A9C}" destId="{99688350-F9DD-7049-9F0B-56078DC6230F}" srcOrd="7" destOrd="0" presId="urn:microsoft.com/office/officeart/2008/layout/LinedList"/>
    <dgm:cxn modelId="{F1230004-6512-484E-921E-05CE4A32DA79}" type="presParOf" srcId="{99688350-F9DD-7049-9F0B-56078DC6230F}" destId="{31EEC2DB-0CD5-0441-BC7A-2EDEF2A23BBF}" srcOrd="0" destOrd="0" presId="urn:microsoft.com/office/officeart/2008/layout/LinedList"/>
    <dgm:cxn modelId="{9366EBE3-BE75-B44E-A41B-393D4FC26C1C}" type="presParOf" srcId="{99688350-F9DD-7049-9F0B-56078DC6230F}" destId="{5174EFC3-8935-3A46-919F-8404B322D806}" srcOrd="1" destOrd="0" presId="urn:microsoft.com/office/officeart/2008/layout/LinedList"/>
    <dgm:cxn modelId="{F63756E7-FA3A-FA42-9971-901AD4B5A560}" type="presParOf" srcId="{E7C04F50-2041-7F4D-8E97-7BF268353A9C}" destId="{33B0397C-564E-B843-8F48-40CA267E32FC}" srcOrd="8" destOrd="0" presId="urn:microsoft.com/office/officeart/2008/layout/LinedList"/>
    <dgm:cxn modelId="{CDB28AF3-A0E8-CC4D-AF5C-EE67866EEB3B}" type="presParOf" srcId="{E7C04F50-2041-7F4D-8E97-7BF268353A9C}" destId="{445D82D6-AB3D-4249-9D2A-45A7F6EB1579}" srcOrd="9" destOrd="0" presId="urn:microsoft.com/office/officeart/2008/layout/LinedList"/>
    <dgm:cxn modelId="{D5757B3A-7C5A-AB40-B4F6-3D8068385CDB}" type="presParOf" srcId="{445D82D6-AB3D-4249-9D2A-45A7F6EB1579}" destId="{8BC2B507-0FCF-E44B-BE80-561E66EDB7AC}" srcOrd="0" destOrd="0" presId="urn:microsoft.com/office/officeart/2008/layout/LinedList"/>
    <dgm:cxn modelId="{2A531711-71A5-264E-8B7A-598F30E522AF}" type="presParOf" srcId="{445D82D6-AB3D-4249-9D2A-45A7F6EB1579}" destId="{03AA5215-85AB-F643-A21C-89E7DAE9098B}" srcOrd="1" destOrd="0" presId="urn:microsoft.com/office/officeart/2008/layout/LinedList"/>
    <dgm:cxn modelId="{9DB4CE7F-84C1-E644-A41F-1FD6EB8A5820}" type="presParOf" srcId="{E7C04F50-2041-7F4D-8E97-7BF268353A9C}" destId="{05EC0FE3-5083-2D43-812E-FABC82976140}" srcOrd="10" destOrd="0" presId="urn:microsoft.com/office/officeart/2008/layout/LinedList"/>
    <dgm:cxn modelId="{D3A2DA3F-2EF3-024C-875F-96907A3CB8E1}" type="presParOf" srcId="{E7C04F50-2041-7F4D-8E97-7BF268353A9C}" destId="{E6400188-DED5-EC4E-AAD5-E85A5481AA10}" srcOrd="11" destOrd="0" presId="urn:microsoft.com/office/officeart/2008/layout/LinedList"/>
    <dgm:cxn modelId="{40740422-253E-6944-B633-B3BC270D3D0E}" type="presParOf" srcId="{E6400188-DED5-EC4E-AAD5-E85A5481AA10}" destId="{1E6DF6F2-0F87-394E-AA84-2392FF996F77}" srcOrd="0" destOrd="0" presId="urn:microsoft.com/office/officeart/2008/layout/LinedList"/>
    <dgm:cxn modelId="{BDE5C059-B5C2-7C47-84F1-80A32EC36A01}" type="presParOf" srcId="{E6400188-DED5-EC4E-AAD5-E85A5481AA10}" destId="{517EC244-3D4C-104F-9F47-B11CFADDBA76}" srcOrd="1" destOrd="0" presId="urn:microsoft.com/office/officeart/2008/layout/LinedList"/>
    <dgm:cxn modelId="{83EF62E4-7B61-944D-AE77-8508DE316E0F}" type="presParOf" srcId="{E7C04F50-2041-7F4D-8E97-7BF268353A9C}" destId="{655C26C1-E8C0-C443-BEE9-3092908A50E8}" srcOrd="12" destOrd="0" presId="urn:microsoft.com/office/officeart/2008/layout/LinedList"/>
    <dgm:cxn modelId="{5C2176D9-E6CF-5848-A752-46001E8E804B}" type="presParOf" srcId="{E7C04F50-2041-7F4D-8E97-7BF268353A9C}" destId="{6E0E681D-2CA0-1D4E-B2BA-4A9D8631519E}" srcOrd="13" destOrd="0" presId="urn:microsoft.com/office/officeart/2008/layout/LinedList"/>
    <dgm:cxn modelId="{A7A111B4-6095-8A4F-A59D-9F5E0F1691D6}" type="presParOf" srcId="{6E0E681D-2CA0-1D4E-B2BA-4A9D8631519E}" destId="{4B36946E-C877-FA49-8884-84CF0624E1DA}" srcOrd="0" destOrd="0" presId="urn:microsoft.com/office/officeart/2008/layout/LinedList"/>
    <dgm:cxn modelId="{E83D3581-DF04-B04B-9C02-D80E70481B9F}" type="presParOf" srcId="{6E0E681D-2CA0-1D4E-B2BA-4A9D8631519E}" destId="{A5A891B2-B301-974D-86E8-DFAC9AF55318}" srcOrd="1" destOrd="0" presId="urn:microsoft.com/office/officeart/2008/layout/LinedList"/>
    <dgm:cxn modelId="{57A50EE9-4EE8-4246-B298-9796D8FA5FE3}" type="presParOf" srcId="{E7C04F50-2041-7F4D-8E97-7BF268353A9C}" destId="{F4463FD7-C2E5-FF42-B27E-2E130C31902C}" srcOrd="14" destOrd="0" presId="urn:microsoft.com/office/officeart/2008/layout/LinedList"/>
    <dgm:cxn modelId="{D1E72FB8-6C52-6B4F-962F-7ED9365295CB}" type="presParOf" srcId="{E7C04F50-2041-7F4D-8E97-7BF268353A9C}" destId="{504C155E-96EC-3F41-8DB7-88CB85B6C459}" srcOrd="15" destOrd="0" presId="urn:microsoft.com/office/officeart/2008/layout/LinedList"/>
    <dgm:cxn modelId="{1D04DFE7-60FE-CD4D-83BE-8AD98158D56A}" type="presParOf" srcId="{504C155E-96EC-3F41-8DB7-88CB85B6C459}" destId="{EAB86550-CD46-C74A-9147-893FA4E532CB}" srcOrd="0" destOrd="0" presId="urn:microsoft.com/office/officeart/2008/layout/LinedList"/>
    <dgm:cxn modelId="{5B8F7291-DAF5-C144-8379-58B219466920}" type="presParOf" srcId="{504C155E-96EC-3F41-8DB7-88CB85B6C459}" destId="{3AE67903-4960-9E4B-8138-27BF861F1D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990181-72E3-4E9F-A855-96778CBC4C45}"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305AF9FD-84B5-4F99-B962-C6AB2CA40B0A}">
      <dgm:prSet/>
      <dgm:spPr/>
      <dgm:t>
        <a:bodyPr/>
        <a:lstStyle/>
        <a:p>
          <a:r>
            <a:rPr lang="en-US"/>
            <a:t>• Futurist Manifesto (1909): Celebrated speed, technology, and youth.</a:t>
          </a:r>
        </a:p>
      </dgm:t>
    </dgm:pt>
    <dgm:pt modelId="{448ECF58-21EF-493E-9ECA-F4E7C47E8BA7}" type="parTrans" cxnId="{D0405E14-91C4-40F7-BE39-70866D1EBE13}">
      <dgm:prSet/>
      <dgm:spPr/>
      <dgm:t>
        <a:bodyPr/>
        <a:lstStyle/>
        <a:p>
          <a:endParaRPr lang="en-US"/>
        </a:p>
      </dgm:t>
    </dgm:pt>
    <dgm:pt modelId="{41A8CB41-7A19-40C8-A298-AD7A75B0E8FB}" type="sibTrans" cxnId="{D0405E14-91C4-40F7-BE39-70866D1EBE13}">
      <dgm:prSet/>
      <dgm:spPr/>
      <dgm:t>
        <a:bodyPr/>
        <a:lstStyle/>
        <a:p>
          <a:endParaRPr lang="en-US"/>
        </a:p>
      </dgm:t>
    </dgm:pt>
    <dgm:pt modelId="{DEE5C450-0495-4E1A-AB1C-84E12FB2021C}">
      <dgm:prSet/>
      <dgm:spPr/>
      <dgm:t>
        <a:bodyPr/>
        <a:lstStyle/>
        <a:p>
          <a:r>
            <a:rPr lang="en-US"/>
            <a:t>• Bauhaus &amp; Swiss Design: Defined modernist principles and functional beauty.</a:t>
          </a:r>
        </a:p>
      </dgm:t>
    </dgm:pt>
    <dgm:pt modelId="{EAC1C874-66B8-46E5-A0BE-073B4DDF5640}" type="parTrans" cxnId="{1E6EE29D-6475-4FED-B4E3-1489E88DAD8A}">
      <dgm:prSet/>
      <dgm:spPr/>
      <dgm:t>
        <a:bodyPr/>
        <a:lstStyle/>
        <a:p>
          <a:endParaRPr lang="en-US"/>
        </a:p>
      </dgm:t>
    </dgm:pt>
    <dgm:pt modelId="{165DF2D1-7634-4E78-A2BD-DC48DEE747EF}" type="sibTrans" cxnId="{1E6EE29D-6475-4FED-B4E3-1489E88DAD8A}">
      <dgm:prSet/>
      <dgm:spPr/>
      <dgm:t>
        <a:bodyPr/>
        <a:lstStyle/>
        <a:p>
          <a:endParaRPr lang="en-US"/>
        </a:p>
      </dgm:t>
    </dgm:pt>
    <dgm:pt modelId="{295D0360-A429-4C2B-8A30-AEF29A503010}">
      <dgm:prSet/>
      <dgm:spPr/>
      <dgm:t>
        <a:bodyPr/>
        <a:lstStyle/>
        <a:p>
          <a:r>
            <a:rPr lang="en-US" dirty="0"/>
            <a:t>• First Things First (1964 &amp; 2000): Called for socially responsible design.</a:t>
          </a:r>
        </a:p>
      </dgm:t>
    </dgm:pt>
    <dgm:pt modelId="{4DF6A3DF-9C10-48C3-8C36-BCA0D50BE9D3}" type="parTrans" cxnId="{7CD6BA57-845C-4DAD-B2F3-24A0B5A63EF2}">
      <dgm:prSet/>
      <dgm:spPr/>
      <dgm:t>
        <a:bodyPr/>
        <a:lstStyle/>
        <a:p>
          <a:endParaRPr lang="en-US"/>
        </a:p>
      </dgm:t>
    </dgm:pt>
    <dgm:pt modelId="{E5A6B2FB-560A-46D9-80C0-04E7C3CFFA50}" type="sibTrans" cxnId="{7CD6BA57-845C-4DAD-B2F3-24A0B5A63EF2}">
      <dgm:prSet/>
      <dgm:spPr/>
      <dgm:t>
        <a:bodyPr/>
        <a:lstStyle/>
        <a:p>
          <a:endParaRPr lang="en-US"/>
        </a:p>
      </dgm:t>
    </dgm:pt>
    <dgm:pt modelId="{D3FB2E52-64CD-4641-BAB8-648104A591D0}">
      <dgm:prSet/>
      <dgm:spPr/>
      <dgm:t>
        <a:bodyPr/>
        <a:lstStyle/>
        <a:p>
          <a:r>
            <a:rPr lang="en-US"/>
            <a:t>• First Things First (2020s): Reinterpreted for digital ethics and sustainability.</a:t>
          </a:r>
        </a:p>
      </dgm:t>
    </dgm:pt>
    <dgm:pt modelId="{AE24CBD4-51E1-4D35-A650-F5B1EA39C61B}" type="parTrans" cxnId="{EBB8D2AB-B34D-4A86-BE42-6BF97B3B0A83}">
      <dgm:prSet/>
      <dgm:spPr/>
      <dgm:t>
        <a:bodyPr/>
        <a:lstStyle/>
        <a:p>
          <a:endParaRPr lang="en-US"/>
        </a:p>
      </dgm:t>
    </dgm:pt>
    <dgm:pt modelId="{9DF92048-9484-40D9-B812-1E01383731C5}" type="sibTrans" cxnId="{EBB8D2AB-B34D-4A86-BE42-6BF97B3B0A83}">
      <dgm:prSet/>
      <dgm:spPr/>
      <dgm:t>
        <a:bodyPr/>
        <a:lstStyle/>
        <a:p>
          <a:endParaRPr lang="en-US"/>
        </a:p>
      </dgm:t>
    </dgm:pt>
    <dgm:pt modelId="{A6E6D96F-CA80-42FA-A96B-015422E5FBD1}">
      <dgm:prSet/>
      <dgm:spPr/>
      <dgm:t>
        <a:bodyPr/>
        <a:lstStyle/>
        <a:p>
          <a:r>
            <a:rPr lang="en-US"/>
            <a:t>These manifestos show how design evolves alongside society and technology.</a:t>
          </a:r>
        </a:p>
      </dgm:t>
    </dgm:pt>
    <dgm:pt modelId="{64E086F5-55D1-4D2B-8954-3B5CB8E7CF59}" type="parTrans" cxnId="{D65B759F-4E31-42CF-83F5-8780CF2710F3}">
      <dgm:prSet/>
      <dgm:spPr/>
      <dgm:t>
        <a:bodyPr/>
        <a:lstStyle/>
        <a:p>
          <a:endParaRPr lang="en-US"/>
        </a:p>
      </dgm:t>
    </dgm:pt>
    <dgm:pt modelId="{B082DD31-3BDF-41F7-A35D-592F73638770}" type="sibTrans" cxnId="{D65B759F-4E31-42CF-83F5-8780CF2710F3}">
      <dgm:prSet/>
      <dgm:spPr/>
      <dgm:t>
        <a:bodyPr/>
        <a:lstStyle/>
        <a:p>
          <a:endParaRPr lang="en-US"/>
        </a:p>
      </dgm:t>
    </dgm:pt>
    <dgm:pt modelId="{ABD49469-B1D9-844E-B2F5-7D124E29790F}" type="pres">
      <dgm:prSet presAssocID="{33990181-72E3-4E9F-A855-96778CBC4C45}" presName="vert0" presStyleCnt="0">
        <dgm:presLayoutVars>
          <dgm:dir/>
          <dgm:animOne val="branch"/>
          <dgm:animLvl val="lvl"/>
        </dgm:presLayoutVars>
      </dgm:prSet>
      <dgm:spPr/>
    </dgm:pt>
    <dgm:pt modelId="{565DE978-855A-8F46-9461-DEB27E0CE1A4}" type="pres">
      <dgm:prSet presAssocID="{305AF9FD-84B5-4F99-B962-C6AB2CA40B0A}" presName="thickLine" presStyleLbl="alignNode1" presStyleIdx="0" presStyleCnt="5"/>
      <dgm:spPr/>
    </dgm:pt>
    <dgm:pt modelId="{2D61F802-B67F-AC49-89AF-E37226BC6E99}" type="pres">
      <dgm:prSet presAssocID="{305AF9FD-84B5-4F99-B962-C6AB2CA40B0A}" presName="horz1" presStyleCnt="0"/>
      <dgm:spPr/>
    </dgm:pt>
    <dgm:pt modelId="{662D51EF-966F-B742-B0C6-D2AD2455ADB9}" type="pres">
      <dgm:prSet presAssocID="{305AF9FD-84B5-4F99-B962-C6AB2CA40B0A}" presName="tx1" presStyleLbl="revTx" presStyleIdx="0" presStyleCnt="5"/>
      <dgm:spPr/>
    </dgm:pt>
    <dgm:pt modelId="{CF60328F-3279-6542-84C2-BAC711F76B72}" type="pres">
      <dgm:prSet presAssocID="{305AF9FD-84B5-4F99-B962-C6AB2CA40B0A}" presName="vert1" presStyleCnt="0"/>
      <dgm:spPr/>
    </dgm:pt>
    <dgm:pt modelId="{16C21CC7-D2C1-1E4F-97FD-D0451D80B7D1}" type="pres">
      <dgm:prSet presAssocID="{DEE5C450-0495-4E1A-AB1C-84E12FB2021C}" presName="thickLine" presStyleLbl="alignNode1" presStyleIdx="1" presStyleCnt="5"/>
      <dgm:spPr/>
    </dgm:pt>
    <dgm:pt modelId="{7FE27F2E-232E-354A-90BE-0B14A40F73C3}" type="pres">
      <dgm:prSet presAssocID="{DEE5C450-0495-4E1A-AB1C-84E12FB2021C}" presName="horz1" presStyleCnt="0"/>
      <dgm:spPr/>
    </dgm:pt>
    <dgm:pt modelId="{404B368B-6B4F-A848-94A6-5875C1EFE7F8}" type="pres">
      <dgm:prSet presAssocID="{DEE5C450-0495-4E1A-AB1C-84E12FB2021C}" presName="tx1" presStyleLbl="revTx" presStyleIdx="1" presStyleCnt="5"/>
      <dgm:spPr/>
    </dgm:pt>
    <dgm:pt modelId="{C0D7EB5B-F966-774F-A838-D8960204316A}" type="pres">
      <dgm:prSet presAssocID="{DEE5C450-0495-4E1A-AB1C-84E12FB2021C}" presName="vert1" presStyleCnt="0"/>
      <dgm:spPr/>
    </dgm:pt>
    <dgm:pt modelId="{93151B2A-A9A2-5745-B841-495579DF3DB1}" type="pres">
      <dgm:prSet presAssocID="{295D0360-A429-4C2B-8A30-AEF29A503010}" presName="thickLine" presStyleLbl="alignNode1" presStyleIdx="2" presStyleCnt="5"/>
      <dgm:spPr/>
    </dgm:pt>
    <dgm:pt modelId="{7452F721-A507-8C47-8C1B-4E390D938167}" type="pres">
      <dgm:prSet presAssocID="{295D0360-A429-4C2B-8A30-AEF29A503010}" presName="horz1" presStyleCnt="0"/>
      <dgm:spPr/>
    </dgm:pt>
    <dgm:pt modelId="{3E2C4B58-C2B9-BF46-808F-B78FAA81F46C}" type="pres">
      <dgm:prSet presAssocID="{295D0360-A429-4C2B-8A30-AEF29A503010}" presName="tx1" presStyleLbl="revTx" presStyleIdx="2" presStyleCnt="5"/>
      <dgm:spPr/>
    </dgm:pt>
    <dgm:pt modelId="{C34E03F1-841F-2545-B37E-62D5A09409CF}" type="pres">
      <dgm:prSet presAssocID="{295D0360-A429-4C2B-8A30-AEF29A503010}" presName="vert1" presStyleCnt="0"/>
      <dgm:spPr/>
    </dgm:pt>
    <dgm:pt modelId="{B16BEE75-0D56-EC43-A3AB-3A60D54D9F45}" type="pres">
      <dgm:prSet presAssocID="{D3FB2E52-64CD-4641-BAB8-648104A591D0}" presName="thickLine" presStyleLbl="alignNode1" presStyleIdx="3" presStyleCnt="5"/>
      <dgm:spPr/>
    </dgm:pt>
    <dgm:pt modelId="{2F113D0F-333D-3C4F-AEA8-485087AC2A2C}" type="pres">
      <dgm:prSet presAssocID="{D3FB2E52-64CD-4641-BAB8-648104A591D0}" presName="horz1" presStyleCnt="0"/>
      <dgm:spPr/>
    </dgm:pt>
    <dgm:pt modelId="{2B7877D0-F04B-5A4A-B08B-799D19A79F79}" type="pres">
      <dgm:prSet presAssocID="{D3FB2E52-64CD-4641-BAB8-648104A591D0}" presName="tx1" presStyleLbl="revTx" presStyleIdx="3" presStyleCnt="5"/>
      <dgm:spPr/>
    </dgm:pt>
    <dgm:pt modelId="{0BFEDC5D-AF03-0B41-B139-91286F5BD998}" type="pres">
      <dgm:prSet presAssocID="{D3FB2E52-64CD-4641-BAB8-648104A591D0}" presName="vert1" presStyleCnt="0"/>
      <dgm:spPr/>
    </dgm:pt>
    <dgm:pt modelId="{77AE7F2B-02A0-794F-8FC3-4FA9E73A3BCC}" type="pres">
      <dgm:prSet presAssocID="{A6E6D96F-CA80-42FA-A96B-015422E5FBD1}" presName="thickLine" presStyleLbl="alignNode1" presStyleIdx="4" presStyleCnt="5"/>
      <dgm:spPr/>
    </dgm:pt>
    <dgm:pt modelId="{08D35895-B02C-4247-BD44-BA40AE7AE14A}" type="pres">
      <dgm:prSet presAssocID="{A6E6D96F-CA80-42FA-A96B-015422E5FBD1}" presName="horz1" presStyleCnt="0"/>
      <dgm:spPr/>
    </dgm:pt>
    <dgm:pt modelId="{ADBB39BB-9D3B-4E4A-B876-BFDF9758B12B}" type="pres">
      <dgm:prSet presAssocID="{A6E6D96F-CA80-42FA-A96B-015422E5FBD1}" presName="tx1" presStyleLbl="revTx" presStyleIdx="4" presStyleCnt="5"/>
      <dgm:spPr/>
    </dgm:pt>
    <dgm:pt modelId="{28F02679-0BBE-CD4D-9284-CC6E61303180}" type="pres">
      <dgm:prSet presAssocID="{A6E6D96F-CA80-42FA-A96B-015422E5FBD1}" presName="vert1" presStyleCnt="0"/>
      <dgm:spPr/>
    </dgm:pt>
  </dgm:ptLst>
  <dgm:cxnLst>
    <dgm:cxn modelId="{B49A7D11-ED0A-BA43-A607-FC4C08E059DB}" type="presOf" srcId="{A6E6D96F-CA80-42FA-A96B-015422E5FBD1}" destId="{ADBB39BB-9D3B-4E4A-B876-BFDF9758B12B}" srcOrd="0" destOrd="0" presId="urn:microsoft.com/office/officeart/2008/layout/LinedList"/>
    <dgm:cxn modelId="{D0405E14-91C4-40F7-BE39-70866D1EBE13}" srcId="{33990181-72E3-4E9F-A855-96778CBC4C45}" destId="{305AF9FD-84B5-4F99-B962-C6AB2CA40B0A}" srcOrd="0" destOrd="0" parTransId="{448ECF58-21EF-493E-9ECA-F4E7C47E8BA7}" sibTransId="{41A8CB41-7A19-40C8-A298-AD7A75B0E8FB}"/>
    <dgm:cxn modelId="{00FB9220-EAFE-B441-B005-AA75D360FC81}" type="presOf" srcId="{D3FB2E52-64CD-4641-BAB8-648104A591D0}" destId="{2B7877D0-F04B-5A4A-B08B-799D19A79F79}" srcOrd="0" destOrd="0" presId="urn:microsoft.com/office/officeart/2008/layout/LinedList"/>
    <dgm:cxn modelId="{7528343D-0477-E648-BDE0-1E891AC52AEA}" type="presOf" srcId="{305AF9FD-84B5-4F99-B962-C6AB2CA40B0A}" destId="{662D51EF-966F-B742-B0C6-D2AD2455ADB9}" srcOrd="0" destOrd="0" presId="urn:microsoft.com/office/officeart/2008/layout/LinedList"/>
    <dgm:cxn modelId="{7CD6BA57-845C-4DAD-B2F3-24A0B5A63EF2}" srcId="{33990181-72E3-4E9F-A855-96778CBC4C45}" destId="{295D0360-A429-4C2B-8A30-AEF29A503010}" srcOrd="2" destOrd="0" parTransId="{4DF6A3DF-9C10-48C3-8C36-BCA0D50BE9D3}" sibTransId="{E5A6B2FB-560A-46D9-80C0-04E7C3CFFA50}"/>
    <dgm:cxn modelId="{1B556759-8A83-3A4B-9608-FA7F90B717EC}" type="presOf" srcId="{295D0360-A429-4C2B-8A30-AEF29A503010}" destId="{3E2C4B58-C2B9-BF46-808F-B78FAA81F46C}" srcOrd="0" destOrd="0" presId="urn:microsoft.com/office/officeart/2008/layout/LinedList"/>
    <dgm:cxn modelId="{B6E38D7B-6C49-6248-A0F8-354BC5EB9AE0}" type="presOf" srcId="{DEE5C450-0495-4E1A-AB1C-84E12FB2021C}" destId="{404B368B-6B4F-A848-94A6-5875C1EFE7F8}" srcOrd="0" destOrd="0" presId="urn:microsoft.com/office/officeart/2008/layout/LinedList"/>
    <dgm:cxn modelId="{1E6EE29D-6475-4FED-B4E3-1489E88DAD8A}" srcId="{33990181-72E3-4E9F-A855-96778CBC4C45}" destId="{DEE5C450-0495-4E1A-AB1C-84E12FB2021C}" srcOrd="1" destOrd="0" parTransId="{EAC1C874-66B8-46E5-A0BE-073B4DDF5640}" sibTransId="{165DF2D1-7634-4E78-A2BD-DC48DEE747EF}"/>
    <dgm:cxn modelId="{D65B759F-4E31-42CF-83F5-8780CF2710F3}" srcId="{33990181-72E3-4E9F-A855-96778CBC4C45}" destId="{A6E6D96F-CA80-42FA-A96B-015422E5FBD1}" srcOrd="4" destOrd="0" parTransId="{64E086F5-55D1-4D2B-8954-3B5CB8E7CF59}" sibTransId="{B082DD31-3BDF-41F7-A35D-592F73638770}"/>
    <dgm:cxn modelId="{EBB8D2AB-B34D-4A86-BE42-6BF97B3B0A83}" srcId="{33990181-72E3-4E9F-A855-96778CBC4C45}" destId="{D3FB2E52-64CD-4641-BAB8-648104A591D0}" srcOrd="3" destOrd="0" parTransId="{AE24CBD4-51E1-4D35-A650-F5B1EA39C61B}" sibTransId="{9DF92048-9484-40D9-B812-1E01383731C5}"/>
    <dgm:cxn modelId="{0AB0CDEF-D459-E847-A64C-8EDDDC7F9E0A}" type="presOf" srcId="{33990181-72E3-4E9F-A855-96778CBC4C45}" destId="{ABD49469-B1D9-844E-B2F5-7D124E29790F}" srcOrd="0" destOrd="0" presId="urn:microsoft.com/office/officeart/2008/layout/LinedList"/>
    <dgm:cxn modelId="{C2E8BDB4-AAB9-7146-84D0-5A4F7CA36480}" type="presParOf" srcId="{ABD49469-B1D9-844E-B2F5-7D124E29790F}" destId="{565DE978-855A-8F46-9461-DEB27E0CE1A4}" srcOrd="0" destOrd="0" presId="urn:microsoft.com/office/officeart/2008/layout/LinedList"/>
    <dgm:cxn modelId="{6E262051-B717-F94C-9AFC-B757F8C7BB70}" type="presParOf" srcId="{ABD49469-B1D9-844E-B2F5-7D124E29790F}" destId="{2D61F802-B67F-AC49-89AF-E37226BC6E99}" srcOrd="1" destOrd="0" presId="urn:microsoft.com/office/officeart/2008/layout/LinedList"/>
    <dgm:cxn modelId="{B2B8017B-0613-E347-89DC-800AC92761AC}" type="presParOf" srcId="{2D61F802-B67F-AC49-89AF-E37226BC6E99}" destId="{662D51EF-966F-B742-B0C6-D2AD2455ADB9}" srcOrd="0" destOrd="0" presId="urn:microsoft.com/office/officeart/2008/layout/LinedList"/>
    <dgm:cxn modelId="{5646442A-1733-C04E-BF8B-02C41E0CD5B0}" type="presParOf" srcId="{2D61F802-B67F-AC49-89AF-E37226BC6E99}" destId="{CF60328F-3279-6542-84C2-BAC711F76B72}" srcOrd="1" destOrd="0" presId="urn:microsoft.com/office/officeart/2008/layout/LinedList"/>
    <dgm:cxn modelId="{FF0B3E31-F712-C54D-A699-D1E0D7AB06B4}" type="presParOf" srcId="{ABD49469-B1D9-844E-B2F5-7D124E29790F}" destId="{16C21CC7-D2C1-1E4F-97FD-D0451D80B7D1}" srcOrd="2" destOrd="0" presId="urn:microsoft.com/office/officeart/2008/layout/LinedList"/>
    <dgm:cxn modelId="{66E7B302-ACB8-1149-9526-072DBEA15A84}" type="presParOf" srcId="{ABD49469-B1D9-844E-B2F5-7D124E29790F}" destId="{7FE27F2E-232E-354A-90BE-0B14A40F73C3}" srcOrd="3" destOrd="0" presId="urn:microsoft.com/office/officeart/2008/layout/LinedList"/>
    <dgm:cxn modelId="{BDC597E8-F5ED-934D-A885-0391BA383503}" type="presParOf" srcId="{7FE27F2E-232E-354A-90BE-0B14A40F73C3}" destId="{404B368B-6B4F-A848-94A6-5875C1EFE7F8}" srcOrd="0" destOrd="0" presId="urn:microsoft.com/office/officeart/2008/layout/LinedList"/>
    <dgm:cxn modelId="{58F696F3-6C08-0142-8CB0-C6215BCCF8C9}" type="presParOf" srcId="{7FE27F2E-232E-354A-90BE-0B14A40F73C3}" destId="{C0D7EB5B-F966-774F-A838-D8960204316A}" srcOrd="1" destOrd="0" presId="urn:microsoft.com/office/officeart/2008/layout/LinedList"/>
    <dgm:cxn modelId="{0A6CDB09-8DA7-B34D-B620-9E6FEBD9F7B2}" type="presParOf" srcId="{ABD49469-B1D9-844E-B2F5-7D124E29790F}" destId="{93151B2A-A9A2-5745-B841-495579DF3DB1}" srcOrd="4" destOrd="0" presId="urn:microsoft.com/office/officeart/2008/layout/LinedList"/>
    <dgm:cxn modelId="{6AE55757-9883-6F4B-9D3F-C3CB27263689}" type="presParOf" srcId="{ABD49469-B1D9-844E-B2F5-7D124E29790F}" destId="{7452F721-A507-8C47-8C1B-4E390D938167}" srcOrd="5" destOrd="0" presId="urn:microsoft.com/office/officeart/2008/layout/LinedList"/>
    <dgm:cxn modelId="{4AADC5E3-6A04-754A-BE12-3CE53EFC093E}" type="presParOf" srcId="{7452F721-A507-8C47-8C1B-4E390D938167}" destId="{3E2C4B58-C2B9-BF46-808F-B78FAA81F46C}" srcOrd="0" destOrd="0" presId="urn:microsoft.com/office/officeart/2008/layout/LinedList"/>
    <dgm:cxn modelId="{F14E444D-5C5A-FE47-8C98-388480B22B31}" type="presParOf" srcId="{7452F721-A507-8C47-8C1B-4E390D938167}" destId="{C34E03F1-841F-2545-B37E-62D5A09409CF}" srcOrd="1" destOrd="0" presId="urn:microsoft.com/office/officeart/2008/layout/LinedList"/>
    <dgm:cxn modelId="{22E5E64E-D8EE-B247-8A79-94FD5017E9DF}" type="presParOf" srcId="{ABD49469-B1D9-844E-B2F5-7D124E29790F}" destId="{B16BEE75-0D56-EC43-A3AB-3A60D54D9F45}" srcOrd="6" destOrd="0" presId="urn:microsoft.com/office/officeart/2008/layout/LinedList"/>
    <dgm:cxn modelId="{FB0A23B7-5C33-5F46-B748-BA3FB56B42E5}" type="presParOf" srcId="{ABD49469-B1D9-844E-B2F5-7D124E29790F}" destId="{2F113D0F-333D-3C4F-AEA8-485087AC2A2C}" srcOrd="7" destOrd="0" presId="urn:microsoft.com/office/officeart/2008/layout/LinedList"/>
    <dgm:cxn modelId="{4F8ABB58-2B05-364E-8DBC-EABDA2283836}" type="presParOf" srcId="{2F113D0F-333D-3C4F-AEA8-485087AC2A2C}" destId="{2B7877D0-F04B-5A4A-B08B-799D19A79F79}" srcOrd="0" destOrd="0" presId="urn:microsoft.com/office/officeart/2008/layout/LinedList"/>
    <dgm:cxn modelId="{36B1439C-0C6A-8B48-A971-D24E75465160}" type="presParOf" srcId="{2F113D0F-333D-3C4F-AEA8-485087AC2A2C}" destId="{0BFEDC5D-AF03-0B41-B139-91286F5BD998}" srcOrd="1" destOrd="0" presId="urn:microsoft.com/office/officeart/2008/layout/LinedList"/>
    <dgm:cxn modelId="{0A0C8D0B-EA79-2B4C-8508-506306C37AC8}" type="presParOf" srcId="{ABD49469-B1D9-844E-B2F5-7D124E29790F}" destId="{77AE7F2B-02A0-794F-8FC3-4FA9E73A3BCC}" srcOrd="8" destOrd="0" presId="urn:microsoft.com/office/officeart/2008/layout/LinedList"/>
    <dgm:cxn modelId="{D899D282-F7AC-AC4F-ACF5-15098EF94291}" type="presParOf" srcId="{ABD49469-B1D9-844E-B2F5-7D124E29790F}" destId="{08D35895-B02C-4247-BD44-BA40AE7AE14A}" srcOrd="9" destOrd="0" presId="urn:microsoft.com/office/officeart/2008/layout/LinedList"/>
    <dgm:cxn modelId="{4549B3DB-14A2-5C4C-B133-EF81893753F3}" type="presParOf" srcId="{08D35895-B02C-4247-BD44-BA40AE7AE14A}" destId="{ADBB39BB-9D3B-4E4A-B876-BFDF9758B12B}" srcOrd="0" destOrd="0" presId="urn:microsoft.com/office/officeart/2008/layout/LinedList"/>
    <dgm:cxn modelId="{92A6CB94-5888-A046-AC37-3DD6055E8D33}" type="presParOf" srcId="{08D35895-B02C-4247-BD44-BA40AE7AE14A}" destId="{28F02679-0BBE-CD4D-9284-CC6E6130318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97BC59-0485-4B54-92B4-3DAAF819927E}"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AF732165-BC73-417A-86E3-8CD6F1CE540A}">
      <dgm:prSet/>
      <dgm:spPr/>
      <dgm:t>
        <a:bodyPr/>
        <a:lstStyle/>
        <a:p>
          <a:r>
            <a:rPr lang="en-US" dirty="0"/>
            <a:t>• A manifesto is a public declaration of beliefs, aims, values and intentions.</a:t>
          </a:r>
        </a:p>
      </dgm:t>
    </dgm:pt>
    <dgm:pt modelId="{8C879498-6BEB-4342-B977-FD14F94A36E0}" type="parTrans" cxnId="{F71C1388-69B1-4BE7-A357-9BE72368BC6C}">
      <dgm:prSet/>
      <dgm:spPr/>
      <dgm:t>
        <a:bodyPr/>
        <a:lstStyle/>
        <a:p>
          <a:endParaRPr lang="en-US"/>
        </a:p>
      </dgm:t>
    </dgm:pt>
    <dgm:pt modelId="{3CB68A44-E283-4DF8-8109-799F50F3A5F3}" type="sibTrans" cxnId="{F71C1388-69B1-4BE7-A357-9BE72368BC6C}">
      <dgm:prSet/>
      <dgm:spPr/>
      <dgm:t>
        <a:bodyPr/>
        <a:lstStyle/>
        <a:p>
          <a:endParaRPr lang="en-US"/>
        </a:p>
      </dgm:t>
    </dgm:pt>
    <dgm:pt modelId="{5B8F51CE-AF3B-400B-9C74-B6CB63A9F53F}">
      <dgm:prSet/>
      <dgm:spPr/>
      <dgm:t>
        <a:bodyPr/>
        <a:lstStyle/>
        <a:p>
          <a:r>
            <a:rPr lang="en-US" dirty="0"/>
            <a:t>• Used by artists and designers to express creative direction or challenge conventions.</a:t>
          </a:r>
        </a:p>
      </dgm:t>
    </dgm:pt>
    <dgm:pt modelId="{DC784DD3-ED78-4B22-921B-DA2D1B05F452}" type="parTrans" cxnId="{C56E3060-A0F7-4CBA-AA6A-3F1045A5BC68}">
      <dgm:prSet/>
      <dgm:spPr/>
      <dgm:t>
        <a:bodyPr/>
        <a:lstStyle/>
        <a:p>
          <a:endParaRPr lang="en-US"/>
        </a:p>
      </dgm:t>
    </dgm:pt>
    <dgm:pt modelId="{7DC27E26-1F74-491B-BBFE-DA17A59BACCA}" type="sibTrans" cxnId="{C56E3060-A0F7-4CBA-AA6A-3F1045A5BC68}">
      <dgm:prSet/>
      <dgm:spPr/>
      <dgm:t>
        <a:bodyPr/>
        <a:lstStyle/>
        <a:p>
          <a:endParaRPr lang="en-US"/>
        </a:p>
      </dgm:t>
    </dgm:pt>
    <dgm:pt modelId="{216EB1AA-BB5F-4DF9-9DC6-D30D5652912F}">
      <dgm:prSet/>
      <dgm:spPr/>
      <dgm:t>
        <a:bodyPr/>
        <a:lstStyle/>
        <a:p>
          <a:r>
            <a:rPr lang="en-US" dirty="0"/>
            <a:t>• Helps clarify WHY and HOW you design.</a:t>
          </a:r>
        </a:p>
        <a:p>
          <a:r>
            <a:rPr lang="en-GB" dirty="0"/>
            <a:t>In graphic design, manifestos express designers’ ethical stances, creative visions, and the role of design in society.</a:t>
          </a:r>
          <a:endParaRPr lang="en-US" dirty="0"/>
        </a:p>
      </dgm:t>
    </dgm:pt>
    <dgm:pt modelId="{24833239-78D0-4AF7-8913-EAB78F147504}" type="parTrans" cxnId="{C3258F7A-BC12-427A-93F8-3527A52ACDC4}">
      <dgm:prSet/>
      <dgm:spPr/>
      <dgm:t>
        <a:bodyPr/>
        <a:lstStyle/>
        <a:p>
          <a:endParaRPr lang="en-US"/>
        </a:p>
      </dgm:t>
    </dgm:pt>
    <dgm:pt modelId="{D827489F-5943-435E-AC50-E183A34CF720}" type="sibTrans" cxnId="{C3258F7A-BC12-427A-93F8-3527A52ACDC4}">
      <dgm:prSet/>
      <dgm:spPr/>
      <dgm:t>
        <a:bodyPr/>
        <a:lstStyle/>
        <a:p>
          <a:endParaRPr lang="en-US"/>
        </a:p>
      </dgm:t>
    </dgm:pt>
    <dgm:pt modelId="{EAFC7674-97FD-4110-A4D9-4238A0EF95C1}">
      <dgm:prSet/>
      <dgm:spPr/>
      <dgm:t>
        <a:bodyPr/>
        <a:lstStyle/>
        <a:p>
          <a:r>
            <a:rPr lang="en-GB" dirty="0"/>
            <a:t>Encourages critical thinking, self-awareness, and a sense of responsibility.</a:t>
          </a:r>
        </a:p>
        <a:p>
          <a:r>
            <a:rPr lang="en-US" dirty="0"/>
            <a:t>Example: “We design for people, not profit.”</a:t>
          </a:r>
        </a:p>
      </dgm:t>
    </dgm:pt>
    <dgm:pt modelId="{38BA20F6-D185-4E94-AAFB-E8F305AAEBA8}" type="parTrans" cxnId="{64AA4F80-0C9D-4C07-AB35-700C920F61E9}">
      <dgm:prSet/>
      <dgm:spPr/>
      <dgm:t>
        <a:bodyPr/>
        <a:lstStyle/>
        <a:p>
          <a:endParaRPr lang="en-US"/>
        </a:p>
      </dgm:t>
    </dgm:pt>
    <dgm:pt modelId="{04186B1E-6E78-4B7F-9B3D-D71936E9D59E}" type="sibTrans" cxnId="{64AA4F80-0C9D-4C07-AB35-700C920F61E9}">
      <dgm:prSet/>
      <dgm:spPr/>
      <dgm:t>
        <a:bodyPr/>
        <a:lstStyle/>
        <a:p>
          <a:endParaRPr lang="en-US"/>
        </a:p>
      </dgm:t>
    </dgm:pt>
    <dgm:pt modelId="{3BA181B9-0D44-8140-B16A-5170AB43573A}" type="pres">
      <dgm:prSet presAssocID="{9497BC59-0485-4B54-92B4-3DAAF819927E}" presName="vert0" presStyleCnt="0">
        <dgm:presLayoutVars>
          <dgm:dir/>
          <dgm:animOne val="branch"/>
          <dgm:animLvl val="lvl"/>
        </dgm:presLayoutVars>
      </dgm:prSet>
      <dgm:spPr/>
    </dgm:pt>
    <dgm:pt modelId="{BB5C2635-523D-C243-B77B-2EE68EEB3420}" type="pres">
      <dgm:prSet presAssocID="{AF732165-BC73-417A-86E3-8CD6F1CE540A}" presName="thickLine" presStyleLbl="alignNode1" presStyleIdx="0" presStyleCnt="4"/>
      <dgm:spPr/>
    </dgm:pt>
    <dgm:pt modelId="{B2EC923D-476B-5048-BA2C-ECA29A9850CF}" type="pres">
      <dgm:prSet presAssocID="{AF732165-BC73-417A-86E3-8CD6F1CE540A}" presName="horz1" presStyleCnt="0"/>
      <dgm:spPr/>
    </dgm:pt>
    <dgm:pt modelId="{9CEB0876-696F-2844-AD40-5402D8FF51EB}" type="pres">
      <dgm:prSet presAssocID="{AF732165-BC73-417A-86E3-8CD6F1CE540A}" presName="tx1" presStyleLbl="revTx" presStyleIdx="0" presStyleCnt="4"/>
      <dgm:spPr/>
    </dgm:pt>
    <dgm:pt modelId="{36B9E951-2706-5C47-A38C-D558D4124FD0}" type="pres">
      <dgm:prSet presAssocID="{AF732165-BC73-417A-86E3-8CD6F1CE540A}" presName="vert1" presStyleCnt="0"/>
      <dgm:spPr/>
    </dgm:pt>
    <dgm:pt modelId="{1AE7C8E9-DA0E-9E4B-B637-52698AA3CEC6}" type="pres">
      <dgm:prSet presAssocID="{5B8F51CE-AF3B-400B-9C74-B6CB63A9F53F}" presName="thickLine" presStyleLbl="alignNode1" presStyleIdx="1" presStyleCnt="4"/>
      <dgm:spPr/>
    </dgm:pt>
    <dgm:pt modelId="{E8F9B361-03F6-0D46-A75D-3F223BEB330B}" type="pres">
      <dgm:prSet presAssocID="{5B8F51CE-AF3B-400B-9C74-B6CB63A9F53F}" presName="horz1" presStyleCnt="0"/>
      <dgm:spPr/>
    </dgm:pt>
    <dgm:pt modelId="{026F020F-BADC-4543-9650-39F5E25F095B}" type="pres">
      <dgm:prSet presAssocID="{5B8F51CE-AF3B-400B-9C74-B6CB63A9F53F}" presName="tx1" presStyleLbl="revTx" presStyleIdx="1" presStyleCnt="4"/>
      <dgm:spPr/>
    </dgm:pt>
    <dgm:pt modelId="{9872C19D-B7F8-0B4A-B9C6-1C1EFFFFF3EF}" type="pres">
      <dgm:prSet presAssocID="{5B8F51CE-AF3B-400B-9C74-B6CB63A9F53F}" presName="vert1" presStyleCnt="0"/>
      <dgm:spPr/>
    </dgm:pt>
    <dgm:pt modelId="{27D9A50E-FD8F-5A42-BCED-A65484719952}" type="pres">
      <dgm:prSet presAssocID="{216EB1AA-BB5F-4DF9-9DC6-D30D5652912F}" presName="thickLine" presStyleLbl="alignNode1" presStyleIdx="2" presStyleCnt="4"/>
      <dgm:spPr/>
    </dgm:pt>
    <dgm:pt modelId="{BBB5CFC2-C360-A947-BC13-0AB036412255}" type="pres">
      <dgm:prSet presAssocID="{216EB1AA-BB5F-4DF9-9DC6-D30D5652912F}" presName="horz1" presStyleCnt="0"/>
      <dgm:spPr/>
    </dgm:pt>
    <dgm:pt modelId="{226EE923-6E44-8441-B7F9-53077189527C}" type="pres">
      <dgm:prSet presAssocID="{216EB1AA-BB5F-4DF9-9DC6-D30D5652912F}" presName="tx1" presStyleLbl="revTx" presStyleIdx="2" presStyleCnt="4"/>
      <dgm:spPr/>
    </dgm:pt>
    <dgm:pt modelId="{07F994B0-B580-7A47-87BF-A9658EDC82BD}" type="pres">
      <dgm:prSet presAssocID="{216EB1AA-BB5F-4DF9-9DC6-D30D5652912F}" presName="vert1" presStyleCnt="0"/>
      <dgm:spPr/>
    </dgm:pt>
    <dgm:pt modelId="{664BB16E-13A2-7948-A5F9-C8E2CD747007}" type="pres">
      <dgm:prSet presAssocID="{EAFC7674-97FD-4110-A4D9-4238A0EF95C1}" presName="thickLine" presStyleLbl="alignNode1" presStyleIdx="3" presStyleCnt="4"/>
      <dgm:spPr/>
    </dgm:pt>
    <dgm:pt modelId="{0B73D7C2-1FB6-AA40-88AD-78B1A44897E4}" type="pres">
      <dgm:prSet presAssocID="{EAFC7674-97FD-4110-A4D9-4238A0EF95C1}" presName="horz1" presStyleCnt="0"/>
      <dgm:spPr/>
    </dgm:pt>
    <dgm:pt modelId="{F513A17E-2FE6-E94A-B00F-38E43D14ADBF}" type="pres">
      <dgm:prSet presAssocID="{EAFC7674-97FD-4110-A4D9-4238A0EF95C1}" presName="tx1" presStyleLbl="revTx" presStyleIdx="3" presStyleCnt="4"/>
      <dgm:spPr/>
    </dgm:pt>
    <dgm:pt modelId="{9E8DC894-C80B-FF40-97CD-22D58F0AF631}" type="pres">
      <dgm:prSet presAssocID="{EAFC7674-97FD-4110-A4D9-4238A0EF95C1}" presName="vert1" presStyleCnt="0"/>
      <dgm:spPr/>
    </dgm:pt>
  </dgm:ptLst>
  <dgm:cxnLst>
    <dgm:cxn modelId="{43851E00-F849-2C4E-9ECE-DCFE4B5DFC29}" type="presOf" srcId="{216EB1AA-BB5F-4DF9-9DC6-D30D5652912F}" destId="{226EE923-6E44-8441-B7F9-53077189527C}" srcOrd="0" destOrd="0" presId="urn:microsoft.com/office/officeart/2008/layout/LinedList"/>
    <dgm:cxn modelId="{4530680C-9ED2-BE45-8F49-DDF0961FDE59}" type="presOf" srcId="{AF732165-BC73-417A-86E3-8CD6F1CE540A}" destId="{9CEB0876-696F-2844-AD40-5402D8FF51EB}" srcOrd="0" destOrd="0" presId="urn:microsoft.com/office/officeart/2008/layout/LinedList"/>
    <dgm:cxn modelId="{C56E3060-A0F7-4CBA-AA6A-3F1045A5BC68}" srcId="{9497BC59-0485-4B54-92B4-3DAAF819927E}" destId="{5B8F51CE-AF3B-400B-9C74-B6CB63A9F53F}" srcOrd="1" destOrd="0" parTransId="{DC784DD3-ED78-4B22-921B-DA2D1B05F452}" sibTransId="{7DC27E26-1F74-491B-BBFE-DA17A59BACCA}"/>
    <dgm:cxn modelId="{C3258F7A-BC12-427A-93F8-3527A52ACDC4}" srcId="{9497BC59-0485-4B54-92B4-3DAAF819927E}" destId="{216EB1AA-BB5F-4DF9-9DC6-D30D5652912F}" srcOrd="2" destOrd="0" parTransId="{24833239-78D0-4AF7-8913-EAB78F147504}" sibTransId="{D827489F-5943-435E-AC50-E183A34CF720}"/>
    <dgm:cxn modelId="{64AA4F80-0C9D-4C07-AB35-700C920F61E9}" srcId="{9497BC59-0485-4B54-92B4-3DAAF819927E}" destId="{EAFC7674-97FD-4110-A4D9-4238A0EF95C1}" srcOrd="3" destOrd="0" parTransId="{38BA20F6-D185-4E94-AAFB-E8F305AAEBA8}" sibTransId="{04186B1E-6E78-4B7F-9B3D-D71936E9D59E}"/>
    <dgm:cxn modelId="{F71C1388-69B1-4BE7-A357-9BE72368BC6C}" srcId="{9497BC59-0485-4B54-92B4-3DAAF819927E}" destId="{AF732165-BC73-417A-86E3-8CD6F1CE540A}" srcOrd="0" destOrd="0" parTransId="{8C879498-6BEB-4342-B977-FD14F94A36E0}" sibTransId="{3CB68A44-E283-4DF8-8109-799F50F3A5F3}"/>
    <dgm:cxn modelId="{D9BDE8B1-B05B-5141-9A56-84DEB0902F16}" type="presOf" srcId="{EAFC7674-97FD-4110-A4D9-4238A0EF95C1}" destId="{F513A17E-2FE6-E94A-B00F-38E43D14ADBF}" srcOrd="0" destOrd="0" presId="urn:microsoft.com/office/officeart/2008/layout/LinedList"/>
    <dgm:cxn modelId="{814134BE-BB1F-8449-A182-B54C448CC3CE}" type="presOf" srcId="{9497BC59-0485-4B54-92B4-3DAAF819927E}" destId="{3BA181B9-0D44-8140-B16A-5170AB43573A}" srcOrd="0" destOrd="0" presId="urn:microsoft.com/office/officeart/2008/layout/LinedList"/>
    <dgm:cxn modelId="{0D6EAFCB-7C14-494D-976A-263639501802}" type="presOf" srcId="{5B8F51CE-AF3B-400B-9C74-B6CB63A9F53F}" destId="{026F020F-BADC-4543-9650-39F5E25F095B}" srcOrd="0" destOrd="0" presId="urn:microsoft.com/office/officeart/2008/layout/LinedList"/>
    <dgm:cxn modelId="{A584C98C-41AC-6442-A854-95B633C2EE7E}" type="presParOf" srcId="{3BA181B9-0D44-8140-B16A-5170AB43573A}" destId="{BB5C2635-523D-C243-B77B-2EE68EEB3420}" srcOrd="0" destOrd="0" presId="urn:microsoft.com/office/officeart/2008/layout/LinedList"/>
    <dgm:cxn modelId="{C7663C56-5EB9-8348-B104-452B65AEDA26}" type="presParOf" srcId="{3BA181B9-0D44-8140-B16A-5170AB43573A}" destId="{B2EC923D-476B-5048-BA2C-ECA29A9850CF}" srcOrd="1" destOrd="0" presId="urn:microsoft.com/office/officeart/2008/layout/LinedList"/>
    <dgm:cxn modelId="{53B8B783-3F59-FB41-9EAF-9C2E9CB1F844}" type="presParOf" srcId="{B2EC923D-476B-5048-BA2C-ECA29A9850CF}" destId="{9CEB0876-696F-2844-AD40-5402D8FF51EB}" srcOrd="0" destOrd="0" presId="urn:microsoft.com/office/officeart/2008/layout/LinedList"/>
    <dgm:cxn modelId="{58017FB4-413E-1946-BF6F-954310EAF307}" type="presParOf" srcId="{B2EC923D-476B-5048-BA2C-ECA29A9850CF}" destId="{36B9E951-2706-5C47-A38C-D558D4124FD0}" srcOrd="1" destOrd="0" presId="urn:microsoft.com/office/officeart/2008/layout/LinedList"/>
    <dgm:cxn modelId="{0DE16A01-7F83-3C4F-8B01-B2D5FE3D5E0B}" type="presParOf" srcId="{3BA181B9-0D44-8140-B16A-5170AB43573A}" destId="{1AE7C8E9-DA0E-9E4B-B637-52698AA3CEC6}" srcOrd="2" destOrd="0" presId="urn:microsoft.com/office/officeart/2008/layout/LinedList"/>
    <dgm:cxn modelId="{4B7B3A15-A649-6D49-89CE-BF16F23F1AE6}" type="presParOf" srcId="{3BA181B9-0D44-8140-B16A-5170AB43573A}" destId="{E8F9B361-03F6-0D46-A75D-3F223BEB330B}" srcOrd="3" destOrd="0" presId="urn:microsoft.com/office/officeart/2008/layout/LinedList"/>
    <dgm:cxn modelId="{A8D18E6D-F337-9B43-B67A-701713E7A218}" type="presParOf" srcId="{E8F9B361-03F6-0D46-A75D-3F223BEB330B}" destId="{026F020F-BADC-4543-9650-39F5E25F095B}" srcOrd="0" destOrd="0" presId="urn:microsoft.com/office/officeart/2008/layout/LinedList"/>
    <dgm:cxn modelId="{42770586-5425-C841-A43C-8AC3496A3A73}" type="presParOf" srcId="{E8F9B361-03F6-0D46-A75D-3F223BEB330B}" destId="{9872C19D-B7F8-0B4A-B9C6-1C1EFFFFF3EF}" srcOrd="1" destOrd="0" presId="urn:microsoft.com/office/officeart/2008/layout/LinedList"/>
    <dgm:cxn modelId="{DC77D629-9435-6E41-A386-20899901FC4A}" type="presParOf" srcId="{3BA181B9-0D44-8140-B16A-5170AB43573A}" destId="{27D9A50E-FD8F-5A42-BCED-A65484719952}" srcOrd="4" destOrd="0" presId="urn:microsoft.com/office/officeart/2008/layout/LinedList"/>
    <dgm:cxn modelId="{31AF9931-3628-454B-87FA-398671156BB0}" type="presParOf" srcId="{3BA181B9-0D44-8140-B16A-5170AB43573A}" destId="{BBB5CFC2-C360-A947-BC13-0AB036412255}" srcOrd="5" destOrd="0" presId="urn:microsoft.com/office/officeart/2008/layout/LinedList"/>
    <dgm:cxn modelId="{F18226C0-FED5-1B4A-8506-186438478FF3}" type="presParOf" srcId="{BBB5CFC2-C360-A947-BC13-0AB036412255}" destId="{226EE923-6E44-8441-B7F9-53077189527C}" srcOrd="0" destOrd="0" presId="urn:microsoft.com/office/officeart/2008/layout/LinedList"/>
    <dgm:cxn modelId="{214B9E3C-9174-224C-8481-417BDA284BEC}" type="presParOf" srcId="{BBB5CFC2-C360-A947-BC13-0AB036412255}" destId="{07F994B0-B580-7A47-87BF-A9658EDC82BD}" srcOrd="1" destOrd="0" presId="urn:microsoft.com/office/officeart/2008/layout/LinedList"/>
    <dgm:cxn modelId="{520833EB-3CAC-B346-8597-915DCBF4C41A}" type="presParOf" srcId="{3BA181B9-0D44-8140-B16A-5170AB43573A}" destId="{664BB16E-13A2-7948-A5F9-C8E2CD747007}" srcOrd="6" destOrd="0" presId="urn:microsoft.com/office/officeart/2008/layout/LinedList"/>
    <dgm:cxn modelId="{19A6F7B0-2D89-574B-8017-29772D053AEC}" type="presParOf" srcId="{3BA181B9-0D44-8140-B16A-5170AB43573A}" destId="{0B73D7C2-1FB6-AA40-88AD-78B1A44897E4}" srcOrd="7" destOrd="0" presId="urn:microsoft.com/office/officeart/2008/layout/LinedList"/>
    <dgm:cxn modelId="{DDFAA7F2-4BC3-4746-90A0-94F8CEE8EC3C}" type="presParOf" srcId="{0B73D7C2-1FB6-AA40-88AD-78B1A44897E4}" destId="{F513A17E-2FE6-E94A-B00F-38E43D14ADBF}" srcOrd="0" destOrd="0" presId="urn:microsoft.com/office/officeart/2008/layout/LinedList"/>
    <dgm:cxn modelId="{FB5F7410-848D-104C-BC93-4139681E42A1}" type="presParOf" srcId="{0B73D7C2-1FB6-AA40-88AD-78B1A44897E4}" destId="{9E8DC894-C80B-FF40-97CD-22D58F0AF63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E4B6BC9-9232-427C-A99C-98CBEB03A676}"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9C9612C4-9EE5-4A34-AECD-A7EE9D3C26CD}">
      <dgm:prSet/>
      <dgm:spPr/>
      <dgm:t>
        <a:bodyPr/>
        <a:lstStyle/>
        <a:p>
          <a:r>
            <a:rPr lang="en-US" dirty="0"/>
            <a:t>• Your manifesto defines your personal values and creative identity.</a:t>
          </a:r>
        </a:p>
      </dgm:t>
    </dgm:pt>
    <dgm:pt modelId="{0222D648-0142-4044-91B1-2CDF65317B6E}" type="parTrans" cxnId="{CA7E7446-F192-4387-9EE4-2B6F62DDBE8F}">
      <dgm:prSet/>
      <dgm:spPr/>
      <dgm:t>
        <a:bodyPr/>
        <a:lstStyle/>
        <a:p>
          <a:endParaRPr lang="en-US"/>
        </a:p>
      </dgm:t>
    </dgm:pt>
    <dgm:pt modelId="{A72FE165-FF22-4DC6-AB06-1AA115FC26EB}" type="sibTrans" cxnId="{CA7E7446-F192-4387-9EE4-2B6F62DDBE8F}">
      <dgm:prSet/>
      <dgm:spPr/>
      <dgm:t>
        <a:bodyPr/>
        <a:lstStyle/>
        <a:p>
          <a:endParaRPr lang="en-US"/>
        </a:p>
      </dgm:t>
    </dgm:pt>
    <dgm:pt modelId="{F3521C90-E213-48F1-9684-2D303256196A}">
      <dgm:prSet/>
      <dgm:spPr/>
      <dgm:t>
        <a:bodyPr/>
        <a:lstStyle/>
        <a:p>
          <a:r>
            <a:rPr lang="en-US"/>
            <a:t>• Encourages critical thinking about design’s social and cultural role.</a:t>
          </a:r>
        </a:p>
      </dgm:t>
    </dgm:pt>
    <dgm:pt modelId="{F71DC277-9AE7-4AF8-9D65-5C4CF91330DA}" type="parTrans" cxnId="{54A6DC2F-B006-49F7-B6C6-1772473A5F04}">
      <dgm:prSet/>
      <dgm:spPr/>
      <dgm:t>
        <a:bodyPr/>
        <a:lstStyle/>
        <a:p>
          <a:endParaRPr lang="en-US"/>
        </a:p>
      </dgm:t>
    </dgm:pt>
    <dgm:pt modelId="{9082D166-2D05-432B-8B0E-8E1CD24D00C8}" type="sibTrans" cxnId="{54A6DC2F-B006-49F7-B6C6-1772473A5F04}">
      <dgm:prSet/>
      <dgm:spPr/>
      <dgm:t>
        <a:bodyPr/>
        <a:lstStyle/>
        <a:p>
          <a:endParaRPr lang="en-US"/>
        </a:p>
      </dgm:t>
    </dgm:pt>
    <dgm:pt modelId="{F743B407-EB04-4D94-9A21-90C6A24455C0}">
      <dgm:prSet/>
      <dgm:spPr/>
      <dgm:t>
        <a:bodyPr/>
        <a:lstStyle/>
        <a:p>
          <a:r>
            <a:rPr lang="en-US"/>
            <a:t>• Guides your design decisions and professional voice.</a:t>
          </a:r>
        </a:p>
      </dgm:t>
    </dgm:pt>
    <dgm:pt modelId="{83B3809E-B511-4090-8046-C0AF875267BF}" type="parTrans" cxnId="{5356642D-CCF0-4D02-96ED-3CDFE31ABF65}">
      <dgm:prSet/>
      <dgm:spPr/>
      <dgm:t>
        <a:bodyPr/>
        <a:lstStyle/>
        <a:p>
          <a:endParaRPr lang="en-US"/>
        </a:p>
      </dgm:t>
    </dgm:pt>
    <dgm:pt modelId="{72D8E98B-B72E-413A-979D-F0B22AB3FCF2}" type="sibTrans" cxnId="{5356642D-CCF0-4D02-96ED-3CDFE31ABF65}">
      <dgm:prSet/>
      <dgm:spPr/>
      <dgm:t>
        <a:bodyPr/>
        <a:lstStyle/>
        <a:p>
          <a:endParaRPr lang="en-US"/>
        </a:p>
      </dgm:t>
    </dgm:pt>
    <dgm:pt modelId="{2266885D-B6B2-4AE4-90F2-4671CEBB219E}">
      <dgm:prSet/>
      <dgm:spPr/>
      <dgm:t>
        <a:bodyPr/>
        <a:lstStyle/>
        <a:p>
          <a:r>
            <a:rPr lang="en-US" dirty="0"/>
            <a:t>Ask yourself:</a:t>
          </a:r>
          <a:br>
            <a:rPr lang="en-US" dirty="0"/>
          </a:br>
          <a:r>
            <a:rPr lang="en-US" dirty="0"/>
            <a:t>What do you stand for as a designer?</a:t>
          </a:r>
        </a:p>
      </dgm:t>
    </dgm:pt>
    <dgm:pt modelId="{F858A3E8-AB0C-4F4B-AA8F-D2524853BBFB}" type="parTrans" cxnId="{9379847C-87C7-417F-9265-34E0C23E9884}">
      <dgm:prSet/>
      <dgm:spPr/>
      <dgm:t>
        <a:bodyPr/>
        <a:lstStyle/>
        <a:p>
          <a:endParaRPr lang="en-US"/>
        </a:p>
      </dgm:t>
    </dgm:pt>
    <dgm:pt modelId="{2C80917A-F26C-4D57-86E0-8B68706F3A25}" type="sibTrans" cxnId="{9379847C-87C7-417F-9265-34E0C23E9884}">
      <dgm:prSet/>
      <dgm:spPr/>
      <dgm:t>
        <a:bodyPr/>
        <a:lstStyle/>
        <a:p>
          <a:endParaRPr lang="en-US"/>
        </a:p>
      </dgm:t>
    </dgm:pt>
    <dgm:pt modelId="{160CB4B1-0F45-2D4C-B8B8-B50FCDBE92EA}" type="pres">
      <dgm:prSet presAssocID="{DE4B6BC9-9232-427C-A99C-98CBEB03A676}" presName="vert0" presStyleCnt="0">
        <dgm:presLayoutVars>
          <dgm:dir/>
          <dgm:animOne val="branch"/>
          <dgm:animLvl val="lvl"/>
        </dgm:presLayoutVars>
      </dgm:prSet>
      <dgm:spPr/>
    </dgm:pt>
    <dgm:pt modelId="{B7D0CD31-CA2A-C047-9618-205DE7A40537}" type="pres">
      <dgm:prSet presAssocID="{9C9612C4-9EE5-4A34-AECD-A7EE9D3C26CD}" presName="thickLine" presStyleLbl="alignNode1" presStyleIdx="0" presStyleCnt="4"/>
      <dgm:spPr/>
    </dgm:pt>
    <dgm:pt modelId="{F0FBF27E-BD78-7547-9C73-728CC72D1C06}" type="pres">
      <dgm:prSet presAssocID="{9C9612C4-9EE5-4A34-AECD-A7EE9D3C26CD}" presName="horz1" presStyleCnt="0"/>
      <dgm:spPr/>
    </dgm:pt>
    <dgm:pt modelId="{07F03D04-EC98-0745-80FE-81DB5D23E54E}" type="pres">
      <dgm:prSet presAssocID="{9C9612C4-9EE5-4A34-AECD-A7EE9D3C26CD}" presName="tx1" presStyleLbl="revTx" presStyleIdx="0" presStyleCnt="4"/>
      <dgm:spPr/>
    </dgm:pt>
    <dgm:pt modelId="{D7227415-FBD4-CC44-A83B-64402525EE4D}" type="pres">
      <dgm:prSet presAssocID="{9C9612C4-9EE5-4A34-AECD-A7EE9D3C26CD}" presName="vert1" presStyleCnt="0"/>
      <dgm:spPr/>
    </dgm:pt>
    <dgm:pt modelId="{9052E1AD-163C-9F4C-A8EF-7609DEBCBFDF}" type="pres">
      <dgm:prSet presAssocID="{F3521C90-E213-48F1-9684-2D303256196A}" presName="thickLine" presStyleLbl="alignNode1" presStyleIdx="1" presStyleCnt="4"/>
      <dgm:spPr/>
    </dgm:pt>
    <dgm:pt modelId="{DEAA19B8-98E2-0543-A27E-F608844D7F94}" type="pres">
      <dgm:prSet presAssocID="{F3521C90-E213-48F1-9684-2D303256196A}" presName="horz1" presStyleCnt="0"/>
      <dgm:spPr/>
    </dgm:pt>
    <dgm:pt modelId="{98860F77-C371-3245-BD5A-DF36E98718DD}" type="pres">
      <dgm:prSet presAssocID="{F3521C90-E213-48F1-9684-2D303256196A}" presName="tx1" presStyleLbl="revTx" presStyleIdx="1" presStyleCnt="4"/>
      <dgm:spPr/>
    </dgm:pt>
    <dgm:pt modelId="{0DCFCBB2-669B-4D4B-9882-2FA711630074}" type="pres">
      <dgm:prSet presAssocID="{F3521C90-E213-48F1-9684-2D303256196A}" presName="vert1" presStyleCnt="0"/>
      <dgm:spPr/>
    </dgm:pt>
    <dgm:pt modelId="{DEB19184-C2E3-7544-897A-466CB9DA7F4A}" type="pres">
      <dgm:prSet presAssocID="{F743B407-EB04-4D94-9A21-90C6A24455C0}" presName="thickLine" presStyleLbl="alignNode1" presStyleIdx="2" presStyleCnt="4"/>
      <dgm:spPr/>
    </dgm:pt>
    <dgm:pt modelId="{3B046776-9B14-4F41-9DFD-F79606D67A0B}" type="pres">
      <dgm:prSet presAssocID="{F743B407-EB04-4D94-9A21-90C6A24455C0}" presName="horz1" presStyleCnt="0"/>
      <dgm:spPr/>
    </dgm:pt>
    <dgm:pt modelId="{C898C469-2BDE-4643-A533-412402874E4D}" type="pres">
      <dgm:prSet presAssocID="{F743B407-EB04-4D94-9A21-90C6A24455C0}" presName="tx1" presStyleLbl="revTx" presStyleIdx="2" presStyleCnt="4"/>
      <dgm:spPr/>
    </dgm:pt>
    <dgm:pt modelId="{D3638C5F-23F0-D24F-B91C-17E20B8CB04D}" type="pres">
      <dgm:prSet presAssocID="{F743B407-EB04-4D94-9A21-90C6A24455C0}" presName="vert1" presStyleCnt="0"/>
      <dgm:spPr/>
    </dgm:pt>
    <dgm:pt modelId="{A85BA8B7-9100-E440-989D-9299F2632A6E}" type="pres">
      <dgm:prSet presAssocID="{2266885D-B6B2-4AE4-90F2-4671CEBB219E}" presName="thickLine" presStyleLbl="alignNode1" presStyleIdx="3" presStyleCnt="4"/>
      <dgm:spPr/>
    </dgm:pt>
    <dgm:pt modelId="{48E7D9A8-7015-6E41-B9E6-12FB179BE294}" type="pres">
      <dgm:prSet presAssocID="{2266885D-B6B2-4AE4-90F2-4671CEBB219E}" presName="horz1" presStyleCnt="0"/>
      <dgm:spPr/>
    </dgm:pt>
    <dgm:pt modelId="{E70893F4-C158-1240-A118-2276E57A6642}" type="pres">
      <dgm:prSet presAssocID="{2266885D-B6B2-4AE4-90F2-4671CEBB219E}" presName="tx1" presStyleLbl="revTx" presStyleIdx="3" presStyleCnt="4"/>
      <dgm:spPr/>
    </dgm:pt>
    <dgm:pt modelId="{4654F3C5-198D-4545-BC9E-443B1265FA7F}" type="pres">
      <dgm:prSet presAssocID="{2266885D-B6B2-4AE4-90F2-4671CEBB219E}" presName="vert1" presStyleCnt="0"/>
      <dgm:spPr/>
    </dgm:pt>
  </dgm:ptLst>
  <dgm:cxnLst>
    <dgm:cxn modelId="{5356642D-CCF0-4D02-96ED-3CDFE31ABF65}" srcId="{DE4B6BC9-9232-427C-A99C-98CBEB03A676}" destId="{F743B407-EB04-4D94-9A21-90C6A24455C0}" srcOrd="2" destOrd="0" parTransId="{83B3809E-B511-4090-8046-C0AF875267BF}" sibTransId="{72D8E98B-B72E-413A-979D-F0B22AB3FCF2}"/>
    <dgm:cxn modelId="{54A6DC2F-B006-49F7-B6C6-1772473A5F04}" srcId="{DE4B6BC9-9232-427C-A99C-98CBEB03A676}" destId="{F3521C90-E213-48F1-9684-2D303256196A}" srcOrd="1" destOrd="0" parTransId="{F71DC277-9AE7-4AF8-9D65-5C4CF91330DA}" sibTransId="{9082D166-2D05-432B-8B0E-8E1CD24D00C8}"/>
    <dgm:cxn modelId="{B3D8B73A-5207-204F-9569-89294CC88136}" type="presOf" srcId="{F3521C90-E213-48F1-9684-2D303256196A}" destId="{98860F77-C371-3245-BD5A-DF36E98718DD}" srcOrd="0" destOrd="0" presId="urn:microsoft.com/office/officeart/2008/layout/LinedList"/>
    <dgm:cxn modelId="{43B1D13D-1397-B94C-A83A-817430F4C09E}" type="presOf" srcId="{2266885D-B6B2-4AE4-90F2-4671CEBB219E}" destId="{E70893F4-C158-1240-A118-2276E57A6642}" srcOrd="0" destOrd="0" presId="urn:microsoft.com/office/officeart/2008/layout/LinedList"/>
    <dgm:cxn modelId="{CA7E7446-F192-4387-9EE4-2B6F62DDBE8F}" srcId="{DE4B6BC9-9232-427C-A99C-98CBEB03A676}" destId="{9C9612C4-9EE5-4A34-AECD-A7EE9D3C26CD}" srcOrd="0" destOrd="0" parTransId="{0222D648-0142-4044-91B1-2CDF65317B6E}" sibTransId="{A72FE165-FF22-4DC6-AB06-1AA115FC26EB}"/>
    <dgm:cxn modelId="{026A584F-F3E8-3340-9EA7-74CE49A86644}" type="presOf" srcId="{DE4B6BC9-9232-427C-A99C-98CBEB03A676}" destId="{160CB4B1-0F45-2D4C-B8B8-B50FCDBE92EA}" srcOrd="0" destOrd="0" presId="urn:microsoft.com/office/officeart/2008/layout/LinedList"/>
    <dgm:cxn modelId="{8459ED65-DC67-F74D-BF92-0E4C124DC1D1}" type="presOf" srcId="{9C9612C4-9EE5-4A34-AECD-A7EE9D3C26CD}" destId="{07F03D04-EC98-0745-80FE-81DB5D23E54E}" srcOrd="0" destOrd="0" presId="urn:microsoft.com/office/officeart/2008/layout/LinedList"/>
    <dgm:cxn modelId="{9379847C-87C7-417F-9265-34E0C23E9884}" srcId="{DE4B6BC9-9232-427C-A99C-98CBEB03A676}" destId="{2266885D-B6B2-4AE4-90F2-4671CEBB219E}" srcOrd="3" destOrd="0" parTransId="{F858A3E8-AB0C-4F4B-AA8F-D2524853BBFB}" sibTransId="{2C80917A-F26C-4D57-86E0-8B68706F3A25}"/>
    <dgm:cxn modelId="{55B61BB8-31B9-1045-BAF0-1DFA756EBCAE}" type="presOf" srcId="{F743B407-EB04-4D94-9A21-90C6A24455C0}" destId="{C898C469-2BDE-4643-A533-412402874E4D}" srcOrd="0" destOrd="0" presId="urn:microsoft.com/office/officeart/2008/layout/LinedList"/>
    <dgm:cxn modelId="{2805154D-FEAB-0546-B4D4-2F26E2943C94}" type="presParOf" srcId="{160CB4B1-0F45-2D4C-B8B8-B50FCDBE92EA}" destId="{B7D0CD31-CA2A-C047-9618-205DE7A40537}" srcOrd="0" destOrd="0" presId="urn:microsoft.com/office/officeart/2008/layout/LinedList"/>
    <dgm:cxn modelId="{DBB5295A-18CE-AB4C-AC6B-8C0706D6041F}" type="presParOf" srcId="{160CB4B1-0F45-2D4C-B8B8-B50FCDBE92EA}" destId="{F0FBF27E-BD78-7547-9C73-728CC72D1C06}" srcOrd="1" destOrd="0" presId="urn:microsoft.com/office/officeart/2008/layout/LinedList"/>
    <dgm:cxn modelId="{CB30DC44-D062-7D4F-8077-DEE75A72852F}" type="presParOf" srcId="{F0FBF27E-BD78-7547-9C73-728CC72D1C06}" destId="{07F03D04-EC98-0745-80FE-81DB5D23E54E}" srcOrd="0" destOrd="0" presId="urn:microsoft.com/office/officeart/2008/layout/LinedList"/>
    <dgm:cxn modelId="{4C8F882E-00EC-1A49-9F53-48BAC6406AD4}" type="presParOf" srcId="{F0FBF27E-BD78-7547-9C73-728CC72D1C06}" destId="{D7227415-FBD4-CC44-A83B-64402525EE4D}" srcOrd="1" destOrd="0" presId="urn:microsoft.com/office/officeart/2008/layout/LinedList"/>
    <dgm:cxn modelId="{10A42DE6-2BE8-7642-9616-D4D7FAA93CA1}" type="presParOf" srcId="{160CB4B1-0F45-2D4C-B8B8-B50FCDBE92EA}" destId="{9052E1AD-163C-9F4C-A8EF-7609DEBCBFDF}" srcOrd="2" destOrd="0" presId="urn:microsoft.com/office/officeart/2008/layout/LinedList"/>
    <dgm:cxn modelId="{2BDD27C8-0908-F64D-8DBB-0E9BF865F459}" type="presParOf" srcId="{160CB4B1-0F45-2D4C-B8B8-B50FCDBE92EA}" destId="{DEAA19B8-98E2-0543-A27E-F608844D7F94}" srcOrd="3" destOrd="0" presId="urn:microsoft.com/office/officeart/2008/layout/LinedList"/>
    <dgm:cxn modelId="{DEAA7DA7-1016-2F4A-84CD-C874DCDEC92C}" type="presParOf" srcId="{DEAA19B8-98E2-0543-A27E-F608844D7F94}" destId="{98860F77-C371-3245-BD5A-DF36E98718DD}" srcOrd="0" destOrd="0" presId="urn:microsoft.com/office/officeart/2008/layout/LinedList"/>
    <dgm:cxn modelId="{38298AA6-153E-1843-A1E8-7813AB4638D2}" type="presParOf" srcId="{DEAA19B8-98E2-0543-A27E-F608844D7F94}" destId="{0DCFCBB2-669B-4D4B-9882-2FA711630074}" srcOrd="1" destOrd="0" presId="urn:microsoft.com/office/officeart/2008/layout/LinedList"/>
    <dgm:cxn modelId="{180F8B9F-464E-D042-AEAE-54D74B2F67A7}" type="presParOf" srcId="{160CB4B1-0F45-2D4C-B8B8-B50FCDBE92EA}" destId="{DEB19184-C2E3-7544-897A-466CB9DA7F4A}" srcOrd="4" destOrd="0" presId="urn:microsoft.com/office/officeart/2008/layout/LinedList"/>
    <dgm:cxn modelId="{5512F541-3AD3-C944-BA9E-EC894967644E}" type="presParOf" srcId="{160CB4B1-0F45-2D4C-B8B8-B50FCDBE92EA}" destId="{3B046776-9B14-4F41-9DFD-F79606D67A0B}" srcOrd="5" destOrd="0" presId="urn:microsoft.com/office/officeart/2008/layout/LinedList"/>
    <dgm:cxn modelId="{D756EFAE-023E-5142-B081-3180E6424CB7}" type="presParOf" srcId="{3B046776-9B14-4F41-9DFD-F79606D67A0B}" destId="{C898C469-2BDE-4643-A533-412402874E4D}" srcOrd="0" destOrd="0" presId="urn:microsoft.com/office/officeart/2008/layout/LinedList"/>
    <dgm:cxn modelId="{72A96C52-006E-D54F-8284-A0B149122ADA}" type="presParOf" srcId="{3B046776-9B14-4F41-9DFD-F79606D67A0B}" destId="{D3638C5F-23F0-D24F-B91C-17E20B8CB04D}" srcOrd="1" destOrd="0" presId="urn:microsoft.com/office/officeart/2008/layout/LinedList"/>
    <dgm:cxn modelId="{F329C584-5E15-3344-832B-28BD5E0097BC}" type="presParOf" srcId="{160CB4B1-0F45-2D4C-B8B8-B50FCDBE92EA}" destId="{A85BA8B7-9100-E440-989D-9299F2632A6E}" srcOrd="6" destOrd="0" presId="urn:microsoft.com/office/officeart/2008/layout/LinedList"/>
    <dgm:cxn modelId="{A96FBE0C-E468-7E43-8278-D425CDBA9924}" type="presParOf" srcId="{160CB4B1-0F45-2D4C-B8B8-B50FCDBE92EA}" destId="{48E7D9A8-7015-6E41-B9E6-12FB179BE294}" srcOrd="7" destOrd="0" presId="urn:microsoft.com/office/officeart/2008/layout/LinedList"/>
    <dgm:cxn modelId="{BE4088E9-4262-EF4E-B57F-D27563A6A9C4}" type="presParOf" srcId="{48E7D9A8-7015-6E41-B9E6-12FB179BE294}" destId="{E70893F4-C158-1240-A118-2276E57A6642}" srcOrd="0" destOrd="0" presId="urn:microsoft.com/office/officeart/2008/layout/LinedList"/>
    <dgm:cxn modelId="{F8883CF0-7ED7-4A47-8065-85ABB352629E}" type="presParOf" srcId="{48E7D9A8-7015-6E41-B9E6-12FB179BE294}" destId="{4654F3C5-198D-4545-BC9E-443B1265FA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8B3DFE-9490-AF49-8873-397D4D837F54}">
      <dsp:nvSpPr>
        <dsp:cNvPr id="0" name=""/>
        <dsp:cNvSpPr/>
      </dsp:nvSpPr>
      <dsp:spPr>
        <a:xfrm>
          <a:off x="0" y="2483"/>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239262-E2F4-FB4A-AA9E-F53F20060069}">
      <dsp:nvSpPr>
        <dsp:cNvPr id="0" name=""/>
        <dsp:cNvSpPr/>
      </dsp:nvSpPr>
      <dsp:spPr>
        <a:xfrm>
          <a:off x="0" y="2483"/>
          <a:ext cx="4817176"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manifesto can be seen as a statement of intentions, something by which you act, or a set of ethical guidelines set out for the improvement of any given situation.</a:t>
          </a:r>
        </a:p>
      </dsp:txBody>
      <dsp:txXfrm>
        <a:off x="0" y="2483"/>
        <a:ext cx="4817176" cy="1693492"/>
      </dsp:txXfrm>
    </dsp:sp>
    <dsp:sp modelId="{1592B6E9-F58D-B240-B086-FEB91C301A33}">
      <dsp:nvSpPr>
        <dsp:cNvPr id="0" name=""/>
        <dsp:cNvSpPr/>
      </dsp:nvSpPr>
      <dsp:spPr>
        <a:xfrm>
          <a:off x="0" y="1695975"/>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968575-3B40-DA41-BBAB-C90167F8F696}">
      <dsp:nvSpPr>
        <dsp:cNvPr id="0" name=""/>
        <dsp:cNvSpPr/>
      </dsp:nvSpPr>
      <dsp:spPr>
        <a:xfrm>
          <a:off x="0" y="1695975"/>
          <a:ext cx="4817176"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However, although a manifesto is always political, it can be considered as a positive conduit of change and as such has been implemented many times in art and design history.</a:t>
          </a:r>
        </a:p>
      </dsp:txBody>
      <dsp:txXfrm>
        <a:off x="0" y="1695975"/>
        <a:ext cx="4817176" cy="1693492"/>
      </dsp:txXfrm>
    </dsp:sp>
    <dsp:sp modelId="{8FF864D3-A9B9-6B49-B465-5FD9E2FB5B40}">
      <dsp:nvSpPr>
        <dsp:cNvPr id="0" name=""/>
        <dsp:cNvSpPr/>
      </dsp:nvSpPr>
      <dsp:spPr>
        <a:xfrm>
          <a:off x="0" y="3389468"/>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5FE0F5-0BB1-3B43-8867-1349B366B887}">
      <dsp:nvSpPr>
        <dsp:cNvPr id="0" name=""/>
        <dsp:cNvSpPr/>
      </dsp:nvSpPr>
      <dsp:spPr>
        <a:xfrm>
          <a:off x="0" y="3389468"/>
          <a:ext cx="4817176"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For this task the aim is to write about what you believe in, especially in regards with your ambitions and beliefs as a practitioner of art and design.</a:t>
          </a:r>
        </a:p>
      </dsp:txBody>
      <dsp:txXfrm>
        <a:off x="0" y="3389468"/>
        <a:ext cx="4817176" cy="16934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6A33A-8401-DB4A-91BE-5C7ECD087BE6}">
      <dsp:nvSpPr>
        <dsp:cNvPr id="0" name=""/>
        <dsp:cNvSpPr/>
      </dsp:nvSpPr>
      <dsp:spPr>
        <a:xfrm>
          <a:off x="0" y="0"/>
          <a:ext cx="469773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7FBC7F-6AC1-1F4C-9597-B4351A9DF071}">
      <dsp:nvSpPr>
        <dsp:cNvPr id="0" name=""/>
        <dsp:cNvSpPr/>
      </dsp:nvSpPr>
      <dsp:spPr>
        <a:xfrm>
          <a:off x="0" y="0"/>
          <a:ext cx="469773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The Founding and Manifesto of Futurism, FT Marinetti, 1909</a:t>
          </a:r>
        </a:p>
      </dsp:txBody>
      <dsp:txXfrm>
        <a:off x="0" y="0"/>
        <a:ext cx="4697730" cy="688085"/>
      </dsp:txXfrm>
    </dsp:sp>
    <dsp:sp modelId="{9A7528DC-8B88-CC4C-AEBF-6B01A93EC00C}">
      <dsp:nvSpPr>
        <dsp:cNvPr id="0" name=""/>
        <dsp:cNvSpPr/>
      </dsp:nvSpPr>
      <dsp:spPr>
        <a:xfrm>
          <a:off x="0" y="688085"/>
          <a:ext cx="4697730" cy="0"/>
        </a:xfrm>
        <a:prstGeom prst="line">
          <a:avLst/>
        </a:prstGeom>
        <a:solidFill>
          <a:schemeClr val="accent5">
            <a:hueOff val="-1419125"/>
            <a:satOff val="5687"/>
            <a:lumOff val="1233"/>
            <a:alphaOff val="0"/>
          </a:schemeClr>
        </a:solidFill>
        <a:ln w="25400" cap="flat" cmpd="sng" algn="ctr">
          <a:solidFill>
            <a:schemeClr val="accent5">
              <a:hueOff val="-1419125"/>
              <a:satOff val="5687"/>
              <a:lumOff val="12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18664F-C58D-5D4F-889F-6FEDAAC0B26A}">
      <dsp:nvSpPr>
        <dsp:cNvPr id="0" name=""/>
        <dsp:cNvSpPr/>
      </dsp:nvSpPr>
      <dsp:spPr>
        <a:xfrm>
          <a:off x="0" y="688085"/>
          <a:ext cx="469773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Staatliche Bauhaus, Walter Gropius, 1919</a:t>
          </a:r>
        </a:p>
      </dsp:txBody>
      <dsp:txXfrm>
        <a:off x="0" y="688085"/>
        <a:ext cx="4697730" cy="688085"/>
      </dsp:txXfrm>
    </dsp:sp>
    <dsp:sp modelId="{3D715810-C242-9D40-9054-B0DDE330DA9B}">
      <dsp:nvSpPr>
        <dsp:cNvPr id="0" name=""/>
        <dsp:cNvSpPr/>
      </dsp:nvSpPr>
      <dsp:spPr>
        <a:xfrm>
          <a:off x="0" y="1376171"/>
          <a:ext cx="4697730" cy="0"/>
        </a:xfrm>
        <a:prstGeom prst="line">
          <a:avLst/>
        </a:prstGeom>
        <a:solidFill>
          <a:schemeClr val="accent5">
            <a:hueOff val="-2838251"/>
            <a:satOff val="11375"/>
            <a:lumOff val="2465"/>
            <a:alphaOff val="0"/>
          </a:schemeClr>
        </a:solidFill>
        <a:ln w="25400" cap="flat" cmpd="sng" algn="ctr">
          <a:solidFill>
            <a:schemeClr val="accent5">
              <a:hueOff val="-2838251"/>
              <a:satOff val="11375"/>
              <a:lumOff val="24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933A05-8D11-7745-9641-56432CC04784}">
      <dsp:nvSpPr>
        <dsp:cNvPr id="0" name=""/>
        <dsp:cNvSpPr/>
      </dsp:nvSpPr>
      <dsp:spPr>
        <a:xfrm>
          <a:off x="0" y="1376171"/>
          <a:ext cx="469773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Dada manifesto, Tristan Tzara, 1918</a:t>
          </a:r>
        </a:p>
      </dsp:txBody>
      <dsp:txXfrm>
        <a:off x="0" y="1376171"/>
        <a:ext cx="4697730" cy="688085"/>
      </dsp:txXfrm>
    </dsp:sp>
    <dsp:sp modelId="{33AA229B-014C-0E42-A722-98B2AD7CA2BB}">
      <dsp:nvSpPr>
        <dsp:cNvPr id="0" name=""/>
        <dsp:cNvSpPr/>
      </dsp:nvSpPr>
      <dsp:spPr>
        <a:xfrm>
          <a:off x="0" y="2064257"/>
          <a:ext cx="4697730" cy="0"/>
        </a:xfrm>
        <a:prstGeom prst="line">
          <a:avLst/>
        </a:prstGeom>
        <a:solidFill>
          <a:schemeClr val="accent5">
            <a:hueOff val="-4257376"/>
            <a:satOff val="17062"/>
            <a:lumOff val="3698"/>
            <a:alphaOff val="0"/>
          </a:schemeClr>
        </a:solidFill>
        <a:ln w="25400" cap="flat" cmpd="sng" algn="ctr">
          <a:solidFill>
            <a:schemeClr val="accent5">
              <a:hueOff val="-4257376"/>
              <a:satOff val="17062"/>
              <a:lumOff val="36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EEC2DB-0CD5-0441-BC7A-2EDEF2A23BBF}">
      <dsp:nvSpPr>
        <dsp:cNvPr id="0" name=""/>
        <dsp:cNvSpPr/>
      </dsp:nvSpPr>
      <dsp:spPr>
        <a:xfrm>
          <a:off x="0" y="2064257"/>
          <a:ext cx="469773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Five Points Towards a New Architecture, Le Corbusier, 1926</a:t>
          </a:r>
        </a:p>
      </dsp:txBody>
      <dsp:txXfrm>
        <a:off x="0" y="2064257"/>
        <a:ext cx="4697730" cy="688085"/>
      </dsp:txXfrm>
    </dsp:sp>
    <dsp:sp modelId="{33B0397C-564E-B843-8F48-40CA267E32FC}">
      <dsp:nvSpPr>
        <dsp:cNvPr id="0" name=""/>
        <dsp:cNvSpPr/>
      </dsp:nvSpPr>
      <dsp:spPr>
        <a:xfrm>
          <a:off x="0" y="2752343"/>
          <a:ext cx="4697730" cy="0"/>
        </a:xfrm>
        <a:prstGeom prst="line">
          <a:avLst/>
        </a:prstGeom>
        <a:solidFill>
          <a:schemeClr val="accent5">
            <a:hueOff val="-5676501"/>
            <a:satOff val="22749"/>
            <a:lumOff val="4930"/>
            <a:alphaOff val="0"/>
          </a:schemeClr>
        </a:solidFill>
        <a:ln w="25400" cap="flat" cmpd="sng" algn="ctr">
          <a:solidFill>
            <a:schemeClr val="accent5">
              <a:hueOff val="-5676501"/>
              <a:satOff val="22749"/>
              <a:lumOff val="49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C2B507-0FCF-E44B-BE80-561E66EDB7AC}">
      <dsp:nvSpPr>
        <dsp:cNvPr id="0" name=""/>
        <dsp:cNvSpPr/>
      </dsp:nvSpPr>
      <dsp:spPr>
        <a:xfrm>
          <a:off x="0" y="2752343"/>
          <a:ext cx="469773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The Laws of Sculptors, Gilbert &amp; George, 1967</a:t>
          </a:r>
        </a:p>
      </dsp:txBody>
      <dsp:txXfrm>
        <a:off x="0" y="2752343"/>
        <a:ext cx="4697730" cy="688085"/>
      </dsp:txXfrm>
    </dsp:sp>
    <dsp:sp modelId="{05EC0FE3-5083-2D43-812E-FABC82976140}">
      <dsp:nvSpPr>
        <dsp:cNvPr id="0" name=""/>
        <dsp:cNvSpPr/>
      </dsp:nvSpPr>
      <dsp:spPr>
        <a:xfrm>
          <a:off x="0" y="3440430"/>
          <a:ext cx="4697730" cy="0"/>
        </a:xfrm>
        <a:prstGeom prst="line">
          <a:avLst/>
        </a:prstGeom>
        <a:solidFill>
          <a:schemeClr val="accent5">
            <a:hueOff val="-7095626"/>
            <a:satOff val="28436"/>
            <a:lumOff val="6163"/>
            <a:alphaOff val="0"/>
          </a:schemeClr>
        </a:solidFill>
        <a:ln w="25400" cap="flat" cmpd="sng" algn="ctr">
          <a:solidFill>
            <a:schemeClr val="accent5">
              <a:hueOff val="-7095626"/>
              <a:satOff val="28436"/>
              <a:lumOff val="61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6DF6F2-0F87-394E-AA84-2392FF996F77}">
      <dsp:nvSpPr>
        <dsp:cNvPr id="0" name=""/>
        <dsp:cNvSpPr/>
      </dsp:nvSpPr>
      <dsp:spPr>
        <a:xfrm>
          <a:off x="0" y="3440429"/>
          <a:ext cx="469773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Guerrilla Girls, 1985-90</a:t>
          </a:r>
        </a:p>
      </dsp:txBody>
      <dsp:txXfrm>
        <a:off x="0" y="3440429"/>
        <a:ext cx="4697730" cy="688085"/>
      </dsp:txXfrm>
    </dsp:sp>
    <dsp:sp modelId="{655C26C1-E8C0-C443-BEE9-3092908A50E8}">
      <dsp:nvSpPr>
        <dsp:cNvPr id="0" name=""/>
        <dsp:cNvSpPr/>
      </dsp:nvSpPr>
      <dsp:spPr>
        <a:xfrm>
          <a:off x="0" y="4128515"/>
          <a:ext cx="4697730" cy="0"/>
        </a:xfrm>
        <a:prstGeom prst="line">
          <a:avLst/>
        </a:prstGeom>
        <a:solidFill>
          <a:schemeClr val="accent5">
            <a:hueOff val="-8514751"/>
            <a:satOff val="34124"/>
            <a:lumOff val="7395"/>
            <a:alphaOff val="0"/>
          </a:schemeClr>
        </a:solidFill>
        <a:ln w="25400" cap="flat" cmpd="sng" algn="ctr">
          <a:solidFill>
            <a:schemeClr val="accent5">
              <a:hueOff val="-8514751"/>
              <a:satOff val="34124"/>
              <a:lumOff val="73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36946E-C877-FA49-8884-84CF0624E1DA}">
      <dsp:nvSpPr>
        <dsp:cNvPr id="0" name=""/>
        <dsp:cNvSpPr/>
      </dsp:nvSpPr>
      <dsp:spPr>
        <a:xfrm>
          <a:off x="0" y="4128515"/>
          <a:ext cx="469773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Stuckist Manifesto, 1999</a:t>
          </a:r>
        </a:p>
      </dsp:txBody>
      <dsp:txXfrm>
        <a:off x="0" y="4128515"/>
        <a:ext cx="4697730" cy="688085"/>
      </dsp:txXfrm>
    </dsp:sp>
    <dsp:sp modelId="{F4463FD7-C2E5-FF42-B27E-2E130C31902C}">
      <dsp:nvSpPr>
        <dsp:cNvPr id="0" name=""/>
        <dsp:cNvSpPr/>
      </dsp:nvSpPr>
      <dsp:spPr>
        <a:xfrm>
          <a:off x="0" y="4816601"/>
          <a:ext cx="469773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B86550-CD46-C74A-9147-893FA4E532CB}">
      <dsp:nvSpPr>
        <dsp:cNvPr id="0" name=""/>
        <dsp:cNvSpPr/>
      </dsp:nvSpPr>
      <dsp:spPr>
        <a:xfrm>
          <a:off x="0" y="4816601"/>
          <a:ext cx="469773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Red Alan's Manifesto, Grayson Perry RA, 2014</a:t>
          </a:r>
        </a:p>
      </dsp:txBody>
      <dsp:txXfrm>
        <a:off x="0" y="4816601"/>
        <a:ext cx="4697730" cy="6880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E978-855A-8F46-9461-DEB27E0CE1A4}">
      <dsp:nvSpPr>
        <dsp:cNvPr id="0" name=""/>
        <dsp:cNvSpPr/>
      </dsp:nvSpPr>
      <dsp:spPr>
        <a:xfrm>
          <a:off x="0" y="671"/>
          <a:ext cx="394335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2D51EF-966F-B742-B0C6-D2AD2455ADB9}">
      <dsp:nvSpPr>
        <dsp:cNvPr id="0" name=""/>
        <dsp:cNvSpPr/>
      </dsp:nvSpPr>
      <dsp:spPr>
        <a:xfrm>
          <a:off x="0" y="671"/>
          <a:ext cx="394335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 Futurist Manifesto (1909): Celebrated speed, technology, and youth.</a:t>
          </a:r>
        </a:p>
      </dsp:txBody>
      <dsp:txXfrm>
        <a:off x="0" y="671"/>
        <a:ext cx="3943350" cy="1100668"/>
      </dsp:txXfrm>
    </dsp:sp>
    <dsp:sp modelId="{16C21CC7-D2C1-1E4F-97FD-D0451D80B7D1}">
      <dsp:nvSpPr>
        <dsp:cNvPr id="0" name=""/>
        <dsp:cNvSpPr/>
      </dsp:nvSpPr>
      <dsp:spPr>
        <a:xfrm>
          <a:off x="0" y="1101340"/>
          <a:ext cx="3943350" cy="0"/>
        </a:xfrm>
        <a:prstGeom prst="line">
          <a:avLst/>
        </a:prstGeom>
        <a:solidFill>
          <a:schemeClr val="accent5">
            <a:hueOff val="-2483469"/>
            <a:satOff val="9953"/>
            <a:lumOff val="2157"/>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4B368B-6B4F-A848-94A6-5875C1EFE7F8}">
      <dsp:nvSpPr>
        <dsp:cNvPr id="0" name=""/>
        <dsp:cNvSpPr/>
      </dsp:nvSpPr>
      <dsp:spPr>
        <a:xfrm>
          <a:off x="0" y="1101340"/>
          <a:ext cx="394335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 Bauhaus &amp; Swiss Design: Defined modernist principles and functional beauty.</a:t>
          </a:r>
        </a:p>
      </dsp:txBody>
      <dsp:txXfrm>
        <a:off x="0" y="1101340"/>
        <a:ext cx="3943350" cy="1100668"/>
      </dsp:txXfrm>
    </dsp:sp>
    <dsp:sp modelId="{93151B2A-A9A2-5745-B841-495579DF3DB1}">
      <dsp:nvSpPr>
        <dsp:cNvPr id="0" name=""/>
        <dsp:cNvSpPr/>
      </dsp:nvSpPr>
      <dsp:spPr>
        <a:xfrm>
          <a:off x="0" y="2202009"/>
          <a:ext cx="3943350" cy="0"/>
        </a:xfrm>
        <a:prstGeom prst="line">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2C4B58-C2B9-BF46-808F-B78FAA81F46C}">
      <dsp:nvSpPr>
        <dsp:cNvPr id="0" name=""/>
        <dsp:cNvSpPr/>
      </dsp:nvSpPr>
      <dsp:spPr>
        <a:xfrm>
          <a:off x="0" y="2202009"/>
          <a:ext cx="394335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 First Things First (1964 &amp; 2000): Called for socially responsible design.</a:t>
          </a:r>
        </a:p>
      </dsp:txBody>
      <dsp:txXfrm>
        <a:off x="0" y="2202009"/>
        <a:ext cx="3943350" cy="1100668"/>
      </dsp:txXfrm>
    </dsp:sp>
    <dsp:sp modelId="{B16BEE75-0D56-EC43-A3AB-3A60D54D9F45}">
      <dsp:nvSpPr>
        <dsp:cNvPr id="0" name=""/>
        <dsp:cNvSpPr/>
      </dsp:nvSpPr>
      <dsp:spPr>
        <a:xfrm>
          <a:off x="0" y="3302678"/>
          <a:ext cx="3943350" cy="0"/>
        </a:xfrm>
        <a:prstGeom prst="line">
          <a:avLst/>
        </a:prstGeom>
        <a:solidFill>
          <a:schemeClr val="accent5">
            <a:hueOff val="-7450407"/>
            <a:satOff val="29858"/>
            <a:lumOff val="6471"/>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7877D0-F04B-5A4A-B08B-799D19A79F79}">
      <dsp:nvSpPr>
        <dsp:cNvPr id="0" name=""/>
        <dsp:cNvSpPr/>
      </dsp:nvSpPr>
      <dsp:spPr>
        <a:xfrm>
          <a:off x="0" y="3302678"/>
          <a:ext cx="394335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 First Things First (2020s): Reinterpreted for digital ethics and sustainability.</a:t>
          </a:r>
        </a:p>
      </dsp:txBody>
      <dsp:txXfrm>
        <a:off x="0" y="3302678"/>
        <a:ext cx="3943350" cy="1100668"/>
      </dsp:txXfrm>
    </dsp:sp>
    <dsp:sp modelId="{77AE7F2B-02A0-794F-8FC3-4FA9E73A3BCC}">
      <dsp:nvSpPr>
        <dsp:cNvPr id="0" name=""/>
        <dsp:cNvSpPr/>
      </dsp:nvSpPr>
      <dsp:spPr>
        <a:xfrm>
          <a:off x="0" y="4403347"/>
          <a:ext cx="394335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BB39BB-9D3B-4E4A-B876-BFDF9758B12B}">
      <dsp:nvSpPr>
        <dsp:cNvPr id="0" name=""/>
        <dsp:cNvSpPr/>
      </dsp:nvSpPr>
      <dsp:spPr>
        <a:xfrm>
          <a:off x="0" y="4403347"/>
          <a:ext cx="394335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These manifestos show how design evolves alongside society and technology.</a:t>
          </a:r>
        </a:p>
      </dsp:txBody>
      <dsp:txXfrm>
        <a:off x="0" y="4403347"/>
        <a:ext cx="3943350" cy="11006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2635-523D-C243-B77B-2EE68EEB3420}">
      <dsp:nvSpPr>
        <dsp:cNvPr id="0" name=""/>
        <dsp:cNvSpPr/>
      </dsp:nvSpPr>
      <dsp:spPr>
        <a:xfrm>
          <a:off x="0" y="0"/>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EB0876-696F-2844-AD40-5402D8FF51EB}">
      <dsp:nvSpPr>
        <dsp:cNvPr id="0" name=""/>
        <dsp:cNvSpPr/>
      </dsp:nvSpPr>
      <dsp:spPr>
        <a:xfrm>
          <a:off x="0" y="0"/>
          <a:ext cx="4817176"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 A manifesto is a public declaration of beliefs, aims, values and intentions.</a:t>
          </a:r>
        </a:p>
      </dsp:txBody>
      <dsp:txXfrm>
        <a:off x="0" y="0"/>
        <a:ext cx="4817176" cy="1271361"/>
      </dsp:txXfrm>
    </dsp:sp>
    <dsp:sp modelId="{1AE7C8E9-DA0E-9E4B-B637-52698AA3CEC6}">
      <dsp:nvSpPr>
        <dsp:cNvPr id="0" name=""/>
        <dsp:cNvSpPr/>
      </dsp:nvSpPr>
      <dsp:spPr>
        <a:xfrm>
          <a:off x="0" y="1271361"/>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6F020F-BADC-4543-9650-39F5E25F095B}">
      <dsp:nvSpPr>
        <dsp:cNvPr id="0" name=""/>
        <dsp:cNvSpPr/>
      </dsp:nvSpPr>
      <dsp:spPr>
        <a:xfrm>
          <a:off x="0" y="1271361"/>
          <a:ext cx="4817176"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 Used by artists and designers to express creative direction or challenge conventions.</a:t>
          </a:r>
        </a:p>
      </dsp:txBody>
      <dsp:txXfrm>
        <a:off x="0" y="1271361"/>
        <a:ext cx="4817176" cy="1271361"/>
      </dsp:txXfrm>
    </dsp:sp>
    <dsp:sp modelId="{27D9A50E-FD8F-5A42-BCED-A65484719952}">
      <dsp:nvSpPr>
        <dsp:cNvPr id="0" name=""/>
        <dsp:cNvSpPr/>
      </dsp:nvSpPr>
      <dsp:spPr>
        <a:xfrm>
          <a:off x="0" y="2542722"/>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EE923-6E44-8441-B7F9-53077189527C}">
      <dsp:nvSpPr>
        <dsp:cNvPr id="0" name=""/>
        <dsp:cNvSpPr/>
      </dsp:nvSpPr>
      <dsp:spPr>
        <a:xfrm>
          <a:off x="0" y="2542722"/>
          <a:ext cx="4817176"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 Helps clarify WHY and HOW you design.</a:t>
          </a:r>
        </a:p>
        <a:p>
          <a:pPr marL="0" lvl="0" indent="0" algn="l" defTabSz="800100">
            <a:lnSpc>
              <a:spcPct val="90000"/>
            </a:lnSpc>
            <a:spcBef>
              <a:spcPct val="0"/>
            </a:spcBef>
            <a:spcAft>
              <a:spcPct val="35000"/>
            </a:spcAft>
            <a:buNone/>
          </a:pPr>
          <a:r>
            <a:rPr lang="en-GB" sz="1800" kern="1200" dirty="0"/>
            <a:t>In graphic design, manifestos express designers’ ethical stances, creative visions, and the role of design in society.</a:t>
          </a:r>
          <a:endParaRPr lang="en-US" sz="1800" kern="1200" dirty="0"/>
        </a:p>
      </dsp:txBody>
      <dsp:txXfrm>
        <a:off x="0" y="2542722"/>
        <a:ext cx="4817176" cy="1271361"/>
      </dsp:txXfrm>
    </dsp:sp>
    <dsp:sp modelId="{664BB16E-13A2-7948-A5F9-C8E2CD747007}">
      <dsp:nvSpPr>
        <dsp:cNvPr id="0" name=""/>
        <dsp:cNvSpPr/>
      </dsp:nvSpPr>
      <dsp:spPr>
        <a:xfrm>
          <a:off x="0" y="3814083"/>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13A17E-2FE6-E94A-B00F-38E43D14ADBF}">
      <dsp:nvSpPr>
        <dsp:cNvPr id="0" name=""/>
        <dsp:cNvSpPr/>
      </dsp:nvSpPr>
      <dsp:spPr>
        <a:xfrm>
          <a:off x="0" y="3814083"/>
          <a:ext cx="4817176"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Encourages critical thinking, self-awareness, and a sense of responsibility.</a:t>
          </a:r>
        </a:p>
        <a:p>
          <a:pPr marL="0" lvl="0" indent="0" algn="l" defTabSz="800100">
            <a:lnSpc>
              <a:spcPct val="90000"/>
            </a:lnSpc>
            <a:spcBef>
              <a:spcPct val="0"/>
            </a:spcBef>
            <a:spcAft>
              <a:spcPct val="35000"/>
            </a:spcAft>
            <a:buNone/>
          </a:pPr>
          <a:r>
            <a:rPr lang="en-US" sz="1800" kern="1200" dirty="0"/>
            <a:t>Example: “We design for people, not profit.”</a:t>
          </a:r>
        </a:p>
      </dsp:txBody>
      <dsp:txXfrm>
        <a:off x="0" y="3814083"/>
        <a:ext cx="4817176" cy="12713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0CD31-CA2A-C047-9618-205DE7A40537}">
      <dsp:nvSpPr>
        <dsp:cNvPr id="0" name=""/>
        <dsp:cNvSpPr/>
      </dsp:nvSpPr>
      <dsp:spPr>
        <a:xfrm>
          <a:off x="0" y="0"/>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03D04-EC98-0745-80FE-81DB5D23E54E}">
      <dsp:nvSpPr>
        <dsp:cNvPr id="0" name=""/>
        <dsp:cNvSpPr/>
      </dsp:nvSpPr>
      <dsp:spPr>
        <a:xfrm>
          <a:off x="0" y="0"/>
          <a:ext cx="4817176"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 Your manifesto defines your personal values and creative identity.</a:t>
          </a:r>
        </a:p>
      </dsp:txBody>
      <dsp:txXfrm>
        <a:off x="0" y="0"/>
        <a:ext cx="4817176" cy="1271361"/>
      </dsp:txXfrm>
    </dsp:sp>
    <dsp:sp modelId="{9052E1AD-163C-9F4C-A8EF-7609DEBCBFDF}">
      <dsp:nvSpPr>
        <dsp:cNvPr id="0" name=""/>
        <dsp:cNvSpPr/>
      </dsp:nvSpPr>
      <dsp:spPr>
        <a:xfrm>
          <a:off x="0" y="1271361"/>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860F77-C371-3245-BD5A-DF36E98718DD}">
      <dsp:nvSpPr>
        <dsp:cNvPr id="0" name=""/>
        <dsp:cNvSpPr/>
      </dsp:nvSpPr>
      <dsp:spPr>
        <a:xfrm>
          <a:off x="0" y="1271361"/>
          <a:ext cx="4817176"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 Encourages critical thinking about design’s social and cultural role.</a:t>
          </a:r>
        </a:p>
      </dsp:txBody>
      <dsp:txXfrm>
        <a:off x="0" y="1271361"/>
        <a:ext cx="4817176" cy="1271361"/>
      </dsp:txXfrm>
    </dsp:sp>
    <dsp:sp modelId="{DEB19184-C2E3-7544-897A-466CB9DA7F4A}">
      <dsp:nvSpPr>
        <dsp:cNvPr id="0" name=""/>
        <dsp:cNvSpPr/>
      </dsp:nvSpPr>
      <dsp:spPr>
        <a:xfrm>
          <a:off x="0" y="2542722"/>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98C469-2BDE-4643-A533-412402874E4D}">
      <dsp:nvSpPr>
        <dsp:cNvPr id="0" name=""/>
        <dsp:cNvSpPr/>
      </dsp:nvSpPr>
      <dsp:spPr>
        <a:xfrm>
          <a:off x="0" y="2542722"/>
          <a:ext cx="4817176"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 Guides your design decisions and professional voice.</a:t>
          </a:r>
        </a:p>
      </dsp:txBody>
      <dsp:txXfrm>
        <a:off x="0" y="2542722"/>
        <a:ext cx="4817176" cy="1271361"/>
      </dsp:txXfrm>
    </dsp:sp>
    <dsp:sp modelId="{A85BA8B7-9100-E440-989D-9299F2632A6E}">
      <dsp:nvSpPr>
        <dsp:cNvPr id="0" name=""/>
        <dsp:cNvSpPr/>
      </dsp:nvSpPr>
      <dsp:spPr>
        <a:xfrm>
          <a:off x="0" y="3814083"/>
          <a:ext cx="481717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0893F4-C158-1240-A118-2276E57A6642}">
      <dsp:nvSpPr>
        <dsp:cNvPr id="0" name=""/>
        <dsp:cNvSpPr/>
      </dsp:nvSpPr>
      <dsp:spPr>
        <a:xfrm>
          <a:off x="0" y="3814083"/>
          <a:ext cx="4817176" cy="1271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Ask yourself:</a:t>
          </a:r>
          <a:br>
            <a:rPr lang="en-US" sz="2500" kern="1200" dirty="0"/>
          </a:br>
          <a:r>
            <a:rPr lang="en-US" sz="2500" kern="1200" dirty="0"/>
            <a:t>What do you stand for as a designer?</a:t>
          </a:r>
        </a:p>
      </dsp:txBody>
      <dsp:txXfrm>
        <a:off x="0" y="3814083"/>
        <a:ext cx="4817176" cy="127136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53425B-FE31-EE4C-81B4-3BB2D9241010}" type="datetimeFigureOut">
              <a:rPr lang="en-US" smtClean="0"/>
              <a:t>2/3/26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D3F970-5461-1B40-88BA-C5E35523ADCE}" type="slidenum">
              <a:rPr lang="en-US" smtClean="0"/>
              <a:t>‹#›</a:t>
            </a:fld>
            <a:endParaRPr lang="en-US"/>
          </a:p>
        </p:txBody>
      </p:sp>
    </p:spTree>
    <p:extLst>
      <p:ext uri="{BB962C8B-B14F-4D97-AF65-F5344CB8AC3E}">
        <p14:creationId xmlns:p14="http://schemas.microsoft.com/office/powerpoint/2010/main" val="75211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bbc.co.uk/programmes/b00729d9/episodes/player"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twitter.com/Alan_Measles" TargetMode="External"/><Relationship Id="rId5" Type="http://schemas.openxmlformats.org/officeDocument/2006/relationships/hyperlink" Target="http://www.bbc.co.uk/programmes/p01js37w" TargetMode="External"/><Relationship Id="rId4" Type="http://schemas.openxmlformats.org/officeDocument/2006/relationships/hyperlink" Target="https://www.royalacademy.org.uk/artist/97"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Futurist Manifesto 1909</a:t>
            </a:r>
          </a:p>
        </p:txBody>
      </p:sp>
      <p:sp>
        <p:nvSpPr>
          <p:cNvPr id="4" name="Slide Number Placeholder 3"/>
          <p:cNvSpPr>
            <a:spLocks noGrp="1"/>
          </p:cNvSpPr>
          <p:nvPr>
            <p:ph type="sldNum" sz="quarter" idx="5"/>
          </p:nvPr>
        </p:nvSpPr>
        <p:spPr/>
        <p:txBody>
          <a:bodyPr/>
          <a:lstStyle/>
          <a:p>
            <a:fld id="{0413692F-61EA-D446-BC16-242056AFF853}" type="slidenum">
              <a:rPr lang="en-US" smtClean="0"/>
              <a:t>8</a:t>
            </a:fld>
            <a:endParaRPr lang="en-US"/>
          </a:p>
        </p:txBody>
      </p:sp>
    </p:spTree>
    <p:extLst>
      <p:ext uri="{BB962C8B-B14F-4D97-AF65-F5344CB8AC3E}">
        <p14:creationId xmlns:p14="http://schemas.microsoft.com/office/powerpoint/2010/main" val="3137638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000000"/>
                </a:solidFill>
                <a:effectLst/>
                <a:latin typeface="adobe-caslon-pro"/>
              </a:rPr>
              <a:t>In his series of </a:t>
            </a:r>
            <a:r>
              <a:rPr lang="en-GB" b="0" i="0" u="sng" dirty="0">
                <a:solidFill>
                  <a:srgbClr val="000000"/>
                </a:solidFill>
                <a:effectLst/>
                <a:latin typeface="adobe-caslon-pro"/>
                <a:hlinkClick r:id="rId3"/>
              </a:rPr>
              <a:t>Reith Lectures</a:t>
            </a:r>
            <a:r>
              <a:rPr lang="en-GB" b="0" i="0" dirty="0">
                <a:solidFill>
                  <a:srgbClr val="000000"/>
                </a:solidFill>
                <a:effectLst/>
                <a:latin typeface="adobe-caslon-pro"/>
              </a:rPr>
              <a:t> last year, </a:t>
            </a:r>
            <a:r>
              <a:rPr lang="en-GB" b="0" i="0" u="sng" dirty="0">
                <a:solidFill>
                  <a:srgbClr val="000000"/>
                </a:solidFill>
                <a:effectLst/>
                <a:latin typeface="adobe-caslon-pro"/>
                <a:hlinkClick r:id="rId4"/>
              </a:rPr>
              <a:t>Grayson Perry RA</a:t>
            </a:r>
            <a:r>
              <a:rPr lang="en-GB" b="0" i="0" dirty="0">
                <a:solidFill>
                  <a:srgbClr val="000000"/>
                </a:solidFill>
                <a:effectLst/>
                <a:latin typeface="adobe-caslon-pro"/>
              </a:rPr>
              <a:t> provided a thoughtful, witty and provocative take on many of the art world’s most debated questions. Can anything be art? Who decides whether art is good or bad? </a:t>
            </a:r>
            <a:r>
              <a:rPr lang="en-GB" b="0" i="0" u="sng" dirty="0">
                <a:solidFill>
                  <a:srgbClr val="000000"/>
                </a:solidFill>
                <a:effectLst/>
                <a:latin typeface="adobe-caslon-pro"/>
                <a:hlinkClick r:id="rId5"/>
              </a:rPr>
              <a:t>Does democracy have bad taste?</a:t>
            </a:r>
            <a:endParaRPr lang="en-GB" b="0" i="0" dirty="0">
              <a:solidFill>
                <a:srgbClr val="000000"/>
              </a:solidFill>
              <a:effectLst/>
              <a:latin typeface="adobe-caslon-pro"/>
            </a:endParaRPr>
          </a:p>
          <a:p>
            <a:pPr algn="l">
              <a:buFont typeface="Arial" panose="020B0604020202020204" pitchFamily="34" charset="0"/>
              <a:buChar char="•"/>
            </a:pPr>
            <a:r>
              <a:rPr lang="en-GB" b="0" i="0" dirty="0">
                <a:solidFill>
                  <a:srgbClr val="000000"/>
                </a:solidFill>
                <a:effectLst/>
                <a:latin typeface="adobe-caslon-pro"/>
              </a:rPr>
              <a:t>Continuing in this theme, Perry has created a special manifesto for the Royal Academy of Arts under the authorship of Red Alan (pictured above), a ceramic sculpture of his famed childhood teddy bear, </a:t>
            </a:r>
            <a:r>
              <a:rPr lang="en-GB" b="0" i="0" u="sng" dirty="0">
                <a:solidFill>
                  <a:srgbClr val="000000"/>
                </a:solidFill>
                <a:effectLst/>
                <a:latin typeface="adobe-caslon-pro"/>
                <a:hlinkClick r:id="rId6"/>
              </a:rPr>
              <a:t>Alan Measles</a:t>
            </a:r>
            <a:r>
              <a:rPr lang="en-GB" b="0" i="0" dirty="0">
                <a:solidFill>
                  <a:srgbClr val="000000"/>
                </a:solidFill>
                <a:effectLst/>
                <a:latin typeface="adobe-caslon-pro"/>
              </a:rPr>
              <a:t>.</a:t>
            </a:r>
          </a:p>
        </p:txBody>
      </p:sp>
      <p:sp>
        <p:nvSpPr>
          <p:cNvPr id="4" name="Slide Number Placeholder 3"/>
          <p:cNvSpPr>
            <a:spLocks noGrp="1"/>
          </p:cNvSpPr>
          <p:nvPr>
            <p:ph type="sldNum" sz="quarter" idx="5"/>
          </p:nvPr>
        </p:nvSpPr>
        <p:spPr/>
        <p:txBody>
          <a:bodyPr/>
          <a:lstStyle/>
          <a:p>
            <a:fld id="{0413692F-61EA-D446-BC16-242056AFF853}" type="slidenum">
              <a:rPr lang="en-US" smtClean="0"/>
              <a:t>9</a:t>
            </a:fld>
            <a:endParaRPr lang="en-US"/>
          </a:p>
        </p:txBody>
      </p:sp>
    </p:spTree>
    <p:extLst>
      <p:ext uri="{BB962C8B-B14F-4D97-AF65-F5344CB8AC3E}">
        <p14:creationId xmlns:p14="http://schemas.microsoft.com/office/powerpoint/2010/main" val="2685801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it is in Eye magazine</a:t>
            </a:r>
          </a:p>
        </p:txBody>
      </p:sp>
      <p:sp>
        <p:nvSpPr>
          <p:cNvPr id="4" name="Slide Number Placeholder 3"/>
          <p:cNvSpPr>
            <a:spLocks noGrp="1"/>
          </p:cNvSpPr>
          <p:nvPr>
            <p:ph type="sldNum" sz="quarter" idx="5"/>
          </p:nvPr>
        </p:nvSpPr>
        <p:spPr/>
        <p:txBody>
          <a:bodyPr/>
          <a:lstStyle/>
          <a:p>
            <a:fld id="{0413692F-61EA-D446-BC16-242056AFF853}" type="slidenum">
              <a:rPr lang="en-US" smtClean="0"/>
              <a:t>12</a:t>
            </a:fld>
            <a:endParaRPr lang="en-US"/>
          </a:p>
        </p:txBody>
      </p:sp>
    </p:spTree>
    <p:extLst>
      <p:ext uri="{BB962C8B-B14F-4D97-AF65-F5344CB8AC3E}">
        <p14:creationId xmlns:p14="http://schemas.microsoft.com/office/powerpoint/2010/main" val="4010128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world according to Stefan </a:t>
            </a:r>
            <a:r>
              <a:rPr lang="en-US" dirty="0" err="1"/>
              <a:t>Sagmeister</a:t>
            </a:r>
            <a:r>
              <a:rPr lang="en-US"/>
              <a:t>.</a:t>
            </a:r>
            <a:endParaRPr lang="en-US" dirty="0"/>
          </a:p>
        </p:txBody>
      </p:sp>
      <p:sp>
        <p:nvSpPr>
          <p:cNvPr id="4" name="Slide Number Placeholder 3"/>
          <p:cNvSpPr>
            <a:spLocks noGrp="1"/>
          </p:cNvSpPr>
          <p:nvPr>
            <p:ph type="sldNum" sz="quarter" idx="5"/>
          </p:nvPr>
        </p:nvSpPr>
        <p:spPr/>
        <p:txBody>
          <a:bodyPr/>
          <a:lstStyle/>
          <a:p>
            <a:fld id="{0413692F-61EA-D446-BC16-242056AFF853}" type="slidenum">
              <a:rPr lang="en-US" smtClean="0"/>
              <a:t>14</a:t>
            </a:fld>
            <a:endParaRPr lang="en-US"/>
          </a:p>
        </p:txBody>
      </p:sp>
    </p:spTree>
    <p:extLst>
      <p:ext uri="{BB962C8B-B14F-4D97-AF65-F5344CB8AC3E}">
        <p14:creationId xmlns:p14="http://schemas.microsoft.com/office/powerpoint/2010/main" val="1829758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Happy Show by graphic designer Stefan </a:t>
            </a:r>
            <a:r>
              <a:rPr lang="en-GB" sz="1200" kern="1200" dirty="0" err="1">
                <a:solidFill>
                  <a:schemeClr val="tx1"/>
                </a:solidFill>
                <a:effectLst/>
                <a:latin typeface="+mn-lt"/>
                <a:ea typeface="+mn-ea"/>
                <a:cs typeface="+mn-cs"/>
              </a:rPr>
              <a:t>Sagmeister</a:t>
            </a:r>
            <a:r>
              <a:rPr lang="en-GB" sz="1200" kern="1200" dirty="0">
                <a:solidFill>
                  <a:schemeClr val="tx1"/>
                </a:solidFill>
                <a:effectLst/>
                <a:latin typeface="+mn-lt"/>
                <a:ea typeface="+mn-ea"/>
                <a:cs typeface="+mn-cs"/>
              </a:rPr>
              <a:t>, blurs the boundaries between art and graphic design with a great mix of installations, imaginative typographical displays, and interactive artworks. The large exhibition is punctuated with social data gathered from Harvard psychologists, anthropologists, and historians.</a:t>
            </a:r>
          </a:p>
        </p:txBody>
      </p:sp>
      <p:sp>
        <p:nvSpPr>
          <p:cNvPr id="4" name="Slide Number Placeholder 3"/>
          <p:cNvSpPr>
            <a:spLocks noGrp="1"/>
          </p:cNvSpPr>
          <p:nvPr>
            <p:ph type="sldNum" sz="quarter" idx="5"/>
          </p:nvPr>
        </p:nvSpPr>
        <p:spPr/>
        <p:txBody>
          <a:bodyPr/>
          <a:lstStyle/>
          <a:p>
            <a:fld id="{0413692F-61EA-D446-BC16-242056AFF853}" type="slidenum">
              <a:rPr lang="en-US" smtClean="0"/>
              <a:t>16</a:t>
            </a:fld>
            <a:endParaRPr lang="en-US"/>
          </a:p>
        </p:txBody>
      </p:sp>
    </p:spTree>
    <p:extLst>
      <p:ext uri="{BB962C8B-B14F-4D97-AF65-F5344CB8AC3E}">
        <p14:creationId xmlns:p14="http://schemas.microsoft.com/office/powerpoint/2010/main" val="696713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Dru</a:t>
            </a:r>
            <a:r>
              <a:rPr lang="en-US" dirty="0"/>
              <a:t> writes extensively around this subject. It is his manifesto.</a:t>
            </a:r>
          </a:p>
          <a:p>
            <a:r>
              <a:rPr lang="en-US" dirty="0"/>
              <a:t>I can share a pdf of ‘15 Ways to Disruptive Innovation’ The Book Chapters form his manifesto.</a:t>
            </a:r>
          </a:p>
        </p:txBody>
      </p:sp>
      <p:sp>
        <p:nvSpPr>
          <p:cNvPr id="4" name="Slide Number Placeholder 3"/>
          <p:cNvSpPr>
            <a:spLocks noGrp="1"/>
          </p:cNvSpPr>
          <p:nvPr>
            <p:ph type="sldNum" sz="quarter" idx="5"/>
          </p:nvPr>
        </p:nvSpPr>
        <p:spPr/>
        <p:txBody>
          <a:bodyPr/>
          <a:lstStyle/>
          <a:p>
            <a:fld id="{0413692F-61EA-D446-BC16-242056AFF853}" type="slidenum">
              <a:rPr lang="en-US" smtClean="0"/>
              <a:t>22</a:t>
            </a:fld>
            <a:endParaRPr lang="en-US"/>
          </a:p>
        </p:txBody>
      </p:sp>
    </p:spTree>
    <p:extLst>
      <p:ext uri="{BB962C8B-B14F-4D97-AF65-F5344CB8AC3E}">
        <p14:creationId xmlns:p14="http://schemas.microsoft.com/office/powerpoint/2010/main" val="1194720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t>
            </a:r>
            <a:r>
              <a:rPr lang="en-US" dirty="0" err="1"/>
              <a:t>Burril</a:t>
            </a:r>
            <a:r>
              <a:rPr lang="en-US" dirty="0"/>
              <a:t>, but who are you, what are your thoughts?</a:t>
            </a:r>
          </a:p>
        </p:txBody>
      </p:sp>
      <p:sp>
        <p:nvSpPr>
          <p:cNvPr id="4" name="Slide Number Placeholder 3"/>
          <p:cNvSpPr>
            <a:spLocks noGrp="1"/>
          </p:cNvSpPr>
          <p:nvPr>
            <p:ph type="sldNum" sz="quarter" idx="5"/>
          </p:nvPr>
        </p:nvSpPr>
        <p:spPr/>
        <p:txBody>
          <a:bodyPr/>
          <a:lstStyle/>
          <a:p>
            <a:fld id="{0413692F-61EA-D446-BC16-242056AFF853}" type="slidenum">
              <a:rPr lang="en-US" smtClean="0"/>
              <a:t>29</a:t>
            </a:fld>
            <a:endParaRPr lang="en-US"/>
          </a:p>
        </p:txBody>
      </p:sp>
    </p:spTree>
    <p:extLst>
      <p:ext uri="{BB962C8B-B14F-4D97-AF65-F5344CB8AC3E}">
        <p14:creationId xmlns:p14="http://schemas.microsoft.com/office/powerpoint/2010/main" val="2947851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Corita</a:t>
            </a:r>
            <a:r>
              <a:rPr lang="en-US" dirty="0"/>
              <a:t> Kent. - </a:t>
            </a:r>
          </a:p>
        </p:txBody>
      </p:sp>
      <p:sp>
        <p:nvSpPr>
          <p:cNvPr id="4" name="Slide Number Placeholder 3"/>
          <p:cNvSpPr>
            <a:spLocks noGrp="1"/>
          </p:cNvSpPr>
          <p:nvPr>
            <p:ph type="sldNum" sz="quarter" idx="5"/>
          </p:nvPr>
        </p:nvSpPr>
        <p:spPr/>
        <p:txBody>
          <a:bodyPr/>
          <a:lstStyle/>
          <a:p>
            <a:fld id="{9CD3F970-5461-1B40-88BA-C5E35523ADCE}" type="slidenum">
              <a:rPr lang="en-US" smtClean="0"/>
              <a:t>33</a:t>
            </a:fld>
            <a:endParaRPr lang="en-US"/>
          </a:p>
        </p:txBody>
      </p:sp>
    </p:spTree>
    <p:extLst>
      <p:ext uri="{BB962C8B-B14F-4D97-AF65-F5344CB8AC3E}">
        <p14:creationId xmlns:p14="http://schemas.microsoft.com/office/powerpoint/2010/main" val="802441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all need to get involved. o they connect together?</a:t>
            </a:r>
          </a:p>
          <a:p>
            <a:r>
              <a:rPr lang="en-US" dirty="0"/>
              <a:t>What will they change?</a:t>
            </a:r>
          </a:p>
          <a:p>
            <a:r>
              <a:rPr lang="en-US" dirty="0"/>
              <a:t>How will we share it?</a:t>
            </a:r>
          </a:p>
          <a:p>
            <a:r>
              <a:rPr lang="en-US" dirty="0"/>
              <a:t>What name will we give our manifesto?</a:t>
            </a:r>
          </a:p>
          <a:p>
            <a:endParaRPr lang="en-US" dirty="0"/>
          </a:p>
        </p:txBody>
      </p:sp>
      <p:sp>
        <p:nvSpPr>
          <p:cNvPr id="4" name="Slide Number Placeholder 3"/>
          <p:cNvSpPr>
            <a:spLocks noGrp="1"/>
          </p:cNvSpPr>
          <p:nvPr>
            <p:ph type="sldNum" sz="quarter" idx="5"/>
          </p:nvPr>
        </p:nvSpPr>
        <p:spPr/>
        <p:txBody>
          <a:bodyPr/>
          <a:lstStyle/>
          <a:p>
            <a:fld id="{0413692F-61EA-D446-BC16-242056AFF853}" type="slidenum">
              <a:rPr lang="en-US" smtClean="0"/>
              <a:t>42</a:t>
            </a:fld>
            <a:endParaRPr lang="en-US"/>
          </a:p>
        </p:txBody>
      </p:sp>
    </p:spTree>
    <p:extLst>
      <p:ext uri="{BB962C8B-B14F-4D97-AF65-F5344CB8AC3E}">
        <p14:creationId xmlns:p14="http://schemas.microsoft.com/office/powerpoint/2010/main" val="2581255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2/3/26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tiff"/><Relationship Id="rId4" Type="http://schemas.openxmlformats.org/officeDocument/2006/relationships/image" Target="../media/image14.tiff"/></Relationships>
</file>

<file path=ppt/slides/_rels/slide23.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986118" y="735106"/>
            <a:ext cx="7540322" cy="2928470"/>
          </a:xfrm>
        </p:spPr>
        <p:txBody>
          <a:bodyPr anchor="b">
            <a:normAutofit/>
          </a:bodyPr>
          <a:lstStyle/>
          <a:p>
            <a:pPr algn="l"/>
            <a:r>
              <a:rPr lang="en-GB" sz="4200" dirty="0">
                <a:solidFill>
                  <a:srgbClr val="FFFFFF"/>
                </a:solidFill>
              </a:rPr>
              <a:t>What Is a Manifesto?</a:t>
            </a:r>
          </a:p>
        </p:txBody>
      </p:sp>
      <p:sp>
        <p:nvSpPr>
          <p:cNvPr id="3" name="Subtitle 2"/>
          <p:cNvSpPr>
            <a:spLocks noGrp="1"/>
          </p:cNvSpPr>
          <p:nvPr>
            <p:ph type="subTitle" idx="1"/>
          </p:nvPr>
        </p:nvSpPr>
        <p:spPr>
          <a:xfrm>
            <a:off x="1013011" y="4870824"/>
            <a:ext cx="7504463" cy="1458258"/>
          </a:xfrm>
        </p:spPr>
        <p:txBody>
          <a:bodyPr anchor="ctr">
            <a:normAutofit/>
          </a:bodyPr>
          <a:lstStyle/>
          <a:p>
            <a:pPr algn="l">
              <a:lnSpc>
                <a:spcPct val="90000"/>
              </a:lnSpc>
            </a:pPr>
            <a:r>
              <a:rPr lang="en-GB" sz="3000" dirty="0"/>
              <a:t>Understanding Creative Intent in </a:t>
            </a:r>
            <a:br>
              <a:rPr lang="en-GB" sz="3000" dirty="0"/>
            </a:br>
            <a:r>
              <a:rPr lang="en-GB" sz="3000" dirty="0"/>
              <a:t>Graphic Design</a:t>
            </a:r>
          </a:p>
          <a:p>
            <a:pPr algn="l">
              <a:lnSpc>
                <a:spcPct val="90000"/>
              </a:lnSpc>
            </a:pPr>
            <a:r>
              <a:rPr lang="en-GB" sz="3000" dirty="0"/>
              <a:t>BA Graphic Design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3333122"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C0635-673E-9C76-BA48-C9CAD36F34FC}"/>
              </a:ext>
            </a:extLst>
          </p:cNvPr>
          <p:cNvSpPr>
            <a:spLocks noGrp="1"/>
          </p:cNvSpPr>
          <p:nvPr>
            <p:ph type="title"/>
          </p:nvPr>
        </p:nvSpPr>
        <p:spPr>
          <a:xfrm>
            <a:off x="449558" y="767258"/>
            <a:ext cx="2407001" cy="5323484"/>
          </a:xfrm>
        </p:spPr>
        <p:txBody>
          <a:bodyPr>
            <a:normAutofit/>
          </a:bodyPr>
          <a:lstStyle/>
          <a:p>
            <a:r>
              <a:rPr lang="en-US" sz="2400" b="1">
                <a:solidFill>
                  <a:schemeClr val="bg1"/>
                </a:solidFill>
              </a:rPr>
              <a:t>What are your intentions?</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9882" y="3404998"/>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9144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C400411-66BA-B86E-5F77-37797B22BE8B}"/>
              </a:ext>
            </a:extLst>
          </p:cNvPr>
          <p:cNvGraphicFramePr>
            <a:graphicFrameLocks noGrp="1"/>
          </p:cNvGraphicFramePr>
          <p:nvPr>
            <p:ph idx="1"/>
            <p:extLst>
              <p:ext uri="{D42A27DB-BD31-4B8C-83A1-F6EECF244321}">
                <p14:modId xmlns:p14="http://schemas.microsoft.com/office/powerpoint/2010/main" val="2346880076"/>
              </p:ext>
            </p:extLst>
          </p:nvPr>
        </p:nvGraphicFramePr>
        <p:xfrm>
          <a:off x="3932187" y="1005298"/>
          <a:ext cx="4817176"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787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A97977-66C2-058F-60C1-953F4101D60D}"/>
              </a:ext>
            </a:extLst>
          </p:cNvPr>
          <p:cNvSpPr>
            <a:spLocks noGrp="1"/>
          </p:cNvSpPr>
          <p:nvPr>
            <p:ph type="title"/>
          </p:nvPr>
        </p:nvSpPr>
        <p:spPr>
          <a:xfrm>
            <a:off x="628650" y="557189"/>
            <a:ext cx="2530602" cy="5567891"/>
          </a:xfrm>
        </p:spPr>
        <p:txBody>
          <a:bodyPr vert="horz" lIns="91440" tIns="45720" rIns="91440" bIns="45720" rtlCol="0">
            <a:normAutofit/>
          </a:bodyPr>
          <a:lstStyle/>
          <a:p>
            <a:pPr defTabSz="914400"/>
            <a:r>
              <a:rPr lang="en-US" sz="3800" b="1" kern="1200" dirty="0">
                <a:latin typeface="+mj-lt"/>
                <a:ea typeface="+mj-ea"/>
                <a:cs typeface="+mj-cs"/>
              </a:rPr>
              <a:t>Examples of Art and Design Manifestos</a:t>
            </a:r>
          </a:p>
        </p:txBody>
      </p:sp>
      <p:graphicFrame>
        <p:nvGraphicFramePr>
          <p:cNvPr id="23" name="TextBox 3">
            <a:extLst>
              <a:ext uri="{FF2B5EF4-FFF2-40B4-BE49-F238E27FC236}">
                <a16:creationId xmlns:a16="http://schemas.microsoft.com/office/drawing/2014/main" id="{57E7DD5C-EA6C-0593-B4D5-AA2BB2DA87DE}"/>
              </a:ext>
            </a:extLst>
          </p:cNvPr>
          <p:cNvGraphicFramePr/>
          <p:nvPr>
            <p:extLst>
              <p:ext uri="{D42A27DB-BD31-4B8C-83A1-F6EECF244321}">
                <p14:modId xmlns:p14="http://schemas.microsoft.com/office/powerpoint/2010/main" val="3432984030"/>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7100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3647136" cy="5569291"/>
          </a:xfrm>
        </p:spPr>
        <p:txBody>
          <a:bodyPr>
            <a:normAutofit/>
          </a:bodyPr>
          <a:lstStyle/>
          <a:p>
            <a:r>
              <a:rPr lang="en-US" sz="4800" b="1" kern="1200" dirty="0">
                <a:latin typeface="+mj-lt"/>
                <a:ea typeface="+mj-ea"/>
                <a:cs typeface="+mj-cs"/>
              </a:rPr>
              <a:t>More in line with Graphic Design Manifestos</a:t>
            </a:r>
            <a:endParaRPr lang="en-GB" sz="4500" dirty="0"/>
          </a:p>
        </p:txBody>
      </p:sp>
      <p:graphicFrame>
        <p:nvGraphicFramePr>
          <p:cNvPr id="5" name="Content Placeholder 2">
            <a:extLst>
              <a:ext uri="{FF2B5EF4-FFF2-40B4-BE49-F238E27FC236}">
                <a16:creationId xmlns:a16="http://schemas.microsoft.com/office/drawing/2014/main" id="{4FAFD8F0-33C9-EE6B-6594-AEE468FE37D4}"/>
              </a:ext>
            </a:extLst>
          </p:cNvPr>
          <p:cNvGraphicFramePr>
            <a:graphicFrameLocks noGrp="1"/>
          </p:cNvGraphicFramePr>
          <p:nvPr>
            <p:ph idx="1"/>
            <p:extLst>
              <p:ext uri="{D42A27DB-BD31-4B8C-83A1-F6EECF244321}">
                <p14:modId xmlns:p14="http://schemas.microsoft.com/office/powerpoint/2010/main" val="4180392"/>
              </p:ext>
            </p:extLst>
          </p:nvPr>
        </p:nvGraphicFramePr>
        <p:xfrm>
          <a:off x="4574286" y="621792"/>
          <a:ext cx="394335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3333122"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9558" y="767258"/>
            <a:ext cx="2407001" cy="5323484"/>
          </a:xfrm>
        </p:spPr>
        <p:txBody>
          <a:bodyPr>
            <a:normAutofit/>
          </a:bodyPr>
          <a:lstStyle/>
          <a:p>
            <a:r>
              <a:rPr lang="en-GB" sz="2400">
                <a:solidFill>
                  <a:schemeClr val="bg1"/>
                </a:solidFill>
              </a:rPr>
              <a:t>What Is a Manifesto in Graphic Design?</a:t>
            </a:r>
          </a:p>
        </p:txBody>
      </p:sp>
      <p:sp>
        <p:nvSpPr>
          <p:cNvPr id="35" name="Rectangle 34">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9882" y="3404998"/>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9144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99F7B4-28CB-F9B9-4042-4BACE85D634B}"/>
              </a:ext>
            </a:extLst>
          </p:cNvPr>
          <p:cNvGraphicFramePr>
            <a:graphicFrameLocks noGrp="1"/>
          </p:cNvGraphicFramePr>
          <p:nvPr>
            <p:ph idx="1"/>
            <p:extLst>
              <p:ext uri="{D42A27DB-BD31-4B8C-83A1-F6EECF244321}">
                <p14:modId xmlns:p14="http://schemas.microsoft.com/office/powerpoint/2010/main" val="2377400785"/>
              </p:ext>
            </p:extLst>
          </p:nvPr>
        </p:nvGraphicFramePr>
        <p:xfrm>
          <a:off x="3932187" y="1005298"/>
          <a:ext cx="4817176"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3333122"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9558" y="767258"/>
            <a:ext cx="2407001" cy="5323484"/>
          </a:xfrm>
        </p:spPr>
        <p:txBody>
          <a:bodyPr>
            <a:normAutofit/>
          </a:bodyPr>
          <a:lstStyle/>
          <a:p>
            <a:r>
              <a:rPr lang="en-GB" sz="2400">
                <a:solidFill>
                  <a:schemeClr val="bg1"/>
                </a:solidFill>
              </a:rPr>
              <a:t>Why It Matters for Students</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9882" y="3404998"/>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9144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3034C7-8ABA-E83D-8B27-21802702E29D}"/>
              </a:ext>
            </a:extLst>
          </p:cNvPr>
          <p:cNvGraphicFramePr>
            <a:graphicFrameLocks noGrp="1"/>
          </p:cNvGraphicFramePr>
          <p:nvPr>
            <p:ph idx="1"/>
            <p:extLst>
              <p:ext uri="{D42A27DB-BD31-4B8C-83A1-F6EECF244321}">
                <p14:modId xmlns:p14="http://schemas.microsoft.com/office/powerpoint/2010/main" val="1088241505"/>
              </p:ext>
            </p:extLst>
          </p:nvPr>
        </p:nvGraphicFramePr>
        <p:xfrm>
          <a:off x="3932187" y="1005298"/>
          <a:ext cx="4817176"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3998"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9144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40040" y="-1133192"/>
            <a:ext cx="6858001" cy="9124385"/>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1072" y="0"/>
            <a:ext cx="4572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
            <a:ext cx="9137153"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784" y="4049"/>
            <a:ext cx="7662432"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25D6A0C-873F-7238-F59E-C5964DEBE3BA}"/>
              </a:ext>
            </a:extLst>
          </p:cNvPr>
          <p:cNvSpPr txBox="1"/>
          <p:nvPr/>
        </p:nvSpPr>
        <p:spPr>
          <a:xfrm>
            <a:off x="1520019" y="1030406"/>
            <a:ext cx="6110785" cy="3081242"/>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200" kern="1200">
                <a:solidFill>
                  <a:srgbClr val="FFFFFF"/>
                </a:solidFill>
                <a:latin typeface="+mj-lt"/>
                <a:ea typeface="+mj-ea"/>
                <a:cs typeface="+mj-cs"/>
              </a:rPr>
              <a:t>Some examples of Maifestos</a:t>
            </a:r>
          </a:p>
        </p:txBody>
      </p:sp>
    </p:spTree>
    <p:extLst>
      <p:ext uri="{BB962C8B-B14F-4D97-AF65-F5344CB8AC3E}">
        <p14:creationId xmlns:p14="http://schemas.microsoft.com/office/powerpoint/2010/main" val="2663003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6CFE26F-D5B3-FBC4-C268-CC990EDA37A8}"/>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algn="l" defTabSz="914400">
              <a:lnSpc>
                <a:spcPct val="90000"/>
              </a:lnSpc>
            </a:pPr>
            <a:r>
              <a:rPr lang="en-US" sz="3500" kern="1200" dirty="0">
                <a:solidFill>
                  <a:srgbClr val="FFFFFF"/>
                </a:solidFill>
                <a:latin typeface="+mj-lt"/>
                <a:ea typeface="+mj-ea"/>
                <a:cs typeface="+mj-cs"/>
              </a:rPr>
              <a:t>The Futurist </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Manifesto</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1909</a:t>
            </a:r>
          </a:p>
        </p:txBody>
      </p:sp>
      <p:pic>
        <p:nvPicPr>
          <p:cNvPr id="9" name="Content Placeholder 8" descr="A paper with text on it&#10;&#10;Description automatically generated">
            <a:extLst>
              <a:ext uri="{FF2B5EF4-FFF2-40B4-BE49-F238E27FC236}">
                <a16:creationId xmlns:a16="http://schemas.microsoft.com/office/drawing/2014/main" id="{EE93492D-07A5-259B-2978-DF95F0E8AA99}"/>
              </a:ext>
            </a:extLst>
          </p:cNvPr>
          <p:cNvPicPr>
            <a:picLocks noGrp="1" noChangeAspect="1"/>
          </p:cNvPicPr>
          <p:nvPr>
            <p:ph idx="1"/>
          </p:nvPr>
        </p:nvPicPr>
        <p:blipFill>
          <a:blip r:embed="rId3"/>
          <a:stretch>
            <a:fillRect/>
          </a:stretch>
        </p:blipFill>
        <p:spPr>
          <a:xfrm>
            <a:off x="3376821" y="793860"/>
            <a:ext cx="5419311" cy="5270279"/>
          </a:xfrm>
          <a:prstGeom prst="rect">
            <a:avLst/>
          </a:prstGeom>
        </p:spPr>
      </p:pic>
    </p:spTree>
    <p:extLst>
      <p:ext uri="{BB962C8B-B14F-4D97-AF65-F5344CB8AC3E}">
        <p14:creationId xmlns:p14="http://schemas.microsoft.com/office/powerpoint/2010/main" val="3151583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F439A-0129-FBAD-2721-427BCFAA01D3}"/>
              </a:ext>
            </a:extLst>
          </p:cNvPr>
          <p:cNvSpPr>
            <a:spLocks noGrp="1"/>
          </p:cNvSpPr>
          <p:nvPr>
            <p:ph type="title"/>
          </p:nvPr>
        </p:nvSpPr>
        <p:spPr>
          <a:xfrm>
            <a:off x="457200" y="1496290"/>
            <a:ext cx="2654136" cy="1353787"/>
          </a:xfrm>
        </p:spPr>
        <p:txBody>
          <a:bodyPr>
            <a:normAutofit fontScale="90000"/>
          </a:bodyPr>
          <a:lstStyle/>
          <a:p>
            <a:r>
              <a:rPr lang="en-US" dirty="0"/>
              <a:t>Red Alan</a:t>
            </a:r>
            <a:br>
              <a:rPr lang="en-US" dirty="0"/>
            </a:br>
            <a:r>
              <a:rPr lang="en-US" dirty="0"/>
              <a:t>Manifesto</a:t>
            </a:r>
          </a:p>
        </p:txBody>
      </p:sp>
      <p:pic>
        <p:nvPicPr>
          <p:cNvPr id="5" name="Content Placeholder 4">
            <a:extLst>
              <a:ext uri="{FF2B5EF4-FFF2-40B4-BE49-F238E27FC236}">
                <a16:creationId xmlns:a16="http://schemas.microsoft.com/office/drawing/2014/main" id="{5AA4336A-5BD8-D49C-157C-F56AEB952DFA}"/>
              </a:ext>
            </a:extLst>
          </p:cNvPr>
          <p:cNvPicPr>
            <a:picLocks noGrp="1" noChangeAspect="1"/>
          </p:cNvPicPr>
          <p:nvPr>
            <p:ph idx="1"/>
          </p:nvPr>
        </p:nvPicPr>
        <p:blipFill>
          <a:blip r:embed="rId3"/>
          <a:stretch>
            <a:fillRect/>
          </a:stretch>
        </p:blipFill>
        <p:spPr>
          <a:xfrm>
            <a:off x="3111336" y="489403"/>
            <a:ext cx="5792308" cy="5879193"/>
          </a:xfrm>
        </p:spPr>
      </p:pic>
      <p:pic>
        <p:nvPicPr>
          <p:cNvPr id="7" name="Picture 6" descr="A red fox statue with a medal&#10;&#10;Description automatically generated">
            <a:extLst>
              <a:ext uri="{FF2B5EF4-FFF2-40B4-BE49-F238E27FC236}">
                <a16:creationId xmlns:a16="http://schemas.microsoft.com/office/drawing/2014/main" id="{6D9AB11C-7043-0046-01CC-D8D9897A55DD}"/>
              </a:ext>
            </a:extLst>
          </p:cNvPr>
          <p:cNvPicPr>
            <a:picLocks noChangeAspect="1"/>
          </p:cNvPicPr>
          <p:nvPr/>
        </p:nvPicPr>
        <p:blipFill rotWithShape="1">
          <a:blip r:embed="rId4"/>
          <a:srcRect b="2918"/>
          <a:stretch/>
        </p:blipFill>
        <p:spPr>
          <a:xfrm>
            <a:off x="628650" y="2967576"/>
            <a:ext cx="2055173" cy="2759331"/>
          </a:xfrm>
          <a:prstGeom prst="rect">
            <a:avLst/>
          </a:prstGeom>
        </p:spPr>
      </p:pic>
      <p:sp>
        <p:nvSpPr>
          <p:cNvPr id="3" name="TextBox 2">
            <a:extLst>
              <a:ext uri="{FF2B5EF4-FFF2-40B4-BE49-F238E27FC236}">
                <a16:creationId xmlns:a16="http://schemas.microsoft.com/office/drawing/2014/main" id="{D76A3ACB-922C-8FC9-7B24-4A64527C0178}"/>
              </a:ext>
            </a:extLst>
          </p:cNvPr>
          <p:cNvSpPr txBox="1"/>
          <p:nvPr/>
        </p:nvSpPr>
        <p:spPr>
          <a:xfrm>
            <a:off x="662152" y="6390290"/>
            <a:ext cx="6018314" cy="369332"/>
          </a:xfrm>
          <a:prstGeom prst="rect">
            <a:avLst/>
          </a:prstGeom>
          <a:noFill/>
        </p:spPr>
        <p:txBody>
          <a:bodyPr wrap="none" rtlCol="0">
            <a:spAutoFit/>
          </a:bodyPr>
          <a:lstStyle/>
          <a:p>
            <a:r>
              <a:rPr lang="en-US" dirty="0"/>
              <a:t>https://</a:t>
            </a:r>
            <a:r>
              <a:rPr lang="en-US" dirty="0" err="1"/>
              <a:t>www.royalacademy.org.uk</a:t>
            </a:r>
            <a:r>
              <a:rPr lang="en-US" dirty="0"/>
              <a:t>/article/red-</a:t>
            </a:r>
            <a:r>
              <a:rPr lang="en-US" dirty="0" err="1"/>
              <a:t>alans</a:t>
            </a:r>
            <a:r>
              <a:rPr lang="en-US" dirty="0"/>
              <a:t>-manifesto</a:t>
            </a:r>
          </a:p>
        </p:txBody>
      </p:sp>
    </p:spTree>
    <p:extLst>
      <p:ext uri="{BB962C8B-B14F-4D97-AF65-F5344CB8AC3E}">
        <p14:creationId xmlns:p14="http://schemas.microsoft.com/office/powerpoint/2010/main" val="2156044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65478-40B8-4548-8EE7-1E644F74D738}"/>
              </a:ext>
            </a:extLst>
          </p:cNvPr>
          <p:cNvSpPr>
            <a:spLocks noGrp="1"/>
          </p:cNvSpPr>
          <p:nvPr>
            <p:ph type="title"/>
          </p:nvPr>
        </p:nvSpPr>
        <p:spPr>
          <a:xfrm>
            <a:off x="350041" y="586855"/>
            <a:ext cx="2401025" cy="3387497"/>
          </a:xfrm>
        </p:spPr>
        <p:txBody>
          <a:bodyPr anchor="b">
            <a:normAutofit/>
          </a:bodyPr>
          <a:lstStyle/>
          <a:p>
            <a:pPr algn="r"/>
            <a:r>
              <a:rPr lang="en-US" sz="3500">
                <a:solidFill>
                  <a:srgbClr val="FFFFFF"/>
                </a:solidFill>
              </a:rPr>
              <a:t>First Things First Manifesto 1964</a:t>
            </a:r>
          </a:p>
        </p:txBody>
      </p:sp>
      <p:sp>
        <p:nvSpPr>
          <p:cNvPr id="3" name="Content Placeholder 2">
            <a:extLst>
              <a:ext uri="{FF2B5EF4-FFF2-40B4-BE49-F238E27FC236}">
                <a16:creationId xmlns:a16="http://schemas.microsoft.com/office/drawing/2014/main" id="{204C4E8D-F94F-1A44-A389-AF751FD70161}"/>
              </a:ext>
            </a:extLst>
          </p:cNvPr>
          <p:cNvSpPr>
            <a:spLocks noGrp="1"/>
          </p:cNvSpPr>
          <p:nvPr>
            <p:ph idx="1"/>
          </p:nvPr>
        </p:nvSpPr>
        <p:spPr>
          <a:xfrm>
            <a:off x="3607694" y="649480"/>
            <a:ext cx="4916510" cy="5546047"/>
          </a:xfrm>
        </p:spPr>
        <p:txBody>
          <a:bodyPr anchor="ctr">
            <a:normAutofit/>
          </a:bodyPr>
          <a:lstStyle/>
          <a:p>
            <a:pPr marL="0" indent="0">
              <a:buNone/>
            </a:pPr>
            <a:r>
              <a:rPr lang="en-US" sz="1700"/>
              <a:t>First published in the Guardian newspaper in 1964 the </a:t>
            </a:r>
            <a:r>
              <a:rPr lang="en-US" sz="1700" i="1"/>
              <a:t>First Things First Manifesto</a:t>
            </a:r>
            <a:r>
              <a:rPr lang="en-US" sz="1700"/>
              <a:t> was written by Ken Garland in 1963 and supported by over 400 graphic designers, creative practitioners and artists.</a:t>
            </a:r>
          </a:p>
          <a:p>
            <a:pPr marL="0" indent="0">
              <a:buNone/>
            </a:pPr>
            <a:r>
              <a:rPr lang="en-US" sz="1700"/>
              <a:t>It was produced in order to readdress what was considered an apathetic and lazy design industry. It attempted to reaffirm the principle that design is not neutral, and that there is a political and social implication in all that we do. It was a </a:t>
            </a:r>
            <a:r>
              <a:rPr lang="en-GB" sz="1700"/>
              <a:t>call for a ‘reversal of priorities in favour of the more useful and more lasting forms of communication.’ </a:t>
            </a:r>
          </a:p>
          <a:p>
            <a:pPr marL="0" indent="0">
              <a:buNone/>
            </a:pPr>
            <a:r>
              <a:rPr lang="en-GB" sz="1700"/>
              <a:t>(eyemagazine.com)</a:t>
            </a:r>
            <a:endParaRPr lang="en-US" sz="1700"/>
          </a:p>
        </p:txBody>
      </p:sp>
    </p:spTree>
    <p:extLst>
      <p:ext uri="{BB962C8B-B14F-4D97-AF65-F5344CB8AC3E}">
        <p14:creationId xmlns:p14="http://schemas.microsoft.com/office/powerpoint/2010/main" val="2673843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40B022-7117-D549-BFB7-CE99CD60FC19}"/>
              </a:ext>
            </a:extLst>
          </p:cNvPr>
          <p:cNvPicPr>
            <a:picLocks noChangeAspect="1"/>
          </p:cNvPicPr>
          <p:nvPr/>
        </p:nvPicPr>
        <p:blipFill>
          <a:blip r:embed="rId2"/>
          <a:stretch>
            <a:fillRect/>
          </a:stretch>
        </p:blipFill>
        <p:spPr>
          <a:xfrm>
            <a:off x="296884" y="0"/>
            <a:ext cx="8752114" cy="6920005"/>
          </a:xfrm>
          <a:prstGeom prst="rect">
            <a:avLst/>
          </a:prstGeom>
        </p:spPr>
      </p:pic>
    </p:spTree>
    <p:extLst>
      <p:ext uri="{BB962C8B-B14F-4D97-AF65-F5344CB8AC3E}">
        <p14:creationId xmlns:p14="http://schemas.microsoft.com/office/powerpoint/2010/main" val="1685821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065978B-7E7D-2B45-BE0B-9C3AF7768008}"/>
              </a:ext>
            </a:extLst>
          </p:cNvPr>
          <p:cNvPicPr>
            <a:picLocks noGrp="1" noChangeAspect="1"/>
          </p:cNvPicPr>
          <p:nvPr>
            <p:ph idx="1"/>
          </p:nvPr>
        </p:nvPicPr>
        <p:blipFill>
          <a:blip r:embed="rId3"/>
          <a:stretch>
            <a:fillRect/>
          </a:stretch>
        </p:blipFill>
        <p:spPr>
          <a:xfrm>
            <a:off x="1113183" y="962832"/>
            <a:ext cx="6917634" cy="4932274"/>
          </a:xfrm>
        </p:spPr>
      </p:pic>
    </p:spTree>
    <p:extLst>
      <p:ext uri="{BB962C8B-B14F-4D97-AF65-F5344CB8AC3E}">
        <p14:creationId xmlns:p14="http://schemas.microsoft.com/office/powerpoint/2010/main" val="3764881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black poster with white text&#10;&#10;Description automatically generated">
            <a:extLst>
              <a:ext uri="{FF2B5EF4-FFF2-40B4-BE49-F238E27FC236}">
                <a16:creationId xmlns:a16="http://schemas.microsoft.com/office/drawing/2014/main" id="{F7E3AF05-A3B2-4FB0-002A-1A8486789C49}"/>
              </a:ext>
            </a:extLst>
          </p:cNvPr>
          <p:cNvPicPr>
            <a:picLocks noChangeAspect="1"/>
          </p:cNvPicPr>
          <p:nvPr/>
        </p:nvPicPr>
        <p:blipFill>
          <a:blip r:embed="rId2"/>
          <a:stretch>
            <a:fillRect/>
          </a:stretch>
        </p:blipFill>
        <p:spPr>
          <a:xfrm>
            <a:off x="2608199" y="643466"/>
            <a:ext cx="3927601" cy="5571067"/>
          </a:xfrm>
          <a:prstGeom prst="rect">
            <a:avLst/>
          </a:prstGeom>
        </p:spPr>
      </p:pic>
    </p:spTree>
    <p:extLst>
      <p:ext uri="{BB962C8B-B14F-4D97-AF65-F5344CB8AC3E}">
        <p14:creationId xmlns:p14="http://schemas.microsoft.com/office/powerpoint/2010/main" val="436026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08EA7B-A180-FB4B-85A2-4C3E56769A68}"/>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014EC79C-27DE-A44F-BEBE-D65BA4712655}"/>
              </a:ext>
            </a:extLst>
          </p:cNvPr>
          <p:cNvPicPr>
            <a:picLocks noChangeAspect="1"/>
          </p:cNvPicPr>
          <p:nvPr/>
        </p:nvPicPr>
        <p:blipFill>
          <a:blip r:embed="rId3"/>
          <a:stretch>
            <a:fillRect/>
          </a:stretch>
        </p:blipFill>
        <p:spPr>
          <a:xfrm>
            <a:off x="0" y="858053"/>
            <a:ext cx="9144000" cy="5141894"/>
          </a:xfrm>
          <a:prstGeom prst="rect">
            <a:avLst/>
          </a:prstGeom>
        </p:spPr>
      </p:pic>
    </p:spTree>
    <p:extLst>
      <p:ext uri="{BB962C8B-B14F-4D97-AF65-F5344CB8AC3E}">
        <p14:creationId xmlns:p14="http://schemas.microsoft.com/office/powerpoint/2010/main" val="213840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905BB-86EB-A343-9B99-40965B538DFD}"/>
              </a:ext>
            </a:extLst>
          </p:cNvPr>
          <p:cNvSpPr>
            <a:spLocks noGrp="1"/>
          </p:cNvSpPr>
          <p:nvPr>
            <p:ph type="title"/>
          </p:nvPr>
        </p:nvSpPr>
        <p:spPr/>
        <p:txBody>
          <a:bodyPr/>
          <a:lstStyle/>
          <a:p>
            <a:r>
              <a:rPr lang="en-US" dirty="0"/>
              <a:t>Stefan </a:t>
            </a:r>
            <a:r>
              <a:rPr lang="en-US" dirty="0" err="1"/>
              <a:t>Sagmeister</a:t>
            </a:r>
            <a:endParaRPr lang="en-US" dirty="0"/>
          </a:p>
        </p:txBody>
      </p:sp>
      <p:sp>
        <p:nvSpPr>
          <p:cNvPr id="3" name="Content Placeholder 2">
            <a:extLst>
              <a:ext uri="{FF2B5EF4-FFF2-40B4-BE49-F238E27FC236}">
                <a16:creationId xmlns:a16="http://schemas.microsoft.com/office/drawing/2014/main" id="{B86E03D5-6BB4-C44C-8777-E3894829E0B9}"/>
              </a:ext>
            </a:extLst>
          </p:cNvPr>
          <p:cNvSpPr>
            <a:spLocks noGrp="1"/>
          </p:cNvSpPr>
          <p:nvPr>
            <p:ph idx="1"/>
          </p:nvPr>
        </p:nvSpPr>
        <p:spPr/>
        <p:txBody>
          <a:bodyPr>
            <a:normAutofit fontScale="77500" lnSpcReduction="20000"/>
          </a:bodyPr>
          <a:lstStyle/>
          <a:p>
            <a:pPr marL="0" indent="0">
              <a:buNone/>
            </a:pPr>
            <a:r>
              <a:rPr lang="en-GB" dirty="0"/>
              <a:t>Stefan </a:t>
            </a:r>
            <a:r>
              <a:rPr lang="en-GB" dirty="0" err="1"/>
              <a:t>Sagmeister</a:t>
            </a:r>
            <a:r>
              <a:rPr lang="en-GB" dirty="0"/>
              <a:t> (born 1962) formed the New York based </a:t>
            </a:r>
            <a:r>
              <a:rPr lang="en-GB" i="1" dirty="0" err="1"/>
              <a:t>Sagmeister</a:t>
            </a:r>
            <a:r>
              <a:rPr lang="en-GB" i="1" dirty="0"/>
              <a:t> Inc. </a:t>
            </a:r>
            <a:r>
              <a:rPr lang="en-GB" dirty="0"/>
              <a:t>in 1993 (later becoming </a:t>
            </a:r>
            <a:r>
              <a:rPr lang="en-GB" i="1" dirty="0" err="1"/>
              <a:t>Sagmeister</a:t>
            </a:r>
            <a:r>
              <a:rPr lang="en-GB" i="1" dirty="0"/>
              <a:t> &amp; Walsh, </a:t>
            </a:r>
            <a:r>
              <a:rPr lang="en-GB" dirty="0"/>
              <a:t>now just </a:t>
            </a:r>
            <a:r>
              <a:rPr lang="en-GB" i="1" dirty="0"/>
              <a:t>&amp;Walsh</a:t>
            </a:r>
            <a:r>
              <a:rPr lang="en-GB" dirty="0"/>
              <a:t>) and has since designed branding, graphics, and packaging for clients as diverse as the Rolling Stones, HBO, the Guggenheim Museum and Time Warner.</a:t>
            </a:r>
          </a:p>
          <a:p>
            <a:pPr marL="0" indent="0">
              <a:buNone/>
            </a:pPr>
            <a:r>
              <a:rPr lang="en-GB" dirty="0" err="1"/>
              <a:t>Sagmeister’s</a:t>
            </a:r>
            <a:r>
              <a:rPr lang="en-GB" dirty="0"/>
              <a:t> interests are diverse and range across branding advertising, typography, packaging, film and art. He has created solo art exhibitions including the </a:t>
            </a:r>
            <a:r>
              <a:rPr lang="en-GB" i="1" dirty="0"/>
              <a:t>Happy Show </a:t>
            </a:r>
            <a:r>
              <a:rPr lang="en-GB" dirty="0"/>
              <a:t>which blurs the boundaries between art and graphic design with a great mix of installations, imaginative typographical displays, and interactive artworks. The large exhibition was punctuated with social data gathered from Harvard psychologists, anthropologists and historians.</a:t>
            </a:r>
          </a:p>
        </p:txBody>
      </p:sp>
    </p:spTree>
    <p:extLst>
      <p:ext uri="{BB962C8B-B14F-4D97-AF65-F5344CB8AC3E}">
        <p14:creationId xmlns:p14="http://schemas.microsoft.com/office/powerpoint/2010/main" val="4167683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65193-AD34-5842-88E4-F9C7CCEEC38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F7CD513-AFD7-4B4D-B9DB-59A493CD2894}"/>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9D0EAAD5-DE86-A14F-98CA-12FAD6D121ED}"/>
              </a:ext>
            </a:extLst>
          </p:cNvPr>
          <p:cNvPicPr>
            <a:picLocks noChangeAspect="1"/>
          </p:cNvPicPr>
          <p:nvPr/>
        </p:nvPicPr>
        <p:blipFill>
          <a:blip r:embed="rId3"/>
          <a:stretch>
            <a:fillRect/>
          </a:stretch>
        </p:blipFill>
        <p:spPr>
          <a:xfrm>
            <a:off x="1321763" y="857250"/>
            <a:ext cx="6500474" cy="5143500"/>
          </a:xfrm>
          <a:prstGeom prst="rect">
            <a:avLst/>
          </a:prstGeom>
        </p:spPr>
      </p:pic>
    </p:spTree>
    <p:extLst>
      <p:ext uri="{BB962C8B-B14F-4D97-AF65-F5344CB8AC3E}">
        <p14:creationId xmlns:p14="http://schemas.microsoft.com/office/powerpoint/2010/main" val="1536291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D1F71-1301-4C47-8A00-CA176AB8B4A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7F5BCB2-281F-7A4A-8501-DE5CCB7FF50A}"/>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61B589B9-73D5-CD43-9E71-FB0287B0A879}"/>
              </a:ext>
            </a:extLst>
          </p:cNvPr>
          <p:cNvPicPr>
            <a:picLocks noChangeAspect="1"/>
          </p:cNvPicPr>
          <p:nvPr/>
        </p:nvPicPr>
        <p:blipFill>
          <a:blip r:embed="rId2"/>
          <a:stretch>
            <a:fillRect/>
          </a:stretch>
        </p:blipFill>
        <p:spPr>
          <a:xfrm>
            <a:off x="762000" y="1071563"/>
            <a:ext cx="7620000" cy="4714875"/>
          </a:xfrm>
          <a:prstGeom prst="rect">
            <a:avLst/>
          </a:prstGeom>
        </p:spPr>
      </p:pic>
    </p:spTree>
    <p:extLst>
      <p:ext uri="{BB962C8B-B14F-4D97-AF65-F5344CB8AC3E}">
        <p14:creationId xmlns:p14="http://schemas.microsoft.com/office/powerpoint/2010/main" val="1809979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3BEC6-AFD1-AC4D-8AA5-2D5C6C8EB1A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1DE618C-1128-DB4A-AC1B-042CACF1D127}"/>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D6C1EEE3-9589-CD4A-A5EC-8077B349C05B}"/>
              </a:ext>
            </a:extLst>
          </p:cNvPr>
          <p:cNvPicPr>
            <a:picLocks noChangeAspect="1"/>
          </p:cNvPicPr>
          <p:nvPr/>
        </p:nvPicPr>
        <p:blipFill>
          <a:blip r:embed="rId2"/>
          <a:stretch>
            <a:fillRect/>
          </a:stretch>
        </p:blipFill>
        <p:spPr>
          <a:xfrm>
            <a:off x="762000" y="1790700"/>
            <a:ext cx="7620000" cy="3276600"/>
          </a:xfrm>
          <a:prstGeom prst="rect">
            <a:avLst/>
          </a:prstGeom>
        </p:spPr>
      </p:pic>
    </p:spTree>
    <p:extLst>
      <p:ext uri="{BB962C8B-B14F-4D97-AF65-F5344CB8AC3E}">
        <p14:creationId xmlns:p14="http://schemas.microsoft.com/office/powerpoint/2010/main" val="3622590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D83B2-337F-6E46-8149-8AB1F082A9D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B604DFE-455A-104D-82EF-D3FB41A8D71F}"/>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90DABE9A-14EE-9347-90DE-2E07609DD368}"/>
              </a:ext>
            </a:extLst>
          </p:cNvPr>
          <p:cNvPicPr>
            <a:picLocks noChangeAspect="1"/>
          </p:cNvPicPr>
          <p:nvPr/>
        </p:nvPicPr>
        <p:blipFill>
          <a:blip r:embed="rId2"/>
          <a:stretch>
            <a:fillRect/>
          </a:stretch>
        </p:blipFill>
        <p:spPr>
          <a:xfrm>
            <a:off x="762000" y="1071563"/>
            <a:ext cx="7620000" cy="4714875"/>
          </a:xfrm>
          <a:prstGeom prst="rect">
            <a:avLst/>
          </a:prstGeom>
        </p:spPr>
      </p:pic>
    </p:spTree>
    <p:extLst>
      <p:ext uri="{BB962C8B-B14F-4D97-AF65-F5344CB8AC3E}">
        <p14:creationId xmlns:p14="http://schemas.microsoft.com/office/powerpoint/2010/main" val="3925173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D52F-F924-E344-9314-B368260D4693}"/>
              </a:ext>
            </a:extLst>
          </p:cNvPr>
          <p:cNvSpPr>
            <a:spLocks noGrp="1"/>
          </p:cNvSpPr>
          <p:nvPr>
            <p:ph type="title"/>
          </p:nvPr>
        </p:nvSpPr>
        <p:spPr/>
        <p:txBody>
          <a:bodyPr/>
          <a:lstStyle/>
          <a:p>
            <a:r>
              <a:rPr lang="en-US" dirty="0" err="1"/>
              <a:t>Sagmeister’s</a:t>
            </a:r>
            <a:r>
              <a:rPr lang="en-US" dirty="0"/>
              <a:t> creative principles</a:t>
            </a:r>
          </a:p>
        </p:txBody>
      </p:sp>
      <p:sp>
        <p:nvSpPr>
          <p:cNvPr id="3" name="Content Placeholder 2">
            <a:extLst>
              <a:ext uri="{FF2B5EF4-FFF2-40B4-BE49-F238E27FC236}">
                <a16:creationId xmlns:a16="http://schemas.microsoft.com/office/drawing/2014/main" id="{6CAB8611-3251-A644-814D-79834654D840}"/>
              </a:ext>
            </a:extLst>
          </p:cNvPr>
          <p:cNvSpPr>
            <a:spLocks noGrp="1"/>
          </p:cNvSpPr>
          <p:nvPr>
            <p:ph idx="1"/>
          </p:nvPr>
        </p:nvSpPr>
        <p:spPr/>
        <p:txBody>
          <a:bodyPr>
            <a:normAutofit fontScale="92500" lnSpcReduction="10000"/>
          </a:bodyPr>
          <a:lstStyle/>
          <a:p>
            <a:pPr marL="0" indent="0">
              <a:buNone/>
            </a:pPr>
            <a:endParaRPr lang="en-US" dirty="0"/>
          </a:p>
          <a:p>
            <a:r>
              <a:rPr lang="en-GB" dirty="0"/>
              <a:t>Take a year-long sabbatical around every seven years, where he does not take work from clients</a:t>
            </a:r>
          </a:p>
          <a:p>
            <a:r>
              <a:rPr lang="en-GB" dirty="0"/>
              <a:t>25% of his work is dedicated to the art world</a:t>
            </a:r>
          </a:p>
          <a:p>
            <a:r>
              <a:rPr lang="en-GB" dirty="0"/>
              <a:t>25% of his work is dedicated to the scientific community</a:t>
            </a:r>
          </a:p>
          <a:p>
            <a:r>
              <a:rPr lang="en-GB" dirty="0"/>
              <a:t>25% of his work is dedicated to social causes</a:t>
            </a:r>
          </a:p>
          <a:p>
            <a:r>
              <a:rPr lang="en-GB" dirty="0"/>
              <a:t>25% of his work is dedicated dedicated to the music industry</a:t>
            </a:r>
          </a:p>
          <a:p>
            <a:endParaRPr lang="en-GB" dirty="0"/>
          </a:p>
          <a:p>
            <a:endParaRPr lang="en-US" dirty="0"/>
          </a:p>
        </p:txBody>
      </p:sp>
    </p:spTree>
    <p:extLst>
      <p:ext uri="{BB962C8B-B14F-4D97-AF65-F5344CB8AC3E}">
        <p14:creationId xmlns:p14="http://schemas.microsoft.com/office/powerpoint/2010/main" val="1918001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92078-A427-3740-B27F-E7A5118D2F00}"/>
              </a:ext>
            </a:extLst>
          </p:cNvPr>
          <p:cNvSpPr>
            <a:spLocks noGrp="1"/>
          </p:cNvSpPr>
          <p:nvPr>
            <p:ph type="title"/>
          </p:nvPr>
        </p:nvSpPr>
        <p:spPr>
          <a:xfrm>
            <a:off x="628650" y="743497"/>
            <a:ext cx="7886700" cy="994172"/>
          </a:xfrm>
        </p:spPr>
        <p:txBody>
          <a:bodyPr/>
          <a:lstStyle/>
          <a:p>
            <a:r>
              <a:rPr lang="en-US" dirty="0"/>
              <a:t>TBWA Disrupt Manifesto</a:t>
            </a:r>
          </a:p>
        </p:txBody>
      </p:sp>
      <p:pic>
        <p:nvPicPr>
          <p:cNvPr id="6" name="yt5s.io-Disrupt Manifesto.mp4">
            <a:hlinkClick r:id="" action="ppaction://media"/>
            <a:extLst>
              <a:ext uri="{FF2B5EF4-FFF2-40B4-BE49-F238E27FC236}">
                <a16:creationId xmlns:a16="http://schemas.microsoft.com/office/drawing/2014/main" id="{B9A79F9F-A836-730C-A39B-192C4A24579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28651" y="1478177"/>
            <a:ext cx="7886699" cy="4436168"/>
          </a:xfrm>
        </p:spPr>
      </p:pic>
    </p:spTree>
    <p:extLst>
      <p:ext uri="{BB962C8B-B14F-4D97-AF65-F5344CB8AC3E}">
        <p14:creationId xmlns:p14="http://schemas.microsoft.com/office/powerpoint/2010/main" val="2738450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71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B99EE3-D85D-9144-B84D-F91B0352E7D8}"/>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5C07CADE-01FF-D84F-B2B1-897C31F72F39}"/>
              </a:ext>
            </a:extLst>
          </p:cNvPr>
          <p:cNvPicPr>
            <a:picLocks noChangeAspect="1"/>
          </p:cNvPicPr>
          <p:nvPr/>
        </p:nvPicPr>
        <p:blipFill>
          <a:blip r:embed="rId3"/>
          <a:stretch>
            <a:fillRect/>
          </a:stretch>
        </p:blipFill>
        <p:spPr>
          <a:xfrm>
            <a:off x="110341" y="1276922"/>
            <a:ext cx="3054444" cy="4391167"/>
          </a:xfrm>
          <a:prstGeom prst="rect">
            <a:avLst/>
          </a:prstGeom>
        </p:spPr>
      </p:pic>
      <p:pic>
        <p:nvPicPr>
          <p:cNvPr id="6" name="Picture 5">
            <a:extLst>
              <a:ext uri="{FF2B5EF4-FFF2-40B4-BE49-F238E27FC236}">
                <a16:creationId xmlns:a16="http://schemas.microsoft.com/office/drawing/2014/main" id="{2B8C8412-E34D-AF4E-9DE7-C3137B4C2C35}"/>
              </a:ext>
            </a:extLst>
          </p:cNvPr>
          <p:cNvPicPr>
            <a:picLocks noChangeAspect="1"/>
          </p:cNvPicPr>
          <p:nvPr/>
        </p:nvPicPr>
        <p:blipFill>
          <a:blip r:embed="rId4"/>
          <a:stretch>
            <a:fillRect/>
          </a:stretch>
        </p:blipFill>
        <p:spPr>
          <a:xfrm>
            <a:off x="3285933" y="1278780"/>
            <a:ext cx="2920692" cy="4403098"/>
          </a:xfrm>
          <a:prstGeom prst="rect">
            <a:avLst/>
          </a:prstGeom>
        </p:spPr>
      </p:pic>
      <p:pic>
        <p:nvPicPr>
          <p:cNvPr id="7" name="Picture 6">
            <a:extLst>
              <a:ext uri="{FF2B5EF4-FFF2-40B4-BE49-F238E27FC236}">
                <a16:creationId xmlns:a16="http://schemas.microsoft.com/office/drawing/2014/main" id="{37C8B387-E89A-8149-8D4A-8387C28647BF}"/>
              </a:ext>
            </a:extLst>
          </p:cNvPr>
          <p:cNvPicPr>
            <a:picLocks noChangeAspect="1"/>
          </p:cNvPicPr>
          <p:nvPr/>
        </p:nvPicPr>
        <p:blipFill>
          <a:blip r:embed="rId5"/>
          <a:stretch>
            <a:fillRect/>
          </a:stretch>
        </p:blipFill>
        <p:spPr>
          <a:xfrm>
            <a:off x="6327774" y="1276922"/>
            <a:ext cx="2734339" cy="4401403"/>
          </a:xfrm>
          <a:prstGeom prst="rect">
            <a:avLst/>
          </a:prstGeom>
        </p:spPr>
      </p:pic>
    </p:spTree>
    <p:extLst>
      <p:ext uri="{BB962C8B-B14F-4D97-AF65-F5344CB8AC3E}">
        <p14:creationId xmlns:p14="http://schemas.microsoft.com/office/powerpoint/2010/main" val="19273211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16ECD-CDA5-5B42-B074-9F3673864F87}"/>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675BB941-5AF4-954A-A6F3-42994F784606}"/>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9067DD1F-A203-C24B-AF44-ED2C43A10D42}"/>
              </a:ext>
            </a:extLst>
          </p:cNvPr>
          <p:cNvPicPr>
            <a:picLocks noChangeAspect="1"/>
          </p:cNvPicPr>
          <p:nvPr/>
        </p:nvPicPr>
        <p:blipFill>
          <a:blip r:embed="rId2"/>
          <a:stretch>
            <a:fillRect/>
          </a:stretch>
        </p:blipFill>
        <p:spPr>
          <a:xfrm>
            <a:off x="714375" y="857250"/>
            <a:ext cx="7715250" cy="5143500"/>
          </a:xfrm>
          <a:prstGeom prst="rect">
            <a:avLst/>
          </a:prstGeom>
        </p:spPr>
      </p:pic>
    </p:spTree>
    <p:extLst>
      <p:ext uri="{BB962C8B-B14F-4D97-AF65-F5344CB8AC3E}">
        <p14:creationId xmlns:p14="http://schemas.microsoft.com/office/powerpoint/2010/main" val="2579910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ECAE21-CDF4-804E-BA5C-9DD5CC44C703}"/>
              </a:ext>
            </a:extLst>
          </p:cNvPr>
          <p:cNvSpPr>
            <a:spLocks noGrp="1"/>
          </p:cNvSpPr>
          <p:nvPr>
            <p:ph idx="1"/>
          </p:nvPr>
        </p:nvSpPr>
        <p:spPr/>
        <p:txBody>
          <a:bodyPr/>
          <a:lstStyle/>
          <a:p>
            <a:pPr marL="0" indent="0">
              <a:buNone/>
            </a:pPr>
            <a:r>
              <a:rPr lang="en-GB" dirty="0"/>
              <a:t>”Now it feels like a mini-manifesto that invites you to dip in and use it as an aid to solving problems creatively. I talk a lot about self-development and lessons I’ve learnt through trial and error. The new book feels like a good distillation of my ideas about creativity, self-belief and how to make meaningful work.”</a:t>
            </a:r>
          </a:p>
          <a:p>
            <a:pPr marL="0" indent="0">
              <a:buNone/>
            </a:pPr>
            <a:r>
              <a:rPr lang="en-GB" dirty="0"/>
              <a:t>(</a:t>
            </a:r>
            <a:r>
              <a:rPr lang="en-GB" dirty="0" err="1"/>
              <a:t>itsnicethat.com</a:t>
            </a:r>
            <a:r>
              <a:rPr lang="en-GB" dirty="0"/>
              <a:t>, 2020)</a:t>
            </a:r>
            <a:endParaRPr lang="en-US" dirty="0"/>
          </a:p>
          <a:p>
            <a:pPr marL="0" indent="0">
              <a:buNone/>
            </a:pPr>
            <a:endParaRPr lang="en-GB" dirty="0"/>
          </a:p>
        </p:txBody>
      </p:sp>
    </p:spTree>
    <p:extLst>
      <p:ext uri="{BB962C8B-B14F-4D97-AF65-F5344CB8AC3E}">
        <p14:creationId xmlns:p14="http://schemas.microsoft.com/office/powerpoint/2010/main" val="31195400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6A91-9B11-7343-A18C-E7266489F12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65B6B48-C1B2-DD48-8C2D-F9EEDD967D44}"/>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BB9ED2E4-A47C-0942-8494-DD32A3356720}"/>
              </a:ext>
            </a:extLst>
          </p:cNvPr>
          <p:cNvPicPr>
            <a:picLocks noChangeAspect="1"/>
          </p:cNvPicPr>
          <p:nvPr/>
        </p:nvPicPr>
        <p:blipFill>
          <a:blip r:embed="rId2"/>
          <a:stretch>
            <a:fillRect/>
          </a:stretch>
        </p:blipFill>
        <p:spPr>
          <a:xfrm>
            <a:off x="714375" y="857250"/>
            <a:ext cx="7715250" cy="5143500"/>
          </a:xfrm>
          <a:prstGeom prst="rect">
            <a:avLst/>
          </a:prstGeom>
        </p:spPr>
      </p:pic>
    </p:spTree>
    <p:extLst>
      <p:ext uri="{BB962C8B-B14F-4D97-AF65-F5344CB8AC3E}">
        <p14:creationId xmlns:p14="http://schemas.microsoft.com/office/powerpoint/2010/main" val="17962923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F302C-0A96-9F47-924E-5DA048AFA84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0F231E1-6E81-EB4A-AECD-C880DB859C86}"/>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259CF134-25CE-3A4B-9A94-254A3D21EA5F}"/>
              </a:ext>
            </a:extLst>
          </p:cNvPr>
          <p:cNvPicPr>
            <a:picLocks noChangeAspect="1"/>
          </p:cNvPicPr>
          <p:nvPr/>
        </p:nvPicPr>
        <p:blipFill>
          <a:blip r:embed="rId2"/>
          <a:stretch>
            <a:fillRect/>
          </a:stretch>
        </p:blipFill>
        <p:spPr>
          <a:xfrm>
            <a:off x="714375" y="857250"/>
            <a:ext cx="7715250" cy="5143500"/>
          </a:xfrm>
          <a:prstGeom prst="rect">
            <a:avLst/>
          </a:prstGeom>
        </p:spPr>
      </p:pic>
    </p:spTree>
    <p:extLst>
      <p:ext uri="{BB962C8B-B14F-4D97-AF65-F5344CB8AC3E}">
        <p14:creationId xmlns:p14="http://schemas.microsoft.com/office/powerpoint/2010/main" val="16287584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275B5-AD5C-5743-844F-D1A4F7542A8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B32904E-8861-E848-95D6-14F1425CC52B}"/>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64351584-3362-E64E-888C-F378958CDEAD}"/>
              </a:ext>
            </a:extLst>
          </p:cNvPr>
          <p:cNvPicPr>
            <a:picLocks noChangeAspect="1"/>
          </p:cNvPicPr>
          <p:nvPr/>
        </p:nvPicPr>
        <p:blipFill>
          <a:blip r:embed="rId2"/>
          <a:stretch>
            <a:fillRect/>
          </a:stretch>
        </p:blipFill>
        <p:spPr>
          <a:xfrm>
            <a:off x="714375" y="857250"/>
            <a:ext cx="7715250" cy="5143500"/>
          </a:xfrm>
          <a:prstGeom prst="rect">
            <a:avLst/>
          </a:prstGeom>
        </p:spPr>
      </p:pic>
    </p:spTree>
    <p:extLst>
      <p:ext uri="{BB962C8B-B14F-4D97-AF65-F5344CB8AC3E}">
        <p14:creationId xmlns:p14="http://schemas.microsoft.com/office/powerpoint/2010/main" val="2551009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8BB24-9B36-8740-8B16-05C5FC5D890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1C89BF9-01BA-2849-885B-B0C956C38B6A}"/>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0837B0D9-FD38-3342-A942-0935295D89BC}"/>
              </a:ext>
            </a:extLst>
          </p:cNvPr>
          <p:cNvPicPr>
            <a:picLocks noChangeAspect="1"/>
          </p:cNvPicPr>
          <p:nvPr/>
        </p:nvPicPr>
        <p:blipFill>
          <a:blip r:embed="rId2"/>
          <a:stretch>
            <a:fillRect/>
          </a:stretch>
        </p:blipFill>
        <p:spPr>
          <a:xfrm>
            <a:off x="714375" y="857250"/>
            <a:ext cx="7715250" cy="5143500"/>
          </a:xfrm>
          <a:prstGeom prst="rect">
            <a:avLst/>
          </a:prstGeom>
        </p:spPr>
      </p:pic>
    </p:spTree>
    <p:extLst>
      <p:ext uri="{BB962C8B-B14F-4D97-AF65-F5344CB8AC3E}">
        <p14:creationId xmlns:p14="http://schemas.microsoft.com/office/powerpoint/2010/main" val="38530237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EE111-48D7-6C44-A297-578F84E2686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1F3D8DF-A4AB-B14C-BC9E-A33B77A8365E}"/>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4696732C-2970-344E-9D24-DDFC0AA77E95}"/>
              </a:ext>
            </a:extLst>
          </p:cNvPr>
          <p:cNvPicPr>
            <a:picLocks noChangeAspect="1"/>
          </p:cNvPicPr>
          <p:nvPr/>
        </p:nvPicPr>
        <p:blipFill>
          <a:blip r:embed="rId3"/>
          <a:stretch>
            <a:fillRect/>
          </a:stretch>
        </p:blipFill>
        <p:spPr>
          <a:xfrm>
            <a:off x="714375" y="857250"/>
            <a:ext cx="7715250" cy="5143500"/>
          </a:xfrm>
          <a:prstGeom prst="rect">
            <a:avLst/>
          </a:prstGeom>
        </p:spPr>
      </p:pic>
    </p:spTree>
    <p:extLst>
      <p:ext uri="{BB962C8B-B14F-4D97-AF65-F5344CB8AC3E}">
        <p14:creationId xmlns:p14="http://schemas.microsoft.com/office/powerpoint/2010/main" val="11376912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20AA3-1DD3-FB42-8377-A70650B15F2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9D408AF-4C23-0D46-84D7-A993B29085B3}"/>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430AFEBF-5A2F-C443-B333-2C3E8CFB2DD2}"/>
              </a:ext>
            </a:extLst>
          </p:cNvPr>
          <p:cNvPicPr>
            <a:picLocks noChangeAspect="1"/>
          </p:cNvPicPr>
          <p:nvPr/>
        </p:nvPicPr>
        <p:blipFill>
          <a:blip r:embed="rId2"/>
          <a:stretch>
            <a:fillRect/>
          </a:stretch>
        </p:blipFill>
        <p:spPr>
          <a:xfrm>
            <a:off x="714375" y="857250"/>
            <a:ext cx="7715250" cy="5143500"/>
          </a:xfrm>
          <a:prstGeom prst="rect">
            <a:avLst/>
          </a:prstGeom>
        </p:spPr>
      </p:pic>
    </p:spTree>
    <p:extLst>
      <p:ext uri="{BB962C8B-B14F-4D97-AF65-F5344CB8AC3E}">
        <p14:creationId xmlns:p14="http://schemas.microsoft.com/office/powerpoint/2010/main" val="13877953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562389-3DBF-FCBF-83A0-6FEB38449991}"/>
              </a:ext>
            </a:extLst>
          </p:cNvPr>
          <p:cNvPicPr>
            <a:picLocks noChangeAspect="1"/>
          </p:cNvPicPr>
          <p:nvPr/>
        </p:nvPicPr>
        <p:blipFill>
          <a:blip r:embed="rId2"/>
          <a:stretch>
            <a:fillRect/>
          </a:stretch>
        </p:blipFill>
        <p:spPr>
          <a:xfrm>
            <a:off x="1828800" y="0"/>
            <a:ext cx="5486400" cy="6858000"/>
          </a:xfrm>
          <a:prstGeom prst="rect">
            <a:avLst/>
          </a:prstGeom>
        </p:spPr>
      </p:pic>
    </p:spTree>
    <p:extLst>
      <p:ext uri="{BB962C8B-B14F-4D97-AF65-F5344CB8AC3E}">
        <p14:creationId xmlns:p14="http://schemas.microsoft.com/office/powerpoint/2010/main" val="6016250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list of words written on a white paper&#10;&#10;Description automatically generated">
            <a:extLst>
              <a:ext uri="{FF2B5EF4-FFF2-40B4-BE49-F238E27FC236}">
                <a16:creationId xmlns:a16="http://schemas.microsoft.com/office/drawing/2014/main" id="{BD6562AD-7627-07C8-4133-4B5FF55C019B}"/>
              </a:ext>
            </a:extLst>
          </p:cNvPr>
          <p:cNvPicPr>
            <a:picLocks noChangeAspect="1"/>
          </p:cNvPicPr>
          <p:nvPr/>
        </p:nvPicPr>
        <p:blipFill>
          <a:blip r:embed="rId2"/>
          <a:stretch>
            <a:fillRect/>
          </a:stretch>
        </p:blipFill>
        <p:spPr>
          <a:xfrm>
            <a:off x="2211260" y="643466"/>
            <a:ext cx="4721479" cy="5571067"/>
          </a:xfrm>
          <a:prstGeom prst="rect">
            <a:avLst/>
          </a:prstGeom>
        </p:spPr>
      </p:pic>
    </p:spTree>
    <p:extLst>
      <p:ext uri="{BB962C8B-B14F-4D97-AF65-F5344CB8AC3E}">
        <p14:creationId xmlns:p14="http://schemas.microsoft.com/office/powerpoint/2010/main" val="23340854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oster of rules&#10;&#10;Description automatically generated">
            <a:extLst>
              <a:ext uri="{FF2B5EF4-FFF2-40B4-BE49-F238E27FC236}">
                <a16:creationId xmlns:a16="http://schemas.microsoft.com/office/drawing/2014/main" id="{A791ECCA-AAEA-75B7-085B-02199BBFA68D}"/>
              </a:ext>
            </a:extLst>
          </p:cNvPr>
          <p:cNvPicPr>
            <a:picLocks noChangeAspect="1"/>
          </p:cNvPicPr>
          <p:nvPr/>
        </p:nvPicPr>
        <p:blipFill>
          <a:blip r:embed="rId3"/>
          <a:stretch>
            <a:fillRect/>
          </a:stretch>
        </p:blipFill>
        <p:spPr>
          <a:xfrm>
            <a:off x="2294826" y="643466"/>
            <a:ext cx="4554347" cy="5571067"/>
          </a:xfrm>
          <a:prstGeom prst="rect">
            <a:avLst/>
          </a:prstGeom>
        </p:spPr>
      </p:pic>
      <p:sp>
        <p:nvSpPr>
          <p:cNvPr id="4" name="TextBox 3">
            <a:extLst>
              <a:ext uri="{FF2B5EF4-FFF2-40B4-BE49-F238E27FC236}">
                <a16:creationId xmlns:a16="http://schemas.microsoft.com/office/drawing/2014/main" id="{BE5BDC3A-6ECA-E18A-389C-C0C38A4DCD00}"/>
              </a:ext>
            </a:extLst>
          </p:cNvPr>
          <p:cNvSpPr txBox="1"/>
          <p:nvPr/>
        </p:nvSpPr>
        <p:spPr>
          <a:xfrm>
            <a:off x="399393" y="6505903"/>
            <a:ext cx="3218317" cy="369332"/>
          </a:xfrm>
          <a:prstGeom prst="rect">
            <a:avLst/>
          </a:prstGeom>
          <a:noFill/>
        </p:spPr>
        <p:txBody>
          <a:bodyPr wrap="none" rtlCol="0">
            <a:spAutoFit/>
          </a:bodyPr>
          <a:lstStyle/>
          <a:p>
            <a:r>
              <a:rPr lang="en-US" dirty="0"/>
              <a:t>https://</a:t>
            </a:r>
            <a:r>
              <a:rPr lang="en-US" dirty="0" err="1"/>
              <a:t>www.corita.org</a:t>
            </a:r>
            <a:r>
              <a:rPr lang="en-US" dirty="0"/>
              <a:t>/</a:t>
            </a:r>
            <a:r>
              <a:rPr lang="en-US" dirty="0" err="1"/>
              <a:t>tenrules</a:t>
            </a:r>
            <a:endParaRPr lang="en-US" dirty="0"/>
          </a:p>
        </p:txBody>
      </p:sp>
    </p:spTree>
    <p:extLst>
      <p:ext uri="{BB962C8B-B14F-4D97-AF65-F5344CB8AC3E}">
        <p14:creationId xmlns:p14="http://schemas.microsoft.com/office/powerpoint/2010/main" val="28926843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523216-9DE1-52DD-040A-742D3C3070C8}"/>
              </a:ext>
            </a:extLst>
          </p:cNvPr>
          <p:cNvSpPr txBox="1"/>
          <p:nvPr/>
        </p:nvSpPr>
        <p:spPr>
          <a:xfrm>
            <a:off x="1166648" y="882869"/>
            <a:ext cx="5454869" cy="923330"/>
          </a:xfrm>
          <a:prstGeom prst="rect">
            <a:avLst/>
          </a:prstGeom>
          <a:noFill/>
        </p:spPr>
        <p:txBody>
          <a:bodyPr wrap="square" rtlCol="0">
            <a:spAutoFit/>
          </a:bodyPr>
          <a:lstStyle/>
          <a:p>
            <a:r>
              <a:rPr lang="en-US" dirty="0"/>
              <a:t>https://</a:t>
            </a:r>
            <a:r>
              <a:rPr lang="en-US" dirty="0" err="1"/>
              <a:t>www.instagram.com</a:t>
            </a:r>
            <a:r>
              <a:rPr lang="en-US" dirty="0"/>
              <a:t>/p/C2E2nqvCR-q/?</a:t>
            </a:r>
            <a:r>
              <a:rPr lang="en-US" dirty="0" err="1"/>
              <a:t>utm_source</a:t>
            </a:r>
            <a:r>
              <a:rPr lang="en-US" dirty="0"/>
              <a:t>=</a:t>
            </a:r>
            <a:r>
              <a:rPr lang="en-US" dirty="0" err="1"/>
              <a:t>ig_web_copy_link&amp;igsh</a:t>
            </a:r>
            <a:r>
              <a:rPr lang="en-US" dirty="0"/>
              <a:t>=MzRlODBiNWFlZA%3D%3D&amp;img_index=1</a:t>
            </a:r>
          </a:p>
        </p:txBody>
      </p:sp>
      <p:pic>
        <p:nvPicPr>
          <p:cNvPr id="4" name="Picture 3" descr="A handwritten note with red mark&#10;&#10;Description automatically generated">
            <a:extLst>
              <a:ext uri="{FF2B5EF4-FFF2-40B4-BE49-F238E27FC236}">
                <a16:creationId xmlns:a16="http://schemas.microsoft.com/office/drawing/2014/main" id="{FFB6362A-AE12-7E0C-14D6-FB8839832952}"/>
              </a:ext>
            </a:extLst>
          </p:cNvPr>
          <p:cNvPicPr>
            <a:picLocks noChangeAspect="1"/>
          </p:cNvPicPr>
          <p:nvPr/>
        </p:nvPicPr>
        <p:blipFill>
          <a:blip r:embed="rId2"/>
          <a:stretch>
            <a:fillRect/>
          </a:stretch>
        </p:blipFill>
        <p:spPr>
          <a:xfrm>
            <a:off x="4324976" y="1566042"/>
            <a:ext cx="3906771" cy="4861034"/>
          </a:xfrm>
          <a:prstGeom prst="rect">
            <a:avLst/>
          </a:prstGeom>
        </p:spPr>
      </p:pic>
    </p:spTree>
    <p:extLst>
      <p:ext uri="{BB962C8B-B14F-4D97-AF65-F5344CB8AC3E}">
        <p14:creationId xmlns:p14="http://schemas.microsoft.com/office/powerpoint/2010/main" val="32478929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wall with black text&#10;&#10;Description automatically generated">
            <a:extLst>
              <a:ext uri="{FF2B5EF4-FFF2-40B4-BE49-F238E27FC236}">
                <a16:creationId xmlns:a16="http://schemas.microsoft.com/office/drawing/2014/main" id="{000BD8B5-E4AD-B6A8-CBC6-481EB5EF18FF}"/>
              </a:ext>
            </a:extLst>
          </p:cNvPr>
          <p:cNvPicPr>
            <a:picLocks noChangeAspect="1"/>
          </p:cNvPicPr>
          <p:nvPr/>
        </p:nvPicPr>
        <p:blipFill>
          <a:blip r:embed="rId2"/>
          <a:stretch>
            <a:fillRect/>
          </a:stretch>
        </p:blipFill>
        <p:spPr>
          <a:xfrm>
            <a:off x="1547021" y="0"/>
            <a:ext cx="6049958" cy="6858000"/>
          </a:xfrm>
          <a:prstGeom prst="rect">
            <a:avLst/>
          </a:prstGeom>
        </p:spPr>
      </p:pic>
    </p:spTree>
    <p:extLst>
      <p:ext uri="{BB962C8B-B14F-4D97-AF65-F5344CB8AC3E}">
        <p14:creationId xmlns:p14="http://schemas.microsoft.com/office/powerpoint/2010/main" val="10787861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ign on a building&#10;&#10;Description automatically generated">
            <a:extLst>
              <a:ext uri="{FF2B5EF4-FFF2-40B4-BE49-F238E27FC236}">
                <a16:creationId xmlns:a16="http://schemas.microsoft.com/office/drawing/2014/main" id="{22AB6A26-282F-D0B8-04EF-DD0847E34F13}"/>
              </a:ext>
            </a:extLst>
          </p:cNvPr>
          <p:cNvPicPr>
            <a:picLocks noChangeAspect="1"/>
          </p:cNvPicPr>
          <p:nvPr/>
        </p:nvPicPr>
        <p:blipFill>
          <a:blip r:embed="rId2"/>
          <a:stretch>
            <a:fillRect/>
          </a:stretch>
        </p:blipFill>
        <p:spPr>
          <a:xfrm>
            <a:off x="1799717" y="0"/>
            <a:ext cx="5544566" cy="6858000"/>
          </a:xfrm>
          <a:prstGeom prst="rect">
            <a:avLst/>
          </a:prstGeom>
        </p:spPr>
      </p:pic>
    </p:spTree>
    <p:extLst>
      <p:ext uri="{BB962C8B-B14F-4D97-AF65-F5344CB8AC3E}">
        <p14:creationId xmlns:p14="http://schemas.microsoft.com/office/powerpoint/2010/main" val="18395337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ster with black text&#10;&#10;Description automatically generated">
            <a:extLst>
              <a:ext uri="{FF2B5EF4-FFF2-40B4-BE49-F238E27FC236}">
                <a16:creationId xmlns:a16="http://schemas.microsoft.com/office/drawing/2014/main" id="{DC95D5A8-7C87-0042-B66A-03CA4354ECC7}"/>
              </a:ext>
            </a:extLst>
          </p:cNvPr>
          <p:cNvPicPr>
            <a:picLocks noChangeAspect="1"/>
          </p:cNvPicPr>
          <p:nvPr/>
        </p:nvPicPr>
        <p:blipFill>
          <a:blip r:embed="rId2"/>
          <a:stretch>
            <a:fillRect/>
          </a:stretch>
        </p:blipFill>
        <p:spPr>
          <a:xfrm>
            <a:off x="2031679" y="0"/>
            <a:ext cx="5080642" cy="6858000"/>
          </a:xfrm>
          <a:prstGeom prst="rect">
            <a:avLst/>
          </a:prstGeom>
        </p:spPr>
      </p:pic>
    </p:spTree>
    <p:extLst>
      <p:ext uri="{BB962C8B-B14F-4D97-AF65-F5344CB8AC3E}">
        <p14:creationId xmlns:p14="http://schemas.microsoft.com/office/powerpoint/2010/main" val="40105392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 shot of a phone&#10;&#10;Description automatically generated">
            <a:extLst>
              <a:ext uri="{FF2B5EF4-FFF2-40B4-BE49-F238E27FC236}">
                <a16:creationId xmlns:a16="http://schemas.microsoft.com/office/drawing/2014/main" id="{E059868F-AFFE-E392-AFA7-739AB97D4CE9}"/>
              </a:ext>
            </a:extLst>
          </p:cNvPr>
          <p:cNvPicPr>
            <a:picLocks noChangeAspect="1"/>
          </p:cNvPicPr>
          <p:nvPr/>
        </p:nvPicPr>
        <p:blipFill>
          <a:blip r:embed="rId2"/>
          <a:stretch>
            <a:fillRect/>
          </a:stretch>
        </p:blipFill>
        <p:spPr>
          <a:xfrm>
            <a:off x="1543992" y="0"/>
            <a:ext cx="6056015" cy="6858000"/>
          </a:xfrm>
          <a:prstGeom prst="rect">
            <a:avLst/>
          </a:prstGeom>
        </p:spPr>
      </p:pic>
    </p:spTree>
    <p:extLst>
      <p:ext uri="{BB962C8B-B14F-4D97-AF65-F5344CB8AC3E}">
        <p14:creationId xmlns:p14="http://schemas.microsoft.com/office/powerpoint/2010/main" val="42944040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orful painting with black text&#10;&#10;Description automatically generated">
            <a:extLst>
              <a:ext uri="{FF2B5EF4-FFF2-40B4-BE49-F238E27FC236}">
                <a16:creationId xmlns:a16="http://schemas.microsoft.com/office/drawing/2014/main" id="{3D13D206-556D-3F33-040E-3A3139F4594E}"/>
              </a:ext>
            </a:extLst>
          </p:cNvPr>
          <p:cNvPicPr>
            <a:picLocks noChangeAspect="1"/>
          </p:cNvPicPr>
          <p:nvPr/>
        </p:nvPicPr>
        <p:blipFill>
          <a:blip r:embed="rId2"/>
          <a:stretch>
            <a:fillRect/>
          </a:stretch>
        </p:blipFill>
        <p:spPr>
          <a:xfrm>
            <a:off x="1750911" y="0"/>
            <a:ext cx="5642177" cy="6858000"/>
          </a:xfrm>
          <a:prstGeom prst="rect">
            <a:avLst/>
          </a:prstGeom>
        </p:spPr>
      </p:pic>
    </p:spTree>
    <p:extLst>
      <p:ext uri="{BB962C8B-B14F-4D97-AF65-F5344CB8AC3E}">
        <p14:creationId xmlns:p14="http://schemas.microsoft.com/office/powerpoint/2010/main" val="5583030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nk and blue poster with text&#10;&#10;Description automatically generated">
            <a:extLst>
              <a:ext uri="{FF2B5EF4-FFF2-40B4-BE49-F238E27FC236}">
                <a16:creationId xmlns:a16="http://schemas.microsoft.com/office/drawing/2014/main" id="{E67A3AE6-A4E7-E908-628B-061B4211BB83}"/>
              </a:ext>
            </a:extLst>
          </p:cNvPr>
          <p:cNvPicPr>
            <a:picLocks noChangeAspect="1"/>
          </p:cNvPicPr>
          <p:nvPr/>
        </p:nvPicPr>
        <p:blipFill>
          <a:blip r:embed="rId2"/>
          <a:stretch>
            <a:fillRect/>
          </a:stretch>
        </p:blipFill>
        <p:spPr>
          <a:xfrm>
            <a:off x="2215578" y="0"/>
            <a:ext cx="4712844" cy="6858000"/>
          </a:xfrm>
          <a:prstGeom prst="rect">
            <a:avLst/>
          </a:prstGeom>
        </p:spPr>
      </p:pic>
    </p:spTree>
    <p:extLst>
      <p:ext uri="{BB962C8B-B14F-4D97-AF65-F5344CB8AC3E}">
        <p14:creationId xmlns:p14="http://schemas.microsoft.com/office/powerpoint/2010/main" val="19178457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5DDAC9-6ECA-7F76-92CC-04E4ABD443D0}"/>
              </a:ext>
            </a:extLst>
          </p:cNvPr>
          <p:cNvSpPr txBox="1"/>
          <p:nvPr/>
        </p:nvSpPr>
        <p:spPr>
          <a:xfrm>
            <a:off x="1376854" y="371464"/>
            <a:ext cx="6159063" cy="5319661"/>
          </a:xfrm>
          <a:prstGeom prst="rect">
            <a:avLst/>
          </a:prstGeom>
          <a:noFill/>
        </p:spPr>
        <p:txBody>
          <a:bodyPr wrap="square" rtlCol="0">
            <a:spAutoFit/>
          </a:bodyPr>
          <a:lstStyle/>
          <a:p>
            <a:pPr>
              <a:lnSpc>
                <a:spcPct val="150000"/>
              </a:lnSpc>
            </a:pPr>
            <a:r>
              <a:rPr lang="en-US" sz="2400" b="1" dirty="0">
                <a:latin typeface="Helvetica Neue" panose="02000503000000020004" pitchFamily="2" charset="0"/>
                <a:ea typeface="Helvetica Neue" panose="02000503000000020004" pitchFamily="2" charset="0"/>
                <a:cs typeface="Helvetica Neue" panose="02000503000000020004" pitchFamily="2" charset="0"/>
              </a:rPr>
              <a:t>Hope is not a delicate thing…</a:t>
            </a:r>
          </a:p>
          <a:p>
            <a:pPr>
              <a:lnSpc>
                <a:spcPct val="150000"/>
              </a:lnSpc>
            </a:pPr>
            <a:r>
              <a:rPr lang="en-US" sz="2400" b="1" dirty="0">
                <a:latin typeface="Helvetica Neue" panose="02000503000000020004" pitchFamily="2" charset="0"/>
                <a:ea typeface="Helvetica Neue" panose="02000503000000020004" pitchFamily="2" charset="0"/>
                <a:cs typeface="Helvetica Neue" panose="02000503000000020004" pitchFamily="2" charset="0"/>
              </a:rPr>
              <a:t>“People speak of hope as if it is this delicate, ephemeral thing made of whispers and spider’s webs. It’s not. Hope has dirt on her face, blood on her knuckles, the grit of the cobblestones in her hair, and just spat out a tooth as she rises for another go.”</a:t>
            </a:r>
            <a:br>
              <a:rPr lang="en-US" sz="2400" b="1" dirty="0">
                <a:latin typeface="Helvetica Neue" panose="02000503000000020004" pitchFamily="2" charset="0"/>
                <a:ea typeface="Helvetica Neue" panose="02000503000000020004" pitchFamily="2" charset="0"/>
                <a:cs typeface="Helvetica Neue" panose="02000503000000020004" pitchFamily="2" charset="0"/>
              </a:rPr>
            </a:br>
            <a:br>
              <a:rPr lang="en-US" sz="2400" b="1" dirty="0">
                <a:latin typeface="Helvetica Neue" panose="02000503000000020004" pitchFamily="2" charset="0"/>
                <a:ea typeface="Helvetica Neue" panose="02000503000000020004" pitchFamily="2" charset="0"/>
                <a:cs typeface="Helvetica Neue" panose="02000503000000020004" pitchFamily="2" charset="0"/>
              </a:rPr>
            </a:br>
            <a:r>
              <a:rPr lang="en-US" sz="1200" b="1" dirty="0" err="1">
                <a:latin typeface="Helvetica Neue" panose="02000503000000020004" pitchFamily="2" charset="0"/>
                <a:ea typeface="Helvetica Neue" panose="02000503000000020004" pitchFamily="2" charset="0"/>
                <a:cs typeface="Helvetica Neue" panose="02000503000000020004" pitchFamily="2" charset="0"/>
              </a:rPr>
              <a:t>Roshi</a:t>
            </a:r>
            <a:r>
              <a:rPr lang="en-US" sz="1200" b="1" dirty="0">
                <a:latin typeface="Helvetica Neue" panose="02000503000000020004" pitchFamily="2" charset="0"/>
                <a:ea typeface="Helvetica Neue" panose="02000503000000020004" pitchFamily="2" charset="0"/>
                <a:cs typeface="Helvetica Neue" panose="02000503000000020004" pitchFamily="2" charset="0"/>
              </a:rPr>
              <a:t> Joan Halifax 2026 (but not written by her, performed</a:t>
            </a:r>
          </a:p>
        </p:txBody>
      </p:sp>
    </p:spTree>
    <p:extLst>
      <p:ext uri="{BB962C8B-B14F-4D97-AF65-F5344CB8AC3E}">
        <p14:creationId xmlns:p14="http://schemas.microsoft.com/office/powerpoint/2010/main" val="19157481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8F80D-F8AF-E84E-8E8B-54BD5C4FE349}"/>
              </a:ext>
            </a:extLst>
          </p:cNvPr>
          <p:cNvSpPr>
            <a:spLocks noGrp="1"/>
          </p:cNvSpPr>
          <p:nvPr>
            <p:ph type="title"/>
          </p:nvPr>
        </p:nvSpPr>
        <p:spPr>
          <a:xfrm>
            <a:off x="628650" y="1131094"/>
            <a:ext cx="7886700" cy="994172"/>
          </a:xfrm>
        </p:spPr>
        <p:txBody>
          <a:bodyPr>
            <a:normAutofit fontScale="90000"/>
          </a:bodyPr>
          <a:lstStyle/>
          <a:p>
            <a:r>
              <a:rPr lang="en-US" dirty="0"/>
              <a:t>Let’s make our own manifesto as a group 2025</a:t>
            </a:r>
          </a:p>
        </p:txBody>
      </p:sp>
      <p:sp>
        <p:nvSpPr>
          <p:cNvPr id="3" name="Content Placeholder 2">
            <a:extLst>
              <a:ext uri="{FF2B5EF4-FFF2-40B4-BE49-F238E27FC236}">
                <a16:creationId xmlns:a16="http://schemas.microsoft.com/office/drawing/2014/main" id="{9BAD8102-0B22-8A49-873E-04DFFAB8D094}"/>
              </a:ext>
            </a:extLst>
          </p:cNvPr>
          <p:cNvSpPr>
            <a:spLocks noGrp="1"/>
          </p:cNvSpPr>
          <p:nvPr>
            <p:ph idx="1"/>
          </p:nvPr>
        </p:nvSpPr>
        <p:spPr>
          <a:xfrm>
            <a:off x="457200" y="2861953"/>
            <a:ext cx="8229600" cy="3264210"/>
          </a:xfrm>
        </p:spPr>
        <p:txBody>
          <a:bodyPr/>
          <a:lstStyle/>
          <a:p>
            <a:r>
              <a:rPr lang="en-US" dirty="0"/>
              <a:t>As a group. What three manifesto points would we like?</a:t>
            </a:r>
          </a:p>
          <a:p>
            <a:r>
              <a:rPr lang="en-US" dirty="0"/>
              <a:t>What name will we give our manifesto?</a:t>
            </a:r>
          </a:p>
        </p:txBody>
      </p:sp>
    </p:spTree>
    <p:extLst>
      <p:ext uri="{BB962C8B-B14F-4D97-AF65-F5344CB8AC3E}">
        <p14:creationId xmlns:p14="http://schemas.microsoft.com/office/powerpoint/2010/main" val="16488050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AE0B70-D125-5441-EC74-03D8E59038F8}"/>
              </a:ext>
            </a:extLst>
          </p:cNvPr>
          <p:cNvPicPr>
            <a:picLocks noChangeAspect="1"/>
          </p:cNvPicPr>
          <p:nvPr/>
        </p:nvPicPr>
        <p:blipFill>
          <a:blip r:embed="rId2"/>
          <a:stretch>
            <a:fillRect/>
          </a:stretch>
        </p:blipFill>
        <p:spPr>
          <a:xfrm>
            <a:off x="391886" y="-1448791"/>
            <a:ext cx="8217724" cy="9025247"/>
          </a:xfrm>
          <a:prstGeom prst="rect">
            <a:avLst/>
          </a:prstGeom>
        </p:spPr>
      </p:pic>
    </p:spTree>
    <p:extLst>
      <p:ext uri="{BB962C8B-B14F-4D97-AF65-F5344CB8AC3E}">
        <p14:creationId xmlns:p14="http://schemas.microsoft.com/office/powerpoint/2010/main" val="1884344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634</TotalTime>
  <Words>1202</Words>
  <Application>Microsoft Macintosh PowerPoint</Application>
  <PresentationFormat>On-screen Show (4:3)</PresentationFormat>
  <Paragraphs>85</Paragraphs>
  <Slides>43</Slides>
  <Notes>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adobe-caslon-pro</vt:lpstr>
      <vt:lpstr>Aptos</vt:lpstr>
      <vt:lpstr>Arial</vt:lpstr>
      <vt:lpstr>Calibri</vt:lpstr>
      <vt:lpstr>Helvetica Neue</vt:lpstr>
      <vt:lpstr>Office Theme</vt:lpstr>
      <vt:lpstr>What Is a Manifesto?</vt:lpstr>
      <vt:lpstr>What are your intentions?</vt:lpstr>
      <vt:lpstr>Examples of Art and Design Manifestos</vt:lpstr>
      <vt:lpstr>More in line with Graphic Design Manifestos</vt:lpstr>
      <vt:lpstr>What Is a Manifesto in Graphic Design?</vt:lpstr>
      <vt:lpstr>Why It Matters for Students</vt:lpstr>
      <vt:lpstr>PowerPoint Presentation</vt:lpstr>
      <vt:lpstr>The Futurist  Manifesto 1909</vt:lpstr>
      <vt:lpstr>Red Alan Manifesto</vt:lpstr>
      <vt:lpstr>First Things First Manifesto 1964</vt:lpstr>
      <vt:lpstr>PowerPoint Presentation</vt:lpstr>
      <vt:lpstr>PowerPoint Presentation</vt:lpstr>
      <vt:lpstr>PowerPoint Presentation</vt:lpstr>
      <vt:lpstr>PowerPoint Presentation</vt:lpstr>
      <vt:lpstr>Stefan Sagmeister</vt:lpstr>
      <vt:lpstr>PowerPoint Presentation</vt:lpstr>
      <vt:lpstr>PowerPoint Presentation</vt:lpstr>
      <vt:lpstr>PowerPoint Presentation</vt:lpstr>
      <vt:lpstr>PowerPoint Presentation</vt:lpstr>
      <vt:lpstr>Sagmeister’s creative principles</vt:lpstr>
      <vt:lpstr>TBWA Disrupt Manifesto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make our own manifesto as a group 2025</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Donna Williams</cp:lastModifiedBy>
  <cp:revision>13</cp:revision>
  <dcterms:created xsi:type="dcterms:W3CDTF">2013-01-27T09:14:16Z</dcterms:created>
  <dcterms:modified xsi:type="dcterms:W3CDTF">2026-02-03T20:27:19Z</dcterms:modified>
  <cp:category/>
</cp:coreProperties>
</file>