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3" r:id="rId7"/>
    <p:sldId id="262" r:id="rId8"/>
    <p:sldId id="264" r:id="rId9"/>
    <p:sldId id="266" r:id="rId10"/>
    <p:sldId id="261" r:id="rId11"/>
    <p:sldId id="267"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FAA10F-CC67-4426-BFF5-D26BF0BCAC69}" v="40" dt="2025-12-01T00:41:12.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onica Gomez Melara (2511807)" userId="7484c43d-bf77-44b7-947a-9453b8b91839" providerId="ADAL" clId="{D274F658-4B57-4880-BA96-DD7E8B8DB778}"/>
    <pc:docChg chg="undo custSel addSld delSld modSld sldOrd">
      <pc:chgData name="Veronica Gomez Melara (2511807)" userId="7484c43d-bf77-44b7-947a-9453b8b91839" providerId="ADAL" clId="{D274F658-4B57-4880-BA96-DD7E8B8DB778}" dt="2025-12-01T00:41:12.744" v="269" actId="122"/>
      <pc:docMkLst>
        <pc:docMk/>
      </pc:docMkLst>
      <pc:sldChg chg="modSp mod setBg modClrScheme chgLayout">
        <pc:chgData name="Veronica Gomez Melara (2511807)" userId="7484c43d-bf77-44b7-947a-9453b8b91839" providerId="ADAL" clId="{D274F658-4B57-4880-BA96-DD7E8B8DB778}" dt="2025-12-01T00:40:35.857" v="262" actId="1076"/>
        <pc:sldMkLst>
          <pc:docMk/>
          <pc:sldMk cId="0" sldId="256"/>
        </pc:sldMkLst>
        <pc:spChg chg="mod ord">
          <ac:chgData name="Veronica Gomez Melara (2511807)" userId="7484c43d-bf77-44b7-947a-9453b8b91839" providerId="ADAL" clId="{D274F658-4B57-4880-BA96-DD7E8B8DB778}" dt="2025-12-01T00:40:29.470" v="261" actId="1076"/>
          <ac:spMkLst>
            <pc:docMk/>
            <pc:sldMk cId="0" sldId="256"/>
            <ac:spMk id="3" creationId="{DAE33F80-36E5-6E9B-A791-ABFBCC612679}"/>
          </ac:spMkLst>
        </pc:spChg>
        <pc:spChg chg="mod">
          <ac:chgData name="Veronica Gomez Melara (2511807)" userId="7484c43d-bf77-44b7-947a-9453b8b91839" providerId="ADAL" clId="{D274F658-4B57-4880-BA96-DD7E8B8DB778}" dt="2025-12-01T00:40:35.857" v="262" actId="1076"/>
          <ac:spMkLst>
            <pc:docMk/>
            <pc:sldMk cId="0" sldId="256"/>
            <ac:spMk id="4" creationId="{A395F52E-C59F-FEE8-C454-E7337D146D30}"/>
          </ac:spMkLst>
        </pc:spChg>
        <pc:picChg chg="mod ord">
          <ac:chgData name="Veronica Gomez Melara (2511807)" userId="7484c43d-bf77-44b7-947a-9453b8b91839" providerId="ADAL" clId="{D274F658-4B57-4880-BA96-DD7E8B8DB778}" dt="2025-12-01T00:01:47.721" v="156" actId="26606"/>
          <ac:picMkLst>
            <pc:docMk/>
            <pc:sldMk cId="0" sldId="256"/>
            <ac:picMk id="2" creationId="{0481298D-4A13-53D8-F199-49E10E4C754D}"/>
          </ac:picMkLst>
        </pc:picChg>
      </pc:sldChg>
      <pc:sldChg chg="addSp modSp mod">
        <pc:chgData name="Veronica Gomez Melara (2511807)" userId="7484c43d-bf77-44b7-947a-9453b8b91839" providerId="ADAL" clId="{D274F658-4B57-4880-BA96-DD7E8B8DB778}" dt="2025-12-01T00:40:55.494" v="267" actId="14100"/>
        <pc:sldMkLst>
          <pc:docMk/>
          <pc:sldMk cId="0" sldId="257"/>
        </pc:sldMkLst>
        <pc:picChg chg="add mod">
          <ac:chgData name="Veronica Gomez Melara (2511807)" userId="7484c43d-bf77-44b7-947a-9453b8b91839" providerId="ADAL" clId="{D274F658-4B57-4880-BA96-DD7E8B8DB778}" dt="2025-12-01T00:40:55.494" v="267" actId="14100"/>
          <ac:picMkLst>
            <pc:docMk/>
            <pc:sldMk cId="0" sldId="257"/>
            <ac:picMk id="4" creationId="{AD2A6377-EC91-F051-8D6F-64E4903FEFE5}"/>
          </ac:picMkLst>
        </pc:picChg>
      </pc:sldChg>
      <pc:sldChg chg="modSp modTransition setBg modAnim">
        <pc:chgData name="Veronica Gomez Melara (2511807)" userId="7484c43d-bf77-44b7-947a-9453b8b91839" providerId="ADAL" clId="{D274F658-4B57-4880-BA96-DD7E8B8DB778}" dt="2025-12-01T00:41:12.744" v="269" actId="122"/>
        <pc:sldMkLst>
          <pc:docMk/>
          <pc:sldMk cId="0" sldId="258"/>
        </pc:sldMkLst>
        <pc:spChg chg="mod">
          <ac:chgData name="Veronica Gomez Melara (2511807)" userId="7484c43d-bf77-44b7-947a-9453b8b91839" providerId="ADAL" clId="{D274F658-4B57-4880-BA96-DD7E8B8DB778}" dt="2025-12-01T00:41:12.744" v="269" actId="122"/>
          <ac:spMkLst>
            <pc:docMk/>
            <pc:sldMk cId="0" sldId="258"/>
            <ac:spMk id="2" creationId="{5CA43794-B637-E0C1-D5BD-94C43DEAF2F3}"/>
          </ac:spMkLst>
        </pc:spChg>
        <pc:spChg chg="mod">
          <ac:chgData name="Veronica Gomez Melara (2511807)" userId="7484c43d-bf77-44b7-947a-9453b8b91839" providerId="ADAL" clId="{D274F658-4B57-4880-BA96-DD7E8B8DB778}" dt="2025-12-01T00:41:05.183" v="268" actId="123"/>
          <ac:spMkLst>
            <pc:docMk/>
            <pc:sldMk cId="0" sldId="258"/>
            <ac:spMk id="3" creationId="{F059F3CA-2CDB-3125-AC0C-522A8805ECC2}"/>
          </ac:spMkLst>
        </pc:spChg>
      </pc:sldChg>
      <pc:sldChg chg="addSp delSp modSp mod modTransition modAnim">
        <pc:chgData name="Veronica Gomez Melara (2511807)" userId="7484c43d-bf77-44b7-947a-9453b8b91839" providerId="ADAL" clId="{D274F658-4B57-4880-BA96-DD7E8B8DB778}" dt="2025-12-01T00:03:24.862" v="172"/>
        <pc:sldMkLst>
          <pc:docMk/>
          <pc:sldMk cId="0" sldId="259"/>
        </pc:sldMkLst>
        <pc:spChg chg="mod">
          <ac:chgData name="Veronica Gomez Melara (2511807)" userId="7484c43d-bf77-44b7-947a-9453b8b91839" providerId="ADAL" clId="{D274F658-4B57-4880-BA96-DD7E8B8DB778}" dt="2025-12-01T00:03:24.862" v="172"/>
          <ac:spMkLst>
            <pc:docMk/>
            <pc:sldMk cId="0" sldId="259"/>
            <ac:spMk id="2" creationId="{441C6778-D4D4-9245-5AE7-12B21DA6B652}"/>
          </ac:spMkLst>
        </pc:spChg>
        <pc:spChg chg="del">
          <ac:chgData name="Veronica Gomez Melara (2511807)" userId="7484c43d-bf77-44b7-947a-9453b8b91839" providerId="ADAL" clId="{D274F658-4B57-4880-BA96-DD7E8B8DB778}" dt="2025-11-30T23:16:16.002" v="0" actId="26606"/>
          <ac:spMkLst>
            <pc:docMk/>
            <pc:sldMk cId="0" sldId="259"/>
            <ac:spMk id="3" creationId="{3C52B98A-45C6-3478-42C3-8E416BF3CFC0}"/>
          </ac:spMkLst>
        </pc:spChg>
        <pc:graphicFrameChg chg="add mod modGraphic">
          <ac:chgData name="Veronica Gomez Melara (2511807)" userId="7484c43d-bf77-44b7-947a-9453b8b91839" providerId="ADAL" clId="{D274F658-4B57-4880-BA96-DD7E8B8DB778}" dt="2025-12-01T00:03:24.862" v="172"/>
          <ac:graphicFrameMkLst>
            <pc:docMk/>
            <pc:sldMk cId="0" sldId="259"/>
            <ac:graphicFrameMk id="5" creationId="{6EC24B2C-F5BA-C89B-E54F-3262CE861A0D}"/>
          </ac:graphicFrameMkLst>
        </pc:graphicFrameChg>
      </pc:sldChg>
      <pc:sldChg chg="addSp delSp modSp new mod modTransition modAnim">
        <pc:chgData name="Veronica Gomez Melara (2511807)" userId="7484c43d-bf77-44b7-947a-9453b8b91839" providerId="ADAL" clId="{D274F658-4B57-4880-BA96-DD7E8B8DB778}" dt="2025-12-01T00:37:21.894" v="253"/>
        <pc:sldMkLst>
          <pc:docMk/>
          <pc:sldMk cId="357805568" sldId="260"/>
        </pc:sldMkLst>
        <pc:spChg chg="mod">
          <ac:chgData name="Veronica Gomez Melara (2511807)" userId="7484c43d-bf77-44b7-947a-9453b8b91839" providerId="ADAL" clId="{D274F658-4B57-4880-BA96-DD7E8B8DB778}" dt="2025-12-01T00:03:24.862" v="172"/>
          <ac:spMkLst>
            <pc:docMk/>
            <pc:sldMk cId="357805568" sldId="260"/>
            <ac:spMk id="2" creationId="{38277E58-C4F9-63ED-F604-77244D384DA1}"/>
          </ac:spMkLst>
        </pc:spChg>
        <pc:spChg chg="add del mod">
          <ac:chgData name="Veronica Gomez Melara (2511807)" userId="7484c43d-bf77-44b7-947a-9453b8b91839" providerId="ADAL" clId="{D274F658-4B57-4880-BA96-DD7E8B8DB778}" dt="2025-11-30T23:23:37.980" v="16" actId="26606"/>
          <ac:spMkLst>
            <pc:docMk/>
            <pc:sldMk cId="357805568" sldId="260"/>
            <ac:spMk id="3" creationId="{C805DA0A-D720-AE1D-8383-9E9673B5F833}"/>
          </ac:spMkLst>
        </pc:spChg>
        <pc:graphicFrameChg chg="add del">
          <ac:chgData name="Veronica Gomez Melara (2511807)" userId="7484c43d-bf77-44b7-947a-9453b8b91839" providerId="ADAL" clId="{D274F658-4B57-4880-BA96-DD7E8B8DB778}" dt="2025-11-30T23:23:37.977" v="15" actId="26606"/>
          <ac:graphicFrameMkLst>
            <pc:docMk/>
            <pc:sldMk cId="357805568" sldId="260"/>
            <ac:graphicFrameMk id="5" creationId="{D08DF061-105E-4BD1-DEC2-F59CC28D3852}"/>
          </ac:graphicFrameMkLst>
        </pc:graphicFrameChg>
        <pc:graphicFrameChg chg="add mod">
          <ac:chgData name="Veronica Gomez Melara (2511807)" userId="7484c43d-bf77-44b7-947a-9453b8b91839" providerId="ADAL" clId="{D274F658-4B57-4880-BA96-DD7E8B8DB778}" dt="2025-12-01T00:03:24.862" v="172"/>
          <ac:graphicFrameMkLst>
            <pc:docMk/>
            <pc:sldMk cId="357805568" sldId="260"/>
            <ac:graphicFrameMk id="7" creationId="{F404607F-54B3-7B23-E27F-DE601171E3DD}"/>
          </ac:graphicFrameMkLst>
        </pc:graphicFrameChg>
      </pc:sldChg>
      <pc:sldChg chg="addSp delSp modSp new mod ord">
        <pc:chgData name="Veronica Gomez Melara (2511807)" userId="7484c43d-bf77-44b7-947a-9453b8b91839" providerId="ADAL" clId="{D274F658-4B57-4880-BA96-DD7E8B8DB778}" dt="2025-12-01T00:03:24.862" v="172"/>
        <pc:sldMkLst>
          <pc:docMk/>
          <pc:sldMk cId="1619933278" sldId="261"/>
        </pc:sldMkLst>
        <pc:spChg chg="mod">
          <ac:chgData name="Veronica Gomez Melara (2511807)" userId="7484c43d-bf77-44b7-947a-9453b8b91839" providerId="ADAL" clId="{D274F658-4B57-4880-BA96-DD7E8B8DB778}" dt="2025-12-01T00:03:24.862" v="172"/>
          <ac:spMkLst>
            <pc:docMk/>
            <pc:sldMk cId="1619933278" sldId="261"/>
            <ac:spMk id="2" creationId="{74CAC0C9-6B6D-1D58-E7F1-F1B941CD962A}"/>
          </ac:spMkLst>
        </pc:spChg>
        <pc:spChg chg="del mod">
          <ac:chgData name="Veronica Gomez Melara (2511807)" userId="7484c43d-bf77-44b7-947a-9453b8b91839" providerId="ADAL" clId="{D274F658-4B57-4880-BA96-DD7E8B8DB778}" dt="2025-11-30T23:35:23.375" v="34" actId="26606"/>
          <ac:spMkLst>
            <pc:docMk/>
            <pc:sldMk cId="1619933278" sldId="261"/>
            <ac:spMk id="3" creationId="{25A63618-8C0C-6D9C-DC62-7E92753F51E7}"/>
          </ac:spMkLst>
        </pc:spChg>
        <pc:graphicFrameChg chg="add mod">
          <ac:chgData name="Veronica Gomez Melara (2511807)" userId="7484c43d-bf77-44b7-947a-9453b8b91839" providerId="ADAL" clId="{D274F658-4B57-4880-BA96-DD7E8B8DB778}" dt="2025-12-01T00:03:24.862" v="172"/>
          <ac:graphicFrameMkLst>
            <pc:docMk/>
            <pc:sldMk cId="1619933278" sldId="261"/>
            <ac:graphicFrameMk id="5" creationId="{AA7F2950-8D2E-6A8C-AF8C-BC371F4AE4A7}"/>
          </ac:graphicFrameMkLst>
        </pc:graphicFrameChg>
      </pc:sldChg>
      <pc:sldChg chg="addSp delSp modSp new mod ord modTransition">
        <pc:chgData name="Veronica Gomez Melara (2511807)" userId="7484c43d-bf77-44b7-947a-9453b8b91839" providerId="ADAL" clId="{D274F658-4B57-4880-BA96-DD7E8B8DB778}" dt="2025-12-01T00:03:24.862" v="172"/>
        <pc:sldMkLst>
          <pc:docMk/>
          <pc:sldMk cId="1146377033" sldId="262"/>
        </pc:sldMkLst>
        <pc:spChg chg="del">
          <ac:chgData name="Veronica Gomez Melara (2511807)" userId="7484c43d-bf77-44b7-947a-9453b8b91839" providerId="ADAL" clId="{D274F658-4B57-4880-BA96-DD7E8B8DB778}" dt="2025-11-30T23:48:36.902" v="88" actId="26606"/>
          <ac:spMkLst>
            <pc:docMk/>
            <pc:sldMk cId="1146377033" sldId="262"/>
            <ac:spMk id="2" creationId="{855DBA82-358B-EB5C-3872-59F4D216CD36}"/>
          </ac:spMkLst>
        </pc:spChg>
        <pc:spChg chg="del mod">
          <ac:chgData name="Veronica Gomez Melara (2511807)" userId="7484c43d-bf77-44b7-947a-9453b8b91839" providerId="ADAL" clId="{D274F658-4B57-4880-BA96-DD7E8B8DB778}" dt="2025-11-30T23:48:36.902" v="88" actId="26606"/>
          <ac:spMkLst>
            <pc:docMk/>
            <pc:sldMk cId="1146377033" sldId="262"/>
            <ac:spMk id="3" creationId="{65035DD2-258F-3001-D331-74B291988D85}"/>
          </ac:spMkLst>
        </pc:spChg>
        <pc:spChg chg="add mod">
          <ac:chgData name="Veronica Gomez Melara (2511807)" userId="7484c43d-bf77-44b7-947a-9453b8b91839" providerId="ADAL" clId="{D274F658-4B57-4880-BA96-DD7E8B8DB778}" dt="2025-12-01T00:03:24.862" v="172"/>
          <ac:spMkLst>
            <pc:docMk/>
            <pc:sldMk cId="1146377033" sldId="262"/>
            <ac:spMk id="9" creationId="{BFCF472E-E576-E10B-1F03-A3E55E4F1514}"/>
          </ac:spMkLst>
        </pc:spChg>
        <pc:graphicFrameChg chg="add mod">
          <ac:chgData name="Veronica Gomez Melara (2511807)" userId="7484c43d-bf77-44b7-947a-9453b8b91839" providerId="ADAL" clId="{D274F658-4B57-4880-BA96-DD7E8B8DB778}" dt="2025-12-01T00:03:24.862" v="172"/>
          <ac:graphicFrameMkLst>
            <pc:docMk/>
            <pc:sldMk cId="1146377033" sldId="262"/>
            <ac:graphicFrameMk id="5" creationId="{F5B4F47A-BACC-DA70-2FE1-ED432ACFA52A}"/>
          </ac:graphicFrameMkLst>
        </pc:graphicFrameChg>
      </pc:sldChg>
      <pc:sldChg chg="addSp delSp modSp new mod ord">
        <pc:chgData name="Veronica Gomez Melara (2511807)" userId="7484c43d-bf77-44b7-947a-9453b8b91839" providerId="ADAL" clId="{D274F658-4B57-4880-BA96-DD7E8B8DB778}" dt="2025-12-01T00:03:24.862" v="172"/>
        <pc:sldMkLst>
          <pc:docMk/>
          <pc:sldMk cId="902120921" sldId="263"/>
        </pc:sldMkLst>
        <pc:spChg chg="mod">
          <ac:chgData name="Veronica Gomez Melara (2511807)" userId="7484c43d-bf77-44b7-947a-9453b8b91839" providerId="ADAL" clId="{D274F658-4B57-4880-BA96-DD7E8B8DB778}" dt="2025-12-01T00:03:24.862" v="172"/>
          <ac:spMkLst>
            <pc:docMk/>
            <pc:sldMk cId="902120921" sldId="263"/>
            <ac:spMk id="2" creationId="{98E5B1CC-8BD2-67A8-D480-7D4AE4D5EF0B}"/>
          </ac:spMkLst>
        </pc:spChg>
        <pc:spChg chg="del mod">
          <ac:chgData name="Veronica Gomez Melara (2511807)" userId="7484c43d-bf77-44b7-947a-9453b8b91839" providerId="ADAL" clId="{D274F658-4B57-4880-BA96-DD7E8B8DB778}" dt="2025-11-30T23:41:08.527" v="79" actId="26606"/>
          <ac:spMkLst>
            <pc:docMk/>
            <pc:sldMk cId="902120921" sldId="263"/>
            <ac:spMk id="3" creationId="{BDAB8C49-817E-260A-BD2A-C84DCDB83B8B}"/>
          </ac:spMkLst>
        </pc:spChg>
        <pc:graphicFrameChg chg="add mod modGraphic">
          <ac:chgData name="Veronica Gomez Melara (2511807)" userId="7484c43d-bf77-44b7-947a-9453b8b91839" providerId="ADAL" clId="{D274F658-4B57-4880-BA96-DD7E8B8DB778}" dt="2025-12-01T00:03:24.862" v="172"/>
          <ac:graphicFrameMkLst>
            <pc:docMk/>
            <pc:sldMk cId="902120921" sldId="263"/>
            <ac:graphicFrameMk id="5" creationId="{FFF38C49-6D87-FF30-7676-0E836C178F02}"/>
          </ac:graphicFrameMkLst>
        </pc:graphicFrameChg>
      </pc:sldChg>
      <pc:sldChg chg="addSp delSp modSp new mod ord modClrScheme chgLayout">
        <pc:chgData name="Veronica Gomez Melara (2511807)" userId="7484c43d-bf77-44b7-947a-9453b8b91839" providerId="ADAL" clId="{D274F658-4B57-4880-BA96-DD7E8B8DB778}" dt="2025-12-01T00:37:00.501" v="251" actId="20577"/>
        <pc:sldMkLst>
          <pc:docMk/>
          <pc:sldMk cId="968644490" sldId="264"/>
        </pc:sldMkLst>
        <pc:spChg chg="add del">
          <ac:chgData name="Veronica Gomez Melara (2511807)" userId="7484c43d-bf77-44b7-947a-9453b8b91839" providerId="ADAL" clId="{D274F658-4B57-4880-BA96-DD7E8B8DB778}" dt="2025-11-30T23:56:17.943" v="144" actId="26606"/>
          <ac:spMkLst>
            <pc:docMk/>
            <pc:sldMk cId="968644490" sldId="264"/>
            <ac:spMk id="2" creationId="{9904B187-3611-7024-E966-76BA516AADC4}"/>
          </ac:spMkLst>
        </pc:spChg>
        <pc:spChg chg="del">
          <ac:chgData name="Veronica Gomez Melara (2511807)" userId="7484c43d-bf77-44b7-947a-9453b8b91839" providerId="ADAL" clId="{D274F658-4B57-4880-BA96-DD7E8B8DB778}" dt="2025-11-30T23:55:43.419" v="141" actId="22"/>
          <ac:spMkLst>
            <pc:docMk/>
            <pc:sldMk cId="968644490" sldId="264"/>
            <ac:spMk id="3" creationId="{E46C72BA-5D34-BE15-E0F1-B448BE77AF09}"/>
          </ac:spMkLst>
        </pc:spChg>
        <pc:spChg chg="add del mod">
          <ac:chgData name="Veronica Gomez Melara (2511807)" userId="7484c43d-bf77-44b7-947a-9453b8b91839" providerId="ADAL" clId="{D274F658-4B57-4880-BA96-DD7E8B8DB778}" dt="2025-11-30T23:59:46.697" v="153" actId="26606"/>
          <ac:spMkLst>
            <pc:docMk/>
            <pc:sldMk cId="968644490" sldId="264"/>
            <ac:spMk id="10" creationId="{CCA5FEDB-3347-F7C1-3241-55104AC84450}"/>
          </ac:spMkLst>
        </pc:spChg>
        <pc:spChg chg="add mod">
          <ac:chgData name="Veronica Gomez Melara (2511807)" userId="7484c43d-bf77-44b7-947a-9453b8b91839" providerId="ADAL" clId="{D274F658-4B57-4880-BA96-DD7E8B8DB778}" dt="2025-12-01T00:37:00.501" v="251" actId="20577"/>
          <ac:spMkLst>
            <pc:docMk/>
            <pc:sldMk cId="968644490" sldId="264"/>
            <ac:spMk id="12" creationId="{D018734A-4576-5691-D541-E830C5FA5243}"/>
          </ac:spMkLst>
        </pc:spChg>
        <pc:spChg chg="add mod">
          <ac:chgData name="Veronica Gomez Melara (2511807)" userId="7484c43d-bf77-44b7-947a-9453b8b91839" providerId="ADAL" clId="{D274F658-4B57-4880-BA96-DD7E8B8DB778}" dt="2025-12-01T00:03:24.862" v="172"/>
          <ac:spMkLst>
            <pc:docMk/>
            <pc:sldMk cId="968644490" sldId="264"/>
            <ac:spMk id="14" creationId="{3EBF324A-CE46-2FCF-7B7B-90A92517F9EA}"/>
          </ac:spMkLst>
        </pc:spChg>
        <pc:spChg chg="add del mod">
          <ac:chgData name="Veronica Gomez Melara (2511807)" userId="7484c43d-bf77-44b7-947a-9453b8b91839" providerId="ADAL" clId="{D274F658-4B57-4880-BA96-DD7E8B8DB778}" dt="2025-11-30T23:59:43.719" v="150" actId="26606"/>
          <ac:spMkLst>
            <pc:docMk/>
            <pc:sldMk cId="968644490" sldId="264"/>
            <ac:spMk id="17" creationId="{61D553DA-56E4-9841-9F84-3B6E91FD59D6}"/>
          </ac:spMkLst>
        </pc:spChg>
        <pc:picChg chg="add mod ord">
          <ac:chgData name="Veronica Gomez Melara (2511807)" userId="7484c43d-bf77-44b7-947a-9453b8b91839" providerId="ADAL" clId="{D274F658-4B57-4880-BA96-DD7E8B8DB778}" dt="2025-12-01T00:36:55.155" v="249" actId="14100"/>
          <ac:picMkLst>
            <pc:docMk/>
            <pc:sldMk cId="968644490" sldId="264"/>
            <ac:picMk id="5" creationId="{E269FF8F-6B01-7100-7528-08DC111B0443}"/>
          </ac:picMkLst>
        </pc:picChg>
      </pc:sldChg>
      <pc:sldChg chg="addSp delSp modSp new mod">
        <pc:chgData name="Veronica Gomez Melara (2511807)" userId="7484c43d-bf77-44b7-947a-9453b8b91839" providerId="ADAL" clId="{D274F658-4B57-4880-BA96-DD7E8B8DB778}" dt="2025-12-01T00:11:50.787" v="199" actId="26606"/>
        <pc:sldMkLst>
          <pc:docMk/>
          <pc:sldMk cId="4108405919" sldId="265"/>
        </pc:sldMkLst>
        <pc:spChg chg="del">
          <ac:chgData name="Veronica Gomez Melara (2511807)" userId="7484c43d-bf77-44b7-947a-9453b8b91839" providerId="ADAL" clId="{D274F658-4B57-4880-BA96-DD7E8B8DB778}" dt="2025-12-01T00:11:50.787" v="199" actId="26606"/>
          <ac:spMkLst>
            <pc:docMk/>
            <pc:sldMk cId="4108405919" sldId="265"/>
            <ac:spMk id="2" creationId="{75403549-DEDF-66F6-6C11-6782BFECC35D}"/>
          </ac:spMkLst>
        </pc:spChg>
        <pc:spChg chg="del">
          <ac:chgData name="Veronica Gomez Melara (2511807)" userId="7484c43d-bf77-44b7-947a-9453b8b91839" providerId="ADAL" clId="{D274F658-4B57-4880-BA96-DD7E8B8DB778}" dt="2025-12-01T00:11:42.914" v="198" actId="22"/>
          <ac:spMkLst>
            <pc:docMk/>
            <pc:sldMk cId="4108405919" sldId="265"/>
            <ac:spMk id="3" creationId="{931111BA-B3D1-8E52-BDC0-CA537E73707C}"/>
          </ac:spMkLst>
        </pc:spChg>
        <pc:picChg chg="add mod ord">
          <ac:chgData name="Veronica Gomez Melara (2511807)" userId="7484c43d-bf77-44b7-947a-9453b8b91839" providerId="ADAL" clId="{D274F658-4B57-4880-BA96-DD7E8B8DB778}" dt="2025-12-01T00:11:50.787" v="199" actId="26606"/>
          <ac:picMkLst>
            <pc:docMk/>
            <pc:sldMk cId="4108405919" sldId="265"/>
            <ac:picMk id="5" creationId="{92AB98F0-53AA-D163-58A2-4140C510BA40}"/>
          </ac:picMkLst>
        </pc:picChg>
      </pc:sldChg>
      <pc:sldChg chg="addSp delSp modSp new del mod modClrScheme chgLayout">
        <pc:chgData name="Veronica Gomez Melara (2511807)" userId="7484c43d-bf77-44b7-947a-9453b8b91839" providerId="ADAL" clId="{D274F658-4B57-4880-BA96-DD7E8B8DB778}" dt="2025-12-01T00:09:04.593" v="196" actId="2696"/>
        <pc:sldMkLst>
          <pc:docMk/>
          <pc:sldMk cId="4276524298" sldId="265"/>
        </pc:sldMkLst>
        <pc:spChg chg="del">
          <ac:chgData name="Veronica Gomez Melara (2511807)" userId="7484c43d-bf77-44b7-947a-9453b8b91839" providerId="ADAL" clId="{D274F658-4B57-4880-BA96-DD7E8B8DB778}" dt="2025-12-01T00:05:14.285" v="185" actId="26606"/>
          <ac:spMkLst>
            <pc:docMk/>
            <pc:sldMk cId="4276524298" sldId="265"/>
            <ac:spMk id="2" creationId="{29C9E9EC-2C8F-FC48-BCF2-2C7CE6DACFE6}"/>
          </ac:spMkLst>
        </pc:spChg>
        <pc:spChg chg="mod">
          <ac:chgData name="Veronica Gomez Melara (2511807)" userId="7484c43d-bf77-44b7-947a-9453b8b91839" providerId="ADAL" clId="{D274F658-4B57-4880-BA96-DD7E8B8DB778}" dt="2025-12-01T00:05:14.285" v="185" actId="26606"/>
          <ac:spMkLst>
            <pc:docMk/>
            <pc:sldMk cId="4276524298" sldId="265"/>
            <ac:spMk id="3" creationId="{445CC18C-A09B-8D98-63CA-747138E48C56}"/>
          </ac:spMkLst>
        </pc:spChg>
        <pc:spChg chg="add mod">
          <ac:chgData name="Veronica Gomez Melara (2511807)" userId="7484c43d-bf77-44b7-947a-9453b8b91839" providerId="ADAL" clId="{D274F658-4B57-4880-BA96-DD7E8B8DB778}" dt="2025-12-01T00:05:14.285" v="185" actId="26606"/>
          <ac:spMkLst>
            <pc:docMk/>
            <pc:sldMk cId="4276524298" sldId="265"/>
            <ac:spMk id="9" creationId="{37FE2BAE-211D-271C-9BA6-79DC675C6837}"/>
          </ac:spMkLst>
        </pc:spChg>
        <pc:picChg chg="add">
          <ac:chgData name="Veronica Gomez Melara (2511807)" userId="7484c43d-bf77-44b7-947a-9453b8b91839" providerId="ADAL" clId="{D274F658-4B57-4880-BA96-DD7E8B8DB778}" dt="2025-12-01T00:05:14.285" v="185" actId="26606"/>
          <ac:picMkLst>
            <pc:docMk/>
            <pc:sldMk cId="4276524298" sldId="265"/>
            <ac:picMk id="5" creationId="{45AE4D65-B823-539B-2718-EE337EDA0D3C}"/>
          </ac:picMkLst>
        </pc:picChg>
        <pc:picChg chg="add del mod">
          <ac:chgData name="Veronica Gomez Melara (2511807)" userId="7484c43d-bf77-44b7-947a-9453b8b91839" providerId="ADAL" clId="{D274F658-4B57-4880-BA96-DD7E8B8DB778}" dt="2025-12-01T00:06:37.945" v="187" actId="478"/>
          <ac:picMkLst>
            <pc:docMk/>
            <pc:sldMk cId="4276524298" sldId="265"/>
            <ac:picMk id="6" creationId="{99FDDE62-1E53-9AEC-1F27-65E21D938D34}"/>
          </ac:picMkLst>
        </pc:picChg>
        <pc:picChg chg="add mod">
          <ac:chgData name="Veronica Gomez Melara (2511807)" userId="7484c43d-bf77-44b7-947a-9453b8b91839" providerId="ADAL" clId="{D274F658-4B57-4880-BA96-DD7E8B8DB778}" dt="2025-12-01T00:08:56.091" v="195" actId="1076"/>
          <ac:picMkLst>
            <pc:docMk/>
            <pc:sldMk cId="4276524298" sldId="265"/>
            <ac:picMk id="7" creationId="{DA11C56F-3D53-FF84-E0CB-7CFA0E5D0856}"/>
          </ac:picMkLst>
        </pc:picChg>
      </pc:sldChg>
      <pc:sldChg chg="addSp delSp modSp new mod modMedia modClrScheme chgLayout">
        <pc:chgData name="Veronica Gomez Melara (2511807)" userId="7484c43d-bf77-44b7-947a-9453b8b91839" providerId="ADAL" clId="{D274F658-4B57-4880-BA96-DD7E8B8DB778}" dt="2025-12-01T00:21:52.133" v="212"/>
        <pc:sldMkLst>
          <pc:docMk/>
          <pc:sldMk cId="1894101151" sldId="266"/>
        </pc:sldMkLst>
        <pc:spChg chg="add del">
          <ac:chgData name="Veronica Gomez Melara (2511807)" userId="7484c43d-bf77-44b7-947a-9453b8b91839" providerId="ADAL" clId="{D274F658-4B57-4880-BA96-DD7E8B8DB778}" dt="2025-12-01T00:21:31.757" v="207" actId="26606"/>
          <ac:spMkLst>
            <pc:docMk/>
            <pc:sldMk cId="1894101151" sldId="266"/>
            <ac:spMk id="2" creationId="{2120618D-3E86-BEDF-7CC3-D2FC8D28C7D9}"/>
          </ac:spMkLst>
        </pc:spChg>
        <pc:spChg chg="add del">
          <ac:chgData name="Veronica Gomez Melara (2511807)" userId="7484c43d-bf77-44b7-947a-9453b8b91839" providerId="ADAL" clId="{D274F658-4B57-4880-BA96-DD7E8B8DB778}" dt="2025-12-01T00:21:31.757" v="207" actId="26606"/>
          <ac:spMkLst>
            <pc:docMk/>
            <pc:sldMk cId="1894101151" sldId="266"/>
            <ac:spMk id="3" creationId="{563F8786-AD08-4FB7-8ABA-5E81359DBA5C}"/>
          </ac:spMkLst>
        </pc:spChg>
        <pc:spChg chg="add del">
          <ac:chgData name="Veronica Gomez Melara (2511807)" userId="7484c43d-bf77-44b7-947a-9453b8b91839" providerId="ADAL" clId="{D274F658-4B57-4880-BA96-DD7E8B8DB778}" dt="2025-12-01T00:21:31.757" v="207" actId="26606"/>
          <ac:spMkLst>
            <pc:docMk/>
            <pc:sldMk cId="1894101151" sldId="266"/>
            <ac:spMk id="4" creationId="{E8531591-6488-B0A5-AD7B-9065445B4824}"/>
          </ac:spMkLst>
        </pc:spChg>
        <pc:spChg chg="add del mod">
          <ac:chgData name="Veronica Gomez Melara (2511807)" userId="7484c43d-bf77-44b7-947a-9453b8b91839" providerId="ADAL" clId="{D274F658-4B57-4880-BA96-DD7E8B8DB778}" dt="2025-12-01T00:21:25.919" v="204" actId="26606"/>
          <ac:spMkLst>
            <pc:docMk/>
            <pc:sldMk cId="1894101151" sldId="266"/>
            <ac:spMk id="9" creationId="{611EF8BB-804A-6E7E-42F0-29E774C6BF95}"/>
          </ac:spMkLst>
        </pc:spChg>
        <pc:spChg chg="add del mod">
          <ac:chgData name="Veronica Gomez Melara (2511807)" userId="7484c43d-bf77-44b7-947a-9453b8b91839" providerId="ADAL" clId="{D274F658-4B57-4880-BA96-DD7E8B8DB778}" dt="2025-12-01T00:21:31.757" v="206" actId="26606"/>
          <ac:spMkLst>
            <pc:docMk/>
            <pc:sldMk cId="1894101151" sldId="266"/>
            <ac:spMk id="11" creationId="{70D51BC2-62C8-6A28-6233-892BDE0D4177}"/>
          </ac:spMkLst>
        </pc:spChg>
        <pc:spChg chg="add del mod">
          <ac:chgData name="Veronica Gomez Melara (2511807)" userId="7484c43d-bf77-44b7-947a-9453b8b91839" providerId="ADAL" clId="{D274F658-4B57-4880-BA96-DD7E8B8DB778}" dt="2025-12-01T00:21:31.757" v="206" actId="26606"/>
          <ac:spMkLst>
            <pc:docMk/>
            <pc:sldMk cId="1894101151" sldId="266"/>
            <ac:spMk id="12" creationId="{39B04403-CB5B-056A-9B5C-50318B8C401A}"/>
          </ac:spMkLst>
        </pc:spChg>
        <pc:spChg chg="add del mod">
          <ac:chgData name="Veronica Gomez Melara (2511807)" userId="7484c43d-bf77-44b7-947a-9453b8b91839" providerId="ADAL" clId="{D274F658-4B57-4880-BA96-DD7E8B8DB778}" dt="2025-12-01T00:21:31.757" v="206" actId="26606"/>
          <ac:spMkLst>
            <pc:docMk/>
            <pc:sldMk cId="1894101151" sldId="266"/>
            <ac:spMk id="13" creationId="{05345142-EAA8-679F-B992-6C810A9B2D2B}"/>
          </ac:spMkLst>
        </pc:spChg>
        <pc:spChg chg="add del mod">
          <ac:chgData name="Veronica Gomez Melara (2511807)" userId="7484c43d-bf77-44b7-947a-9453b8b91839" providerId="ADAL" clId="{D274F658-4B57-4880-BA96-DD7E8B8DB778}" dt="2025-12-01T00:21:31.757" v="206" actId="26606"/>
          <ac:spMkLst>
            <pc:docMk/>
            <pc:sldMk cId="1894101151" sldId="266"/>
            <ac:spMk id="15" creationId="{A019B855-3CB3-AE8F-7021-CE719681E0F7}"/>
          </ac:spMkLst>
        </pc:spChg>
        <pc:spChg chg="add del mod">
          <ac:chgData name="Veronica Gomez Melara (2511807)" userId="7484c43d-bf77-44b7-947a-9453b8b91839" providerId="ADAL" clId="{D274F658-4B57-4880-BA96-DD7E8B8DB778}" dt="2025-12-01T00:21:31.757" v="206" actId="26606"/>
          <ac:spMkLst>
            <pc:docMk/>
            <pc:sldMk cId="1894101151" sldId="266"/>
            <ac:spMk id="17" creationId="{A78221DB-0B9B-1A54-4D1B-21A6A1F46C76}"/>
          </ac:spMkLst>
        </pc:spChg>
        <pc:spChg chg="add mod">
          <ac:chgData name="Veronica Gomez Melara (2511807)" userId="7484c43d-bf77-44b7-947a-9453b8b91839" providerId="ADAL" clId="{D274F658-4B57-4880-BA96-DD7E8B8DB778}" dt="2025-12-01T00:21:51.522" v="210" actId="26606"/>
          <ac:spMkLst>
            <pc:docMk/>
            <pc:sldMk cId="1894101151" sldId="266"/>
            <ac:spMk id="19" creationId="{BDF54AF1-E3BD-A47E-3086-0343E02495B9}"/>
          </ac:spMkLst>
        </pc:spChg>
        <pc:spChg chg="add del mod">
          <ac:chgData name="Veronica Gomez Melara (2511807)" userId="7484c43d-bf77-44b7-947a-9453b8b91839" providerId="ADAL" clId="{D274F658-4B57-4880-BA96-DD7E8B8DB778}" dt="2025-12-01T00:21:51.522" v="210" actId="26606"/>
          <ac:spMkLst>
            <pc:docMk/>
            <pc:sldMk cId="1894101151" sldId="266"/>
            <ac:spMk id="20" creationId="{D7E9B4E6-DD1D-CF8D-5955-423191CACA74}"/>
          </ac:spMkLst>
        </pc:spChg>
        <pc:spChg chg="add mod">
          <ac:chgData name="Veronica Gomez Melara (2511807)" userId="7484c43d-bf77-44b7-947a-9453b8b91839" providerId="ADAL" clId="{D274F658-4B57-4880-BA96-DD7E8B8DB778}" dt="2025-12-01T00:21:51.522" v="210" actId="26606"/>
          <ac:spMkLst>
            <pc:docMk/>
            <pc:sldMk cId="1894101151" sldId="266"/>
            <ac:spMk id="26" creationId="{83A04C6E-31C3-E5DC-7FE4-EABDC24D9870}"/>
          </ac:spMkLst>
        </pc:spChg>
        <pc:picChg chg="add mod">
          <ac:chgData name="Veronica Gomez Melara (2511807)" userId="7484c43d-bf77-44b7-947a-9453b8b91839" providerId="ADAL" clId="{D274F658-4B57-4880-BA96-DD7E8B8DB778}" dt="2025-12-01T00:21:52.133" v="212"/>
          <ac:picMkLst>
            <pc:docMk/>
            <pc:sldMk cId="1894101151" sldId="266"/>
            <ac:picMk id="22" creationId="{DF225120-5734-688E-58DD-5C45604CE946}"/>
          </ac:picMkLst>
        </pc:picChg>
      </pc:sldChg>
      <pc:sldChg chg="modSp new mod modClrScheme chgLayout">
        <pc:chgData name="Veronica Gomez Melara (2511807)" userId="7484c43d-bf77-44b7-947a-9453b8b91839" providerId="ADAL" clId="{D274F658-4B57-4880-BA96-DD7E8B8DB778}" dt="2025-12-01T00:30:43.885" v="240" actId="122"/>
        <pc:sldMkLst>
          <pc:docMk/>
          <pc:sldMk cId="3948905912" sldId="267"/>
        </pc:sldMkLst>
        <pc:spChg chg="mod">
          <ac:chgData name="Veronica Gomez Melara (2511807)" userId="7484c43d-bf77-44b7-947a-9453b8b91839" providerId="ADAL" clId="{D274F658-4B57-4880-BA96-DD7E8B8DB778}" dt="2025-12-01T00:30:39.676" v="239" actId="26606"/>
          <ac:spMkLst>
            <pc:docMk/>
            <pc:sldMk cId="3948905912" sldId="267"/>
            <ac:spMk id="2" creationId="{6B964F35-0352-3D33-4DC5-C7F098CB9FF5}"/>
          </ac:spMkLst>
        </pc:spChg>
        <pc:spChg chg="mod">
          <ac:chgData name="Veronica Gomez Melara (2511807)" userId="7484c43d-bf77-44b7-947a-9453b8b91839" providerId="ADAL" clId="{D274F658-4B57-4880-BA96-DD7E8B8DB778}" dt="2025-12-01T00:30:43.885" v="240" actId="122"/>
          <ac:spMkLst>
            <pc:docMk/>
            <pc:sldMk cId="3948905912" sldId="267"/>
            <ac:spMk id="3" creationId="{225CF681-9053-F635-2208-8AFE90C8597F}"/>
          </ac:spMkLst>
        </pc:spChg>
      </pc:sldChg>
      <pc:sldChg chg="new del">
        <pc:chgData name="Veronica Gomez Melara (2511807)" userId="7484c43d-bf77-44b7-947a-9453b8b91839" providerId="ADAL" clId="{D274F658-4B57-4880-BA96-DD7E8B8DB778}" dt="2025-12-01T00:35:41.600" v="247" actId="680"/>
        <pc:sldMkLst>
          <pc:docMk/>
          <pc:sldMk cId="4186366990" sldId="268"/>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F61425-0507-48FC-BB94-24E4AD98B64F}" type="doc">
      <dgm:prSet loTypeId="urn:microsoft.com/office/officeart/2005/8/layout/default" loCatId="list" qsTypeId="urn:microsoft.com/office/officeart/2005/8/quickstyle/simple5" qsCatId="simple" csTypeId="urn:microsoft.com/office/officeart/2005/8/colors/accent2_2" csCatId="accent2" phldr="1"/>
      <dgm:spPr/>
      <dgm:t>
        <a:bodyPr/>
        <a:lstStyle/>
        <a:p>
          <a:endParaRPr lang="en-US"/>
        </a:p>
      </dgm:t>
    </dgm:pt>
    <dgm:pt modelId="{1188DAF6-3D34-495E-96B8-7B2755C7E2EB}">
      <dgm:prSet/>
      <dgm:spPr/>
      <dgm:t>
        <a:bodyPr/>
        <a:lstStyle/>
        <a:p>
          <a:pPr>
            <a:defRPr cap="all"/>
          </a:pPr>
          <a:r>
            <a:rPr lang="en-GB"/>
            <a:t>Strengths </a:t>
          </a:r>
          <a:endParaRPr lang="en-US"/>
        </a:p>
      </dgm:t>
    </dgm:pt>
    <dgm:pt modelId="{9B774A38-7355-48A1-A6ED-23EF68D551F9}" type="parTrans" cxnId="{5E601308-F062-48A3-AAFB-423EF5837077}">
      <dgm:prSet/>
      <dgm:spPr/>
      <dgm:t>
        <a:bodyPr/>
        <a:lstStyle/>
        <a:p>
          <a:endParaRPr lang="en-US"/>
        </a:p>
      </dgm:t>
    </dgm:pt>
    <dgm:pt modelId="{D2A69CBC-FC91-4BBC-969A-18FD310BBAC2}" type="sibTrans" cxnId="{5E601308-F062-48A3-AAFB-423EF5837077}">
      <dgm:prSet/>
      <dgm:spPr/>
      <dgm:t>
        <a:bodyPr/>
        <a:lstStyle/>
        <a:p>
          <a:endParaRPr lang="en-US"/>
        </a:p>
      </dgm:t>
    </dgm:pt>
    <dgm:pt modelId="{2F1D5737-1418-4F0E-A063-E40443A57026}">
      <dgm:prSet/>
      <dgm:spPr/>
      <dgm:t>
        <a:bodyPr/>
        <a:lstStyle/>
        <a:p>
          <a:pPr>
            <a:defRPr cap="all"/>
          </a:pPr>
          <a:r>
            <a:rPr lang="en-GB" dirty="0"/>
            <a:t>Digital skill for work</a:t>
          </a:r>
          <a:endParaRPr lang="en-US" dirty="0"/>
        </a:p>
      </dgm:t>
    </dgm:pt>
    <dgm:pt modelId="{A73E3FB2-DEBC-44DB-9536-4EA91E77F840}" type="parTrans" cxnId="{6F9174E2-2828-4800-B883-59DC1C6ED16B}">
      <dgm:prSet/>
      <dgm:spPr/>
      <dgm:t>
        <a:bodyPr/>
        <a:lstStyle/>
        <a:p>
          <a:endParaRPr lang="en-US"/>
        </a:p>
      </dgm:t>
    </dgm:pt>
    <dgm:pt modelId="{A03401A2-FC4D-42A8-8611-379D65B4E41C}" type="sibTrans" cxnId="{6F9174E2-2828-4800-B883-59DC1C6ED16B}">
      <dgm:prSet/>
      <dgm:spPr/>
      <dgm:t>
        <a:bodyPr/>
        <a:lstStyle/>
        <a:p>
          <a:endParaRPr lang="en-US"/>
        </a:p>
      </dgm:t>
    </dgm:pt>
    <dgm:pt modelId="{6A87DBBB-FB82-41FB-AB38-02138B71AFDA}">
      <dgm:prSet/>
      <dgm:spPr/>
      <dgm:t>
        <a:bodyPr/>
        <a:lstStyle/>
        <a:p>
          <a:pPr>
            <a:defRPr cap="all"/>
          </a:pPr>
          <a:r>
            <a:rPr lang="en-GB"/>
            <a:t>Preparing for digital learning</a:t>
          </a:r>
          <a:endParaRPr lang="en-US"/>
        </a:p>
      </dgm:t>
    </dgm:pt>
    <dgm:pt modelId="{2BBF85EB-93B3-4D3C-82C9-634EFC2D9038}" type="parTrans" cxnId="{EE1A8B32-F6E9-43D1-AE9B-3E76ABBE1B36}">
      <dgm:prSet/>
      <dgm:spPr/>
      <dgm:t>
        <a:bodyPr/>
        <a:lstStyle/>
        <a:p>
          <a:endParaRPr lang="en-US"/>
        </a:p>
      </dgm:t>
    </dgm:pt>
    <dgm:pt modelId="{3CAE8CE2-6B09-470A-901F-BFB6DF4CC894}" type="sibTrans" cxnId="{EE1A8B32-F6E9-43D1-AE9B-3E76ABBE1B36}">
      <dgm:prSet/>
      <dgm:spPr/>
      <dgm:t>
        <a:bodyPr/>
        <a:lstStyle/>
        <a:p>
          <a:endParaRPr lang="en-US"/>
        </a:p>
      </dgm:t>
    </dgm:pt>
    <dgm:pt modelId="{82FF2216-D25E-490B-9C5E-BB0F56667073}">
      <dgm:prSet/>
      <dgm:spPr/>
      <dgm:t>
        <a:bodyPr/>
        <a:lstStyle/>
        <a:p>
          <a:pPr>
            <a:defRPr cap="all"/>
          </a:pPr>
          <a:r>
            <a:rPr lang="en-GB"/>
            <a:t>weaknesses</a:t>
          </a:r>
          <a:endParaRPr lang="en-US"/>
        </a:p>
      </dgm:t>
    </dgm:pt>
    <dgm:pt modelId="{7CE62739-CB6C-4D7C-9C2E-6F501E9C554A}" type="parTrans" cxnId="{6A68CE5B-732B-4858-998C-CFDDB5EC5167}">
      <dgm:prSet/>
      <dgm:spPr/>
      <dgm:t>
        <a:bodyPr/>
        <a:lstStyle/>
        <a:p>
          <a:endParaRPr lang="en-US"/>
        </a:p>
      </dgm:t>
    </dgm:pt>
    <dgm:pt modelId="{67F6281C-0CC9-4F2B-93C3-2A7806A1630D}" type="sibTrans" cxnId="{6A68CE5B-732B-4858-998C-CFDDB5EC5167}">
      <dgm:prSet/>
      <dgm:spPr/>
      <dgm:t>
        <a:bodyPr/>
        <a:lstStyle/>
        <a:p>
          <a:endParaRPr lang="en-US"/>
        </a:p>
      </dgm:t>
    </dgm:pt>
    <dgm:pt modelId="{9D7A1B45-B055-4DB5-8ADD-5A737CD23083}">
      <dgm:prSet/>
      <dgm:spPr/>
      <dgm:t>
        <a:bodyPr/>
        <a:lstStyle/>
        <a:p>
          <a:pPr>
            <a:defRPr cap="all"/>
          </a:pPr>
          <a:r>
            <a:rPr lang="en-GB"/>
            <a:t>Data literacy</a:t>
          </a:r>
          <a:endParaRPr lang="en-US"/>
        </a:p>
      </dgm:t>
    </dgm:pt>
    <dgm:pt modelId="{8423463F-20E5-49F1-A1BA-B79C1A508F5B}" type="parTrans" cxnId="{52DDE7DA-392B-4226-90DF-093EC8704B8B}">
      <dgm:prSet/>
      <dgm:spPr/>
      <dgm:t>
        <a:bodyPr/>
        <a:lstStyle/>
        <a:p>
          <a:endParaRPr lang="en-US"/>
        </a:p>
      </dgm:t>
    </dgm:pt>
    <dgm:pt modelId="{F64F61C4-0911-485E-8CD5-A6D757CF7A8C}" type="sibTrans" cxnId="{52DDE7DA-392B-4226-90DF-093EC8704B8B}">
      <dgm:prSet/>
      <dgm:spPr/>
      <dgm:t>
        <a:bodyPr/>
        <a:lstStyle/>
        <a:p>
          <a:endParaRPr lang="en-US"/>
        </a:p>
      </dgm:t>
    </dgm:pt>
    <dgm:pt modelId="{839DDA09-ED1B-41DB-8C28-30C255FB8617}">
      <dgm:prSet/>
      <dgm:spPr/>
      <dgm:t>
        <a:bodyPr/>
        <a:lstStyle/>
        <a:p>
          <a:pPr>
            <a:defRPr cap="all"/>
          </a:pPr>
          <a:r>
            <a:rPr lang="en-GB"/>
            <a:t>Problem solving</a:t>
          </a:r>
          <a:endParaRPr lang="en-US"/>
        </a:p>
      </dgm:t>
    </dgm:pt>
    <dgm:pt modelId="{08C300F2-B427-460F-9C5B-E621551B971C}" type="parTrans" cxnId="{C59DB8CF-11C7-4B7A-985B-213E0B19E7C5}">
      <dgm:prSet/>
      <dgm:spPr/>
      <dgm:t>
        <a:bodyPr/>
        <a:lstStyle/>
        <a:p>
          <a:endParaRPr lang="en-US"/>
        </a:p>
      </dgm:t>
    </dgm:pt>
    <dgm:pt modelId="{2C951DB7-DFE5-4832-A32C-9B4F6ACC4D40}" type="sibTrans" cxnId="{C59DB8CF-11C7-4B7A-985B-213E0B19E7C5}">
      <dgm:prSet/>
      <dgm:spPr/>
      <dgm:t>
        <a:bodyPr/>
        <a:lstStyle/>
        <a:p>
          <a:endParaRPr lang="en-US"/>
        </a:p>
      </dgm:t>
    </dgm:pt>
    <dgm:pt modelId="{D57E3763-CB62-4B4E-A449-16F3B99B7035}" type="pres">
      <dgm:prSet presAssocID="{66F61425-0507-48FC-BB94-24E4AD98B64F}" presName="diagram" presStyleCnt="0">
        <dgm:presLayoutVars>
          <dgm:dir/>
          <dgm:resizeHandles val="exact"/>
        </dgm:presLayoutVars>
      </dgm:prSet>
      <dgm:spPr/>
    </dgm:pt>
    <dgm:pt modelId="{3EDB1C2B-0B6C-4C18-98C1-BB96AD7268DE}" type="pres">
      <dgm:prSet presAssocID="{1188DAF6-3D34-495E-96B8-7B2755C7E2EB}" presName="node" presStyleLbl="node1" presStyleIdx="0" presStyleCnt="6">
        <dgm:presLayoutVars>
          <dgm:bulletEnabled val="1"/>
        </dgm:presLayoutVars>
      </dgm:prSet>
      <dgm:spPr/>
    </dgm:pt>
    <dgm:pt modelId="{815FF271-80C3-4CBC-B766-8932B82E82EB}" type="pres">
      <dgm:prSet presAssocID="{D2A69CBC-FC91-4BBC-969A-18FD310BBAC2}" presName="sibTrans" presStyleCnt="0"/>
      <dgm:spPr/>
    </dgm:pt>
    <dgm:pt modelId="{225733A4-DB91-42F0-8571-1F9C55C06E13}" type="pres">
      <dgm:prSet presAssocID="{2F1D5737-1418-4F0E-A063-E40443A57026}" presName="node" presStyleLbl="node1" presStyleIdx="1" presStyleCnt="6">
        <dgm:presLayoutVars>
          <dgm:bulletEnabled val="1"/>
        </dgm:presLayoutVars>
      </dgm:prSet>
      <dgm:spPr/>
    </dgm:pt>
    <dgm:pt modelId="{C600A3AE-7347-444B-AFA3-60BB52BA449A}" type="pres">
      <dgm:prSet presAssocID="{A03401A2-FC4D-42A8-8611-379D65B4E41C}" presName="sibTrans" presStyleCnt="0"/>
      <dgm:spPr/>
    </dgm:pt>
    <dgm:pt modelId="{0865DF71-2DC6-4584-8B76-81814D37C76B}" type="pres">
      <dgm:prSet presAssocID="{6A87DBBB-FB82-41FB-AB38-02138B71AFDA}" presName="node" presStyleLbl="node1" presStyleIdx="2" presStyleCnt="6">
        <dgm:presLayoutVars>
          <dgm:bulletEnabled val="1"/>
        </dgm:presLayoutVars>
      </dgm:prSet>
      <dgm:spPr/>
    </dgm:pt>
    <dgm:pt modelId="{00CEFC5B-B132-4BE3-960D-548A98CD418A}" type="pres">
      <dgm:prSet presAssocID="{3CAE8CE2-6B09-470A-901F-BFB6DF4CC894}" presName="sibTrans" presStyleCnt="0"/>
      <dgm:spPr/>
    </dgm:pt>
    <dgm:pt modelId="{5BE4353E-90A1-493E-85B4-0C7E40181760}" type="pres">
      <dgm:prSet presAssocID="{82FF2216-D25E-490B-9C5E-BB0F56667073}" presName="node" presStyleLbl="node1" presStyleIdx="3" presStyleCnt="6">
        <dgm:presLayoutVars>
          <dgm:bulletEnabled val="1"/>
        </dgm:presLayoutVars>
      </dgm:prSet>
      <dgm:spPr/>
    </dgm:pt>
    <dgm:pt modelId="{E494BD92-DEF5-44CD-A740-4F62C3CD8D44}" type="pres">
      <dgm:prSet presAssocID="{67F6281C-0CC9-4F2B-93C3-2A7806A1630D}" presName="sibTrans" presStyleCnt="0"/>
      <dgm:spPr/>
    </dgm:pt>
    <dgm:pt modelId="{01D90C2B-D8D4-45C1-AA4C-4B93D2A6A83D}" type="pres">
      <dgm:prSet presAssocID="{9D7A1B45-B055-4DB5-8ADD-5A737CD23083}" presName="node" presStyleLbl="node1" presStyleIdx="4" presStyleCnt="6">
        <dgm:presLayoutVars>
          <dgm:bulletEnabled val="1"/>
        </dgm:presLayoutVars>
      </dgm:prSet>
      <dgm:spPr/>
    </dgm:pt>
    <dgm:pt modelId="{6273D0D2-955A-474A-BA31-3D574CEBE001}" type="pres">
      <dgm:prSet presAssocID="{F64F61C4-0911-485E-8CD5-A6D757CF7A8C}" presName="sibTrans" presStyleCnt="0"/>
      <dgm:spPr/>
    </dgm:pt>
    <dgm:pt modelId="{6C1611D5-1368-4BC9-9F41-4AD6932BDA34}" type="pres">
      <dgm:prSet presAssocID="{839DDA09-ED1B-41DB-8C28-30C255FB8617}" presName="node" presStyleLbl="node1" presStyleIdx="5" presStyleCnt="6">
        <dgm:presLayoutVars>
          <dgm:bulletEnabled val="1"/>
        </dgm:presLayoutVars>
      </dgm:prSet>
      <dgm:spPr/>
    </dgm:pt>
  </dgm:ptLst>
  <dgm:cxnLst>
    <dgm:cxn modelId="{5E601308-F062-48A3-AAFB-423EF5837077}" srcId="{66F61425-0507-48FC-BB94-24E4AD98B64F}" destId="{1188DAF6-3D34-495E-96B8-7B2755C7E2EB}" srcOrd="0" destOrd="0" parTransId="{9B774A38-7355-48A1-A6ED-23EF68D551F9}" sibTransId="{D2A69CBC-FC91-4BBC-969A-18FD310BBAC2}"/>
    <dgm:cxn modelId="{6BE5420B-57DB-447C-A872-46D8CB103588}" type="presOf" srcId="{2F1D5737-1418-4F0E-A063-E40443A57026}" destId="{225733A4-DB91-42F0-8571-1F9C55C06E13}" srcOrd="0" destOrd="0" presId="urn:microsoft.com/office/officeart/2005/8/layout/default"/>
    <dgm:cxn modelId="{B571D511-AFC6-4915-ABEC-9965B96C0EB1}" type="presOf" srcId="{6A87DBBB-FB82-41FB-AB38-02138B71AFDA}" destId="{0865DF71-2DC6-4584-8B76-81814D37C76B}" srcOrd="0" destOrd="0" presId="urn:microsoft.com/office/officeart/2005/8/layout/default"/>
    <dgm:cxn modelId="{1334B020-7085-4B22-BD2F-BE78E0375B36}" type="presOf" srcId="{1188DAF6-3D34-495E-96B8-7B2755C7E2EB}" destId="{3EDB1C2B-0B6C-4C18-98C1-BB96AD7268DE}" srcOrd="0" destOrd="0" presId="urn:microsoft.com/office/officeart/2005/8/layout/default"/>
    <dgm:cxn modelId="{EE1A8B32-F6E9-43D1-AE9B-3E76ABBE1B36}" srcId="{66F61425-0507-48FC-BB94-24E4AD98B64F}" destId="{6A87DBBB-FB82-41FB-AB38-02138B71AFDA}" srcOrd="2" destOrd="0" parTransId="{2BBF85EB-93B3-4D3C-82C9-634EFC2D9038}" sibTransId="{3CAE8CE2-6B09-470A-901F-BFB6DF4CC894}"/>
    <dgm:cxn modelId="{6A68CE5B-732B-4858-998C-CFDDB5EC5167}" srcId="{66F61425-0507-48FC-BB94-24E4AD98B64F}" destId="{82FF2216-D25E-490B-9C5E-BB0F56667073}" srcOrd="3" destOrd="0" parTransId="{7CE62739-CB6C-4D7C-9C2E-6F501E9C554A}" sibTransId="{67F6281C-0CC9-4F2B-93C3-2A7806A1630D}"/>
    <dgm:cxn modelId="{EB11364F-9E06-4077-BCA0-A1C5011DC986}" type="presOf" srcId="{66F61425-0507-48FC-BB94-24E4AD98B64F}" destId="{D57E3763-CB62-4B4E-A449-16F3B99B7035}" srcOrd="0" destOrd="0" presId="urn:microsoft.com/office/officeart/2005/8/layout/default"/>
    <dgm:cxn modelId="{891EC89A-FE82-4027-9BB3-3F4905C7AA1C}" type="presOf" srcId="{82FF2216-D25E-490B-9C5E-BB0F56667073}" destId="{5BE4353E-90A1-493E-85B4-0C7E40181760}" srcOrd="0" destOrd="0" presId="urn:microsoft.com/office/officeart/2005/8/layout/default"/>
    <dgm:cxn modelId="{811C1CB7-98D7-4FD6-82F8-C3FE2F30A1FB}" type="presOf" srcId="{839DDA09-ED1B-41DB-8C28-30C255FB8617}" destId="{6C1611D5-1368-4BC9-9F41-4AD6932BDA34}" srcOrd="0" destOrd="0" presId="urn:microsoft.com/office/officeart/2005/8/layout/default"/>
    <dgm:cxn modelId="{7C8DE1C0-EE17-459C-85FB-A57238A21EBE}" type="presOf" srcId="{9D7A1B45-B055-4DB5-8ADD-5A737CD23083}" destId="{01D90C2B-D8D4-45C1-AA4C-4B93D2A6A83D}" srcOrd="0" destOrd="0" presId="urn:microsoft.com/office/officeart/2005/8/layout/default"/>
    <dgm:cxn modelId="{C59DB8CF-11C7-4B7A-985B-213E0B19E7C5}" srcId="{66F61425-0507-48FC-BB94-24E4AD98B64F}" destId="{839DDA09-ED1B-41DB-8C28-30C255FB8617}" srcOrd="5" destOrd="0" parTransId="{08C300F2-B427-460F-9C5B-E621551B971C}" sibTransId="{2C951DB7-DFE5-4832-A32C-9B4F6ACC4D40}"/>
    <dgm:cxn modelId="{52DDE7DA-392B-4226-90DF-093EC8704B8B}" srcId="{66F61425-0507-48FC-BB94-24E4AD98B64F}" destId="{9D7A1B45-B055-4DB5-8ADD-5A737CD23083}" srcOrd="4" destOrd="0" parTransId="{8423463F-20E5-49F1-A1BA-B79C1A508F5B}" sibTransId="{F64F61C4-0911-485E-8CD5-A6D757CF7A8C}"/>
    <dgm:cxn modelId="{6F9174E2-2828-4800-B883-59DC1C6ED16B}" srcId="{66F61425-0507-48FC-BB94-24E4AD98B64F}" destId="{2F1D5737-1418-4F0E-A063-E40443A57026}" srcOrd="1" destOrd="0" parTransId="{A73E3FB2-DEBC-44DB-9536-4EA91E77F840}" sibTransId="{A03401A2-FC4D-42A8-8611-379D65B4E41C}"/>
    <dgm:cxn modelId="{177E743A-5248-44E9-A889-D9CF7C6CC425}" type="presParOf" srcId="{D57E3763-CB62-4B4E-A449-16F3B99B7035}" destId="{3EDB1C2B-0B6C-4C18-98C1-BB96AD7268DE}" srcOrd="0" destOrd="0" presId="urn:microsoft.com/office/officeart/2005/8/layout/default"/>
    <dgm:cxn modelId="{10389926-0084-44CC-B57F-5B2A4FA0C55D}" type="presParOf" srcId="{D57E3763-CB62-4B4E-A449-16F3B99B7035}" destId="{815FF271-80C3-4CBC-B766-8932B82E82EB}" srcOrd="1" destOrd="0" presId="urn:microsoft.com/office/officeart/2005/8/layout/default"/>
    <dgm:cxn modelId="{B862B618-1169-49F5-AA5C-F3BFE7494C16}" type="presParOf" srcId="{D57E3763-CB62-4B4E-A449-16F3B99B7035}" destId="{225733A4-DB91-42F0-8571-1F9C55C06E13}" srcOrd="2" destOrd="0" presId="urn:microsoft.com/office/officeart/2005/8/layout/default"/>
    <dgm:cxn modelId="{93284E0D-735D-41C8-B0EE-65BA35DBE8F3}" type="presParOf" srcId="{D57E3763-CB62-4B4E-A449-16F3B99B7035}" destId="{C600A3AE-7347-444B-AFA3-60BB52BA449A}" srcOrd="3" destOrd="0" presId="urn:microsoft.com/office/officeart/2005/8/layout/default"/>
    <dgm:cxn modelId="{FFD0EDFA-19BA-422E-B263-845CDAC67840}" type="presParOf" srcId="{D57E3763-CB62-4B4E-A449-16F3B99B7035}" destId="{0865DF71-2DC6-4584-8B76-81814D37C76B}" srcOrd="4" destOrd="0" presId="urn:microsoft.com/office/officeart/2005/8/layout/default"/>
    <dgm:cxn modelId="{6350591C-B062-4853-9670-6A52181CE5AB}" type="presParOf" srcId="{D57E3763-CB62-4B4E-A449-16F3B99B7035}" destId="{00CEFC5B-B132-4BE3-960D-548A98CD418A}" srcOrd="5" destOrd="0" presId="urn:microsoft.com/office/officeart/2005/8/layout/default"/>
    <dgm:cxn modelId="{2E08FABD-D033-4A9A-99C8-F0B0594F1898}" type="presParOf" srcId="{D57E3763-CB62-4B4E-A449-16F3B99B7035}" destId="{5BE4353E-90A1-493E-85B4-0C7E40181760}" srcOrd="6" destOrd="0" presId="urn:microsoft.com/office/officeart/2005/8/layout/default"/>
    <dgm:cxn modelId="{F77C79B7-B0C3-48DC-ACED-465E9A5A56D1}" type="presParOf" srcId="{D57E3763-CB62-4B4E-A449-16F3B99B7035}" destId="{E494BD92-DEF5-44CD-A740-4F62C3CD8D44}" srcOrd="7" destOrd="0" presId="urn:microsoft.com/office/officeart/2005/8/layout/default"/>
    <dgm:cxn modelId="{13955EE1-7204-4531-B318-CAD70761C73B}" type="presParOf" srcId="{D57E3763-CB62-4B4E-A449-16F3B99B7035}" destId="{01D90C2B-D8D4-45C1-AA4C-4B93D2A6A83D}" srcOrd="8" destOrd="0" presId="urn:microsoft.com/office/officeart/2005/8/layout/default"/>
    <dgm:cxn modelId="{11342112-943D-49AE-9940-1060D2BB07DA}" type="presParOf" srcId="{D57E3763-CB62-4B4E-A449-16F3B99B7035}" destId="{6273D0D2-955A-474A-BA31-3D574CEBE001}" srcOrd="9" destOrd="0" presId="urn:microsoft.com/office/officeart/2005/8/layout/default"/>
    <dgm:cxn modelId="{B80A5D93-30C0-4CCD-875C-6B76F9FA6A40}" type="presParOf" srcId="{D57E3763-CB62-4B4E-A449-16F3B99B7035}" destId="{6C1611D5-1368-4BC9-9F41-4AD6932BDA3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0E9CC4-7E20-4799-9243-E4D132277E61}"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E02B175E-4061-43BB-81C5-5DDD11BDDA20}">
      <dgm:prSet/>
      <dgm:spPr/>
      <dgm:t>
        <a:bodyPr/>
        <a:lstStyle/>
        <a:p>
          <a:pPr>
            <a:defRPr cap="all"/>
          </a:pPr>
          <a:r>
            <a:rPr lang="en-GB" b="0" i="0" baseline="0"/>
            <a:t>Read your report. </a:t>
          </a:r>
          <a:endParaRPr lang="en-US"/>
        </a:p>
      </dgm:t>
    </dgm:pt>
    <dgm:pt modelId="{1A53503C-2843-4F7D-8AC8-441A2E361524}" type="parTrans" cxnId="{A57BF4B4-A1DE-4396-8797-9959CDBC3B6E}">
      <dgm:prSet/>
      <dgm:spPr/>
      <dgm:t>
        <a:bodyPr/>
        <a:lstStyle/>
        <a:p>
          <a:endParaRPr lang="en-US"/>
        </a:p>
      </dgm:t>
    </dgm:pt>
    <dgm:pt modelId="{039CA9AF-80BD-4DE0-81EE-31A77517B332}" type="sibTrans" cxnId="{A57BF4B4-A1DE-4396-8797-9959CDBC3B6E}">
      <dgm:prSet/>
      <dgm:spPr/>
      <dgm:t>
        <a:bodyPr/>
        <a:lstStyle/>
        <a:p>
          <a:endParaRPr lang="en-US"/>
        </a:p>
      </dgm:t>
    </dgm:pt>
    <dgm:pt modelId="{146AAD78-02B4-4823-BA32-7B555872D49C}">
      <dgm:prSet/>
      <dgm:spPr/>
      <dgm:t>
        <a:bodyPr/>
        <a:lstStyle/>
        <a:p>
          <a:pPr>
            <a:defRPr cap="all"/>
          </a:pPr>
          <a:r>
            <a:rPr lang="en-GB" b="0" i="0" baseline="0"/>
            <a:t>Create and review your plan.</a:t>
          </a:r>
          <a:endParaRPr lang="en-US"/>
        </a:p>
      </dgm:t>
    </dgm:pt>
    <dgm:pt modelId="{2F051CD6-EEF8-4F31-A334-653F2301B715}" type="parTrans" cxnId="{6D7C9629-E984-4564-99F7-08EDF196405F}">
      <dgm:prSet/>
      <dgm:spPr/>
      <dgm:t>
        <a:bodyPr/>
        <a:lstStyle/>
        <a:p>
          <a:endParaRPr lang="en-US"/>
        </a:p>
      </dgm:t>
    </dgm:pt>
    <dgm:pt modelId="{86824461-872E-4202-BB21-6B7200AB15D2}" type="sibTrans" cxnId="{6D7C9629-E984-4564-99F7-08EDF196405F}">
      <dgm:prSet/>
      <dgm:spPr/>
      <dgm:t>
        <a:bodyPr/>
        <a:lstStyle/>
        <a:p>
          <a:endParaRPr lang="en-US"/>
        </a:p>
      </dgm:t>
    </dgm:pt>
    <dgm:pt modelId="{3A1A1558-E64F-420F-B688-696A6B5057CA}" type="pres">
      <dgm:prSet presAssocID="{1C0E9CC4-7E20-4799-9243-E4D132277E61}" presName="root" presStyleCnt="0">
        <dgm:presLayoutVars>
          <dgm:dir/>
          <dgm:resizeHandles val="exact"/>
        </dgm:presLayoutVars>
      </dgm:prSet>
      <dgm:spPr/>
    </dgm:pt>
    <dgm:pt modelId="{DC9EB759-C8B0-40A6-A8C6-7A5865B86AD1}" type="pres">
      <dgm:prSet presAssocID="{E02B175E-4061-43BB-81C5-5DDD11BDDA20}" presName="compNode" presStyleCnt="0"/>
      <dgm:spPr/>
    </dgm:pt>
    <dgm:pt modelId="{15B1972F-9C11-4011-B575-FE0BD5E3144F}" type="pres">
      <dgm:prSet presAssocID="{E02B175E-4061-43BB-81C5-5DDD11BDDA20}" presName="iconBgRect" presStyleLbl="bgShp" presStyleIdx="0" presStyleCnt="2"/>
      <dgm:spPr/>
    </dgm:pt>
    <dgm:pt modelId="{B71D7EFB-1F2C-4900-93C2-D697953690FB}" type="pres">
      <dgm:prSet presAssocID="{E02B175E-4061-43BB-81C5-5DDD11BDDA2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E6D16577-1708-4FAD-BEB7-B7AAEF2FBCCF}" type="pres">
      <dgm:prSet presAssocID="{E02B175E-4061-43BB-81C5-5DDD11BDDA20}" presName="spaceRect" presStyleCnt="0"/>
      <dgm:spPr/>
    </dgm:pt>
    <dgm:pt modelId="{18A1D9FE-E33E-4A20-9B51-997C8A1AD8C3}" type="pres">
      <dgm:prSet presAssocID="{E02B175E-4061-43BB-81C5-5DDD11BDDA20}" presName="textRect" presStyleLbl="revTx" presStyleIdx="0" presStyleCnt="2">
        <dgm:presLayoutVars>
          <dgm:chMax val="1"/>
          <dgm:chPref val="1"/>
        </dgm:presLayoutVars>
      </dgm:prSet>
      <dgm:spPr/>
    </dgm:pt>
    <dgm:pt modelId="{3A2D4C4D-68E6-4C06-BA63-1ED0082A0003}" type="pres">
      <dgm:prSet presAssocID="{039CA9AF-80BD-4DE0-81EE-31A77517B332}" presName="sibTrans" presStyleCnt="0"/>
      <dgm:spPr/>
    </dgm:pt>
    <dgm:pt modelId="{2BB7571B-227D-4DBC-A40D-ACE7ED69B88E}" type="pres">
      <dgm:prSet presAssocID="{146AAD78-02B4-4823-BA32-7B555872D49C}" presName="compNode" presStyleCnt="0"/>
      <dgm:spPr/>
    </dgm:pt>
    <dgm:pt modelId="{0DFD4CFA-A611-449A-B4E7-D0BABC2D9B65}" type="pres">
      <dgm:prSet presAssocID="{146AAD78-02B4-4823-BA32-7B555872D49C}" presName="iconBgRect" presStyleLbl="bgShp" presStyleIdx="1" presStyleCnt="2"/>
      <dgm:spPr/>
    </dgm:pt>
    <dgm:pt modelId="{DC400AF1-C9C5-452B-8D9A-C8988A7B5C7F}" type="pres">
      <dgm:prSet presAssocID="{146AAD78-02B4-4823-BA32-7B555872D49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ybook"/>
        </a:ext>
      </dgm:extLst>
    </dgm:pt>
    <dgm:pt modelId="{24E54912-8344-4222-BA0A-A1DE59ABE5E0}" type="pres">
      <dgm:prSet presAssocID="{146AAD78-02B4-4823-BA32-7B555872D49C}" presName="spaceRect" presStyleCnt="0"/>
      <dgm:spPr/>
    </dgm:pt>
    <dgm:pt modelId="{D901E251-C263-4711-8C6E-0CA9DDF87263}" type="pres">
      <dgm:prSet presAssocID="{146AAD78-02B4-4823-BA32-7B555872D49C}" presName="textRect" presStyleLbl="revTx" presStyleIdx="1" presStyleCnt="2">
        <dgm:presLayoutVars>
          <dgm:chMax val="1"/>
          <dgm:chPref val="1"/>
        </dgm:presLayoutVars>
      </dgm:prSet>
      <dgm:spPr/>
    </dgm:pt>
  </dgm:ptLst>
  <dgm:cxnLst>
    <dgm:cxn modelId="{82DC051F-D676-45D3-A6BB-34BCC1B3CEDD}" type="presOf" srcId="{1C0E9CC4-7E20-4799-9243-E4D132277E61}" destId="{3A1A1558-E64F-420F-B688-696A6B5057CA}" srcOrd="0" destOrd="0" presId="urn:microsoft.com/office/officeart/2018/5/layout/IconCircleLabelList"/>
    <dgm:cxn modelId="{6D7C9629-E984-4564-99F7-08EDF196405F}" srcId="{1C0E9CC4-7E20-4799-9243-E4D132277E61}" destId="{146AAD78-02B4-4823-BA32-7B555872D49C}" srcOrd="1" destOrd="0" parTransId="{2F051CD6-EEF8-4F31-A334-653F2301B715}" sibTransId="{86824461-872E-4202-BB21-6B7200AB15D2}"/>
    <dgm:cxn modelId="{A57BF4B4-A1DE-4396-8797-9959CDBC3B6E}" srcId="{1C0E9CC4-7E20-4799-9243-E4D132277E61}" destId="{E02B175E-4061-43BB-81C5-5DDD11BDDA20}" srcOrd="0" destOrd="0" parTransId="{1A53503C-2843-4F7D-8AC8-441A2E361524}" sibTransId="{039CA9AF-80BD-4DE0-81EE-31A77517B332}"/>
    <dgm:cxn modelId="{A71931C2-FD56-41B6-BAA3-48752AB0554E}" type="presOf" srcId="{E02B175E-4061-43BB-81C5-5DDD11BDDA20}" destId="{18A1D9FE-E33E-4A20-9B51-997C8A1AD8C3}" srcOrd="0" destOrd="0" presId="urn:microsoft.com/office/officeart/2018/5/layout/IconCircleLabelList"/>
    <dgm:cxn modelId="{AC0BF9FE-8324-4762-8532-55A026DFB8D2}" type="presOf" srcId="{146AAD78-02B4-4823-BA32-7B555872D49C}" destId="{D901E251-C263-4711-8C6E-0CA9DDF87263}" srcOrd="0" destOrd="0" presId="urn:microsoft.com/office/officeart/2018/5/layout/IconCircleLabelList"/>
    <dgm:cxn modelId="{D0ED40E0-7ABA-4C18-AFFD-948CBADA3E36}" type="presParOf" srcId="{3A1A1558-E64F-420F-B688-696A6B5057CA}" destId="{DC9EB759-C8B0-40A6-A8C6-7A5865B86AD1}" srcOrd="0" destOrd="0" presId="urn:microsoft.com/office/officeart/2018/5/layout/IconCircleLabelList"/>
    <dgm:cxn modelId="{C43356D1-48FB-42F6-8532-14201EB9B685}" type="presParOf" srcId="{DC9EB759-C8B0-40A6-A8C6-7A5865B86AD1}" destId="{15B1972F-9C11-4011-B575-FE0BD5E3144F}" srcOrd="0" destOrd="0" presId="urn:microsoft.com/office/officeart/2018/5/layout/IconCircleLabelList"/>
    <dgm:cxn modelId="{739EC241-907B-46B8-8F36-74DF09F77CF0}" type="presParOf" srcId="{DC9EB759-C8B0-40A6-A8C6-7A5865B86AD1}" destId="{B71D7EFB-1F2C-4900-93C2-D697953690FB}" srcOrd="1" destOrd="0" presId="urn:microsoft.com/office/officeart/2018/5/layout/IconCircleLabelList"/>
    <dgm:cxn modelId="{56383CFD-AD17-4D4E-89E0-A79E3AE5E543}" type="presParOf" srcId="{DC9EB759-C8B0-40A6-A8C6-7A5865B86AD1}" destId="{E6D16577-1708-4FAD-BEB7-B7AAEF2FBCCF}" srcOrd="2" destOrd="0" presId="urn:microsoft.com/office/officeart/2018/5/layout/IconCircleLabelList"/>
    <dgm:cxn modelId="{8DFAAD27-5869-4D33-9955-E33E82194E8E}" type="presParOf" srcId="{DC9EB759-C8B0-40A6-A8C6-7A5865B86AD1}" destId="{18A1D9FE-E33E-4A20-9B51-997C8A1AD8C3}" srcOrd="3" destOrd="0" presId="urn:microsoft.com/office/officeart/2018/5/layout/IconCircleLabelList"/>
    <dgm:cxn modelId="{ED0A7A4E-8846-4C36-8DE5-1627CDECC7F4}" type="presParOf" srcId="{3A1A1558-E64F-420F-B688-696A6B5057CA}" destId="{3A2D4C4D-68E6-4C06-BA63-1ED0082A0003}" srcOrd="1" destOrd="0" presId="urn:microsoft.com/office/officeart/2018/5/layout/IconCircleLabelList"/>
    <dgm:cxn modelId="{1C4E8F37-0935-4E42-9168-C6F35860126F}" type="presParOf" srcId="{3A1A1558-E64F-420F-B688-696A6B5057CA}" destId="{2BB7571B-227D-4DBC-A40D-ACE7ED69B88E}" srcOrd="2" destOrd="0" presId="urn:microsoft.com/office/officeart/2018/5/layout/IconCircleLabelList"/>
    <dgm:cxn modelId="{65D2F9BD-475E-4DD6-A786-ED4BCF180C60}" type="presParOf" srcId="{2BB7571B-227D-4DBC-A40D-ACE7ED69B88E}" destId="{0DFD4CFA-A611-449A-B4E7-D0BABC2D9B65}" srcOrd="0" destOrd="0" presId="urn:microsoft.com/office/officeart/2018/5/layout/IconCircleLabelList"/>
    <dgm:cxn modelId="{A5B61697-087C-4967-8061-323F62E2D5B6}" type="presParOf" srcId="{2BB7571B-227D-4DBC-A40D-ACE7ED69B88E}" destId="{DC400AF1-C9C5-452B-8D9A-C8988A7B5C7F}" srcOrd="1" destOrd="0" presId="urn:microsoft.com/office/officeart/2018/5/layout/IconCircleLabelList"/>
    <dgm:cxn modelId="{439362CE-30BA-4C96-A98C-792C9BE529E0}" type="presParOf" srcId="{2BB7571B-227D-4DBC-A40D-ACE7ED69B88E}" destId="{24E54912-8344-4222-BA0A-A1DE59ABE5E0}" srcOrd="2" destOrd="0" presId="urn:microsoft.com/office/officeart/2018/5/layout/IconCircleLabelList"/>
    <dgm:cxn modelId="{15D3E88A-27BB-40D1-9A10-0634EEDBB331}" type="presParOf" srcId="{2BB7571B-227D-4DBC-A40D-ACE7ED69B88E}" destId="{D901E251-C263-4711-8C6E-0CA9DDF8726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CA342D-8CCF-472D-A4DF-BD794D5FEB52}"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923D9E82-1242-4F0B-9A75-8E17C83EBEC6}">
      <dgm:prSet/>
      <dgm:spPr/>
      <dgm:t>
        <a:bodyPr/>
        <a:lstStyle/>
        <a:p>
          <a:r>
            <a:rPr lang="en-US" b="1" i="0" baseline="0" dirty="0"/>
            <a:t>Word</a:t>
          </a:r>
          <a:endParaRPr lang="en-US" dirty="0"/>
        </a:p>
      </dgm:t>
    </dgm:pt>
    <dgm:pt modelId="{F9E7C3B6-9EFA-4966-8954-547AFD3D359B}" type="parTrans" cxnId="{18CAE21D-409C-4CD4-A59B-78079561BCD3}">
      <dgm:prSet/>
      <dgm:spPr/>
      <dgm:t>
        <a:bodyPr/>
        <a:lstStyle/>
        <a:p>
          <a:endParaRPr lang="en-US"/>
        </a:p>
      </dgm:t>
    </dgm:pt>
    <dgm:pt modelId="{3A0E7771-C894-41FE-97F1-D0350E814D1F}" type="sibTrans" cxnId="{18CAE21D-409C-4CD4-A59B-78079561BCD3}">
      <dgm:prSet/>
      <dgm:spPr/>
      <dgm:t>
        <a:bodyPr/>
        <a:lstStyle/>
        <a:p>
          <a:endParaRPr lang="en-US"/>
        </a:p>
      </dgm:t>
    </dgm:pt>
    <dgm:pt modelId="{828592BE-5788-4829-BF48-4D3A488A0FF9}">
      <dgm:prSet/>
      <dgm:spPr/>
      <dgm:t>
        <a:bodyPr/>
        <a:lstStyle/>
        <a:p>
          <a:r>
            <a:rPr lang="en-US" b="1" i="0" baseline="0" dirty="0"/>
            <a:t>Excel</a:t>
          </a:r>
          <a:endParaRPr lang="en-US" dirty="0"/>
        </a:p>
      </dgm:t>
    </dgm:pt>
    <dgm:pt modelId="{5BFCFCDA-78A8-4FE8-A024-889709AC9EAA}" type="parTrans" cxnId="{4F88EF95-6850-4ADE-8FBD-5A09CF4A83A9}">
      <dgm:prSet/>
      <dgm:spPr/>
      <dgm:t>
        <a:bodyPr/>
        <a:lstStyle/>
        <a:p>
          <a:endParaRPr lang="en-US"/>
        </a:p>
      </dgm:t>
    </dgm:pt>
    <dgm:pt modelId="{E230E798-F6F7-44D8-A5E1-84117C352E50}" type="sibTrans" cxnId="{4F88EF95-6850-4ADE-8FBD-5A09CF4A83A9}">
      <dgm:prSet/>
      <dgm:spPr/>
      <dgm:t>
        <a:bodyPr/>
        <a:lstStyle/>
        <a:p>
          <a:endParaRPr lang="en-US"/>
        </a:p>
      </dgm:t>
    </dgm:pt>
    <dgm:pt modelId="{2AF70772-B292-4318-B2C1-23357550A311}">
      <dgm:prSet/>
      <dgm:spPr/>
      <dgm:t>
        <a:bodyPr/>
        <a:lstStyle/>
        <a:p>
          <a:r>
            <a:rPr lang="en-US" b="1" i="0" baseline="0" dirty="0"/>
            <a:t>PowerPoint</a:t>
          </a:r>
          <a:r>
            <a:rPr lang="en-GB" b="1" i="0" baseline="0" dirty="0"/>
            <a:t> </a:t>
          </a:r>
          <a:endParaRPr lang="en-US" dirty="0"/>
        </a:p>
      </dgm:t>
    </dgm:pt>
    <dgm:pt modelId="{FFEBFAB0-F3D9-43ED-AB0F-0963B22BC422}" type="parTrans" cxnId="{B710022A-CBFB-4E48-8265-282925D80FFE}">
      <dgm:prSet/>
      <dgm:spPr/>
      <dgm:t>
        <a:bodyPr/>
        <a:lstStyle/>
        <a:p>
          <a:endParaRPr lang="en-US"/>
        </a:p>
      </dgm:t>
    </dgm:pt>
    <dgm:pt modelId="{06801947-5EBE-47BA-98CC-87688AE6BA2E}" type="sibTrans" cxnId="{B710022A-CBFB-4E48-8265-282925D80FFE}">
      <dgm:prSet/>
      <dgm:spPr/>
      <dgm:t>
        <a:bodyPr/>
        <a:lstStyle/>
        <a:p>
          <a:endParaRPr lang="en-US"/>
        </a:p>
      </dgm:t>
    </dgm:pt>
    <dgm:pt modelId="{085CF7AE-BED7-4594-9116-0FF2A552B3E0}" type="pres">
      <dgm:prSet presAssocID="{D4CA342D-8CCF-472D-A4DF-BD794D5FEB52}" presName="root" presStyleCnt="0">
        <dgm:presLayoutVars>
          <dgm:dir/>
          <dgm:resizeHandles val="exact"/>
        </dgm:presLayoutVars>
      </dgm:prSet>
      <dgm:spPr/>
    </dgm:pt>
    <dgm:pt modelId="{41C9DEB9-FC53-4DE1-A831-229C32DE2127}" type="pres">
      <dgm:prSet presAssocID="{923D9E82-1242-4F0B-9A75-8E17C83EBEC6}" presName="compNode" presStyleCnt="0"/>
      <dgm:spPr/>
    </dgm:pt>
    <dgm:pt modelId="{F3FCB5E9-5C3F-4F4E-916A-7F48624DAAAB}" type="pres">
      <dgm:prSet presAssocID="{923D9E82-1242-4F0B-9A75-8E17C83EBEC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log1"/>
        </a:ext>
      </dgm:extLst>
    </dgm:pt>
    <dgm:pt modelId="{988E4B60-6DC1-4F5D-BEF9-2A938DB83503}" type="pres">
      <dgm:prSet presAssocID="{923D9E82-1242-4F0B-9A75-8E17C83EBEC6}" presName="spaceRect" presStyleCnt="0"/>
      <dgm:spPr/>
    </dgm:pt>
    <dgm:pt modelId="{168BA4E7-67FB-486A-836E-C706C9BB3517}" type="pres">
      <dgm:prSet presAssocID="{923D9E82-1242-4F0B-9A75-8E17C83EBEC6}" presName="textRect" presStyleLbl="revTx" presStyleIdx="0" presStyleCnt="3">
        <dgm:presLayoutVars>
          <dgm:chMax val="1"/>
          <dgm:chPref val="1"/>
        </dgm:presLayoutVars>
      </dgm:prSet>
      <dgm:spPr/>
    </dgm:pt>
    <dgm:pt modelId="{EB5CBDEC-9029-4749-846B-77BACC352DEC}" type="pres">
      <dgm:prSet presAssocID="{3A0E7771-C894-41FE-97F1-D0350E814D1F}" presName="sibTrans" presStyleCnt="0"/>
      <dgm:spPr/>
    </dgm:pt>
    <dgm:pt modelId="{E1CE1B2B-85E6-470E-AF09-F8989C7F733D}" type="pres">
      <dgm:prSet presAssocID="{828592BE-5788-4829-BF48-4D3A488A0FF9}" presName="compNode" presStyleCnt="0"/>
      <dgm:spPr/>
    </dgm:pt>
    <dgm:pt modelId="{4E1D4F54-CBCA-4167-A307-5026F2FF80D1}" type="pres">
      <dgm:prSet presAssocID="{828592BE-5788-4829-BF48-4D3A488A0F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DECBACBF-4DC0-4EC5-A0D9-8B50AD5935EB}" type="pres">
      <dgm:prSet presAssocID="{828592BE-5788-4829-BF48-4D3A488A0FF9}" presName="spaceRect" presStyleCnt="0"/>
      <dgm:spPr/>
    </dgm:pt>
    <dgm:pt modelId="{AFE83278-18DB-4D32-B2BC-D637D48C4BF3}" type="pres">
      <dgm:prSet presAssocID="{828592BE-5788-4829-BF48-4D3A488A0FF9}" presName="textRect" presStyleLbl="revTx" presStyleIdx="1" presStyleCnt="3">
        <dgm:presLayoutVars>
          <dgm:chMax val="1"/>
          <dgm:chPref val="1"/>
        </dgm:presLayoutVars>
      </dgm:prSet>
      <dgm:spPr/>
    </dgm:pt>
    <dgm:pt modelId="{BCF1E117-0737-4D1A-9E0F-22CE64D4587F}" type="pres">
      <dgm:prSet presAssocID="{E230E798-F6F7-44D8-A5E1-84117C352E50}" presName="sibTrans" presStyleCnt="0"/>
      <dgm:spPr/>
    </dgm:pt>
    <dgm:pt modelId="{60357C78-9DC2-4FC5-BA3D-EB852C256948}" type="pres">
      <dgm:prSet presAssocID="{2AF70772-B292-4318-B2C1-23357550A311}" presName="compNode" presStyleCnt="0"/>
      <dgm:spPr/>
    </dgm:pt>
    <dgm:pt modelId="{0999F6CD-56CF-4157-820C-2FE9441B7511}" type="pres">
      <dgm:prSet presAssocID="{2AF70772-B292-4318-B2C1-23357550A3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D4299DA1-F139-4C70-9514-0650CA6DC7E4}" type="pres">
      <dgm:prSet presAssocID="{2AF70772-B292-4318-B2C1-23357550A311}" presName="spaceRect" presStyleCnt="0"/>
      <dgm:spPr/>
    </dgm:pt>
    <dgm:pt modelId="{F1F14BE6-7114-4365-8145-B766F1004399}" type="pres">
      <dgm:prSet presAssocID="{2AF70772-B292-4318-B2C1-23357550A311}" presName="textRect" presStyleLbl="revTx" presStyleIdx="2" presStyleCnt="3">
        <dgm:presLayoutVars>
          <dgm:chMax val="1"/>
          <dgm:chPref val="1"/>
        </dgm:presLayoutVars>
      </dgm:prSet>
      <dgm:spPr/>
    </dgm:pt>
  </dgm:ptLst>
  <dgm:cxnLst>
    <dgm:cxn modelId="{18CAE21D-409C-4CD4-A59B-78079561BCD3}" srcId="{D4CA342D-8CCF-472D-A4DF-BD794D5FEB52}" destId="{923D9E82-1242-4F0B-9A75-8E17C83EBEC6}" srcOrd="0" destOrd="0" parTransId="{F9E7C3B6-9EFA-4966-8954-547AFD3D359B}" sibTransId="{3A0E7771-C894-41FE-97F1-D0350E814D1F}"/>
    <dgm:cxn modelId="{B710022A-CBFB-4E48-8265-282925D80FFE}" srcId="{D4CA342D-8CCF-472D-A4DF-BD794D5FEB52}" destId="{2AF70772-B292-4318-B2C1-23357550A311}" srcOrd="2" destOrd="0" parTransId="{FFEBFAB0-F3D9-43ED-AB0F-0963B22BC422}" sibTransId="{06801947-5EBE-47BA-98CC-87688AE6BA2E}"/>
    <dgm:cxn modelId="{F791282A-B093-4AB6-8328-FD370B031814}" type="presOf" srcId="{828592BE-5788-4829-BF48-4D3A488A0FF9}" destId="{AFE83278-18DB-4D32-B2BC-D637D48C4BF3}" srcOrd="0" destOrd="0" presId="urn:microsoft.com/office/officeart/2018/2/layout/IconLabelList"/>
    <dgm:cxn modelId="{E5CDC82D-4FD4-4CFF-A952-4B5512C819D3}" type="presOf" srcId="{2AF70772-B292-4318-B2C1-23357550A311}" destId="{F1F14BE6-7114-4365-8145-B766F1004399}" srcOrd="0" destOrd="0" presId="urn:microsoft.com/office/officeart/2018/2/layout/IconLabelList"/>
    <dgm:cxn modelId="{8AF09045-57C7-491D-AFEE-6D6171625A08}" type="presOf" srcId="{D4CA342D-8CCF-472D-A4DF-BD794D5FEB52}" destId="{085CF7AE-BED7-4594-9116-0FF2A552B3E0}" srcOrd="0" destOrd="0" presId="urn:microsoft.com/office/officeart/2018/2/layout/IconLabelList"/>
    <dgm:cxn modelId="{4F88EF95-6850-4ADE-8FBD-5A09CF4A83A9}" srcId="{D4CA342D-8CCF-472D-A4DF-BD794D5FEB52}" destId="{828592BE-5788-4829-BF48-4D3A488A0FF9}" srcOrd="1" destOrd="0" parTransId="{5BFCFCDA-78A8-4FE8-A024-889709AC9EAA}" sibTransId="{E230E798-F6F7-44D8-A5E1-84117C352E50}"/>
    <dgm:cxn modelId="{E6C33DCC-602B-4E34-A3FA-1E1A34FFD0DB}" type="presOf" srcId="{923D9E82-1242-4F0B-9A75-8E17C83EBEC6}" destId="{168BA4E7-67FB-486A-836E-C706C9BB3517}" srcOrd="0" destOrd="0" presId="urn:microsoft.com/office/officeart/2018/2/layout/IconLabelList"/>
    <dgm:cxn modelId="{E32AD4A4-B141-420A-9ECB-1FDCFE8EB3FE}" type="presParOf" srcId="{085CF7AE-BED7-4594-9116-0FF2A552B3E0}" destId="{41C9DEB9-FC53-4DE1-A831-229C32DE2127}" srcOrd="0" destOrd="0" presId="urn:microsoft.com/office/officeart/2018/2/layout/IconLabelList"/>
    <dgm:cxn modelId="{C745ADD3-E045-49B7-9303-E3B0A188E3C2}" type="presParOf" srcId="{41C9DEB9-FC53-4DE1-A831-229C32DE2127}" destId="{F3FCB5E9-5C3F-4F4E-916A-7F48624DAAAB}" srcOrd="0" destOrd="0" presId="urn:microsoft.com/office/officeart/2018/2/layout/IconLabelList"/>
    <dgm:cxn modelId="{4F7BD1CD-E0FB-4C70-BF48-A1333EF2D78B}" type="presParOf" srcId="{41C9DEB9-FC53-4DE1-A831-229C32DE2127}" destId="{988E4B60-6DC1-4F5D-BEF9-2A938DB83503}" srcOrd="1" destOrd="0" presId="urn:microsoft.com/office/officeart/2018/2/layout/IconLabelList"/>
    <dgm:cxn modelId="{8CF9ACD0-8747-4259-ADF1-2D38D96DCFE7}" type="presParOf" srcId="{41C9DEB9-FC53-4DE1-A831-229C32DE2127}" destId="{168BA4E7-67FB-486A-836E-C706C9BB3517}" srcOrd="2" destOrd="0" presId="urn:microsoft.com/office/officeart/2018/2/layout/IconLabelList"/>
    <dgm:cxn modelId="{091ADDEB-B929-44CD-8355-495CEE67ACAB}" type="presParOf" srcId="{085CF7AE-BED7-4594-9116-0FF2A552B3E0}" destId="{EB5CBDEC-9029-4749-846B-77BACC352DEC}" srcOrd="1" destOrd="0" presId="urn:microsoft.com/office/officeart/2018/2/layout/IconLabelList"/>
    <dgm:cxn modelId="{1AB5E615-FDFC-442E-BE15-9D22ED58294A}" type="presParOf" srcId="{085CF7AE-BED7-4594-9116-0FF2A552B3E0}" destId="{E1CE1B2B-85E6-470E-AF09-F8989C7F733D}" srcOrd="2" destOrd="0" presId="urn:microsoft.com/office/officeart/2018/2/layout/IconLabelList"/>
    <dgm:cxn modelId="{FDEC7980-7AD3-454B-9E0F-8211AEDEDF9B}" type="presParOf" srcId="{E1CE1B2B-85E6-470E-AF09-F8989C7F733D}" destId="{4E1D4F54-CBCA-4167-A307-5026F2FF80D1}" srcOrd="0" destOrd="0" presId="urn:microsoft.com/office/officeart/2018/2/layout/IconLabelList"/>
    <dgm:cxn modelId="{AC0471D0-A116-49CB-B197-F58E34690519}" type="presParOf" srcId="{E1CE1B2B-85E6-470E-AF09-F8989C7F733D}" destId="{DECBACBF-4DC0-4EC5-A0D9-8B50AD5935EB}" srcOrd="1" destOrd="0" presId="urn:microsoft.com/office/officeart/2018/2/layout/IconLabelList"/>
    <dgm:cxn modelId="{434E6F56-CAA2-4341-A29A-6E716F093E41}" type="presParOf" srcId="{E1CE1B2B-85E6-470E-AF09-F8989C7F733D}" destId="{AFE83278-18DB-4D32-B2BC-D637D48C4BF3}" srcOrd="2" destOrd="0" presId="urn:microsoft.com/office/officeart/2018/2/layout/IconLabelList"/>
    <dgm:cxn modelId="{D3FDC5DD-9A12-4BA3-BB0D-A0F7B2907E82}" type="presParOf" srcId="{085CF7AE-BED7-4594-9116-0FF2A552B3E0}" destId="{BCF1E117-0737-4D1A-9E0F-22CE64D4587F}" srcOrd="3" destOrd="0" presId="urn:microsoft.com/office/officeart/2018/2/layout/IconLabelList"/>
    <dgm:cxn modelId="{B967C9CF-26B8-4EE3-9DC7-3D88460E7016}" type="presParOf" srcId="{085CF7AE-BED7-4594-9116-0FF2A552B3E0}" destId="{60357C78-9DC2-4FC5-BA3D-EB852C256948}" srcOrd="4" destOrd="0" presId="urn:microsoft.com/office/officeart/2018/2/layout/IconLabelList"/>
    <dgm:cxn modelId="{9811599A-9CB0-4DE2-8BF8-F0B95B19E1AC}" type="presParOf" srcId="{60357C78-9DC2-4FC5-BA3D-EB852C256948}" destId="{0999F6CD-56CF-4157-820C-2FE9441B7511}" srcOrd="0" destOrd="0" presId="urn:microsoft.com/office/officeart/2018/2/layout/IconLabelList"/>
    <dgm:cxn modelId="{1BD49079-44E7-4787-8A82-B82D0C514AC9}" type="presParOf" srcId="{60357C78-9DC2-4FC5-BA3D-EB852C256948}" destId="{D4299DA1-F139-4C70-9514-0650CA6DC7E4}" srcOrd="1" destOrd="0" presId="urn:microsoft.com/office/officeart/2018/2/layout/IconLabelList"/>
    <dgm:cxn modelId="{74D34477-07BA-4C1D-A74B-233D50129C6C}" type="presParOf" srcId="{60357C78-9DC2-4FC5-BA3D-EB852C256948}" destId="{F1F14BE6-7114-4365-8145-B766F100439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BDE857-8E98-453B-AAD6-1E09A5AEF581}"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291E7B6B-93FD-4CB1-B3D6-C98771DF2788}">
      <dgm:prSet/>
      <dgm:spPr/>
      <dgm:t>
        <a:bodyPr/>
        <a:lstStyle/>
        <a:p>
          <a:pPr>
            <a:defRPr cap="all"/>
          </a:pPr>
          <a:r>
            <a:rPr lang="en-GB"/>
            <a:t>Microsoft Word is essential for creating and editing documents in academic and professional settings</a:t>
          </a:r>
          <a:endParaRPr lang="en-US"/>
        </a:p>
      </dgm:t>
    </dgm:pt>
    <dgm:pt modelId="{A7661F55-4AB4-46DA-A8F4-FD3FA0487AA3}" type="parTrans" cxnId="{390B9C9E-E3B2-46DA-A491-303A475E8BE0}">
      <dgm:prSet/>
      <dgm:spPr/>
      <dgm:t>
        <a:bodyPr/>
        <a:lstStyle/>
        <a:p>
          <a:endParaRPr lang="en-US"/>
        </a:p>
      </dgm:t>
    </dgm:pt>
    <dgm:pt modelId="{0F9FDB58-2C34-43EC-8F4B-3127BE22AD58}" type="sibTrans" cxnId="{390B9C9E-E3B2-46DA-A491-303A475E8BE0}">
      <dgm:prSet/>
      <dgm:spPr/>
      <dgm:t>
        <a:bodyPr/>
        <a:lstStyle/>
        <a:p>
          <a:endParaRPr lang="en-US"/>
        </a:p>
      </dgm:t>
    </dgm:pt>
    <dgm:pt modelId="{499C9B82-D217-41E0-997C-58647AF01C7C}">
      <dgm:prSet/>
      <dgm:spPr/>
      <dgm:t>
        <a:bodyPr/>
        <a:lstStyle/>
        <a:p>
          <a:pPr>
            <a:defRPr cap="all"/>
          </a:pPr>
          <a:r>
            <a:rPr lang="en-GB"/>
            <a:t>Excel offers powerful tools for managing spreadsheets and performing complex data analysis.</a:t>
          </a:r>
          <a:endParaRPr lang="en-US"/>
        </a:p>
      </dgm:t>
    </dgm:pt>
    <dgm:pt modelId="{EA51524D-95E5-4D11-82B1-DEA56E4EA0B8}" type="parTrans" cxnId="{DF5EE157-E708-4FDD-B4AB-715709134008}">
      <dgm:prSet/>
      <dgm:spPr/>
      <dgm:t>
        <a:bodyPr/>
        <a:lstStyle/>
        <a:p>
          <a:endParaRPr lang="en-US"/>
        </a:p>
      </dgm:t>
    </dgm:pt>
    <dgm:pt modelId="{FC909029-309E-4C8F-B681-7B8B619CAD72}" type="sibTrans" cxnId="{DF5EE157-E708-4FDD-B4AB-715709134008}">
      <dgm:prSet/>
      <dgm:spPr/>
      <dgm:t>
        <a:bodyPr/>
        <a:lstStyle/>
        <a:p>
          <a:endParaRPr lang="en-US"/>
        </a:p>
      </dgm:t>
    </dgm:pt>
    <dgm:pt modelId="{C9FE7759-D6E8-47D2-9160-7E6782B2A60D}">
      <dgm:prSet/>
      <dgm:spPr/>
      <dgm:t>
        <a:bodyPr/>
        <a:lstStyle/>
        <a:p>
          <a:pPr>
            <a:defRPr cap="all"/>
          </a:pPr>
          <a:r>
            <a:rPr lang="en-GB"/>
            <a:t>PowerPoint helps create engaging presentations for lectures, meetings, and proposals.</a:t>
          </a:r>
          <a:endParaRPr lang="en-US"/>
        </a:p>
      </dgm:t>
    </dgm:pt>
    <dgm:pt modelId="{80D1239A-8FFD-45F7-B631-5F01A3BF7766}" type="parTrans" cxnId="{B92F5912-45DB-41C7-84E9-70F1906DC925}">
      <dgm:prSet/>
      <dgm:spPr/>
      <dgm:t>
        <a:bodyPr/>
        <a:lstStyle/>
        <a:p>
          <a:endParaRPr lang="en-US"/>
        </a:p>
      </dgm:t>
    </dgm:pt>
    <dgm:pt modelId="{9DEDC581-D941-475F-B0DA-63111AA1A97A}" type="sibTrans" cxnId="{B92F5912-45DB-41C7-84E9-70F1906DC925}">
      <dgm:prSet/>
      <dgm:spPr/>
      <dgm:t>
        <a:bodyPr/>
        <a:lstStyle/>
        <a:p>
          <a:endParaRPr lang="en-US"/>
        </a:p>
      </dgm:t>
    </dgm:pt>
    <dgm:pt modelId="{FA7A275C-D002-4C0E-A8A3-5B2B7C4E00DD}" type="pres">
      <dgm:prSet presAssocID="{4CBDE857-8E98-453B-AAD6-1E09A5AEF581}" presName="root" presStyleCnt="0">
        <dgm:presLayoutVars>
          <dgm:dir/>
          <dgm:resizeHandles val="exact"/>
        </dgm:presLayoutVars>
      </dgm:prSet>
      <dgm:spPr/>
    </dgm:pt>
    <dgm:pt modelId="{CBCB8212-936A-4873-99CD-9FD5F5359BA1}" type="pres">
      <dgm:prSet presAssocID="{291E7B6B-93FD-4CB1-B3D6-C98771DF2788}" presName="compNode" presStyleCnt="0"/>
      <dgm:spPr/>
    </dgm:pt>
    <dgm:pt modelId="{65A8311B-42A9-48EB-A0F3-E1C59C632F3F}" type="pres">
      <dgm:prSet presAssocID="{291E7B6B-93FD-4CB1-B3D6-C98771DF2788}" presName="iconBgRect" presStyleLbl="bgShp" presStyleIdx="0" presStyleCnt="3"/>
      <dgm:spPr/>
    </dgm:pt>
    <dgm:pt modelId="{217A82CA-9D4A-4D5D-A93D-F5B3CB439651}" type="pres">
      <dgm:prSet presAssocID="{291E7B6B-93FD-4CB1-B3D6-C98771DF278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F861DB61-C23D-4D81-A840-EBB111FD875A}" type="pres">
      <dgm:prSet presAssocID="{291E7B6B-93FD-4CB1-B3D6-C98771DF2788}" presName="spaceRect" presStyleCnt="0"/>
      <dgm:spPr/>
    </dgm:pt>
    <dgm:pt modelId="{3F591392-28D1-4795-93F0-47B3A9AD9DEF}" type="pres">
      <dgm:prSet presAssocID="{291E7B6B-93FD-4CB1-B3D6-C98771DF2788}" presName="textRect" presStyleLbl="revTx" presStyleIdx="0" presStyleCnt="3">
        <dgm:presLayoutVars>
          <dgm:chMax val="1"/>
          <dgm:chPref val="1"/>
        </dgm:presLayoutVars>
      </dgm:prSet>
      <dgm:spPr/>
    </dgm:pt>
    <dgm:pt modelId="{42B4E37D-F3CC-4D61-8840-7EF0A5DB5560}" type="pres">
      <dgm:prSet presAssocID="{0F9FDB58-2C34-43EC-8F4B-3127BE22AD58}" presName="sibTrans" presStyleCnt="0"/>
      <dgm:spPr/>
    </dgm:pt>
    <dgm:pt modelId="{BABC32B2-FB71-413B-9331-89BDEAACF2AB}" type="pres">
      <dgm:prSet presAssocID="{499C9B82-D217-41E0-997C-58647AF01C7C}" presName="compNode" presStyleCnt="0"/>
      <dgm:spPr/>
    </dgm:pt>
    <dgm:pt modelId="{93FC5EAD-7EB1-4095-85A6-077BB9B8F7F4}" type="pres">
      <dgm:prSet presAssocID="{499C9B82-D217-41E0-997C-58647AF01C7C}" presName="iconBgRect" presStyleLbl="bgShp" presStyleIdx="1" presStyleCnt="3"/>
      <dgm:spPr/>
    </dgm:pt>
    <dgm:pt modelId="{A9077B53-C8AF-4AC9-A27D-9A4F92952435}" type="pres">
      <dgm:prSet presAssocID="{499C9B82-D217-41E0-997C-58647AF01C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9E7CD817-D19F-4468-8E51-C7A9E6ED5417}" type="pres">
      <dgm:prSet presAssocID="{499C9B82-D217-41E0-997C-58647AF01C7C}" presName="spaceRect" presStyleCnt="0"/>
      <dgm:spPr/>
    </dgm:pt>
    <dgm:pt modelId="{0CBF276A-135E-4062-A33D-DB0C383F5F22}" type="pres">
      <dgm:prSet presAssocID="{499C9B82-D217-41E0-997C-58647AF01C7C}" presName="textRect" presStyleLbl="revTx" presStyleIdx="1" presStyleCnt="3">
        <dgm:presLayoutVars>
          <dgm:chMax val="1"/>
          <dgm:chPref val="1"/>
        </dgm:presLayoutVars>
      </dgm:prSet>
      <dgm:spPr/>
    </dgm:pt>
    <dgm:pt modelId="{FA5964CA-6CA9-44A5-B4B4-55A4BB2977A1}" type="pres">
      <dgm:prSet presAssocID="{FC909029-309E-4C8F-B681-7B8B619CAD72}" presName="sibTrans" presStyleCnt="0"/>
      <dgm:spPr/>
    </dgm:pt>
    <dgm:pt modelId="{1F6F9FE2-E2F4-4195-A1C3-D20273BFE440}" type="pres">
      <dgm:prSet presAssocID="{C9FE7759-D6E8-47D2-9160-7E6782B2A60D}" presName="compNode" presStyleCnt="0"/>
      <dgm:spPr/>
    </dgm:pt>
    <dgm:pt modelId="{F8E51372-988E-4B21-B7FB-7BE1F99138B2}" type="pres">
      <dgm:prSet presAssocID="{C9FE7759-D6E8-47D2-9160-7E6782B2A60D}" presName="iconBgRect" presStyleLbl="bgShp" presStyleIdx="2" presStyleCnt="3"/>
      <dgm:spPr/>
    </dgm:pt>
    <dgm:pt modelId="{3B9D2F23-0BF2-46B6-BF7A-BA221185443E}" type="pres">
      <dgm:prSet presAssocID="{C9FE7759-D6E8-47D2-9160-7E6782B2A60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414CD46C-3164-4F01-A528-987066903807}" type="pres">
      <dgm:prSet presAssocID="{C9FE7759-D6E8-47D2-9160-7E6782B2A60D}" presName="spaceRect" presStyleCnt="0"/>
      <dgm:spPr/>
    </dgm:pt>
    <dgm:pt modelId="{62E2EC89-6349-4424-8D91-C337B59DAD00}" type="pres">
      <dgm:prSet presAssocID="{C9FE7759-D6E8-47D2-9160-7E6782B2A60D}" presName="textRect" presStyleLbl="revTx" presStyleIdx="2" presStyleCnt="3">
        <dgm:presLayoutVars>
          <dgm:chMax val="1"/>
          <dgm:chPref val="1"/>
        </dgm:presLayoutVars>
      </dgm:prSet>
      <dgm:spPr/>
    </dgm:pt>
  </dgm:ptLst>
  <dgm:cxnLst>
    <dgm:cxn modelId="{B92F5912-45DB-41C7-84E9-70F1906DC925}" srcId="{4CBDE857-8E98-453B-AAD6-1E09A5AEF581}" destId="{C9FE7759-D6E8-47D2-9160-7E6782B2A60D}" srcOrd="2" destOrd="0" parTransId="{80D1239A-8FFD-45F7-B631-5F01A3BF7766}" sibTransId="{9DEDC581-D941-475F-B0DA-63111AA1A97A}"/>
    <dgm:cxn modelId="{727B301D-A55D-4911-A4B7-5AB45BB4B62B}" type="presOf" srcId="{4CBDE857-8E98-453B-AAD6-1E09A5AEF581}" destId="{FA7A275C-D002-4C0E-A8A3-5B2B7C4E00DD}" srcOrd="0" destOrd="0" presId="urn:microsoft.com/office/officeart/2018/5/layout/IconCircleLabelList"/>
    <dgm:cxn modelId="{02531B6D-8E1B-493A-9141-87A4485E48BA}" type="presOf" srcId="{C9FE7759-D6E8-47D2-9160-7E6782B2A60D}" destId="{62E2EC89-6349-4424-8D91-C337B59DAD00}" srcOrd="0" destOrd="0" presId="urn:microsoft.com/office/officeart/2018/5/layout/IconCircleLabelList"/>
    <dgm:cxn modelId="{6179E974-4122-40B3-9C32-6822B08D3943}" type="presOf" srcId="{499C9B82-D217-41E0-997C-58647AF01C7C}" destId="{0CBF276A-135E-4062-A33D-DB0C383F5F22}" srcOrd="0" destOrd="0" presId="urn:microsoft.com/office/officeart/2018/5/layout/IconCircleLabelList"/>
    <dgm:cxn modelId="{DF5EE157-E708-4FDD-B4AB-715709134008}" srcId="{4CBDE857-8E98-453B-AAD6-1E09A5AEF581}" destId="{499C9B82-D217-41E0-997C-58647AF01C7C}" srcOrd="1" destOrd="0" parTransId="{EA51524D-95E5-4D11-82B1-DEA56E4EA0B8}" sibTransId="{FC909029-309E-4C8F-B681-7B8B619CAD72}"/>
    <dgm:cxn modelId="{390B9C9E-E3B2-46DA-A491-303A475E8BE0}" srcId="{4CBDE857-8E98-453B-AAD6-1E09A5AEF581}" destId="{291E7B6B-93FD-4CB1-B3D6-C98771DF2788}" srcOrd="0" destOrd="0" parTransId="{A7661F55-4AB4-46DA-A8F4-FD3FA0487AA3}" sibTransId="{0F9FDB58-2C34-43EC-8F4B-3127BE22AD58}"/>
    <dgm:cxn modelId="{34BCC9CC-5159-40F9-A9B6-8C75422CAEFF}" type="presOf" srcId="{291E7B6B-93FD-4CB1-B3D6-C98771DF2788}" destId="{3F591392-28D1-4795-93F0-47B3A9AD9DEF}" srcOrd="0" destOrd="0" presId="urn:microsoft.com/office/officeart/2018/5/layout/IconCircleLabelList"/>
    <dgm:cxn modelId="{15106CAD-0BAA-4829-BDFA-3EC245943BE6}" type="presParOf" srcId="{FA7A275C-D002-4C0E-A8A3-5B2B7C4E00DD}" destId="{CBCB8212-936A-4873-99CD-9FD5F5359BA1}" srcOrd="0" destOrd="0" presId="urn:microsoft.com/office/officeart/2018/5/layout/IconCircleLabelList"/>
    <dgm:cxn modelId="{DC642D0F-6FB1-43F8-8BD2-0482E3DD7D24}" type="presParOf" srcId="{CBCB8212-936A-4873-99CD-9FD5F5359BA1}" destId="{65A8311B-42A9-48EB-A0F3-E1C59C632F3F}" srcOrd="0" destOrd="0" presId="urn:microsoft.com/office/officeart/2018/5/layout/IconCircleLabelList"/>
    <dgm:cxn modelId="{EFC1A8AA-47F5-4638-BA48-ED58FCADE561}" type="presParOf" srcId="{CBCB8212-936A-4873-99CD-9FD5F5359BA1}" destId="{217A82CA-9D4A-4D5D-A93D-F5B3CB439651}" srcOrd="1" destOrd="0" presId="urn:microsoft.com/office/officeart/2018/5/layout/IconCircleLabelList"/>
    <dgm:cxn modelId="{F9BD464B-F7AE-410A-ABA5-6EFAC486EDE5}" type="presParOf" srcId="{CBCB8212-936A-4873-99CD-9FD5F5359BA1}" destId="{F861DB61-C23D-4D81-A840-EBB111FD875A}" srcOrd="2" destOrd="0" presId="urn:microsoft.com/office/officeart/2018/5/layout/IconCircleLabelList"/>
    <dgm:cxn modelId="{438C9FF7-B2DD-4EB4-A6AF-A62DA2B351E3}" type="presParOf" srcId="{CBCB8212-936A-4873-99CD-9FD5F5359BA1}" destId="{3F591392-28D1-4795-93F0-47B3A9AD9DEF}" srcOrd="3" destOrd="0" presId="urn:microsoft.com/office/officeart/2018/5/layout/IconCircleLabelList"/>
    <dgm:cxn modelId="{5D309ACD-848B-45CB-AF24-6386AEE53827}" type="presParOf" srcId="{FA7A275C-D002-4C0E-A8A3-5B2B7C4E00DD}" destId="{42B4E37D-F3CC-4D61-8840-7EF0A5DB5560}" srcOrd="1" destOrd="0" presId="urn:microsoft.com/office/officeart/2018/5/layout/IconCircleLabelList"/>
    <dgm:cxn modelId="{73842F4F-3C98-4E05-B517-B9B5436DED94}" type="presParOf" srcId="{FA7A275C-D002-4C0E-A8A3-5B2B7C4E00DD}" destId="{BABC32B2-FB71-413B-9331-89BDEAACF2AB}" srcOrd="2" destOrd="0" presId="urn:microsoft.com/office/officeart/2018/5/layout/IconCircleLabelList"/>
    <dgm:cxn modelId="{A88BDD23-2E40-4F4A-A65E-B9372416E662}" type="presParOf" srcId="{BABC32B2-FB71-413B-9331-89BDEAACF2AB}" destId="{93FC5EAD-7EB1-4095-85A6-077BB9B8F7F4}" srcOrd="0" destOrd="0" presId="urn:microsoft.com/office/officeart/2018/5/layout/IconCircleLabelList"/>
    <dgm:cxn modelId="{14E4C105-64DA-4F91-980C-49DEB7B79859}" type="presParOf" srcId="{BABC32B2-FB71-413B-9331-89BDEAACF2AB}" destId="{A9077B53-C8AF-4AC9-A27D-9A4F92952435}" srcOrd="1" destOrd="0" presId="urn:microsoft.com/office/officeart/2018/5/layout/IconCircleLabelList"/>
    <dgm:cxn modelId="{1058739F-2077-478F-AD06-562AC402E61C}" type="presParOf" srcId="{BABC32B2-FB71-413B-9331-89BDEAACF2AB}" destId="{9E7CD817-D19F-4468-8E51-C7A9E6ED5417}" srcOrd="2" destOrd="0" presId="urn:microsoft.com/office/officeart/2018/5/layout/IconCircleLabelList"/>
    <dgm:cxn modelId="{1DB3DEEA-0DF0-4CE1-9E6C-C4479013E200}" type="presParOf" srcId="{BABC32B2-FB71-413B-9331-89BDEAACF2AB}" destId="{0CBF276A-135E-4062-A33D-DB0C383F5F22}" srcOrd="3" destOrd="0" presId="urn:microsoft.com/office/officeart/2018/5/layout/IconCircleLabelList"/>
    <dgm:cxn modelId="{9F7EEE81-FCD7-47B2-B59D-3DD2BF81966A}" type="presParOf" srcId="{FA7A275C-D002-4C0E-A8A3-5B2B7C4E00DD}" destId="{FA5964CA-6CA9-44A5-B4B4-55A4BB2977A1}" srcOrd="3" destOrd="0" presId="urn:microsoft.com/office/officeart/2018/5/layout/IconCircleLabelList"/>
    <dgm:cxn modelId="{8159BC74-36E6-4101-A1A0-DDAEAD751547}" type="presParOf" srcId="{FA7A275C-D002-4C0E-A8A3-5B2B7C4E00DD}" destId="{1F6F9FE2-E2F4-4195-A1C3-D20273BFE440}" srcOrd="4" destOrd="0" presId="urn:microsoft.com/office/officeart/2018/5/layout/IconCircleLabelList"/>
    <dgm:cxn modelId="{2AC5DE09-3D12-45A7-A833-4DB5387AA763}" type="presParOf" srcId="{1F6F9FE2-E2F4-4195-A1C3-D20273BFE440}" destId="{F8E51372-988E-4B21-B7FB-7BE1F99138B2}" srcOrd="0" destOrd="0" presId="urn:microsoft.com/office/officeart/2018/5/layout/IconCircleLabelList"/>
    <dgm:cxn modelId="{658521C8-381B-48E9-9218-6FF0AF08F74B}" type="presParOf" srcId="{1F6F9FE2-E2F4-4195-A1C3-D20273BFE440}" destId="{3B9D2F23-0BF2-46B6-BF7A-BA221185443E}" srcOrd="1" destOrd="0" presId="urn:microsoft.com/office/officeart/2018/5/layout/IconCircleLabelList"/>
    <dgm:cxn modelId="{3D424108-3E96-4CB5-BA61-94CE815F899E}" type="presParOf" srcId="{1F6F9FE2-E2F4-4195-A1C3-D20273BFE440}" destId="{414CD46C-3164-4F01-A528-987066903807}" srcOrd="2" destOrd="0" presId="urn:microsoft.com/office/officeart/2018/5/layout/IconCircleLabelList"/>
    <dgm:cxn modelId="{2CDB6CE9-871E-4C28-B4A5-D1930D193871}" type="presParOf" srcId="{1F6F9FE2-E2F4-4195-A1C3-D20273BFE440}" destId="{62E2EC89-6349-4424-8D91-C337B59DAD0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8EFAE5-F034-4F3D-AFD3-6B6CE18B6F3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3333FD1-0925-4E3F-B0DB-60B44E1E22D8}">
      <dgm:prSet/>
      <dgm:spPr/>
      <dgm:t>
        <a:bodyPr/>
        <a:lstStyle/>
        <a:p>
          <a:r>
            <a:rPr lang="en-GB" b="0" i="0" baseline="0"/>
            <a:t>LinkedIn Learning is an online platform where you can take eLearning courses to help your current studies or build skills for your future career.</a:t>
          </a:r>
          <a:endParaRPr lang="en-US"/>
        </a:p>
      </dgm:t>
    </dgm:pt>
    <dgm:pt modelId="{EE548838-462C-4FE7-9DF5-224A0F5B31BD}" type="parTrans" cxnId="{C832EE70-1CE5-4B99-A371-6C675A419A02}">
      <dgm:prSet/>
      <dgm:spPr/>
      <dgm:t>
        <a:bodyPr/>
        <a:lstStyle/>
        <a:p>
          <a:endParaRPr lang="en-US"/>
        </a:p>
      </dgm:t>
    </dgm:pt>
    <dgm:pt modelId="{A03E7E18-6C13-46E9-BD0D-FCC7BFF7E374}" type="sibTrans" cxnId="{C832EE70-1CE5-4B99-A371-6C675A419A02}">
      <dgm:prSet/>
      <dgm:spPr/>
      <dgm:t>
        <a:bodyPr/>
        <a:lstStyle/>
        <a:p>
          <a:endParaRPr lang="en-US"/>
        </a:p>
      </dgm:t>
    </dgm:pt>
    <dgm:pt modelId="{B9886B6A-A243-4F45-8C4F-12F7C0CDCDB1}">
      <dgm:prSet/>
      <dgm:spPr/>
      <dgm:t>
        <a:bodyPr/>
        <a:lstStyle/>
        <a:p>
          <a:r>
            <a:rPr lang="en-GB" b="0" i="0" baseline="0"/>
            <a:t>These courses are delivered by industry experts and are designed to support both professional and personal development.</a:t>
          </a:r>
          <a:endParaRPr lang="en-US"/>
        </a:p>
      </dgm:t>
    </dgm:pt>
    <dgm:pt modelId="{2C550D69-6F9B-44BF-9D73-B929A7659180}" type="parTrans" cxnId="{A9139BD3-91E8-4F48-B25D-37DE670E6FDC}">
      <dgm:prSet/>
      <dgm:spPr/>
      <dgm:t>
        <a:bodyPr/>
        <a:lstStyle/>
        <a:p>
          <a:endParaRPr lang="en-US"/>
        </a:p>
      </dgm:t>
    </dgm:pt>
    <dgm:pt modelId="{9AD47B09-057C-486F-8CE8-3DA0DBC9C6AA}" type="sibTrans" cxnId="{A9139BD3-91E8-4F48-B25D-37DE670E6FDC}">
      <dgm:prSet/>
      <dgm:spPr/>
      <dgm:t>
        <a:bodyPr/>
        <a:lstStyle/>
        <a:p>
          <a:endParaRPr lang="en-US"/>
        </a:p>
      </dgm:t>
    </dgm:pt>
    <dgm:pt modelId="{25F6C501-5777-4A58-A16E-2D7A9C33F44C}" type="pres">
      <dgm:prSet presAssocID="{288EFAE5-F034-4F3D-AFD3-6B6CE18B6F3E}" presName="root" presStyleCnt="0">
        <dgm:presLayoutVars>
          <dgm:dir/>
          <dgm:resizeHandles val="exact"/>
        </dgm:presLayoutVars>
      </dgm:prSet>
      <dgm:spPr/>
    </dgm:pt>
    <dgm:pt modelId="{2FF76764-2386-4829-B653-7ABC50782921}" type="pres">
      <dgm:prSet presAssocID="{E3333FD1-0925-4E3F-B0DB-60B44E1E22D8}" presName="compNode" presStyleCnt="0"/>
      <dgm:spPr/>
    </dgm:pt>
    <dgm:pt modelId="{55F26BDE-EC62-415A-82E7-C896222F6088}" type="pres">
      <dgm:prSet presAssocID="{E3333FD1-0925-4E3F-B0DB-60B44E1E22D8}" presName="bgRect" presStyleLbl="bgShp" presStyleIdx="0" presStyleCnt="2"/>
      <dgm:spPr/>
    </dgm:pt>
    <dgm:pt modelId="{C834BE85-5607-4865-838C-2FC0D6E34153}" type="pres">
      <dgm:prSet presAssocID="{E3333FD1-0925-4E3F-B0DB-60B44E1E22D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6ECD4C4E-45C8-4E31-BA28-B0271A1C0137}" type="pres">
      <dgm:prSet presAssocID="{E3333FD1-0925-4E3F-B0DB-60B44E1E22D8}" presName="spaceRect" presStyleCnt="0"/>
      <dgm:spPr/>
    </dgm:pt>
    <dgm:pt modelId="{4701062C-56E5-48D3-A911-0F648679C1BB}" type="pres">
      <dgm:prSet presAssocID="{E3333FD1-0925-4E3F-B0DB-60B44E1E22D8}" presName="parTx" presStyleLbl="revTx" presStyleIdx="0" presStyleCnt="2">
        <dgm:presLayoutVars>
          <dgm:chMax val="0"/>
          <dgm:chPref val="0"/>
        </dgm:presLayoutVars>
      </dgm:prSet>
      <dgm:spPr/>
    </dgm:pt>
    <dgm:pt modelId="{2C63F018-1B25-465F-8305-966C70378416}" type="pres">
      <dgm:prSet presAssocID="{A03E7E18-6C13-46E9-BD0D-FCC7BFF7E374}" presName="sibTrans" presStyleCnt="0"/>
      <dgm:spPr/>
    </dgm:pt>
    <dgm:pt modelId="{7E2B8B51-7B7C-49C7-BBC3-75029CB332B1}" type="pres">
      <dgm:prSet presAssocID="{B9886B6A-A243-4F45-8C4F-12F7C0CDCDB1}" presName="compNode" presStyleCnt="0"/>
      <dgm:spPr/>
    </dgm:pt>
    <dgm:pt modelId="{27EEBE15-4D0A-46A6-8F06-650C5C3D545D}" type="pres">
      <dgm:prSet presAssocID="{B9886B6A-A243-4F45-8C4F-12F7C0CDCDB1}" presName="bgRect" presStyleLbl="bgShp" presStyleIdx="1" presStyleCnt="2"/>
      <dgm:spPr/>
    </dgm:pt>
    <dgm:pt modelId="{4633D1A7-6728-42BA-9604-8BA7DBCC0288}" type="pres">
      <dgm:prSet presAssocID="{B9886B6A-A243-4F45-8C4F-12F7C0CDCDB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080E4B4A-CC84-406C-BFFF-D11CAFE76846}" type="pres">
      <dgm:prSet presAssocID="{B9886B6A-A243-4F45-8C4F-12F7C0CDCDB1}" presName="spaceRect" presStyleCnt="0"/>
      <dgm:spPr/>
    </dgm:pt>
    <dgm:pt modelId="{F899E54E-05D4-4E8C-A6B0-BA115C5DED9B}" type="pres">
      <dgm:prSet presAssocID="{B9886B6A-A243-4F45-8C4F-12F7C0CDCDB1}" presName="parTx" presStyleLbl="revTx" presStyleIdx="1" presStyleCnt="2">
        <dgm:presLayoutVars>
          <dgm:chMax val="0"/>
          <dgm:chPref val="0"/>
        </dgm:presLayoutVars>
      </dgm:prSet>
      <dgm:spPr/>
    </dgm:pt>
  </dgm:ptLst>
  <dgm:cxnLst>
    <dgm:cxn modelId="{06D8D50A-E96B-4EEF-8B48-464FDF5E9B6A}" type="presOf" srcId="{B9886B6A-A243-4F45-8C4F-12F7C0CDCDB1}" destId="{F899E54E-05D4-4E8C-A6B0-BA115C5DED9B}" srcOrd="0" destOrd="0" presId="urn:microsoft.com/office/officeart/2018/2/layout/IconVerticalSolidList"/>
    <dgm:cxn modelId="{7BA3E00E-AE97-46D9-AD7D-83362B6F2F4D}" type="presOf" srcId="{288EFAE5-F034-4F3D-AFD3-6B6CE18B6F3E}" destId="{25F6C501-5777-4A58-A16E-2D7A9C33F44C}" srcOrd="0" destOrd="0" presId="urn:microsoft.com/office/officeart/2018/2/layout/IconVerticalSolidList"/>
    <dgm:cxn modelId="{C832EE70-1CE5-4B99-A371-6C675A419A02}" srcId="{288EFAE5-F034-4F3D-AFD3-6B6CE18B6F3E}" destId="{E3333FD1-0925-4E3F-B0DB-60B44E1E22D8}" srcOrd="0" destOrd="0" parTransId="{EE548838-462C-4FE7-9DF5-224A0F5B31BD}" sibTransId="{A03E7E18-6C13-46E9-BD0D-FCC7BFF7E374}"/>
    <dgm:cxn modelId="{A9139BD3-91E8-4F48-B25D-37DE670E6FDC}" srcId="{288EFAE5-F034-4F3D-AFD3-6B6CE18B6F3E}" destId="{B9886B6A-A243-4F45-8C4F-12F7C0CDCDB1}" srcOrd="1" destOrd="0" parTransId="{2C550D69-6F9B-44BF-9D73-B929A7659180}" sibTransId="{9AD47B09-057C-486F-8CE8-3DA0DBC9C6AA}"/>
    <dgm:cxn modelId="{21072FFF-4EEE-4C84-A12E-CAA70FA959E0}" type="presOf" srcId="{E3333FD1-0925-4E3F-B0DB-60B44E1E22D8}" destId="{4701062C-56E5-48D3-A911-0F648679C1BB}" srcOrd="0" destOrd="0" presId="urn:microsoft.com/office/officeart/2018/2/layout/IconVerticalSolidList"/>
    <dgm:cxn modelId="{0F553AE5-7C74-4855-B617-A98599C92ABA}" type="presParOf" srcId="{25F6C501-5777-4A58-A16E-2D7A9C33F44C}" destId="{2FF76764-2386-4829-B653-7ABC50782921}" srcOrd="0" destOrd="0" presId="urn:microsoft.com/office/officeart/2018/2/layout/IconVerticalSolidList"/>
    <dgm:cxn modelId="{9D7A1F69-45F2-4777-83D3-61C42D28E31D}" type="presParOf" srcId="{2FF76764-2386-4829-B653-7ABC50782921}" destId="{55F26BDE-EC62-415A-82E7-C896222F6088}" srcOrd="0" destOrd="0" presId="urn:microsoft.com/office/officeart/2018/2/layout/IconVerticalSolidList"/>
    <dgm:cxn modelId="{12BD13AD-5CC2-4877-894E-5D1303E9EA1F}" type="presParOf" srcId="{2FF76764-2386-4829-B653-7ABC50782921}" destId="{C834BE85-5607-4865-838C-2FC0D6E34153}" srcOrd="1" destOrd="0" presId="urn:microsoft.com/office/officeart/2018/2/layout/IconVerticalSolidList"/>
    <dgm:cxn modelId="{F6989128-950F-400C-912F-19E1C8AA76C5}" type="presParOf" srcId="{2FF76764-2386-4829-B653-7ABC50782921}" destId="{6ECD4C4E-45C8-4E31-BA28-B0271A1C0137}" srcOrd="2" destOrd="0" presId="urn:microsoft.com/office/officeart/2018/2/layout/IconVerticalSolidList"/>
    <dgm:cxn modelId="{108C8ED0-3719-448B-9A3A-E000F0B600EE}" type="presParOf" srcId="{2FF76764-2386-4829-B653-7ABC50782921}" destId="{4701062C-56E5-48D3-A911-0F648679C1BB}" srcOrd="3" destOrd="0" presId="urn:microsoft.com/office/officeart/2018/2/layout/IconVerticalSolidList"/>
    <dgm:cxn modelId="{D087DDE4-C5A3-4B1E-B9F5-29BF2DAD9201}" type="presParOf" srcId="{25F6C501-5777-4A58-A16E-2D7A9C33F44C}" destId="{2C63F018-1B25-465F-8305-966C70378416}" srcOrd="1" destOrd="0" presId="urn:microsoft.com/office/officeart/2018/2/layout/IconVerticalSolidList"/>
    <dgm:cxn modelId="{09DED907-E5E1-4F17-8B0B-085D8E68C5D1}" type="presParOf" srcId="{25F6C501-5777-4A58-A16E-2D7A9C33F44C}" destId="{7E2B8B51-7B7C-49C7-BBC3-75029CB332B1}" srcOrd="2" destOrd="0" presId="urn:microsoft.com/office/officeart/2018/2/layout/IconVerticalSolidList"/>
    <dgm:cxn modelId="{0E871CB4-DA9D-47D9-B1C0-38329C5848E8}" type="presParOf" srcId="{7E2B8B51-7B7C-49C7-BBC3-75029CB332B1}" destId="{27EEBE15-4D0A-46A6-8F06-650C5C3D545D}" srcOrd="0" destOrd="0" presId="urn:microsoft.com/office/officeart/2018/2/layout/IconVerticalSolidList"/>
    <dgm:cxn modelId="{107B8539-FD0D-4D9D-B228-5D4F00B50198}" type="presParOf" srcId="{7E2B8B51-7B7C-49C7-BBC3-75029CB332B1}" destId="{4633D1A7-6728-42BA-9604-8BA7DBCC0288}" srcOrd="1" destOrd="0" presId="urn:microsoft.com/office/officeart/2018/2/layout/IconVerticalSolidList"/>
    <dgm:cxn modelId="{691EBDA7-7219-4BD8-AA89-AD18ABFF6911}" type="presParOf" srcId="{7E2B8B51-7B7C-49C7-BBC3-75029CB332B1}" destId="{080E4B4A-CC84-406C-BFFF-D11CAFE76846}" srcOrd="2" destOrd="0" presId="urn:microsoft.com/office/officeart/2018/2/layout/IconVerticalSolidList"/>
    <dgm:cxn modelId="{DF1CAA4D-4052-4812-9731-614DA8D1B21B}" type="presParOf" srcId="{7E2B8B51-7B7C-49C7-BBC3-75029CB332B1}" destId="{F899E54E-05D4-4E8C-A6B0-BA115C5DED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B1C2B-0B6C-4C18-98C1-BB96AD7268DE}">
      <dsp:nvSpPr>
        <dsp:cNvPr id="0" name=""/>
        <dsp:cNvSpPr/>
      </dsp:nvSpPr>
      <dsp:spPr>
        <a:xfrm>
          <a:off x="0" y="429865"/>
          <a:ext cx="2685851" cy="161151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defRPr cap="all"/>
          </a:pPr>
          <a:r>
            <a:rPr lang="en-GB" sz="3100" kern="1200"/>
            <a:t>Strengths </a:t>
          </a:r>
          <a:endParaRPr lang="en-US" sz="3100" kern="1200"/>
        </a:p>
      </dsp:txBody>
      <dsp:txXfrm>
        <a:off x="0" y="429865"/>
        <a:ext cx="2685851" cy="1611510"/>
      </dsp:txXfrm>
    </dsp:sp>
    <dsp:sp modelId="{225733A4-DB91-42F0-8571-1F9C55C06E13}">
      <dsp:nvSpPr>
        <dsp:cNvPr id="0" name=""/>
        <dsp:cNvSpPr/>
      </dsp:nvSpPr>
      <dsp:spPr>
        <a:xfrm>
          <a:off x="2954436" y="429865"/>
          <a:ext cx="2685851" cy="161151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defRPr cap="all"/>
          </a:pPr>
          <a:r>
            <a:rPr lang="en-GB" sz="3100" kern="1200" dirty="0"/>
            <a:t>Digital skill for work</a:t>
          </a:r>
          <a:endParaRPr lang="en-US" sz="3100" kern="1200" dirty="0"/>
        </a:p>
      </dsp:txBody>
      <dsp:txXfrm>
        <a:off x="2954436" y="429865"/>
        <a:ext cx="2685851" cy="1611510"/>
      </dsp:txXfrm>
    </dsp:sp>
    <dsp:sp modelId="{0865DF71-2DC6-4584-8B76-81814D37C76B}">
      <dsp:nvSpPr>
        <dsp:cNvPr id="0" name=""/>
        <dsp:cNvSpPr/>
      </dsp:nvSpPr>
      <dsp:spPr>
        <a:xfrm>
          <a:off x="5908873" y="429865"/>
          <a:ext cx="2685851" cy="161151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defRPr cap="all"/>
          </a:pPr>
          <a:r>
            <a:rPr lang="en-GB" sz="3100" kern="1200"/>
            <a:t>Preparing for digital learning</a:t>
          </a:r>
          <a:endParaRPr lang="en-US" sz="3100" kern="1200"/>
        </a:p>
      </dsp:txBody>
      <dsp:txXfrm>
        <a:off x="5908873" y="429865"/>
        <a:ext cx="2685851" cy="1611510"/>
      </dsp:txXfrm>
    </dsp:sp>
    <dsp:sp modelId="{5BE4353E-90A1-493E-85B4-0C7E40181760}">
      <dsp:nvSpPr>
        <dsp:cNvPr id="0" name=""/>
        <dsp:cNvSpPr/>
      </dsp:nvSpPr>
      <dsp:spPr>
        <a:xfrm>
          <a:off x="0" y="2309961"/>
          <a:ext cx="2685851" cy="161151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defRPr cap="all"/>
          </a:pPr>
          <a:r>
            <a:rPr lang="en-GB" sz="3100" kern="1200"/>
            <a:t>weaknesses</a:t>
          </a:r>
          <a:endParaRPr lang="en-US" sz="3100" kern="1200"/>
        </a:p>
      </dsp:txBody>
      <dsp:txXfrm>
        <a:off x="0" y="2309961"/>
        <a:ext cx="2685851" cy="1611510"/>
      </dsp:txXfrm>
    </dsp:sp>
    <dsp:sp modelId="{01D90C2B-D8D4-45C1-AA4C-4B93D2A6A83D}">
      <dsp:nvSpPr>
        <dsp:cNvPr id="0" name=""/>
        <dsp:cNvSpPr/>
      </dsp:nvSpPr>
      <dsp:spPr>
        <a:xfrm>
          <a:off x="2954436" y="2309961"/>
          <a:ext cx="2685851" cy="161151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defRPr cap="all"/>
          </a:pPr>
          <a:r>
            <a:rPr lang="en-GB" sz="3100" kern="1200"/>
            <a:t>Data literacy</a:t>
          </a:r>
          <a:endParaRPr lang="en-US" sz="3100" kern="1200"/>
        </a:p>
      </dsp:txBody>
      <dsp:txXfrm>
        <a:off x="2954436" y="2309961"/>
        <a:ext cx="2685851" cy="1611510"/>
      </dsp:txXfrm>
    </dsp:sp>
    <dsp:sp modelId="{6C1611D5-1368-4BC9-9F41-4AD6932BDA34}">
      <dsp:nvSpPr>
        <dsp:cNvPr id="0" name=""/>
        <dsp:cNvSpPr/>
      </dsp:nvSpPr>
      <dsp:spPr>
        <a:xfrm>
          <a:off x="5908873" y="2309961"/>
          <a:ext cx="2685851" cy="161151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defRPr cap="all"/>
          </a:pPr>
          <a:r>
            <a:rPr lang="en-GB" sz="3100" kern="1200"/>
            <a:t>Problem solving</a:t>
          </a:r>
          <a:endParaRPr lang="en-US" sz="3100" kern="1200"/>
        </a:p>
      </dsp:txBody>
      <dsp:txXfrm>
        <a:off x="5908873" y="2309961"/>
        <a:ext cx="2685851" cy="16115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1972F-9C11-4011-B575-FE0BD5E3144F}">
      <dsp:nvSpPr>
        <dsp:cNvPr id="0" name=""/>
        <dsp:cNvSpPr/>
      </dsp:nvSpPr>
      <dsp:spPr>
        <a:xfrm>
          <a:off x="1084362" y="375668"/>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1D7EFB-1F2C-4900-93C2-D697953690FB}">
      <dsp:nvSpPr>
        <dsp:cNvPr id="0" name=""/>
        <dsp:cNvSpPr/>
      </dsp:nvSpPr>
      <dsp:spPr>
        <a:xfrm>
          <a:off x="1552362"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A1D9FE-E33E-4A20-9B51-997C8A1AD8C3}">
      <dsp:nvSpPr>
        <dsp:cNvPr id="0" name=""/>
        <dsp:cNvSpPr/>
      </dsp:nvSpPr>
      <dsp:spPr>
        <a:xfrm>
          <a:off x="382362"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0" i="0" kern="1200" baseline="0"/>
            <a:t>Read your report. </a:t>
          </a:r>
          <a:endParaRPr lang="en-US" sz="2500" kern="1200"/>
        </a:p>
      </dsp:txBody>
      <dsp:txXfrm>
        <a:off x="382362" y="3255669"/>
        <a:ext cx="3600000" cy="720000"/>
      </dsp:txXfrm>
    </dsp:sp>
    <dsp:sp modelId="{0DFD4CFA-A611-449A-B4E7-D0BABC2D9B65}">
      <dsp:nvSpPr>
        <dsp:cNvPr id="0" name=""/>
        <dsp:cNvSpPr/>
      </dsp:nvSpPr>
      <dsp:spPr>
        <a:xfrm>
          <a:off x="5314362" y="375668"/>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400AF1-C9C5-452B-8D9A-C8988A7B5C7F}">
      <dsp:nvSpPr>
        <dsp:cNvPr id="0" name=""/>
        <dsp:cNvSpPr/>
      </dsp:nvSpPr>
      <dsp:spPr>
        <a:xfrm>
          <a:off x="5782362"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01E251-C263-4711-8C6E-0CA9DDF87263}">
      <dsp:nvSpPr>
        <dsp:cNvPr id="0" name=""/>
        <dsp:cNvSpPr/>
      </dsp:nvSpPr>
      <dsp:spPr>
        <a:xfrm>
          <a:off x="4612362"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0" i="0" kern="1200" baseline="0"/>
            <a:t>Create and review your plan.</a:t>
          </a:r>
          <a:endParaRPr lang="en-US" sz="2500" kern="1200"/>
        </a:p>
      </dsp:txBody>
      <dsp:txXfrm>
        <a:off x="4612362" y="3255669"/>
        <a:ext cx="36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CB5E9-5C3F-4F4E-916A-7F48624DAAAB}">
      <dsp:nvSpPr>
        <dsp:cNvPr id="0" name=""/>
        <dsp:cNvSpPr/>
      </dsp:nvSpPr>
      <dsp:spPr>
        <a:xfrm>
          <a:off x="885554" y="1106972"/>
          <a:ext cx="1096652" cy="10966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8BA4E7-67FB-486A-836E-C706C9BB3517}">
      <dsp:nvSpPr>
        <dsp:cNvPr id="0" name=""/>
        <dsp:cNvSpPr/>
      </dsp:nvSpPr>
      <dsp:spPr>
        <a:xfrm>
          <a:off x="215378" y="2524365"/>
          <a:ext cx="24370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90000"/>
            </a:lnSpc>
            <a:spcBef>
              <a:spcPct val="0"/>
            </a:spcBef>
            <a:spcAft>
              <a:spcPct val="35000"/>
            </a:spcAft>
            <a:buNone/>
          </a:pPr>
          <a:r>
            <a:rPr lang="en-US" sz="3500" b="1" i="0" kern="1200" baseline="0" dirty="0"/>
            <a:t>Word</a:t>
          </a:r>
          <a:endParaRPr lang="en-US" sz="3500" kern="1200" dirty="0"/>
        </a:p>
      </dsp:txBody>
      <dsp:txXfrm>
        <a:off x="215378" y="2524365"/>
        <a:ext cx="2437005" cy="720000"/>
      </dsp:txXfrm>
    </dsp:sp>
    <dsp:sp modelId="{4E1D4F54-CBCA-4167-A307-5026F2FF80D1}">
      <dsp:nvSpPr>
        <dsp:cNvPr id="0" name=""/>
        <dsp:cNvSpPr/>
      </dsp:nvSpPr>
      <dsp:spPr>
        <a:xfrm>
          <a:off x="3749036" y="1106972"/>
          <a:ext cx="1096652" cy="10966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E83278-18DB-4D32-B2BC-D637D48C4BF3}">
      <dsp:nvSpPr>
        <dsp:cNvPr id="0" name=""/>
        <dsp:cNvSpPr/>
      </dsp:nvSpPr>
      <dsp:spPr>
        <a:xfrm>
          <a:off x="3078859" y="2524365"/>
          <a:ext cx="24370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90000"/>
            </a:lnSpc>
            <a:spcBef>
              <a:spcPct val="0"/>
            </a:spcBef>
            <a:spcAft>
              <a:spcPct val="35000"/>
            </a:spcAft>
            <a:buNone/>
          </a:pPr>
          <a:r>
            <a:rPr lang="en-US" sz="3500" b="1" i="0" kern="1200" baseline="0" dirty="0"/>
            <a:t>Excel</a:t>
          </a:r>
          <a:endParaRPr lang="en-US" sz="3500" kern="1200" dirty="0"/>
        </a:p>
      </dsp:txBody>
      <dsp:txXfrm>
        <a:off x="3078859" y="2524365"/>
        <a:ext cx="2437005" cy="720000"/>
      </dsp:txXfrm>
    </dsp:sp>
    <dsp:sp modelId="{0999F6CD-56CF-4157-820C-2FE9441B7511}">
      <dsp:nvSpPr>
        <dsp:cNvPr id="0" name=""/>
        <dsp:cNvSpPr/>
      </dsp:nvSpPr>
      <dsp:spPr>
        <a:xfrm>
          <a:off x="6612517" y="1106972"/>
          <a:ext cx="1096652" cy="10966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F14BE6-7114-4365-8145-B766F1004399}">
      <dsp:nvSpPr>
        <dsp:cNvPr id="0" name=""/>
        <dsp:cNvSpPr/>
      </dsp:nvSpPr>
      <dsp:spPr>
        <a:xfrm>
          <a:off x="5942341" y="2524365"/>
          <a:ext cx="24370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90000"/>
            </a:lnSpc>
            <a:spcBef>
              <a:spcPct val="0"/>
            </a:spcBef>
            <a:spcAft>
              <a:spcPct val="35000"/>
            </a:spcAft>
            <a:buNone/>
          </a:pPr>
          <a:r>
            <a:rPr lang="en-US" sz="3500" b="1" i="0" kern="1200" baseline="0" dirty="0"/>
            <a:t>PowerPoint</a:t>
          </a:r>
          <a:r>
            <a:rPr lang="en-GB" sz="3500" b="1" i="0" kern="1200" baseline="0" dirty="0"/>
            <a:t> </a:t>
          </a:r>
          <a:endParaRPr lang="en-US" sz="3500" kern="1200" dirty="0"/>
        </a:p>
      </dsp:txBody>
      <dsp:txXfrm>
        <a:off x="5942341" y="2524365"/>
        <a:ext cx="2437005"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8311B-42A9-48EB-A0F3-E1C59C632F3F}">
      <dsp:nvSpPr>
        <dsp:cNvPr id="0" name=""/>
        <dsp:cNvSpPr/>
      </dsp:nvSpPr>
      <dsp:spPr>
        <a:xfrm>
          <a:off x="551112" y="803169"/>
          <a:ext cx="1544062" cy="1544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7A82CA-9D4A-4D5D-A93D-F5B3CB439651}">
      <dsp:nvSpPr>
        <dsp:cNvPr id="0" name=""/>
        <dsp:cNvSpPr/>
      </dsp:nvSpPr>
      <dsp:spPr>
        <a:xfrm>
          <a:off x="880175" y="1132231"/>
          <a:ext cx="885937" cy="885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591392-28D1-4795-93F0-47B3A9AD9DEF}">
      <dsp:nvSpPr>
        <dsp:cNvPr id="0" name=""/>
        <dsp:cNvSpPr/>
      </dsp:nvSpPr>
      <dsp:spPr>
        <a:xfrm>
          <a:off x="57518" y="2828169"/>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Microsoft Word is essential for creating and editing documents in academic and professional settings</a:t>
          </a:r>
          <a:endParaRPr lang="en-US" sz="1200" kern="1200"/>
        </a:p>
      </dsp:txBody>
      <dsp:txXfrm>
        <a:off x="57518" y="2828169"/>
        <a:ext cx="2531250" cy="720000"/>
      </dsp:txXfrm>
    </dsp:sp>
    <dsp:sp modelId="{93FC5EAD-7EB1-4095-85A6-077BB9B8F7F4}">
      <dsp:nvSpPr>
        <dsp:cNvPr id="0" name=""/>
        <dsp:cNvSpPr/>
      </dsp:nvSpPr>
      <dsp:spPr>
        <a:xfrm>
          <a:off x="3525331" y="803169"/>
          <a:ext cx="1544062" cy="1544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77B53-C8AF-4AC9-A27D-9A4F92952435}">
      <dsp:nvSpPr>
        <dsp:cNvPr id="0" name=""/>
        <dsp:cNvSpPr/>
      </dsp:nvSpPr>
      <dsp:spPr>
        <a:xfrm>
          <a:off x="3854393" y="1132231"/>
          <a:ext cx="885937" cy="885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BF276A-135E-4062-A33D-DB0C383F5F22}">
      <dsp:nvSpPr>
        <dsp:cNvPr id="0" name=""/>
        <dsp:cNvSpPr/>
      </dsp:nvSpPr>
      <dsp:spPr>
        <a:xfrm>
          <a:off x="3031737" y="2828169"/>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Excel offers powerful tools for managing spreadsheets and performing complex data analysis.</a:t>
          </a:r>
          <a:endParaRPr lang="en-US" sz="1200" kern="1200"/>
        </a:p>
      </dsp:txBody>
      <dsp:txXfrm>
        <a:off x="3031737" y="2828169"/>
        <a:ext cx="2531250" cy="720000"/>
      </dsp:txXfrm>
    </dsp:sp>
    <dsp:sp modelId="{F8E51372-988E-4B21-B7FB-7BE1F99138B2}">
      <dsp:nvSpPr>
        <dsp:cNvPr id="0" name=""/>
        <dsp:cNvSpPr/>
      </dsp:nvSpPr>
      <dsp:spPr>
        <a:xfrm>
          <a:off x="6499550" y="803169"/>
          <a:ext cx="1544062" cy="1544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9D2F23-0BF2-46B6-BF7A-BA221185443E}">
      <dsp:nvSpPr>
        <dsp:cNvPr id="0" name=""/>
        <dsp:cNvSpPr/>
      </dsp:nvSpPr>
      <dsp:spPr>
        <a:xfrm>
          <a:off x="6828612" y="1132231"/>
          <a:ext cx="885937" cy="8859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E2EC89-6349-4424-8D91-C337B59DAD00}">
      <dsp:nvSpPr>
        <dsp:cNvPr id="0" name=""/>
        <dsp:cNvSpPr/>
      </dsp:nvSpPr>
      <dsp:spPr>
        <a:xfrm>
          <a:off x="6005956" y="2828169"/>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PowerPoint helps create engaging presentations for lectures, meetings, and proposals.</a:t>
          </a:r>
          <a:endParaRPr lang="en-US" sz="1200" kern="1200"/>
        </a:p>
      </dsp:txBody>
      <dsp:txXfrm>
        <a:off x="6005956" y="2828169"/>
        <a:ext cx="25312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F26BDE-EC62-415A-82E7-C896222F6088}">
      <dsp:nvSpPr>
        <dsp:cNvPr id="0" name=""/>
        <dsp:cNvSpPr/>
      </dsp:nvSpPr>
      <dsp:spPr>
        <a:xfrm>
          <a:off x="0" y="707092"/>
          <a:ext cx="8594725"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34BE85-5607-4865-838C-2FC0D6E34153}">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01062C-56E5-48D3-A911-0F648679C1BB}">
      <dsp:nvSpPr>
        <dsp:cNvPr id="0" name=""/>
        <dsp:cNvSpPr/>
      </dsp:nvSpPr>
      <dsp:spPr>
        <a:xfrm>
          <a:off x="1507738" y="707092"/>
          <a:ext cx="7086986"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66800">
            <a:lnSpc>
              <a:spcPct val="90000"/>
            </a:lnSpc>
            <a:spcBef>
              <a:spcPct val="0"/>
            </a:spcBef>
            <a:spcAft>
              <a:spcPct val="35000"/>
            </a:spcAft>
            <a:buNone/>
          </a:pPr>
          <a:r>
            <a:rPr lang="en-GB" sz="2400" b="0" i="0" kern="1200" baseline="0"/>
            <a:t>LinkedIn Learning is an online platform where you can take eLearning courses to help your current studies or build skills for your future career.</a:t>
          </a:r>
          <a:endParaRPr lang="en-US" sz="2400" kern="1200"/>
        </a:p>
      </dsp:txBody>
      <dsp:txXfrm>
        <a:off x="1507738" y="707092"/>
        <a:ext cx="7086986" cy="1305401"/>
      </dsp:txXfrm>
    </dsp:sp>
    <dsp:sp modelId="{27EEBE15-4D0A-46A6-8F06-650C5C3D545D}">
      <dsp:nvSpPr>
        <dsp:cNvPr id="0" name=""/>
        <dsp:cNvSpPr/>
      </dsp:nvSpPr>
      <dsp:spPr>
        <a:xfrm>
          <a:off x="0" y="2338844"/>
          <a:ext cx="8594725"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33D1A7-6728-42BA-9604-8BA7DBCC0288}">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99E54E-05D4-4E8C-A6B0-BA115C5DED9B}">
      <dsp:nvSpPr>
        <dsp:cNvPr id="0" name=""/>
        <dsp:cNvSpPr/>
      </dsp:nvSpPr>
      <dsp:spPr>
        <a:xfrm>
          <a:off x="1507738" y="2338844"/>
          <a:ext cx="7086986"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66800">
            <a:lnSpc>
              <a:spcPct val="90000"/>
            </a:lnSpc>
            <a:spcBef>
              <a:spcPct val="0"/>
            </a:spcBef>
            <a:spcAft>
              <a:spcPct val="35000"/>
            </a:spcAft>
            <a:buNone/>
          </a:pPr>
          <a:r>
            <a:rPr lang="en-GB" sz="2400" b="0" i="0" kern="1200" baseline="0"/>
            <a:t>These courses are delivered by industry experts and are designed to support both professional and personal development.</a:t>
          </a:r>
          <a:endParaRPr lang="en-US" sz="2400" kern="1200"/>
        </a:p>
      </dsp:txBody>
      <dsp:txXfrm>
        <a:off x="1507738" y="2338844"/>
        <a:ext cx="7086986" cy="13054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35353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E2DE7-2A07-0A6B-C3A0-8C4F03E17E7B}"/>
              </a:ext>
            </a:extLst>
          </p:cNvPr>
          <p:cNvSpPr txBox="1">
            <a:spLocks noGrp="1"/>
          </p:cNvSpPr>
          <p:nvPr>
            <p:ph type="ctrTitle"/>
          </p:nvPr>
        </p:nvSpPr>
        <p:spPr>
          <a:xfrm>
            <a:off x="1261872" y="758952"/>
            <a:ext cx="9418320" cy="4041648"/>
          </a:xfrm>
        </p:spPr>
        <p:txBody>
          <a:bodyPr/>
          <a:lstStyle>
            <a:lvl1pPr>
              <a:lnSpc>
                <a:spcPct val="85000"/>
              </a:lnSpc>
              <a:defRPr sz="7200">
                <a:solidFill>
                  <a:srgbClr val="FFFFFF"/>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CB98190C-D70B-CCDB-DCDF-4A5A71D0FABD}"/>
              </a:ext>
            </a:extLst>
          </p:cNvPr>
          <p:cNvSpPr txBox="1">
            <a:spLocks noGrp="1"/>
          </p:cNvSpPr>
          <p:nvPr>
            <p:ph type="subTitle" idx="1"/>
          </p:nvPr>
        </p:nvSpPr>
        <p:spPr>
          <a:xfrm>
            <a:off x="1261872" y="4800600"/>
            <a:ext cx="9418320" cy="1691640"/>
          </a:xfrm>
        </p:spPr>
        <p:txBody>
          <a:bodyPr/>
          <a:lstStyle>
            <a:lvl1pPr marL="0" indent="0">
              <a:buNone/>
              <a:defRPr sz="2200">
                <a:solidFill>
                  <a:srgbClr val="BFBFBF"/>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E426717D-6DCA-C637-DA64-B5526313E730}"/>
              </a:ext>
            </a:extLst>
          </p:cNvPr>
          <p:cNvSpPr txBox="1">
            <a:spLocks noGrp="1"/>
          </p:cNvSpPr>
          <p:nvPr>
            <p:ph type="dt" sz="half" idx="7"/>
          </p:nvPr>
        </p:nvSpPr>
        <p:spPr/>
        <p:txBody>
          <a:bodyPr/>
          <a:lstStyle>
            <a:lvl1pPr>
              <a:defRPr>
                <a:solidFill>
                  <a:srgbClr val="7F7F7F"/>
                </a:solidFill>
              </a:defRPr>
            </a:lvl1pPr>
          </a:lstStyle>
          <a:p>
            <a:pPr lvl="0"/>
            <a:fld id="{1F41BA0C-50F7-4117-8EC6-761BC6BBE248}" type="datetime1">
              <a:rPr lang="en-US"/>
              <a:pPr lvl="0"/>
              <a:t>11/30/2025</a:t>
            </a:fld>
            <a:endParaRPr lang="en-US"/>
          </a:p>
        </p:txBody>
      </p:sp>
      <p:sp>
        <p:nvSpPr>
          <p:cNvPr id="5" name="Footer Placeholder 4">
            <a:extLst>
              <a:ext uri="{FF2B5EF4-FFF2-40B4-BE49-F238E27FC236}">
                <a16:creationId xmlns:a16="http://schemas.microsoft.com/office/drawing/2014/main" id="{5919B527-AE51-D83A-7607-9BF7E805D09D}"/>
              </a:ext>
            </a:extLst>
          </p:cNvPr>
          <p:cNvSpPr txBox="1">
            <a:spLocks noGrp="1"/>
          </p:cNvSpPr>
          <p:nvPr>
            <p:ph type="ftr" sz="quarter" idx="9"/>
          </p:nvPr>
        </p:nvSpPr>
        <p:spPr/>
        <p:txBody>
          <a:bodyPr/>
          <a:lstStyle>
            <a:lvl1pPr>
              <a:defRPr>
                <a:solidFill>
                  <a:srgbClr val="A6A6A6"/>
                </a:solidFill>
              </a:defRPr>
            </a:lvl1pPr>
          </a:lstStyle>
          <a:p>
            <a:pPr lvl="0"/>
            <a:endParaRPr lang="en-US"/>
          </a:p>
        </p:txBody>
      </p:sp>
      <p:sp>
        <p:nvSpPr>
          <p:cNvPr id="6" name="Slide Number Placeholder 5">
            <a:extLst>
              <a:ext uri="{FF2B5EF4-FFF2-40B4-BE49-F238E27FC236}">
                <a16:creationId xmlns:a16="http://schemas.microsoft.com/office/drawing/2014/main" id="{5C627833-52FD-6F21-B0EF-0E6F00769361}"/>
              </a:ext>
            </a:extLst>
          </p:cNvPr>
          <p:cNvSpPr txBox="1">
            <a:spLocks noGrp="1"/>
          </p:cNvSpPr>
          <p:nvPr>
            <p:ph type="sldNum" sz="quarter" idx="8"/>
          </p:nvPr>
        </p:nvSpPr>
        <p:spPr/>
        <p:txBody>
          <a:bodyPr/>
          <a:lstStyle>
            <a:lvl1pPr>
              <a:defRPr>
                <a:solidFill>
                  <a:srgbClr val="A6A6A6"/>
                </a:solidFill>
              </a:defRPr>
            </a:lvl1pPr>
          </a:lstStyle>
          <a:p>
            <a:pPr lvl="0"/>
            <a:fld id="{32E2386C-5555-49E1-9C86-C3233B5A12FC}" type="slidenum">
              <a:t>‹#›</a:t>
            </a:fld>
            <a:endParaRPr lang="en-US"/>
          </a:p>
        </p:txBody>
      </p:sp>
      <p:sp>
        <p:nvSpPr>
          <p:cNvPr id="7" name="Rectangle 6">
            <a:extLst>
              <a:ext uri="{FF2B5EF4-FFF2-40B4-BE49-F238E27FC236}">
                <a16:creationId xmlns:a16="http://schemas.microsoft.com/office/drawing/2014/main" id="{68357D67-7AF9-BAB0-F5C3-A4F1B30425CD}"/>
              </a:ext>
            </a:extLst>
          </p:cNvPr>
          <p:cNvSpPr/>
          <p:nvPr/>
        </p:nvSpPr>
        <p:spPr>
          <a:xfrm>
            <a:off x="0" y="0"/>
            <a:ext cx="457200" cy="6858000"/>
          </a:xfrm>
          <a:prstGeom prst="rect">
            <a:avLst/>
          </a:prstGeom>
          <a:solidFill>
            <a:srgbClr val="6F6F74"/>
          </a:solidFill>
          <a:ln cap="flat">
            <a:noFill/>
            <a:prstDash val="solid"/>
          </a:ln>
        </p:spPr>
        <p:txBody>
          <a:bodyPr lIns="0" tIns="0" rIns="0" bIns="0"/>
          <a:lstStyle/>
          <a:p>
            <a:endParaRPr lang="en-GB"/>
          </a:p>
        </p:txBody>
      </p:sp>
    </p:spTree>
    <p:extLst>
      <p:ext uri="{BB962C8B-B14F-4D97-AF65-F5344CB8AC3E}">
        <p14:creationId xmlns:p14="http://schemas.microsoft.com/office/powerpoint/2010/main" val="38862218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FC9A9-D917-248F-D02C-8EB053FEF89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A048894-1558-C0C4-B291-81396AD39A1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44927B-D1DB-0229-FC40-4D929A9EF47C}"/>
              </a:ext>
            </a:extLst>
          </p:cNvPr>
          <p:cNvSpPr txBox="1">
            <a:spLocks noGrp="1"/>
          </p:cNvSpPr>
          <p:nvPr>
            <p:ph type="dt" sz="half" idx="7"/>
          </p:nvPr>
        </p:nvSpPr>
        <p:spPr/>
        <p:txBody>
          <a:bodyPr/>
          <a:lstStyle>
            <a:lvl1pPr>
              <a:defRPr/>
            </a:lvl1pPr>
          </a:lstStyle>
          <a:p>
            <a:pPr lvl="0"/>
            <a:fld id="{523802D6-403E-45BE-B41F-66FD7AAED88C}" type="datetime1">
              <a:rPr lang="en-US"/>
              <a:pPr lvl="0"/>
              <a:t>11/30/2025</a:t>
            </a:fld>
            <a:endParaRPr lang="en-US"/>
          </a:p>
        </p:txBody>
      </p:sp>
      <p:sp>
        <p:nvSpPr>
          <p:cNvPr id="5" name="Footer Placeholder 4">
            <a:extLst>
              <a:ext uri="{FF2B5EF4-FFF2-40B4-BE49-F238E27FC236}">
                <a16:creationId xmlns:a16="http://schemas.microsoft.com/office/drawing/2014/main" id="{4AAA6E9C-6E06-91BE-AD12-82CD8A8E1B3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00D799A-1CB7-805E-D6A2-B85413A5D4C3}"/>
              </a:ext>
            </a:extLst>
          </p:cNvPr>
          <p:cNvSpPr txBox="1">
            <a:spLocks noGrp="1"/>
          </p:cNvSpPr>
          <p:nvPr>
            <p:ph type="sldNum" sz="quarter" idx="8"/>
          </p:nvPr>
        </p:nvSpPr>
        <p:spPr/>
        <p:txBody>
          <a:bodyPr/>
          <a:lstStyle>
            <a:lvl1pPr>
              <a:defRPr/>
            </a:lvl1pPr>
          </a:lstStyle>
          <a:p>
            <a:pPr lvl="0"/>
            <a:fld id="{B488F393-CAB5-4B51-8D95-8692F23473EC}" type="slidenum">
              <a:t>‹#›</a:t>
            </a:fld>
            <a:endParaRPr lang="en-US"/>
          </a:p>
        </p:txBody>
      </p:sp>
    </p:spTree>
    <p:extLst>
      <p:ext uri="{BB962C8B-B14F-4D97-AF65-F5344CB8AC3E}">
        <p14:creationId xmlns:p14="http://schemas.microsoft.com/office/powerpoint/2010/main" val="286498131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18FE5-FA60-1BD9-C232-6B72CFAE91D3}"/>
              </a:ext>
            </a:extLst>
          </p:cNvPr>
          <p:cNvSpPr txBox="1">
            <a:spLocks noGrp="1"/>
          </p:cNvSpPr>
          <p:nvPr>
            <p:ph type="title"/>
          </p:nvPr>
        </p:nvSpPr>
        <p:spPr>
          <a:xfrm>
            <a:off x="1261872" y="758952"/>
            <a:ext cx="9418320" cy="4041648"/>
          </a:xfrm>
        </p:spPr>
        <p:txBody>
          <a:bodyPr/>
          <a:lstStyle>
            <a:lvl1pPr>
              <a:lnSpc>
                <a:spcPct val="85000"/>
              </a:lnSpc>
              <a:defRPr sz="7200"/>
            </a:lvl1pPr>
          </a:lstStyle>
          <a:p>
            <a:pPr lvl="0"/>
            <a:r>
              <a:rPr lang="en-US"/>
              <a:t>Click to edit Master title style</a:t>
            </a:r>
          </a:p>
        </p:txBody>
      </p:sp>
      <p:sp>
        <p:nvSpPr>
          <p:cNvPr id="3" name="Text Placeholder 2">
            <a:extLst>
              <a:ext uri="{FF2B5EF4-FFF2-40B4-BE49-F238E27FC236}">
                <a16:creationId xmlns:a16="http://schemas.microsoft.com/office/drawing/2014/main" id="{68CBA297-A07B-BB03-4193-10250915BF86}"/>
              </a:ext>
            </a:extLst>
          </p:cNvPr>
          <p:cNvSpPr txBox="1">
            <a:spLocks noGrp="1"/>
          </p:cNvSpPr>
          <p:nvPr>
            <p:ph type="body" idx="1"/>
          </p:nvPr>
        </p:nvSpPr>
        <p:spPr>
          <a:xfrm>
            <a:off x="1261872" y="4800600"/>
            <a:ext cx="9418320" cy="1691640"/>
          </a:xfrm>
        </p:spPr>
        <p:txBody>
          <a:bodyPr/>
          <a:lstStyle>
            <a:lvl1pPr marL="0" indent="0">
              <a:buNone/>
              <a:defRPr sz="2200">
                <a:solidFill>
                  <a:srgbClr val="59595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3A93838F-B5A6-E633-53A8-2BDB86D6365A}"/>
              </a:ext>
            </a:extLst>
          </p:cNvPr>
          <p:cNvSpPr txBox="1">
            <a:spLocks noGrp="1"/>
          </p:cNvSpPr>
          <p:nvPr>
            <p:ph type="dt" sz="half" idx="7"/>
          </p:nvPr>
        </p:nvSpPr>
        <p:spPr/>
        <p:txBody>
          <a:bodyPr/>
          <a:lstStyle>
            <a:lvl1pPr>
              <a:defRPr/>
            </a:lvl1pPr>
          </a:lstStyle>
          <a:p>
            <a:pPr lvl="0"/>
            <a:fld id="{1E73DAA0-C006-451E-955E-20EEBD2725B2}" type="datetime1">
              <a:rPr lang="en-US"/>
              <a:pPr lvl="0"/>
              <a:t>11/30/2025</a:t>
            </a:fld>
            <a:endParaRPr lang="en-US"/>
          </a:p>
        </p:txBody>
      </p:sp>
      <p:sp>
        <p:nvSpPr>
          <p:cNvPr id="5" name="Footer Placeholder 4">
            <a:extLst>
              <a:ext uri="{FF2B5EF4-FFF2-40B4-BE49-F238E27FC236}">
                <a16:creationId xmlns:a16="http://schemas.microsoft.com/office/drawing/2014/main" id="{F5859AA5-3F4F-8FF5-1ECC-505B0E961A4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53070B0-0F0B-AD1A-5863-D4FC6686F796}"/>
              </a:ext>
            </a:extLst>
          </p:cNvPr>
          <p:cNvSpPr txBox="1">
            <a:spLocks noGrp="1"/>
          </p:cNvSpPr>
          <p:nvPr>
            <p:ph type="sldNum" sz="quarter" idx="8"/>
          </p:nvPr>
        </p:nvSpPr>
        <p:spPr/>
        <p:txBody>
          <a:bodyPr/>
          <a:lstStyle>
            <a:lvl1pPr>
              <a:defRPr/>
            </a:lvl1pPr>
          </a:lstStyle>
          <a:p>
            <a:pPr lvl="0"/>
            <a:fld id="{0A4C0B63-68E1-4DE8-AAD6-73F262EE476A}" type="slidenum">
              <a:t>‹#›</a:t>
            </a:fld>
            <a:endParaRPr lang="en-US"/>
          </a:p>
        </p:txBody>
      </p:sp>
      <p:sp>
        <p:nvSpPr>
          <p:cNvPr id="7" name="Rectangle 6">
            <a:extLst>
              <a:ext uri="{FF2B5EF4-FFF2-40B4-BE49-F238E27FC236}">
                <a16:creationId xmlns:a16="http://schemas.microsoft.com/office/drawing/2014/main" id="{B7AA0A35-CE12-2C3B-0580-1573F2D6ED2A}"/>
              </a:ext>
            </a:extLst>
          </p:cNvPr>
          <p:cNvSpPr/>
          <p:nvPr/>
        </p:nvSpPr>
        <p:spPr>
          <a:xfrm>
            <a:off x="0" y="0"/>
            <a:ext cx="457200" cy="6858000"/>
          </a:xfrm>
          <a:prstGeom prst="rect">
            <a:avLst/>
          </a:prstGeom>
          <a:solidFill>
            <a:srgbClr val="6F6F74"/>
          </a:solidFill>
          <a:ln cap="flat">
            <a:noFill/>
            <a:prstDash val="solid"/>
          </a:ln>
        </p:spPr>
        <p:txBody>
          <a:bodyPr lIns="0" tIns="0" rIns="0" bIns="0"/>
          <a:lstStyle/>
          <a:p>
            <a:endParaRPr lang="en-GB"/>
          </a:p>
        </p:txBody>
      </p:sp>
    </p:spTree>
    <p:extLst>
      <p:ext uri="{BB962C8B-B14F-4D97-AF65-F5344CB8AC3E}">
        <p14:creationId xmlns:p14="http://schemas.microsoft.com/office/powerpoint/2010/main" val="1063285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B3611-752E-1E76-465E-8C30D3461F0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4EABEB4-6E11-1A9E-F93B-FE74D236A9D8}"/>
              </a:ext>
            </a:extLst>
          </p:cNvPr>
          <p:cNvSpPr txBox="1">
            <a:spLocks noGrp="1"/>
          </p:cNvSpPr>
          <p:nvPr>
            <p:ph idx="1"/>
          </p:nvPr>
        </p:nvSpPr>
        <p:spPr>
          <a:xfrm>
            <a:off x="1261872" y="1828800"/>
            <a:ext cx="448056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ABE357B-AC49-73EA-2489-B5D04A92F079}"/>
              </a:ext>
            </a:extLst>
          </p:cNvPr>
          <p:cNvSpPr txBox="1">
            <a:spLocks noGrp="1"/>
          </p:cNvSpPr>
          <p:nvPr>
            <p:ph idx="2"/>
          </p:nvPr>
        </p:nvSpPr>
        <p:spPr>
          <a:xfrm>
            <a:off x="6126480" y="1828800"/>
            <a:ext cx="448056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F324686-F175-5DDC-6053-3FADA86DA29E}"/>
              </a:ext>
            </a:extLst>
          </p:cNvPr>
          <p:cNvSpPr txBox="1">
            <a:spLocks noGrp="1"/>
          </p:cNvSpPr>
          <p:nvPr>
            <p:ph type="dt" sz="half" idx="7"/>
          </p:nvPr>
        </p:nvSpPr>
        <p:spPr/>
        <p:txBody>
          <a:bodyPr/>
          <a:lstStyle>
            <a:lvl1pPr>
              <a:defRPr/>
            </a:lvl1pPr>
          </a:lstStyle>
          <a:p>
            <a:pPr lvl="0"/>
            <a:fld id="{D0E47F96-F69B-4F3C-83AB-38606A5C2BD0}" type="datetime1">
              <a:rPr lang="en-US"/>
              <a:pPr lvl="0"/>
              <a:t>11/30/2025</a:t>
            </a:fld>
            <a:endParaRPr lang="en-US"/>
          </a:p>
        </p:txBody>
      </p:sp>
      <p:sp>
        <p:nvSpPr>
          <p:cNvPr id="6" name="Footer Placeholder 5">
            <a:extLst>
              <a:ext uri="{FF2B5EF4-FFF2-40B4-BE49-F238E27FC236}">
                <a16:creationId xmlns:a16="http://schemas.microsoft.com/office/drawing/2014/main" id="{9012FABB-D615-79FE-A966-62523EE0D5E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546DD8A-4281-65C8-302E-810947DC9953}"/>
              </a:ext>
            </a:extLst>
          </p:cNvPr>
          <p:cNvSpPr txBox="1">
            <a:spLocks noGrp="1"/>
          </p:cNvSpPr>
          <p:nvPr>
            <p:ph type="sldNum" sz="quarter" idx="8"/>
          </p:nvPr>
        </p:nvSpPr>
        <p:spPr/>
        <p:txBody>
          <a:bodyPr/>
          <a:lstStyle>
            <a:lvl1pPr>
              <a:defRPr/>
            </a:lvl1pPr>
          </a:lstStyle>
          <a:p>
            <a:pPr lvl="0"/>
            <a:fld id="{9AC11550-BB25-4145-9566-7C22A12B7ED8}" type="slidenum">
              <a:t>‹#›</a:t>
            </a:fld>
            <a:endParaRPr lang="en-US"/>
          </a:p>
        </p:txBody>
      </p:sp>
    </p:spTree>
    <p:extLst>
      <p:ext uri="{BB962C8B-B14F-4D97-AF65-F5344CB8AC3E}">
        <p14:creationId xmlns:p14="http://schemas.microsoft.com/office/powerpoint/2010/main" val="3517590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AB08BE96-E588-9382-C284-320207C8A78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76F8C19-29F2-A8B1-3851-2C1C72CB62B8}"/>
              </a:ext>
            </a:extLst>
          </p:cNvPr>
          <p:cNvSpPr txBox="1">
            <a:spLocks noGrp="1"/>
          </p:cNvSpPr>
          <p:nvPr>
            <p:ph type="body" idx="1"/>
          </p:nvPr>
        </p:nvSpPr>
        <p:spPr>
          <a:xfrm>
            <a:off x="1261872" y="1713658"/>
            <a:ext cx="4480560" cy="731520"/>
          </a:xfrm>
        </p:spPr>
        <p:txBody>
          <a:bodyPr anchor="b"/>
          <a:lstStyle>
            <a:lvl1pPr marL="0" indent="0">
              <a:spcBef>
                <a:spcPts val="0"/>
              </a:spcBef>
              <a:buNone/>
              <a:defRPr sz="2000">
                <a:solidFill>
                  <a:srgbClr val="46464A"/>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3A760CBC-EACA-E6EA-AE45-96CA756A4A5F}"/>
              </a:ext>
            </a:extLst>
          </p:cNvPr>
          <p:cNvSpPr txBox="1">
            <a:spLocks noGrp="1"/>
          </p:cNvSpPr>
          <p:nvPr>
            <p:ph idx="2"/>
          </p:nvPr>
        </p:nvSpPr>
        <p:spPr>
          <a:xfrm>
            <a:off x="1261872" y="2507549"/>
            <a:ext cx="4480560" cy="366465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2B55899-1F31-ACF7-0C42-DAB6EC53AB74}"/>
              </a:ext>
            </a:extLst>
          </p:cNvPr>
          <p:cNvSpPr txBox="1">
            <a:spLocks noGrp="1"/>
          </p:cNvSpPr>
          <p:nvPr>
            <p:ph type="body" idx="3"/>
          </p:nvPr>
        </p:nvSpPr>
        <p:spPr>
          <a:xfrm>
            <a:off x="6126480" y="1713658"/>
            <a:ext cx="4480560" cy="731520"/>
          </a:xfrm>
        </p:spPr>
        <p:txBody>
          <a:bodyPr anchor="b"/>
          <a:lstStyle>
            <a:lvl1pPr marL="0" indent="0">
              <a:lnSpc>
                <a:spcPct val="90000"/>
              </a:lnSpc>
              <a:spcBef>
                <a:spcPts val="2000"/>
              </a:spcBef>
              <a:buNone/>
              <a:defRPr sz="2000">
                <a:solidFill>
                  <a:srgbClr val="46464A"/>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2FFB0B47-C625-DCD3-A6F5-471737605C26}"/>
              </a:ext>
            </a:extLst>
          </p:cNvPr>
          <p:cNvSpPr txBox="1">
            <a:spLocks noGrp="1"/>
          </p:cNvSpPr>
          <p:nvPr>
            <p:ph idx="4"/>
          </p:nvPr>
        </p:nvSpPr>
        <p:spPr>
          <a:xfrm>
            <a:off x="6126480" y="2507549"/>
            <a:ext cx="4480560" cy="366465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D5585EC-1A6F-09DA-5DA8-843D7888C602}"/>
              </a:ext>
            </a:extLst>
          </p:cNvPr>
          <p:cNvSpPr txBox="1">
            <a:spLocks noGrp="1"/>
          </p:cNvSpPr>
          <p:nvPr>
            <p:ph type="dt" sz="half" idx="7"/>
          </p:nvPr>
        </p:nvSpPr>
        <p:spPr/>
        <p:txBody>
          <a:bodyPr/>
          <a:lstStyle>
            <a:lvl1pPr>
              <a:defRPr/>
            </a:lvl1pPr>
          </a:lstStyle>
          <a:p>
            <a:pPr lvl="0"/>
            <a:fld id="{5F4749C3-6E20-462D-975D-ADF9B67D1633}" type="datetime1">
              <a:rPr lang="en-US"/>
              <a:pPr lvl="0"/>
              <a:t>11/30/2025</a:t>
            </a:fld>
            <a:endParaRPr lang="en-US"/>
          </a:p>
        </p:txBody>
      </p:sp>
      <p:sp>
        <p:nvSpPr>
          <p:cNvPr id="8" name="Footer Placeholder 7">
            <a:extLst>
              <a:ext uri="{FF2B5EF4-FFF2-40B4-BE49-F238E27FC236}">
                <a16:creationId xmlns:a16="http://schemas.microsoft.com/office/drawing/2014/main" id="{99276DA1-9DDB-489A-26C6-0E5203880B07}"/>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D7971F6C-DD5B-9B2B-4A20-C45A298742FE}"/>
              </a:ext>
            </a:extLst>
          </p:cNvPr>
          <p:cNvSpPr txBox="1">
            <a:spLocks noGrp="1"/>
          </p:cNvSpPr>
          <p:nvPr>
            <p:ph type="sldNum" sz="quarter" idx="8"/>
          </p:nvPr>
        </p:nvSpPr>
        <p:spPr/>
        <p:txBody>
          <a:bodyPr/>
          <a:lstStyle>
            <a:lvl1pPr>
              <a:defRPr/>
            </a:lvl1pPr>
          </a:lstStyle>
          <a:p>
            <a:pPr lvl="0"/>
            <a:fld id="{85E12313-8347-4078-BD21-0F189DF5C9DB}" type="slidenum">
              <a:t>‹#›</a:t>
            </a:fld>
            <a:endParaRPr lang="en-US"/>
          </a:p>
        </p:txBody>
      </p:sp>
    </p:spTree>
    <p:extLst>
      <p:ext uri="{BB962C8B-B14F-4D97-AF65-F5344CB8AC3E}">
        <p14:creationId xmlns:p14="http://schemas.microsoft.com/office/powerpoint/2010/main" val="674223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2E9294DD-9EF1-E2AC-80B8-C8306A5400B7}"/>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28848D7-9F35-FB93-1849-D9E9CAC12379}"/>
              </a:ext>
            </a:extLst>
          </p:cNvPr>
          <p:cNvSpPr txBox="1">
            <a:spLocks noGrp="1"/>
          </p:cNvSpPr>
          <p:nvPr>
            <p:ph type="dt" sz="half" idx="7"/>
          </p:nvPr>
        </p:nvSpPr>
        <p:spPr/>
        <p:txBody>
          <a:bodyPr/>
          <a:lstStyle>
            <a:lvl1pPr>
              <a:defRPr/>
            </a:lvl1pPr>
          </a:lstStyle>
          <a:p>
            <a:pPr lvl="0"/>
            <a:fld id="{C24202D7-4107-4124-8556-9E199F02C84F}" type="datetime1">
              <a:rPr lang="en-US"/>
              <a:pPr lvl="0"/>
              <a:t>11/30/2025</a:t>
            </a:fld>
            <a:endParaRPr lang="en-US"/>
          </a:p>
        </p:txBody>
      </p:sp>
      <p:sp>
        <p:nvSpPr>
          <p:cNvPr id="4" name="Footer Placeholder 3">
            <a:extLst>
              <a:ext uri="{FF2B5EF4-FFF2-40B4-BE49-F238E27FC236}">
                <a16:creationId xmlns:a16="http://schemas.microsoft.com/office/drawing/2014/main" id="{050F9941-A0EC-C1F4-CC48-EF11B8F7DD5C}"/>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E3097F1E-C0F8-D548-C074-B7CD98A5CDA2}"/>
              </a:ext>
            </a:extLst>
          </p:cNvPr>
          <p:cNvSpPr txBox="1">
            <a:spLocks noGrp="1"/>
          </p:cNvSpPr>
          <p:nvPr>
            <p:ph type="sldNum" sz="quarter" idx="8"/>
          </p:nvPr>
        </p:nvSpPr>
        <p:spPr/>
        <p:txBody>
          <a:bodyPr/>
          <a:lstStyle>
            <a:lvl1pPr>
              <a:defRPr/>
            </a:lvl1pPr>
          </a:lstStyle>
          <a:p>
            <a:pPr lvl="0"/>
            <a:fld id="{8FC5D721-DC4F-48C5-8007-BC3B649B48E3}" type="slidenum">
              <a:t>‹#›</a:t>
            </a:fld>
            <a:endParaRPr lang="en-US"/>
          </a:p>
        </p:txBody>
      </p:sp>
    </p:spTree>
    <p:extLst>
      <p:ext uri="{BB962C8B-B14F-4D97-AF65-F5344CB8AC3E}">
        <p14:creationId xmlns:p14="http://schemas.microsoft.com/office/powerpoint/2010/main" val="537077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F10C19-AA52-08B1-1A25-70B5E05BFED7}"/>
              </a:ext>
            </a:extLst>
          </p:cNvPr>
          <p:cNvSpPr txBox="1">
            <a:spLocks noGrp="1"/>
          </p:cNvSpPr>
          <p:nvPr>
            <p:ph type="dt" sz="half" idx="7"/>
          </p:nvPr>
        </p:nvSpPr>
        <p:spPr/>
        <p:txBody>
          <a:bodyPr/>
          <a:lstStyle>
            <a:lvl1pPr>
              <a:defRPr/>
            </a:lvl1pPr>
          </a:lstStyle>
          <a:p>
            <a:pPr lvl="0"/>
            <a:fld id="{69CA1EF9-2A30-4F63-BA7F-5FCC0E2B301E}" type="datetime1">
              <a:rPr lang="en-US"/>
              <a:pPr lvl="0"/>
              <a:t>11/30/2025</a:t>
            </a:fld>
            <a:endParaRPr lang="en-US"/>
          </a:p>
        </p:txBody>
      </p:sp>
      <p:sp>
        <p:nvSpPr>
          <p:cNvPr id="3" name="Footer Placeholder 2">
            <a:extLst>
              <a:ext uri="{FF2B5EF4-FFF2-40B4-BE49-F238E27FC236}">
                <a16:creationId xmlns:a16="http://schemas.microsoft.com/office/drawing/2014/main" id="{D599708B-DC49-D720-93E3-1F955344DA71}"/>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FF4A401E-1571-73ED-8F73-C999EEFAF21D}"/>
              </a:ext>
            </a:extLst>
          </p:cNvPr>
          <p:cNvSpPr txBox="1">
            <a:spLocks noGrp="1"/>
          </p:cNvSpPr>
          <p:nvPr>
            <p:ph type="sldNum" sz="quarter" idx="8"/>
          </p:nvPr>
        </p:nvSpPr>
        <p:spPr/>
        <p:txBody>
          <a:bodyPr/>
          <a:lstStyle>
            <a:lvl1pPr>
              <a:defRPr/>
            </a:lvl1pPr>
          </a:lstStyle>
          <a:p>
            <a:pPr lvl="0"/>
            <a:fld id="{BB993949-30D4-46CA-9090-9413978229D0}" type="slidenum">
              <a:t>‹#›</a:t>
            </a:fld>
            <a:endParaRPr lang="en-US"/>
          </a:p>
        </p:txBody>
      </p:sp>
    </p:spTree>
    <p:extLst>
      <p:ext uri="{BB962C8B-B14F-4D97-AF65-F5344CB8AC3E}">
        <p14:creationId xmlns:p14="http://schemas.microsoft.com/office/powerpoint/2010/main" val="769730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F1D78-305B-B29C-D161-747A2BAB0D09}"/>
              </a:ext>
            </a:extLst>
          </p:cNvPr>
          <p:cNvSpPr txBox="1">
            <a:spLocks noGrp="1"/>
          </p:cNvSpPr>
          <p:nvPr>
            <p:ph type="title"/>
          </p:nvPr>
        </p:nvSpPr>
        <p:spPr>
          <a:xfrm>
            <a:off x="841248" y="457200"/>
            <a:ext cx="3200400" cy="1600200"/>
          </a:xfrm>
        </p:spPr>
        <p:txBody>
          <a:bodyPr/>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71CF7498-B981-C6D6-FA50-715777DCE866}"/>
              </a:ext>
            </a:extLst>
          </p:cNvPr>
          <p:cNvSpPr txBox="1">
            <a:spLocks noGrp="1"/>
          </p:cNvSpPr>
          <p:nvPr>
            <p:ph idx="1"/>
          </p:nvPr>
        </p:nvSpPr>
        <p:spPr>
          <a:xfrm>
            <a:off x="4504270" y="685800"/>
            <a:ext cx="6079068" cy="5486400"/>
          </a:xfrm>
        </p:spPr>
        <p:txBody>
          <a:bodyPr/>
          <a:lstStyle>
            <a:lvl1pPr>
              <a:defRPr sz="2000"/>
            </a:lvl1pPr>
            <a:lvl2pPr>
              <a:defRPr sz="1800"/>
            </a:lvl2pPr>
            <a:lvl3pPr>
              <a:defRPr sz="1600"/>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4192BCB-1BF8-FEC2-4C74-DA43F688B97E}"/>
              </a:ext>
            </a:extLst>
          </p:cNvPr>
          <p:cNvSpPr txBox="1">
            <a:spLocks noGrp="1"/>
          </p:cNvSpPr>
          <p:nvPr>
            <p:ph type="body" idx="2"/>
          </p:nvPr>
        </p:nvSpPr>
        <p:spPr>
          <a:xfrm>
            <a:off x="841248" y="2099736"/>
            <a:ext cx="3200400" cy="3810003"/>
          </a:xfrm>
        </p:spPr>
        <p:txBody>
          <a:bodyPr/>
          <a:lstStyle>
            <a:lvl1pPr marL="0" indent="0">
              <a:lnSpc>
                <a:spcPct val="114000"/>
              </a:lnSpc>
              <a:spcBef>
                <a:spcPts val="800"/>
              </a:spcBef>
              <a:buNone/>
              <a:defRPr sz="1300"/>
            </a:lvl1pPr>
          </a:lstStyle>
          <a:p>
            <a:pPr lvl="0"/>
            <a:r>
              <a:rPr lang="en-US"/>
              <a:t>Click to edit Master text styles</a:t>
            </a:r>
          </a:p>
        </p:txBody>
      </p:sp>
      <p:sp>
        <p:nvSpPr>
          <p:cNvPr id="5" name="Date Placeholder 4">
            <a:extLst>
              <a:ext uri="{FF2B5EF4-FFF2-40B4-BE49-F238E27FC236}">
                <a16:creationId xmlns:a16="http://schemas.microsoft.com/office/drawing/2014/main" id="{95C3792D-4657-9F16-5D9E-FC143A91706F}"/>
              </a:ext>
            </a:extLst>
          </p:cNvPr>
          <p:cNvSpPr txBox="1">
            <a:spLocks noGrp="1"/>
          </p:cNvSpPr>
          <p:nvPr>
            <p:ph type="dt" sz="half" idx="7"/>
          </p:nvPr>
        </p:nvSpPr>
        <p:spPr/>
        <p:txBody>
          <a:bodyPr/>
          <a:lstStyle>
            <a:lvl1pPr>
              <a:defRPr/>
            </a:lvl1pPr>
          </a:lstStyle>
          <a:p>
            <a:pPr lvl="0"/>
            <a:fld id="{9EF6A480-A168-4575-BF83-E71F960A7727}" type="datetime1">
              <a:rPr lang="en-US"/>
              <a:pPr lvl="0"/>
              <a:t>11/30/2025</a:t>
            </a:fld>
            <a:endParaRPr lang="en-US"/>
          </a:p>
        </p:txBody>
      </p:sp>
      <p:sp>
        <p:nvSpPr>
          <p:cNvPr id="6" name="Footer Placeholder 5">
            <a:extLst>
              <a:ext uri="{FF2B5EF4-FFF2-40B4-BE49-F238E27FC236}">
                <a16:creationId xmlns:a16="http://schemas.microsoft.com/office/drawing/2014/main" id="{9D7827B1-3331-A8D0-E264-010CEC18AA9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B95CC2B-39C5-26A5-1BD2-29364B71CC76}"/>
              </a:ext>
            </a:extLst>
          </p:cNvPr>
          <p:cNvSpPr txBox="1">
            <a:spLocks noGrp="1"/>
          </p:cNvSpPr>
          <p:nvPr>
            <p:ph type="sldNum" sz="quarter" idx="8"/>
          </p:nvPr>
        </p:nvSpPr>
        <p:spPr/>
        <p:txBody>
          <a:bodyPr/>
          <a:lstStyle>
            <a:lvl1pPr>
              <a:defRPr/>
            </a:lvl1pPr>
          </a:lstStyle>
          <a:p>
            <a:pPr lvl="0"/>
            <a:fld id="{FE59DCAB-B071-4682-85A9-2C898BE16F8A}" type="slidenum">
              <a:t>‹#›</a:t>
            </a:fld>
            <a:endParaRPr lang="en-US"/>
          </a:p>
        </p:txBody>
      </p:sp>
    </p:spTree>
    <p:extLst>
      <p:ext uri="{BB962C8B-B14F-4D97-AF65-F5344CB8AC3E}">
        <p14:creationId xmlns:p14="http://schemas.microsoft.com/office/powerpoint/2010/main" val="1340487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7C7A318F-C7ED-FC87-23AC-49F1669FC430}"/>
              </a:ext>
            </a:extLst>
          </p:cNvPr>
          <p:cNvSpPr/>
          <p:nvPr/>
        </p:nvSpPr>
        <p:spPr>
          <a:xfrm>
            <a:off x="0" y="5105396"/>
            <a:ext cx="11292840" cy="1752603"/>
          </a:xfrm>
          <a:prstGeom prst="rect">
            <a:avLst/>
          </a:prstGeom>
          <a:solidFill>
            <a:srgbClr val="000000"/>
          </a:solidFill>
          <a:ln cap="flat">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A0383D3E-4A93-67C0-5D8A-3287D9E2E4F8}"/>
              </a:ext>
            </a:extLst>
          </p:cNvPr>
          <p:cNvSpPr txBox="1">
            <a:spLocks noGrp="1"/>
          </p:cNvSpPr>
          <p:nvPr>
            <p:ph type="title"/>
          </p:nvPr>
        </p:nvSpPr>
        <p:spPr>
          <a:xfrm>
            <a:off x="914400" y="5257800"/>
            <a:ext cx="9982203" cy="914400"/>
          </a:xfrm>
        </p:spPr>
        <p:txBody>
          <a:bodyPr/>
          <a:lstStyle>
            <a:lvl1pPr>
              <a:defRPr sz="2800">
                <a:solidFill>
                  <a:srgbClr val="FFFFFF"/>
                </a:solidFill>
              </a:defRPr>
            </a:lvl1pPr>
          </a:lstStyle>
          <a:p>
            <a:pPr lvl="0"/>
            <a:r>
              <a:rPr lang="en-US"/>
              <a:t>Click to edit Master title style</a:t>
            </a:r>
          </a:p>
        </p:txBody>
      </p:sp>
      <p:sp>
        <p:nvSpPr>
          <p:cNvPr id="4" name="Picture Placeholder 2">
            <a:extLst>
              <a:ext uri="{FF2B5EF4-FFF2-40B4-BE49-F238E27FC236}">
                <a16:creationId xmlns:a16="http://schemas.microsoft.com/office/drawing/2014/main" id="{F9F0E255-0A47-F399-6D5C-2E5B6AB90E03}"/>
              </a:ext>
            </a:extLst>
          </p:cNvPr>
          <p:cNvSpPr txBox="1">
            <a:spLocks noGrp="1"/>
          </p:cNvSpPr>
          <p:nvPr>
            <p:ph type="pic" idx="1"/>
          </p:nvPr>
        </p:nvSpPr>
        <p:spPr>
          <a:xfrm>
            <a:off x="0" y="0"/>
            <a:ext cx="11292840" cy="5128924"/>
          </a:xfrm>
          <a:solidFill>
            <a:srgbClr val="6F6F74"/>
          </a:solidFill>
        </p:spPr>
        <p:txBody>
          <a:bodyPr/>
          <a:lstStyle>
            <a:lvl1pPr marL="0" indent="0">
              <a:buNone/>
              <a:defRPr sz="3200">
                <a:solidFill>
                  <a:srgbClr val="FFFFFF"/>
                </a:solidFill>
              </a:defRPr>
            </a:lvl1pPr>
          </a:lstStyle>
          <a:p>
            <a:pPr lvl="0"/>
            <a:r>
              <a:rPr lang="en-US"/>
              <a:t>Click icon to add picture</a:t>
            </a:r>
          </a:p>
        </p:txBody>
      </p:sp>
      <p:sp>
        <p:nvSpPr>
          <p:cNvPr id="5" name="Text Placeholder 3">
            <a:extLst>
              <a:ext uri="{FF2B5EF4-FFF2-40B4-BE49-F238E27FC236}">
                <a16:creationId xmlns:a16="http://schemas.microsoft.com/office/drawing/2014/main" id="{3F36F109-9C54-8D0F-9C79-A03983734577}"/>
              </a:ext>
            </a:extLst>
          </p:cNvPr>
          <p:cNvSpPr txBox="1">
            <a:spLocks noGrp="1"/>
          </p:cNvSpPr>
          <p:nvPr>
            <p:ph type="body" idx="2"/>
          </p:nvPr>
        </p:nvSpPr>
        <p:spPr>
          <a:xfrm>
            <a:off x="914400" y="6108585"/>
            <a:ext cx="9982203" cy="597011"/>
          </a:xfrm>
        </p:spPr>
        <p:txBody>
          <a:bodyPr/>
          <a:lstStyle>
            <a:lvl1pPr marL="0" indent="0">
              <a:lnSpc>
                <a:spcPct val="100000"/>
              </a:lnSpc>
              <a:spcBef>
                <a:spcPts val="800"/>
              </a:spcBef>
              <a:buNone/>
              <a:defRPr sz="1300">
                <a:solidFill>
                  <a:srgbClr val="D9D9D9"/>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2511D17C-A939-FCBE-25C2-FA08BF415BDE}"/>
              </a:ext>
            </a:extLst>
          </p:cNvPr>
          <p:cNvSpPr txBox="1">
            <a:spLocks noGrp="1"/>
          </p:cNvSpPr>
          <p:nvPr>
            <p:ph type="dt" sz="half" idx="7"/>
          </p:nvPr>
        </p:nvSpPr>
        <p:spPr/>
        <p:txBody>
          <a:bodyPr/>
          <a:lstStyle>
            <a:lvl1pPr>
              <a:defRPr/>
            </a:lvl1pPr>
          </a:lstStyle>
          <a:p>
            <a:pPr lvl="0"/>
            <a:fld id="{B9F42949-90E9-427C-BF4D-6C7A2E619E17}" type="datetime1">
              <a:rPr lang="en-US"/>
              <a:pPr lvl="0"/>
              <a:t>11/30/2025</a:t>
            </a:fld>
            <a:endParaRPr lang="en-US"/>
          </a:p>
        </p:txBody>
      </p:sp>
      <p:sp>
        <p:nvSpPr>
          <p:cNvPr id="7" name="Footer Placeholder 5">
            <a:extLst>
              <a:ext uri="{FF2B5EF4-FFF2-40B4-BE49-F238E27FC236}">
                <a16:creationId xmlns:a16="http://schemas.microsoft.com/office/drawing/2014/main" id="{D6A1A6AB-5600-800D-4677-2E84030FFFC8}"/>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CAEB8399-982B-CA32-B281-D3BD1AD214A6}"/>
              </a:ext>
            </a:extLst>
          </p:cNvPr>
          <p:cNvSpPr txBox="1">
            <a:spLocks noGrp="1"/>
          </p:cNvSpPr>
          <p:nvPr>
            <p:ph type="sldNum" sz="quarter" idx="8"/>
          </p:nvPr>
        </p:nvSpPr>
        <p:spPr/>
        <p:txBody>
          <a:bodyPr/>
          <a:lstStyle>
            <a:lvl1pPr>
              <a:defRPr/>
            </a:lvl1pPr>
          </a:lstStyle>
          <a:p>
            <a:pPr lvl="0"/>
            <a:fld id="{0098FEB1-AB4C-4AE4-AFB7-B3E7C8ED40BF}" type="slidenum">
              <a:t>‹#›</a:t>
            </a:fld>
            <a:endParaRPr lang="en-US"/>
          </a:p>
        </p:txBody>
      </p:sp>
    </p:spTree>
    <p:extLst>
      <p:ext uri="{BB962C8B-B14F-4D97-AF65-F5344CB8AC3E}">
        <p14:creationId xmlns:p14="http://schemas.microsoft.com/office/powerpoint/2010/main" val="2106848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8083-45AD-2EBB-159E-3AAF98F6AF5A}"/>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34348C8-02C6-B4CE-919D-3B71590C311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3293A41-C9AB-CAFC-CF33-80EA1424CD09}"/>
              </a:ext>
            </a:extLst>
          </p:cNvPr>
          <p:cNvSpPr txBox="1">
            <a:spLocks noGrp="1"/>
          </p:cNvSpPr>
          <p:nvPr>
            <p:ph type="dt" sz="half" idx="7"/>
          </p:nvPr>
        </p:nvSpPr>
        <p:spPr/>
        <p:txBody>
          <a:bodyPr/>
          <a:lstStyle>
            <a:lvl1pPr>
              <a:defRPr/>
            </a:lvl1pPr>
          </a:lstStyle>
          <a:p>
            <a:pPr lvl="0"/>
            <a:fld id="{7BC8646B-5C1F-4737-AD2B-769807770858}" type="datetime1">
              <a:rPr lang="en-US"/>
              <a:pPr lvl="0"/>
              <a:t>11/30/2025</a:t>
            </a:fld>
            <a:endParaRPr lang="en-US"/>
          </a:p>
        </p:txBody>
      </p:sp>
      <p:sp>
        <p:nvSpPr>
          <p:cNvPr id="5" name="Footer Placeholder 4">
            <a:extLst>
              <a:ext uri="{FF2B5EF4-FFF2-40B4-BE49-F238E27FC236}">
                <a16:creationId xmlns:a16="http://schemas.microsoft.com/office/drawing/2014/main" id="{0898CA73-E1F1-CC46-E928-69A10FBFF8C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CA2665B-D386-822C-73B8-5839DCC38181}"/>
              </a:ext>
            </a:extLst>
          </p:cNvPr>
          <p:cNvSpPr txBox="1">
            <a:spLocks noGrp="1"/>
          </p:cNvSpPr>
          <p:nvPr>
            <p:ph type="sldNum" sz="quarter" idx="8"/>
          </p:nvPr>
        </p:nvSpPr>
        <p:spPr/>
        <p:txBody>
          <a:bodyPr/>
          <a:lstStyle>
            <a:lvl1pPr>
              <a:defRPr/>
            </a:lvl1pPr>
          </a:lstStyle>
          <a:p>
            <a:pPr lvl="0"/>
            <a:fld id="{18E164B1-372A-4FE2-B019-554D2ED8FE25}" type="slidenum">
              <a:t>‹#›</a:t>
            </a:fld>
            <a:endParaRPr lang="en-US"/>
          </a:p>
        </p:txBody>
      </p:sp>
    </p:spTree>
    <p:extLst>
      <p:ext uri="{BB962C8B-B14F-4D97-AF65-F5344CB8AC3E}">
        <p14:creationId xmlns:p14="http://schemas.microsoft.com/office/powerpoint/2010/main" val="1289457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0C7E76-982E-CABB-0477-48187EFEEBAB}"/>
              </a:ext>
            </a:extLst>
          </p:cNvPr>
          <p:cNvSpPr txBox="1">
            <a:spLocks noGrp="1"/>
          </p:cNvSpPr>
          <p:nvPr>
            <p:ph type="title" orient="vert"/>
          </p:nvPr>
        </p:nvSpPr>
        <p:spPr>
          <a:xfrm>
            <a:off x="8648696" y="381003"/>
            <a:ext cx="2476496" cy="5897559"/>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7E577C0-07CE-A68C-84C7-7E5AE2AB3F53}"/>
              </a:ext>
            </a:extLst>
          </p:cNvPr>
          <p:cNvSpPr txBox="1">
            <a:spLocks noGrp="1"/>
          </p:cNvSpPr>
          <p:nvPr>
            <p:ph type="body" orient="vert" idx="1"/>
          </p:nvPr>
        </p:nvSpPr>
        <p:spPr>
          <a:xfrm>
            <a:off x="761996" y="381003"/>
            <a:ext cx="7734296" cy="589755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12413-6708-87C1-DE0C-3BF28CF557D0}"/>
              </a:ext>
            </a:extLst>
          </p:cNvPr>
          <p:cNvSpPr txBox="1">
            <a:spLocks noGrp="1"/>
          </p:cNvSpPr>
          <p:nvPr>
            <p:ph type="dt" sz="half" idx="7"/>
          </p:nvPr>
        </p:nvSpPr>
        <p:spPr/>
        <p:txBody>
          <a:bodyPr/>
          <a:lstStyle>
            <a:lvl1pPr>
              <a:defRPr/>
            </a:lvl1pPr>
          </a:lstStyle>
          <a:p>
            <a:pPr lvl="0"/>
            <a:fld id="{73FA46AD-7891-4860-8929-90660335A25C}" type="datetime1">
              <a:rPr lang="en-US"/>
              <a:pPr lvl="0"/>
              <a:t>11/30/2025</a:t>
            </a:fld>
            <a:endParaRPr lang="en-US"/>
          </a:p>
        </p:txBody>
      </p:sp>
      <p:sp>
        <p:nvSpPr>
          <p:cNvPr id="5" name="Footer Placeholder 4">
            <a:extLst>
              <a:ext uri="{FF2B5EF4-FFF2-40B4-BE49-F238E27FC236}">
                <a16:creationId xmlns:a16="http://schemas.microsoft.com/office/drawing/2014/main" id="{13D63294-F728-1E2A-0FC0-7814ED2278D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B72285D-0BD3-9465-1A4E-265DFFF7B781}"/>
              </a:ext>
            </a:extLst>
          </p:cNvPr>
          <p:cNvSpPr txBox="1">
            <a:spLocks noGrp="1"/>
          </p:cNvSpPr>
          <p:nvPr>
            <p:ph type="sldNum" sz="quarter" idx="8"/>
          </p:nvPr>
        </p:nvSpPr>
        <p:spPr/>
        <p:txBody>
          <a:bodyPr/>
          <a:lstStyle>
            <a:lvl1pPr>
              <a:defRPr/>
            </a:lvl1pPr>
          </a:lstStyle>
          <a:p>
            <a:pPr lvl="0"/>
            <a:fld id="{0EA3FC90-1D45-4117-B50D-38B080DD7F51}" type="slidenum">
              <a:t>‹#›</a:t>
            </a:fld>
            <a:endParaRPr lang="en-US"/>
          </a:p>
        </p:txBody>
      </p:sp>
    </p:spTree>
    <p:extLst>
      <p:ext uri="{BB962C8B-B14F-4D97-AF65-F5344CB8AC3E}">
        <p14:creationId xmlns:p14="http://schemas.microsoft.com/office/powerpoint/2010/main" val="1284939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BC24D526-2C22-D652-7CC6-EB30D34DD821}"/>
              </a:ext>
            </a:extLst>
          </p:cNvPr>
          <p:cNvSpPr/>
          <p:nvPr/>
        </p:nvSpPr>
        <p:spPr>
          <a:xfrm>
            <a:off x="11292840" y="0"/>
            <a:ext cx="914400" cy="6858000"/>
          </a:xfrm>
          <a:prstGeom prst="rect">
            <a:avLst/>
          </a:prstGeom>
          <a:solidFill>
            <a:srgbClr val="353537"/>
          </a:solidFill>
          <a:ln cap="flat">
            <a:noFill/>
            <a:prstDash val="solid"/>
          </a:ln>
        </p:spPr>
        <p:txBody>
          <a:bodyPr lIns="0" tIns="0" rIns="0" bIns="0"/>
          <a:lstStyle/>
          <a:p>
            <a:endParaRPr lang="en-GB"/>
          </a:p>
        </p:txBody>
      </p:sp>
      <p:sp>
        <p:nvSpPr>
          <p:cNvPr id="3" name="Title Placeholder 1">
            <a:extLst>
              <a:ext uri="{FF2B5EF4-FFF2-40B4-BE49-F238E27FC236}">
                <a16:creationId xmlns:a16="http://schemas.microsoft.com/office/drawing/2014/main" id="{A16F6889-7342-616D-8B45-14D0BF30A6F4}"/>
              </a:ext>
            </a:extLst>
          </p:cNvPr>
          <p:cNvSpPr txBox="1">
            <a:spLocks noGrp="1"/>
          </p:cNvSpPr>
          <p:nvPr>
            <p:ph type="title"/>
          </p:nvPr>
        </p:nvSpPr>
        <p:spPr>
          <a:xfrm>
            <a:off x="1261872" y="365760"/>
            <a:ext cx="9692640" cy="13255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285081AB-EF52-62AE-FDD2-4F9D9E877F9B}"/>
              </a:ext>
            </a:extLst>
          </p:cNvPr>
          <p:cNvSpPr txBox="1">
            <a:spLocks noGrp="1"/>
          </p:cNvSpPr>
          <p:nvPr>
            <p:ph type="body" idx="1"/>
          </p:nvPr>
        </p:nvSpPr>
        <p:spPr>
          <a:xfrm>
            <a:off x="1261872" y="1828800"/>
            <a:ext cx="859536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1F1BAD88-B7C3-4FB3-2A0B-D60ABD9B3BA6}"/>
              </a:ext>
            </a:extLst>
          </p:cNvPr>
          <p:cNvSpPr txBox="1">
            <a:spLocks noGrp="1"/>
          </p:cNvSpPr>
          <p:nvPr>
            <p:ph type="dt" sz="half" idx="2"/>
          </p:nvPr>
        </p:nvSpPr>
        <p:spPr>
          <a:xfrm rot="16200004">
            <a:off x="10797548" y="998544"/>
            <a:ext cx="190499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D9D9DB"/>
                </a:solidFill>
                <a:uFillTx/>
                <a:latin typeface="Century Schoolbook"/>
              </a:defRPr>
            </a:lvl1pPr>
          </a:lstStyle>
          <a:p>
            <a:pPr lvl="0"/>
            <a:fld id="{1CF42177-D106-4EDE-A3CB-961999A0719A}" type="datetime1">
              <a:rPr lang="en-US"/>
              <a:pPr lvl="0"/>
              <a:t>11/30/2025</a:t>
            </a:fld>
            <a:endParaRPr lang="en-US"/>
          </a:p>
        </p:txBody>
      </p:sp>
      <p:sp>
        <p:nvSpPr>
          <p:cNvPr id="6" name="Footer Placeholder 4">
            <a:extLst>
              <a:ext uri="{FF2B5EF4-FFF2-40B4-BE49-F238E27FC236}">
                <a16:creationId xmlns:a16="http://schemas.microsoft.com/office/drawing/2014/main" id="{EE6EB258-6094-66E9-DBED-7183D9856E84}"/>
              </a:ext>
            </a:extLst>
          </p:cNvPr>
          <p:cNvSpPr txBox="1">
            <a:spLocks noGrp="1"/>
          </p:cNvSpPr>
          <p:nvPr>
            <p:ph type="ftr" sz="quarter" idx="3"/>
          </p:nvPr>
        </p:nvSpPr>
        <p:spPr>
          <a:xfrm rot="16200004">
            <a:off x="9959344" y="4046529"/>
            <a:ext cx="3581403"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none" spc="0" baseline="0">
                <a:solidFill>
                  <a:srgbClr val="D9D9DB"/>
                </a:solidFill>
                <a:uFillTx/>
                <a:latin typeface="Century Schoolbook"/>
              </a:defRPr>
            </a:lvl1pPr>
          </a:lstStyle>
          <a:p>
            <a:pPr lvl="0"/>
            <a:endParaRPr lang="en-US"/>
          </a:p>
        </p:txBody>
      </p:sp>
      <p:sp>
        <p:nvSpPr>
          <p:cNvPr id="7" name="Slide Number Placeholder 5">
            <a:extLst>
              <a:ext uri="{FF2B5EF4-FFF2-40B4-BE49-F238E27FC236}">
                <a16:creationId xmlns:a16="http://schemas.microsoft.com/office/drawing/2014/main" id="{DC40C6AC-2FC2-14ED-4360-E8DC1EE4347D}"/>
              </a:ext>
            </a:extLst>
          </p:cNvPr>
          <p:cNvSpPr txBox="1">
            <a:spLocks noGrp="1"/>
          </p:cNvSpPr>
          <p:nvPr>
            <p:ph type="sldNum" sz="quarter" idx="4"/>
          </p:nvPr>
        </p:nvSpPr>
        <p:spPr>
          <a:xfrm>
            <a:off x="11292840" y="6172200"/>
            <a:ext cx="914400" cy="593729"/>
          </a:xfrm>
          <a:prstGeom prst="rect">
            <a:avLst/>
          </a:prstGeom>
          <a:noFill/>
          <a:ln>
            <a:noFill/>
          </a:ln>
        </p:spPr>
        <p:txBody>
          <a:bodyPr vert="horz" wrap="square" lIns="45720" tIns="45720" rIns="45720" bIns="45720" anchor="ctr" anchorCtr="1" compatLnSpc="1">
            <a:normAutofit/>
          </a:bodyPr>
          <a:lstStyle>
            <a:lvl1pPr marL="0" marR="0" lvl="0" indent="0" algn="ctr" defTabSz="457200" rtl="0" fontAlgn="auto" hangingPunct="1">
              <a:lnSpc>
                <a:spcPct val="100000"/>
              </a:lnSpc>
              <a:spcBef>
                <a:spcPts val="0"/>
              </a:spcBef>
              <a:spcAft>
                <a:spcPts val="0"/>
              </a:spcAft>
              <a:buNone/>
              <a:tabLst/>
              <a:defRPr lang="en-US" sz="3600" b="0" i="0" u="none" strike="noStrike" kern="1200" cap="none" spc="0" baseline="0">
                <a:solidFill>
                  <a:srgbClr val="8E8E94"/>
                </a:solidFill>
                <a:uFillTx/>
                <a:latin typeface="Century Schoolbook"/>
              </a:defRPr>
            </a:lvl1pPr>
          </a:lstStyle>
          <a:p>
            <a:pPr lvl="0"/>
            <a:fld id="{867BF0EC-940B-4CCD-8BC5-4EB70629E6CE}"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50" baseline="0">
          <a:solidFill>
            <a:srgbClr val="000000"/>
          </a:solidFill>
          <a:uFillTx/>
          <a:latin typeface="Century Schoolbook"/>
        </a:defRPr>
      </a:lvl1pPr>
    </p:titleStyle>
    <p:bodyStyle>
      <a:lvl1pPr marL="182880" marR="0" lvl="0" indent="-182880" algn="l" defTabSz="914400" rtl="0" fontAlgn="auto" hangingPunct="1">
        <a:lnSpc>
          <a:spcPct val="95000"/>
        </a:lnSpc>
        <a:spcBef>
          <a:spcPts val="1400"/>
        </a:spcBef>
        <a:spcAft>
          <a:spcPts val="200"/>
        </a:spcAft>
        <a:buClr>
          <a:srgbClr val="6F6F74"/>
        </a:buClr>
        <a:buSzPct val="80000"/>
        <a:buFont typeface="Arial" pitchFamily="34"/>
        <a:buChar char="•"/>
        <a:tabLst/>
        <a:defRPr lang="en-US" sz="1800" b="0" i="0" u="none" strike="noStrike" kern="1200" cap="none" spc="10" baseline="0">
          <a:solidFill>
            <a:srgbClr val="000000"/>
          </a:solidFill>
          <a:uFillTx/>
          <a:latin typeface="Century Schoolbook"/>
        </a:defRPr>
      </a:lvl1pPr>
      <a:lvl2pPr marL="457200" marR="0" lvl="1"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600" b="0" i="0" u="none" strike="noStrike" kern="1200" cap="none" spc="0" baseline="0">
          <a:solidFill>
            <a:srgbClr val="262626"/>
          </a:solidFill>
          <a:uFillTx/>
          <a:latin typeface="Century Schoolbook"/>
        </a:defRPr>
      </a:lvl2pPr>
      <a:lvl3pPr marL="731520" marR="0" lvl="2"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3pPr>
      <a:lvl4pPr marL="1005840" marR="0" lvl="3"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4pPr>
      <a:lvl5pPr marL="1280160" marR="0" lvl="4" indent="-182880" algn="l" defTabSz="914400" rtl="0" fontAlgn="auto" hangingPunct="1">
        <a:lnSpc>
          <a:spcPct val="90000"/>
        </a:lnSpc>
        <a:spcBef>
          <a:spcPts val="300"/>
        </a:spcBef>
        <a:spcAft>
          <a:spcPts val="300"/>
        </a:spcAft>
        <a:buClr>
          <a:srgbClr val="6F6F74"/>
        </a:buClr>
        <a:buSzPct val="100000"/>
        <a:buFont typeface="Wingdings 2" pitchFamily="18"/>
        <a:buChar char=""/>
        <a:tabLst/>
        <a:defRPr lang="en-US" sz="1400" b="0" i="0" u="none" strike="noStrike" kern="1200" cap="none" spc="0" baseline="0">
          <a:solidFill>
            <a:srgbClr val="262626"/>
          </a:solidFill>
          <a:uFillTx/>
          <a:latin typeface="Century School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Sphere of mesh and nodes">
            <a:extLst>
              <a:ext uri="{FF2B5EF4-FFF2-40B4-BE49-F238E27FC236}">
                <a16:creationId xmlns:a16="http://schemas.microsoft.com/office/drawing/2014/main" id="{0481298D-4A13-53D8-F199-49E10E4C754D}"/>
              </a:ext>
            </a:extLst>
          </p:cNvPr>
          <p:cNvPicPr>
            <a:picLocks noChangeAspect="1"/>
          </p:cNvPicPr>
          <p:nvPr/>
        </p:nvPicPr>
        <p:blipFill>
          <a:blip r:embed="rId2"/>
          <a:srcRect t="9899" b="29545"/>
          <a:stretch>
            <a:fillRect/>
          </a:stretch>
        </p:blipFill>
        <p:spPr>
          <a:xfrm>
            <a:off x="20" y="10"/>
            <a:ext cx="11292820" cy="5128914"/>
          </a:xfrm>
          <a:prstGeom prst="rect">
            <a:avLst/>
          </a:prstGeom>
          <a:noFill/>
          <a:ln cap="flat">
            <a:noFill/>
          </a:ln>
        </p:spPr>
      </p:pic>
      <p:sp>
        <p:nvSpPr>
          <p:cNvPr id="3" name="Title 1">
            <a:extLst>
              <a:ext uri="{FF2B5EF4-FFF2-40B4-BE49-F238E27FC236}">
                <a16:creationId xmlns:a16="http://schemas.microsoft.com/office/drawing/2014/main" id="{DAE33F80-36E5-6E9B-A791-ABFBCC612679}"/>
              </a:ext>
            </a:extLst>
          </p:cNvPr>
          <p:cNvSpPr txBox="1">
            <a:spLocks noGrp="1"/>
          </p:cNvSpPr>
          <p:nvPr>
            <p:ph type="title"/>
          </p:nvPr>
        </p:nvSpPr>
        <p:spPr>
          <a:xfrm>
            <a:off x="-1533832" y="439992"/>
            <a:ext cx="9982203" cy="914400"/>
          </a:xfrm>
        </p:spPr>
        <p:txBody>
          <a:bodyPr wrap="square" anchor="b">
            <a:normAutofit fontScale="90000"/>
          </a:bodyPr>
          <a:lstStyle/>
          <a:p>
            <a:pPr lvl="0" algn="ctr"/>
            <a:r>
              <a:rPr lang="en-GB" sz="4400" b="1" dirty="0"/>
              <a:t>Reflective Presentation</a:t>
            </a:r>
            <a:br>
              <a:rPr lang="en-GB" b="1" dirty="0"/>
            </a:br>
            <a:endParaRPr lang="en-GB" dirty="0"/>
          </a:p>
        </p:txBody>
      </p:sp>
      <p:sp>
        <p:nvSpPr>
          <p:cNvPr id="4" name="Subtitle 2">
            <a:extLst>
              <a:ext uri="{FF2B5EF4-FFF2-40B4-BE49-F238E27FC236}">
                <a16:creationId xmlns:a16="http://schemas.microsoft.com/office/drawing/2014/main" id="{A395F52E-C59F-FEE8-C454-E7337D146D30}"/>
              </a:ext>
            </a:extLst>
          </p:cNvPr>
          <p:cNvSpPr txBox="1">
            <a:spLocks noGrp="1"/>
          </p:cNvSpPr>
          <p:nvPr>
            <p:ph type="body" idx="2"/>
          </p:nvPr>
        </p:nvSpPr>
        <p:spPr>
          <a:xfrm>
            <a:off x="924232" y="6020095"/>
            <a:ext cx="9982203" cy="597011"/>
          </a:xfrm>
        </p:spPr>
        <p:txBody>
          <a:bodyPr wrap="square" anchor="t">
            <a:normAutofit/>
          </a:bodyPr>
          <a:lstStyle/>
          <a:p>
            <a:pPr lvl="0" algn="r"/>
            <a:r>
              <a:rPr lang="en-GB" sz="2400" dirty="0"/>
              <a:t>Veronica Gomez(2511807)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A7A19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4B784-FB4B-65CB-0D51-4D7B402778CD}"/>
              </a:ext>
            </a:extLst>
          </p:cNvPr>
          <p:cNvSpPr txBox="1">
            <a:spLocks noGrp="1"/>
          </p:cNvSpPr>
          <p:nvPr>
            <p:ph type="title"/>
          </p:nvPr>
        </p:nvSpPr>
        <p:spPr>
          <a:xfrm>
            <a:off x="4654296" y="931865"/>
            <a:ext cx="6293101" cy="5087941"/>
          </a:xfrm>
        </p:spPr>
        <p:txBody>
          <a:bodyPr anchor="ctr"/>
          <a:lstStyle/>
          <a:p>
            <a:pPr lvl="0">
              <a:lnSpc>
                <a:spcPct val="85000"/>
              </a:lnSpc>
            </a:pPr>
            <a:r>
              <a:rPr lang="en-US" sz="3600" dirty="0">
                <a:solidFill>
                  <a:srgbClr val="FFFFFF"/>
                </a:solidFill>
              </a:rPr>
              <a:t>Digital capabilities refer to the skills, competencies, and organizational abilities necessary to effectively engage with digital technologies and support digital transformation initiatives</a:t>
            </a:r>
          </a:p>
        </p:txBody>
      </p:sp>
      <p:pic>
        <p:nvPicPr>
          <p:cNvPr id="4" name="Picture 3">
            <a:extLst>
              <a:ext uri="{FF2B5EF4-FFF2-40B4-BE49-F238E27FC236}">
                <a16:creationId xmlns:a16="http://schemas.microsoft.com/office/drawing/2014/main" id="{AD2A6377-EC91-F051-8D6F-64E4903FEFE5}"/>
              </a:ext>
            </a:extLst>
          </p:cNvPr>
          <p:cNvPicPr>
            <a:picLocks noChangeAspect="1"/>
          </p:cNvPicPr>
          <p:nvPr/>
        </p:nvPicPr>
        <p:blipFill>
          <a:blip r:embed="rId2"/>
          <a:stretch>
            <a:fillRect/>
          </a:stretch>
        </p:blipFill>
        <p:spPr>
          <a:xfrm>
            <a:off x="0" y="0"/>
            <a:ext cx="11308769"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43794-B637-E0C1-D5BD-94C43DEAF2F3}"/>
              </a:ext>
            </a:extLst>
          </p:cNvPr>
          <p:cNvSpPr txBox="1">
            <a:spLocks noGrp="1"/>
          </p:cNvSpPr>
          <p:nvPr>
            <p:ph type="title"/>
          </p:nvPr>
        </p:nvSpPr>
        <p:spPr>
          <a:xfrm>
            <a:off x="643829" y="640080"/>
            <a:ext cx="3690426" cy="1363342"/>
          </a:xfrm>
        </p:spPr>
        <p:txBody>
          <a:bodyPr/>
          <a:lstStyle/>
          <a:p>
            <a:pPr lvl="0" algn="ctr"/>
            <a:r>
              <a:rPr lang="en-GB" sz="3200" dirty="0"/>
              <a:t>JISC </a:t>
            </a:r>
          </a:p>
        </p:txBody>
      </p:sp>
      <p:sp>
        <p:nvSpPr>
          <p:cNvPr id="3" name="Content Placeholder 2">
            <a:extLst>
              <a:ext uri="{FF2B5EF4-FFF2-40B4-BE49-F238E27FC236}">
                <a16:creationId xmlns:a16="http://schemas.microsoft.com/office/drawing/2014/main" id="{F059F3CA-2CDB-3125-AC0C-522A8805ECC2}"/>
              </a:ext>
            </a:extLst>
          </p:cNvPr>
          <p:cNvSpPr txBox="1">
            <a:spLocks noGrp="1"/>
          </p:cNvSpPr>
          <p:nvPr>
            <p:ph idx="1"/>
          </p:nvPr>
        </p:nvSpPr>
        <p:spPr>
          <a:xfrm>
            <a:off x="643829" y="2325154"/>
            <a:ext cx="3690426" cy="3854982"/>
          </a:xfrm>
        </p:spPr>
        <p:txBody>
          <a:bodyPr/>
          <a:lstStyle/>
          <a:p>
            <a:pPr marL="0" lvl="0" indent="0" algn="just">
              <a:buNone/>
            </a:pPr>
            <a:r>
              <a:rPr lang="en-GB" sz="1600" dirty="0"/>
              <a:t>The Jisc Discovery tool can help us understand and explore our digital capabilities, identify our current level of digital competence, create personalized learning, track progress, and develop confidence in digital tasks.</a:t>
            </a:r>
          </a:p>
        </p:txBody>
      </p:sp>
      <p:pic>
        <p:nvPicPr>
          <p:cNvPr id="4" name="Graphic 6" descr="Puzzle Pieces">
            <a:extLst>
              <a:ext uri="{FF2B5EF4-FFF2-40B4-BE49-F238E27FC236}">
                <a16:creationId xmlns:a16="http://schemas.microsoft.com/office/drawing/2014/main" id="{3F0858AB-FD91-8756-6C03-23738712F1A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38116" y="640080"/>
            <a:ext cx="5588099" cy="5588099"/>
          </a:xfrm>
          <a:prstGeom prst="rect">
            <a:avLst/>
          </a:prstGeom>
          <a:noFill/>
          <a:ln cap="flat">
            <a:noFill/>
          </a:ln>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C6778-D4D4-9245-5AE7-12B21DA6B652}"/>
              </a:ext>
            </a:extLst>
          </p:cNvPr>
          <p:cNvSpPr txBox="1">
            <a:spLocks noGrp="1"/>
          </p:cNvSpPr>
          <p:nvPr>
            <p:ph type="title"/>
          </p:nvPr>
        </p:nvSpPr>
        <p:spPr/>
        <p:txBody>
          <a:bodyPr wrap="square" anchor="b">
            <a:normAutofit/>
          </a:bodyPr>
          <a:lstStyle/>
          <a:p>
            <a:pPr lvl="0" algn="ctr"/>
            <a:r>
              <a:rPr lang="en-GB" sz="4000" dirty="0"/>
              <a:t>The self-assessment tool helped me to discover</a:t>
            </a:r>
          </a:p>
        </p:txBody>
      </p:sp>
      <p:graphicFrame>
        <p:nvGraphicFramePr>
          <p:cNvPr id="5" name="Content Placeholder 2">
            <a:extLst>
              <a:ext uri="{FF2B5EF4-FFF2-40B4-BE49-F238E27FC236}">
                <a16:creationId xmlns:a16="http://schemas.microsoft.com/office/drawing/2014/main" id="{6EC24B2C-F5BA-C89B-E54F-3262CE861A0D}"/>
              </a:ext>
            </a:extLst>
          </p:cNvPr>
          <p:cNvGraphicFramePr>
            <a:graphicFrameLocks noGrp="1"/>
          </p:cNvGraphicFramePr>
          <p:nvPr>
            <p:ph idx="1"/>
            <p:extLst>
              <p:ext uri="{D42A27DB-BD31-4B8C-83A1-F6EECF244321}">
                <p14:modId xmlns:p14="http://schemas.microsoft.com/office/powerpoint/2010/main" val="390778816"/>
              </p:ext>
            </p:extLst>
          </p:nvPr>
        </p:nvGraphicFramePr>
        <p:xfrm>
          <a:off x="1262063" y="1828800"/>
          <a:ext cx="8594725"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77E58-C4F9-63ED-F604-77244D384DA1}"/>
              </a:ext>
            </a:extLst>
          </p:cNvPr>
          <p:cNvSpPr>
            <a:spLocks noGrp="1"/>
          </p:cNvSpPr>
          <p:nvPr>
            <p:ph type="title"/>
          </p:nvPr>
        </p:nvSpPr>
        <p:spPr/>
        <p:txBody>
          <a:bodyPr wrap="square" anchor="b">
            <a:normAutofit/>
          </a:bodyPr>
          <a:lstStyle/>
          <a:p>
            <a:pPr algn="ctr"/>
            <a:r>
              <a:rPr lang="en-GB" dirty="0"/>
              <a:t>Plan your progress</a:t>
            </a:r>
          </a:p>
        </p:txBody>
      </p:sp>
      <p:graphicFrame>
        <p:nvGraphicFramePr>
          <p:cNvPr id="7" name="Content Placeholder 2">
            <a:extLst>
              <a:ext uri="{FF2B5EF4-FFF2-40B4-BE49-F238E27FC236}">
                <a16:creationId xmlns:a16="http://schemas.microsoft.com/office/drawing/2014/main" id="{F404607F-54B3-7B23-E27F-DE601171E3DD}"/>
              </a:ext>
            </a:extLst>
          </p:cNvPr>
          <p:cNvGraphicFramePr>
            <a:graphicFrameLocks noGrp="1"/>
          </p:cNvGraphicFramePr>
          <p:nvPr>
            <p:ph idx="1"/>
            <p:extLst>
              <p:ext uri="{D42A27DB-BD31-4B8C-83A1-F6EECF244321}">
                <p14:modId xmlns:p14="http://schemas.microsoft.com/office/powerpoint/2010/main" val="3587666882"/>
              </p:ext>
            </p:extLst>
          </p:nvPr>
        </p:nvGraphicFramePr>
        <p:xfrm>
          <a:off x="1262063" y="1828800"/>
          <a:ext cx="8594725"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0556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5B1CC-8BD2-67A8-D480-7D4AE4D5EF0B}"/>
              </a:ext>
            </a:extLst>
          </p:cNvPr>
          <p:cNvSpPr>
            <a:spLocks noGrp="1"/>
          </p:cNvSpPr>
          <p:nvPr>
            <p:ph type="title"/>
          </p:nvPr>
        </p:nvSpPr>
        <p:spPr/>
        <p:txBody>
          <a:bodyPr wrap="square" anchor="b">
            <a:normAutofit/>
          </a:bodyPr>
          <a:lstStyle/>
          <a:p>
            <a:pPr algn="ctr"/>
            <a:r>
              <a:rPr lang="en-US" sz="3100" b="1" dirty="0"/>
              <a:t>Microsoft Office365</a:t>
            </a:r>
            <a:r>
              <a:rPr lang="en-GB" sz="3100" b="1" dirty="0"/>
              <a:t> </a:t>
            </a:r>
            <a:br>
              <a:rPr lang="en-GB" sz="3100" dirty="0">
                <a:effectLst/>
              </a:rPr>
            </a:br>
            <a:endParaRPr lang="en-GB" sz="3100" dirty="0"/>
          </a:p>
        </p:txBody>
      </p:sp>
      <p:graphicFrame>
        <p:nvGraphicFramePr>
          <p:cNvPr id="5" name="Content Placeholder 2">
            <a:extLst>
              <a:ext uri="{FF2B5EF4-FFF2-40B4-BE49-F238E27FC236}">
                <a16:creationId xmlns:a16="http://schemas.microsoft.com/office/drawing/2014/main" id="{FFF38C49-6D87-FF30-7676-0E836C178F02}"/>
              </a:ext>
            </a:extLst>
          </p:cNvPr>
          <p:cNvGraphicFramePr>
            <a:graphicFrameLocks noGrp="1"/>
          </p:cNvGraphicFramePr>
          <p:nvPr>
            <p:ph idx="1"/>
            <p:extLst>
              <p:ext uri="{D42A27DB-BD31-4B8C-83A1-F6EECF244321}">
                <p14:modId xmlns:p14="http://schemas.microsoft.com/office/powerpoint/2010/main" val="1742831601"/>
              </p:ext>
            </p:extLst>
          </p:nvPr>
        </p:nvGraphicFramePr>
        <p:xfrm>
          <a:off x="1262063" y="1828800"/>
          <a:ext cx="8594725"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2120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FCF472E-E576-E10B-1F03-A3E55E4F1514}"/>
              </a:ext>
            </a:extLst>
          </p:cNvPr>
          <p:cNvSpPr>
            <a:spLocks noGrp="1"/>
          </p:cNvSpPr>
          <p:nvPr>
            <p:ph type="title"/>
          </p:nvPr>
        </p:nvSpPr>
        <p:spPr/>
        <p:txBody>
          <a:bodyPr/>
          <a:lstStyle/>
          <a:p>
            <a:endParaRPr lang="en-US"/>
          </a:p>
        </p:txBody>
      </p:sp>
      <p:graphicFrame>
        <p:nvGraphicFramePr>
          <p:cNvPr id="5" name="Content Placeholder 2">
            <a:extLst>
              <a:ext uri="{FF2B5EF4-FFF2-40B4-BE49-F238E27FC236}">
                <a16:creationId xmlns:a16="http://schemas.microsoft.com/office/drawing/2014/main" id="{F5B4F47A-BACC-DA70-2FE1-ED432ACFA52A}"/>
              </a:ext>
            </a:extLst>
          </p:cNvPr>
          <p:cNvGraphicFramePr>
            <a:graphicFrameLocks noGrp="1"/>
          </p:cNvGraphicFramePr>
          <p:nvPr>
            <p:ph idx="1"/>
            <p:extLst>
              <p:ext uri="{D42A27DB-BD31-4B8C-83A1-F6EECF244321}">
                <p14:modId xmlns:p14="http://schemas.microsoft.com/office/powerpoint/2010/main" val="873148798"/>
              </p:ext>
            </p:extLst>
          </p:nvPr>
        </p:nvGraphicFramePr>
        <p:xfrm>
          <a:off x="1262063" y="1828800"/>
          <a:ext cx="8594725"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637703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3EBF324A-CE46-2FCF-7B7B-90A92517F9EA}"/>
              </a:ext>
            </a:extLst>
          </p:cNvPr>
          <p:cNvSpPr>
            <a:spLocks noGrp="1"/>
          </p:cNvSpPr>
          <p:nvPr>
            <p:ph type="title"/>
          </p:nvPr>
        </p:nvSpPr>
        <p:spPr/>
        <p:txBody>
          <a:bodyPr/>
          <a:lstStyle/>
          <a:p>
            <a:endParaRPr lang="en-US"/>
          </a:p>
        </p:txBody>
      </p:sp>
      <p:sp>
        <p:nvSpPr>
          <p:cNvPr id="12" name="Text Placeholder 3">
            <a:extLst>
              <a:ext uri="{FF2B5EF4-FFF2-40B4-BE49-F238E27FC236}">
                <a16:creationId xmlns:a16="http://schemas.microsoft.com/office/drawing/2014/main" id="{D018734A-4576-5691-D541-E830C5FA5243}"/>
              </a:ext>
            </a:extLst>
          </p:cNvPr>
          <p:cNvSpPr>
            <a:spLocks noGrp="1"/>
          </p:cNvSpPr>
          <p:nvPr>
            <p:ph idx="1"/>
          </p:nvPr>
        </p:nvSpPr>
        <p:spPr/>
        <p:txBody>
          <a:bodyPr wrap="square" anchor="t">
            <a:normAutofit/>
          </a:bodyPr>
          <a:lstStyle/>
          <a:p>
            <a:endParaRPr lang="en-GB" dirty="0"/>
          </a:p>
          <a:p>
            <a:endParaRPr lang="en-GB" dirty="0"/>
          </a:p>
          <a:p>
            <a:r>
              <a:rPr lang="en-GB" dirty="0"/>
              <a:t>Excel is a spreadsheet software used to manage data in tabular format, organizing information into rows and columns. It also allows you to perform calculations, create charts, and automate tasks, making it an essential tool in various fields, such as academic, business, and personal use.</a:t>
            </a:r>
            <a:endParaRPr lang="en-US" dirty="0"/>
          </a:p>
        </p:txBody>
      </p:sp>
      <p:pic>
        <p:nvPicPr>
          <p:cNvPr id="5" name="Content Placeholder 4" descr="A green icons with white text&#10;&#10;AI-generated content may be incorrect.">
            <a:extLst>
              <a:ext uri="{FF2B5EF4-FFF2-40B4-BE49-F238E27FC236}">
                <a16:creationId xmlns:a16="http://schemas.microsoft.com/office/drawing/2014/main" id="{E269FF8F-6B01-7100-7528-08DC111B0443}"/>
              </a:ext>
            </a:extLst>
          </p:cNvPr>
          <p:cNvPicPr>
            <a:picLocks noGrp="1" noChangeAspect="1"/>
          </p:cNvPicPr>
          <p:nvPr>
            <p:ph idx="2"/>
          </p:nvPr>
        </p:nvPicPr>
        <p:blipFill>
          <a:blip r:embed="rId2"/>
          <a:stretch>
            <a:fillRect/>
          </a:stretch>
        </p:blipFill>
        <p:spPr>
          <a:xfrm>
            <a:off x="6126163" y="1912883"/>
            <a:ext cx="4481512" cy="4099033"/>
          </a:xfrm>
          <a:prstGeom prst="rect">
            <a:avLst/>
          </a:prstGeom>
          <a:noFill/>
          <a:ln>
            <a:noFill/>
          </a:ln>
        </p:spPr>
      </p:pic>
    </p:spTree>
    <p:extLst>
      <p:ext uri="{BB962C8B-B14F-4D97-AF65-F5344CB8AC3E}">
        <p14:creationId xmlns:p14="http://schemas.microsoft.com/office/powerpoint/2010/main" val="968644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BDF54AF1-E3BD-A47E-3086-0343E02495B9}"/>
              </a:ext>
            </a:extLst>
          </p:cNvPr>
          <p:cNvSpPr>
            <a:spLocks noGrp="1"/>
          </p:cNvSpPr>
          <p:nvPr>
            <p:ph type="title"/>
          </p:nvPr>
        </p:nvSpPr>
        <p:spPr>
          <a:xfrm>
            <a:off x="914400" y="5257800"/>
            <a:ext cx="9982203" cy="914400"/>
          </a:xfrm>
        </p:spPr>
        <p:txBody>
          <a:bodyPr wrap="square" anchor="b">
            <a:normAutofit/>
          </a:bodyPr>
          <a:lstStyle/>
          <a:p>
            <a:r>
              <a:rPr lang="en-GB" sz="2400" dirty="0"/>
              <a:t>These digital skills have taught me to improve my work, to put my skills into practice, and to know how to identify each of my challenges.</a:t>
            </a:r>
            <a:endParaRPr lang="en-US" sz="2400" dirty="0"/>
          </a:p>
        </p:txBody>
      </p:sp>
      <p:pic>
        <p:nvPicPr>
          <p:cNvPr id="22" name="Video 21" descr="3D Person Working In A Home Office">
            <a:extLst>
              <a:ext uri="{FF2B5EF4-FFF2-40B4-BE49-F238E27FC236}">
                <a16:creationId xmlns:a16="http://schemas.microsoft.com/office/drawing/2014/main" id="{DF225120-5734-688E-58DD-5C45604CE94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19487"/>
          <a:stretch>
            <a:fillRect/>
          </a:stretch>
        </p:blipFill>
        <p:spPr>
          <a:xfrm>
            <a:off x="20" y="10"/>
            <a:ext cx="11292820" cy="5128914"/>
          </a:xfrm>
          <a:prstGeom prst="rect">
            <a:avLst/>
          </a:prstGeom>
          <a:noFill/>
        </p:spPr>
      </p:pic>
      <p:sp>
        <p:nvSpPr>
          <p:cNvPr id="26" name="Text Placeholder 3">
            <a:extLst>
              <a:ext uri="{FF2B5EF4-FFF2-40B4-BE49-F238E27FC236}">
                <a16:creationId xmlns:a16="http://schemas.microsoft.com/office/drawing/2014/main" id="{83A04C6E-31C3-E5DC-7FE4-EABDC24D9870}"/>
              </a:ext>
            </a:extLst>
          </p:cNvPr>
          <p:cNvSpPr>
            <a:spLocks noGrp="1"/>
          </p:cNvSpPr>
          <p:nvPr>
            <p:ph type="body" idx="2"/>
          </p:nvPr>
        </p:nvSpPr>
        <p:spPr>
          <a:xfrm>
            <a:off x="914400" y="6108585"/>
            <a:ext cx="9982203" cy="597011"/>
          </a:xfrm>
        </p:spPr>
        <p:txBody>
          <a:bodyPr/>
          <a:lstStyle/>
          <a:p>
            <a:endParaRPr lang="en-US"/>
          </a:p>
        </p:txBody>
      </p:sp>
    </p:spTree>
    <p:extLst>
      <p:ext uri="{BB962C8B-B14F-4D97-AF65-F5344CB8AC3E}">
        <p14:creationId xmlns:p14="http://schemas.microsoft.com/office/powerpoint/2010/main" val="1894101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12"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2"/>
                                        </p:tgtEl>
                                      </p:cBhvr>
                                    </p:cmd>
                                  </p:childTnLst>
                                </p:cTn>
                              </p:par>
                            </p:childTnLst>
                          </p:cTn>
                        </p:par>
                      </p:childTnLst>
                    </p:cTn>
                  </p:par>
                </p:childTnLst>
              </p:cTn>
              <p:nextCondLst>
                <p:cond evt="onClick" delay="0">
                  <p:tgtEl>
                    <p:spTgt spid="22"/>
                  </p:tgtEl>
                </p:cond>
              </p:nextCondLst>
            </p:seq>
            <p:video>
              <p:cMediaNode mute="1">
                <p:cTn id="12" repeatCount="indefinite" fill="hold" display="0">
                  <p:stCondLst>
                    <p:cond delay="indefinite"/>
                  </p:stCondLst>
                </p:cTn>
                <p:tgtEl>
                  <p:spTgt spid="22"/>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AC0C9-6B6D-1D58-E7F1-F1B941CD962A}"/>
              </a:ext>
            </a:extLst>
          </p:cNvPr>
          <p:cNvSpPr>
            <a:spLocks noGrp="1"/>
          </p:cNvSpPr>
          <p:nvPr>
            <p:ph type="title"/>
          </p:nvPr>
        </p:nvSpPr>
        <p:spPr/>
        <p:txBody>
          <a:bodyPr wrap="square" anchor="b">
            <a:normAutofit/>
          </a:bodyPr>
          <a:lstStyle/>
          <a:p>
            <a:pPr algn="ctr"/>
            <a:r>
              <a:rPr lang="en-GB" b="1" dirty="0">
                <a:solidFill>
                  <a:schemeClr val="tx1"/>
                </a:solidFill>
              </a:rPr>
              <a:t>LinkedIn Learning</a:t>
            </a:r>
            <a:br>
              <a:rPr lang="en-GB" b="1" dirty="0"/>
            </a:br>
            <a:endParaRPr lang="en-GB" dirty="0"/>
          </a:p>
        </p:txBody>
      </p:sp>
      <p:graphicFrame>
        <p:nvGraphicFramePr>
          <p:cNvPr id="5" name="Content Placeholder 2">
            <a:extLst>
              <a:ext uri="{FF2B5EF4-FFF2-40B4-BE49-F238E27FC236}">
                <a16:creationId xmlns:a16="http://schemas.microsoft.com/office/drawing/2014/main" id="{AA7F2950-8D2E-6A8C-AF8C-BC371F4AE4A7}"/>
              </a:ext>
            </a:extLst>
          </p:cNvPr>
          <p:cNvGraphicFramePr>
            <a:graphicFrameLocks noGrp="1"/>
          </p:cNvGraphicFramePr>
          <p:nvPr>
            <p:ph idx="1"/>
            <p:extLst>
              <p:ext uri="{D42A27DB-BD31-4B8C-83A1-F6EECF244321}">
                <p14:modId xmlns:p14="http://schemas.microsoft.com/office/powerpoint/2010/main" val="3604591937"/>
              </p:ext>
            </p:extLst>
          </p:nvPr>
        </p:nvGraphicFramePr>
        <p:xfrm>
          <a:off x="1262063" y="1828800"/>
          <a:ext cx="8594725"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9933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64F35-0352-3D33-4DC5-C7F098CB9FF5}"/>
              </a:ext>
            </a:extLst>
          </p:cNvPr>
          <p:cNvSpPr>
            <a:spLocks noGrp="1"/>
          </p:cNvSpPr>
          <p:nvPr>
            <p:ph type="ctrTitle"/>
          </p:nvPr>
        </p:nvSpPr>
        <p:spPr>
          <a:xfrm>
            <a:off x="1261872" y="758952"/>
            <a:ext cx="9418320" cy="4041648"/>
          </a:xfrm>
        </p:spPr>
        <p:txBody>
          <a:bodyPr wrap="square" anchor="b">
            <a:normAutofit/>
          </a:bodyPr>
          <a:lstStyle/>
          <a:p>
            <a:r>
              <a:rPr lang="en-GB" dirty="0"/>
              <a:t>Conclusion </a:t>
            </a:r>
          </a:p>
        </p:txBody>
      </p:sp>
      <p:sp>
        <p:nvSpPr>
          <p:cNvPr id="3" name="Content Placeholder 2">
            <a:extLst>
              <a:ext uri="{FF2B5EF4-FFF2-40B4-BE49-F238E27FC236}">
                <a16:creationId xmlns:a16="http://schemas.microsoft.com/office/drawing/2014/main" id="{225CF681-9053-F635-2208-8AFE90C8597F}"/>
              </a:ext>
            </a:extLst>
          </p:cNvPr>
          <p:cNvSpPr>
            <a:spLocks noGrp="1"/>
          </p:cNvSpPr>
          <p:nvPr>
            <p:ph type="subTitle" idx="1"/>
          </p:nvPr>
        </p:nvSpPr>
        <p:spPr>
          <a:xfrm>
            <a:off x="1261872" y="4800600"/>
            <a:ext cx="9418320" cy="1691640"/>
          </a:xfrm>
        </p:spPr>
        <p:txBody>
          <a:bodyPr wrap="square" anchor="t">
            <a:normAutofit/>
          </a:bodyPr>
          <a:lstStyle/>
          <a:p>
            <a:pPr marL="0" indent="0" algn="ctr">
              <a:buNone/>
            </a:pPr>
            <a:r>
              <a:rPr lang="en-GB" dirty="0"/>
              <a:t>With these tools we can identify our strengths and weaknesses, work on them to improve them, and develop more advanced skills in a technological world. This helps and prepares us for better academic and professional opportunities.</a:t>
            </a:r>
          </a:p>
        </p:txBody>
      </p:sp>
    </p:spTree>
    <p:extLst>
      <p:ext uri="{BB962C8B-B14F-4D97-AF65-F5344CB8AC3E}">
        <p14:creationId xmlns:p14="http://schemas.microsoft.com/office/powerpoint/2010/main" val="3948905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2AB98F0-53AA-D163-58A2-4140C510BA40}"/>
              </a:ext>
            </a:extLst>
          </p:cNvPr>
          <p:cNvPicPr>
            <a:picLocks noGrp="1" noChangeAspect="1"/>
          </p:cNvPicPr>
          <p:nvPr>
            <p:ph idx="1"/>
          </p:nvPr>
        </p:nvPicPr>
        <p:blipFill>
          <a:blip r:embed="rId2"/>
          <a:srcRect r="-2" b="8889"/>
          <a:stretch>
            <a:fillRect/>
          </a:stretch>
        </p:blipFill>
        <p:spPr>
          <a:xfrm>
            <a:off x="120650" y="68263"/>
            <a:ext cx="11052175" cy="6721475"/>
          </a:xfrm>
          <a:prstGeom prst="rect">
            <a:avLst/>
          </a:prstGeom>
          <a:noFill/>
          <a:ln>
            <a:noFill/>
          </a:ln>
        </p:spPr>
      </p:pic>
    </p:spTree>
    <p:extLst>
      <p:ext uri="{BB962C8B-B14F-4D97-AF65-F5344CB8AC3E}">
        <p14:creationId xmlns:p14="http://schemas.microsoft.com/office/powerpoint/2010/main" val="4108405919"/>
      </p:ext>
    </p:extLst>
  </p:cSld>
  <p:clrMapOvr>
    <a:masterClrMapping/>
  </p:clrMapOvr>
</p:sld>
</file>

<file path=ppt/theme/theme1.xml><?xml version="1.0" encoding="utf-8"?>
<a:theme xmlns:a="http://schemas.openxmlformats.org/drawingml/2006/main" name="View">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169</TotalTime>
  <Words>319</Words>
  <Application>Microsoft Office PowerPoint</Application>
  <PresentationFormat>Widescreen</PresentationFormat>
  <Paragraphs>31</Paragraphs>
  <Slides>12</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Schoolbook</vt:lpstr>
      <vt:lpstr>Wingdings 2</vt:lpstr>
      <vt:lpstr>View</vt:lpstr>
      <vt:lpstr>Reflective Presentation </vt:lpstr>
      <vt:lpstr>Digital capabilities refer to the skills, competencies, and organizational abilities necessary to effectively engage with digital technologies and support digital transformation initiatives</vt:lpstr>
      <vt:lpstr>JISC </vt:lpstr>
      <vt:lpstr>The self-assessment tool helped me to discover</vt:lpstr>
      <vt:lpstr>Plan your progress</vt:lpstr>
      <vt:lpstr>Microsoft Office365  </vt:lpstr>
      <vt:lpstr>PowerPoint Presentation</vt:lpstr>
      <vt:lpstr>PowerPoint Presentation</vt:lpstr>
      <vt:lpstr>These digital skills have taught me to improve my work, to put my skills into practice, and to know how to identify each of my challenges.</vt:lpstr>
      <vt:lpstr>LinkedIn Learning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Veronica Gomez Melara (2511807)</dc:creator>
  <cp:lastModifiedBy>Veronica Gomez Melara (2511807)</cp:lastModifiedBy>
  <cp:revision>1</cp:revision>
  <dcterms:created xsi:type="dcterms:W3CDTF">2025-11-30T21:50:16Z</dcterms:created>
  <dcterms:modified xsi:type="dcterms:W3CDTF">2025-12-01T00:41:23Z</dcterms:modified>
</cp:coreProperties>
</file>