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311" r:id="rId6"/>
    <p:sldId id="262" r:id="rId7"/>
    <p:sldId id="265" r:id="rId8"/>
    <p:sldId id="270" r:id="rId9"/>
    <p:sldId id="312" r:id="rId10"/>
    <p:sldId id="274" r:id="rId11"/>
  </p:sldIdLst>
  <p:sldSz cx="9144000" cy="5143500" type="screen16x9"/>
  <p:notesSz cx="6858000" cy="9144000"/>
  <p:embeddedFontLst>
    <p:embeddedFont>
      <p:font typeface="Carter One" panose="020B0604020202020204" charset="0"/>
      <p:regular r:id="rId13"/>
    </p:embeddedFont>
    <p:embeddedFont>
      <p:font typeface="Livvic" pitchFamily="2" charset="0"/>
      <p:regular r:id="rId14"/>
      <p:bold r:id="rId15"/>
      <p:italic r:id="rId16"/>
    </p:embeddedFont>
    <p:embeddedFont>
      <p:font typeface="Open Sans" panose="020B0606030504020204" pitchFamily="34" charset="0"/>
      <p:regular r:id="rId17"/>
      <p:bold r:id="rId18"/>
      <p:italic r:id="rId19"/>
      <p:boldItalic r:id="rId20"/>
    </p:embeddedFont>
    <p:embeddedFont>
      <p:font typeface="Roboto" panose="02000000000000000000" pitchFamily="2" charset="0"/>
      <p:regular r:id="rId21"/>
      <p:bold r:id="rId22"/>
      <p:italic r:id="rId23"/>
      <p:boldItalic r:id="rId24"/>
    </p:embeddedFont>
    <p:embeddedFont>
      <p:font typeface="Roboto Black" panose="02000000000000000000" pitchFamily="2" charset="0"/>
      <p:bold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71abd52bdf_0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Google Shape;323;g71abd52bdf_0_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7715f35af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7715f35af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g907d9a1b06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1" name="Google Shape;361;g907d9a1b06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g907d9a1b06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1" name="Google Shape;361;g907d9a1b06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g907d9a1b06_1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0" name="Google Shape;420;g907d9a1b06_1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g907d9a1b06_1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7" name="Google Shape;497;g907d9a1b06_1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903916e606_0_2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903916e606_0_2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g907d9a1b06_1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0" name="Google Shape;420;g907d9a1b06_1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6" name="Google Shape;766;g8ea6e375bc_3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7" name="Google Shape;767;g8ea6e375bc_3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ticon.com/" TargetMode="External"/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s://www.freepik.com/" TargetMode="Externa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655083" y="1629192"/>
            <a:ext cx="3992100" cy="1791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 b="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615575" y="4034776"/>
            <a:ext cx="2242500" cy="597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1549500" y="3846050"/>
            <a:ext cx="6045000" cy="1012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marR="91440"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 idx="2" hasCustomPrompt="1"/>
          </p:nvPr>
        </p:nvSpPr>
        <p:spPr>
          <a:xfrm>
            <a:off x="1444716" y="2669259"/>
            <a:ext cx="1095000" cy="95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4"/>
          <p:cNvSpPr txBox="1">
            <a:spLocks noGrp="1"/>
          </p:cNvSpPr>
          <p:nvPr>
            <p:ph type="title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6" name="Google Shape;16;p4"/>
          <p:cNvSpPr txBox="1">
            <a:spLocks noGrp="1"/>
          </p:cNvSpPr>
          <p:nvPr>
            <p:ph type="body" idx="1"/>
          </p:nvPr>
        </p:nvSpPr>
        <p:spPr>
          <a:xfrm>
            <a:off x="720000" y="1290400"/>
            <a:ext cx="7717500" cy="3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rabicPeriod"/>
              <a:defRPr sz="1200"/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lphaLcPeriod"/>
              <a:defRPr sz="1200"/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romanLcPeriod"/>
              <a:defRPr sz="1200"/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rabicPeriod"/>
              <a:defRPr sz="1200"/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lphaLcPeriod"/>
              <a:defRPr sz="1200"/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romanLcPeriod"/>
              <a:defRPr sz="1200"/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rabicPeriod"/>
              <a:defRPr sz="1200"/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lphaLcPeriod"/>
              <a:defRPr sz="1200"/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romanLcPeriod"/>
              <a:defRPr sz="1200"/>
            </a:lvl9pPr>
          </a:lstStyle>
          <a:p>
            <a:endParaRPr/>
          </a:p>
        </p:txBody>
      </p:sp>
      <p:grpSp>
        <p:nvGrpSpPr>
          <p:cNvPr id="17" name="Google Shape;17;p4"/>
          <p:cNvGrpSpPr/>
          <p:nvPr/>
        </p:nvGrpSpPr>
        <p:grpSpPr>
          <a:xfrm>
            <a:off x="7230637" y="781196"/>
            <a:ext cx="1198043" cy="210331"/>
            <a:chOff x="1026623" y="2953314"/>
            <a:chExt cx="5688711" cy="1008300"/>
          </a:xfrm>
        </p:grpSpPr>
        <p:sp>
          <p:nvSpPr>
            <p:cNvPr id="18" name="Google Shape;18;p4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4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4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4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4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>
            <a:spLocks noGrp="1"/>
          </p:cNvSpPr>
          <p:nvPr>
            <p:ph type="subTitle" idx="1"/>
          </p:nvPr>
        </p:nvSpPr>
        <p:spPr>
          <a:xfrm>
            <a:off x="1164588" y="1726850"/>
            <a:ext cx="29628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1164588" y="1334538"/>
            <a:ext cx="29628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 b="1">
                <a:latin typeface="Livvic"/>
                <a:ea typeface="Livvic"/>
                <a:cs typeface="Livvic"/>
                <a:sym typeface="Livvic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title" idx="2"/>
          </p:nvPr>
        </p:nvSpPr>
        <p:spPr>
          <a:xfrm>
            <a:off x="1163988" y="3114988"/>
            <a:ext cx="296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 b="1">
                <a:latin typeface="Livvic"/>
                <a:ea typeface="Livvic"/>
                <a:cs typeface="Livvic"/>
                <a:sym typeface="Livvic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3"/>
          </p:nvPr>
        </p:nvSpPr>
        <p:spPr>
          <a:xfrm>
            <a:off x="1163988" y="3507300"/>
            <a:ext cx="29640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30" name="Google Shape;30;p6"/>
          <p:cNvGrpSpPr/>
          <p:nvPr/>
        </p:nvGrpSpPr>
        <p:grpSpPr>
          <a:xfrm>
            <a:off x="7230637" y="781196"/>
            <a:ext cx="1198043" cy="210331"/>
            <a:chOff x="1026623" y="2953314"/>
            <a:chExt cx="5688711" cy="1008300"/>
          </a:xfrm>
        </p:grpSpPr>
        <p:sp>
          <p:nvSpPr>
            <p:cNvPr id="31" name="Google Shape;31;p6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6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6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6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6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subTitle" idx="1"/>
          </p:nvPr>
        </p:nvSpPr>
        <p:spPr>
          <a:xfrm>
            <a:off x="720000" y="2038625"/>
            <a:ext cx="2857200" cy="1614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3858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39" name="Google Shape;39;p7"/>
          <p:cNvGrpSpPr/>
          <p:nvPr/>
        </p:nvGrpSpPr>
        <p:grpSpPr>
          <a:xfrm>
            <a:off x="805575" y="4394071"/>
            <a:ext cx="1198043" cy="210331"/>
            <a:chOff x="1026623" y="2953314"/>
            <a:chExt cx="5688711" cy="1008300"/>
          </a:xfrm>
        </p:grpSpPr>
        <p:sp>
          <p:nvSpPr>
            <p:cNvPr id="40" name="Google Shape;40;p7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7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7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7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7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oogle Shape;46;p8"/>
          <p:cNvGrpSpPr/>
          <p:nvPr/>
        </p:nvGrpSpPr>
        <p:grpSpPr>
          <a:xfrm flipH="1">
            <a:off x="490871" y="1078975"/>
            <a:ext cx="4479425" cy="3051604"/>
            <a:chOff x="4109736" y="1499802"/>
            <a:chExt cx="3922782" cy="2672392"/>
          </a:xfrm>
        </p:grpSpPr>
        <p:sp>
          <p:nvSpPr>
            <p:cNvPr id="47" name="Google Shape;47;p8"/>
            <p:cNvSpPr/>
            <p:nvPr/>
          </p:nvSpPr>
          <p:spPr>
            <a:xfrm>
              <a:off x="4109736" y="1504509"/>
              <a:ext cx="3912250" cy="2453025"/>
            </a:xfrm>
            <a:custGeom>
              <a:avLst/>
              <a:gdLst/>
              <a:ahLst/>
              <a:cxnLst/>
              <a:rect l="l" t="t" r="r" b="b"/>
              <a:pathLst>
                <a:path w="156490" h="98121" extrusionOk="0">
                  <a:moveTo>
                    <a:pt x="3195" y="4448"/>
                  </a:moveTo>
                  <a:lnTo>
                    <a:pt x="147792" y="0"/>
                  </a:lnTo>
                  <a:lnTo>
                    <a:pt x="156490" y="98121"/>
                  </a:lnTo>
                  <a:lnTo>
                    <a:pt x="0" y="939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48" name="Google Shape;48;p8"/>
            <p:cNvSpPr/>
            <p:nvPr/>
          </p:nvSpPr>
          <p:spPr>
            <a:xfrm>
              <a:off x="7862810" y="1499802"/>
              <a:ext cx="119300" cy="1403200"/>
            </a:xfrm>
            <a:custGeom>
              <a:avLst/>
              <a:gdLst/>
              <a:ahLst/>
              <a:cxnLst/>
              <a:rect l="l" t="t" r="r" b="b"/>
              <a:pathLst>
                <a:path w="4772" h="56128" extrusionOk="0">
                  <a:moveTo>
                    <a:pt x="4772" y="56128"/>
                  </a:moveTo>
                  <a:lnTo>
                    <a:pt x="0" y="94"/>
                  </a:lnTo>
                  <a:lnTo>
                    <a:pt x="41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9" name="Google Shape;49;p8"/>
            <p:cNvSpPr/>
            <p:nvPr/>
          </p:nvSpPr>
          <p:spPr>
            <a:xfrm>
              <a:off x="7170468" y="3993519"/>
              <a:ext cx="862050" cy="178675"/>
            </a:xfrm>
            <a:custGeom>
              <a:avLst/>
              <a:gdLst/>
              <a:ahLst/>
              <a:cxnLst/>
              <a:rect l="l" t="t" r="r" b="b"/>
              <a:pathLst>
                <a:path w="34482" h="7147" extrusionOk="0">
                  <a:moveTo>
                    <a:pt x="34482" y="505"/>
                  </a:moveTo>
                  <a:lnTo>
                    <a:pt x="0" y="7147"/>
                  </a:lnTo>
                  <a:lnTo>
                    <a:pt x="22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  <p:sp>
        <p:nvSpPr>
          <p:cNvPr id="50" name="Google Shape;50;p8"/>
          <p:cNvSpPr txBox="1">
            <a:spLocks noGrp="1"/>
          </p:cNvSpPr>
          <p:nvPr>
            <p:ph type="ctrTitle"/>
          </p:nvPr>
        </p:nvSpPr>
        <p:spPr>
          <a:xfrm flipH="1">
            <a:off x="951250" y="4283550"/>
            <a:ext cx="3390900" cy="496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None/>
              <a:defRPr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subTitle" idx="1"/>
          </p:nvPr>
        </p:nvSpPr>
        <p:spPr>
          <a:xfrm flipH="1">
            <a:off x="951250" y="1284350"/>
            <a:ext cx="3390900" cy="2358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Carter One" panose="03080802040405060005"/>
              <a:buNone/>
              <a:defRPr sz="2200"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Alfa Slab One" panose="00000500000000000000"/>
              <a:buNone/>
              <a:defRPr sz="2200">
                <a:solidFill>
                  <a:schemeClr val="dk2"/>
                </a:solidFill>
                <a:latin typeface="Alfa Slab One" panose="00000500000000000000"/>
                <a:ea typeface="Alfa Slab One" panose="00000500000000000000"/>
                <a:cs typeface="Alfa Slab One" panose="00000500000000000000"/>
                <a:sym typeface="Alfa Slab One" panose="00000500000000000000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oogle Shape;53;p9"/>
          <p:cNvGrpSpPr/>
          <p:nvPr/>
        </p:nvGrpSpPr>
        <p:grpSpPr>
          <a:xfrm>
            <a:off x="-245023" y="-91675"/>
            <a:ext cx="4817022" cy="5326850"/>
            <a:chOff x="-245023" y="-94025"/>
            <a:chExt cx="4817022" cy="5326850"/>
          </a:xfrm>
        </p:grpSpPr>
        <p:sp>
          <p:nvSpPr>
            <p:cNvPr id="54" name="Google Shape;54;p9"/>
            <p:cNvSpPr/>
            <p:nvPr/>
          </p:nvSpPr>
          <p:spPr>
            <a:xfrm flipH="1">
              <a:off x="-245023" y="-89325"/>
              <a:ext cx="4817022" cy="5322150"/>
            </a:xfrm>
            <a:custGeom>
              <a:avLst/>
              <a:gdLst/>
              <a:ahLst/>
              <a:cxnLst/>
              <a:rect l="l" t="t" r="r" b="b"/>
              <a:pathLst>
                <a:path w="200772" h="212886" extrusionOk="0">
                  <a:moveTo>
                    <a:pt x="198515" y="0"/>
                  </a:moveTo>
                  <a:lnTo>
                    <a:pt x="20232" y="0"/>
                  </a:lnTo>
                  <a:lnTo>
                    <a:pt x="0" y="212134"/>
                  </a:lnTo>
                  <a:lnTo>
                    <a:pt x="200772" y="21288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5" name="Google Shape;55;p9"/>
            <p:cNvSpPr/>
            <p:nvPr/>
          </p:nvSpPr>
          <p:spPr>
            <a:xfrm>
              <a:off x="4162800" y="-94025"/>
              <a:ext cx="261375" cy="2045175"/>
            </a:xfrm>
            <a:custGeom>
              <a:avLst/>
              <a:gdLst/>
              <a:ahLst/>
              <a:cxnLst/>
              <a:rect l="l" t="t" r="r" b="b"/>
              <a:pathLst>
                <a:path w="10455" h="81807" extrusionOk="0">
                  <a:moveTo>
                    <a:pt x="6505" y="81807"/>
                  </a:moveTo>
                  <a:lnTo>
                    <a:pt x="10455" y="0"/>
                  </a:lnTo>
                  <a:lnTo>
                    <a:pt x="0" y="18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56" name="Google Shape;56;p9"/>
          <p:cNvSpPr txBox="1">
            <a:spLocks noGrp="1"/>
          </p:cNvSpPr>
          <p:nvPr>
            <p:ph type="title"/>
          </p:nvPr>
        </p:nvSpPr>
        <p:spPr>
          <a:xfrm>
            <a:off x="4965575" y="1763700"/>
            <a:ext cx="3069900" cy="58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subTitle" idx="1"/>
          </p:nvPr>
        </p:nvSpPr>
        <p:spPr>
          <a:xfrm>
            <a:off x="4965575" y="2292800"/>
            <a:ext cx="3069900" cy="115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/>
          <p:nvPr/>
        </p:nvSpPr>
        <p:spPr>
          <a:xfrm>
            <a:off x="5259139" y="456758"/>
            <a:ext cx="4467398" cy="2801109"/>
          </a:xfrm>
          <a:custGeom>
            <a:avLst/>
            <a:gdLst/>
            <a:ahLst/>
            <a:cxnLst/>
            <a:rect l="l" t="t" r="r" b="b"/>
            <a:pathLst>
              <a:path w="156490" h="98121" extrusionOk="0">
                <a:moveTo>
                  <a:pt x="12012" y="3760"/>
                </a:moveTo>
                <a:lnTo>
                  <a:pt x="147792" y="0"/>
                </a:lnTo>
                <a:lnTo>
                  <a:pt x="156490" y="98121"/>
                </a:lnTo>
                <a:lnTo>
                  <a:pt x="0" y="9392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</p:sp>
      <p:sp>
        <p:nvSpPr>
          <p:cNvPr id="60" name="Google Shape;60;p10"/>
          <p:cNvSpPr txBox="1">
            <a:spLocks noGrp="1"/>
          </p:cNvSpPr>
          <p:nvPr>
            <p:ph type="title"/>
          </p:nvPr>
        </p:nvSpPr>
        <p:spPr>
          <a:xfrm flipH="1">
            <a:off x="5541600" y="1540525"/>
            <a:ext cx="2882400" cy="1161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800"/>
            </a:lvl1pPr>
            <a:lvl2pPr lvl="1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lvl="2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lvl="3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lvl="4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lvl="5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lvl="6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lvl="7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lvl="8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2800">
                <a:solidFill>
                  <a:schemeClr val="dk2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endParaRPr/>
          </a:p>
        </p:txBody>
      </p:sp>
      <p:grpSp>
        <p:nvGrpSpPr>
          <p:cNvPr id="61" name="Google Shape;61;p10"/>
          <p:cNvGrpSpPr/>
          <p:nvPr/>
        </p:nvGrpSpPr>
        <p:grpSpPr>
          <a:xfrm>
            <a:off x="7230637" y="781196"/>
            <a:ext cx="1198043" cy="210331"/>
            <a:chOff x="1026623" y="2953314"/>
            <a:chExt cx="5688711" cy="1008300"/>
          </a:xfrm>
        </p:grpSpPr>
        <p:sp>
          <p:nvSpPr>
            <p:cNvPr id="62" name="Google Shape;62;p10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10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10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10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10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7" name="Google Shape;67;p10"/>
          <p:cNvSpPr/>
          <p:nvPr/>
        </p:nvSpPr>
        <p:spPr>
          <a:xfrm>
            <a:off x="5227350" y="3196050"/>
            <a:ext cx="1097200" cy="184025"/>
          </a:xfrm>
          <a:custGeom>
            <a:avLst/>
            <a:gdLst/>
            <a:ahLst/>
            <a:cxnLst/>
            <a:rect l="l" t="t" r="r" b="b"/>
            <a:pathLst>
              <a:path w="43888" h="7361" extrusionOk="0">
                <a:moveTo>
                  <a:pt x="0" y="7361"/>
                </a:moveTo>
                <a:lnTo>
                  <a:pt x="1026" y="0"/>
                </a:lnTo>
                <a:lnTo>
                  <a:pt x="43888" y="1211"/>
                </a:lnTo>
                <a:close/>
              </a:path>
            </a:pathLst>
          </a:custGeom>
          <a:solidFill>
            <a:srgbClr val="FFFAF5"/>
          </a:solidFill>
          <a:ln>
            <a:noFill/>
          </a:ln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/>
          <p:nvPr/>
        </p:nvSpPr>
        <p:spPr>
          <a:xfrm>
            <a:off x="-131650" y="995375"/>
            <a:ext cx="9403125" cy="3612150"/>
          </a:xfrm>
          <a:custGeom>
            <a:avLst/>
            <a:gdLst/>
            <a:ahLst/>
            <a:cxnLst/>
            <a:rect l="l" t="t" r="r" b="b"/>
            <a:pathLst>
              <a:path w="376125" h="144486" extrusionOk="0">
                <a:moveTo>
                  <a:pt x="207" y="21909"/>
                </a:moveTo>
                <a:lnTo>
                  <a:pt x="0" y="144486"/>
                </a:lnTo>
                <a:lnTo>
                  <a:pt x="376125" y="121918"/>
                </a:lnTo>
                <a:lnTo>
                  <a:pt x="376085" y="9585"/>
                </a:lnTo>
                <a:lnTo>
                  <a:pt x="185750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sp>
        <p:nvSpPr>
          <p:cNvPr id="70" name="Google Shape;70;p11"/>
          <p:cNvSpPr/>
          <p:nvPr/>
        </p:nvSpPr>
        <p:spPr>
          <a:xfrm>
            <a:off x="-128375" y="1252091"/>
            <a:ext cx="1787600" cy="207500"/>
          </a:xfrm>
          <a:custGeom>
            <a:avLst/>
            <a:gdLst/>
            <a:ahLst/>
            <a:cxnLst/>
            <a:rect l="l" t="t" r="r" b="b"/>
            <a:pathLst>
              <a:path w="71504" h="8300" extrusionOk="0">
                <a:moveTo>
                  <a:pt x="0" y="0"/>
                </a:moveTo>
                <a:lnTo>
                  <a:pt x="76" y="8300"/>
                </a:lnTo>
                <a:lnTo>
                  <a:pt x="71504" y="85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71" name="Google Shape;71;p11"/>
          <p:cNvSpPr/>
          <p:nvPr/>
        </p:nvSpPr>
        <p:spPr>
          <a:xfrm>
            <a:off x="7454325" y="4111650"/>
            <a:ext cx="1817150" cy="207500"/>
          </a:xfrm>
          <a:custGeom>
            <a:avLst/>
            <a:gdLst/>
            <a:ahLst/>
            <a:cxnLst/>
            <a:rect l="l" t="t" r="r" b="b"/>
            <a:pathLst>
              <a:path w="72686" h="8300" extrusionOk="0">
                <a:moveTo>
                  <a:pt x="72686" y="8300"/>
                </a:moveTo>
                <a:lnTo>
                  <a:pt x="72610" y="0"/>
                </a:lnTo>
                <a:lnTo>
                  <a:pt x="0" y="441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sp>
        <p:nvSpPr>
          <p:cNvPr id="72" name="Google Shape;72;p11"/>
          <p:cNvSpPr txBox="1">
            <a:spLocks noGrp="1"/>
          </p:cNvSpPr>
          <p:nvPr>
            <p:ph type="title" hasCustomPrompt="1"/>
          </p:nvPr>
        </p:nvSpPr>
        <p:spPr>
          <a:xfrm>
            <a:off x="2019163" y="1793782"/>
            <a:ext cx="5101500" cy="1081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73" name="Google Shape;73;p11"/>
          <p:cNvSpPr txBox="1">
            <a:spLocks noGrp="1"/>
          </p:cNvSpPr>
          <p:nvPr>
            <p:ph type="subTitle" idx="1"/>
          </p:nvPr>
        </p:nvSpPr>
        <p:spPr>
          <a:xfrm>
            <a:off x="2993550" y="2997150"/>
            <a:ext cx="3156900" cy="7341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">
  <p:cSld name="CUSTOM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oogle Shape;76;p13"/>
          <p:cNvGrpSpPr/>
          <p:nvPr/>
        </p:nvGrpSpPr>
        <p:grpSpPr>
          <a:xfrm>
            <a:off x="-422592" y="2935225"/>
            <a:ext cx="6279736" cy="2795850"/>
            <a:chOff x="-422592" y="2935225"/>
            <a:chExt cx="6279736" cy="2795850"/>
          </a:xfrm>
        </p:grpSpPr>
        <p:sp>
          <p:nvSpPr>
            <p:cNvPr id="77" name="Google Shape;77;p13"/>
            <p:cNvSpPr/>
            <p:nvPr/>
          </p:nvSpPr>
          <p:spPr>
            <a:xfrm rot="10517393">
              <a:off x="-338139" y="3180080"/>
              <a:ext cx="6058579" cy="2306140"/>
            </a:xfrm>
            <a:custGeom>
              <a:avLst/>
              <a:gdLst/>
              <a:ahLst/>
              <a:cxnLst/>
              <a:rect l="l" t="t" r="r" b="b"/>
              <a:pathLst>
                <a:path w="178155" h="67813" extrusionOk="0">
                  <a:moveTo>
                    <a:pt x="7251" y="0"/>
                  </a:moveTo>
                  <a:lnTo>
                    <a:pt x="178155" y="14559"/>
                  </a:lnTo>
                  <a:lnTo>
                    <a:pt x="174777" y="67813"/>
                  </a:lnTo>
                  <a:lnTo>
                    <a:pt x="0" y="360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78" name="Google Shape;78;p13"/>
            <p:cNvSpPr/>
            <p:nvPr/>
          </p:nvSpPr>
          <p:spPr>
            <a:xfrm rot="10517393">
              <a:off x="5556029" y="4032681"/>
              <a:ext cx="251246" cy="1224945"/>
            </a:xfrm>
            <a:custGeom>
              <a:avLst/>
              <a:gdLst/>
              <a:ahLst/>
              <a:cxnLst/>
              <a:rect l="l" t="t" r="r" b="b"/>
              <a:pathLst>
                <a:path w="7388" h="36020" extrusionOk="0">
                  <a:moveTo>
                    <a:pt x="0" y="36020"/>
                  </a:moveTo>
                  <a:lnTo>
                    <a:pt x="2680" y="98"/>
                  </a:lnTo>
                  <a:lnTo>
                    <a:pt x="73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</p:grpSp>
      <p:sp>
        <p:nvSpPr>
          <p:cNvPr id="79" name="Google Shape;79;p13"/>
          <p:cNvSpPr txBox="1">
            <a:spLocks noGrp="1"/>
          </p:cNvSpPr>
          <p:nvPr>
            <p:ph type="title"/>
          </p:nvPr>
        </p:nvSpPr>
        <p:spPr>
          <a:xfrm>
            <a:off x="720000" y="3867578"/>
            <a:ext cx="7710600" cy="1020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5200" b="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title" idx="2" hasCustomPrompt="1"/>
          </p:nvPr>
        </p:nvSpPr>
        <p:spPr>
          <a:xfrm>
            <a:off x="1411050" y="54000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1"/>
          </p:nvPr>
        </p:nvSpPr>
        <p:spPr>
          <a:xfrm>
            <a:off x="716700" y="930312"/>
            <a:ext cx="21813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subTitle" idx="3"/>
          </p:nvPr>
        </p:nvSpPr>
        <p:spPr>
          <a:xfrm>
            <a:off x="716700" y="1183149"/>
            <a:ext cx="21813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title" idx="4" hasCustomPrompt="1"/>
          </p:nvPr>
        </p:nvSpPr>
        <p:spPr>
          <a:xfrm>
            <a:off x="4171500" y="1970633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84" name="Google Shape;84;p13"/>
          <p:cNvSpPr txBox="1">
            <a:spLocks noGrp="1"/>
          </p:cNvSpPr>
          <p:nvPr>
            <p:ph type="subTitle" idx="5"/>
          </p:nvPr>
        </p:nvSpPr>
        <p:spPr>
          <a:xfrm>
            <a:off x="347625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6"/>
          </p:nvPr>
        </p:nvSpPr>
        <p:spPr>
          <a:xfrm>
            <a:off x="347625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86" name="Google Shape;86;p13"/>
          <p:cNvSpPr txBox="1">
            <a:spLocks noGrp="1"/>
          </p:cNvSpPr>
          <p:nvPr>
            <p:ph type="title" idx="7" hasCustomPrompt="1"/>
          </p:nvPr>
        </p:nvSpPr>
        <p:spPr>
          <a:xfrm>
            <a:off x="1411350" y="1970633"/>
            <a:ext cx="7920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8"/>
          </p:nvPr>
        </p:nvSpPr>
        <p:spPr>
          <a:xfrm>
            <a:off x="7158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subTitle" idx="9"/>
          </p:nvPr>
        </p:nvSpPr>
        <p:spPr>
          <a:xfrm>
            <a:off x="7158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title" idx="13" hasCustomPrompt="1"/>
          </p:nvPr>
        </p:nvSpPr>
        <p:spPr>
          <a:xfrm>
            <a:off x="6940350" y="54000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90" name="Google Shape;90;p13"/>
          <p:cNvSpPr txBox="1">
            <a:spLocks noGrp="1"/>
          </p:cNvSpPr>
          <p:nvPr>
            <p:ph type="subTitle" idx="14"/>
          </p:nvPr>
        </p:nvSpPr>
        <p:spPr>
          <a:xfrm>
            <a:off x="6245100" y="930312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15"/>
          </p:nvPr>
        </p:nvSpPr>
        <p:spPr>
          <a:xfrm>
            <a:off x="6246750" y="1183149"/>
            <a:ext cx="21798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title" idx="16" hasCustomPrompt="1"/>
          </p:nvPr>
        </p:nvSpPr>
        <p:spPr>
          <a:xfrm>
            <a:off x="4171800" y="540000"/>
            <a:ext cx="7920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17"/>
          </p:nvPr>
        </p:nvSpPr>
        <p:spPr>
          <a:xfrm>
            <a:off x="3476250" y="930312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18"/>
          </p:nvPr>
        </p:nvSpPr>
        <p:spPr>
          <a:xfrm>
            <a:off x="3476250" y="1183149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title" idx="19" hasCustomPrompt="1"/>
          </p:nvPr>
        </p:nvSpPr>
        <p:spPr>
          <a:xfrm>
            <a:off x="6940650" y="1970633"/>
            <a:ext cx="7920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96" name="Google Shape;96;p13"/>
          <p:cNvSpPr txBox="1">
            <a:spLocks noGrp="1"/>
          </p:cNvSpPr>
          <p:nvPr>
            <p:ph type="subTitle" idx="20"/>
          </p:nvPr>
        </p:nvSpPr>
        <p:spPr>
          <a:xfrm>
            <a:off x="62451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97" name="Google Shape;97;p13"/>
          <p:cNvSpPr txBox="1">
            <a:spLocks noGrp="1"/>
          </p:cNvSpPr>
          <p:nvPr>
            <p:ph type="subTitle" idx="21"/>
          </p:nvPr>
        </p:nvSpPr>
        <p:spPr>
          <a:xfrm>
            <a:off x="62451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grpSp>
        <p:nvGrpSpPr>
          <p:cNvPr id="98" name="Google Shape;98;p13"/>
          <p:cNvGrpSpPr/>
          <p:nvPr/>
        </p:nvGrpSpPr>
        <p:grpSpPr>
          <a:xfrm>
            <a:off x="7230637" y="4394079"/>
            <a:ext cx="1198043" cy="210331"/>
            <a:chOff x="1026623" y="2953314"/>
            <a:chExt cx="5688711" cy="1008300"/>
          </a:xfrm>
        </p:grpSpPr>
        <p:sp>
          <p:nvSpPr>
            <p:cNvPr id="99" name="Google Shape;99;p13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13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13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13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13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-column text">
  <p:cSld name="CUSTOM_1">
    <p:bg>
      <p:bgPr>
        <a:solidFill>
          <a:schemeClr val="dk2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subTitle" idx="1"/>
          </p:nvPr>
        </p:nvSpPr>
        <p:spPr>
          <a:xfrm>
            <a:off x="5413800" y="1633536"/>
            <a:ext cx="25836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4"/>
          <p:cNvSpPr txBox="1">
            <a:spLocks noGrp="1"/>
          </p:cNvSpPr>
          <p:nvPr>
            <p:ph type="title"/>
          </p:nvPr>
        </p:nvSpPr>
        <p:spPr>
          <a:xfrm>
            <a:off x="5413800" y="1165025"/>
            <a:ext cx="25836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9pPr>
          </a:lstStyle>
          <a:p>
            <a:endParaRPr/>
          </a:p>
        </p:txBody>
      </p:sp>
      <p:sp>
        <p:nvSpPr>
          <p:cNvPr id="107" name="Google Shape;107;p14"/>
          <p:cNvSpPr txBox="1">
            <a:spLocks noGrp="1"/>
          </p:cNvSpPr>
          <p:nvPr>
            <p:ph type="title" idx="2"/>
          </p:nvPr>
        </p:nvSpPr>
        <p:spPr>
          <a:xfrm>
            <a:off x="5413350" y="3352140"/>
            <a:ext cx="25845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9pPr>
          </a:lstStyle>
          <a:p>
            <a:endParaRPr/>
          </a:p>
        </p:txBody>
      </p:sp>
      <p:sp>
        <p:nvSpPr>
          <p:cNvPr id="108" name="Google Shape;108;p14"/>
          <p:cNvSpPr txBox="1">
            <a:spLocks noGrp="1"/>
          </p:cNvSpPr>
          <p:nvPr>
            <p:ph type="subTitle" idx="3"/>
          </p:nvPr>
        </p:nvSpPr>
        <p:spPr>
          <a:xfrm>
            <a:off x="5413350" y="3820650"/>
            <a:ext cx="25845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text columns">
  <p:cSld name="CUSTOM_2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oogle Shape;110;p15"/>
          <p:cNvGrpSpPr/>
          <p:nvPr/>
        </p:nvGrpSpPr>
        <p:grpSpPr>
          <a:xfrm>
            <a:off x="-422592" y="2935225"/>
            <a:ext cx="6279736" cy="2795850"/>
            <a:chOff x="-422592" y="2935225"/>
            <a:chExt cx="6279736" cy="2795850"/>
          </a:xfrm>
        </p:grpSpPr>
        <p:sp>
          <p:nvSpPr>
            <p:cNvPr id="111" name="Google Shape;111;p15"/>
            <p:cNvSpPr/>
            <p:nvPr/>
          </p:nvSpPr>
          <p:spPr>
            <a:xfrm rot="10517393">
              <a:off x="-338139" y="3180080"/>
              <a:ext cx="6058579" cy="2306140"/>
            </a:xfrm>
            <a:custGeom>
              <a:avLst/>
              <a:gdLst/>
              <a:ahLst/>
              <a:cxnLst/>
              <a:rect l="l" t="t" r="r" b="b"/>
              <a:pathLst>
                <a:path w="178155" h="67813" extrusionOk="0">
                  <a:moveTo>
                    <a:pt x="7251" y="0"/>
                  </a:moveTo>
                  <a:lnTo>
                    <a:pt x="178155" y="14559"/>
                  </a:lnTo>
                  <a:lnTo>
                    <a:pt x="174777" y="67813"/>
                  </a:lnTo>
                  <a:lnTo>
                    <a:pt x="0" y="360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12" name="Google Shape;112;p15"/>
            <p:cNvSpPr/>
            <p:nvPr/>
          </p:nvSpPr>
          <p:spPr>
            <a:xfrm rot="10517393">
              <a:off x="5556029" y="4032681"/>
              <a:ext cx="251246" cy="1224945"/>
            </a:xfrm>
            <a:custGeom>
              <a:avLst/>
              <a:gdLst/>
              <a:ahLst/>
              <a:cxnLst/>
              <a:rect l="l" t="t" r="r" b="b"/>
              <a:pathLst>
                <a:path w="7388" h="36020" extrusionOk="0">
                  <a:moveTo>
                    <a:pt x="0" y="36020"/>
                  </a:moveTo>
                  <a:lnTo>
                    <a:pt x="2680" y="98"/>
                  </a:lnTo>
                  <a:lnTo>
                    <a:pt x="73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</p:grpSp>
      <p:sp>
        <p:nvSpPr>
          <p:cNvPr id="113" name="Google Shape;113;p15"/>
          <p:cNvSpPr txBox="1">
            <a:spLocks noGrp="1"/>
          </p:cNvSpPr>
          <p:nvPr>
            <p:ph type="title"/>
          </p:nvPr>
        </p:nvSpPr>
        <p:spPr>
          <a:xfrm>
            <a:off x="720000" y="3867578"/>
            <a:ext cx="7710600" cy="1020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52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endParaRPr/>
          </a:p>
        </p:txBody>
      </p:sp>
      <p:sp>
        <p:nvSpPr>
          <p:cNvPr id="114" name="Google Shape;114;p15"/>
          <p:cNvSpPr txBox="1">
            <a:spLocks noGrp="1"/>
          </p:cNvSpPr>
          <p:nvPr>
            <p:ph type="subTitle" idx="1"/>
          </p:nvPr>
        </p:nvSpPr>
        <p:spPr>
          <a:xfrm>
            <a:off x="716700" y="2307515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15" name="Google Shape;115;p15"/>
          <p:cNvSpPr txBox="1">
            <a:spLocks noGrp="1"/>
          </p:cNvSpPr>
          <p:nvPr>
            <p:ph type="subTitle" idx="2"/>
          </p:nvPr>
        </p:nvSpPr>
        <p:spPr>
          <a:xfrm>
            <a:off x="3476250" y="2307515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16" name="Google Shape;116;p15"/>
          <p:cNvSpPr txBox="1">
            <a:spLocks noGrp="1"/>
          </p:cNvSpPr>
          <p:nvPr>
            <p:ph type="subTitle" idx="3"/>
          </p:nvPr>
        </p:nvSpPr>
        <p:spPr>
          <a:xfrm>
            <a:off x="6243450" y="2307515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17" name="Google Shape;117;p15"/>
          <p:cNvSpPr txBox="1">
            <a:spLocks noGrp="1"/>
          </p:cNvSpPr>
          <p:nvPr>
            <p:ph type="title" idx="4"/>
          </p:nvPr>
        </p:nvSpPr>
        <p:spPr>
          <a:xfrm>
            <a:off x="716700" y="2054664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18" name="Google Shape;118;p15"/>
          <p:cNvSpPr txBox="1">
            <a:spLocks noGrp="1"/>
          </p:cNvSpPr>
          <p:nvPr>
            <p:ph type="title" idx="5"/>
          </p:nvPr>
        </p:nvSpPr>
        <p:spPr>
          <a:xfrm>
            <a:off x="3476250" y="2054664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19" name="Google Shape;119;p15"/>
          <p:cNvSpPr txBox="1">
            <a:spLocks noGrp="1"/>
          </p:cNvSpPr>
          <p:nvPr>
            <p:ph type="title" idx="6"/>
          </p:nvPr>
        </p:nvSpPr>
        <p:spPr>
          <a:xfrm>
            <a:off x="6243450" y="2054664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grpSp>
        <p:nvGrpSpPr>
          <p:cNvPr id="120" name="Google Shape;120;p15"/>
          <p:cNvGrpSpPr/>
          <p:nvPr/>
        </p:nvGrpSpPr>
        <p:grpSpPr>
          <a:xfrm>
            <a:off x="7230637" y="4394079"/>
            <a:ext cx="1198043" cy="210331"/>
            <a:chOff x="1026623" y="2953314"/>
            <a:chExt cx="5688711" cy="1008300"/>
          </a:xfrm>
        </p:grpSpPr>
        <p:sp>
          <p:nvSpPr>
            <p:cNvPr id="121" name="Google Shape;121;p15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15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15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5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15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text columns 2">
  <p:cSld name="CUSTOM_2_2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2699500" y="762275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 b="1"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28" name="Google Shape;128;p16"/>
          <p:cNvSpPr txBox="1">
            <a:spLocks noGrp="1"/>
          </p:cNvSpPr>
          <p:nvPr>
            <p:ph type="subTitle" idx="1"/>
          </p:nvPr>
        </p:nvSpPr>
        <p:spPr>
          <a:xfrm>
            <a:off x="4651176" y="762267"/>
            <a:ext cx="29433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29" name="Google Shape;129;p16"/>
          <p:cNvSpPr txBox="1">
            <a:spLocks noGrp="1"/>
          </p:cNvSpPr>
          <p:nvPr>
            <p:ph type="title" idx="2"/>
          </p:nvPr>
        </p:nvSpPr>
        <p:spPr>
          <a:xfrm>
            <a:off x="2699500" y="1624969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 b="1"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30" name="Google Shape;130;p16"/>
          <p:cNvSpPr txBox="1">
            <a:spLocks noGrp="1"/>
          </p:cNvSpPr>
          <p:nvPr>
            <p:ph type="subTitle" idx="3"/>
          </p:nvPr>
        </p:nvSpPr>
        <p:spPr>
          <a:xfrm>
            <a:off x="4651176" y="1624955"/>
            <a:ext cx="29433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31" name="Google Shape;131;p16"/>
          <p:cNvSpPr txBox="1">
            <a:spLocks noGrp="1"/>
          </p:cNvSpPr>
          <p:nvPr>
            <p:ph type="title" idx="4"/>
          </p:nvPr>
        </p:nvSpPr>
        <p:spPr>
          <a:xfrm>
            <a:off x="2699500" y="2487750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 b="1"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32" name="Google Shape;132;p16"/>
          <p:cNvSpPr txBox="1">
            <a:spLocks noGrp="1"/>
          </p:cNvSpPr>
          <p:nvPr>
            <p:ph type="subTitle" idx="5"/>
          </p:nvPr>
        </p:nvSpPr>
        <p:spPr>
          <a:xfrm>
            <a:off x="4651176" y="2487729"/>
            <a:ext cx="29433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grpSp>
        <p:nvGrpSpPr>
          <p:cNvPr id="133" name="Google Shape;133;p16"/>
          <p:cNvGrpSpPr/>
          <p:nvPr/>
        </p:nvGrpSpPr>
        <p:grpSpPr>
          <a:xfrm>
            <a:off x="-422592" y="2935225"/>
            <a:ext cx="6279736" cy="2795850"/>
            <a:chOff x="-422592" y="2935225"/>
            <a:chExt cx="6279736" cy="2795850"/>
          </a:xfrm>
        </p:grpSpPr>
        <p:sp>
          <p:nvSpPr>
            <p:cNvPr id="134" name="Google Shape;134;p16"/>
            <p:cNvSpPr/>
            <p:nvPr/>
          </p:nvSpPr>
          <p:spPr>
            <a:xfrm rot="10517393">
              <a:off x="-338139" y="3180080"/>
              <a:ext cx="6058579" cy="2306140"/>
            </a:xfrm>
            <a:custGeom>
              <a:avLst/>
              <a:gdLst/>
              <a:ahLst/>
              <a:cxnLst/>
              <a:rect l="l" t="t" r="r" b="b"/>
              <a:pathLst>
                <a:path w="178155" h="67813" extrusionOk="0">
                  <a:moveTo>
                    <a:pt x="7251" y="0"/>
                  </a:moveTo>
                  <a:lnTo>
                    <a:pt x="178155" y="14559"/>
                  </a:lnTo>
                  <a:lnTo>
                    <a:pt x="174777" y="67813"/>
                  </a:lnTo>
                  <a:lnTo>
                    <a:pt x="0" y="360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35" name="Google Shape;135;p16"/>
            <p:cNvSpPr/>
            <p:nvPr/>
          </p:nvSpPr>
          <p:spPr>
            <a:xfrm rot="10517393">
              <a:off x="5556029" y="4032681"/>
              <a:ext cx="251246" cy="1224945"/>
            </a:xfrm>
            <a:custGeom>
              <a:avLst/>
              <a:gdLst/>
              <a:ahLst/>
              <a:cxnLst/>
              <a:rect l="l" t="t" r="r" b="b"/>
              <a:pathLst>
                <a:path w="7388" h="36020" extrusionOk="0">
                  <a:moveTo>
                    <a:pt x="0" y="36020"/>
                  </a:moveTo>
                  <a:lnTo>
                    <a:pt x="2680" y="98"/>
                  </a:lnTo>
                  <a:lnTo>
                    <a:pt x="73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</p:grpSp>
      <p:sp>
        <p:nvSpPr>
          <p:cNvPr id="136" name="Google Shape;136;p16"/>
          <p:cNvSpPr txBox="1">
            <a:spLocks noGrp="1"/>
          </p:cNvSpPr>
          <p:nvPr>
            <p:ph type="title" idx="6"/>
          </p:nvPr>
        </p:nvSpPr>
        <p:spPr>
          <a:xfrm>
            <a:off x="720000" y="3867578"/>
            <a:ext cx="7710600" cy="1020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52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endParaRPr/>
          </a:p>
        </p:txBody>
      </p:sp>
      <p:grpSp>
        <p:nvGrpSpPr>
          <p:cNvPr id="137" name="Google Shape;137;p16"/>
          <p:cNvGrpSpPr/>
          <p:nvPr/>
        </p:nvGrpSpPr>
        <p:grpSpPr>
          <a:xfrm>
            <a:off x="7230637" y="4394079"/>
            <a:ext cx="1198043" cy="210331"/>
            <a:chOff x="1026623" y="2953314"/>
            <a:chExt cx="5688711" cy="1008300"/>
          </a:xfrm>
        </p:grpSpPr>
        <p:sp>
          <p:nvSpPr>
            <p:cNvPr id="138" name="Google Shape;138;p16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16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16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16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16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3" name="Google Shape;143;p16"/>
          <p:cNvSpPr txBox="1">
            <a:spLocks noGrp="1"/>
          </p:cNvSpPr>
          <p:nvPr>
            <p:ph type="title" idx="7" hasCustomPrompt="1"/>
          </p:nvPr>
        </p:nvSpPr>
        <p:spPr>
          <a:xfrm>
            <a:off x="1906209" y="882275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144" name="Google Shape;144;p16"/>
          <p:cNvSpPr txBox="1">
            <a:spLocks noGrp="1"/>
          </p:cNvSpPr>
          <p:nvPr>
            <p:ph type="title" idx="8" hasCustomPrompt="1"/>
          </p:nvPr>
        </p:nvSpPr>
        <p:spPr>
          <a:xfrm>
            <a:off x="1906209" y="1744969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145" name="Google Shape;145;p16"/>
          <p:cNvSpPr txBox="1">
            <a:spLocks noGrp="1"/>
          </p:cNvSpPr>
          <p:nvPr>
            <p:ph type="title" idx="9" hasCustomPrompt="1"/>
          </p:nvPr>
        </p:nvSpPr>
        <p:spPr>
          <a:xfrm>
            <a:off x="1906209" y="260775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text columns">
  <p:cSld name="CUSTOM_2_1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7"/>
          <p:cNvSpPr txBox="1">
            <a:spLocks noGrp="1"/>
          </p:cNvSpPr>
          <p:nvPr>
            <p:ph type="title"/>
          </p:nvPr>
        </p:nvSpPr>
        <p:spPr>
          <a:xfrm>
            <a:off x="858451" y="2041875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9pPr>
          </a:lstStyle>
          <a:p>
            <a:endParaRPr/>
          </a:p>
        </p:txBody>
      </p:sp>
      <p:sp>
        <p:nvSpPr>
          <p:cNvPr id="148" name="Google Shape;148;p17"/>
          <p:cNvSpPr txBox="1">
            <a:spLocks noGrp="1"/>
          </p:cNvSpPr>
          <p:nvPr>
            <p:ph type="subTitle" idx="1"/>
          </p:nvPr>
        </p:nvSpPr>
        <p:spPr>
          <a:xfrm>
            <a:off x="858454" y="2318010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49" name="Google Shape;149;p17"/>
          <p:cNvSpPr txBox="1">
            <a:spLocks noGrp="1"/>
          </p:cNvSpPr>
          <p:nvPr>
            <p:ph type="title" idx="2"/>
          </p:nvPr>
        </p:nvSpPr>
        <p:spPr>
          <a:xfrm>
            <a:off x="858451" y="3657533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9pPr>
          </a:lstStyle>
          <a:p>
            <a:endParaRPr/>
          </a:p>
        </p:txBody>
      </p:sp>
      <p:sp>
        <p:nvSpPr>
          <p:cNvPr id="150" name="Google Shape;150;p17"/>
          <p:cNvSpPr txBox="1">
            <a:spLocks noGrp="1"/>
          </p:cNvSpPr>
          <p:nvPr>
            <p:ph type="subTitle" idx="3"/>
          </p:nvPr>
        </p:nvSpPr>
        <p:spPr>
          <a:xfrm>
            <a:off x="858454" y="3933663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51" name="Google Shape;151;p17"/>
          <p:cNvSpPr txBox="1">
            <a:spLocks noGrp="1"/>
          </p:cNvSpPr>
          <p:nvPr>
            <p:ph type="title" idx="4"/>
          </p:nvPr>
        </p:nvSpPr>
        <p:spPr>
          <a:xfrm>
            <a:off x="2538097" y="2041875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9pPr>
          </a:lstStyle>
          <a:p>
            <a:endParaRPr/>
          </a:p>
        </p:txBody>
      </p:sp>
      <p:sp>
        <p:nvSpPr>
          <p:cNvPr id="152" name="Google Shape;152;p17"/>
          <p:cNvSpPr txBox="1">
            <a:spLocks noGrp="1"/>
          </p:cNvSpPr>
          <p:nvPr>
            <p:ph type="subTitle" idx="5"/>
          </p:nvPr>
        </p:nvSpPr>
        <p:spPr>
          <a:xfrm>
            <a:off x="2538101" y="2318010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53" name="Google Shape;153;p17"/>
          <p:cNvSpPr txBox="1">
            <a:spLocks noGrp="1"/>
          </p:cNvSpPr>
          <p:nvPr>
            <p:ph type="title" idx="6"/>
          </p:nvPr>
        </p:nvSpPr>
        <p:spPr>
          <a:xfrm>
            <a:off x="2538097" y="3657533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 panose="02000000000000000000"/>
              <a:buNone/>
              <a:defRPr sz="1600" b="0">
                <a:solidFill>
                  <a:schemeClr val="dk1"/>
                </a:solidFill>
                <a:latin typeface="Roboto Black" panose="02000000000000000000"/>
                <a:ea typeface="Roboto Black" panose="02000000000000000000"/>
                <a:cs typeface="Roboto Black" panose="02000000000000000000"/>
                <a:sym typeface="Roboto Black" panose="02000000000000000000"/>
              </a:defRPr>
            </a:lvl9pPr>
          </a:lstStyle>
          <a:p>
            <a:endParaRPr/>
          </a:p>
        </p:txBody>
      </p:sp>
      <p:sp>
        <p:nvSpPr>
          <p:cNvPr id="154" name="Google Shape;154;p17"/>
          <p:cNvSpPr txBox="1">
            <a:spLocks noGrp="1"/>
          </p:cNvSpPr>
          <p:nvPr>
            <p:ph type="subTitle" idx="7"/>
          </p:nvPr>
        </p:nvSpPr>
        <p:spPr>
          <a:xfrm>
            <a:off x="2538101" y="3933663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title" idx="8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156" name="Google Shape;156;p17"/>
          <p:cNvGrpSpPr/>
          <p:nvPr/>
        </p:nvGrpSpPr>
        <p:grpSpPr>
          <a:xfrm>
            <a:off x="7230637" y="779827"/>
            <a:ext cx="1198043" cy="210331"/>
            <a:chOff x="1026623" y="2953314"/>
            <a:chExt cx="5688711" cy="1008300"/>
          </a:xfrm>
        </p:grpSpPr>
        <p:sp>
          <p:nvSpPr>
            <p:cNvPr id="157" name="Google Shape;157;p17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17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17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17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17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CUSTOM_4"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8"/>
          <p:cNvSpPr txBox="1">
            <a:spLocks noGrp="1"/>
          </p:cNvSpPr>
          <p:nvPr>
            <p:ph type="title"/>
          </p:nvPr>
        </p:nvSpPr>
        <p:spPr>
          <a:xfrm>
            <a:off x="720000" y="1773125"/>
            <a:ext cx="3575700" cy="176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marR="91440"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64" name="Google Shape;164;p18"/>
          <p:cNvSpPr txBox="1">
            <a:spLocks noGrp="1"/>
          </p:cNvSpPr>
          <p:nvPr>
            <p:ph type="title" idx="2" hasCustomPrompt="1"/>
          </p:nvPr>
        </p:nvSpPr>
        <p:spPr>
          <a:xfrm>
            <a:off x="3846225" y="408825"/>
            <a:ext cx="1095000" cy="95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CUSTOM_4_1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9"/>
          <p:cNvSpPr txBox="1">
            <a:spLocks noGrp="1"/>
          </p:cNvSpPr>
          <p:nvPr>
            <p:ph type="title"/>
          </p:nvPr>
        </p:nvSpPr>
        <p:spPr>
          <a:xfrm>
            <a:off x="4724400" y="1783184"/>
            <a:ext cx="3699600" cy="176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marR="91440"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1pPr>
            <a:lvl2pPr lvl="1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67" name="Google Shape;167;p19"/>
          <p:cNvSpPr txBox="1">
            <a:spLocks noGrp="1"/>
          </p:cNvSpPr>
          <p:nvPr>
            <p:ph type="title" idx="2" hasCustomPrompt="1"/>
          </p:nvPr>
        </p:nvSpPr>
        <p:spPr>
          <a:xfrm>
            <a:off x="4077104" y="376588"/>
            <a:ext cx="1095000" cy="95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4">
  <p:cSld name="CUSTOM_4_1_1"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0"/>
          <p:cNvSpPr txBox="1">
            <a:spLocks noGrp="1"/>
          </p:cNvSpPr>
          <p:nvPr>
            <p:ph type="title"/>
          </p:nvPr>
        </p:nvSpPr>
        <p:spPr>
          <a:xfrm flipH="1">
            <a:off x="1378775" y="387600"/>
            <a:ext cx="6386700" cy="10626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70" name="Google Shape;170;p20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1213300" y="1854275"/>
            <a:ext cx="1097700" cy="96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5">
  <p:cSld name="CUSTOM_4_1_1_1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1"/>
          <p:cNvSpPr txBox="1">
            <a:spLocks noGrp="1"/>
          </p:cNvSpPr>
          <p:nvPr>
            <p:ph type="title"/>
          </p:nvPr>
        </p:nvSpPr>
        <p:spPr>
          <a:xfrm flipH="1">
            <a:off x="719949" y="1504375"/>
            <a:ext cx="3586800" cy="23775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73" name="Google Shape;173;p21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431255" y="615775"/>
            <a:ext cx="1327200" cy="91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6">
  <p:cSld name="CUSTOM_4_1_1_1_1"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2"/>
          <p:cNvSpPr txBox="1">
            <a:spLocks noGrp="1"/>
          </p:cNvSpPr>
          <p:nvPr>
            <p:ph type="title"/>
          </p:nvPr>
        </p:nvSpPr>
        <p:spPr>
          <a:xfrm flipH="1">
            <a:off x="4710549" y="1504375"/>
            <a:ext cx="3586800" cy="23775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76" name="Google Shape;176;p22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7341580" y="3767775"/>
            <a:ext cx="1327200" cy="91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x text columns">
  <p:cSld name="CUSTOM_5"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xfrm>
            <a:off x="1161012" y="2050916"/>
            <a:ext cx="18654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79" name="Google Shape;179;p23"/>
          <p:cNvSpPr txBox="1">
            <a:spLocks noGrp="1"/>
          </p:cNvSpPr>
          <p:nvPr>
            <p:ph type="subTitle" idx="1"/>
          </p:nvPr>
        </p:nvSpPr>
        <p:spPr>
          <a:xfrm>
            <a:off x="1161000" y="2309739"/>
            <a:ext cx="1865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0" name="Google Shape;180;p23"/>
          <p:cNvSpPr txBox="1">
            <a:spLocks noGrp="1"/>
          </p:cNvSpPr>
          <p:nvPr>
            <p:ph type="title" idx="2"/>
          </p:nvPr>
        </p:nvSpPr>
        <p:spPr>
          <a:xfrm>
            <a:off x="1161012" y="3875067"/>
            <a:ext cx="18654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81" name="Google Shape;181;p23"/>
          <p:cNvSpPr txBox="1">
            <a:spLocks noGrp="1"/>
          </p:cNvSpPr>
          <p:nvPr>
            <p:ph type="subTitle" idx="3"/>
          </p:nvPr>
        </p:nvSpPr>
        <p:spPr>
          <a:xfrm>
            <a:off x="1161000" y="4133887"/>
            <a:ext cx="18654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2" name="Google Shape;182;p23"/>
          <p:cNvSpPr txBox="1">
            <a:spLocks noGrp="1"/>
          </p:cNvSpPr>
          <p:nvPr>
            <p:ph type="title" idx="4"/>
          </p:nvPr>
        </p:nvSpPr>
        <p:spPr>
          <a:xfrm>
            <a:off x="3639300" y="2050916"/>
            <a:ext cx="18654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83" name="Google Shape;183;p23"/>
          <p:cNvSpPr txBox="1">
            <a:spLocks noGrp="1"/>
          </p:cNvSpPr>
          <p:nvPr>
            <p:ph type="subTitle" idx="5"/>
          </p:nvPr>
        </p:nvSpPr>
        <p:spPr>
          <a:xfrm>
            <a:off x="3639300" y="2309739"/>
            <a:ext cx="1865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4" name="Google Shape;184;p23"/>
          <p:cNvSpPr txBox="1">
            <a:spLocks noGrp="1"/>
          </p:cNvSpPr>
          <p:nvPr>
            <p:ph type="title" idx="6"/>
          </p:nvPr>
        </p:nvSpPr>
        <p:spPr>
          <a:xfrm>
            <a:off x="3639300" y="3875067"/>
            <a:ext cx="18654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85" name="Google Shape;185;p23"/>
          <p:cNvSpPr txBox="1">
            <a:spLocks noGrp="1"/>
          </p:cNvSpPr>
          <p:nvPr>
            <p:ph type="subTitle" idx="7"/>
          </p:nvPr>
        </p:nvSpPr>
        <p:spPr>
          <a:xfrm>
            <a:off x="3639299" y="4133887"/>
            <a:ext cx="18654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6" name="Google Shape;186;p23"/>
          <p:cNvSpPr txBox="1">
            <a:spLocks noGrp="1"/>
          </p:cNvSpPr>
          <p:nvPr>
            <p:ph type="title" idx="8"/>
          </p:nvPr>
        </p:nvSpPr>
        <p:spPr>
          <a:xfrm>
            <a:off x="6117584" y="2050916"/>
            <a:ext cx="18654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87" name="Google Shape;187;p23"/>
          <p:cNvSpPr txBox="1">
            <a:spLocks noGrp="1"/>
          </p:cNvSpPr>
          <p:nvPr>
            <p:ph type="subTitle" idx="9"/>
          </p:nvPr>
        </p:nvSpPr>
        <p:spPr>
          <a:xfrm>
            <a:off x="6117599" y="2309739"/>
            <a:ext cx="1865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88" name="Google Shape;188;p23"/>
          <p:cNvSpPr txBox="1">
            <a:spLocks noGrp="1"/>
          </p:cNvSpPr>
          <p:nvPr>
            <p:ph type="title" idx="13"/>
          </p:nvPr>
        </p:nvSpPr>
        <p:spPr>
          <a:xfrm>
            <a:off x="6117584" y="3875067"/>
            <a:ext cx="18654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89" name="Google Shape;189;p23"/>
          <p:cNvSpPr txBox="1">
            <a:spLocks noGrp="1"/>
          </p:cNvSpPr>
          <p:nvPr>
            <p:ph type="subTitle" idx="14"/>
          </p:nvPr>
        </p:nvSpPr>
        <p:spPr>
          <a:xfrm>
            <a:off x="6117598" y="4133887"/>
            <a:ext cx="18654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90" name="Google Shape;190;p23"/>
          <p:cNvSpPr txBox="1">
            <a:spLocks noGrp="1"/>
          </p:cNvSpPr>
          <p:nvPr>
            <p:ph type="title" idx="15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grpSp>
        <p:nvGrpSpPr>
          <p:cNvPr id="191" name="Google Shape;191;p23"/>
          <p:cNvGrpSpPr/>
          <p:nvPr/>
        </p:nvGrpSpPr>
        <p:grpSpPr>
          <a:xfrm>
            <a:off x="7230637" y="779827"/>
            <a:ext cx="1198043" cy="210331"/>
            <a:chOff x="1026623" y="2953314"/>
            <a:chExt cx="5688711" cy="1008300"/>
          </a:xfrm>
        </p:grpSpPr>
        <p:sp>
          <p:nvSpPr>
            <p:cNvPr id="192" name="Google Shape;192;p23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3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3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3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3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text 2">
  <p:cSld name="CUSTOM_8"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8" name="Google Shape;198;p24"/>
          <p:cNvGrpSpPr/>
          <p:nvPr/>
        </p:nvGrpSpPr>
        <p:grpSpPr>
          <a:xfrm flipH="1">
            <a:off x="4248150" y="-323850"/>
            <a:ext cx="5143500" cy="5943600"/>
            <a:chOff x="-171450" y="-323850"/>
            <a:chExt cx="5143500" cy="5943600"/>
          </a:xfrm>
        </p:grpSpPr>
        <p:sp>
          <p:nvSpPr>
            <p:cNvPr id="199" name="Google Shape;199;p24"/>
            <p:cNvSpPr/>
            <p:nvPr/>
          </p:nvSpPr>
          <p:spPr>
            <a:xfrm flipH="1">
              <a:off x="-171450" y="-323850"/>
              <a:ext cx="5143500" cy="5943600"/>
            </a:xfrm>
            <a:custGeom>
              <a:avLst/>
              <a:gdLst/>
              <a:ahLst/>
              <a:cxnLst/>
              <a:rect l="l" t="t" r="r" b="b"/>
              <a:pathLst>
                <a:path w="205740" h="237744" extrusionOk="0">
                  <a:moveTo>
                    <a:pt x="25908" y="0"/>
                  </a:moveTo>
                  <a:lnTo>
                    <a:pt x="0" y="115824"/>
                  </a:lnTo>
                  <a:lnTo>
                    <a:pt x="16764" y="237744"/>
                  </a:lnTo>
                  <a:lnTo>
                    <a:pt x="205740" y="237744"/>
                  </a:lnTo>
                  <a:lnTo>
                    <a:pt x="205740" y="152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200" name="Google Shape;200;p24"/>
            <p:cNvSpPr/>
            <p:nvPr/>
          </p:nvSpPr>
          <p:spPr>
            <a:xfrm flipH="1">
              <a:off x="4371975" y="-323850"/>
              <a:ext cx="438150" cy="1962150"/>
            </a:xfrm>
            <a:custGeom>
              <a:avLst/>
              <a:gdLst/>
              <a:ahLst/>
              <a:cxnLst/>
              <a:rect l="l" t="t" r="r" b="b"/>
              <a:pathLst>
                <a:path w="17526" h="78486" extrusionOk="0">
                  <a:moveTo>
                    <a:pt x="17526" y="0"/>
                  </a:moveTo>
                  <a:lnTo>
                    <a:pt x="3429" y="0"/>
                  </a:lnTo>
                  <a:lnTo>
                    <a:pt x="0" y="7848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  <p:sp>
        <p:nvSpPr>
          <p:cNvPr id="201" name="Google Shape;201;p24"/>
          <p:cNvSpPr txBox="1">
            <a:spLocks noGrp="1"/>
          </p:cNvSpPr>
          <p:nvPr>
            <p:ph type="subTitle" idx="1"/>
          </p:nvPr>
        </p:nvSpPr>
        <p:spPr>
          <a:xfrm>
            <a:off x="1032469" y="3418962"/>
            <a:ext cx="2962800" cy="110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  <p:sp>
        <p:nvSpPr>
          <p:cNvPr id="202" name="Google Shape;202;p24"/>
          <p:cNvSpPr txBox="1">
            <a:spLocks noGrp="1"/>
          </p:cNvSpPr>
          <p:nvPr>
            <p:ph type="title"/>
          </p:nvPr>
        </p:nvSpPr>
        <p:spPr>
          <a:xfrm>
            <a:off x="1032456" y="2874249"/>
            <a:ext cx="29628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203" name="Google Shape;203;p24"/>
          <p:cNvSpPr txBox="1">
            <a:spLocks noGrp="1"/>
          </p:cNvSpPr>
          <p:nvPr>
            <p:ph type="title" idx="2"/>
          </p:nvPr>
        </p:nvSpPr>
        <p:spPr>
          <a:xfrm>
            <a:off x="5147531" y="2874249"/>
            <a:ext cx="296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04" name="Google Shape;204;p24"/>
          <p:cNvSpPr txBox="1">
            <a:spLocks noGrp="1"/>
          </p:cNvSpPr>
          <p:nvPr>
            <p:ph type="subTitle" idx="3"/>
          </p:nvPr>
        </p:nvSpPr>
        <p:spPr>
          <a:xfrm>
            <a:off x="5147544" y="3418962"/>
            <a:ext cx="2964000" cy="110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"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" name="Google Shape;206;p25"/>
          <p:cNvGrpSpPr/>
          <p:nvPr/>
        </p:nvGrpSpPr>
        <p:grpSpPr>
          <a:xfrm>
            <a:off x="-131650" y="689475"/>
            <a:ext cx="9399850" cy="3612150"/>
            <a:chOff x="-131650" y="765675"/>
            <a:chExt cx="9399850" cy="3612150"/>
          </a:xfrm>
        </p:grpSpPr>
        <p:sp>
          <p:nvSpPr>
            <p:cNvPr id="207" name="Google Shape;207;p25"/>
            <p:cNvSpPr/>
            <p:nvPr/>
          </p:nvSpPr>
          <p:spPr>
            <a:xfrm>
              <a:off x="-128375" y="765675"/>
              <a:ext cx="9396575" cy="3612150"/>
            </a:xfrm>
            <a:custGeom>
              <a:avLst/>
              <a:gdLst/>
              <a:ahLst/>
              <a:cxnLst/>
              <a:rect l="l" t="t" r="r" b="b"/>
              <a:pathLst>
                <a:path w="375863" h="144486" extrusionOk="0">
                  <a:moveTo>
                    <a:pt x="375656" y="122577"/>
                  </a:moveTo>
                  <a:lnTo>
                    <a:pt x="375863" y="0"/>
                  </a:lnTo>
                  <a:lnTo>
                    <a:pt x="685" y="15555"/>
                  </a:lnTo>
                  <a:lnTo>
                    <a:pt x="0" y="140847"/>
                  </a:lnTo>
                  <a:lnTo>
                    <a:pt x="190113" y="14448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208" name="Google Shape;208;p25"/>
            <p:cNvSpPr/>
            <p:nvPr/>
          </p:nvSpPr>
          <p:spPr>
            <a:xfrm rot="10800000">
              <a:off x="7480600" y="3913609"/>
              <a:ext cx="1787600" cy="207500"/>
            </a:xfrm>
            <a:custGeom>
              <a:avLst/>
              <a:gdLst/>
              <a:ahLst/>
              <a:cxnLst/>
              <a:rect l="l" t="t" r="r" b="b"/>
              <a:pathLst>
                <a:path w="71504" h="8300" extrusionOk="0">
                  <a:moveTo>
                    <a:pt x="0" y="0"/>
                  </a:moveTo>
                  <a:lnTo>
                    <a:pt x="76" y="8300"/>
                  </a:lnTo>
                  <a:lnTo>
                    <a:pt x="71504" y="85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9" name="Google Shape;209;p25"/>
            <p:cNvSpPr/>
            <p:nvPr/>
          </p:nvSpPr>
          <p:spPr>
            <a:xfrm>
              <a:off x="-131650" y="858850"/>
              <a:ext cx="1834750" cy="207500"/>
            </a:xfrm>
            <a:custGeom>
              <a:avLst/>
              <a:gdLst/>
              <a:ahLst/>
              <a:cxnLst/>
              <a:rect l="l" t="t" r="r" b="b"/>
              <a:pathLst>
                <a:path w="73390" h="8300" extrusionOk="0">
                  <a:moveTo>
                    <a:pt x="0" y="0"/>
                  </a:moveTo>
                  <a:lnTo>
                    <a:pt x="76" y="8300"/>
                  </a:lnTo>
                  <a:lnTo>
                    <a:pt x="73390" y="566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  <p:sp>
        <p:nvSpPr>
          <p:cNvPr id="210" name="Google Shape;210;p25"/>
          <p:cNvSpPr txBox="1">
            <a:spLocks noGrp="1"/>
          </p:cNvSpPr>
          <p:nvPr>
            <p:ph type="title"/>
          </p:nvPr>
        </p:nvSpPr>
        <p:spPr>
          <a:xfrm>
            <a:off x="1153400" y="1218750"/>
            <a:ext cx="3384900" cy="112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endParaRPr/>
          </a:p>
        </p:txBody>
      </p:sp>
      <p:sp>
        <p:nvSpPr>
          <p:cNvPr id="211" name="Google Shape;211;p25"/>
          <p:cNvSpPr txBox="1">
            <a:spLocks noGrp="1"/>
          </p:cNvSpPr>
          <p:nvPr>
            <p:ph type="subTitle" idx="1"/>
          </p:nvPr>
        </p:nvSpPr>
        <p:spPr>
          <a:xfrm>
            <a:off x="1153400" y="2232725"/>
            <a:ext cx="3384900" cy="107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12" name="Google Shape;212;p25"/>
          <p:cNvSpPr txBox="1"/>
          <p:nvPr/>
        </p:nvSpPr>
        <p:spPr>
          <a:xfrm>
            <a:off x="1153400" y="3251667"/>
            <a:ext cx="3384900" cy="83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CREDITS</a:t>
            </a:r>
            <a:r>
              <a:rPr lang="en-GB" sz="12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: This presentation template was created by </a:t>
            </a:r>
            <a:r>
              <a:rPr lang="en-GB" sz="12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2"/>
              </a:rPr>
              <a:t>Slidesgo</a:t>
            </a:r>
            <a:r>
              <a:rPr lang="en-GB" sz="12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,</a:t>
            </a:r>
            <a:r>
              <a:rPr lang="en-GB" sz="12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 including icons by </a:t>
            </a:r>
            <a:r>
              <a:rPr lang="en-GB" sz="12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3"/>
              </a:rPr>
              <a:t>Flaticon</a:t>
            </a:r>
            <a:r>
              <a:rPr lang="en-GB" sz="12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, infographics &amp; images by </a:t>
            </a:r>
            <a:r>
              <a:rPr lang="en-GB" sz="1200" b="1">
                <a:solidFill>
                  <a:schemeClr val="dk1"/>
                </a:solidFill>
                <a:uFill>
                  <a:noFill/>
                </a:uFill>
                <a:latin typeface="Livvic"/>
                <a:ea typeface="Livvic"/>
                <a:cs typeface="Livvic"/>
                <a:sym typeface="Livvic"/>
                <a:hlinkClick r:id="rId4"/>
              </a:rPr>
              <a:t>Freepik</a:t>
            </a:r>
            <a:endParaRPr sz="1200">
              <a:solidFill>
                <a:schemeClr val="dk1"/>
              </a:solidFill>
              <a:latin typeface="Livvic"/>
              <a:ea typeface="Livvic"/>
              <a:cs typeface="Livvic"/>
              <a:sym typeface="Livvic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text columns 3">
  <p:cSld name="CUSTOM_9"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6"/>
          <p:cNvSpPr txBox="1">
            <a:spLocks noGrp="1"/>
          </p:cNvSpPr>
          <p:nvPr>
            <p:ph type="subTitle" idx="1"/>
          </p:nvPr>
        </p:nvSpPr>
        <p:spPr>
          <a:xfrm>
            <a:off x="716700" y="3392950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15" name="Google Shape;215;p26"/>
          <p:cNvSpPr txBox="1">
            <a:spLocks noGrp="1"/>
          </p:cNvSpPr>
          <p:nvPr>
            <p:ph type="subTitle" idx="2"/>
          </p:nvPr>
        </p:nvSpPr>
        <p:spPr>
          <a:xfrm>
            <a:off x="3476250" y="3392950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16" name="Google Shape;216;p26"/>
          <p:cNvSpPr txBox="1">
            <a:spLocks noGrp="1"/>
          </p:cNvSpPr>
          <p:nvPr>
            <p:ph type="subTitle" idx="3"/>
          </p:nvPr>
        </p:nvSpPr>
        <p:spPr>
          <a:xfrm>
            <a:off x="6243450" y="3392950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17" name="Google Shape;217;p26"/>
          <p:cNvSpPr txBox="1">
            <a:spLocks noGrp="1"/>
          </p:cNvSpPr>
          <p:nvPr>
            <p:ph type="title"/>
          </p:nvPr>
        </p:nvSpPr>
        <p:spPr>
          <a:xfrm>
            <a:off x="716700" y="3140100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18" name="Google Shape;218;p26"/>
          <p:cNvSpPr txBox="1">
            <a:spLocks noGrp="1"/>
          </p:cNvSpPr>
          <p:nvPr>
            <p:ph type="title" idx="4"/>
          </p:nvPr>
        </p:nvSpPr>
        <p:spPr>
          <a:xfrm>
            <a:off x="3476250" y="3140100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19" name="Google Shape;219;p26"/>
          <p:cNvSpPr txBox="1">
            <a:spLocks noGrp="1"/>
          </p:cNvSpPr>
          <p:nvPr>
            <p:ph type="title" idx="5"/>
          </p:nvPr>
        </p:nvSpPr>
        <p:spPr>
          <a:xfrm>
            <a:off x="6243450" y="3140100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20" name="Google Shape;220;p26"/>
          <p:cNvSpPr txBox="1">
            <a:spLocks noGrp="1"/>
          </p:cNvSpPr>
          <p:nvPr>
            <p:ph type="title" idx="6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221" name="Google Shape;221;p26"/>
          <p:cNvGrpSpPr/>
          <p:nvPr/>
        </p:nvGrpSpPr>
        <p:grpSpPr>
          <a:xfrm>
            <a:off x="7230637" y="779827"/>
            <a:ext cx="1198043" cy="210331"/>
            <a:chOff x="1026623" y="2953314"/>
            <a:chExt cx="5688711" cy="1008300"/>
          </a:xfrm>
        </p:grpSpPr>
        <p:sp>
          <p:nvSpPr>
            <p:cNvPr id="222" name="Google Shape;222;p26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6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6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6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6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7" name="Google Shape;227;p26"/>
          <p:cNvSpPr txBox="1">
            <a:spLocks noGrp="1"/>
          </p:cNvSpPr>
          <p:nvPr>
            <p:ph type="title" idx="7" hasCustomPrompt="1"/>
          </p:nvPr>
        </p:nvSpPr>
        <p:spPr>
          <a:xfrm>
            <a:off x="1411950" y="2659794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228" name="Google Shape;228;p26"/>
          <p:cNvSpPr txBox="1">
            <a:spLocks noGrp="1"/>
          </p:cNvSpPr>
          <p:nvPr>
            <p:ph type="title" idx="8" hasCustomPrompt="1"/>
          </p:nvPr>
        </p:nvSpPr>
        <p:spPr>
          <a:xfrm>
            <a:off x="4171500" y="2659794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229" name="Google Shape;229;p26"/>
          <p:cNvSpPr txBox="1">
            <a:spLocks noGrp="1"/>
          </p:cNvSpPr>
          <p:nvPr>
            <p:ph type="title" idx="9" hasCustomPrompt="1"/>
          </p:nvPr>
        </p:nvSpPr>
        <p:spPr>
          <a:xfrm>
            <a:off x="6938700" y="2659794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text columns 4">
  <p:cSld name="CUSTOM_10"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7"/>
          <p:cNvSpPr txBox="1">
            <a:spLocks noGrp="1"/>
          </p:cNvSpPr>
          <p:nvPr>
            <p:ph type="subTitle" idx="1"/>
          </p:nvPr>
        </p:nvSpPr>
        <p:spPr>
          <a:xfrm>
            <a:off x="869100" y="3610713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32" name="Google Shape;232;p27"/>
          <p:cNvSpPr txBox="1">
            <a:spLocks noGrp="1"/>
          </p:cNvSpPr>
          <p:nvPr>
            <p:ph type="subTitle" idx="2"/>
          </p:nvPr>
        </p:nvSpPr>
        <p:spPr>
          <a:xfrm>
            <a:off x="3476250" y="3610713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33" name="Google Shape;233;p27"/>
          <p:cNvSpPr txBox="1">
            <a:spLocks noGrp="1"/>
          </p:cNvSpPr>
          <p:nvPr>
            <p:ph type="subTitle" idx="3"/>
          </p:nvPr>
        </p:nvSpPr>
        <p:spPr>
          <a:xfrm>
            <a:off x="6091050" y="3610713"/>
            <a:ext cx="2183100" cy="956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34" name="Google Shape;234;p27"/>
          <p:cNvSpPr txBox="1">
            <a:spLocks noGrp="1"/>
          </p:cNvSpPr>
          <p:nvPr>
            <p:ph type="title"/>
          </p:nvPr>
        </p:nvSpPr>
        <p:spPr>
          <a:xfrm>
            <a:off x="869100" y="3357863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35" name="Google Shape;235;p27"/>
          <p:cNvSpPr txBox="1">
            <a:spLocks noGrp="1"/>
          </p:cNvSpPr>
          <p:nvPr>
            <p:ph type="title" idx="4"/>
          </p:nvPr>
        </p:nvSpPr>
        <p:spPr>
          <a:xfrm>
            <a:off x="3476250" y="3357863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36" name="Google Shape;236;p27"/>
          <p:cNvSpPr txBox="1">
            <a:spLocks noGrp="1"/>
          </p:cNvSpPr>
          <p:nvPr>
            <p:ph type="title" idx="5"/>
          </p:nvPr>
        </p:nvSpPr>
        <p:spPr>
          <a:xfrm>
            <a:off x="6091050" y="3357863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37" name="Google Shape;237;p27"/>
          <p:cNvSpPr txBox="1">
            <a:spLocks noGrp="1"/>
          </p:cNvSpPr>
          <p:nvPr>
            <p:ph type="title" idx="6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238" name="Google Shape;238;p27"/>
          <p:cNvGrpSpPr/>
          <p:nvPr/>
        </p:nvGrpSpPr>
        <p:grpSpPr>
          <a:xfrm>
            <a:off x="7230637" y="779827"/>
            <a:ext cx="1198043" cy="210331"/>
            <a:chOff x="1026623" y="2953314"/>
            <a:chExt cx="5688711" cy="1008300"/>
          </a:xfrm>
        </p:grpSpPr>
        <p:sp>
          <p:nvSpPr>
            <p:cNvPr id="239" name="Google Shape;239;p27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7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7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7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7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text columns">
  <p:cSld name="CUSTOM_11"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8"/>
          <p:cNvSpPr txBox="1">
            <a:spLocks noGrp="1"/>
          </p:cNvSpPr>
          <p:nvPr>
            <p:ph type="title"/>
          </p:nvPr>
        </p:nvSpPr>
        <p:spPr>
          <a:xfrm>
            <a:off x="1573200" y="2050925"/>
            <a:ext cx="21468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46" name="Google Shape;246;p28"/>
          <p:cNvSpPr txBox="1">
            <a:spLocks noGrp="1"/>
          </p:cNvSpPr>
          <p:nvPr>
            <p:ph type="subTitle" idx="1"/>
          </p:nvPr>
        </p:nvSpPr>
        <p:spPr>
          <a:xfrm>
            <a:off x="1573200" y="2309747"/>
            <a:ext cx="2146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47" name="Google Shape;247;p28"/>
          <p:cNvSpPr txBox="1">
            <a:spLocks noGrp="1"/>
          </p:cNvSpPr>
          <p:nvPr>
            <p:ph type="title" idx="2"/>
          </p:nvPr>
        </p:nvSpPr>
        <p:spPr>
          <a:xfrm>
            <a:off x="1573200" y="3875061"/>
            <a:ext cx="2146800" cy="356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48" name="Google Shape;248;p28"/>
          <p:cNvSpPr txBox="1">
            <a:spLocks noGrp="1"/>
          </p:cNvSpPr>
          <p:nvPr>
            <p:ph type="subTitle" idx="3"/>
          </p:nvPr>
        </p:nvSpPr>
        <p:spPr>
          <a:xfrm>
            <a:off x="1573200" y="4133880"/>
            <a:ext cx="2146800" cy="576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49" name="Google Shape;249;p28"/>
          <p:cNvSpPr txBox="1">
            <a:spLocks noGrp="1"/>
          </p:cNvSpPr>
          <p:nvPr>
            <p:ph type="title" idx="4"/>
          </p:nvPr>
        </p:nvSpPr>
        <p:spPr>
          <a:xfrm>
            <a:off x="5424000" y="2050925"/>
            <a:ext cx="21468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50" name="Google Shape;250;p28"/>
          <p:cNvSpPr txBox="1">
            <a:spLocks noGrp="1"/>
          </p:cNvSpPr>
          <p:nvPr>
            <p:ph type="subTitle" idx="5"/>
          </p:nvPr>
        </p:nvSpPr>
        <p:spPr>
          <a:xfrm>
            <a:off x="5424000" y="2309747"/>
            <a:ext cx="2146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51" name="Google Shape;251;p28"/>
          <p:cNvSpPr txBox="1">
            <a:spLocks noGrp="1"/>
          </p:cNvSpPr>
          <p:nvPr>
            <p:ph type="title" idx="6"/>
          </p:nvPr>
        </p:nvSpPr>
        <p:spPr>
          <a:xfrm>
            <a:off x="5424000" y="3875061"/>
            <a:ext cx="2146800" cy="356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52" name="Google Shape;252;p28"/>
          <p:cNvSpPr txBox="1">
            <a:spLocks noGrp="1"/>
          </p:cNvSpPr>
          <p:nvPr>
            <p:ph type="subTitle" idx="7"/>
          </p:nvPr>
        </p:nvSpPr>
        <p:spPr>
          <a:xfrm>
            <a:off x="5424000" y="4133880"/>
            <a:ext cx="2146800" cy="576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53" name="Google Shape;253;p28"/>
          <p:cNvSpPr txBox="1">
            <a:spLocks noGrp="1"/>
          </p:cNvSpPr>
          <p:nvPr>
            <p:ph type="title" idx="8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grpSp>
        <p:nvGrpSpPr>
          <p:cNvPr id="254" name="Google Shape;254;p28"/>
          <p:cNvGrpSpPr/>
          <p:nvPr/>
        </p:nvGrpSpPr>
        <p:grpSpPr>
          <a:xfrm>
            <a:off x="7230637" y="779827"/>
            <a:ext cx="1198043" cy="210331"/>
            <a:chOff x="1026623" y="2953314"/>
            <a:chExt cx="5688711" cy="1008300"/>
          </a:xfrm>
        </p:grpSpPr>
        <p:sp>
          <p:nvSpPr>
            <p:cNvPr id="255" name="Google Shape;255;p28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8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8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8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28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0" name="Google Shape;260;p28"/>
          <p:cNvSpPr txBox="1">
            <a:spLocks noGrp="1"/>
          </p:cNvSpPr>
          <p:nvPr>
            <p:ph type="title" idx="9" hasCustomPrompt="1"/>
          </p:nvPr>
        </p:nvSpPr>
        <p:spPr>
          <a:xfrm>
            <a:off x="2250300" y="1658503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261" name="Google Shape;261;p28"/>
          <p:cNvSpPr txBox="1">
            <a:spLocks noGrp="1"/>
          </p:cNvSpPr>
          <p:nvPr>
            <p:ph type="title" idx="13" hasCustomPrompt="1"/>
          </p:nvPr>
        </p:nvSpPr>
        <p:spPr>
          <a:xfrm>
            <a:off x="6101100" y="1658503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262" name="Google Shape;262;p28"/>
          <p:cNvSpPr txBox="1">
            <a:spLocks noGrp="1"/>
          </p:cNvSpPr>
          <p:nvPr>
            <p:ph type="title" idx="14" hasCustomPrompt="1"/>
          </p:nvPr>
        </p:nvSpPr>
        <p:spPr>
          <a:xfrm>
            <a:off x="2250300" y="348594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263" name="Google Shape;263;p28"/>
          <p:cNvSpPr txBox="1">
            <a:spLocks noGrp="1"/>
          </p:cNvSpPr>
          <p:nvPr>
            <p:ph type="title" idx="15" hasCustomPrompt="1"/>
          </p:nvPr>
        </p:nvSpPr>
        <p:spPr>
          <a:xfrm>
            <a:off x="6101100" y="348594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mall numbers">
  <p:cSld name="CUSTOM_12"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29"/>
          <p:cNvSpPr txBox="1">
            <a:spLocks noGrp="1"/>
          </p:cNvSpPr>
          <p:nvPr>
            <p:ph type="title" hasCustomPrompt="1"/>
          </p:nvPr>
        </p:nvSpPr>
        <p:spPr>
          <a:xfrm>
            <a:off x="3868350" y="3740350"/>
            <a:ext cx="13989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9pPr>
          </a:lstStyle>
          <a:p>
            <a:r>
              <a:t>xx%</a:t>
            </a:r>
          </a:p>
        </p:txBody>
      </p:sp>
      <p:sp>
        <p:nvSpPr>
          <p:cNvPr id="266" name="Google Shape;266;p29"/>
          <p:cNvSpPr txBox="1">
            <a:spLocks noGrp="1"/>
          </p:cNvSpPr>
          <p:nvPr>
            <p:ph type="subTitle" idx="1"/>
          </p:nvPr>
        </p:nvSpPr>
        <p:spPr>
          <a:xfrm>
            <a:off x="347625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267" name="Google Shape;267;p29"/>
          <p:cNvSpPr txBox="1">
            <a:spLocks noGrp="1"/>
          </p:cNvSpPr>
          <p:nvPr>
            <p:ph type="subTitle" idx="2"/>
          </p:nvPr>
        </p:nvSpPr>
        <p:spPr>
          <a:xfrm>
            <a:off x="347625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68" name="Google Shape;268;p29"/>
          <p:cNvSpPr txBox="1">
            <a:spLocks noGrp="1"/>
          </p:cNvSpPr>
          <p:nvPr>
            <p:ph type="title" idx="3" hasCustomPrompt="1"/>
          </p:nvPr>
        </p:nvSpPr>
        <p:spPr>
          <a:xfrm>
            <a:off x="1105650" y="3740350"/>
            <a:ext cx="14034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9pPr>
          </a:lstStyle>
          <a:p>
            <a:r>
              <a:t>xx%</a:t>
            </a:r>
          </a:p>
        </p:txBody>
      </p:sp>
      <p:sp>
        <p:nvSpPr>
          <p:cNvPr id="269" name="Google Shape;269;p29"/>
          <p:cNvSpPr txBox="1">
            <a:spLocks noGrp="1"/>
          </p:cNvSpPr>
          <p:nvPr>
            <p:ph type="subTitle" idx="4"/>
          </p:nvPr>
        </p:nvSpPr>
        <p:spPr>
          <a:xfrm>
            <a:off x="7158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270" name="Google Shape;270;p29"/>
          <p:cNvSpPr txBox="1">
            <a:spLocks noGrp="1"/>
          </p:cNvSpPr>
          <p:nvPr>
            <p:ph type="subTitle" idx="5"/>
          </p:nvPr>
        </p:nvSpPr>
        <p:spPr>
          <a:xfrm>
            <a:off x="7158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71" name="Google Shape;271;p29"/>
          <p:cNvSpPr txBox="1">
            <a:spLocks noGrp="1"/>
          </p:cNvSpPr>
          <p:nvPr>
            <p:ph type="title" idx="6" hasCustomPrompt="1"/>
          </p:nvPr>
        </p:nvSpPr>
        <p:spPr>
          <a:xfrm>
            <a:off x="6637200" y="3740350"/>
            <a:ext cx="13989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9pPr>
          </a:lstStyle>
          <a:p>
            <a:r>
              <a:t>xx%</a:t>
            </a:r>
          </a:p>
        </p:txBody>
      </p:sp>
      <p:sp>
        <p:nvSpPr>
          <p:cNvPr id="272" name="Google Shape;272;p29"/>
          <p:cNvSpPr txBox="1">
            <a:spLocks noGrp="1"/>
          </p:cNvSpPr>
          <p:nvPr>
            <p:ph type="subTitle" idx="7"/>
          </p:nvPr>
        </p:nvSpPr>
        <p:spPr>
          <a:xfrm>
            <a:off x="62451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273" name="Google Shape;273;p29"/>
          <p:cNvSpPr txBox="1">
            <a:spLocks noGrp="1"/>
          </p:cNvSpPr>
          <p:nvPr>
            <p:ph type="subTitle" idx="8"/>
          </p:nvPr>
        </p:nvSpPr>
        <p:spPr>
          <a:xfrm>
            <a:off x="62451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74" name="Google Shape;274;p29"/>
          <p:cNvSpPr txBox="1">
            <a:spLocks noGrp="1"/>
          </p:cNvSpPr>
          <p:nvPr>
            <p:ph type="title" idx="9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grpSp>
        <p:nvGrpSpPr>
          <p:cNvPr id="275" name="Google Shape;275;p29"/>
          <p:cNvGrpSpPr/>
          <p:nvPr/>
        </p:nvGrpSpPr>
        <p:grpSpPr>
          <a:xfrm>
            <a:off x="7230637" y="779827"/>
            <a:ext cx="1198043" cy="210331"/>
            <a:chOff x="1026623" y="2953314"/>
            <a:chExt cx="5688711" cy="1008300"/>
          </a:xfrm>
        </p:grpSpPr>
        <p:sp>
          <p:nvSpPr>
            <p:cNvPr id="276" name="Google Shape;276;p29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29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29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29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9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 text 3">
  <p:cSld name="CUSTOM_13"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0"/>
          <p:cNvSpPr txBox="1">
            <a:spLocks noGrp="1"/>
          </p:cNvSpPr>
          <p:nvPr>
            <p:ph type="title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283" name="Google Shape;283;p30"/>
          <p:cNvSpPr txBox="1">
            <a:spLocks noGrp="1"/>
          </p:cNvSpPr>
          <p:nvPr>
            <p:ph type="body" idx="1"/>
          </p:nvPr>
        </p:nvSpPr>
        <p:spPr>
          <a:xfrm>
            <a:off x="720000" y="1385236"/>
            <a:ext cx="3696600" cy="3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400"/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400"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400"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400"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400"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400"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400"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400"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400"/>
            </a:lvl9pPr>
          </a:lstStyle>
          <a:p>
            <a:endParaRPr/>
          </a:p>
        </p:txBody>
      </p:sp>
      <p:grpSp>
        <p:nvGrpSpPr>
          <p:cNvPr id="284" name="Google Shape;284;p30"/>
          <p:cNvGrpSpPr/>
          <p:nvPr/>
        </p:nvGrpSpPr>
        <p:grpSpPr>
          <a:xfrm>
            <a:off x="7230637" y="781196"/>
            <a:ext cx="1198043" cy="210331"/>
            <a:chOff x="1026623" y="2953314"/>
            <a:chExt cx="5688711" cy="1008300"/>
          </a:xfrm>
        </p:grpSpPr>
        <p:sp>
          <p:nvSpPr>
            <p:cNvPr id="285" name="Google Shape;285;p30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30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30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30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30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90" name="Google Shape;290;p30"/>
          <p:cNvSpPr txBox="1">
            <a:spLocks noGrp="1"/>
          </p:cNvSpPr>
          <p:nvPr>
            <p:ph type="body" idx="2"/>
          </p:nvPr>
        </p:nvSpPr>
        <p:spPr>
          <a:xfrm>
            <a:off x="4727400" y="2149200"/>
            <a:ext cx="3696600" cy="245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400"/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400"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400"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400"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400"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400"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 sz="1400"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 sz="1400"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 sz="14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6" y="5395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480575"/>
            <a:ext cx="7717500" cy="31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●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○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■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●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○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■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●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○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■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0" name="Google Shape;300;p33"/>
          <p:cNvGrpSpPr/>
          <p:nvPr/>
        </p:nvGrpSpPr>
        <p:grpSpPr>
          <a:xfrm>
            <a:off x="136857" y="992915"/>
            <a:ext cx="4711051" cy="3412937"/>
            <a:chOff x="3958700" y="1446124"/>
            <a:chExt cx="4125625" cy="2988823"/>
          </a:xfrm>
        </p:grpSpPr>
        <p:sp>
          <p:nvSpPr>
            <p:cNvPr id="301" name="Google Shape;301;p33"/>
            <p:cNvSpPr/>
            <p:nvPr/>
          </p:nvSpPr>
          <p:spPr>
            <a:xfrm>
              <a:off x="3996300" y="1504500"/>
              <a:ext cx="4080950" cy="2849150"/>
            </a:xfrm>
            <a:custGeom>
              <a:avLst/>
              <a:gdLst/>
              <a:ahLst/>
              <a:cxnLst/>
              <a:rect l="l" t="t" r="r" b="b"/>
              <a:pathLst>
                <a:path w="163238" h="113966" extrusionOk="0">
                  <a:moveTo>
                    <a:pt x="16550" y="3761"/>
                  </a:moveTo>
                  <a:lnTo>
                    <a:pt x="152330" y="0"/>
                  </a:lnTo>
                  <a:lnTo>
                    <a:pt x="163238" y="113966"/>
                  </a:lnTo>
                  <a:lnTo>
                    <a:pt x="0" y="8425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2" name="Google Shape;302;p33"/>
            <p:cNvSpPr/>
            <p:nvPr/>
          </p:nvSpPr>
          <p:spPr>
            <a:xfrm>
              <a:off x="3958700" y="1904125"/>
              <a:ext cx="332425" cy="1694925"/>
            </a:xfrm>
            <a:custGeom>
              <a:avLst/>
              <a:gdLst/>
              <a:ahLst/>
              <a:cxnLst/>
              <a:rect l="l" t="t" r="r" b="b"/>
              <a:pathLst>
                <a:path w="13297" h="67797" extrusionOk="0">
                  <a:moveTo>
                    <a:pt x="0" y="67797"/>
                  </a:moveTo>
                  <a:lnTo>
                    <a:pt x="6151" y="0"/>
                  </a:lnTo>
                  <a:lnTo>
                    <a:pt x="13297" y="112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03" name="Google Shape;303;p33"/>
            <p:cNvSpPr/>
            <p:nvPr/>
          </p:nvSpPr>
          <p:spPr>
            <a:xfrm>
              <a:off x="4420426" y="1446124"/>
              <a:ext cx="1256700" cy="108150"/>
            </a:xfrm>
            <a:custGeom>
              <a:avLst/>
              <a:gdLst/>
              <a:ahLst/>
              <a:cxnLst/>
              <a:rect l="l" t="t" r="r" b="b"/>
              <a:pathLst>
                <a:path w="50268" h="4326" extrusionOk="0">
                  <a:moveTo>
                    <a:pt x="50268" y="3369"/>
                  </a:moveTo>
                  <a:lnTo>
                    <a:pt x="0" y="4326"/>
                  </a:lnTo>
                  <a:lnTo>
                    <a:pt x="94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304" name="Google Shape;304;p33"/>
            <p:cNvSpPr/>
            <p:nvPr/>
          </p:nvSpPr>
          <p:spPr>
            <a:xfrm>
              <a:off x="7846500" y="1499800"/>
              <a:ext cx="134400" cy="1403400"/>
            </a:xfrm>
            <a:custGeom>
              <a:avLst/>
              <a:gdLst/>
              <a:ahLst/>
              <a:cxnLst/>
              <a:rect l="l" t="t" r="r" b="b"/>
              <a:pathLst>
                <a:path w="5376" h="56136" extrusionOk="0">
                  <a:moveTo>
                    <a:pt x="5376" y="56136"/>
                  </a:moveTo>
                  <a:lnTo>
                    <a:pt x="0" y="94"/>
                  </a:lnTo>
                  <a:lnTo>
                    <a:pt x="413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305" name="Google Shape;305;p33"/>
            <p:cNvSpPr/>
            <p:nvPr/>
          </p:nvSpPr>
          <p:spPr>
            <a:xfrm>
              <a:off x="7212175" y="4256272"/>
              <a:ext cx="872150" cy="178675"/>
            </a:xfrm>
            <a:custGeom>
              <a:avLst/>
              <a:gdLst/>
              <a:ahLst/>
              <a:cxnLst/>
              <a:rect l="l" t="t" r="r" b="b"/>
              <a:pathLst>
                <a:path w="34886" h="7147" extrusionOk="0">
                  <a:moveTo>
                    <a:pt x="34886" y="5681"/>
                  </a:moveTo>
                  <a:lnTo>
                    <a:pt x="0" y="7147"/>
                  </a:lnTo>
                  <a:lnTo>
                    <a:pt x="225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</p:grpSp>
      <p:sp>
        <p:nvSpPr>
          <p:cNvPr id="306" name="Google Shape;306;p33"/>
          <p:cNvSpPr txBox="1">
            <a:spLocks noGrp="1"/>
          </p:cNvSpPr>
          <p:nvPr>
            <p:ph type="ctrTitle"/>
          </p:nvPr>
        </p:nvSpPr>
        <p:spPr>
          <a:xfrm>
            <a:off x="655320" y="1629410"/>
            <a:ext cx="3992245" cy="211645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en-US" sz="2000">
                <a:sym typeface="+mn-ea"/>
              </a:rPr>
              <a:t>The role and importance of quality service, hospitality and quest services within the hotel industry</a:t>
            </a:r>
            <a:br>
              <a:rPr lang="en-GB" altLang="en-US" sz="2000">
                <a:sym typeface="+mn-ea"/>
              </a:rPr>
            </a:br>
            <a:br>
              <a:rPr lang="en-GB" altLang="en-US" sz="2000">
                <a:sym typeface="+mn-ea"/>
              </a:rPr>
            </a:br>
            <a:br>
              <a:rPr lang="en-GB" altLang="en-US" sz="2000">
                <a:sym typeface="+mn-ea"/>
              </a:rPr>
            </a:br>
            <a:r>
              <a:rPr lang="en-GB" altLang="en-US" sz="2600">
                <a:sym typeface="+mn-ea"/>
              </a:rPr>
              <a:t>- Sheraton Marriott -</a:t>
            </a:r>
            <a:br>
              <a:rPr lang="en-GB" altLang="en-US" sz="1800">
                <a:sym typeface="+mn-ea"/>
              </a:rPr>
            </a:br>
            <a:endParaRPr sz="1800" b="0">
              <a:latin typeface="Carter One" panose="03080802040405060005"/>
              <a:ea typeface="Carter One" panose="03080802040405060005"/>
              <a:cs typeface="Carter One" panose="03080802040405060005"/>
              <a:sym typeface="Carter One" panose="03080802040405060005"/>
            </a:endParaRPr>
          </a:p>
        </p:txBody>
      </p:sp>
      <p:sp>
        <p:nvSpPr>
          <p:cNvPr id="307" name="Google Shape;307;p33"/>
          <p:cNvSpPr txBox="1">
            <a:spLocks noGrp="1"/>
          </p:cNvSpPr>
          <p:nvPr>
            <p:ph type="subTitle" idx="1"/>
          </p:nvPr>
        </p:nvSpPr>
        <p:spPr>
          <a:xfrm>
            <a:off x="324110" y="4312906"/>
            <a:ext cx="2242500" cy="597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GB" dirty="0">
                <a:solidFill>
                  <a:schemeClr val="bg1"/>
                </a:solidFill>
                <a:latin typeface="Livvic"/>
                <a:ea typeface="Livvic"/>
                <a:cs typeface="Livvic"/>
                <a:sym typeface="Livvic"/>
              </a:rPr>
              <a:t>Name: </a:t>
            </a:r>
            <a:r>
              <a:rPr lang="en-GB">
                <a:solidFill>
                  <a:schemeClr val="bg1"/>
                </a:solidFill>
                <a:latin typeface="Livvic"/>
                <a:ea typeface="Livvic"/>
                <a:cs typeface="Livvic"/>
                <a:sym typeface="Livvic"/>
              </a:rPr>
              <a:t>Simona Militaru</a:t>
            </a:r>
          </a:p>
        </p:txBody>
      </p:sp>
      <p:sp>
        <p:nvSpPr>
          <p:cNvPr id="308" name="Google Shape;308;p33"/>
          <p:cNvSpPr/>
          <p:nvPr/>
        </p:nvSpPr>
        <p:spPr>
          <a:xfrm>
            <a:off x="7602425" y="270825"/>
            <a:ext cx="1647300" cy="117700"/>
          </a:xfrm>
          <a:custGeom>
            <a:avLst/>
            <a:gdLst/>
            <a:ahLst/>
            <a:cxnLst/>
            <a:rect l="l" t="t" r="r" b="b"/>
            <a:pathLst>
              <a:path w="65892" h="4708" extrusionOk="0">
                <a:moveTo>
                  <a:pt x="0" y="2143"/>
                </a:moveTo>
                <a:lnTo>
                  <a:pt x="65892" y="0"/>
                </a:lnTo>
                <a:lnTo>
                  <a:pt x="65501" y="4708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35"/>
          <p:cNvSpPr/>
          <p:nvPr/>
        </p:nvSpPr>
        <p:spPr>
          <a:xfrm rot="6842566">
            <a:off x="7124620" y="1709680"/>
            <a:ext cx="513477" cy="581949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26" name="Google Shape;326;p35"/>
          <p:cNvSpPr/>
          <p:nvPr/>
        </p:nvSpPr>
        <p:spPr>
          <a:xfrm rot="-1900099">
            <a:off x="4271907" y="1914851"/>
            <a:ext cx="513499" cy="581974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327" name="Google Shape;327;p35"/>
          <p:cNvSpPr/>
          <p:nvPr/>
        </p:nvSpPr>
        <p:spPr>
          <a:xfrm rot="-7080163" flipH="1">
            <a:off x="1538201" y="1701090"/>
            <a:ext cx="513485" cy="581958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28" name="Google Shape;328;p35"/>
          <p:cNvSpPr/>
          <p:nvPr/>
        </p:nvSpPr>
        <p:spPr>
          <a:xfrm rot="-2036374">
            <a:off x="1514803" y="484442"/>
            <a:ext cx="513483" cy="581956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329" name="Google Shape;329;p35"/>
          <p:cNvSpPr/>
          <p:nvPr/>
        </p:nvSpPr>
        <p:spPr>
          <a:xfrm rot="8899901">
            <a:off x="4367483" y="251005"/>
            <a:ext cx="513499" cy="581974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30" name="Google Shape;330;p35"/>
          <p:cNvSpPr/>
          <p:nvPr/>
        </p:nvSpPr>
        <p:spPr>
          <a:xfrm rot="2036374" flipH="1">
            <a:off x="7126878" y="484442"/>
            <a:ext cx="513483" cy="581956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331" name="Google Shape;331;p35"/>
          <p:cNvSpPr txBox="1">
            <a:spLocks noGrp="1"/>
          </p:cNvSpPr>
          <p:nvPr>
            <p:ph type="title"/>
          </p:nvPr>
        </p:nvSpPr>
        <p:spPr>
          <a:xfrm>
            <a:off x="720000" y="3867578"/>
            <a:ext cx="7710600" cy="102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200"/>
              <a:t>Contents</a:t>
            </a:r>
            <a:endParaRPr sz="5200"/>
          </a:p>
        </p:txBody>
      </p:sp>
      <p:sp>
        <p:nvSpPr>
          <p:cNvPr id="333" name="Google Shape;333;p35"/>
          <p:cNvSpPr txBox="1">
            <a:spLocks noGrp="1"/>
          </p:cNvSpPr>
          <p:nvPr>
            <p:ph type="subTitle" idx="1"/>
          </p:nvPr>
        </p:nvSpPr>
        <p:spPr>
          <a:xfrm>
            <a:off x="716700" y="930312"/>
            <a:ext cx="21813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ym typeface="+mn-ea"/>
              </a:rPr>
              <a:t>Introduction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35" name="Google Shape;335;p35"/>
          <p:cNvSpPr txBox="1">
            <a:spLocks noGrp="1"/>
          </p:cNvSpPr>
          <p:nvPr>
            <p:ph type="subTitle" idx="5"/>
          </p:nvPr>
        </p:nvSpPr>
        <p:spPr>
          <a:xfrm>
            <a:off x="3685540" y="2347595"/>
            <a:ext cx="1973580" cy="1244600"/>
          </a:xfrm>
          <a:prstGeom prst="rect">
            <a:avLst/>
          </a:prstGeom>
        </p:spPr>
        <p:txBody>
          <a:bodyPr spcFirstLastPara="1" wrap="square" lIns="91425" tIns="91425" rIns="22350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ym typeface="+mn-ea"/>
              </a:rPr>
              <a:t>Importance of hospitality and how Sheraton Marriott exceed guest expectations </a:t>
            </a:r>
            <a:endParaRPr lang="en-GB" sz="1400"/>
          </a:p>
        </p:txBody>
      </p:sp>
      <p:sp>
        <p:nvSpPr>
          <p:cNvPr id="336" name="Google Shape;336;p35"/>
          <p:cNvSpPr txBox="1">
            <a:spLocks noGrp="1"/>
          </p:cNvSpPr>
          <p:nvPr>
            <p:ph type="subTitle" idx="8"/>
          </p:nvPr>
        </p:nvSpPr>
        <p:spPr>
          <a:xfrm>
            <a:off x="715645" y="2360930"/>
            <a:ext cx="2183130" cy="55372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ym typeface="+mn-ea"/>
              </a:rPr>
              <a:t>Role and function of guest services </a:t>
            </a:r>
            <a:endParaRPr lang="en-GB"/>
          </a:p>
        </p:txBody>
      </p:sp>
      <p:sp>
        <p:nvSpPr>
          <p:cNvPr id="338" name="Google Shape;338;p35"/>
          <p:cNvSpPr txBox="1">
            <a:spLocks noGrp="1"/>
          </p:cNvSpPr>
          <p:nvPr>
            <p:ph type="subTitle" idx="14"/>
          </p:nvPr>
        </p:nvSpPr>
        <p:spPr>
          <a:xfrm>
            <a:off x="6438900" y="930275"/>
            <a:ext cx="2614930" cy="78422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ym typeface="+mn-ea"/>
              </a:rPr>
              <a:t>Nature, scope and role of the guest services and facilities</a:t>
            </a:r>
            <a:endParaRPr lang="en-GB" sz="1400"/>
          </a:p>
        </p:txBody>
      </p:sp>
      <p:sp>
        <p:nvSpPr>
          <p:cNvPr id="340" name="Google Shape;340;p35"/>
          <p:cNvSpPr txBox="1">
            <a:spLocks noGrp="1"/>
          </p:cNvSpPr>
          <p:nvPr>
            <p:ph type="subTitle" idx="17"/>
          </p:nvPr>
        </p:nvSpPr>
        <p:spPr>
          <a:xfrm>
            <a:off x="3476250" y="930312"/>
            <a:ext cx="21831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ym typeface="+mn-ea"/>
              </a:rPr>
              <a:t>Main consumers</a:t>
            </a:r>
            <a:endParaRPr lang="en-GB"/>
          </a:p>
        </p:txBody>
      </p:sp>
      <p:sp>
        <p:nvSpPr>
          <p:cNvPr id="342" name="Google Shape;342;p35"/>
          <p:cNvSpPr txBox="1">
            <a:spLocks noGrp="1"/>
          </p:cNvSpPr>
          <p:nvPr>
            <p:ph type="subTitle" idx="20"/>
          </p:nvPr>
        </p:nvSpPr>
        <p:spPr>
          <a:xfrm>
            <a:off x="6245100" y="2360941"/>
            <a:ext cx="21831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ym typeface="+mn-ea"/>
              </a:rPr>
              <a:t>Conclusion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44" name="Google Shape;344;p35"/>
          <p:cNvSpPr txBox="1">
            <a:spLocks noGrp="1"/>
          </p:cNvSpPr>
          <p:nvPr>
            <p:ph type="title" idx="4"/>
          </p:nvPr>
        </p:nvSpPr>
        <p:spPr>
          <a:xfrm>
            <a:off x="4171500" y="1970633"/>
            <a:ext cx="7926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5</a:t>
            </a:r>
          </a:p>
        </p:txBody>
      </p:sp>
      <p:sp>
        <p:nvSpPr>
          <p:cNvPr id="345" name="Google Shape;345;p35"/>
          <p:cNvSpPr txBox="1">
            <a:spLocks noGrp="1"/>
          </p:cNvSpPr>
          <p:nvPr>
            <p:ph type="title" idx="7"/>
          </p:nvPr>
        </p:nvSpPr>
        <p:spPr>
          <a:xfrm>
            <a:off x="1411350" y="1970633"/>
            <a:ext cx="7920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4</a:t>
            </a:r>
          </a:p>
        </p:txBody>
      </p:sp>
      <p:sp>
        <p:nvSpPr>
          <p:cNvPr id="346" name="Google Shape;346;p35"/>
          <p:cNvSpPr txBox="1">
            <a:spLocks noGrp="1"/>
          </p:cNvSpPr>
          <p:nvPr>
            <p:ph type="title" idx="2"/>
          </p:nvPr>
        </p:nvSpPr>
        <p:spPr>
          <a:xfrm>
            <a:off x="1411050" y="540000"/>
            <a:ext cx="7926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</a:t>
            </a:r>
          </a:p>
        </p:txBody>
      </p:sp>
      <p:sp>
        <p:nvSpPr>
          <p:cNvPr id="347" name="Google Shape;347;p35"/>
          <p:cNvSpPr txBox="1">
            <a:spLocks noGrp="1"/>
          </p:cNvSpPr>
          <p:nvPr>
            <p:ph type="title" idx="13"/>
          </p:nvPr>
        </p:nvSpPr>
        <p:spPr>
          <a:xfrm>
            <a:off x="6940350" y="540000"/>
            <a:ext cx="7926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</a:t>
            </a:r>
          </a:p>
        </p:txBody>
      </p:sp>
      <p:sp>
        <p:nvSpPr>
          <p:cNvPr id="348" name="Google Shape;348;p35"/>
          <p:cNvSpPr txBox="1">
            <a:spLocks noGrp="1"/>
          </p:cNvSpPr>
          <p:nvPr>
            <p:ph type="title" idx="16"/>
          </p:nvPr>
        </p:nvSpPr>
        <p:spPr>
          <a:xfrm>
            <a:off x="4171800" y="540000"/>
            <a:ext cx="7920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2</a:t>
            </a:r>
          </a:p>
        </p:txBody>
      </p:sp>
      <p:sp>
        <p:nvSpPr>
          <p:cNvPr id="349" name="Google Shape;349;p35"/>
          <p:cNvSpPr txBox="1">
            <a:spLocks noGrp="1"/>
          </p:cNvSpPr>
          <p:nvPr>
            <p:ph type="title" idx="19"/>
          </p:nvPr>
        </p:nvSpPr>
        <p:spPr>
          <a:xfrm>
            <a:off x="6985100" y="1970633"/>
            <a:ext cx="7920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6</a:t>
            </a:r>
          </a:p>
        </p:txBody>
      </p:sp>
      <p:sp>
        <p:nvSpPr>
          <p:cNvPr id="8" name="Google Shape;325;p35"/>
          <p:cNvSpPr/>
          <p:nvPr/>
        </p:nvSpPr>
        <p:spPr>
          <a:xfrm rot="6842566">
            <a:off x="7176055" y="3124460"/>
            <a:ext cx="513477" cy="581949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9" name="Google Shape;349;p35"/>
          <p:cNvSpPr txBox="1"/>
          <p:nvPr/>
        </p:nvSpPr>
        <p:spPr>
          <a:xfrm>
            <a:off x="7040880" y="3254375"/>
            <a:ext cx="762000" cy="61277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5200" b="0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Roboto" panose="02000000000000000000"/>
                <a:ea typeface="Roboto" panose="02000000000000000000"/>
                <a:cs typeface="Roboto" panose="02000000000000000000"/>
                <a:sym typeface="Roboto" panose="02000000000000000000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7</a:t>
            </a:r>
          </a:p>
        </p:txBody>
      </p:sp>
      <p:sp>
        <p:nvSpPr>
          <p:cNvPr id="10" name="Google Shape;342;p35"/>
          <p:cNvSpPr txBox="1"/>
          <p:nvPr/>
        </p:nvSpPr>
        <p:spPr>
          <a:xfrm>
            <a:off x="6443980" y="3859530"/>
            <a:ext cx="2091690" cy="30353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36"/>
          <p:cNvSpPr txBox="1">
            <a:spLocks noGrp="1"/>
          </p:cNvSpPr>
          <p:nvPr>
            <p:ph type="subTitle" idx="1"/>
          </p:nvPr>
        </p:nvSpPr>
        <p:spPr>
          <a:xfrm>
            <a:off x="309245" y="1538605"/>
            <a:ext cx="4107815" cy="34588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400" dirty="0"/>
              <a:t>I chose this hotel brand due to the history it has in this field, but also through the lens of customer loyalty and their perception of the brand. </a:t>
            </a: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400" dirty="0"/>
              <a:t>Since they opened the first Sheraton in 1937, they've been dedicated to bring people together. Today, they are deeply rooted in her 400+ communities around the world. Sheraton Marriott is proud to serve as a connecting point for millions of travellers.</a:t>
            </a:r>
          </a:p>
        </p:txBody>
      </p:sp>
      <p:sp>
        <p:nvSpPr>
          <p:cNvPr id="355" name="Google Shape;355;p36"/>
          <p:cNvSpPr txBox="1">
            <a:spLocks noGrp="1"/>
          </p:cNvSpPr>
          <p:nvPr>
            <p:ph type="title"/>
          </p:nvPr>
        </p:nvSpPr>
        <p:spPr>
          <a:xfrm>
            <a:off x="713105" y="539750"/>
            <a:ext cx="3216910" cy="89027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</a:p>
        </p:txBody>
      </p:sp>
      <p:sp>
        <p:nvSpPr>
          <p:cNvPr id="357" name="Google Shape;357;p36"/>
          <p:cNvSpPr/>
          <p:nvPr/>
        </p:nvSpPr>
        <p:spPr>
          <a:xfrm rot="95423">
            <a:off x="5703597" y="625323"/>
            <a:ext cx="2765630" cy="243431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58" name="Google Shape;358;p36"/>
          <p:cNvSpPr/>
          <p:nvPr/>
        </p:nvSpPr>
        <p:spPr>
          <a:xfrm rot="5525853">
            <a:off x="7852452" y="3733090"/>
            <a:ext cx="1448207" cy="239865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pic>
        <p:nvPicPr>
          <p:cNvPr id="101" name="Picture 100"/>
          <p:cNvPicPr/>
          <p:nvPr/>
        </p:nvPicPr>
        <p:blipFill>
          <a:blip r:embed="rId3"/>
          <a:stretch>
            <a:fillRect/>
          </a:stretch>
        </p:blipFill>
        <p:spPr>
          <a:xfrm rot="180000">
            <a:off x="4699000" y="882650"/>
            <a:ext cx="3816985" cy="38201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37"/>
          <p:cNvSpPr txBox="1">
            <a:spLocks noGrp="1"/>
          </p:cNvSpPr>
          <p:nvPr>
            <p:ph type="title"/>
          </p:nvPr>
        </p:nvSpPr>
        <p:spPr>
          <a:xfrm>
            <a:off x="4958080" y="750849"/>
            <a:ext cx="3681095" cy="65420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ym typeface="+mn-ea"/>
              </a:rPr>
              <a:t>Main consumers</a:t>
            </a:r>
            <a:endParaRPr lang="en-GB" dirty="0"/>
          </a:p>
        </p:txBody>
      </p:sp>
      <p:sp>
        <p:nvSpPr>
          <p:cNvPr id="405" name="Google Shape;405;p37"/>
          <p:cNvSpPr txBox="1">
            <a:spLocks noGrp="1"/>
          </p:cNvSpPr>
          <p:nvPr>
            <p:ph type="subTitle" idx="1"/>
          </p:nvPr>
        </p:nvSpPr>
        <p:spPr>
          <a:xfrm>
            <a:off x="4899102" y="1345581"/>
            <a:ext cx="3868978" cy="368236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target group identified by Sheraton Marriott is represented by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business people</a:t>
            </a:r>
            <a:r>
              <a:rPr lang="en-GB" dirty="0"/>
              <a:t> who are usually on business trips.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/>
              <a:t>Sheraton understands the needs of a business, it wants to offer its customers increased comfort, a variety of facilities and attractive promotional packages.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/>
              <a:t>The Marriott brand is mainly oriented towards the target group represented by families. Sheraton identifies itself as a luxury brand that favour's the production of money for all parties involved.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200" dirty="0"/>
          </a:p>
        </p:txBody>
      </p:sp>
      <p:pic>
        <p:nvPicPr>
          <p:cNvPr id="102" name="Picture 101"/>
          <p:cNvPicPr/>
          <p:nvPr/>
        </p:nvPicPr>
        <p:blipFill>
          <a:blip r:embed="rId3"/>
          <a:stretch>
            <a:fillRect/>
          </a:stretch>
        </p:blipFill>
        <p:spPr>
          <a:xfrm>
            <a:off x="-120650" y="881380"/>
            <a:ext cx="4248785" cy="36823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37"/>
          <p:cNvSpPr txBox="1">
            <a:spLocks noGrp="1"/>
          </p:cNvSpPr>
          <p:nvPr>
            <p:ph type="title"/>
          </p:nvPr>
        </p:nvSpPr>
        <p:spPr>
          <a:xfrm>
            <a:off x="2411730" y="51435"/>
            <a:ext cx="3973830" cy="90614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ym typeface="+mn-ea"/>
              </a:rPr>
              <a:t>Nature, scope and role of the guest services and facilities</a:t>
            </a:r>
            <a:endParaRPr lang="en-GB" sz="2000"/>
          </a:p>
        </p:txBody>
      </p:sp>
      <p:sp>
        <p:nvSpPr>
          <p:cNvPr id="405" name="Google Shape;405;p37"/>
          <p:cNvSpPr txBox="1">
            <a:spLocks noGrp="1"/>
          </p:cNvSpPr>
          <p:nvPr>
            <p:ph type="subTitle" idx="1"/>
          </p:nvPr>
        </p:nvSpPr>
        <p:spPr>
          <a:xfrm>
            <a:off x="34925" y="843915"/>
            <a:ext cx="3985895" cy="20288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/>
              <a:t>To offer to the customers increased comfort, as well as multiple facilities, Sheraton has introduced: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ü"/>
            </a:pPr>
            <a:r>
              <a:rPr lang="en-GB" sz="1400" b="1" dirty="0">
                <a:solidFill>
                  <a:schemeClr val="tx2">
                    <a:lumMod val="75000"/>
                  </a:schemeClr>
                </a:solidFill>
              </a:rPr>
              <a:t>the public space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ü"/>
            </a:pPr>
            <a:r>
              <a:rPr lang="en-GB" sz="1400" b="1" dirty="0">
                <a:solidFill>
                  <a:schemeClr val="tx2">
                    <a:lumMod val="75000"/>
                  </a:schemeClr>
                </a:solidFill>
              </a:rPr>
              <a:t>the studios:</a:t>
            </a:r>
            <a:r>
              <a:rPr lang="en-GB" sz="1400" dirty="0"/>
              <a:t> </a:t>
            </a:r>
            <a:r>
              <a:rPr lang="en-GB" sz="1200" dirty="0"/>
              <a:t>from informal meetings to intimate private dining, the unique, hi-tech and light-filled studios provide a range of experiences for small group gatherings.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ü"/>
            </a:pPr>
            <a:r>
              <a:rPr lang="en-GB" sz="1400" b="1" dirty="0">
                <a:solidFill>
                  <a:schemeClr val="tx2">
                    <a:lumMod val="75000"/>
                  </a:schemeClr>
                </a:solidFill>
              </a:rPr>
              <a:t>the community table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876415" y="0"/>
            <a:ext cx="2272030" cy="2713990"/>
          </a:xfrm>
          <a:prstGeom prst="rect">
            <a:avLst/>
          </a:prstGeom>
        </p:spPr>
      </p:pic>
      <p:sp>
        <p:nvSpPr>
          <p:cNvPr id="5" name="Google Shape;405;p37"/>
          <p:cNvSpPr txBox="1"/>
          <p:nvPr/>
        </p:nvSpPr>
        <p:spPr>
          <a:xfrm>
            <a:off x="4694555" y="3004185"/>
            <a:ext cx="4449445" cy="201549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2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ü"/>
            </a:pPr>
            <a:r>
              <a:rPr lang="en-GB" sz="1400" b="1" dirty="0">
                <a:solidFill>
                  <a:schemeClr val="tx2">
                    <a:lumMod val="75000"/>
                  </a:schemeClr>
                </a:solidFill>
              </a:rPr>
              <a:t>the booths</a:t>
            </a:r>
            <a:r>
              <a:rPr lang="en-GB" sz="1400" dirty="0"/>
              <a:t>:</a:t>
            </a:r>
            <a:r>
              <a:rPr lang="en-GB" sz="1200" dirty="0"/>
              <a:t> found throughout the public space, these soundproof booths offer unexpected privacy when you need it.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ü"/>
            </a:pPr>
            <a:r>
              <a:rPr lang="en-GB" sz="1200" b="1" dirty="0">
                <a:solidFill>
                  <a:schemeClr val="tx2">
                    <a:lumMod val="75000"/>
                  </a:schemeClr>
                </a:solidFill>
              </a:rPr>
              <a:t>&amp;more by Sheraton:</a:t>
            </a:r>
            <a:r>
              <a:rPr lang="en-GB" sz="1200" dirty="0"/>
              <a:t> an anchor public space, &amp;More by Sheraton is a combination bar, coffee bar and market serving everything from coffee to cocktails throughout the day.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ü"/>
            </a:pPr>
            <a:r>
              <a:rPr lang="en-GB" sz="1400" b="1" dirty="0">
                <a:solidFill>
                  <a:schemeClr val="tx2">
                    <a:lumMod val="75000"/>
                  </a:schemeClr>
                </a:solidFill>
              </a:rPr>
              <a:t>the guest room</a:t>
            </a:r>
            <a:r>
              <a:rPr lang="en-GB" sz="1200" dirty="0"/>
              <a:t>: designed with timeless comfort in mind, our new guest rooms offer a productive day and a peaceful sanctuary at night.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0820" y="915670"/>
            <a:ext cx="2731135" cy="18046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915" y="2867025"/>
            <a:ext cx="2043430" cy="23107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252730" y="2872740"/>
            <a:ext cx="2874010" cy="236537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39"/>
          <p:cNvSpPr txBox="1">
            <a:spLocks noGrp="1"/>
          </p:cNvSpPr>
          <p:nvPr>
            <p:ph type="title"/>
          </p:nvPr>
        </p:nvSpPr>
        <p:spPr>
          <a:xfrm>
            <a:off x="713105" y="539750"/>
            <a:ext cx="7814945" cy="57277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ym typeface="+mn-ea"/>
              </a:rPr>
              <a:t>Role and function of guest services </a:t>
            </a:r>
            <a:endParaRPr lang="en-GB"/>
          </a:p>
        </p:txBody>
      </p:sp>
      <p:sp>
        <p:nvSpPr>
          <p:cNvPr id="425" name="Google Shape;425;p39"/>
          <p:cNvSpPr txBox="1">
            <a:spLocks noGrp="1"/>
          </p:cNvSpPr>
          <p:nvPr>
            <p:ph type="subTitle" idx="4294967295"/>
          </p:nvPr>
        </p:nvSpPr>
        <p:spPr>
          <a:xfrm>
            <a:off x="1120775" y="1491615"/>
            <a:ext cx="3126105" cy="126746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/>
              <a:t>The main function of guest services is represented by the availability of the hotel staff to the guest's needs.</a:t>
            </a:r>
          </a:p>
        </p:txBody>
      </p:sp>
      <p:sp>
        <p:nvSpPr>
          <p:cNvPr id="427" name="Google Shape;427;p39"/>
          <p:cNvSpPr txBox="1">
            <a:spLocks noGrp="1"/>
          </p:cNvSpPr>
          <p:nvPr>
            <p:ph type="subTitle" idx="4294967295"/>
          </p:nvPr>
        </p:nvSpPr>
        <p:spPr>
          <a:xfrm>
            <a:off x="1187450" y="2499995"/>
            <a:ext cx="3059430" cy="2641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/>
              <a:t>Services incurred by hotel companies and the need to systematically improve the quality of hotel guest services determined whether the customer will be satisfied with the experience. (</a:t>
            </a:r>
            <a:r>
              <a:rPr lang="en-GB" sz="1400" dirty="0">
                <a:sym typeface="+mn-ea"/>
              </a:rPr>
              <a:t>Perenc,2020)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4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/>
              <a:t>Guest services would be impossible to achieve at high standards without a very well trained staff.</a:t>
            </a:r>
          </a:p>
        </p:txBody>
      </p:sp>
      <p:sp>
        <p:nvSpPr>
          <p:cNvPr id="428" name="Google Shape;428;p39"/>
          <p:cNvSpPr/>
          <p:nvPr/>
        </p:nvSpPr>
        <p:spPr>
          <a:xfrm rot="-5400000" flipH="1">
            <a:off x="573234" y="2609622"/>
            <a:ext cx="513500" cy="581975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sp>
        <p:nvSpPr>
          <p:cNvPr id="429" name="Google Shape;429;p39"/>
          <p:cNvSpPr txBox="1">
            <a:spLocks noGrp="1"/>
          </p:cNvSpPr>
          <p:nvPr>
            <p:ph type="title" idx="4294967295"/>
          </p:nvPr>
        </p:nvSpPr>
        <p:spPr>
          <a:xfrm>
            <a:off x="539115" y="2759075"/>
            <a:ext cx="459740" cy="368935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2</a:t>
            </a:r>
            <a:endParaRPr sz="1600"/>
          </a:p>
        </p:txBody>
      </p:sp>
      <p:sp>
        <p:nvSpPr>
          <p:cNvPr id="430" name="Google Shape;430;p39"/>
          <p:cNvSpPr/>
          <p:nvPr/>
        </p:nvSpPr>
        <p:spPr>
          <a:xfrm rot="-6934097" flipH="1">
            <a:off x="557367" y="3862410"/>
            <a:ext cx="513516" cy="581993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/>
          <a:lstStyle/>
          <a:p>
            <a:endParaRPr lang="en-GB" altLang="en-US"/>
          </a:p>
        </p:txBody>
      </p:sp>
      <p:sp>
        <p:nvSpPr>
          <p:cNvPr id="3" name="Google Shape;429;p39"/>
          <p:cNvSpPr txBox="1"/>
          <p:nvPr/>
        </p:nvSpPr>
        <p:spPr>
          <a:xfrm>
            <a:off x="600075" y="4084320"/>
            <a:ext cx="459740" cy="36893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0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3</a:t>
            </a:r>
          </a:p>
        </p:txBody>
      </p:sp>
      <p:sp>
        <p:nvSpPr>
          <p:cNvPr id="4" name="Google Shape;430;p39"/>
          <p:cNvSpPr/>
          <p:nvPr/>
        </p:nvSpPr>
        <p:spPr>
          <a:xfrm rot="-6934097" flipH="1">
            <a:off x="368137" y="1414485"/>
            <a:ext cx="513516" cy="581993"/>
          </a:xfrm>
          <a:custGeom>
            <a:avLst/>
            <a:gdLst/>
            <a:ahLst/>
            <a:cxnLst/>
            <a:rect l="l" t="t" r="r" b="b"/>
            <a:pathLst>
              <a:path w="20540" h="23279" extrusionOk="0">
                <a:moveTo>
                  <a:pt x="0" y="5477"/>
                </a:moveTo>
                <a:lnTo>
                  <a:pt x="19855" y="0"/>
                </a:lnTo>
                <a:lnTo>
                  <a:pt x="20540" y="23279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/>
          <a:lstStyle/>
          <a:p>
            <a:endParaRPr lang="en-GB" altLang="en-US"/>
          </a:p>
        </p:txBody>
      </p:sp>
      <p:sp>
        <p:nvSpPr>
          <p:cNvPr id="6" name="Google Shape;431;p39"/>
          <p:cNvSpPr txBox="1"/>
          <p:nvPr/>
        </p:nvSpPr>
        <p:spPr>
          <a:xfrm>
            <a:off x="467360" y="1690370"/>
            <a:ext cx="509270" cy="31496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0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1</a:t>
            </a:r>
          </a:p>
        </p:txBody>
      </p:sp>
      <p:pic>
        <p:nvPicPr>
          <p:cNvPr id="103" name="Picture 102"/>
          <p:cNvPicPr/>
          <p:nvPr/>
        </p:nvPicPr>
        <p:blipFill>
          <a:blip r:embed="rId3"/>
          <a:stretch>
            <a:fillRect/>
          </a:stretch>
        </p:blipFill>
        <p:spPr>
          <a:xfrm>
            <a:off x="4715510" y="1348105"/>
            <a:ext cx="4153535" cy="34505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p42"/>
          <p:cNvSpPr txBox="1">
            <a:spLocks noGrp="1"/>
          </p:cNvSpPr>
          <p:nvPr>
            <p:ph type="subTitle" idx="3"/>
          </p:nvPr>
        </p:nvSpPr>
        <p:spPr>
          <a:xfrm>
            <a:off x="5085715" y="1060450"/>
            <a:ext cx="3856990" cy="234061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/>
              <a:t>Hospitality market is one of the most profitable and booming industries, which counts about </a:t>
            </a:r>
            <a:r>
              <a:rPr lang="en-GB" sz="1400" b="1" dirty="0">
                <a:solidFill>
                  <a:schemeClr val="accent2">
                    <a:lumMod val="75000"/>
                  </a:schemeClr>
                </a:solidFill>
              </a:rPr>
              <a:t>6% of the whole world gross national product</a:t>
            </a:r>
            <a:r>
              <a:rPr lang="en-GB" sz="1400" dirty="0"/>
              <a:t> and makes up about </a:t>
            </a:r>
            <a:r>
              <a:rPr lang="en-GB" sz="1400" b="1" dirty="0">
                <a:solidFill>
                  <a:schemeClr val="accent2">
                    <a:lumMod val="75000"/>
                  </a:schemeClr>
                </a:solidFill>
              </a:rPr>
              <a:t>5% of all tax revenues.</a:t>
            </a:r>
            <a:r>
              <a:rPr lang="en-GB" sz="1400" dirty="0"/>
              <a:t> Also, stimulates the development of other parts of economy such as: construction, commerce, business, marketing, agriculture, manufacture (Makarova and </a:t>
            </a:r>
            <a:r>
              <a:rPr lang="en-GB" sz="1400" dirty="0" err="1"/>
              <a:t>Manukian</a:t>
            </a:r>
            <a:r>
              <a:rPr lang="en-GB" sz="1400" dirty="0"/>
              <a:t>, 2021)</a:t>
            </a:r>
          </a:p>
        </p:txBody>
      </p:sp>
      <p:sp>
        <p:nvSpPr>
          <p:cNvPr id="500" name="Google Shape;500;p42"/>
          <p:cNvSpPr txBox="1">
            <a:spLocks noGrp="1"/>
          </p:cNvSpPr>
          <p:nvPr>
            <p:ph type="subTitle" idx="1"/>
          </p:nvPr>
        </p:nvSpPr>
        <p:spPr>
          <a:xfrm>
            <a:off x="323215" y="1059815"/>
            <a:ext cx="3362325" cy="24174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/>
              <a:t>Sheraton as a brand needs to change faster and  catching up. Always aims to be one step ahead (</a:t>
            </a:r>
            <a:r>
              <a:rPr lang="en-GB" sz="1400" dirty="0" err="1">
                <a:sym typeface="+mn-ea"/>
              </a:rPr>
              <a:t>Niemelä</a:t>
            </a:r>
            <a:r>
              <a:rPr lang="en-GB" sz="1400" dirty="0">
                <a:sym typeface="+mn-ea"/>
              </a:rPr>
              <a:t>, 2019)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4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/>
              <a:t>A global travel agency that makes customers think about travel via Sheraton: </a:t>
            </a:r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“Train and treat the associates well and the associates will then take care of the customers.”</a:t>
            </a:r>
            <a:r>
              <a:rPr lang="en-GB" sz="1400" dirty="0"/>
              <a:t> </a:t>
            </a:r>
            <a:r>
              <a:rPr lang="en-GB" sz="1400" dirty="0">
                <a:sym typeface="+mn-ea"/>
              </a:rPr>
              <a:t>(</a:t>
            </a:r>
            <a:r>
              <a:rPr lang="en-GB" sz="1400" dirty="0" err="1">
                <a:sym typeface="+mn-ea"/>
              </a:rPr>
              <a:t>Niemelä</a:t>
            </a:r>
            <a:r>
              <a:rPr lang="en-GB" sz="1400" dirty="0">
                <a:sym typeface="+mn-ea"/>
              </a:rPr>
              <a:t>, 2019)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4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400" dirty="0"/>
          </a:p>
        </p:txBody>
      </p:sp>
      <p:sp>
        <p:nvSpPr>
          <p:cNvPr id="422" name="Google Shape;422;p39"/>
          <p:cNvSpPr txBox="1"/>
          <p:nvPr/>
        </p:nvSpPr>
        <p:spPr>
          <a:xfrm>
            <a:off x="664845" y="0"/>
            <a:ext cx="8557895" cy="10153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0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 panose="03080802040405060005"/>
              <a:buNone/>
              <a:defRPr sz="3000" b="1" i="0" u="none" strike="noStrike" cap="none">
                <a:solidFill>
                  <a:schemeClr val="dk1"/>
                </a:solidFill>
                <a:latin typeface="Carter One" panose="03080802040405060005"/>
                <a:ea typeface="Carter One" panose="03080802040405060005"/>
                <a:cs typeface="Carter One" panose="03080802040405060005"/>
                <a:sym typeface="Carter One" panose="03080802040405060005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ym typeface="+mn-ea"/>
              </a:rPr>
              <a:t>Importance of hospitality and how Sheraton Marriott exceed guest expectations </a:t>
            </a:r>
            <a:endParaRPr lang="en-GB" sz="2400"/>
          </a:p>
        </p:txBody>
      </p:sp>
      <p:pic>
        <p:nvPicPr>
          <p:cNvPr id="105" name="Picture 104"/>
          <p:cNvPicPr/>
          <p:nvPr/>
        </p:nvPicPr>
        <p:blipFill>
          <a:blip r:embed="rId3"/>
          <a:stretch>
            <a:fillRect/>
          </a:stretch>
        </p:blipFill>
        <p:spPr>
          <a:xfrm>
            <a:off x="2986405" y="3281045"/>
            <a:ext cx="3676015" cy="186245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47"/>
          <p:cNvSpPr txBox="1">
            <a:spLocks noGrp="1"/>
          </p:cNvSpPr>
          <p:nvPr>
            <p:ph type="title"/>
          </p:nvPr>
        </p:nvSpPr>
        <p:spPr>
          <a:xfrm>
            <a:off x="1691500" y="51305"/>
            <a:ext cx="5792700" cy="1301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/>
              <a:t>Conclusion</a:t>
            </a:r>
          </a:p>
        </p:txBody>
      </p:sp>
      <p:sp>
        <p:nvSpPr>
          <p:cNvPr id="665" name="Google Shape;665;p47"/>
          <p:cNvSpPr txBox="1">
            <a:spLocks noGrp="1"/>
          </p:cNvSpPr>
          <p:nvPr>
            <p:ph type="subTitle" idx="1"/>
          </p:nvPr>
        </p:nvSpPr>
        <p:spPr>
          <a:xfrm>
            <a:off x="35560" y="1708150"/>
            <a:ext cx="9237980" cy="247904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bottom line is the world's most valuable future hotel brands being built today. It balances the old with the new, tech-savvy yet authentic. It shows how acceptance of each can keep up with constant and rapid change. Turn new challenges into successful opportunities.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Sheraton Marriott knows how to welcome its customers with hospitality. The services and products offered are in line with the highest demands.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39"/>
          <p:cNvSpPr txBox="1">
            <a:spLocks noGrp="1"/>
          </p:cNvSpPr>
          <p:nvPr>
            <p:ph type="title"/>
          </p:nvPr>
        </p:nvSpPr>
        <p:spPr>
          <a:xfrm>
            <a:off x="611505" y="195580"/>
            <a:ext cx="7814945" cy="57277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ym typeface="+mn-ea"/>
              </a:rPr>
              <a:t>References</a:t>
            </a:r>
            <a:endParaRPr lang="en-GB"/>
          </a:p>
        </p:txBody>
      </p:sp>
      <p:sp>
        <p:nvSpPr>
          <p:cNvPr id="425" name="Google Shape;425;p39"/>
          <p:cNvSpPr txBox="1">
            <a:spLocks noGrp="1"/>
          </p:cNvSpPr>
          <p:nvPr>
            <p:ph type="subTitle" idx="4294967295"/>
          </p:nvPr>
        </p:nvSpPr>
        <p:spPr>
          <a:xfrm>
            <a:off x="252730" y="1339850"/>
            <a:ext cx="8851265" cy="3655695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1400"/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Arun, A. and Alalmai, A.A., Implementation of Innovation and Performance Measurement in Hospitality Industry using Balanced Scorecard.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G’ofurjon qizi Abdullabekova, N., 2022. INTERNATIONAL HOSPITALITY INDUSTRY IN UZBEKISTAN. Results of National Scientific Research International Journal, 1(6), pp.652-659.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Ketsaraphorn, I., 2021. HOW PUDU ROBOTICS PENETRATE HOSPITALITY IN THAILAND (Doctoral dissertation, Mahidol University).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Kim, Y.R. and Lin, S.C., 2021. The non-linear relationship between brand diversification and hotel owner performance: The roles of ownership structure and location as moderators. Journal of Hospitality and Tourism Management, 49, pp.235-243.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Lukanova, G. and Ilieva, G., 2019. Robots, artificial intelligence, and service automation in hotels. In Robots, artificial intelligence, and service automation in travel, tourism and hospitality. Emerald Publishing Limited.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Makarova, E.L. and Manukian, A.G., 2021. INTERNATIONAL HOTEL CHAINS'ANALYSIS AND THEIR POSITION IN THE RUSSIAN HOSPITALITY MARKET. Modern Science, (2-1), pp.49-56.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Niemelä, M., 2019. Brand management strategies of hotel chain sub-brands Sheraton Marriott and DoubleTree by Hilton.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O’Sullivan, H., Alcaide-Pulido, P. and Buhalis, D., 2022. Corporate Reputation. In Encyclopedia of Tourism Management and Marketing (pp. 637-640). Edward Elgar Publishing.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Pham, N.T., Tučková, Z. and Jabbour, C.J.C., 2019. Greening the hospitality industry: How do green human resource management practices influence organizational citizenship behavior in hotels? A mixed-methods study. Tourism Management, 72, pp.386-399.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Ratten, V., Tajeddini, K. and Merkle, T., 2019. Tourism, hospitality and digital transformation: The relevance for society. In Tourism, Hospitality and Digital Transformation (pp. 1-5). Routledge.</a:t>
            </a:r>
          </a:p>
          <a:p>
            <a:pPr marL="17145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/>
              <a:t>Tokue, J.I., 2021. A New Hospitality Marketing Perspective on the Emergence of “Lifestyle Hotels”. Japanese Society and Culture, 3(1), p.5.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p51"/>
          <p:cNvSpPr txBox="1">
            <a:spLocks noGrp="1"/>
          </p:cNvSpPr>
          <p:nvPr>
            <p:ph type="subTitle" idx="1"/>
          </p:nvPr>
        </p:nvSpPr>
        <p:spPr>
          <a:xfrm flipH="1">
            <a:off x="700405" y="1284605"/>
            <a:ext cx="3726815" cy="235902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200"/>
              <a:t>Thank you!</a:t>
            </a:r>
            <a:endParaRPr sz="5200"/>
          </a:p>
        </p:txBody>
      </p:sp>
      <p:sp>
        <p:nvSpPr>
          <p:cNvPr id="772" name="Google Shape;772;p51"/>
          <p:cNvSpPr/>
          <p:nvPr/>
        </p:nvSpPr>
        <p:spPr>
          <a:xfrm rot="-330184">
            <a:off x="8225694" y="144529"/>
            <a:ext cx="965009" cy="344778"/>
          </a:xfrm>
          <a:custGeom>
            <a:avLst/>
            <a:gdLst/>
            <a:ahLst/>
            <a:cxnLst/>
            <a:rect l="l" t="t" r="r" b="b"/>
            <a:pathLst>
              <a:path w="38600" h="13791" extrusionOk="0">
                <a:moveTo>
                  <a:pt x="0" y="10871"/>
                </a:moveTo>
                <a:lnTo>
                  <a:pt x="210" y="0"/>
                </a:lnTo>
                <a:lnTo>
                  <a:pt x="38600" y="1379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pic>
        <p:nvPicPr>
          <p:cNvPr id="104" name="Picture 103"/>
          <p:cNvPicPr/>
          <p:nvPr/>
        </p:nvPicPr>
        <p:blipFill>
          <a:blip r:embed="rId3"/>
          <a:stretch>
            <a:fillRect/>
          </a:stretch>
        </p:blipFill>
        <p:spPr>
          <a:xfrm rot="21420000">
            <a:off x="4593590" y="534035"/>
            <a:ext cx="4755515" cy="37090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Hotel Business Plan by Slidesgo">
  <a:themeElements>
    <a:clrScheme name="Simple Light">
      <a:dk1>
        <a:srgbClr val="916452"/>
      </a:dk1>
      <a:lt1>
        <a:srgbClr val="FFFFFF"/>
      </a:lt1>
      <a:dk2>
        <a:srgbClr val="FFF6EC"/>
      </a:dk2>
      <a:lt2>
        <a:srgbClr val="FFC0A7"/>
      </a:lt2>
      <a:accent1>
        <a:srgbClr val="FED3C2"/>
      </a:accent1>
      <a:accent2>
        <a:srgbClr val="C7D8D0"/>
      </a:accent2>
      <a:accent3>
        <a:srgbClr val="E1EAE7"/>
      </a:accent3>
      <a:accent4>
        <a:srgbClr val="FFF6EC"/>
      </a:accent4>
      <a:accent5>
        <a:srgbClr val="FED3C2"/>
      </a:accent5>
      <a:accent6>
        <a:srgbClr val="C7D8D0"/>
      </a:accent6>
      <a:hlink>
        <a:srgbClr val="8C623E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1040</Words>
  <Application>Microsoft Office PowerPoint</Application>
  <PresentationFormat>On-screen Show (16:9)</PresentationFormat>
  <Paragraphs>65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Open Sans</vt:lpstr>
      <vt:lpstr>Livvic</vt:lpstr>
      <vt:lpstr>Carter One</vt:lpstr>
      <vt:lpstr>Roboto Black</vt:lpstr>
      <vt:lpstr>Roboto</vt:lpstr>
      <vt:lpstr>Arial</vt:lpstr>
      <vt:lpstr>Alfa Slab One</vt:lpstr>
      <vt:lpstr>Wingdings</vt:lpstr>
      <vt:lpstr>Hotel Business Plan by Slidesgo</vt:lpstr>
      <vt:lpstr>The role and importance of quality service, hospitality and quest services within the hotel industry   - Sheraton Marriott - </vt:lpstr>
      <vt:lpstr>Contents</vt:lpstr>
      <vt:lpstr>Introduction</vt:lpstr>
      <vt:lpstr>Main consumers</vt:lpstr>
      <vt:lpstr>Nature, scope and role of the guest services and facilities</vt:lpstr>
      <vt:lpstr>Role and function of guest services </vt:lpstr>
      <vt:lpstr>PowerPoint Presentation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 and quest services within the hotel industry   - Sheraton Marriott - </dc:title>
  <dc:creator/>
  <cp:lastModifiedBy>Cristina Bancu</cp:lastModifiedBy>
  <cp:revision>16</cp:revision>
  <dcterms:created xsi:type="dcterms:W3CDTF">2023-01-21T18:16:49Z</dcterms:created>
  <dcterms:modified xsi:type="dcterms:W3CDTF">2023-02-06T11:14:13Z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D09968CA28A34C269235521461D1743B</vt:lpwstr>
  </property>
  <property fmtid="{D5CDD505-2E9C-101B-9397-08002B2CF9AE}" pid="3" name="KSOProductBuildVer">
    <vt:lpwstr>2057-11.2.0.11440</vt:lpwstr>
  </property>
</Properties>
</file>