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</p:sldMasterIdLst>
  <p:notesMasterIdLst>
    <p:notesMasterId r:id="rId18"/>
  </p:notesMasterIdLst>
  <p:sldIdLst>
    <p:sldId id="311" r:id="rId3"/>
    <p:sldId id="411" r:id="rId4"/>
    <p:sldId id="408" r:id="rId5"/>
    <p:sldId id="409" r:id="rId6"/>
    <p:sldId id="410" r:id="rId7"/>
    <p:sldId id="360" r:id="rId8"/>
    <p:sldId id="412" r:id="rId9"/>
    <p:sldId id="413" r:id="rId10"/>
    <p:sldId id="407" r:id="rId11"/>
    <p:sldId id="414" r:id="rId12"/>
    <p:sldId id="359" r:id="rId13"/>
    <p:sldId id="415" r:id="rId14"/>
    <p:sldId id="400" r:id="rId15"/>
    <p:sldId id="390" r:id="rId16"/>
    <p:sldId id="40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C95101-7E55-4C1A-9F81-D8954430F8E1}" v="92" dt="2024-07-26T08:05:37.8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 Bradley" userId="bb573b86-6a01-430f-ba3c-43c2b2970490" providerId="ADAL" clId="{4DC95101-7E55-4C1A-9F81-D8954430F8E1}"/>
    <pc:docChg chg="custSel addSld delSld modSld sldOrd">
      <pc:chgData name="Stephanie Bradley" userId="bb573b86-6a01-430f-ba3c-43c2b2970490" providerId="ADAL" clId="{4DC95101-7E55-4C1A-9F81-D8954430F8E1}" dt="2024-07-26T08:10:00.699" v="2874" actId="207"/>
      <pc:docMkLst>
        <pc:docMk/>
      </pc:docMkLst>
      <pc:sldChg chg="modSp mod">
        <pc:chgData name="Stephanie Bradley" userId="bb573b86-6a01-430f-ba3c-43c2b2970490" providerId="ADAL" clId="{4DC95101-7E55-4C1A-9F81-D8954430F8E1}" dt="2024-07-26T07:40:28.480" v="2490" actId="20577"/>
        <pc:sldMkLst>
          <pc:docMk/>
          <pc:sldMk cId="1839522070" sldId="311"/>
        </pc:sldMkLst>
        <pc:spChg chg="mod">
          <ac:chgData name="Stephanie Bradley" userId="bb573b86-6a01-430f-ba3c-43c2b2970490" providerId="ADAL" clId="{4DC95101-7E55-4C1A-9F81-D8954430F8E1}" dt="2024-07-26T07:40:28.480" v="2490" actId="20577"/>
          <ac:spMkLst>
            <pc:docMk/>
            <pc:sldMk cId="1839522070" sldId="311"/>
            <ac:spMk id="3" creationId="{E59E4643-C805-F4EA-EA41-6D9CE5CD232F}"/>
          </ac:spMkLst>
        </pc:spChg>
      </pc:sldChg>
      <pc:sldChg chg="modSp mod ord">
        <pc:chgData name="Stephanie Bradley" userId="bb573b86-6a01-430f-ba3c-43c2b2970490" providerId="ADAL" clId="{4DC95101-7E55-4C1A-9F81-D8954430F8E1}" dt="2024-07-26T08:10:00.699" v="2874" actId="207"/>
        <pc:sldMkLst>
          <pc:docMk/>
          <pc:sldMk cId="3629873397" sldId="359"/>
        </pc:sldMkLst>
        <pc:spChg chg="mod">
          <ac:chgData name="Stephanie Bradley" userId="bb573b86-6a01-430f-ba3c-43c2b2970490" providerId="ADAL" clId="{4DC95101-7E55-4C1A-9F81-D8954430F8E1}" dt="2024-07-26T08:10:00.699" v="2874" actId="207"/>
          <ac:spMkLst>
            <pc:docMk/>
            <pc:sldMk cId="3629873397" sldId="359"/>
            <ac:spMk id="2" creationId="{E6FB8EEB-4FAB-89C7-7CA1-599B0C75072A}"/>
          </ac:spMkLst>
        </pc:spChg>
      </pc:sldChg>
      <pc:sldChg chg="ord">
        <pc:chgData name="Stephanie Bradley" userId="bb573b86-6a01-430f-ba3c-43c2b2970490" providerId="ADAL" clId="{4DC95101-7E55-4C1A-9F81-D8954430F8E1}" dt="2024-07-26T07:42:31.789" v="2504"/>
        <pc:sldMkLst>
          <pc:docMk/>
          <pc:sldMk cId="1666410096" sldId="360"/>
        </pc:sldMkLst>
      </pc:sldChg>
      <pc:sldChg chg="modSp mod">
        <pc:chgData name="Stephanie Bradley" userId="bb573b86-6a01-430f-ba3c-43c2b2970490" providerId="ADAL" clId="{4DC95101-7E55-4C1A-9F81-D8954430F8E1}" dt="2024-07-26T08:05:37.811" v="2690" actId="20577"/>
        <pc:sldMkLst>
          <pc:docMk/>
          <pc:sldMk cId="2078568711" sldId="390"/>
        </pc:sldMkLst>
        <pc:spChg chg="mod">
          <ac:chgData name="Stephanie Bradley" userId="bb573b86-6a01-430f-ba3c-43c2b2970490" providerId="ADAL" clId="{4DC95101-7E55-4C1A-9F81-D8954430F8E1}" dt="2024-07-26T08:05:23.895" v="2655" actId="20577"/>
          <ac:spMkLst>
            <pc:docMk/>
            <pc:sldMk cId="2078568711" sldId="390"/>
            <ac:spMk id="2" creationId="{B5E86696-6053-AA38-9878-EE3CFB551CE5}"/>
          </ac:spMkLst>
        </pc:spChg>
        <pc:spChg chg="mod">
          <ac:chgData name="Stephanie Bradley" userId="bb573b86-6a01-430f-ba3c-43c2b2970490" providerId="ADAL" clId="{4DC95101-7E55-4C1A-9F81-D8954430F8E1}" dt="2024-07-26T08:05:37.811" v="2690" actId="20577"/>
          <ac:spMkLst>
            <pc:docMk/>
            <pc:sldMk cId="2078568711" sldId="390"/>
            <ac:spMk id="3" creationId="{F1D92237-2133-9307-CE6C-969D03E9A53F}"/>
          </ac:spMkLst>
        </pc:spChg>
      </pc:sldChg>
      <pc:sldChg chg="ord">
        <pc:chgData name="Stephanie Bradley" userId="bb573b86-6a01-430f-ba3c-43c2b2970490" providerId="ADAL" clId="{4DC95101-7E55-4C1A-9F81-D8954430F8E1}" dt="2024-07-26T07:16:01.172" v="1643"/>
        <pc:sldMkLst>
          <pc:docMk/>
          <pc:sldMk cId="1142166477" sldId="407"/>
        </pc:sldMkLst>
      </pc:sldChg>
      <pc:sldChg chg="modSp new mod modAnim">
        <pc:chgData name="Stephanie Bradley" userId="bb573b86-6a01-430f-ba3c-43c2b2970490" providerId="ADAL" clId="{4DC95101-7E55-4C1A-9F81-D8954430F8E1}" dt="2024-07-26T07:41:04.770" v="2495"/>
        <pc:sldMkLst>
          <pc:docMk/>
          <pc:sldMk cId="900627361" sldId="408"/>
        </pc:sldMkLst>
        <pc:spChg chg="mod">
          <ac:chgData name="Stephanie Bradley" userId="bb573b86-6a01-430f-ba3c-43c2b2970490" providerId="ADAL" clId="{4DC95101-7E55-4C1A-9F81-D8954430F8E1}" dt="2024-07-25T11:27:03.504" v="22" actId="113"/>
          <ac:spMkLst>
            <pc:docMk/>
            <pc:sldMk cId="900627361" sldId="408"/>
            <ac:spMk id="2" creationId="{E06235D7-6086-F99B-BB02-CE6B29CF4A1F}"/>
          </ac:spMkLst>
        </pc:spChg>
        <pc:spChg chg="mod">
          <ac:chgData name="Stephanie Bradley" userId="bb573b86-6a01-430f-ba3c-43c2b2970490" providerId="ADAL" clId="{4DC95101-7E55-4C1A-9F81-D8954430F8E1}" dt="2024-07-26T07:35:37.920" v="1881" actId="14100"/>
          <ac:spMkLst>
            <pc:docMk/>
            <pc:sldMk cId="900627361" sldId="408"/>
            <ac:spMk id="3" creationId="{6744D876-6B01-B269-D1EA-D2CC8FED5EE6}"/>
          </ac:spMkLst>
        </pc:spChg>
      </pc:sldChg>
      <pc:sldChg chg="modSp add mod modAnim">
        <pc:chgData name="Stephanie Bradley" userId="bb573b86-6a01-430f-ba3c-43c2b2970490" providerId="ADAL" clId="{4DC95101-7E55-4C1A-9F81-D8954430F8E1}" dt="2024-07-26T07:41:35.214" v="2500"/>
        <pc:sldMkLst>
          <pc:docMk/>
          <pc:sldMk cId="3488675519" sldId="409"/>
        </pc:sldMkLst>
        <pc:spChg chg="mod">
          <ac:chgData name="Stephanie Bradley" userId="bb573b86-6a01-430f-ba3c-43c2b2970490" providerId="ADAL" clId="{4DC95101-7E55-4C1A-9F81-D8954430F8E1}" dt="2024-07-25T11:48:19.770" v="1248" actId="20577"/>
          <ac:spMkLst>
            <pc:docMk/>
            <pc:sldMk cId="3488675519" sldId="409"/>
            <ac:spMk id="3" creationId="{6744D876-6B01-B269-D1EA-D2CC8FED5EE6}"/>
          </ac:spMkLst>
        </pc:spChg>
      </pc:sldChg>
      <pc:sldChg chg="addSp delSp modSp new mod ord">
        <pc:chgData name="Stephanie Bradley" userId="bb573b86-6a01-430f-ba3c-43c2b2970490" providerId="ADAL" clId="{4DC95101-7E55-4C1A-9F81-D8954430F8E1}" dt="2024-07-26T07:42:26.600" v="2502"/>
        <pc:sldMkLst>
          <pc:docMk/>
          <pc:sldMk cId="3740733521" sldId="410"/>
        </pc:sldMkLst>
        <pc:spChg chg="mod">
          <ac:chgData name="Stephanie Bradley" userId="bb573b86-6a01-430f-ba3c-43c2b2970490" providerId="ADAL" clId="{4DC95101-7E55-4C1A-9F81-D8954430F8E1}" dt="2024-07-26T07:11:20.676" v="1300" actId="113"/>
          <ac:spMkLst>
            <pc:docMk/>
            <pc:sldMk cId="3740733521" sldId="410"/>
            <ac:spMk id="2" creationId="{7E39A76D-8574-DC41-0911-D7AC17EA0D5D}"/>
          </ac:spMkLst>
        </pc:spChg>
        <pc:spChg chg="del">
          <ac:chgData name="Stephanie Bradley" userId="bb573b86-6a01-430f-ba3c-43c2b2970490" providerId="ADAL" clId="{4DC95101-7E55-4C1A-9F81-D8954430F8E1}" dt="2024-07-26T07:11:02.181" v="1250"/>
          <ac:spMkLst>
            <pc:docMk/>
            <pc:sldMk cId="3740733521" sldId="410"/>
            <ac:spMk id="3" creationId="{503FCF53-2239-E065-3B90-62A88CF5F0E7}"/>
          </ac:spMkLst>
        </pc:spChg>
        <pc:spChg chg="add mod">
          <ac:chgData name="Stephanie Bradley" userId="bb573b86-6a01-430f-ba3c-43c2b2970490" providerId="ADAL" clId="{4DC95101-7E55-4C1A-9F81-D8954430F8E1}" dt="2024-07-26T07:11:02.181" v="1250"/>
          <ac:spMkLst>
            <pc:docMk/>
            <pc:sldMk cId="3740733521" sldId="410"/>
            <ac:spMk id="4" creationId="{982F2EA6-4B2B-5C45-FFE6-753D2AA07062}"/>
          </ac:spMkLst>
        </pc:spChg>
      </pc:sldChg>
      <pc:sldChg chg="modSp new mod modAnim">
        <pc:chgData name="Stephanie Bradley" userId="bb573b86-6a01-430f-ba3c-43c2b2970490" providerId="ADAL" clId="{4DC95101-7E55-4C1A-9F81-D8954430F8E1}" dt="2024-07-26T07:15:05.626" v="1637"/>
        <pc:sldMkLst>
          <pc:docMk/>
          <pc:sldMk cId="1645899055" sldId="411"/>
        </pc:sldMkLst>
        <pc:spChg chg="mod">
          <ac:chgData name="Stephanie Bradley" userId="bb573b86-6a01-430f-ba3c-43c2b2970490" providerId="ADAL" clId="{4DC95101-7E55-4C1A-9F81-D8954430F8E1}" dt="2024-07-26T07:14:45.713" v="1632" actId="113"/>
          <ac:spMkLst>
            <pc:docMk/>
            <pc:sldMk cId="1645899055" sldId="411"/>
            <ac:spMk id="2" creationId="{C968FFCA-6677-C96C-14ED-D4B4C53578AC}"/>
          </ac:spMkLst>
        </pc:spChg>
        <pc:spChg chg="mod">
          <ac:chgData name="Stephanie Bradley" userId="bb573b86-6a01-430f-ba3c-43c2b2970490" providerId="ADAL" clId="{4DC95101-7E55-4C1A-9F81-D8954430F8E1}" dt="2024-07-26T07:14:53.379" v="1634" actId="5793"/>
          <ac:spMkLst>
            <pc:docMk/>
            <pc:sldMk cId="1645899055" sldId="411"/>
            <ac:spMk id="3" creationId="{CE66C3A7-9101-B267-A7B0-B3F0F43DDD73}"/>
          </ac:spMkLst>
        </pc:spChg>
      </pc:sldChg>
      <pc:sldChg chg="del">
        <pc:chgData name="Stephanie Bradley" userId="bb573b86-6a01-430f-ba3c-43c2b2970490" providerId="ADAL" clId="{4DC95101-7E55-4C1A-9F81-D8954430F8E1}" dt="2024-07-26T07:30:43.247" v="1644" actId="2696"/>
        <pc:sldMkLst>
          <pc:docMk/>
          <pc:sldMk cId="1466341060" sldId="412"/>
        </pc:sldMkLst>
      </pc:sldChg>
      <pc:sldChg chg="modSp new mod modAnim">
        <pc:chgData name="Stephanie Bradley" userId="bb573b86-6a01-430f-ba3c-43c2b2970490" providerId="ADAL" clId="{4DC95101-7E55-4C1A-9F81-D8954430F8E1}" dt="2024-07-26T07:39:47.838" v="2443"/>
        <pc:sldMkLst>
          <pc:docMk/>
          <pc:sldMk cId="1621224885" sldId="412"/>
        </pc:sldMkLst>
        <pc:spChg chg="mod">
          <ac:chgData name="Stephanie Bradley" userId="bb573b86-6a01-430f-ba3c-43c2b2970490" providerId="ADAL" clId="{4DC95101-7E55-4C1A-9F81-D8954430F8E1}" dt="2024-07-26T07:36:06.404" v="1935" actId="113"/>
          <ac:spMkLst>
            <pc:docMk/>
            <pc:sldMk cId="1621224885" sldId="412"/>
            <ac:spMk id="2" creationId="{A8648ECC-5FEE-BB22-1FE0-4C08F4080E22}"/>
          </ac:spMkLst>
        </pc:spChg>
        <pc:spChg chg="mod">
          <ac:chgData name="Stephanie Bradley" userId="bb573b86-6a01-430f-ba3c-43c2b2970490" providerId="ADAL" clId="{4DC95101-7E55-4C1A-9F81-D8954430F8E1}" dt="2024-07-26T07:39:42.135" v="2442" actId="20577"/>
          <ac:spMkLst>
            <pc:docMk/>
            <pc:sldMk cId="1621224885" sldId="412"/>
            <ac:spMk id="3" creationId="{185100FA-80C2-6A90-7C5B-D77F434CCC02}"/>
          </ac:spMkLst>
        </pc:spChg>
      </pc:sldChg>
      <pc:sldChg chg="modSp new mod">
        <pc:chgData name="Stephanie Bradley" userId="bb573b86-6a01-430f-ba3c-43c2b2970490" providerId="ADAL" clId="{4DC95101-7E55-4C1A-9F81-D8954430F8E1}" dt="2024-07-26T07:43:29.837" v="2594" actId="20577"/>
        <pc:sldMkLst>
          <pc:docMk/>
          <pc:sldMk cId="1023216024" sldId="413"/>
        </pc:sldMkLst>
        <pc:spChg chg="mod">
          <ac:chgData name="Stephanie Bradley" userId="bb573b86-6a01-430f-ba3c-43c2b2970490" providerId="ADAL" clId="{4DC95101-7E55-4C1A-9F81-D8954430F8E1}" dt="2024-07-26T07:42:55.463" v="2540" actId="113"/>
          <ac:spMkLst>
            <pc:docMk/>
            <pc:sldMk cId="1023216024" sldId="413"/>
            <ac:spMk id="2" creationId="{26E87323-E877-D172-4ADF-688DBA8CBCE8}"/>
          </ac:spMkLst>
        </pc:spChg>
        <pc:spChg chg="mod">
          <ac:chgData name="Stephanie Bradley" userId="bb573b86-6a01-430f-ba3c-43c2b2970490" providerId="ADAL" clId="{4DC95101-7E55-4C1A-9F81-D8954430F8E1}" dt="2024-07-26T07:43:29.837" v="2594" actId="20577"/>
          <ac:spMkLst>
            <pc:docMk/>
            <pc:sldMk cId="1023216024" sldId="413"/>
            <ac:spMk id="3" creationId="{371CC567-3150-B3DB-F7B9-93B31DEC55E4}"/>
          </ac:spMkLst>
        </pc:spChg>
      </pc:sldChg>
      <pc:sldChg chg="modSp add mod">
        <pc:chgData name="Stephanie Bradley" userId="bb573b86-6a01-430f-ba3c-43c2b2970490" providerId="ADAL" clId="{4DC95101-7E55-4C1A-9F81-D8954430F8E1}" dt="2024-07-26T07:46:28.161" v="2635" actId="20577"/>
        <pc:sldMkLst>
          <pc:docMk/>
          <pc:sldMk cId="110858838" sldId="414"/>
        </pc:sldMkLst>
        <pc:spChg chg="mod">
          <ac:chgData name="Stephanie Bradley" userId="bb573b86-6a01-430f-ba3c-43c2b2970490" providerId="ADAL" clId="{4DC95101-7E55-4C1A-9F81-D8954430F8E1}" dt="2024-07-26T07:46:28.161" v="2635" actId="20577"/>
          <ac:spMkLst>
            <pc:docMk/>
            <pc:sldMk cId="110858838" sldId="414"/>
            <ac:spMk id="3" creationId="{E59E4643-C805-F4EA-EA41-6D9CE5CD232F}"/>
          </ac:spMkLst>
        </pc:spChg>
      </pc:sldChg>
      <pc:sldChg chg="add del">
        <pc:chgData name="Stephanie Bradley" userId="bb573b86-6a01-430f-ba3c-43c2b2970490" providerId="ADAL" clId="{4DC95101-7E55-4C1A-9F81-D8954430F8E1}" dt="2024-07-26T07:46:02.264" v="2596"/>
        <pc:sldMkLst>
          <pc:docMk/>
          <pc:sldMk cId="3601621889" sldId="414"/>
        </pc:sldMkLst>
      </pc:sldChg>
      <pc:sldChg chg="modSp new mod">
        <pc:chgData name="Stephanie Bradley" userId="bb573b86-6a01-430f-ba3c-43c2b2970490" providerId="ADAL" clId="{4DC95101-7E55-4C1A-9F81-D8954430F8E1}" dt="2024-07-26T08:09:38.477" v="2873" actId="20577"/>
        <pc:sldMkLst>
          <pc:docMk/>
          <pc:sldMk cId="2460438982" sldId="415"/>
        </pc:sldMkLst>
        <pc:spChg chg="mod">
          <ac:chgData name="Stephanie Bradley" userId="bb573b86-6a01-430f-ba3c-43c2b2970490" providerId="ADAL" clId="{4DC95101-7E55-4C1A-9F81-D8954430F8E1}" dt="2024-07-26T08:09:24.688" v="2866" actId="113"/>
          <ac:spMkLst>
            <pc:docMk/>
            <pc:sldMk cId="2460438982" sldId="415"/>
            <ac:spMk id="2" creationId="{32B86366-7D0F-4C10-C45D-57501380DFFD}"/>
          </ac:spMkLst>
        </pc:spChg>
        <pc:spChg chg="mod">
          <ac:chgData name="Stephanie Bradley" userId="bb573b86-6a01-430f-ba3c-43c2b2970490" providerId="ADAL" clId="{4DC95101-7E55-4C1A-9F81-D8954430F8E1}" dt="2024-07-26T08:09:38.477" v="2873" actId="20577"/>
          <ac:spMkLst>
            <pc:docMk/>
            <pc:sldMk cId="2460438982" sldId="415"/>
            <ac:spMk id="3" creationId="{172F464A-A423-2FD4-BD0F-C6AF4065D300}"/>
          </ac:spMkLst>
        </pc:spChg>
      </pc:sldChg>
      <pc:sldMasterChg chg="delSldLayout">
        <pc:chgData name="Stephanie Bradley" userId="bb573b86-6a01-430f-ba3c-43c2b2970490" providerId="ADAL" clId="{4DC95101-7E55-4C1A-9F81-D8954430F8E1}" dt="2024-07-26T07:30:43.247" v="1644" actId="2696"/>
        <pc:sldMasterMkLst>
          <pc:docMk/>
          <pc:sldMasterMk cId="1957229323" sldId="2147483663"/>
        </pc:sldMasterMkLst>
        <pc:sldLayoutChg chg="del">
          <pc:chgData name="Stephanie Bradley" userId="bb573b86-6a01-430f-ba3c-43c2b2970490" providerId="ADAL" clId="{4DC95101-7E55-4C1A-9F81-D8954430F8E1}" dt="2024-07-26T07:30:43.247" v="1644" actId="2696"/>
          <pc:sldLayoutMkLst>
            <pc:docMk/>
            <pc:sldMasterMk cId="1957229323" sldId="2147483663"/>
            <pc:sldLayoutMk cId="3740023408" sldId="2147483675"/>
          </pc:sldLayoutMkLst>
        </pc:sldLayoutChg>
      </pc:sldMaster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3T16:17:12.1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3T16:17:12.5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3T16:17:12.1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3T16:17:12.5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A1309E-DDC8-4EDC-A8CB-185579EB9B65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E4E07E-5B84-448D-8883-2371F5210B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252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8799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Make 2 lists (adv/</a:t>
            </a:r>
            <a:r>
              <a:rPr lang="en-GB" err="1"/>
              <a:t>disadv</a:t>
            </a:r>
            <a:r>
              <a:rPr lang="en-GB"/>
              <a:t>) in 2 groups. Share your lists on Teams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6656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96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7798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67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590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797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859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723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783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16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3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4020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5603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061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58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89E7878-B3D1-6FC5-87DB-108CA1BA808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229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4" Type="http://schemas.openxmlformats.org/officeDocument/2006/relationships/customXml" Target="../ink/ink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.sharepoint.com/:w:/r/teams/PreSessional2024_GRP/Shared%20Documents/General/PSE%20Giving%20Feedback%20on%20a%20Classmate%27s%20Presentation.docx?d=w9c240d0398ae442da3683578fff5aecd&amp;csf=1&amp;web=1&amp;e=FBc6aJ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ustomXml" Target="../ink/ink4.xml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tel.uwtsd.ac.uk/immersive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owtsd.sharepoint.com/:w:/r/teams/PreSessional2024_GRP/Shared%20Documents/General/Friday%20Song%20Painter%20Man%20Task.docx?d=w1e404f9b6de14829bb9e252caa3d9ee0&amp;csf=1&amp;web=1&amp;e=cEY2FR" TargetMode="External"/><Relationship Id="rId2" Type="http://schemas.openxmlformats.org/officeDocument/2006/relationships/hyperlink" Target="https://www.youtube.com/watch?v=xOVBMxnegwQ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hoot.it/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djourney.org.uk/attractions/national-botanic-garden-of-wales/" TargetMode="External"/><Relationship Id="rId2" Type="http://schemas.openxmlformats.org/officeDocument/2006/relationships/hyperlink" Target="https://botanicgarden.wales/2020/06/parkland-views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adw.gov.wales/visit/places-to-visit/castell-llansteffan" TargetMode="External"/><Relationship Id="rId5" Type="http://schemas.openxmlformats.org/officeDocument/2006/relationships/hyperlink" Target="https://parcyresgob.org.uk/" TargetMode="External"/><Relationship Id="rId4" Type="http://schemas.openxmlformats.org/officeDocument/2006/relationships/hyperlink" Target="https://www.visitwales.com/attraction/museum/carmarthenshire-county-museum-9173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5B0B8-F1E5-8E12-B73B-0C3E8FC0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t"/>
          <a:lstStyle/>
          <a:p>
            <a:br>
              <a:rPr lang="en-GB" dirty="0"/>
            </a:br>
            <a:br>
              <a:rPr lang="en-GB" dirty="0"/>
            </a:br>
            <a:r>
              <a:rPr lang="en-GB" dirty="0">
                <a:latin typeface="Arial"/>
                <a:cs typeface="Arial"/>
              </a:rPr>
              <a:t>WEEK THREE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>
                <a:latin typeface="Arial"/>
                <a:cs typeface="Arial"/>
              </a:rPr>
              <a:t>Day Five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>
                <a:latin typeface="Arial"/>
                <a:cs typeface="Arial"/>
              </a:rPr>
              <a:t>Session One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9E4643-C805-F4EA-EA41-6D9CE5CD23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t"/>
          <a:lstStyle/>
          <a:p>
            <a:endParaRPr lang="en-GB" dirty="0"/>
          </a:p>
          <a:p>
            <a:endParaRPr lang="en-GB" dirty="0"/>
          </a:p>
          <a:p>
            <a:r>
              <a:rPr lang="en-GB" dirty="0">
                <a:latin typeface="Arial"/>
                <a:cs typeface="Arial"/>
              </a:rPr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Presentations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Listening Skills &amp; Presentation Feedback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1052C27-13A4-6B4D-BCA3-2F2F1A472D1D}"/>
              </a:ext>
            </a:extLst>
          </p:cNvPr>
          <p:cNvGrpSpPr/>
          <p:nvPr/>
        </p:nvGrpSpPr>
        <p:grpSpPr>
          <a:xfrm>
            <a:off x="4089572" y="2570993"/>
            <a:ext cx="360" cy="360"/>
            <a:chOff x="2565572" y="2570993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6F3C7410-347F-DFFA-8B40-2E9472363248}"/>
                    </a:ext>
                  </a:extLst>
                </p14:cNvPr>
                <p14:cNvContentPartPr/>
                <p14:nvPr/>
              </p14:nvContentPartPr>
              <p14:xfrm>
                <a:off x="2565572" y="2570993"/>
                <a:ext cx="360" cy="3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6F3C7410-347F-DFFA-8B40-2E9472363248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556572" y="2561993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735AED00-88A7-228E-0E88-71127997EF9F}"/>
                    </a:ext>
                  </a:extLst>
                </p14:cNvPr>
                <p14:cNvContentPartPr/>
                <p14:nvPr/>
              </p14:nvContentPartPr>
              <p14:xfrm>
                <a:off x="2565572" y="2570993"/>
                <a:ext cx="360" cy="3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735AED00-88A7-228E-0E88-71127997EF9F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556572" y="2561993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839522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8FFCA-6677-C96C-14ED-D4B4C5357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Board Race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66C3A7-9101-B267-A7B0-B3F0F43DDD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Brainstorm words and phrases that are useful to talk about places.</a:t>
            </a:r>
          </a:p>
          <a:p>
            <a:endParaRPr lang="en-GB" dirty="0"/>
          </a:p>
          <a:p>
            <a:r>
              <a:rPr lang="en-GB" dirty="0"/>
              <a:t>These could be adjectives – such as </a:t>
            </a:r>
            <a:r>
              <a:rPr lang="en-GB" b="1" dirty="0">
                <a:solidFill>
                  <a:schemeClr val="accent1"/>
                </a:solidFill>
              </a:rPr>
              <a:t>scenic</a:t>
            </a:r>
          </a:p>
          <a:p>
            <a:r>
              <a:rPr lang="en-GB" dirty="0"/>
              <a:t>Nouns such as  </a:t>
            </a:r>
            <a:r>
              <a:rPr lang="en-GB" b="1" dirty="0">
                <a:solidFill>
                  <a:schemeClr val="accent1"/>
                </a:solidFill>
              </a:rPr>
              <a:t>capital city</a:t>
            </a:r>
          </a:p>
          <a:p>
            <a:r>
              <a:rPr lang="en-GB" dirty="0"/>
              <a:t>Verbs or phrases such as </a:t>
            </a:r>
            <a:r>
              <a:rPr lang="en-GB" b="1" dirty="0">
                <a:solidFill>
                  <a:schemeClr val="accent1"/>
                </a:solidFill>
              </a:rPr>
              <a:t>to go sightseeing.</a:t>
            </a:r>
          </a:p>
        </p:txBody>
      </p:sp>
    </p:spTree>
    <p:extLst>
      <p:ext uri="{BB962C8B-B14F-4D97-AF65-F5344CB8AC3E}">
        <p14:creationId xmlns:p14="http://schemas.microsoft.com/office/powerpoint/2010/main" val="1645899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235D7-6086-F99B-BB02-CE6B29CF4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City Presentations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4D876-6B01-B269-D1EA-D2CC8FED5E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262563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Share your completed and up-to-date PPT on Teams. This will allow you to share your slides with us on the screen.</a:t>
            </a:r>
          </a:p>
          <a:p>
            <a:r>
              <a:rPr lang="en-GB" dirty="0"/>
              <a:t>Choose a recording buddy. They will use your phone to record your presentation. 	</a:t>
            </a:r>
          </a:p>
          <a:p>
            <a:r>
              <a:rPr lang="en-GB" dirty="0"/>
              <a:t>Each presenter will have up to three minutes to present the city they have selected. If you go over, I will stop you.</a:t>
            </a:r>
          </a:p>
          <a:p>
            <a:r>
              <a:rPr lang="en-GB" dirty="0"/>
              <a:t>When you have completed your turn, upload your recording on Teams.</a:t>
            </a:r>
          </a:p>
          <a:p>
            <a:r>
              <a:rPr lang="en-GB" dirty="0"/>
              <a:t>When you are not presenting, you are the audience. You should make notes about the presentation.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062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235D7-6086-F99B-BB02-CE6B29CF4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City Presentations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4D876-6B01-B269-D1EA-D2CC8FED5E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8400"/>
            <a:ext cx="10515600" cy="5008563"/>
          </a:xfrm>
        </p:spPr>
        <p:txBody>
          <a:bodyPr/>
          <a:lstStyle/>
          <a:p>
            <a:r>
              <a:rPr lang="en-GB" dirty="0"/>
              <a:t>When you are the audience, you should make notes on: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chemeClr val="accent1"/>
                </a:solidFill>
              </a:rPr>
              <a:t>Comprehensibility</a:t>
            </a:r>
            <a:r>
              <a:rPr lang="en-GB" dirty="0"/>
              <a:t> – Could you understand the presentation? If you had difficulty, why was that? Speed of delivery, unclear pronunciation, errors in language?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1"/>
                </a:solidFill>
              </a:rPr>
              <a:t>Interest</a:t>
            </a:r>
            <a:r>
              <a:rPr lang="en-GB" dirty="0"/>
              <a:t> – Did the presenter make the presentation interesting? How? Pace, humour, anecdotes or asides, choice of themes.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1"/>
                </a:solidFill>
              </a:rPr>
              <a:t>Clarity</a:t>
            </a:r>
            <a:r>
              <a:rPr lang="en-GB" dirty="0"/>
              <a:t> – Were the ideas clearly expressed? Note examples.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1"/>
                </a:solidFill>
              </a:rPr>
              <a:t>Visuals</a:t>
            </a:r>
            <a:r>
              <a:rPr lang="en-GB" dirty="0"/>
              <a:t> – How did the slides or any other visuals help you to follow the presentation?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8675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9A76D-8574-DC41-0911-D7AC17EA0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Use the form below to make your notes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82F2EA6-4B2B-5C45-FFE6-753D2AA070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PSE Giving Feedback on a Classmate's Presentation.docx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733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385AF-D370-8088-9E33-8CD260C79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365126"/>
            <a:ext cx="7886700" cy="818216"/>
          </a:xfrm>
        </p:spPr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Giving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BD3000-9939-16D3-6E8C-B6A3AB4FC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269403"/>
            <a:ext cx="7886700" cy="4907561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If you are asked to give feedback, use the Praise Sandwich.</a:t>
            </a:r>
          </a:p>
          <a:p>
            <a:pPr marL="0" indent="0">
              <a:buNone/>
            </a:pPr>
            <a:r>
              <a:rPr lang="en-GB" sz="2000" dirty="0"/>
              <a:t>If there is time, you might be able to ask a question.</a:t>
            </a:r>
          </a:p>
          <a:p>
            <a:endParaRPr lang="en-GB" dirty="0"/>
          </a:p>
        </p:txBody>
      </p:sp>
      <p:pic>
        <p:nvPicPr>
          <p:cNvPr id="5" name="Picture 4" descr="A close-up of a note&#10;&#10;Description automatically generated">
            <a:extLst>
              <a:ext uri="{FF2B5EF4-FFF2-40B4-BE49-F238E27FC236}">
                <a16:creationId xmlns:a16="http://schemas.microsoft.com/office/drawing/2014/main" id="{DFE4613B-CC9D-7CA8-E8E4-439402D18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5219" y="1986402"/>
            <a:ext cx="6632089" cy="391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410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48ECC-5FEE-BB22-1FE0-4C08F4080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Recording your Presentation buddy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100FA-80C2-6A90-7C5B-D77F434CCC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Make sure the camera can see both the presenter and the slides.</a:t>
            </a:r>
          </a:p>
          <a:p>
            <a:r>
              <a:rPr lang="en-GB" dirty="0"/>
              <a:t>Make sure the volume is turned up and we can hear the audio.</a:t>
            </a:r>
          </a:p>
          <a:p>
            <a:r>
              <a:rPr lang="en-GB" dirty="0"/>
              <a:t>Set a 3-minute timer.</a:t>
            </a:r>
          </a:p>
          <a:p>
            <a:r>
              <a:rPr lang="en-GB" dirty="0"/>
              <a:t>Signal when to start. Then start recording.</a:t>
            </a:r>
          </a:p>
          <a:p>
            <a:r>
              <a:rPr lang="en-GB" dirty="0"/>
              <a:t>Signal when there is 1 minute left, then 30 seconds, then 15.</a:t>
            </a:r>
          </a:p>
          <a:p>
            <a:r>
              <a:rPr lang="en-GB" dirty="0"/>
              <a:t>Signal when you are going to stop recording. Stop the recording.</a:t>
            </a:r>
          </a:p>
          <a:p>
            <a:r>
              <a:rPr lang="en-GB" dirty="0"/>
              <a:t>Save the file [Chinese name of presenter – Presentation – week 3]</a:t>
            </a:r>
          </a:p>
        </p:txBody>
      </p:sp>
    </p:spTree>
    <p:extLst>
      <p:ext uri="{BB962C8B-B14F-4D97-AF65-F5344CB8AC3E}">
        <p14:creationId xmlns:p14="http://schemas.microsoft.com/office/powerpoint/2010/main" val="162122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87323-E877-D172-4ADF-688DBA8CB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Presentations Timetable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CC567-3150-B3DB-F7B9-93B31DEC55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Leon</a:t>
            </a:r>
          </a:p>
          <a:p>
            <a:r>
              <a:rPr lang="en-GB" dirty="0"/>
              <a:t>Judy</a:t>
            </a:r>
          </a:p>
          <a:p>
            <a:r>
              <a:rPr lang="en-GB" dirty="0"/>
              <a:t>Mamba</a:t>
            </a:r>
          </a:p>
          <a:p>
            <a:r>
              <a:rPr lang="en-GB" dirty="0"/>
              <a:t>Joyce</a:t>
            </a:r>
          </a:p>
          <a:p>
            <a:r>
              <a:rPr lang="en-GB" dirty="0"/>
              <a:t>Ross</a:t>
            </a:r>
          </a:p>
        </p:txBody>
      </p:sp>
    </p:spTree>
    <p:extLst>
      <p:ext uri="{BB962C8B-B14F-4D97-AF65-F5344CB8AC3E}">
        <p14:creationId xmlns:p14="http://schemas.microsoft.com/office/powerpoint/2010/main" val="1023216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3AF26-A755-AF15-E598-C4512C230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t"/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Take a Break</a:t>
            </a:r>
          </a:p>
        </p:txBody>
      </p:sp>
      <p:pic>
        <p:nvPicPr>
          <p:cNvPr id="5" name="Content Placeholder 4" descr="Woman taking a break">
            <a:extLst>
              <a:ext uri="{FF2B5EF4-FFF2-40B4-BE49-F238E27FC236}">
                <a16:creationId xmlns:a16="http://schemas.microsoft.com/office/drawing/2014/main" id="{B030972E-0135-4BD8-DC1C-37E3981BF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/>
        </p:blipFill>
        <p:spPr>
          <a:xfrm>
            <a:off x="3812176" y="1186529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1142166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5B0B8-F1E5-8E12-B73B-0C3E8FC0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WEEK THREE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Day FIVE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Session Two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9E4643-C805-F4EA-EA41-6D9CE5CD23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Listening Practice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Discussion Practice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Review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1052C27-13A4-6B4D-BCA3-2F2F1A472D1D}"/>
              </a:ext>
            </a:extLst>
          </p:cNvPr>
          <p:cNvGrpSpPr/>
          <p:nvPr/>
        </p:nvGrpSpPr>
        <p:grpSpPr>
          <a:xfrm>
            <a:off x="4089572" y="2570993"/>
            <a:ext cx="360" cy="360"/>
            <a:chOff x="2565572" y="2570993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6F3C7410-347F-DFFA-8B40-2E9472363248}"/>
                    </a:ext>
                  </a:extLst>
                </p14:cNvPr>
                <p14:cNvContentPartPr/>
                <p14:nvPr/>
              </p14:nvContentPartPr>
              <p14:xfrm>
                <a:off x="2565572" y="2570993"/>
                <a:ext cx="360" cy="3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6F3C7410-347F-DFFA-8B40-2E9472363248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556932" y="2562353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735AED00-88A7-228E-0E88-71127997EF9F}"/>
                    </a:ext>
                  </a:extLst>
                </p14:cNvPr>
                <p14:cNvContentPartPr/>
                <p14:nvPr/>
              </p14:nvContentPartPr>
              <p14:xfrm>
                <a:off x="2565572" y="2570993"/>
                <a:ext cx="360" cy="3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735AED00-88A7-228E-0E88-71127997EF9F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556932" y="2562353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10858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B8EEB-4FAB-89C7-7CA1-599B0C750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Discussion Practice: Advances in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09764C-861D-E407-E725-C3E0FA0FA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6800"/>
            <a:ext cx="10515600" cy="51101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What new technology do you use?</a:t>
            </a:r>
          </a:p>
          <a:p>
            <a:endParaRPr lang="en-GB" dirty="0"/>
          </a:p>
          <a:p>
            <a:r>
              <a:rPr lang="en-GB" dirty="0"/>
              <a:t>AI</a:t>
            </a:r>
          </a:p>
          <a:p>
            <a:r>
              <a:rPr lang="en-GB" dirty="0"/>
              <a:t>Artificial Intelligence</a:t>
            </a:r>
          </a:p>
          <a:p>
            <a:r>
              <a:rPr lang="en-GB" dirty="0"/>
              <a:t>VR</a:t>
            </a:r>
          </a:p>
          <a:p>
            <a:r>
              <a:rPr lang="en-GB" dirty="0"/>
              <a:t>Virtual Reality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What are the advantages and disadvantages?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>
                <a:hlinkClick r:id="rId3"/>
              </a:rPr>
              <a:t>Immersive &amp; Virtual Reality – UWTSD</a:t>
            </a:r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87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86366-7D0F-4C10-C45D-57501380D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Listening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2F464A-A423-2FD4-BD0F-C6AF4065D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S&amp;L book pages 32-34</a:t>
            </a:r>
          </a:p>
          <a:p>
            <a:endParaRPr lang="en-GB" dirty="0"/>
          </a:p>
          <a:p>
            <a:r>
              <a:rPr lang="en-GB" dirty="0"/>
              <a:t>Note taking practice – listen to the presentation on VR &amp; AR p. 33.</a:t>
            </a:r>
          </a:p>
        </p:txBody>
      </p:sp>
    </p:spTree>
    <p:extLst>
      <p:ext uri="{BB962C8B-B14F-4D97-AF65-F5344CB8AC3E}">
        <p14:creationId xmlns:p14="http://schemas.microsoft.com/office/powerpoint/2010/main" val="2460438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EEDA8-7D7D-F0E9-A3D4-946F5FCA1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Listening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D1B3F1-4F8A-A0B8-5764-B7FB43B675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242509"/>
            <a:ext cx="7886700" cy="4934455"/>
          </a:xfrm>
        </p:spPr>
        <p:txBody>
          <a:bodyPr/>
          <a:lstStyle/>
          <a:p>
            <a:r>
              <a:rPr lang="en-GB" dirty="0"/>
              <a:t>Watch the band Boney M sing Painter Man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https://www.youtube.com/watch?v=xOVBMxnegwQ</a:t>
            </a:r>
            <a:endParaRPr lang="en-GB" dirty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dirty="0"/>
              <a:t>Download the task sheet </a:t>
            </a:r>
          </a:p>
          <a:p>
            <a:r>
              <a:rPr lang="en-GB" dirty="0"/>
              <a:t>Fill in the missing words.</a:t>
            </a:r>
            <a:endParaRPr lang="en-GB" sz="1200" dirty="0"/>
          </a:p>
          <a:p>
            <a:pPr marL="0" indent="0">
              <a:buNone/>
            </a:pPr>
            <a:r>
              <a:rPr lang="en-GB" sz="1200" dirty="0"/>
              <a:t> </a:t>
            </a:r>
          </a:p>
          <a:p>
            <a:r>
              <a:rPr lang="en-GB" dirty="0"/>
              <a:t>What is the message of the song?</a:t>
            </a:r>
          </a:p>
          <a:p>
            <a:r>
              <a:rPr lang="en-GB" dirty="0"/>
              <a:t>Do you agree with the lyrics? Why/why not?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E91A646-BF2F-A5DC-F62D-941B5D1EAB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0310" y="282448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Friday Song Painter Man Task.docx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385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86696-6053-AA38-9878-EE3CFB551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Review Vocabulary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92237-2133-9307-CE6C-969D03E9A5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Play Kahoot!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www.Kahoot.it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8568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4EAE2-DABD-ECBC-785A-91C1345BF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Things you could do at the weekend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95555-8402-0EE2-0A27-CCAD709EC8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Parkland Views – A Two Mile Round Walk Around Waun Las NNR - National Botanic Garden of Wales</a:t>
            </a:r>
            <a:endParaRPr lang="en-US" dirty="0"/>
          </a:p>
          <a:p>
            <a:r>
              <a:rPr lang="en-US" dirty="0">
                <a:hlinkClick r:id="rId3"/>
              </a:rPr>
              <a:t>Good Journey – Getting to National Botanic Garden of Wales Car-free</a:t>
            </a:r>
            <a:endParaRPr lang="en-US" dirty="0"/>
          </a:p>
          <a:p>
            <a:r>
              <a:rPr lang="en-US" dirty="0"/>
              <a:t> </a:t>
            </a:r>
            <a:r>
              <a:rPr lang="en-GB" dirty="0">
                <a:hlinkClick r:id="rId4"/>
              </a:rPr>
              <a:t>Carmarthenshire County Museum | </a:t>
            </a:r>
            <a:r>
              <a:rPr lang="en-GB" dirty="0" err="1">
                <a:hlinkClick r:id="rId4"/>
              </a:rPr>
              <a:t>VisitWales</a:t>
            </a:r>
            <a:r>
              <a:rPr lang="en-GB" dirty="0"/>
              <a:t> </a:t>
            </a:r>
          </a:p>
          <a:p>
            <a:r>
              <a:rPr lang="en-GB" dirty="0">
                <a:hlinkClick r:id="rId5"/>
              </a:rPr>
              <a:t>Parc </a:t>
            </a:r>
            <a:r>
              <a:rPr lang="en-GB" dirty="0" err="1">
                <a:hlinkClick r:id="rId5"/>
              </a:rPr>
              <a:t>yr</a:t>
            </a:r>
            <a:r>
              <a:rPr lang="en-GB" dirty="0">
                <a:hlinkClick r:id="rId5"/>
              </a:rPr>
              <a:t> </a:t>
            </a:r>
            <a:r>
              <a:rPr lang="en-GB" dirty="0" err="1">
                <a:hlinkClick r:id="rId5"/>
              </a:rPr>
              <a:t>Esgob</a:t>
            </a:r>
            <a:r>
              <a:rPr lang="en-GB" dirty="0">
                <a:hlinkClick r:id="rId5"/>
              </a:rPr>
              <a:t> – The Bishop's Park – </a:t>
            </a:r>
            <a:r>
              <a:rPr lang="en-GB" dirty="0" err="1">
                <a:hlinkClick r:id="rId5"/>
              </a:rPr>
              <a:t>Abergwili</a:t>
            </a:r>
            <a:r>
              <a:rPr lang="en-GB" dirty="0">
                <a:hlinkClick r:id="rId5"/>
              </a:rPr>
              <a:t> near Carmarthen</a:t>
            </a:r>
            <a:r>
              <a:rPr lang="en-GB" dirty="0"/>
              <a:t> </a:t>
            </a:r>
          </a:p>
          <a:p>
            <a:r>
              <a:rPr lang="en-US" dirty="0">
                <a:hlinkClick r:id="rId6"/>
              </a:rPr>
              <a:t>Castell </a:t>
            </a:r>
            <a:r>
              <a:rPr lang="en-US" dirty="0" err="1">
                <a:hlinkClick r:id="rId6"/>
              </a:rPr>
              <a:t>Llansteffan</a:t>
            </a:r>
            <a:r>
              <a:rPr lang="en-US" dirty="0">
                <a:hlinkClick r:id="rId6"/>
              </a:rPr>
              <a:t> | </a:t>
            </a:r>
            <a:r>
              <a:rPr lang="en-US" dirty="0" err="1">
                <a:hlinkClick r:id="rId6"/>
              </a:rPr>
              <a:t>Cadw</a:t>
            </a:r>
            <a:r>
              <a:rPr lang="en-US" dirty="0">
                <a:hlinkClick r:id="rId6"/>
              </a:rPr>
              <a:t> (</a:t>
            </a:r>
            <a:r>
              <a:rPr lang="en-US" dirty="0" err="1">
                <a:hlinkClick r:id="rId6"/>
              </a:rPr>
              <a:t>gov.wales</a:t>
            </a:r>
            <a:r>
              <a:rPr lang="en-US" dirty="0">
                <a:hlinkClick r:id="rId6"/>
              </a:rPr>
              <a:t>)</a:t>
            </a:r>
            <a:endParaRPr lang="en-US" dirty="0"/>
          </a:p>
          <a:p>
            <a:endParaRPr lang="en-US" dirty="0"/>
          </a:p>
          <a:p>
            <a:r>
              <a:rPr lang="en-US" dirty="0"/>
              <a:t>Go back to Tenby by train to enjoy the beach.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9314765"/>
      </p:ext>
    </p:extLst>
  </p:cSld>
  <p:clrMapOvr>
    <a:masterClrMapping/>
  </p:clrMapOvr>
</p:sld>
</file>

<file path=ppt/theme/theme1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1440</TotalTime>
  <Words>632</Words>
  <Application>Microsoft Office PowerPoint</Application>
  <PresentationFormat>Widescreen</PresentationFormat>
  <Paragraphs>104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Arial</vt:lpstr>
      <vt:lpstr>Calibri</vt:lpstr>
      <vt:lpstr>Sub Title 1</vt:lpstr>
      <vt:lpstr>Text 1</vt:lpstr>
      <vt:lpstr>  WEEK THREE   Day Five   Session One</vt:lpstr>
      <vt:lpstr>Board Race</vt:lpstr>
      <vt:lpstr>City Presentations</vt:lpstr>
      <vt:lpstr>City Presentations</vt:lpstr>
      <vt:lpstr>Use the form below to make your notes</vt:lpstr>
      <vt:lpstr>Giving Feedback</vt:lpstr>
      <vt:lpstr>Recording your Presentation buddy</vt:lpstr>
      <vt:lpstr>Presentations Timetable</vt:lpstr>
      <vt:lpstr>Take a Break</vt:lpstr>
      <vt:lpstr>  WEEK THREE   Day FIVE   Session Two</vt:lpstr>
      <vt:lpstr>Discussion Practice: Advances in Technology</vt:lpstr>
      <vt:lpstr>Listening Practice</vt:lpstr>
      <vt:lpstr>Listening Practice</vt:lpstr>
      <vt:lpstr>Review Vocabulary </vt:lpstr>
      <vt:lpstr>Things you could do at the weekend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Stephanie Bradley</dc:creator>
  <cp:lastModifiedBy>Stephanie Bradley</cp:lastModifiedBy>
  <cp:revision>1</cp:revision>
  <dcterms:created xsi:type="dcterms:W3CDTF">2024-07-25T08:10:08Z</dcterms:created>
  <dcterms:modified xsi:type="dcterms:W3CDTF">2024-07-26T08:10:09Z</dcterms:modified>
</cp:coreProperties>
</file>