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60" r:id="rId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88" d="100"/>
          <a:sy n="88" d="100"/>
        </p:scale>
        <p:origin x="69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10/4/2021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10/4/2021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10/4/2021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10/4/2021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10/4/2021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10/4/2021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10/4/2021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BA Leadership and management skills for the workplace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Lecture and assessment schedule</a:t>
            </a:r>
          </a:p>
        </p:txBody>
      </p:sp>
    </p:spTree>
    <p:extLst>
      <p:ext uri="{BB962C8B-B14F-4D97-AF65-F5344CB8AC3E}">
        <p14:creationId xmlns:p14="http://schemas.microsoft.com/office/powerpoint/2010/main" val="20584813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Lecture 1 – 4</a:t>
            </a:r>
            <a:r>
              <a:rPr lang="en-GB" baseline="30000" dirty="0"/>
              <a:t>th</a:t>
            </a:r>
            <a:r>
              <a:rPr lang="en-GB" dirty="0"/>
              <a:t> </a:t>
            </a:r>
            <a:r>
              <a:rPr lang="en-GB" dirty="0" err="1"/>
              <a:t>october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Introduction to the Module</a:t>
            </a:r>
          </a:p>
          <a:p>
            <a:r>
              <a:rPr lang="en-GB" dirty="0"/>
              <a:t>Library Talk – Making the most out of the library facilities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11943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Lectures 3 – 9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Lecture 2 w/c 11</a:t>
            </a:r>
            <a:r>
              <a:rPr lang="en-GB" baseline="30000" dirty="0"/>
              <a:t>th</a:t>
            </a:r>
            <a:r>
              <a:rPr lang="en-GB" dirty="0"/>
              <a:t> October Normal lecture</a:t>
            </a:r>
          </a:p>
          <a:p>
            <a:r>
              <a:rPr lang="en-GB" dirty="0"/>
              <a:t>Lecture 3 w/c 18</a:t>
            </a:r>
            <a:r>
              <a:rPr lang="en-GB" baseline="30000" dirty="0"/>
              <a:t>th</a:t>
            </a:r>
            <a:r>
              <a:rPr lang="en-GB" dirty="0"/>
              <a:t> October Normal lecture</a:t>
            </a:r>
          </a:p>
          <a:p>
            <a:r>
              <a:rPr lang="en-GB" dirty="0"/>
              <a:t>Lecture 4 w/c 25</a:t>
            </a:r>
            <a:r>
              <a:rPr lang="en-GB" baseline="30000" dirty="0"/>
              <a:t>th</a:t>
            </a:r>
            <a:r>
              <a:rPr lang="en-GB" dirty="0"/>
              <a:t> October No lecture for this module will take place this week – a reading task related to the assignment will be set</a:t>
            </a:r>
          </a:p>
          <a:p>
            <a:r>
              <a:rPr lang="en-GB" dirty="0"/>
              <a:t>Lecture 5 w/c 1</a:t>
            </a:r>
            <a:r>
              <a:rPr lang="en-GB" baseline="30000" dirty="0"/>
              <a:t>st</a:t>
            </a:r>
            <a:r>
              <a:rPr lang="en-GB" dirty="0"/>
              <a:t> November Normal Lecture</a:t>
            </a:r>
          </a:p>
          <a:p>
            <a:r>
              <a:rPr lang="en-GB" dirty="0"/>
              <a:t>Lecture 6 w/c 8</a:t>
            </a:r>
            <a:r>
              <a:rPr lang="en-GB" baseline="30000" dirty="0"/>
              <a:t>th</a:t>
            </a:r>
            <a:r>
              <a:rPr lang="en-GB" dirty="0"/>
              <a:t> November Entrepreneur week – a speaker linked to leadership will present part of the lecture</a:t>
            </a:r>
          </a:p>
          <a:p>
            <a:r>
              <a:rPr lang="en-GB" dirty="0"/>
              <a:t>Lecture 7 w/c 15</a:t>
            </a:r>
            <a:r>
              <a:rPr lang="en-GB" baseline="30000" dirty="0"/>
              <a:t>th</a:t>
            </a:r>
            <a:r>
              <a:rPr lang="en-GB" dirty="0"/>
              <a:t> November Normal Lecture</a:t>
            </a:r>
          </a:p>
          <a:p>
            <a:r>
              <a:rPr lang="en-GB" dirty="0"/>
              <a:t>Lecture 8 w/c 22</a:t>
            </a:r>
            <a:r>
              <a:rPr lang="en-GB" baseline="30000" dirty="0"/>
              <a:t>nd</a:t>
            </a:r>
            <a:r>
              <a:rPr lang="en-GB" dirty="0"/>
              <a:t> November Lecture Presentations </a:t>
            </a:r>
          </a:p>
          <a:p>
            <a:r>
              <a:rPr lang="en-GB" dirty="0"/>
              <a:t>Lecture 9 w/c 29</a:t>
            </a:r>
            <a:r>
              <a:rPr lang="en-GB" baseline="30000" dirty="0"/>
              <a:t>th</a:t>
            </a:r>
            <a:r>
              <a:rPr lang="en-GB" dirty="0"/>
              <a:t> November– Friday is Draft submission</a:t>
            </a:r>
          </a:p>
          <a:p>
            <a:r>
              <a:rPr lang="en-GB" dirty="0"/>
              <a:t>3rd December – Essay submission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2229997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TM10001114[[fn=Gallery]]</Template>
  <TotalTime>0</TotalTime>
  <Words>147</Words>
  <Application>Microsoft Office PowerPoint</Application>
  <PresentationFormat>Widescreen</PresentationFormat>
  <Paragraphs>15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6" baseType="lpstr">
      <vt:lpstr>Arial</vt:lpstr>
      <vt:lpstr>Gill Sans MT</vt:lpstr>
      <vt:lpstr>Gallery</vt:lpstr>
      <vt:lpstr>BA Leadership and management skills for the workplace</vt:lpstr>
      <vt:lpstr>Lecture 1 – 4th october</vt:lpstr>
      <vt:lpstr>Lectures 3 – 9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 Leadership and management skills for the workplace</dc:title>
  <dc:creator>UWTSD</dc:creator>
  <cp:lastModifiedBy>Marie Pitson</cp:lastModifiedBy>
  <cp:revision>3</cp:revision>
  <dcterms:created xsi:type="dcterms:W3CDTF">2020-01-29T08:49:44Z</dcterms:created>
  <dcterms:modified xsi:type="dcterms:W3CDTF">2021-10-04T16:23:45Z</dcterms:modified>
</cp:coreProperties>
</file>