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3"/>
  </p:sldMasterIdLst>
  <p:notesMasterIdLst>
    <p:notesMasterId r:id="rId20"/>
  </p:notesMasterIdLst>
  <p:handoutMasterIdLst>
    <p:handoutMasterId r:id="rId21"/>
  </p:handoutMasterIdLst>
  <p:sldIdLst>
    <p:sldId id="298" r:id="rId4"/>
    <p:sldId id="309" r:id="rId5"/>
    <p:sldId id="283" r:id="rId6"/>
    <p:sldId id="297" r:id="rId7"/>
    <p:sldId id="305" r:id="rId8"/>
    <p:sldId id="292" r:id="rId9"/>
    <p:sldId id="293" r:id="rId10"/>
    <p:sldId id="285" r:id="rId11"/>
    <p:sldId id="301" r:id="rId12"/>
    <p:sldId id="304" r:id="rId13"/>
    <p:sldId id="303" r:id="rId14"/>
    <p:sldId id="307" r:id="rId15"/>
    <p:sldId id="306" r:id="rId16"/>
    <p:sldId id="308" r:id="rId17"/>
    <p:sldId id="296" r:id="rId18"/>
    <p:sldId id="302" r:id="rId19"/>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073A0DAA-6AF3-43AB-8588-CEC1D06C72B9}"/>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5" autoAdjust="0"/>
    <p:restoredTop sz="94051" autoAdjust="0"/>
  </p:normalViewPr>
  <p:slideViewPr>
    <p:cSldViewPr snapToGrid="0">
      <p:cViewPr varScale="1">
        <p:scale>
          <a:sx n="82" d="100"/>
          <a:sy n="82" d="100"/>
        </p:scale>
        <p:origin x="720" y="72"/>
      </p:cViewPr>
      <p:guideLst/>
    </p:cSldViewPr>
  </p:slideViewPr>
  <p:outlineViewPr>
    <p:cViewPr>
      <p:scale>
        <a:sx n="33" d="100"/>
        <a:sy n="33" d="100"/>
      </p:scale>
      <p:origin x="0" y="0"/>
    </p:cViewPr>
  </p:outlineViewPr>
  <p:notesTextViewPr>
    <p:cViewPr>
      <p:scale>
        <a:sx n="3" d="2"/>
        <a:sy n="3" d="2"/>
      </p:scale>
      <p:origin x="0" y="0"/>
    </p:cViewPr>
  </p:notesTextViewPr>
  <p:sorterViewPr>
    <p:cViewPr>
      <p:scale>
        <a:sx n="107" d="100"/>
        <a:sy n="107" d="100"/>
      </p:scale>
      <p:origin x="0" y="-1858"/>
    </p:cViewPr>
  </p:sorterViewPr>
  <p:notesViewPr>
    <p:cSldViewPr snapToGrid="0">
      <p:cViewPr varScale="1">
        <p:scale>
          <a:sx n="99" d="100"/>
          <a:sy n="99" d="100"/>
        </p:scale>
        <p:origin x="3570"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slide" Target="slides/slide15.xml"/><Relationship Id="rId3" Type="http://schemas.openxmlformats.org/officeDocument/2006/relationships/slideMaster" Target="slideMasters/slideMaster1.xml"/><Relationship Id="rId21" Type="http://schemas.openxmlformats.org/officeDocument/2006/relationships/handoutMaster" Target="handoutMasters/handoutMaster1.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slide" Target="slides/slide14.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3.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3.xml"/><Relationship Id="rId11" Type="http://schemas.openxmlformats.org/officeDocument/2006/relationships/slide" Target="slides/slide8.xml"/><Relationship Id="rId24" Type="http://schemas.openxmlformats.org/officeDocument/2006/relationships/theme" Target="theme/theme1.xml"/><Relationship Id="rId5" Type="http://schemas.openxmlformats.org/officeDocument/2006/relationships/slide" Target="slides/slide2.xml"/><Relationship Id="rId15" Type="http://schemas.openxmlformats.org/officeDocument/2006/relationships/slide" Target="slides/slide12.xml"/><Relationship Id="rId23" Type="http://schemas.openxmlformats.org/officeDocument/2006/relationships/viewProps" Target="viewProps.xml"/><Relationship Id="rId10" Type="http://schemas.openxmlformats.org/officeDocument/2006/relationships/slide" Target="slides/slide7.xml"/><Relationship Id="rId19" Type="http://schemas.openxmlformats.org/officeDocument/2006/relationships/slide" Target="slides/slide16.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 Id="rId22"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B76F666D-E0C2-435B-BAA8-9287F9E5D38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19FEBCAF-CB3F-4928-91AA-D61472F880C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E76B3BC3-D150-499B-B7F6-421A4A721EBB}" type="datetime1">
              <a:rPr lang="en-GB" smtClean="0"/>
              <a:t>15/11/2023</a:t>
            </a:fld>
            <a:endParaRPr lang="en-GB" dirty="0"/>
          </a:p>
        </p:txBody>
      </p:sp>
      <p:sp>
        <p:nvSpPr>
          <p:cNvPr id="4" name="Footer Placeholder 3">
            <a:extLst>
              <a:ext uri="{FF2B5EF4-FFF2-40B4-BE49-F238E27FC236}">
                <a16:creationId xmlns:a16="http://schemas.microsoft.com/office/drawing/2014/main" id="{69256698-63C6-4CCC-81CB-EA5604C30F1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B2467FDA-05D7-4760-A373-5D6AEAAF4278}"/>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82C0B10-7CAE-41E4-AB02-7E8B1FF2B898}" type="slidenum">
              <a:rPr lang="en-GB" smtClean="0"/>
              <a:t>‹#›</a:t>
            </a:fld>
            <a:endParaRPr lang="en-GB"/>
          </a:p>
        </p:txBody>
      </p:sp>
    </p:spTree>
    <p:extLst>
      <p:ext uri="{BB962C8B-B14F-4D97-AF65-F5344CB8AC3E}">
        <p14:creationId xmlns:p14="http://schemas.microsoft.com/office/powerpoint/2010/main" val="368753759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B9E16F-2624-4A0A-B428-3154A2530022}" type="datetime1">
              <a:rPr lang="en-GB" smtClean="0"/>
              <a:pPr/>
              <a:t>15/11/2023</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530193B-564F-4854-8A52-728F3FB19C85}" type="slidenum">
              <a:rPr lang="en-GB" noProof="0" smtClean="0"/>
              <a:t>‹#›</a:t>
            </a:fld>
            <a:endParaRPr lang="en-GB" noProof="0"/>
          </a:p>
        </p:txBody>
      </p:sp>
    </p:spTree>
    <p:extLst>
      <p:ext uri="{BB962C8B-B14F-4D97-AF65-F5344CB8AC3E}">
        <p14:creationId xmlns:p14="http://schemas.microsoft.com/office/powerpoint/2010/main" val="3603816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a:t>
            </a:fld>
            <a:endParaRPr lang="en-GB" noProof="0"/>
          </a:p>
        </p:txBody>
      </p:sp>
    </p:spTree>
    <p:extLst>
      <p:ext uri="{BB962C8B-B14F-4D97-AF65-F5344CB8AC3E}">
        <p14:creationId xmlns:p14="http://schemas.microsoft.com/office/powerpoint/2010/main" val="12834533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3</a:t>
            </a:fld>
            <a:endParaRPr lang="en-GB" noProof="0"/>
          </a:p>
        </p:txBody>
      </p:sp>
    </p:spTree>
    <p:extLst>
      <p:ext uri="{BB962C8B-B14F-4D97-AF65-F5344CB8AC3E}">
        <p14:creationId xmlns:p14="http://schemas.microsoft.com/office/powerpoint/2010/main" val="398607310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4</a:t>
            </a:fld>
            <a:endParaRPr lang="en-GB" noProof="0"/>
          </a:p>
        </p:txBody>
      </p:sp>
    </p:spTree>
    <p:extLst>
      <p:ext uri="{BB962C8B-B14F-4D97-AF65-F5344CB8AC3E}">
        <p14:creationId xmlns:p14="http://schemas.microsoft.com/office/powerpoint/2010/main" val="41955414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6</a:t>
            </a:fld>
            <a:endParaRPr lang="en-GB" noProof="0"/>
          </a:p>
        </p:txBody>
      </p:sp>
    </p:spTree>
    <p:extLst>
      <p:ext uri="{BB962C8B-B14F-4D97-AF65-F5344CB8AC3E}">
        <p14:creationId xmlns:p14="http://schemas.microsoft.com/office/powerpoint/2010/main" val="24545032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7</a:t>
            </a:fld>
            <a:endParaRPr lang="en-GB" noProof="0"/>
          </a:p>
        </p:txBody>
      </p:sp>
    </p:spTree>
    <p:extLst>
      <p:ext uri="{BB962C8B-B14F-4D97-AF65-F5344CB8AC3E}">
        <p14:creationId xmlns:p14="http://schemas.microsoft.com/office/powerpoint/2010/main" val="422734832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8</a:t>
            </a:fld>
            <a:endParaRPr lang="en-GB" noProof="0"/>
          </a:p>
        </p:txBody>
      </p:sp>
    </p:spTree>
    <p:extLst>
      <p:ext uri="{BB962C8B-B14F-4D97-AF65-F5344CB8AC3E}">
        <p14:creationId xmlns:p14="http://schemas.microsoft.com/office/powerpoint/2010/main" val="426109059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10"/>
          </p:nvPr>
        </p:nvSpPr>
        <p:spPr/>
        <p:txBody>
          <a:bodyPr/>
          <a:lstStyle/>
          <a:p>
            <a:pPr rtl="0"/>
            <a:fld id="{8530193B-564F-4854-8A52-728F3FB19C85}" type="slidenum">
              <a:rPr lang="en-GB" noProof="0" smtClean="0"/>
              <a:t>15</a:t>
            </a:fld>
            <a:endParaRPr lang="en-GB" noProof="0"/>
          </a:p>
        </p:txBody>
      </p:sp>
    </p:spTree>
    <p:extLst>
      <p:ext uri="{BB962C8B-B14F-4D97-AF65-F5344CB8AC3E}">
        <p14:creationId xmlns:p14="http://schemas.microsoft.com/office/powerpoint/2010/main" val="35197190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Slide">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804025"/>
          </a:xfrm>
          <a:solidFill>
            <a:schemeClr val="bg1">
              <a:lumMod val="85000"/>
            </a:schemeClr>
          </a:solidFill>
        </p:spPr>
        <p:txBody>
          <a:bodyPr tIns="1728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3200400" y="2811053"/>
            <a:ext cx="8991600" cy="1261295"/>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presentation title</a:t>
            </a:r>
          </a:p>
        </p:txBody>
      </p:sp>
      <p:sp>
        <p:nvSpPr>
          <p:cNvPr id="3" name="Subtitle 2">
            <a:extLst>
              <a:ext uri="{FF2B5EF4-FFF2-40B4-BE49-F238E27FC236}">
                <a16:creationId xmlns:a16="http://schemas.microsoft.com/office/drawing/2014/main" id="{C9980B88-3F4A-4688-9ED0-17EF37E62D93}"/>
              </a:ext>
            </a:extLst>
          </p:cNvPr>
          <p:cNvSpPr>
            <a:spLocks noGrp="1"/>
          </p:cNvSpPr>
          <p:nvPr>
            <p:ph type="subTitle" idx="1"/>
          </p:nvPr>
        </p:nvSpPr>
        <p:spPr>
          <a:xfrm>
            <a:off x="3200400" y="4061039"/>
            <a:ext cx="6580188" cy="580921"/>
          </a:xfrm>
          <a:solidFill>
            <a:schemeClr val="tx1">
              <a:alpha val="80000"/>
            </a:schemeClr>
          </a:solidFill>
        </p:spPr>
        <p:txBody>
          <a:bodyPr vert="horz" lIns="180000" tIns="180000" rIns="180000" bIns="180000" rtlCol="0">
            <a:noAutofit/>
          </a:bodyPr>
          <a:lstStyle>
            <a:lvl1pPr marL="0" indent="0" algn="r">
              <a:buNone/>
              <a:defRPr lang="en-ZA" dirty="0">
                <a:solidFill>
                  <a:schemeClr val="bg1"/>
                </a:solidFill>
              </a:defRPr>
            </a:lvl1pPr>
          </a:lstStyle>
          <a:p>
            <a:pPr marL="266700" lvl="0" indent="-266700" algn="ctr" rtl="0"/>
            <a:r>
              <a:rPr lang="en-US" noProof="0"/>
              <a:t>Click to edit Master subtitle style</a:t>
            </a:r>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269861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Tree>
    <p:extLst>
      <p:ext uri="{BB962C8B-B14F-4D97-AF65-F5344CB8AC3E}">
        <p14:creationId xmlns:p14="http://schemas.microsoft.com/office/powerpoint/2010/main" val="13340384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Divider Slide 1">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6235700" y="2204792"/>
            <a:ext cx="5956300" cy="1944000"/>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6235700" y="4148860"/>
            <a:ext cx="5956300" cy="1100565"/>
          </a:xfrm>
          <a:solidFill>
            <a:schemeClr val="tx1">
              <a:alpha val="80000"/>
            </a:schemeClr>
          </a:solidFill>
        </p:spPr>
        <p:txBody>
          <a:bodyPr lIns="180000" tIns="180000" rIns="252000" bIns="180000" rtlCol="0"/>
          <a:lstStyle>
            <a:lvl1pPr marL="0" indent="0" algn="r">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9780588" y="5247782"/>
            <a:ext cx="2411412"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43715903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Divider Slide 2">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2411412" y="0"/>
            <a:ext cx="9780588" cy="6371351"/>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a:t>
            </a:r>
            <a:br>
              <a:rPr lang="en-GB" noProof="0"/>
            </a:br>
            <a:r>
              <a:rPr lang="en-GB" noProof="0"/>
              <a:t>your Photo Here</a:t>
            </a:r>
          </a:p>
        </p:txBody>
      </p:sp>
      <p:sp>
        <p:nvSpPr>
          <p:cNvPr id="3" name="Title 1">
            <a:extLst>
              <a:ext uri="{FF2B5EF4-FFF2-40B4-BE49-F238E27FC236}">
                <a16:creationId xmlns:a16="http://schemas.microsoft.com/office/drawing/2014/main" id="{E473AB13-DFF9-4538-9907-E261659E0E01}"/>
              </a:ext>
            </a:extLst>
          </p:cNvPr>
          <p:cNvSpPr>
            <a:spLocks noGrp="1"/>
          </p:cNvSpPr>
          <p:nvPr>
            <p:ph type="title" hasCustomPrompt="1"/>
          </p:nvPr>
        </p:nvSpPr>
        <p:spPr>
          <a:xfrm>
            <a:off x="-1700" y="2156226"/>
            <a:ext cx="5958000" cy="1958400"/>
          </a:xfrm>
          <a:solidFill>
            <a:schemeClr val="bg1"/>
          </a:solidFill>
        </p:spPr>
        <p:txBody>
          <a:bodyPr lIns="252000" tIns="180000" rIns="180000" bIns="180000" rtlCol="0"/>
          <a:lstStyle>
            <a:lvl1pPr>
              <a:defRPr sz="6000" b="1" spc="-300">
                <a:solidFill>
                  <a:schemeClr val="tx1">
                    <a:lumMod val="75000"/>
                    <a:lumOff val="25000"/>
                  </a:schemeClr>
                </a:solidFill>
                <a:latin typeface="+mj-lt"/>
              </a:defRPr>
            </a:lvl1pPr>
          </a:lstStyle>
          <a:p>
            <a:pPr rtl="0"/>
            <a:r>
              <a:rPr lang="en-GB" noProof="0"/>
              <a:t>Click to edit section divider</a:t>
            </a:r>
          </a:p>
        </p:txBody>
      </p:sp>
      <p:sp>
        <p:nvSpPr>
          <p:cNvPr id="7" name="Subtitle 2">
            <a:extLst>
              <a:ext uri="{FF2B5EF4-FFF2-40B4-BE49-F238E27FC236}">
                <a16:creationId xmlns:a16="http://schemas.microsoft.com/office/drawing/2014/main" id="{9E4D4535-D519-40ED-B8A4-2EA1276BB652}"/>
              </a:ext>
            </a:extLst>
          </p:cNvPr>
          <p:cNvSpPr>
            <a:spLocks noGrp="1"/>
          </p:cNvSpPr>
          <p:nvPr>
            <p:ph type="body" sz="quarter" idx="13" hasCustomPrompt="1"/>
          </p:nvPr>
        </p:nvSpPr>
        <p:spPr>
          <a:xfrm>
            <a:off x="0" y="4110760"/>
            <a:ext cx="5956300" cy="1100565"/>
          </a:xfrm>
          <a:solidFill>
            <a:schemeClr val="tx1">
              <a:alpha val="80000"/>
            </a:schemeClr>
          </a:solidFill>
        </p:spPr>
        <p:txBody>
          <a:bodyPr lIns="252000" tIns="180000" rIns="180000" bIns="180000" rtlCol="0"/>
          <a:lstStyle>
            <a:lvl1pPr marL="0" indent="0" algn="l">
              <a:buNone/>
              <a:defRPr sz="1800">
                <a:solidFill>
                  <a:schemeClr val="bg1"/>
                </a:solidFill>
              </a:defRPr>
            </a:lvl1pPr>
            <a:lvl2pPr marL="266700" indent="0" algn="r">
              <a:buNone/>
              <a:defRPr sz="1800">
                <a:solidFill>
                  <a:schemeClr val="bg1"/>
                </a:solidFill>
              </a:defRPr>
            </a:lvl2pPr>
            <a:lvl3pPr marL="542925" indent="0" algn="r">
              <a:buNone/>
              <a:defRPr sz="1800">
                <a:solidFill>
                  <a:schemeClr val="bg1"/>
                </a:solidFill>
              </a:defRPr>
            </a:lvl3pPr>
            <a:lvl4pPr marL="809625" indent="0" algn="r">
              <a:buNone/>
              <a:defRPr sz="1800">
                <a:solidFill>
                  <a:schemeClr val="bg1"/>
                </a:solidFill>
              </a:defRPr>
            </a:lvl4pPr>
            <a:lvl5pPr marL="1076325" indent="0" algn="r">
              <a:buNone/>
              <a:defRPr sz="1800">
                <a:solidFill>
                  <a:schemeClr val="bg1"/>
                </a:solidFill>
              </a:defRPr>
            </a:lvl5pPr>
          </a:lstStyle>
          <a:p>
            <a:pPr lvl="0" rtl="0"/>
            <a:r>
              <a:rPr lang="en-GB" noProof="0"/>
              <a:t>Click to edit Master subtitle style</a:t>
            </a:r>
          </a:p>
        </p:txBody>
      </p:sp>
      <p:sp>
        <p:nvSpPr>
          <p:cNvPr id="4" name="Footer Placeholder 3">
            <a:extLst>
              <a:ext uri="{FF2B5EF4-FFF2-40B4-BE49-F238E27FC236}">
                <a16:creationId xmlns:a16="http://schemas.microsoft.com/office/drawing/2014/main" id="{6816FE98-6A12-44EC-8485-8B5EFABDF9B2}"/>
              </a:ext>
            </a:extLst>
          </p:cNvPr>
          <p:cNvSpPr>
            <a:spLocks noGrp="1"/>
          </p:cNvSpPr>
          <p:nvPr>
            <p:ph type="ftr" sz="quarter" idx="11"/>
          </p:nvPr>
        </p:nvSpPr>
        <p:spPr/>
        <p:txBody>
          <a:bodyPr rtlCol="0"/>
          <a:lstStyle/>
          <a:p>
            <a:pPr rtl="0"/>
            <a:r>
              <a:rPr lang="en-GB" noProof="0"/>
              <a:t>Add a footer</a:t>
            </a:r>
          </a:p>
        </p:txBody>
      </p:sp>
      <p:sp>
        <p:nvSpPr>
          <p:cNvPr id="8" name="Rectangle 7">
            <a:extLst>
              <a:ext uri="{FF2B5EF4-FFF2-40B4-BE49-F238E27FC236}">
                <a16:creationId xmlns:a16="http://schemas.microsoft.com/office/drawing/2014/main" id="{51DD44D8-4A8F-4693-B90A-166855B29D25}"/>
              </a:ext>
            </a:extLst>
          </p:cNvPr>
          <p:cNvSpPr/>
          <p:nvPr userDrawn="1"/>
        </p:nvSpPr>
        <p:spPr>
          <a:xfrm>
            <a:off x="0" y="5209682"/>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F50EF489-F21B-4E7C-9A44-D3CC8DC34F5F}"/>
              </a:ext>
            </a:extLst>
          </p:cNvPr>
          <p:cNvSpPr>
            <a:spLocks noGrp="1"/>
          </p:cNvSpPr>
          <p:nvPr>
            <p:ph type="sldNum" sz="quarter" idx="12"/>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282858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ext Image Layout 1">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609600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7111800" y="3802899"/>
            <a:ext cx="4648200" cy="985000"/>
          </a:xfrm>
          <a:solidFill>
            <a:schemeClr val="bg1"/>
          </a:solidFill>
        </p:spPr>
        <p:txBody>
          <a:bodyPr lIns="180000" tIns="180000" rIns="180000" bIns="180000" rtlCol="0"/>
          <a:lstStyle>
            <a:lvl1pPr algn="r">
              <a:defRPr sz="6000" b="1" spc="-300">
                <a:solidFill>
                  <a:schemeClr val="tx1">
                    <a:lumMod val="75000"/>
                    <a:lumOff val="25000"/>
                  </a:schemeClr>
                </a:solidFill>
              </a:defRPr>
            </a:lvl1pPr>
          </a:lstStyle>
          <a:p>
            <a:pPr rtl="0"/>
            <a:r>
              <a:rPr lang="en-GB" noProof="0"/>
              <a:t>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7111800" y="4787900"/>
            <a:ext cx="4648200" cy="1162800"/>
          </a:xfrm>
          <a:solidFill>
            <a:schemeClr val="tx1">
              <a:alpha val="80000"/>
            </a:schemeClr>
          </a:solidFill>
        </p:spPr>
        <p:txBody>
          <a:bodyPr lIns="180000" tIns="180000" rIns="180000" bIns="180000" rtlCol="0"/>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2668686"/>
            <a:ext cx="5472000" cy="2999426"/>
          </a:xfrm>
        </p:spPr>
        <p:txBody>
          <a:bodyPr rtlCol="0" anchor="b"/>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1508F53F-6AA2-4060-904A-BC90211DC043}"/>
              </a:ext>
            </a:extLst>
          </p:cNvPr>
          <p:cNvSpPr/>
          <p:nvPr userDrawn="1"/>
        </p:nvSpPr>
        <p:spPr>
          <a:xfrm>
            <a:off x="9348588" y="3700775"/>
            <a:ext cx="2411412" cy="11482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13501039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ext Image Layout 2">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6096000" cy="6371351"/>
          </a:xfrm>
          <a:solidFill>
            <a:schemeClr val="bg1">
              <a:lumMod val="95000"/>
            </a:schemeClr>
          </a:solidFill>
        </p:spPr>
        <p:txBody>
          <a:bodyPr tIns="1584000" rtlCol="0" anchor="t"/>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5118100" y="1869795"/>
            <a:ext cx="6641900" cy="1124345"/>
          </a:xfrm>
          <a:solidFill>
            <a:schemeClr val="bg1">
              <a:lumMod val="95000"/>
            </a:schemeClr>
          </a:solidFill>
        </p:spPr>
        <p:txBody>
          <a:bodyPr lIns="180000" tIns="180000" rIns="180000" bIns="180000" rtlCol="0"/>
          <a:lstStyle>
            <a:lvl1pPr algn="l">
              <a:defRPr sz="6000" b="1" spc="-300">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3FAEED1D-0E66-4F74-9455-675F5CB7EAD4}"/>
              </a:ext>
            </a:extLst>
          </p:cNvPr>
          <p:cNvSpPr>
            <a:spLocks noGrp="1"/>
          </p:cNvSpPr>
          <p:nvPr>
            <p:ph type="body" sz="quarter" idx="32" hasCustomPrompt="1"/>
          </p:nvPr>
        </p:nvSpPr>
        <p:spPr>
          <a:xfrm>
            <a:off x="5118334" y="2994141"/>
            <a:ext cx="6641626" cy="590155"/>
          </a:xfrm>
          <a:solidFill>
            <a:schemeClr val="tx1">
              <a:alpha val="80000"/>
            </a:schemeClr>
          </a:solidFill>
        </p:spPr>
        <p:txBody>
          <a:bodyPr lIns="180000" tIns="180000" rIns="180000" bIns="180000" rtlCol="0"/>
          <a:lstStyle>
            <a:lvl1pPr marL="0" indent="0" algn="l">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6288000" y="3763648"/>
            <a:ext cx="5472000" cy="2428351"/>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0505ED12-A431-4761-87A4-F05164BE0221}"/>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
        <p:nvSpPr>
          <p:cNvPr id="8" name="Rectangle 7">
            <a:extLst>
              <a:ext uri="{FF2B5EF4-FFF2-40B4-BE49-F238E27FC236}">
                <a16:creationId xmlns:a16="http://schemas.microsoft.com/office/drawing/2014/main" id="{FA5285E0-8F27-49C4-AADF-92A3B72D41FD}"/>
              </a:ext>
            </a:extLst>
          </p:cNvPr>
          <p:cNvSpPr/>
          <p:nvPr userDrawn="1"/>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noProof="0"/>
          </a:p>
        </p:txBody>
      </p:sp>
    </p:spTree>
    <p:extLst>
      <p:ext uri="{BB962C8B-B14F-4D97-AF65-F5344CB8AC3E}">
        <p14:creationId xmlns:p14="http://schemas.microsoft.com/office/powerpoint/2010/main" val="384389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288DD7-6DAF-436D-B04A-EBCCAA36917C}"/>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E4633398-8EC3-417B-BEA6-101D8F224678}"/>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mparison Left Placeholder 1">
            <a:extLst>
              <a:ext uri="{FF2B5EF4-FFF2-40B4-BE49-F238E27FC236}">
                <a16:creationId xmlns:a16="http://schemas.microsoft.com/office/drawing/2014/main" id="{9322B50D-6A7D-41C6-BA57-613BC231DF36}"/>
              </a:ext>
            </a:extLst>
          </p:cNvPr>
          <p:cNvSpPr>
            <a:spLocks noGrp="1"/>
          </p:cNvSpPr>
          <p:nvPr>
            <p:ph type="body" idx="1"/>
          </p:nvPr>
        </p:nvSpPr>
        <p:spPr>
          <a:xfrm>
            <a:off x="432000" y="1515834"/>
            <a:ext cx="5472000" cy="360000"/>
          </a:xfrm>
        </p:spPr>
        <p:txBody>
          <a:bodyPr rtlCol="0" anchor="t"/>
          <a:lstStyle>
            <a:lvl1pPr marL="0" indent="0">
              <a:buNone/>
              <a:defRPr sz="2400" b="1">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Click to edit Master text styles</a:t>
            </a:r>
          </a:p>
        </p:txBody>
      </p:sp>
      <p:sp>
        <p:nvSpPr>
          <p:cNvPr id="4" name="Content Placeholder 2">
            <a:extLst>
              <a:ext uri="{FF2B5EF4-FFF2-40B4-BE49-F238E27FC236}">
                <a16:creationId xmlns:a16="http://schemas.microsoft.com/office/drawing/2014/main" id="{9FD584DA-F775-47B8-A1D7-6556AD5FCBD2}"/>
              </a:ext>
            </a:extLst>
          </p:cNvPr>
          <p:cNvSpPr>
            <a:spLocks noGrp="1"/>
          </p:cNvSpPr>
          <p:nvPr>
            <p:ph sz="half" idx="2"/>
          </p:nvPr>
        </p:nvSpPr>
        <p:spPr>
          <a:xfrm>
            <a:off x="432000" y="2023668"/>
            <a:ext cx="5472000" cy="4168332"/>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mparison Left Placeholder 2">
            <a:extLst>
              <a:ext uri="{FF2B5EF4-FFF2-40B4-BE49-F238E27FC236}">
                <a16:creationId xmlns:a16="http://schemas.microsoft.com/office/drawing/2014/main" id="{78A963F8-6F6E-440E-B3B3-DDE13C083A36}"/>
              </a:ext>
            </a:extLst>
          </p:cNvPr>
          <p:cNvSpPr>
            <a:spLocks noGrp="1"/>
          </p:cNvSpPr>
          <p:nvPr>
            <p:ph type="body" sz="quarter" idx="13"/>
          </p:nvPr>
        </p:nvSpPr>
        <p:spPr>
          <a:xfrm>
            <a:off x="6300000" y="1516359"/>
            <a:ext cx="5472000" cy="358775"/>
          </a:xfrm>
        </p:spPr>
        <p:txBody>
          <a:bodyPr rtlCol="0"/>
          <a:lstStyle>
            <a:lvl1pPr marL="0" indent="0">
              <a:buNone/>
              <a:defRPr sz="2400" b="1"/>
            </a:lvl1pPr>
          </a:lstStyle>
          <a:p>
            <a:pPr lvl="0" rtl="0"/>
            <a:r>
              <a:rPr lang="en-US" noProof="0"/>
              <a:t>Click to edit Master text styles</a:t>
            </a:r>
          </a:p>
        </p:txBody>
      </p:sp>
      <p:sp>
        <p:nvSpPr>
          <p:cNvPr id="8" name="Text Placeholder 4">
            <a:extLst>
              <a:ext uri="{FF2B5EF4-FFF2-40B4-BE49-F238E27FC236}">
                <a16:creationId xmlns:a16="http://schemas.microsoft.com/office/drawing/2014/main" id="{DF0A5256-B267-47DA-858A-0F3867CB6139}"/>
              </a:ext>
            </a:extLst>
          </p:cNvPr>
          <p:cNvSpPr>
            <a:spLocks noGrp="1"/>
          </p:cNvSpPr>
          <p:nvPr>
            <p:ph type="body" sz="quarter" idx="12"/>
          </p:nvPr>
        </p:nvSpPr>
        <p:spPr>
          <a:xfrm>
            <a:off x="6299887" y="2020359"/>
            <a:ext cx="5472113" cy="4170891"/>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646B8F99-FAB0-4B33-87ED-9FF46D11A907}"/>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18733E7E-50D2-4F6C-9DF2-CF4C98C4B847}"/>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5099557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Large Photo">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890ED7CE-A9D2-4D19-B978-56BFB74E657C}"/>
              </a:ext>
            </a:extLst>
          </p:cNvPr>
          <p:cNvSpPr>
            <a:spLocks noGrp="1"/>
          </p:cNvSpPr>
          <p:nvPr>
            <p:ph type="pic" sz="quarter" idx="14" hasCustomPrompt="1"/>
          </p:nvPr>
        </p:nvSpPr>
        <p:spPr>
          <a:xfrm>
            <a:off x="0" y="1"/>
            <a:ext cx="12192000" cy="6371350"/>
          </a:xfrm>
          <a:solidFill>
            <a:schemeClr val="bg1">
              <a:lumMod val="85000"/>
            </a:schemeClr>
          </a:solidFill>
        </p:spPr>
        <p:txBody>
          <a:bodyPr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&amp; Drop your photo</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hasCustomPrompt="1"/>
          </p:nvPr>
        </p:nvSpPr>
        <p:spPr>
          <a:xfrm>
            <a:off x="6096000" y="5359400"/>
            <a:ext cx="5664000" cy="565899"/>
          </a:xfrm>
          <a:solidFill>
            <a:schemeClr val="tx1"/>
          </a:solidFill>
        </p:spPr>
        <p:txBody>
          <a:bodyPr lIns="180000" tIns="180000" rIns="180000" bIns="180000" rtlCol="0" anchor="ctr"/>
          <a:lstStyle>
            <a:lvl1pPr marL="0" indent="0" algn="r">
              <a:buNone/>
              <a:defRPr>
                <a:solidFill>
                  <a:schemeClr val="bg1"/>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GB" noProof="0"/>
              <a:t>Enter your caption</a:t>
            </a:r>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2" name="Slide Number Placeholder 1">
            <a:extLst>
              <a:ext uri="{FF2B5EF4-FFF2-40B4-BE49-F238E27FC236}">
                <a16:creationId xmlns:a16="http://schemas.microsoft.com/office/drawing/2014/main" id="{8B3D119C-DBF5-4B4F-BE38-7BD7B5C8A5D0}"/>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
        <p:nvSpPr>
          <p:cNvPr id="5" name="Title 4">
            <a:extLst>
              <a:ext uri="{FF2B5EF4-FFF2-40B4-BE49-F238E27FC236}">
                <a16:creationId xmlns:a16="http://schemas.microsoft.com/office/drawing/2014/main" id="{7F8E7C83-06D7-4C5B-85B7-0E5713B4FAB3}"/>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9877846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hank You">
    <p:bg>
      <p:bgPr>
        <a:solidFill>
          <a:schemeClr val="bg1">
            <a:lumMod val="95000"/>
          </a:schemeClr>
        </a:solidFill>
        <a:effectLst/>
      </p:bgPr>
    </p:bg>
    <p:spTree>
      <p:nvGrpSpPr>
        <p:cNvPr id="1" name=""/>
        <p:cNvGrpSpPr/>
        <p:nvPr/>
      </p:nvGrpSpPr>
      <p:grpSpPr>
        <a:xfrm>
          <a:off x="0" y="0"/>
          <a:ext cx="0" cy="0"/>
          <a:chOff x="0" y="0"/>
          <a:chExt cx="0" cy="0"/>
        </a:xfrm>
      </p:grpSpPr>
      <p:sp>
        <p:nvSpPr>
          <p:cNvPr id="41" name="Picture Placeholder 40">
            <a:extLst>
              <a:ext uri="{FF2B5EF4-FFF2-40B4-BE49-F238E27FC236}">
                <a16:creationId xmlns:a16="http://schemas.microsoft.com/office/drawing/2014/main" id="{EB7F0EE8-BE52-4A79-8FC8-4A2487FA01FC}"/>
              </a:ext>
            </a:extLst>
          </p:cNvPr>
          <p:cNvSpPr>
            <a:spLocks noGrp="1"/>
          </p:cNvSpPr>
          <p:nvPr>
            <p:ph type="pic" sz="quarter" idx="10" hasCustomPrompt="1"/>
          </p:nvPr>
        </p:nvSpPr>
        <p:spPr>
          <a:xfrm>
            <a:off x="0" y="0"/>
            <a:ext cx="9780102" cy="6804025"/>
          </a:xfrm>
          <a:solidFill>
            <a:schemeClr val="bg1">
              <a:lumMod val="85000"/>
            </a:schemeClr>
          </a:solidFill>
        </p:spPr>
        <p:txBody>
          <a:bodyPr tIns="0" rtlCol="0" anchor="ctr"/>
          <a:lstStyle>
            <a:lvl1pPr marL="0" indent="0" algn="ctr">
              <a:buNone/>
              <a:defRPr sz="1200" i="1">
                <a:latin typeface="Times New Roman" panose="02020603050405020304" pitchFamily="18" charset="0"/>
                <a:cs typeface="Times New Roman" panose="02020603050405020304" pitchFamily="18" charset="0"/>
              </a:defRPr>
            </a:lvl1pPr>
          </a:lstStyle>
          <a:p>
            <a:pPr rtl="0"/>
            <a:r>
              <a:rPr lang="en-GB" noProof="0"/>
              <a:t>Insert or Drag and Drop your Photo Here</a:t>
            </a:r>
          </a:p>
        </p:txBody>
      </p:sp>
      <p:sp>
        <p:nvSpPr>
          <p:cNvPr id="2" name="Title 1">
            <a:extLst>
              <a:ext uri="{FF2B5EF4-FFF2-40B4-BE49-F238E27FC236}">
                <a16:creationId xmlns:a16="http://schemas.microsoft.com/office/drawing/2014/main" id="{00F23EB7-E336-46EB-A4A0-3DB7A6BF4CE1}"/>
              </a:ext>
            </a:extLst>
          </p:cNvPr>
          <p:cNvSpPr>
            <a:spLocks noGrp="1"/>
          </p:cNvSpPr>
          <p:nvPr>
            <p:ph type="ctrTitle" hasCustomPrompt="1"/>
          </p:nvPr>
        </p:nvSpPr>
        <p:spPr>
          <a:xfrm>
            <a:off x="8458200" y="2798354"/>
            <a:ext cx="3733800" cy="1013684"/>
          </a:xfrm>
          <a:solidFill>
            <a:schemeClr val="bg1"/>
          </a:solidFill>
        </p:spPr>
        <p:txBody>
          <a:bodyPr vert="horz" lIns="180000" tIns="180000" rIns="252000" bIns="180000" rtlCol="0" anchor="t">
            <a:noAutofit/>
          </a:bodyPr>
          <a:lstStyle>
            <a:lvl1pPr algn="r">
              <a:defRPr lang="en-ZA" sz="6000" b="1" spc="-300" dirty="0"/>
            </a:lvl1pPr>
          </a:lstStyle>
          <a:p>
            <a:pPr lvl="0" algn="r" rtl="0"/>
            <a:r>
              <a:rPr lang="en-GB" noProof="0"/>
              <a:t>Thank You</a:t>
            </a:r>
          </a:p>
        </p:txBody>
      </p:sp>
      <p:sp>
        <p:nvSpPr>
          <p:cNvPr id="9" name="Text Placeholder 5">
            <a:extLst>
              <a:ext uri="{FF2B5EF4-FFF2-40B4-BE49-F238E27FC236}">
                <a16:creationId xmlns:a16="http://schemas.microsoft.com/office/drawing/2014/main" id="{52FA7FC9-E40E-4144-84E4-34E3722E9A6D}"/>
              </a:ext>
            </a:extLst>
          </p:cNvPr>
          <p:cNvSpPr>
            <a:spLocks noGrp="1"/>
          </p:cNvSpPr>
          <p:nvPr>
            <p:ph type="body" sz="quarter" idx="15" hasCustomPrompt="1"/>
          </p:nvPr>
        </p:nvSpPr>
        <p:spPr>
          <a:xfrm>
            <a:off x="8458200" y="3957705"/>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Full Name</a:t>
            </a:r>
          </a:p>
        </p:txBody>
      </p:sp>
      <p:sp>
        <p:nvSpPr>
          <p:cNvPr id="10" name="Text Placeholder 6">
            <a:extLst>
              <a:ext uri="{FF2B5EF4-FFF2-40B4-BE49-F238E27FC236}">
                <a16:creationId xmlns:a16="http://schemas.microsoft.com/office/drawing/2014/main" id="{97289182-4FE6-4A18-9775-4588D5801CF6}"/>
              </a:ext>
            </a:extLst>
          </p:cNvPr>
          <p:cNvSpPr>
            <a:spLocks noGrp="1"/>
          </p:cNvSpPr>
          <p:nvPr>
            <p:ph type="body" sz="quarter" idx="16" hasCustomPrompt="1"/>
          </p:nvPr>
        </p:nvSpPr>
        <p:spPr>
          <a:xfrm>
            <a:off x="8458200" y="4306722"/>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Phone Number</a:t>
            </a:r>
          </a:p>
        </p:txBody>
      </p:sp>
      <p:sp>
        <p:nvSpPr>
          <p:cNvPr id="11" name="Text Placeholder 7">
            <a:extLst>
              <a:ext uri="{FF2B5EF4-FFF2-40B4-BE49-F238E27FC236}">
                <a16:creationId xmlns:a16="http://schemas.microsoft.com/office/drawing/2014/main" id="{BD4E94C7-6CAF-4FEE-9E02-D3D3A2AC5EAF}"/>
              </a:ext>
            </a:extLst>
          </p:cNvPr>
          <p:cNvSpPr>
            <a:spLocks noGrp="1"/>
          </p:cNvSpPr>
          <p:nvPr>
            <p:ph type="body" sz="quarter" idx="17" hasCustomPrompt="1"/>
          </p:nvPr>
        </p:nvSpPr>
        <p:spPr>
          <a:xfrm>
            <a:off x="8458200" y="4655739"/>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Email or Social Media Handle</a:t>
            </a:r>
          </a:p>
        </p:txBody>
      </p:sp>
      <p:sp>
        <p:nvSpPr>
          <p:cNvPr id="12" name="Text Placeholder 8">
            <a:extLst>
              <a:ext uri="{FF2B5EF4-FFF2-40B4-BE49-F238E27FC236}">
                <a16:creationId xmlns:a16="http://schemas.microsoft.com/office/drawing/2014/main" id="{0DE421A3-3C59-48FC-BC3B-007ADFBEB4FE}"/>
              </a:ext>
            </a:extLst>
          </p:cNvPr>
          <p:cNvSpPr>
            <a:spLocks noGrp="1"/>
          </p:cNvSpPr>
          <p:nvPr>
            <p:ph type="body" sz="quarter" idx="18" hasCustomPrompt="1"/>
          </p:nvPr>
        </p:nvSpPr>
        <p:spPr>
          <a:xfrm>
            <a:off x="8458200" y="5004756"/>
            <a:ext cx="2910342" cy="316800"/>
          </a:xfrm>
          <a:solidFill>
            <a:schemeClr val="tx1">
              <a:lumMod val="75000"/>
              <a:lumOff val="25000"/>
            </a:schemeClr>
          </a:solidFill>
        </p:spPr>
        <p:txBody>
          <a:bodyPr rIns="72000" rtlCol="0" anchor="ctr"/>
          <a:lstStyle>
            <a:lvl1pPr marL="0" indent="0" algn="r">
              <a:buNone/>
              <a:defRPr>
                <a:solidFill>
                  <a:schemeClr val="bg1"/>
                </a:solidFill>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Company Website</a:t>
            </a:r>
          </a:p>
        </p:txBody>
      </p:sp>
      <p:sp>
        <p:nvSpPr>
          <p:cNvPr id="15" name="Rectangle 14">
            <a:extLst>
              <a:ext uri="{FF2B5EF4-FFF2-40B4-BE49-F238E27FC236}">
                <a16:creationId xmlns:a16="http://schemas.microsoft.com/office/drawing/2014/main" id="{9504A767-1C0B-484E-BF7D-CD42D30A52EE}"/>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4" name="Rectangle 13">
            <a:extLst>
              <a:ext uri="{FF2B5EF4-FFF2-40B4-BE49-F238E27FC236}">
                <a16:creationId xmlns:a16="http://schemas.microsoft.com/office/drawing/2014/main" id="{7A13D8A8-6C3D-4527-959D-41C3213F7F0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Rectangle 12">
            <a:extLst>
              <a:ext uri="{FF2B5EF4-FFF2-40B4-BE49-F238E27FC236}">
                <a16:creationId xmlns:a16="http://schemas.microsoft.com/office/drawing/2014/main" id="{EC0FBB1B-4F0E-4365-BF27-3150FC6C3B90}"/>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51DD44D8-4A8F-4693-B90A-166855B29D25}"/>
              </a:ext>
            </a:extLst>
          </p:cNvPr>
          <p:cNvSpPr/>
          <p:nvPr userDrawn="1"/>
        </p:nvSpPr>
        <p:spPr>
          <a:xfrm>
            <a:off x="8458200" y="2685912"/>
            <a:ext cx="3733800" cy="11482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Slide Number Placeholder 4">
            <a:extLst>
              <a:ext uri="{FF2B5EF4-FFF2-40B4-BE49-F238E27FC236}">
                <a16:creationId xmlns:a16="http://schemas.microsoft.com/office/drawing/2014/main" id="{222FB6A7-1E80-487C-93E6-DCAA8751EF21}"/>
              </a:ext>
            </a:extLst>
          </p:cNvPr>
          <p:cNvSpPr>
            <a:spLocks noGrp="1"/>
          </p:cNvSpPr>
          <p:nvPr>
            <p:ph type="sldNum" sz="quarter" idx="20"/>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0496631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E97A9A62-1AA6-47A9-A1A0-54196823744C}"/>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E8FE0EB3-0FF4-4285-B9D3-90A5751B7BBF}"/>
              </a:ext>
            </a:extLst>
          </p:cNvPr>
          <p:cNvSpPr>
            <a:spLocks noGrp="1"/>
          </p:cNvSpPr>
          <p:nvPr>
            <p:ph type="ftr" sz="quarter" idx="12"/>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C8DE0AAD-6FBD-416B-A91A-21F2B737919E}"/>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7345016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E479C-D1F6-4BAC-80D2-90EF74E3261A}"/>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7" name="Subtitle 2">
            <a:extLst>
              <a:ext uri="{FF2B5EF4-FFF2-40B4-BE49-F238E27FC236}">
                <a16:creationId xmlns:a16="http://schemas.microsoft.com/office/drawing/2014/main" id="{7DEBF36F-ADC5-48FF-BFAF-3BED06924FD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A22238F2-C6EC-476F-8371-119AECBA5622}"/>
              </a:ext>
            </a:extLst>
          </p:cNvPr>
          <p:cNvSpPr>
            <a:spLocks noGrp="1"/>
          </p:cNvSpPr>
          <p:nvPr>
            <p:ph sz="half" idx="1"/>
          </p:nvPr>
        </p:nvSpPr>
        <p:spPr>
          <a:xfrm>
            <a:off x="432000" y="1512000"/>
            <a:ext cx="5472000" cy="468000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6" name="Text Placeholder 4">
            <a:extLst>
              <a:ext uri="{FF2B5EF4-FFF2-40B4-BE49-F238E27FC236}">
                <a16:creationId xmlns:a16="http://schemas.microsoft.com/office/drawing/2014/main" id="{7867C73D-EE16-41D1-B7CE-A35C765E3B8D}"/>
              </a:ext>
            </a:extLst>
          </p:cNvPr>
          <p:cNvSpPr>
            <a:spLocks noGrp="1"/>
          </p:cNvSpPr>
          <p:nvPr>
            <p:ph type="body" sz="quarter" idx="12"/>
          </p:nvPr>
        </p:nvSpPr>
        <p:spPr>
          <a:xfrm>
            <a:off x="6299887" y="1511250"/>
            <a:ext cx="5472113" cy="46800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57847F90-9DB6-4832-9EB7-393AADAE8B70}"/>
              </a:ext>
            </a:extLst>
          </p:cNvPr>
          <p:cNvSpPr>
            <a:spLocks noGrp="1"/>
          </p:cNvSpPr>
          <p:nvPr>
            <p:ph type="ftr" sz="quarter" idx="13"/>
          </p:nvPr>
        </p:nvSpPr>
        <p:spPr/>
        <p:txBody>
          <a:bodyPr rtlCol="0"/>
          <a:lstStyle/>
          <a:p>
            <a:pPr rtl="0"/>
            <a:r>
              <a:rPr lang="en-GB" noProof="0"/>
              <a:t>Add a footer</a:t>
            </a:r>
          </a:p>
        </p:txBody>
      </p:sp>
      <p:sp>
        <p:nvSpPr>
          <p:cNvPr id="5" name="Slide Number Placeholder 4">
            <a:extLst>
              <a:ext uri="{FF2B5EF4-FFF2-40B4-BE49-F238E27FC236}">
                <a16:creationId xmlns:a16="http://schemas.microsoft.com/office/drawing/2014/main" id="{F64CFC6C-1D8B-46C9-B0F7-A8BD88D8AB46}"/>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8915521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9" name="Subtitle 2">
            <a:extLst>
              <a:ext uri="{FF2B5EF4-FFF2-40B4-BE49-F238E27FC236}">
                <a16:creationId xmlns:a16="http://schemas.microsoft.com/office/drawing/2014/main" id="{F94EB5D3-F8CB-4E76-8D7E-FF441818EECB}"/>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360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6A38E24-EB1C-472F-B631-5DF32F9C4CF5}"/>
              </a:ext>
            </a:extLst>
          </p:cNvPr>
          <p:cNvSpPr>
            <a:spLocks noGrp="1"/>
          </p:cNvSpPr>
          <p:nvPr>
            <p:ph type="body" sz="quarter" idx="12"/>
          </p:nvPr>
        </p:nvSpPr>
        <p:spPr>
          <a:xfrm>
            <a:off x="4301550" y="1511476"/>
            <a:ext cx="3600450" cy="4679249"/>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1" name="Text Placeholder 5">
            <a:extLst>
              <a:ext uri="{FF2B5EF4-FFF2-40B4-BE49-F238E27FC236}">
                <a16:creationId xmlns:a16="http://schemas.microsoft.com/office/drawing/2014/main" id="{5B4A252E-78C9-4F76-98A4-A4B580AD072A}"/>
              </a:ext>
            </a:extLst>
          </p:cNvPr>
          <p:cNvSpPr>
            <a:spLocks noGrp="1"/>
          </p:cNvSpPr>
          <p:nvPr>
            <p:ph type="body" sz="quarter" idx="13"/>
          </p:nvPr>
        </p:nvSpPr>
        <p:spPr>
          <a:xfrm>
            <a:off x="8171550" y="1511475"/>
            <a:ext cx="3600450"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6D4BCA97-F31B-451D-82F8-6E000DF2118A}"/>
              </a:ext>
            </a:extLst>
          </p:cNvPr>
          <p:cNvSpPr>
            <a:spLocks noGrp="1"/>
          </p:cNvSpPr>
          <p:nvPr>
            <p:ph type="ftr" sz="quarter" idx="14"/>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817AAC4-A657-4D75-A527-0307AFF2B17B}"/>
              </a:ext>
            </a:extLst>
          </p:cNvPr>
          <p:cNvSpPr>
            <a:spLocks noGrp="1"/>
          </p:cNvSpPr>
          <p:nvPr>
            <p:ph type="sldNum" sz="quarter" idx="15"/>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265438801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 Colum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FF4C50-933F-41F9-AD11-BD02410AA7D5}"/>
              </a:ext>
            </a:extLst>
          </p:cNvPr>
          <p:cNvSpPr>
            <a:spLocks noGrp="1"/>
          </p:cNvSpPr>
          <p:nvPr>
            <p:ph type="title" hasCustomPrompt="1"/>
          </p:nvPr>
        </p:nvSpPr>
        <p:spPr>
          <a:xfrm>
            <a:off x="432000" y="432000"/>
            <a:ext cx="11340000" cy="432000"/>
          </a:xfrm>
        </p:spPr>
        <p:txBody>
          <a:bodyPr rtlCol="0"/>
          <a:lstStyle>
            <a:lvl1pPr>
              <a:defRPr>
                <a:solidFill>
                  <a:schemeClr val="tx1">
                    <a:lumMod val="75000"/>
                    <a:lumOff val="25000"/>
                  </a:schemeClr>
                </a:solidFill>
              </a:defRPr>
            </a:lvl1pPr>
          </a:lstStyle>
          <a:p>
            <a:pPr rtl="0"/>
            <a:r>
              <a:rPr lang="en-GB" noProof="0"/>
              <a:t>Click to edit page title</a:t>
            </a:r>
          </a:p>
        </p:txBody>
      </p:sp>
      <p:sp>
        <p:nvSpPr>
          <p:cNvPr id="10" name="Subtitle 2">
            <a:extLst>
              <a:ext uri="{FF2B5EF4-FFF2-40B4-BE49-F238E27FC236}">
                <a16:creationId xmlns:a16="http://schemas.microsoft.com/office/drawing/2014/main" id="{9D7ACCB5-9A86-4F46-89E2-B79F48C9EC1D}"/>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Content Placeholder 2">
            <a:extLst>
              <a:ext uri="{FF2B5EF4-FFF2-40B4-BE49-F238E27FC236}">
                <a16:creationId xmlns:a16="http://schemas.microsoft.com/office/drawing/2014/main" id="{B1948E38-8FB0-4E51-A01C-C88794372E50}"/>
              </a:ext>
            </a:extLst>
          </p:cNvPr>
          <p:cNvSpPr>
            <a:spLocks noGrp="1"/>
          </p:cNvSpPr>
          <p:nvPr>
            <p:ph idx="1"/>
          </p:nvPr>
        </p:nvSpPr>
        <p:spPr>
          <a:xfrm>
            <a:off x="432000" y="1512000"/>
            <a:ext cx="2160000" cy="4679250"/>
          </a:xfrm>
        </p:spPr>
        <p:txBody>
          <a:bodyPr rtlCol="0"/>
          <a:lstStyle>
            <a:lvl1pPr>
              <a:defRPr>
                <a:solidFill>
                  <a:schemeClr val="tx1">
                    <a:lumMod val="75000"/>
                    <a:lumOff val="25000"/>
                  </a:schemeClr>
                </a:solidFill>
              </a:defRPr>
            </a:lvl1pPr>
            <a:lvl2pPr>
              <a:defRPr>
                <a:solidFill>
                  <a:schemeClr val="tx1">
                    <a:lumMod val="75000"/>
                    <a:lumOff val="25000"/>
                  </a:schemeClr>
                </a:solidFill>
              </a:defRPr>
            </a:lvl2pPr>
            <a:lvl3pPr>
              <a:defRPr>
                <a:solidFill>
                  <a:schemeClr val="tx1">
                    <a:lumMod val="75000"/>
                    <a:lumOff val="25000"/>
                  </a:schemeClr>
                </a:solidFill>
              </a:defRPr>
            </a:lvl3pPr>
            <a:lvl4pPr>
              <a:defRPr>
                <a:solidFill>
                  <a:schemeClr val="tx1">
                    <a:lumMod val="75000"/>
                    <a:lumOff val="25000"/>
                  </a:schemeClr>
                </a:solidFill>
              </a:defRPr>
            </a:lvl4pPr>
            <a:lvl5pPr>
              <a:defRPr>
                <a:solidFill>
                  <a:schemeClr val="tx1">
                    <a:lumMod val="75000"/>
                    <a:lumOff val="25000"/>
                  </a:schemeClr>
                </a:solidFill>
              </a:defRPr>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F5B3657-F2AE-455A-BF81-1A0C2ACECD20}"/>
              </a:ext>
            </a:extLst>
          </p:cNvPr>
          <p:cNvSpPr>
            <a:spLocks noGrp="1"/>
          </p:cNvSpPr>
          <p:nvPr>
            <p:ph type="body" sz="quarter" idx="12"/>
          </p:nvPr>
        </p:nvSpPr>
        <p:spPr>
          <a:xfrm>
            <a:off x="2726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3" name="Text Placeholder 5">
            <a:extLst>
              <a:ext uri="{FF2B5EF4-FFF2-40B4-BE49-F238E27FC236}">
                <a16:creationId xmlns:a16="http://schemas.microsoft.com/office/drawing/2014/main" id="{6A983D98-E0AB-429A-9EC2-B50D4216D691}"/>
              </a:ext>
            </a:extLst>
          </p:cNvPr>
          <p:cNvSpPr>
            <a:spLocks noGrp="1"/>
          </p:cNvSpPr>
          <p:nvPr>
            <p:ph type="body" sz="quarter" idx="13"/>
          </p:nvPr>
        </p:nvSpPr>
        <p:spPr>
          <a:xfrm>
            <a:off x="5021412" y="1512000"/>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5" name="Text Placeholder 6">
            <a:extLst>
              <a:ext uri="{FF2B5EF4-FFF2-40B4-BE49-F238E27FC236}">
                <a16:creationId xmlns:a16="http://schemas.microsoft.com/office/drawing/2014/main" id="{755213BF-EF6D-45DC-A01B-DE6C2F23A6D2}"/>
              </a:ext>
            </a:extLst>
          </p:cNvPr>
          <p:cNvSpPr>
            <a:spLocks noGrp="1"/>
          </p:cNvSpPr>
          <p:nvPr>
            <p:ph type="body" sz="quarter" idx="14"/>
          </p:nvPr>
        </p:nvSpPr>
        <p:spPr>
          <a:xfrm>
            <a:off x="7316412" y="1507535"/>
            <a:ext cx="2160588" cy="467925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7" name="Text Placeholder 7">
            <a:extLst>
              <a:ext uri="{FF2B5EF4-FFF2-40B4-BE49-F238E27FC236}">
                <a16:creationId xmlns:a16="http://schemas.microsoft.com/office/drawing/2014/main" id="{77D6BBBA-F4A3-45D4-91BC-A405FFDC7C3D}"/>
              </a:ext>
            </a:extLst>
          </p:cNvPr>
          <p:cNvSpPr>
            <a:spLocks noGrp="1"/>
          </p:cNvSpPr>
          <p:nvPr>
            <p:ph type="body" sz="quarter" idx="15"/>
          </p:nvPr>
        </p:nvSpPr>
        <p:spPr>
          <a:xfrm>
            <a:off x="9611412" y="1507535"/>
            <a:ext cx="2160588" cy="4683715"/>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Footer Placeholder 3">
            <a:extLst>
              <a:ext uri="{FF2B5EF4-FFF2-40B4-BE49-F238E27FC236}">
                <a16:creationId xmlns:a16="http://schemas.microsoft.com/office/drawing/2014/main" id="{2D09234E-176D-4BBF-9391-7B6F018C51AB}"/>
              </a:ext>
            </a:extLst>
          </p:cNvPr>
          <p:cNvSpPr>
            <a:spLocks noGrp="1"/>
          </p:cNvSpPr>
          <p:nvPr>
            <p:ph type="ftr" sz="quarter" idx="16"/>
          </p:nvPr>
        </p:nvSpPr>
        <p:spPr/>
        <p:txBody>
          <a:bodyPr rtlCol="0"/>
          <a:lstStyle/>
          <a:p>
            <a:pPr rtl="0"/>
            <a:r>
              <a:rPr lang="en-GB" noProof="0"/>
              <a:t>Add a footer</a:t>
            </a:r>
          </a:p>
        </p:txBody>
      </p:sp>
      <p:sp>
        <p:nvSpPr>
          <p:cNvPr id="6" name="Slide Number Placeholder 5">
            <a:extLst>
              <a:ext uri="{FF2B5EF4-FFF2-40B4-BE49-F238E27FC236}">
                <a16:creationId xmlns:a16="http://schemas.microsoft.com/office/drawing/2014/main" id="{009ABD5E-B8F1-4246-B167-09138760AD7D}"/>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97483723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defRPr>
                <a:solidFill>
                  <a:schemeClr val="tx1">
                    <a:lumMod val="75000"/>
                    <a:lumOff val="25000"/>
                  </a:schemeClr>
                </a:solidFill>
              </a:defRPr>
            </a:lvl1pPr>
          </a:lstStyle>
          <a:p>
            <a:pPr rtl="0"/>
            <a:r>
              <a:rPr lang="en-GB" noProof="0"/>
              <a:t>Click to edit page title</a:t>
            </a:r>
          </a:p>
        </p:txBody>
      </p:sp>
      <p:sp>
        <p:nvSpPr>
          <p:cNvPr id="5" name="Subtitle 2">
            <a:extLst>
              <a:ext uri="{FF2B5EF4-FFF2-40B4-BE49-F238E27FC236}">
                <a16:creationId xmlns:a16="http://schemas.microsoft.com/office/drawing/2014/main" id="{10727B06-56A8-44A2-B6C2-9ED183D107F3}"/>
              </a:ext>
            </a:extLst>
          </p:cNvPr>
          <p:cNvSpPr>
            <a:spLocks noGrp="1"/>
          </p:cNvSpPr>
          <p:nvPr>
            <p:ph type="body" sz="quarter" idx="32" hasCustomPrompt="1"/>
          </p:nvPr>
        </p:nvSpPr>
        <p:spPr>
          <a:xfrm>
            <a:off x="431800" y="1008000"/>
            <a:ext cx="11339513" cy="360000"/>
          </a:xfrm>
        </p:spPr>
        <p:txBody>
          <a:bodyPr rtlCol="0"/>
          <a:lstStyle>
            <a:lvl1pPr marL="0" indent="0">
              <a:buNone/>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Subtitle</a:t>
            </a:r>
          </a:p>
        </p:txBody>
      </p:sp>
      <p:sp>
        <p:nvSpPr>
          <p:cNvPr id="3" name="Footer Placeholder 2">
            <a:extLst>
              <a:ext uri="{FF2B5EF4-FFF2-40B4-BE49-F238E27FC236}">
                <a16:creationId xmlns:a16="http://schemas.microsoft.com/office/drawing/2014/main" id="{08CCB8C2-B6A2-4C69-8D3A-57420A034BA4}"/>
              </a:ext>
            </a:extLst>
          </p:cNvPr>
          <p:cNvSpPr>
            <a:spLocks noGrp="1"/>
          </p:cNvSpPr>
          <p:nvPr>
            <p:ph type="ftr" sz="quarter" idx="12"/>
          </p:nvPr>
        </p:nvSpPr>
        <p:spPr/>
        <p:txBody>
          <a:bodyPr rtlCol="0"/>
          <a:lstStyle/>
          <a:p>
            <a:pPr rtl="0"/>
            <a:r>
              <a:rPr lang="en-GB" noProof="0"/>
              <a:t>Add a footer</a:t>
            </a:r>
          </a:p>
        </p:txBody>
      </p:sp>
      <p:sp>
        <p:nvSpPr>
          <p:cNvPr id="4" name="Slide Number Placeholder 3">
            <a:extLst>
              <a:ext uri="{FF2B5EF4-FFF2-40B4-BE49-F238E27FC236}">
                <a16:creationId xmlns:a16="http://schemas.microsoft.com/office/drawing/2014/main" id="{853CF994-8B2C-443F-B695-7378DD360DAA}"/>
              </a:ext>
            </a:extLst>
          </p:cNvPr>
          <p:cNvSpPr>
            <a:spLocks noGrp="1"/>
          </p:cNvSpPr>
          <p:nvPr>
            <p:ph type="sldNum" sz="quarter" idx="33"/>
          </p:nvPr>
        </p:nvSpPr>
        <p:spPr/>
        <p:txBody>
          <a:bodyPr rtlCol="0"/>
          <a:lstStyle/>
          <a:p>
            <a:pPr rtl="0"/>
            <a:fld id="{19B51A1E-902D-48AF-9020-955120F399B6}" type="slidenum">
              <a:rPr lang="en-GB" noProof="0" smtClean="0"/>
              <a:pPr/>
              <a:t>‹#›</a:t>
            </a:fld>
            <a:endParaRPr lang="en-GB" noProof="0"/>
          </a:p>
        </p:txBody>
      </p:sp>
    </p:spTree>
    <p:extLst>
      <p:ext uri="{BB962C8B-B14F-4D97-AF65-F5344CB8AC3E}">
        <p14:creationId xmlns:p14="http://schemas.microsoft.com/office/powerpoint/2010/main" val="150585527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16D0504D-4610-4E9E-A2DB-8B701F044BBC}"/>
              </a:ext>
            </a:extLst>
          </p:cNvPr>
          <p:cNvSpPr>
            <a:spLocks noGrp="1"/>
          </p:cNvSpPr>
          <p:nvPr>
            <p:ph type="ftr" sz="quarter" idx="12"/>
          </p:nvPr>
        </p:nvSpPr>
        <p:spPr/>
        <p:txBody>
          <a:bodyPr rtlCol="0"/>
          <a:lstStyle/>
          <a:p>
            <a:pPr rtl="0"/>
            <a:r>
              <a:rPr lang="en-GB" noProof="0"/>
              <a:t>Add a footer</a:t>
            </a:r>
          </a:p>
        </p:txBody>
      </p:sp>
      <p:sp>
        <p:nvSpPr>
          <p:cNvPr id="3" name="Slide Number Placeholder 2">
            <a:extLst>
              <a:ext uri="{FF2B5EF4-FFF2-40B4-BE49-F238E27FC236}">
                <a16:creationId xmlns:a16="http://schemas.microsoft.com/office/drawing/2014/main" id="{A95CDFA7-DEA3-4BBE-8D70-0AF654A1E6FF}"/>
              </a:ext>
            </a:extLst>
          </p:cNvPr>
          <p:cNvSpPr>
            <a:spLocks noGrp="1"/>
          </p:cNvSpPr>
          <p:nvPr>
            <p:ph type="sldNum" sz="quarter" idx="13"/>
          </p:nvPr>
        </p:nvSpPr>
        <p:spPr/>
        <p:txBody>
          <a:bodyPr rtlCol="0"/>
          <a:lstStyle/>
          <a:p>
            <a:pPr rtl="0"/>
            <a:fld id="{19B51A1E-902D-48AF-9020-955120F399B6}" type="slidenum">
              <a:rPr lang="en-GB" noProof="0" smtClean="0"/>
              <a:pPr/>
              <a:t>‹#›</a:t>
            </a:fld>
            <a:endParaRPr lang="en-GB" noProof="0"/>
          </a:p>
        </p:txBody>
      </p:sp>
      <p:sp>
        <p:nvSpPr>
          <p:cNvPr id="4" name="Title 3">
            <a:extLst>
              <a:ext uri="{FF2B5EF4-FFF2-40B4-BE49-F238E27FC236}">
                <a16:creationId xmlns:a16="http://schemas.microsoft.com/office/drawing/2014/main" id="{90694D9D-C633-4D52-965E-E5BBD9883037}"/>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11397670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3EB0D177-9AA4-42F4-9CD7-CD206217CA6D}"/>
              </a:ext>
            </a:extLst>
          </p:cNvPr>
          <p:cNvSpPr/>
          <p:nvPr userDrawn="1"/>
        </p:nvSpPr>
        <p:spPr>
          <a:xfrm>
            <a:off x="9780101" y="6371351"/>
            <a:ext cx="1979897" cy="43199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8" name="Rectangle 27">
            <a:extLst>
              <a:ext uri="{FF2B5EF4-FFF2-40B4-BE49-F238E27FC236}">
                <a16:creationId xmlns:a16="http://schemas.microsoft.com/office/drawing/2014/main" id="{C825DB53-D610-4A40-AFDC-EBC47DB613CE}"/>
              </a:ext>
            </a:extLst>
          </p:cNvPr>
          <p:cNvSpPr/>
          <p:nvPr userDrawn="1"/>
        </p:nvSpPr>
        <p:spPr>
          <a:xfrm>
            <a:off x="9780103" y="6803351"/>
            <a:ext cx="1979897" cy="54650"/>
          </a:xfrm>
          <a:prstGeom prst="rect">
            <a:avLst/>
          </a:prstGeom>
          <a:solidFill>
            <a:schemeClr val="bg2">
              <a:lumMod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Freeform: Shape 30">
            <a:extLst>
              <a:ext uri="{FF2B5EF4-FFF2-40B4-BE49-F238E27FC236}">
                <a16:creationId xmlns:a16="http://schemas.microsoft.com/office/drawing/2014/main" id="{C2B9A6A4-83D0-40B1-8B15-964C84BF0705}"/>
              </a:ext>
            </a:extLst>
          </p:cNvPr>
          <p:cNvSpPr/>
          <p:nvPr userDrawn="1"/>
        </p:nvSpPr>
        <p:spPr>
          <a:xfrm>
            <a:off x="0" y="6371351"/>
            <a:ext cx="9780102" cy="432000"/>
          </a:xfrm>
          <a:custGeom>
            <a:avLst/>
            <a:gdLst>
              <a:gd name="connsiteX0" fmla="*/ 0 w 9780102"/>
              <a:gd name="connsiteY0" fmla="*/ 0 h 432000"/>
              <a:gd name="connsiteX1" fmla="*/ 9780102 w 9780102"/>
              <a:gd name="connsiteY1" fmla="*/ 0 h 432000"/>
              <a:gd name="connsiteX2" fmla="*/ 9780102 w 9780102"/>
              <a:gd name="connsiteY2" fmla="*/ 432000 h 432000"/>
              <a:gd name="connsiteX3" fmla="*/ 0 w 9780102"/>
              <a:gd name="connsiteY3" fmla="*/ 432000 h 432000"/>
            </a:gdLst>
            <a:ahLst/>
            <a:cxnLst>
              <a:cxn ang="0">
                <a:pos x="connsiteX0" y="connsiteY0"/>
              </a:cxn>
              <a:cxn ang="0">
                <a:pos x="connsiteX1" y="connsiteY1"/>
              </a:cxn>
              <a:cxn ang="0">
                <a:pos x="connsiteX2" y="connsiteY2"/>
              </a:cxn>
              <a:cxn ang="0">
                <a:pos x="connsiteX3" y="connsiteY3"/>
              </a:cxn>
            </a:cxnLst>
            <a:rect l="l" t="t" r="r" b="b"/>
            <a:pathLst>
              <a:path w="9780102" h="432000">
                <a:moveTo>
                  <a:pt x="0" y="0"/>
                </a:moveTo>
                <a:lnTo>
                  <a:pt x="9780102" y="0"/>
                </a:lnTo>
                <a:lnTo>
                  <a:pt x="9780102" y="432000"/>
                </a:lnTo>
                <a:lnTo>
                  <a:pt x="0" y="432000"/>
                </a:lnTo>
                <a:close/>
              </a:path>
            </a:pathLst>
          </a:cu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Placeholder 1">
            <a:extLst>
              <a:ext uri="{FF2B5EF4-FFF2-40B4-BE49-F238E27FC236}">
                <a16:creationId xmlns:a16="http://schemas.microsoft.com/office/drawing/2014/main" id="{090F41A2-6535-4CA6-81E4-026A5B56D9D7}"/>
              </a:ext>
            </a:extLst>
          </p:cNvPr>
          <p:cNvSpPr>
            <a:spLocks noGrp="1"/>
          </p:cNvSpPr>
          <p:nvPr>
            <p:ph type="title"/>
          </p:nvPr>
        </p:nvSpPr>
        <p:spPr>
          <a:xfrm>
            <a:off x="432000" y="432000"/>
            <a:ext cx="11328000" cy="432000"/>
          </a:xfrm>
          <a:prstGeom prst="rect">
            <a:avLst/>
          </a:prstGeom>
        </p:spPr>
        <p:txBody>
          <a:bodyPr vert="horz" lIns="0" tIns="0" rIns="0" bIns="0" rtlCol="0" anchor="ctr">
            <a:noAutofit/>
          </a:bodyPr>
          <a:lstStyle/>
          <a:p>
            <a:pPr rtl="0"/>
            <a:r>
              <a:rPr lang="en-GB" noProof="0"/>
              <a:t>Click to edit page title</a:t>
            </a:r>
          </a:p>
        </p:txBody>
      </p:sp>
      <p:sp>
        <p:nvSpPr>
          <p:cNvPr id="3" name="Text Placeholder 2">
            <a:extLst>
              <a:ext uri="{FF2B5EF4-FFF2-40B4-BE49-F238E27FC236}">
                <a16:creationId xmlns:a16="http://schemas.microsoft.com/office/drawing/2014/main" id="{213AB95C-7DD4-4796-80E4-1B7466A2A037}"/>
              </a:ext>
            </a:extLst>
          </p:cNvPr>
          <p:cNvSpPr>
            <a:spLocks noGrp="1"/>
          </p:cNvSpPr>
          <p:nvPr>
            <p:ph type="body" idx="1"/>
          </p:nvPr>
        </p:nvSpPr>
        <p:spPr>
          <a:xfrm>
            <a:off x="432000" y="1512000"/>
            <a:ext cx="11328000" cy="4679250"/>
          </a:xfrm>
          <a:prstGeom prst="rect">
            <a:avLst/>
          </a:prstGeom>
        </p:spPr>
        <p:txBody>
          <a:bodyPr vert="horz" lIns="0" tIns="0" rIns="0" bIns="0" rtlCol="0">
            <a:no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Footer Placeholder 4">
            <a:extLst>
              <a:ext uri="{FF2B5EF4-FFF2-40B4-BE49-F238E27FC236}">
                <a16:creationId xmlns:a16="http://schemas.microsoft.com/office/drawing/2014/main" id="{58879C91-B77F-4273-9A27-A3535FB889DB}"/>
              </a:ext>
            </a:extLst>
          </p:cNvPr>
          <p:cNvSpPr>
            <a:spLocks noGrp="1"/>
          </p:cNvSpPr>
          <p:nvPr>
            <p:ph type="ftr" sz="quarter" idx="3"/>
          </p:nvPr>
        </p:nvSpPr>
        <p:spPr>
          <a:xfrm>
            <a:off x="432000" y="6439820"/>
            <a:ext cx="5664000" cy="295062"/>
          </a:xfrm>
          <a:prstGeom prst="rect">
            <a:avLst/>
          </a:prstGeom>
          <a:noFill/>
        </p:spPr>
        <p:txBody>
          <a:bodyPr vert="horz" lIns="0" tIns="0" rIns="0" bIns="0" rtlCol="0" anchor="ctr"/>
          <a:lstStyle>
            <a:lvl1pPr algn="l">
              <a:defRPr sz="1200">
                <a:solidFill>
                  <a:schemeClr val="tx1">
                    <a:lumMod val="75000"/>
                    <a:lumOff val="25000"/>
                  </a:schemeClr>
                </a:solidFill>
              </a:defRPr>
            </a:lvl1pPr>
          </a:lstStyle>
          <a:p>
            <a:pPr rtl="0"/>
            <a:r>
              <a:rPr lang="en-GB" noProof="0"/>
              <a:t>Add a footer</a:t>
            </a:r>
          </a:p>
        </p:txBody>
      </p:sp>
      <p:sp>
        <p:nvSpPr>
          <p:cNvPr id="6" name="Slide Number Placeholder 5">
            <a:extLst>
              <a:ext uri="{FF2B5EF4-FFF2-40B4-BE49-F238E27FC236}">
                <a16:creationId xmlns:a16="http://schemas.microsoft.com/office/drawing/2014/main" id="{5ECA3099-A94F-4C3E-BC29-780EDD38F722}"/>
              </a:ext>
            </a:extLst>
          </p:cNvPr>
          <p:cNvSpPr>
            <a:spLocks noGrp="1"/>
          </p:cNvSpPr>
          <p:nvPr>
            <p:ph type="sldNum" sz="quarter" idx="4"/>
          </p:nvPr>
        </p:nvSpPr>
        <p:spPr>
          <a:xfrm>
            <a:off x="11760000" y="6371351"/>
            <a:ext cx="432000" cy="432000"/>
          </a:xfrm>
          <a:prstGeom prst="rect">
            <a:avLst/>
          </a:prstGeom>
          <a:solidFill>
            <a:schemeClr val="tx1">
              <a:lumMod val="75000"/>
              <a:lumOff val="25000"/>
            </a:schemeClr>
          </a:solidFill>
        </p:spPr>
        <p:txBody>
          <a:bodyPr vert="horz" lIns="0" tIns="0" rIns="0" bIns="0" rtlCol="0" anchor="ctr"/>
          <a:lstStyle>
            <a:lvl1pPr algn="ctr">
              <a:defRPr sz="1200">
                <a:solidFill>
                  <a:schemeClr val="bg1"/>
                </a:solidFill>
                <a:latin typeface="+mj-lt"/>
              </a:defRPr>
            </a:lvl1pPr>
          </a:lstStyle>
          <a:p>
            <a:pPr rtl="0"/>
            <a:fld id="{19B51A1E-902D-48AF-9020-955120F399B6}" type="slidenum">
              <a:rPr lang="en-GB" noProof="0" smtClean="0"/>
              <a:pPr/>
              <a:t>‹#›</a:t>
            </a:fld>
            <a:endParaRPr lang="en-GB" noProof="0"/>
          </a:p>
        </p:txBody>
      </p:sp>
      <p:sp>
        <p:nvSpPr>
          <p:cNvPr id="4" name="TextBox 3">
            <a:extLst>
              <a:ext uri="{FF2B5EF4-FFF2-40B4-BE49-F238E27FC236}">
                <a16:creationId xmlns:a16="http://schemas.microsoft.com/office/drawing/2014/main" id="{34FDC6F9-37F9-4E25-AECA-D307B8421C73}"/>
              </a:ext>
            </a:extLst>
          </p:cNvPr>
          <p:cNvSpPr txBox="1"/>
          <p:nvPr userDrawn="1"/>
        </p:nvSpPr>
        <p:spPr>
          <a:xfrm>
            <a:off x="10243100" y="6422491"/>
            <a:ext cx="1053900" cy="380860"/>
          </a:xfrm>
          <a:prstGeom prst="rect">
            <a:avLst/>
          </a:prstGeom>
          <a:noFill/>
        </p:spPr>
        <p:txBody>
          <a:bodyPr wrap="square" tIns="108000" bIns="0" rtlCol="0" anchor="ctr">
            <a:spAutoFit/>
          </a:bodyPr>
          <a:lstStyle/>
          <a:p>
            <a:pPr algn="r" rtl="0">
              <a:lnSpc>
                <a:spcPts val="1000"/>
              </a:lnSpc>
            </a:pPr>
            <a:r>
              <a:rPr lang="en-GB" sz="2500" b="1" i="0" spc="-100" noProof="0">
                <a:solidFill>
                  <a:schemeClr val="accent1"/>
                </a:solidFill>
                <a:latin typeface="+mj-lt"/>
              </a:rPr>
              <a:t>TREY</a:t>
            </a:r>
            <a:r>
              <a:rPr lang="en-GB" sz="1600" b="1" i="0" spc="-100" noProof="0">
                <a:solidFill>
                  <a:schemeClr val="accent1"/>
                </a:solidFill>
                <a:latin typeface="+mj-lt"/>
              </a:rPr>
              <a:t> </a:t>
            </a:r>
            <a:br>
              <a:rPr lang="en-GB" sz="1600" b="1" i="0" spc="-100" baseline="0" noProof="0">
                <a:solidFill>
                  <a:schemeClr val="accent1"/>
                </a:solidFill>
                <a:latin typeface="+mj-lt"/>
              </a:rPr>
            </a:br>
            <a:r>
              <a:rPr lang="en-GB" sz="1200" b="0" i="0" spc="140" noProof="0">
                <a:solidFill>
                  <a:schemeClr val="tx1">
                    <a:lumMod val="75000"/>
                    <a:lumOff val="25000"/>
                  </a:schemeClr>
                </a:solidFill>
                <a:latin typeface="+mj-lt"/>
              </a:rPr>
              <a:t>research</a:t>
            </a:r>
          </a:p>
        </p:txBody>
      </p:sp>
      <p:sp>
        <p:nvSpPr>
          <p:cNvPr id="9" name="Rectangle 8">
            <a:extLst>
              <a:ext uri="{FF2B5EF4-FFF2-40B4-BE49-F238E27FC236}">
                <a16:creationId xmlns:a16="http://schemas.microsoft.com/office/drawing/2014/main" id="{4BC39664-EB8B-4A32-915A-D4308F792772}"/>
              </a:ext>
            </a:extLst>
          </p:cNvPr>
          <p:cNvSpPr/>
          <p:nvPr userDrawn="1"/>
        </p:nvSpPr>
        <p:spPr>
          <a:xfrm>
            <a:off x="0" y="6803351"/>
            <a:ext cx="9780104" cy="5465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9" name="Rectangle 28">
            <a:extLst>
              <a:ext uri="{FF2B5EF4-FFF2-40B4-BE49-F238E27FC236}">
                <a16:creationId xmlns:a16="http://schemas.microsoft.com/office/drawing/2014/main" id="{9B49670D-8F18-44A8-B217-67B412095C0D}"/>
              </a:ext>
            </a:extLst>
          </p:cNvPr>
          <p:cNvSpPr/>
          <p:nvPr userDrawn="1"/>
        </p:nvSpPr>
        <p:spPr>
          <a:xfrm>
            <a:off x="11760000" y="6803351"/>
            <a:ext cx="432000" cy="5465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8" name="Straight Connector 17">
            <a:extLst>
              <a:ext uri="{FF2B5EF4-FFF2-40B4-BE49-F238E27FC236}">
                <a16:creationId xmlns:a16="http://schemas.microsoft.com/office/drawing/2014/main" id="{030FA059-EC32-4FFF-9673-48849B2FA43A}"/>
              </a:ext>
            </a:extLst>
          </p:cNvPr>
          <p:cNvCxnSpPr>
            <a:cxnSpLocks/>
          </p:cNvCxnSpPr>
          <p:nvPr userDrawn="1"/>
        </p:nvCxnSpPr>
        <p:spPr>
          <a:xfrm flipH="1">
            <a:off x="1" y="6371351"/>
            <a:ext cx="12191999" cy="0"/>
          </a:xfrm>
          <a:prstGeom prst="line">
            <a:avLst/>
          </a:prstGeom>
          <a:ln>
            <a:solidFill>
              <a:schemeClr val="bg1">
                <a:lumMod val="9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46163275"/>
      </p:ext>
    </p:extLst>
  </p:cSld>
  <p:clrMap bg1="lt1" tx1="dk1" bg2="lt2" tx2="dk2" accent1="accent1" accent2="accent2" accent3="accent3" accent4="accent4" accent5="accent5" accent6="accent6" hlink="hlink" folHlink="folHlink"/>
  <p:sldLayoutIdLst>
    <p:sldLayoutId id="2147483649" r:id="rId1"/>
    <p:sldLayoutId id="2147483662" r:id="rId2"/>
    <p:sldLayoutId id="2147483663" r:id="rId3"/>
    <p:sldLayoutId id="2147483658" r:id="rId4"/>
    <p:sldLayoutId id="2147483666" r:id="rId5"/>
    <p:sldLayoutId id="2147483659" r:id="rId6"/>
    <p:sldLayoutId id="2147483660" r:id="rId7"/>
    <p:sldLayoutId id="2147483664" r:id="rId8"/>
    <p:sldLayoutId id="2147483650" r:id="rId9"/>
    <p:sldLayoutId id="2147483652" r:id="rId10"/>
    <p:sldLayoutId id="2147483656" r:id="rId11"/>
    <p:sldLayoutId id="2147483657" r:id="rId12"/>
    <p:sldLayoutId id="2147483654" r:id="rId13"/>
    <p:sldLayoutId id="2147483655" r:id="rId14"/>
  </p:sldLayoutIdLst>
  <p:hf hdr="0" dt="0"/>
  <p:txStyles>
    <p:titleStyle>
      <a:lvl1pPr algn="l" defTabSz="914400" rtl="0" eaLnBrk="1" latinLnBrk="0" hangingPunct="1">
        <a:lnSpc>
          <a:spcPct val="90000"/>
        </a:lnSpc>
        <a:spcBef>
          <a:spcPct val="0"/>
        </a:spcBef>
        <a:buNone/>
        <a:defRPr sz="3200" b="1" kern="1200" spc="-150">
          <a:solidFill>
            <a:schemeClr val="tx1">
              <a:lumMod val="75000"/>
              <a:lumOff val="25000"/>
            </a:schemeClr>
          </a:solidFill>
          <a:latin typeface="+mj-lt"/>
          <a:ea typeface="+mj-ea"/>
          <a:cs typeface="+mj-cs"/>
        </a:defRPr>
      </a:lvl1pPr>
    </p:titleStyle>
    <p:bodyStyle>
      <a:lvl1pPr marL="266700" indent="-266700" algn="l" defTabSz="914400" rtl="0" eaLnBrk="1" latinLnBrk="0" hangingPunct="1">
        <a:lnSpc>
          <a:spcPct val="90000"/>
        </a:lnSpc>
        <a:spcBef>
          <a:spcPts val="1000"/>
        </a:spcBef>
        <a:buFont typeface="Arial" panose="020B0604020202020204" pitchFamily="34" charset="0"/>
        <a:buChar char="•"/>
        <a:defRPr sz="1800" kern="1200">
          <a:solidFill>
            <a:schemeClr val="tx1">
              <a:lumMod val="75000"/>
              <a:lumOff val="25000"/>
            </a:schemeClr>
          </a:solidFill>
          <a:latin typeface="+mn-lt"/>
          <a:ea typeface="+mn-ea"/>
          <a:cs typeface="+mn-cs"/>
        </a:defRPr>
      </a:lvl1pPr>
      <a:lvl2pPr marL="542925" indent="-276225" algn="l" defTabSz="914400" rtl="0" eaLnBrk="1" latinLnBrk="0" hangingPunct="1">
        <a:lnSpc>
          <a:spcPct val="90000"/>
        </a:lnSpc>
        <a:spcBef>
          <a:spcPts val="500"/>
        </a:spcBef>
        <a:buFont typeface="Arial" panose="020B0604020202020204" pitchFamily="34" charset="0"/>
        <a:buChar char="•"/>
        <a:defRPr sz="1600" kern="1200">
          <a:solidFill>
            <a:schemeClr val="tx1">
              <a:lumMod val="75000"/>
              <a:lumOff val="25000"/>
            </a:schemeClr>
          </a:solidFill>
          <a:latin typeface="+mn-lt"/>
          <a:ea typeface="+mn-ea"/>
          <a:cs typeface="+mn-cs"/>
        </a:defRPr>
      </a:lvl2pPr>
      <a:lvl3pPr marL="8096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3pPr>
      <a:lvl4pPr marL="10763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4pPr>
      <a:lvl5pPr marL="1343025" indent="-266700" algn="l" defTabSz="914400" rtl="0" eaLnBrk="1" latinLnBrk="0" hangingPunct="1">
        <a:lnSpc>
          <a:spcPct val="90000"/>
        </a:lnSpc>
        <a:spcBef>
          <a:spcPts val="500"/>
        </a:spcBef>
        <a:buFont typeface="Arial" panose="020B0604020202020204" pitchFamily="34" charset="0"/>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8.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openxmlformats.org/officeDocument/2006/relationships/hyperlink" Target="https://www.uscreditcardguide.com/good-free-night-redemptions-in-china-5/" TargetMode="External"/><Relationship Id="rId2" Type="http://schemas.openxmlformats.org/officeDocument/2006/relationships/image" Target="../media/image8.jpg"/><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3" Type="http://schemas.openxmlformats.org/officeDocument/2006/relationships/hyperlink" Target="https://blogs.lse.ac.uk/politicsandpolicy/nhs-spending-on-the-independent-sector/" TargetMode="External"/><Relationship Id="rId2" Type="http://schemas.openxmlformats.org/officeDocument/2006/relationships/image" Target="../media/image9.pn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Hands coming together in a circle">
            <a:extLst>
              <a:ext uri="{FF2B5EF4-FFF2-40B4-BE49-F238E27FC236}">
                <a16:creationId xmlns:a16="http://schemas.microsoft.com/office/drawing/2014/main" id="{AA8A1CBA-9BB5-2246-9F4B-98EAD7C90158}"/>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5478086" y="540328"/>
            <a:ext cx="6713913" cy="5594466"/>
          </a:xfrm>
        </p:spPr>
        <p:txBody>
          <a:bodyPr rtlCol="0"/>
          <a:lstStyle/>
          <a:p>
            <a:pPr rtl="0"/>
            <a:r>
              <a:rPr lang="en-GB" dirty="0"/>
              <a:t>HUMAN RESOUSE  MANAGEMENT</a:t>
            </a:r>
            <a:br>
              <a:rPr lang="en-GB" dirty="0"/>
            </a:br>
            <a:endParaRPr lang="en-GB" dirty="0"/>
          </a:p>
        </p:txBody>
      </p:sp>
      <p:sp>
        <p:nvSpPr>
          <p:cNvPr id="4" name="Subtitle 3">
            <a:extLst>
              <a:ext uri="{FF2B5EF4-FFF2-40B4-BE49-F238E27FC236}">
                <a16:creationId xmlns:a16="http://schemas.microsoft.com/office/drawing/2014/main" id="{4772945D-CA91-4CFE-8EB7-941C7618C994}"/>
              </a:ext>
            </a:extLst>
          </p:cNvPr>
          <p:cNvSpPr>
            <a:spLocks noGrp="1"/>
          </p:cNvSpPr>
          <p:nvPr>
            <p:ph type="subTitle" idx="1"/>
          </p:nvPr>
        </p:nvSpPr>
        <p:spPr>
          <a:xfrm>
            <a:off x="5478085" y="3138539"/>
            <a:ext cx="4380809" cy="1616341"/>
          </a:xfrm>
          <a:solidFill>
            <a:schemeClr val="accent2">
              <a:lumMod val="50000"/>
              <a:alpha val="80000"/>
            </a:schemeClr>
          </a:solidFill>
        </p:spPr>
        <p:txBody>
          <a:bodyPr rtlCol="0"/>
          <a:lstStyle/>
          <a:p>
            <a:pPr rtl="0"/>
            <a:r>
              <a:rPr lang="en-US" dirty="0"/>
              <a:t>Student -  Amjad Hussain 1715254</a:t>
            </a:r>
          </a:p>
          <a:p>
            <a:pPr rtl="0"/>
            <a:r>
              <a:rPr lang="en-US" dirty="0"/>
              <a:t>Lecture - prof D G </a:t>
            </a:r>
            <a:r>
              <a:rPr lang="en-US" dirty="0" err="1"/>
              <a:t>Pepple</a:t>
            </a:r>
            <a:r>
              <a:rPr lang="en-US" dirty="0"/>
              <a:t> </a:t>
            </a:r>
          </a:p>
          <a:p>
            <a:pPr rtl="0"/>
            <a:r>
              <a:rPr lang="en-GB" dirty="0"/>
              <a:t>Module code LCMB7000</a:t>
            </a:r>
          </a:p>
        </p:txBody>
      </p:sp>
    </p:spTree>
    <p:extLst>
      <p:ext uri="{BB962C8B-B14F-4D97-AF65-F5344CB8AC3E}">
        <p14:creationId xmlns:p14="http://schemas.microsoft.com/office/powerpoint/2010/main" val="3989923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Footer Placeholder 4">
            <a:extLst>
              <a:ext uri="{FF2B5EF4-FFF2-40B4-BE49-F238E27FC236}">
                <a16:creationId xmlns:a16="http://schemas.microsoft.com/office/drawing/2014/main" id="{81BF7883-7BD5-290F-8A8A-569E142E6F59}"/>
              </a:ext>
            </a:extLst>
          </p:cNvPr>
          <p:cNvSpPr>
            <a:spLocks noGrp="1"/>
          </p:cNvSpPr>
          <p:nvPr>
            <p:ph type="ftr" sz="quarter" idx="12"/>
          </p:nvPr>
        </p:nvSpPr>
        <p:spPr/>
        <p:txBody>
          <a:bodyPr/>
          <a:lstStyle/>
          <a:p>
            <a:pPr rtl="0"/>
            <a:r>
              <a:rPr lang="en-GB" noProof="0"/>
              <a:t>Add a footer</a:t>
            </a:r>
          </a:p>
        </p:txBody>
      </p:sp>
      <p:sp>
        <p:nvSpPr>
          <p:cNvPr id="6" name="Slide Number Placeholder 5">
            <a:extLst>
              <a:ext uri="{FF2B5EF4-FFF2-40B4-BE49-F238E27FC236}">
                <a16:creationId xmlns:a16="http://schemas.microsoft.com/office/drawing/2014/main" id="{94D7B7BB-8595-5A5A-D3DE-20835D90BBE6}"/>
              </a:ext>
            </a:extLst>
          </p:cNvPr>
          <p:cNvSpPr>
            <a:spLocks noGrp="1"/>
          </p:cNvSpPr>
          <p:nvPr>
            <p:ph type="sldNum" sz="quarter" idx="13"/>
          </p:nvPr>
        </p:nvSpPr>
        <p:spPr/>
        <p:txBody>
          <a:bodyPr/>
          <a:lstStyle/>
          <a:p>
            <a:pPr rtl="0"/>
            <a:fld id="{19B51A1E-902D-48AF-9020-955120F399B6}" type="slidenum">
              <a:rPr lang="en-GB" noProof="0" smtClean="0"/>
              <a:pPr rtl="0"/>
              <a:t>2</a:t>
            </a:fld>
            <a:endParaRPr lang="en-GB" noProof="0"/>
          </a:p>
        </p:txBody>
      </p:sp>
      <p:sp>
        <p:nvSpPr>
          <p:cNvPr id="7" name="Title 6">
            <a:extLst>
              <a:ext uri="{FF2B5EF4-FFF2-40B4-BE49-F238E27FC236}">
                <a16:creationId xmlns:a16="http://schemas.microsoft.com/office/drawing/2014/main" id="{FA8BECC8-7C2B-5611-A3F0-AEE731353273}"/>
              </a:ext>
            </a:extLst>
          </p:cNvPr>
          <p:cNvSpPr>
            <a:spLocks noGrp="1"/>
          </p:cNvSpPr>
          <p:nvPr>
            <p:ph type="title"/>
          </p:nvPr>
        </p:nvSpPr>
        <p:spPr>
          <a:xfrm>
            <a:off x="432000" y="432000"/>
            <a:ext cx="11328000" cy="432000"/>
          </a:xfrm>
          <a:solidFill>
            <a:schemeClr val="tx2">
              <a:lumMod val="20000"/>
              <a:lumOff val="80000"/>
            </a:schemeClr>
          </a:solidFill>
        </p:spPr>
        <p:txBody>
          <a:bodyPr/>
          <a:lstStyle/>
          <a:p>
            <a:r>
              <a:rPr lang="en-US" dirty="0"/>
              <a:t>HOW human resource can support overall strategy</a:t>
            </a:r>
            <a:endParaRPr lang="en-GB" dirty="0"/>
          </a:p>
        </p:txBody>
      </p:sp>
      <p:sp>
        <p:nvSpPr>
          <p:cNvPr id="8" name="TextBox 7">
            <a:extLst>
              <a:ext uri="{FF2B5EF4-FFF2-40B4-BE49-F238E27FC236}">
                <a16:creationId xmlns:a16="http://schemas.microsoft.com/office/drawing/2014/main" id="{9DF5240E-88B8-56D2-927F-1C88A467FD24}"/>
              </a:ext>
            </a:extLst>
          </p:cNvPr>
          <p:cNvSpPr txBox="1"/>
          <p:nvPr/>
        </p:nvSpPr>
        <p:spPr>
          <a:xfrm>
            <a:off x="432000" y="1436914"/>
            <a:ext cx="7862913" cy="1815882"/>
          </a:xfrm>
          <a:prstGeom prst="rect">
            <a:avLst/>
          </a:prstGeom>
          <a:solidFill>
            <a:schemeClr val="bg2">
              <a:lumMod val="90000"/>
            </a:schemeClr>
          </a:solidFill>
        </p:spPr>
        <p:txBody>
          <a:bodyPr wrap="square" rtlCol="0">
            <a:spAutoFit/>
          </a:bodyPr>
          <a:lstStyle/>
          <a:p>
            <a:r>
              <a:rPr lang="en-US" sz="1600" dirty="0">
                <a:latin typeface="Arial" panose="020B0604020202020204" pitchFamily="34" charset="0"/>
                <a:cs typeface="Arial" panose="020B0604020202020204" pitchFamily="34" charset="0"/>
              </a:rPr>
              <a:t>According to (Stephen wood 2018)”HRM is widely used to indicate a more strategic approach to personnel management, process that can have a naturally greater emphasis on involving the employee and developing the staff. The claim that its adoption has led to higher organizational performance. The development of HRM has led to significant diversity in HRM–performance management. For example, the emphasis given to involvement of the, human capital or rewarding performance can have value.” </a:t>
            </a:r>
            <a:endParaRPr lang="en-GB" sz="1600" dirty="0">
              <a:latin typeface="Arial" panose="020B0604020202020204" pitchFamily="34" charset="0"/>
              <a:cs typeface="Arial" panose="020B0604020202020204" pitchFamily="34" charset="0"/>
            </a:endParaRPr>
          </a:p>
        </p:txBody>
      </p:sp>
      <p:sp>
        <p:nvSpPr>
          <p:cNvPr id="9" name="TextBox 8">
            <a:extLst>
              <a:ext uri="{FF2B5EF4-FFF2-40B4-BE49-F238E27FC236}">
                <a16:creationId xmlns:a16="http://schemas.microsoft.com/office/drawing/2014/main" id="{36D63C10-FA2B-F24B-99B5-D47E5222896D}"/>
              </a:ext>
            </a:extLst>
          </p:cNvPr>
          <p:cNvSpPr txBox="1"/>
          <p:nvPr/>
        </p:nvSpPr>
        <p:spPr>
          <a:xfrm>
            <a:off x="432000" y="3429000"/>
            <a:ext cx="7862913" cy="1477328"/>
          </a:xfrm>
          <a:prstGeom prst="rect">
            <a:avLst/>
          </a:prstGeom>
          <a:solidFill>
            <a:schemeClr val="tx2">
              <a:lumMod val="60000"/>
              <a:lumOff val="40000"/>
            </a:schemeClr>
          </a:solidFill>
        </p:spPr>
        <p:txBody>
          <a:bodyPr wrap="square" rtlCol="0">
            <a:spAutoFit/>
          </a:bodyPr>
          <a:lstStyle/>
          <a:p>
            <a:r>
              <a:rPr lang="en-US" dirty="0">
                <a:latin typeface="Arial" panose="020B0604020202020204" pitchFamily="34" charset="0"/>
                <a:cs typeface="Arial" panose="020B0604020202020204" pitchFamily="34" charset="0"/>
              </a:rPr>
              <a:t>To promote innovation, HR and senior management should nurture employees that promotes voice of the employee an environment (Morrison, 2014).” HRM can create multiple methods of engagement, acknowledging the diversity of the workforce profile and its specific needs”.</a:t>
            </a:r>
          </a:p>
          <a:p>
            <a:endParaRPr lang="en-US" dirty="0"/>
          </a:p>
        </p:txBody>
      </p:sp>
      <p:sp>
        <p:nvSpPr>
          <p:cNvPr id="10" name="TextBox 9">
            <a:extLst>
              <a:ext uri="{FF2B5EF4-FFF2-40B4-BE49-F238E27FC236}">
                <a16:creationId xmlns:a16="http://schemas.microsoft.com/office/drawing/2014/main" id="{0F38E521-F004-0A3A-E9E3-43240BE9B20B}"/>
              </a:ext>
            </a:extLst>
          </p:cNvPr>
          <p:cNvSpPr txBox="1"/>
          <p:nvPr/>
        </p:nvSpPr>
        <p:spPr>
          <a:xfrm>
            <a:off x="432000" y="4805533"/>
            <a:ext cx="7862913" cy="1754326"/>
          </a:xfrm>
          <a:prstGeom prst="rect">
            <a:avLst/>
          </a:prstGeom>
          <a:solidFill>
            <a:schemeClr val="tx2">
              <a:lumMod val="20000"/>
              <a:lumOff val="80000"/>
            </a:schemeClr>
          </a:solidFill>
        </p:spPr>
        <p:txBody>
          <a:bodyPr wrap="square" rtlCol="0">
            <a:spAutoFit/>
          </a:bodyPr>
          <a:lstStyle/>
          <a:p>
            <a:r>
              <a:rPr lang="en-US" dirty="0">
                <a:latin typeface="Arial" panose="020B0604020202020204" pitchFamily="34" charset="0"/>
                <a:cs typeface="Arial" panose="020B0604020202020204" pitchFamily="34" charset="0"/>
              </a:rPr>
              <a:t>HRM has an important role surrounded by an innovation strategy, it can, bring together with, creating, developing and maintain actions that support and recognize innovative and encourage employees to become actively engaged with the inclusion of innovation in their daily work life. Specifically, innovation exercises are an activity with more potential to substitute employee voice and promote engagement toward the staff.</a:t>
            </a:r>
          </a:p>
        </p:txBody>
      </p:sp>
    </p:spTree>
    <p:extLst>
      <p:ext uri="{BB962C8B-B14F-4D97-AF65-F5344CB8AC3E}">
        <p14:creationId xmlns:p14="http://schemas.microsoft.com/office/powerpoint/2010/main" val="2059918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a:xfrm>
            <a:off x="432000" y="485193"/>
            <a:ext cx="5232000" cy="5182920"/>
          </a:xfrm>
        </p:spPr>
        <p:txBody>
          <a:bodyPr rtlCol="0" anchor="t"/>
          <a:lstStyle/>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algn="ctr" rtl="0"/>
            <a:endParaRPr lang="en-US" b="1" dirty="0">
              <a:latin typeface="Arial" panose="020B0604020202020204" pitchFamily="34" charset="0"/>
              <a:cs typeface="Arial" panose="020B0604020202020204" pitchFamily="34" charset="0"/>
            </a:endParaRPr>
          </a:p>
          <a:p>
            <a:pPr rtl="0"/>
            <a:r>
              <a:rPr lang="en-US" b="1" dirty="0">
                <a:latin typeface="Arial" panose="020B0604020202020204" pitchFamily="34" charset="0"/>
                <a:cs typeface="Arial" panose="020B0604020202020204" pitchFamily="34" charset="0"/>
              </a:rPr>
              <a:t>Challenges in HRM 2023</a:t>
            </a:r>
          </a:p>
          <a:p>
            <a:pPr rtl="0"/>
            <a:r>
              <a:rPr lang="en-US" b="1" dirty="0">
                <a:latin typeface="Arial" panose="020B0604020202020204" pitchFamily="34" charset="0"/>
                <a:cs typeface="Arial" panose="020B0604020202020204" pitchFamily="34" charset="0"/>
              </a:rPr>
              <a:t>Talent acquisition </a:t>
            </a:r>
          </a:p>
          <a:p>
            <a:pPr rtl="0"/>
            <a:r>
              <a:rPr lang="en-US" b="1" dirty="0">
                <a:latin typeface="Arial" panose="020B0604020202020204" pitchFamily="34" charset="0"/>
                <a:cs typeface="Arial" panose="020B0604020202020204" pitchFamily="34" charset="0"/>
              </a:rPr>
              <a:t>Demographic changes</a:t>
            </a:r>
          </a:p>
          <a:p>
            <a:pPr rtl="0"/>
            <a:r>
              <a:rPr lang="en-US" b="1" dirty="0">
                <a:latin typeface="Arial" panose="020B0604020202020204" pitchFamily="34" charset="0"/>
                <a:cs typeface="Arial" panose="020B0604020202020204" pitchFamily="34" charset="0"/>
              </a:rPr>
              <a:t>Growing demand for talent</a:t>
            </a:r>
          </a:p>
          <a:p>
            <a:pPr rtl="0"/>
            <a:r>
              <a:rPr lang="en-US" b="1" dirty="0">
                <a:latin typeface="Arial" panose="020B0604020202020204" pitchFamily="34" charset="0"/>
                <a:cs typeface="Arial" panose="020B0604020202020204" pitchFamily="34" charset="0"/>
              </a:rPr>
              <a:t>Shortage of suitable candidates</a:t>
            </a:r>
          </a:p>
          <a:p>
            <a:pPr rtl="0"/>
            <a:r>
              <a:rPr lang="en-US" b="1" dirty="0">
                <a:latin typeface="Arial" panose="020B0604020202020204" pitchFamily="34" charset="0"/>
                <a:cs typeface="Arial" panose="020B0604020202020204" pitchFamily="34" charset="0"/>
              </a:rPr>
              <a:t>Cost leadership </a:t>
            </a:r>
          </a:p>
          <a:p>
            <a:pPr algn="ctr" rtl="0"/>
            <a:endParaRPr lang="en-US" b="1" dirty="0">
              <a:latin typeface="Arial" panose="020B0604020202020204" pitchFamily="34" charset="0"/>
              <a:cs typeface="Arial" panose="020B0604020202020204" pitchFamily="34" charset="0"/>
            </a:endParaRPr>
          </a:p>
          <a:p>
            <a:pPr algn="ctr" rtl="0"/>
            <a:endParaRPr lang="en-GB" b="1" dirty="0">
              <a:latin typeface="Arial" panose="020B0604020202020204" pitchFamily="34" charset="0"/>
              <a:cs typeface="Arial" panose="020B0604020202020204" pitchFamily="34" charset="0"/>
            </a:endParaRPr>
          </a:p>
        </p:txBody>
      </p:sp>
      <p:pic>
        <p:nvPicPr>
          <p:cNvPr id="9" name="Picture Placeholder 8" descr="Handing touching mobile phone">
            <a:extLst>
              <a:ext uri="{FF2B5EF4-FFF2-40B4-BE49-F238E27FC236}">
                <a16:creationId xmlns:a16="http://schemas.microsoft.com/office/drawing/2014/main" id="{A9A75888-22E3-1D43-9112-DA02186070B5}"/>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a:stretch>
            <a:fillRect/>
          </a:stretch>
        </p:blipFill>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348588" y="3688075"/>
            <a:ext cx="2411412"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p:txBody>
          <a:bodyPr rtlCol="0"/>
          <a:lstStyle/>
          <a:p>
            <a:pPr algn="ctr" rtl="0"/>
            <a:r>
              <a:rPr lang="en-US" dirty="0">
                <a:latin typeface="Arial" panose="020B0604020202020204" pitchFamily="34" charset="0"/>
                <a:cs typeface="Arial" panose="020B0604020202020204" pitchFamily="34" charset="0"/>
              </a:rPr>
              <a:t>HRM</a:t>
            </a:r>
            <a:endParaRPr lang="en-GB" dirty="0">
              <a:latin typeface="Arial" panose="020B0604020202020204" pitchFamily="34" charset="0"/>
              <a:cs typeface="Arial" panose="020B0604020202020204" pitchFamily="34" charset="0"/>
            </a:endParaRPr>
          </a:p>
        </p:txBody>
      </p:sp>
      <p:sp>
        <p:nvSpPr>
          <p:cNvPr id="3" name="Text Placeholder 2">
            <a:extLst>
              <a:ext uri="{FF2B5EF4-FFF2-40B4-BE49-F238E27FC236}">
                <a16:creationId xmlns:a16="http://schemas.microsoft.com/office/drawing/2014/main" id="{611DC577-0A95-47D0-95D9-5F8DA763D46B}"/>
              </a:ext>
            </a:extLst>
          </p:cNvPr>
          <p:cNvSpPr>
            <a:spLocks noGrp="1"/>
          </p:cNvSpPr>
          <p:nvPr>
            <p:ph type="body" sz="quarter" idx="32"/>
          </p:nvPr>
        </p:nvSpPr>
        <p:spPr>
          <a:xfrm>
            <a:off x="7111800" y="4902722"/>
            <a:ext cx="4648200" cy="1078200"/>
          </a:xfrm>
        </p:spPr>
        <p:txBody>
          <a:bodyPr rtlCol="0"/>
          <a:lstStyle/>
          <a:p>
            <a:pPr algn="ctr" rtl="0"/>
            <a:r>
              <a:rPr lang="en-US" sz="6000" b="1" dirty="0">
                <a:latin typeface="Arial" panose="020B0604020202020204" pitchFamily="34" charset="0"/>
                <a:cs typeface="Arial" panose="020B0604020202020204" pitchFamily="34" charset="0"/>
              </a:rPr>
              <a:t>2023</a:t>
            </a:r>
            <a:endParaRPr lang="en-GB" sz="6000" b="1" dirty="0">
              <a:latin typeface="Arial" panose="020B0604020202020204" pitchFamily="34" charset="0"/>
              <a:cs typeface="Arial" panose="020B0604020202020204" pitchFamily="34" charset="0"/>
            </a:endParaRPr>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rtl="0"/>
              <a:t>3</a:t>
            </a:fld>
            <a:endParaRPr lang="en-GB"/>
          </a:p>
        </p:txBody>
      </p:sp>
    </p:spTree>
    <p:extLst>
      <p:ext uri="{BB962C8B-B14F-4D97-AF65-F5344CB8AC3E}">
        <p14:creationId xmlns:p14="http://schemas.microsoft.com/office/powerpoint/2010/main" val="132974669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Placeholder 13" descr="Hand writing on post-it note">
            <a:extLst>
              <a:ext uri="{FF2B5EF4-FFF2-40B4-BE49-F238E27FC236}">
                <a16:creationId xmlns:a16="http://schemas.microsoft.com/office/drawing/2014/main" id="{7E468295-904F-0743-AD06-67DA21353B9E}"/>
              </a:ext>
            </a:extLst>
          </p:cNvPr>
          <p:cNvPicPr>
            <a:picLocks noGrp="1" noChangeAspect="1"/>
          </p:cNvPicPr>
          <p:nvPr>
            <p:ph type="pic" sz="quarter" idx="14"/>
          </p:nvPr>
        </p:nvPicPr>
        <p:blipFill rotWithShape="1">
          <a:blip r:embed="rId3" cstate="screen">
            <a:extLst>
              <a:ext uri="{28A0092B-C50C-407E-A947-70E740481C1C}">
                <a14:useLocalDpi xmlns:a14="http://schemas.microsoft.com/office/drawing/2010/main"/>
              </a:ext>
            </a:extLst>
          </a:blip>
          <a:srcRect/>
          <a:stretch/>
        </p:blipFill>
        <p:spPr>
          <a:xfrm>
            <a:off x="0" y="-1"/>
            <a:ext cx="6096000" cy="6371351"/>
          </a:xfrm>
        </p:spPr>
      </p:pic>
      <p:sp>
        <p:nvSpPr>
          <p:cNvPr id="20" name="Rectangle 19" descr="Accent block">
            <a:extLst>
              <a:ext uri="{FF2B5EF4-FFF2-40B4-BE49-F238E27FC236}">
                <a16:creationId xmlns:a16="http://schemas.microsoft.com/office/drawing/2014/main" id="{EFA08948-2B6F-46B1-9D2D-8D7B2B3FBD56}"/>
              </a:ext>
              <a:ext uri="{C183D7F6-B498-43B3-948B-1728B52AA6E4}">
                <adec:decorative xmlns:adec="http://schemas.microsoft.com/office/drawing/2017/decorative" val="1"/>
              </a:ext>
            </a:extLst>
          </p:cNvPr>
          <p:cNvSpPr/>
          <p:nvPr/>
        </p:nvSpPr>
        <p:spPr>
          <a:xfrm>
            <a:off x="9775824" y="1762069"/>
            <a:ext cx="1984175" cy="1148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l" rtl="0"/>
            <a:endParaRPr lang="en-GB"/>
          </a:p>
        </p:txBody>
      </p:sp>
      <p:sp>
        <p:nvSpPr>
          <p:cNvPr id="2" name="Title 1">
            <a:extLst>
              <a:ext uri="{FF2B5EF4-FFF2-40B4-BE49-F238E27FC236}">
                <a16:creationId xmlns:a16="http://schemas.microsoft.com/office/drawing/2014/main" id="{3560F281-4FF6-4617-A809-AC9C15ECF18A}"/>
              </a:ext>
            </a:extLst>
          </p:cNvPr>
          <p:cNvSpPr>
            <a:spLocks noGrp="1"/>
          </p:cNvSpPr>
          <p:nvPr>
            <p:ph type="title"/>
          </p:nvPr>
        </p:nvSpPr>
        <p:spPr>
          <a:xfrm>
            <a:off x="6096001" y="1155945"/>
            <a:ext cx="6095999" cy="2428351"/>
          </a:xfrm>
        </p:spPr>
        <p:txBody>
          <a:bodyPr rtlCol="0"/>
          <a:lstStyle/>
          <a:p>
            <a:pPr rtl="0"/>
            <a:r>
              <a:rPr lang="en-US" dirty="0"/>
              <a:t>Process of HRM to find the right Employee</a:t>
            </a:r>
            <a:endParaRPr lang="en-GB" dirty="0"/>
          </a:p>
        </p:txBody>
      </p:sp>
      <p:sp>
        <p:nvSpPr>
          <p:cNvPr id="4" name="Content Placeholder 3">
            <a:extLst>
              <a:ext uri="{FF2B5EF4-FFF2-40B4-BE49-F238E27FC236}">
                <a16:creationId xmlns:a16="http://schemas.microsoft.com/office/drawing/2014/main" id="{D355C61F-C8F1-4977-8E1F-F16C0D9EA88C}"/>
              </a:ext>
            </a:extLst>
          </p:cNvPr>
          <p:cNvSpPr>
            <a:spLocks noGrp="1"/>
          </p:cNvSpPr>
          <p:nvPr>
            <p:ph sz="half" idx="1"/>
          </p:nvPr>
        </p:nvSpPr>
        <p:spPr/>
        <p:txBody>
          <a:bodyPr rtlCol="0"/>
          <a:lstStyle/>
          <a:p>
            <a:pPr marL="0" indent="0" rtl="0">
              <a:buNone/>
            </a:pPr>
            <a:r>
              <a:rPr lang="en-US" dirty="0"/>
              <a:t> </a:t>
            </a:r>
            <a:endParaRPr lang="en-GB" dirty="0"/>
          </a:p>
        </p:txBody>
      </p:sp>
      <p:sp>
        <p:nvSpPr>
          <p:cNvPr id="6" name="Slide Number Placeholder 5">
            <a:extLst>
              <a:ext uri="{FF2B5EF4-FFF2-40B4-BE49-F238E27FC236}">
                <a16:creationId xmlns:a16="http://schemas.microsoft.com/office/drawing/2014/main" id="{1C554D9F-1895-486E-BFBA-905BB2D29E08}"/>
              </a:ext>
            </a:extLst>
          </p:cNvPr>
          <p:cNvSpPr>
            <a:spLocks noGrp="1"/>
          </p:cNvSpPr>
          <p:nvPr>
            <p:ph type="sldNum" sz="quarter" idx="33"/>
          </p:nvPr>
        </p:nvSpPr>
        <p:spPr/>
        <p:txBody>
          <a:bodyPr rtlCol="0"/>
          <a:lstStyle/>
          <a:p>
            <a:pPr rtl="0"/>
            <a:fld id="{19B51A1E-902D-48AF-9020-955120F399B6}" type="slidenum">
              <a:rPr lang="en-GB" smtClean="0"/>
              <a:pPr rtl="0"/>
              <a:t>4</a:t>
            </a:fld>
            <a:endParaRPr lang="en-GB"/>
          </a:p>
        </p:txBody>
      </p:sp>
      <p:sp>
        <p:nvSpPr>
          <p:cNvPr id="7" name="TextBox 6">
            <a:extLst>
              <a:ext uri="{FF2B5EF4-FFF2-40B4-BE49-F238E27FC236}">
                <a16:creationId xmlns:a16="http://schemas.microsoft.com/office/drawing/2014/main" id="{1EB9ED93-13F5-3D06-EC13-A740F163ECAB}"/>
              </a:ext>
            </a:extLst>
          </p:cNvPr>
          <p:cNvSpPr txBox="1"/>
          <p:nvPr/>
        </p:nvSpPr>
        <p:spPr>
          <a:xfrm>
            <a:off x="6531429" y="4002833"/>
            <a:ext cx="5420571" cy="2031325"/>
          </a:xfrm>
          <a:prstGeom prst="rect">
            <a:avLst/>
          </a:prstGeom>
          <a:noFill/>
        </p:spPr>
        <p:txBody>
          <a:bodyPr wrap="square" rtlCol="0">
            <a:spAutoFit/>
          </a:bodyPr>
          <a:lstStyle/>
          <a:p>
            <a:r>
              <a:rPr lang="en-US" dirty="0"/>
              <a:t>Outlining what relevant skills needed and what skills and qualifications the person has</a:t>
            </a:r>
          </a:p>
          <a:p>
            <a:r>
              <a:rPr lang="en-US" dirty="0"/>
              <a:t>Advertising the vacancy</a:t>
            </a:r>
          </a:p>
          <a:p>
            <a:r>
              <a:rPr lang="en-US" dirty="0"/>
              <a:t>Choosing the right person with the right skills</a:t>
            </a:r>
          </a:p>
          <a:p>
            <a:r>
              <a:rPr lang="en-US" dirty="0"/>
              <a:t>Training the staff for the role to the best at his job</a:t>
            </a:r>
          </a:p>
          <a:p>
            <a:endParaRPr lang="en-US" dirty="0"/>
          </a:p>
          <a:p>
            <a:r>
              <a:rPr lang="en-US" dirty="0"/>
              <a:t>  </a:t>
            </a:r>
            <a:endParaRPr lang="en-GB" dirty="0"/>
          </a:p>
        </p:txBody>
      </p:sp>
    </p:spTree>
    <p:extLst>
      <p:ext uri="{BB962C8B-B14F-4D97-AF65-F5344CB8AC3E}">
        <p14:creationId xmlns:p14="http://schemas.microsoft.com/office/powerpoint/2010/main" val="72209879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Placeholder 3">
            <a:extLst>
              <a:ext uri="{FF2B5EF4-FFF2-40B4-BE49-F238E27FC236}">
                <a16:creationId xmlns:a16="http://schemas.microsoft.com/office/drawing/2014/main" id="{F82EFCF0-5831-21B3-4135-7E0DF15F4E50}"/>
              </a:ext>
            </a:extLst>
          </p:cNvPr>
          <p:cNvPicPr>
            <a:picLocks noGrp="1" noChangeAspect="1"/>
          </p:cNvPicPr>
          <p:nvPr>
            <p:ph type="pic" sz="quarter" idx="14"/>
          </p:nvPr>
        </p:nvPicPr>
        <p:blipFill>
          <a:blip r:embed="rId2"/>
          <a:srcRect l="2155" r="2155"/>
          <a:stretch>
            <a:fillRect/>
          </a:stretch>
        </p:blipFill>
        <p:spPr>
          <a:prstGeom prst="rect">
            <a:avLst/>
          </a:prstGeom>
        </p:spPr>
      </p:pic>
      <p:sp>
        <p:nvSpPr>
          <p:cNvPr id="3" name="Title 2">
            <a:extLst>
              <a:ext uri="{FF2B5EF4-FFF2-40B4-BE49-F238E27FC236}">
                <a16:creationId xmlns:a16="http://schemas.microsoft.com/office/drawing/2014/main" id="{98635B36-B0D1-B51A-A595-16EF74BB88A0}"/>
              </a:ext>
            </a:extLst>
          </p:cNvPr>
          <p:cNvSpPr>
            <a:spLocks noGrp="1"/>
          </p:cNvSpPr>
          <p:nvPr>
            <p:ph type="title"/>
          </p:nvPr>
        </p:nvSpPr>
        <p:spPr>
          <a:xfrm>
            <a:off x="6096000" y="1869795"/>
            <a:ext cx="5664000" cy="1124345"/>
          </a:xfrm>
        </p:spPr>
        <p:txBody>
          <a:bodyPr/>
          <a:lstStyle/>
          <a:p>
            <a:r>
              <a:rPr lang="en-US" sz="2800" dirty="0">
                <a:latin typeface="Arial" panose="020B0604020202020204" pitchFamily="34" charset="0"/>
                <a:cs typeface="Arial" panose="020B0604020202020204" pitchFamily="34" charset="0"/>
              </a:rPr>
              <a:t>HRM process generally involves stages</a:t>
            </a:r>
            <a:endParaRPr lang="en-GB" sz="2800" dirty="0">
              <a:latin typeface="Arial" panose="020B0604020202020204" pitchFamily="34" charset="0"/>
              <a:cs typeface="Arial" panose="020B0604020202020204" pitchFamily="34" charset="0"/>
            </a:endParaRPr>
          </a:p>
        </p:txBody>
      </p:sp>
      <p:sp>
        <p:nvSpPr>
          <p:cNvPr id="5" name="Content Placeholder 4">
            <a:extLst>
              <a:ext uri="{FF2B5EF4-FFF2-40B4-BE49-F238E27FC236}">
                <a16:creationId xmlns:a16="http://schemas.microsoft.com/office/drawing/2014/main" id="{13AB12BD-47D6-A1E6-65B4-A798321C42F4}"/>
              </a:ext>
            </a:extLst>
          </p:cNvPr>
          <p:cNvSpPr>
            <a:spLocks noGrp="1"/>
          </p:cNvSpPr>
          <p:nvPr>
            <p:ph sz="half" idx="1"/>
          </p:nvPr>
        </p:nvSpPr>
        <p:spPr>
          <a:xfrm>
            <a:off x="6288000" y="2994140"/>
            <a:ext cx="5472000" cy="3197859"/>
          </a:xfrm>
        </p:spPr>
        <p:txBody>
          <a:bodyPr/>
          <a:lstStyle/>
          <a:p>
            <a:r>
              <a:rPr lang="en-US" dirty="0"/>
              <a:t>1.Recruitment: identifying job vacancies and sourcing candidates.</a:t>
            </a:r>
          </a:p>
          <a:p>
            <a:r>
              <a:rPr lang="en-US" dirty="0"/>
              <a:t>2.selection: Screening and interviewing than selecting the most suitable candidates.</a:t>
            </a:r>
          </a:p>
          <a:p>
            <a:r>
              <a:rPr lang="en-US" dirty="0"/>
              <a:t>3.Onboarding: Introducing the new hires staff to the company's polices and rules and the roles.</a:t>
            </a:r>
          </a:p>
          <a:p>
            <a:r>
              <a:rPr lang="en-US" dirty="0"/>
              <a:t>4. Training and development: Providing ongoing training and support for the employee.</a:t>
            </a:r>
          </a:p>
          <a:p>
            <a:r>
              <a:rPr lang="en-US" dirty="0"/>
              <a:t>5. Performance management: Assessing and the employees performance. </a:t>
            </a:r>
            <a:endParaRPr lang="en-GB" dirty="0"/>
          </a:p>
        </p:txBody>
      </p:sp>
      <p:sp>
        <p:nvSpPr>
          <p:cNvPr id="6" name="Footer Placeholder 5">
            <a:extLst>
              <a:ext uri="{FF2B5EF4-FFF2-40B4-BE49-F238E27FC236}">
                <a16:creationId xmlns:a16="http://schemas.microsoft.com/office/drawing/2014/main" id="{A0F426BC-1010-2694-05E6-B7ECDBB7012E}"/>
              </a:ext>
            </a:extLst>
          </p:cNvPr>
          <p:cNvSpPr>
            <a:spLocks noGrp="1"/>
          </p:cNvSpPr>
          <p:nvPr>
            <p:ph type="ftr" sz="quarter" idx="13"/>
          </p:nvPr>
        </p:nvSpPr>
        <p:spPr/>
        <p:txBody>
          <a:bodyPr/>
          <a:lstStyle/>
          <a:p>
            <a:pPr rtl="0"/>
            <a:r>
              <a:rPr lang="en-GB" noProof="0" dirty="0"/>
              <a:t>Fig 1(Add ahttps://www.mysalaryscale.com/blog/wp-content/uploads/2019/11/What-is-recruitment-recruitment-process.jpg footer)</a:t>
            </a:r>
          </a:p>
        </p:txBody>
      </p:sp>
      <p:sp>
        <p:nvSpPr>
          <p:cNvPr id="7" name="Slide Number Placeholder 6">
            <a:extLst>
              <a:ext uri="{FF2B5EF4-FFF2-40B4-BE49-F238E27FC236}">
                <a16:creationId xmlns:a16="http://schemas.microsoft.com/office/drawing/2014/main" id="{F1E9596B-FFB5-6A39-3FB7-403FA462C805}"/>
              </a:ext>
            </a:extLst>
          </p:cNvPr>
          <p:cNvSpPr>
            <a:spLocks noGrp="1"/>
          </p:cNvSpPr>
          <p:nvPr>
            <p:ph type="sldNum" sz="quarter" idx="33"/>
          </p:nvPr>
        </p:nvSpPr>
        <p:spPr/>
        <p:txBody>
          <a:bodyPr/>
          <a:lstStyle/>
          <a:p>
            <a:pPr rtl="0"/>
            <a:fld id="{19B51A1E-902D-48AF-9020-955120F399B6}" type="slidenum">
              <a:rPr lang="en-GB" noProof="0" smtClean="0"/>
              <a:pPr rtl="0"/>
              <a:t>5</a:t>
            </a:fld>
            <a:endParaRPr lang="en-GB" noProof="0"/>
          </a:p>
        </p:txBody>
      </p:sp>
    </p:spTree>
    <p:extLst>
      <p:ext uri="{BB962C8B-B14F-4D97-AF65-F5344CB8AC3E}">
        <p14:creationId xmlns:p14="http://schemas.microsoft.com/office/powerpoint/2010/main" val="20606766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Placeholder 10" descr="Desk with computer, phone, books etc.">
            <a:extLst>
              <a:ext uri="{FF2B5EF4-FFF2-40B4-BE49-F238E27FC236}">
                <a16:creationId xmlns:a16="http://schemas.microsoft.com/office/drawing/2014/main" id="{2E7ADBC3-DECA-9F4C-9289-9E43C727592F}"/>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ctrTitle"/>
          </p:nvPr>
        </p:nvSpPr>
        <p:spPr>
          <a:xfrm>
            <a:off x="1552575" y="2204792"/>
            <a:ext cx="8228013" cy="1944000"/>
          </a:xfrm>
        </p:spPr>
        <p:txBody>
          <a:bodyPr rtlCol="0"/>
          <a:lstStyle/>
          <a:p>
            <a:pPr algn="ctr" rtl="0"/>
            <a:r>
              <a:rPr lang="en-US" dirty="0">
                <a:latin typeface="Arial" panose="020B0604020202020204" pitchFamily="34" charset="0"/>
                <a:cs typeface="Arial" panose="020B0604020202020204" pitchFamily="34" charset="0"/>
              </a:rPr>
              <a:t>Recruitment selection</a:t>
            </a:r>
            <a:endParaRPr lang="en-GB" dirty="0">
              <a:latin typeface="Arial" panose="020B0604020202020204" pitchFamily="34" charset="0"/>
              <a:cs typeface="Arial" panose="020B0604020202020204" pitchFamily="34" charset="0"/>
            </a:endParaRPr>
          </a:p>
        </p:txBody>
      </p:sp>
      <p:sp>
        <p:nvSpPr>
          <p:cNvPr id="14" name="Text Placeholder 13">
            <a:extLst>
              <a:ext uri="{FF2B5EF4-FFF2-40B4-BE49-F238E27FC236}">
                <a16:creationId xmlns:a16="http://schemas.microsoft.com/office/drawing/2014/main" id="{F278402B-CA7D-4F5B-B3FA-ED74AB3CFB6C}"/>
              </a:ext>
            </a:extLst>
          </p:cNvPr>
          <p:cNvSpPr>
            <a:spLocks noGrp="1"/>
          </p:cNvSpPr>
          <p:nvPr>
            <p:ph type="body" sz="quarter" idx="13"/>
          </p:nvPr>
        </p:nvSpPr>
        <p:spPr>
          <a:xfrm>
            <a:off x="1552575" y="4148860"/>
            <a:ext cx="8228013" cy="1944000"/>
          </a:xfrm>
        </p:spPr>
        <p:txBody>
          <a:bodyPr rtlCol="0"/>
          <a:lstStyle/>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Outline what job needs employee</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Advertise job vacancy</a:t>
            </a:r>
          </a:p>
          <a:p>
            <a:pPr marL="285750" indent="-285750" algn="l" rtl="0">
              <a:buFont typeface="Arial" panose="020B0604020202020204" pitchFamily="34" charset="0"/>
              <a:buChar char="•"/>
            </a:pPr>
            <a:r>
              <a:rPr lang="en-US" sz="2400" b="1" dirty="0">
                <a:latin typeface="Arial" panose="020B0604020202020204" pitchFamily="34" charset="0"/>
                <a:cs typeface="Arial" panose="020B0604020202020204" pitchFamily="34" charset="0"/>
              </a:rPr>
              <a:t>Screening suitable candidates  </a:t>
            </a:r>
            <a:endParaRPr lang="en-GB" sz="2400" b="1" dirty="0">
              <a:latin typeface="Arial" panose="020B0604020202020204" pitchFamily="34" charset="0"/>
              <a:cs typeface="Arial" panose="020B0604020202020204" pitchFamily="34" charset="0"/>
            </a:endParaRPr>
          </a:p>
        </p:txBody>
      </p:sp>
      <p:sp>
        <p:nvSpPr>
          <p:cNvPr id="5" name="Slide Number Placeholder 4">
            <a:extLst>
              <a:ext uri="{FF2B5EF4-FFF2-40B4-BE49-F238E27FC236}">
                <a16:creationId xmlns:a16="http://schemas.microsoft.com/office/drawing/2014/main" id="{BDD5A594-D852-43BB-B591-E9D9027253BD}"/>
              </a:ext>
            </a:extLst>
          </p:cNvPr>
          <p:cNvSpPr>
            <a:spLocks noGrp="1"/>
          </p:cNvSpPr>
          <p:nvPr>
            <p:ph type="sldNum" sz="quarter" idx="12"/>
          </p:nvPr>
        </p:nvSpPr>
        <p:spPr/>
        <p:txBody>
          <a:bodyPr rtlCol="0"/>
          <a:lstStyle/>
          <a:p>
            <a:pPr rtl="0"/>
            <a:fld id="{19B51A1E-902D-48AF-9020-955120F399B6}" type="slidenum">
              <a:rPr lang="en-GB" smtClean="0"/>
              <a:pPr rtl="0"/>
              <a:t>6</a:t>
            </a:fld>
            <a:endParaRPr lang="en-GB"/>
          </a:p>
        </p:txBody>
      </p:sp>
    </p:spTree>
    <p:extLst>
      <p:ext uri="{BB962C8B-B14F-4D97-AF65-F5344CB8AC3E}">
        <p14:creationId xmlns:p14="http://schemas.microsoft.com/office/powerpoint/2010/main" val="40916746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pic>
        <p:nvPicPr>
          <p:cNvPr id="23" name="Picture Placeholder 22" descr="Woman on laptop smiling">
            <a:extLst>
              <a:ext uri="{FF2B5EF4-FFF2-40B4-BE49-F238E27FC236}">
                <a16:creationId xmlns:a16="http://schemas.microsoft.com/office/drawing/2014/main" id="{35E3CE9E-B03C-CB4B-A83A-D3265C7A0545}"/>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p:pic>
      <p:sp>
        <p:nvSpPr>
          <p:cNvPr id="3" name="Title 2">
            <a:extLst>
              <a:ext uri="{FF2B5EF4-FFF2-40B4-BE49-F238E27FC236}">
                <a16:creationId xmlns:a16="http://schemas.microsoft.com/office/drawing/2014/main" id="{200B3D2B-613A-41BE-987D-E6A1324B456D}"/>
              </a:ext>
            </a:extLst>
          </p:cNvPr>
          <p:cNvSpPr>
            <a:spLocks noGrp="1"/>
          </p:cNvSpPr>
          <p:nvPr>
            <p:ph type="title"/>
          </p:nvPr>
        </p:nvSpPr>
        <p:spPr>
          <a:xfrm>
            <a:off x="-1700" y="2156226"/>
            <a:ext cx="6097700" cy="1958400"/>
          </a:xfrm>
        </p:spPr>
        <p:txBody>
          <a:bodyPr rtlCol="0"/>
          <a:lstStyle/>
          <a:p>
            <a:pPr rtl="0"/>
            <a:r>
              <a:rPr lang="en-US" sz="3200" dirty="0"/>
              <a:t>Select  employees  with the skills </a:t>
            </a:r>
            <a:br>
              <a:rPr lang="en-US" sz="3200" dirty="0"/>
            </a:br>
            <a:r>
              <a:rPr lang="en-US" sz="3200" dirty="0"/>
              <a:t>needed to fill job role </a:t>
            </a:r>
            <a:br>
              <a:rPr lang="en-US" sz="3200" dirty="0"/>
            </a:br>
            <a:r>
              <a:rPr lang="en-US" sz="3200" dirty="0"/>
              <a:t>Interview suitable candidates</a:t>
            </a:r>
            <a:endParaRPr lang="en-GB" sz="3200" dirty="0"/>
          </a:p>
        </p:txBody>
      </p:sp>
      <p:sp>
        <p:nvSpPr>
          <p:cNvPr id="10" name="Text Placeholder 9">
            <a:extLst>
              <a:ext uri="{FF2B5EF4-FFF2-40B4-BE49-F238E27FC236}">
                <a16:creationId xmlns:a16="http://schemas.microsoft.com/office/drawing/2014/main" id="{2972F17A-D965-40B9-8ABB-C634072DBCC0}"/>
              </a:ext>
            </a:extLst>
          </p:cNvPr>
          <p:cNvSpPr>
            <a:spLocks noGrp="1"/>
          </p:cNvSpPr>
          <p:nvPr>
            <p:ph type="body" sz="quarter" idx="13"/>
          </p:nvPr>
        </p:nvSpPr>
        <p:spPr>
          <a:xfrm>
            <a:off x="0" y="4110760"/>
            <a:ext cx="4902200" cy="1100565"/>
          </a:xfrm>
        </p:spPr>
        <p:txBody>
          <a:bodyPr rtlCol="0"/>
          <a:lstStyle/>
          <a:p>
            <a:pPr rtl="0"/>
            <a:endParaRPr lang="en-GB" dirty="0"/>
          </a:p>
        </p:txBody>
      </p:sp>
      <p:sp>
        <p:nvSpPr>
          <p:cNvPr id="5" name="Slide Number Placeholder 4">
            <a:extLst>
              <a:ext uri="{FF2B5EF4-FFF2-40B4-BE49-F238E27FC236}">
                <a16:creationId xmlns:a16="http://schemas.microsoft.com/office/drawing/2014/main" id="{F6964141-6F81-4947-A236-746D94ED3F6F}"/>
              </a:ext>
            </a:extLst>
          </p:cNvPr>
          <p:cNvSpPr>
            <a:spLocks noGrp="1"/>
          </p:cNvSpPr>
          <p:nvPr>
            <p:ph type="sldNum" sz="quarter" idx="12"/>
          </p:nvPr>
        </p:nvSpPr>
        <p:spPr/>
        <p:txBody>
          <a:bodyPr rtlCol="0"/>
          <a:lstStyle/>
          <a:p>
            <a:pPr rtl="0"/>
            <a:fld id="{19B51A1E-902D-48AF-9020-955120F399B6}" type="slidenum">
              <a:rPr lang="en-GB" smtClean="0"/>
              <a:pPr rtl="0"/>
              <a:t>7</a:t>
            </a:fld>
            <a:endParaRPr lang="en-GB" dirty="0"/>
          </a:p>
        </p:txBody>
      </p:sp>
    </p:spTree>
    <p:extLst>
      <p:ext uri="{BB962C8B-B14F-4D97-AF65-F5344CB8AC3E}">
        <p14:creationId xmlns:p14="http://schemas.microsoft.com/office/powerpoint/2010/main" val="21176954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2" name="Picture Placeholder 11" descr="conference room">
            <a:extLst>
              <a:ext uri="{FF2B5EF4-FFF2-40B4-BE49-F238E27FC236}">
                <a16:creationId xmlns:a16="http://schemas.microsoft.com/office/drawing/2014/main" id="{8F5AE0D5-C196-A947-8AFE-449A48B26153}"/>
              </a:ext>
            </a:extLst>
          </p:cNvPr>
          <p:cNvPicPr>
            <a:picLocks noGrp="1" noChangeAspect="1"/>
          </p:cNvPicPr>
          <p:nvPr>
            <p:ph type="pic" sz="quarter" idx="14"/>
          </p:nvPr>
        </p:nvPicPr>
        <p:blipFill>
          <a:blip r:embed="rId3" cstate="screen">
            <a:extLst>
              <a:ext uri="{28A0092B-C50C-407E-A947-70E740481C1C}">
                <a14:useLocalDpi xmlns:a14="http://schemas.microsoft.com/office/drawing/2010/main"/>
              </a:ext>
            </a:extLst>
          </a:blip>
          <a:srcRect t="45" b="45"/>
          <a:stretch>
            <a:fillRect/>
          </a:stretch>
        </p:blipFill>
        <p:spPr/>
      </p:pic>
      <p:sp>
        <p:nvSpPr>
          <p:cNvPr id="4" name="Content Placeholder 3">
            <a:extLst>
              <a:ext uri="{FF2B5EF4-FFF2-40B4-BE49-F238E27FC236}">
                <a16:creationId xmlns:a16="http://schemas.microsoft.com/office/drawing/2014/main" id="{3B86E961-B76E-423F-995E-11B31E921437}"/>
              </a:ext>
            </a:extLst>
          </p:cNvPr>
          <p:cNvSpPr>
            <a:spLocks noGrp="1"/>
          </p:cNvSpPr>
          <p:nvPr>
            <p:ph sz="half" idx="1"/>
          </p:nvPr>
        </p:nvSpPr>
        <p:spPr>
          <a:xfrm>
            <a:off x="5643797" y="884420"/>
            <a:ext cx="6116203" cy="4781862"/>
          </a:xfrm>
        </p:spPr>
        <p:txBody>
          <a:bodyPr rtlCol="0" anchor="t"/>
          <a:lstStyle/>
          <a:p>
            <a:pPr marL="457200" indent="-457200" algn="l" rtl="0">
              <a:buFont typeface="Arial" panose="020B0604020202020204" pitchFamily="34" charset="0"/>
              <a:buChar char="•"/>
            </a:pPr>
            <a:r>
              <a:rPr lang="en-GB" sz="3200" dirty="0"/>
              <a:t>Employee orientation process</a:t>
            </a:r>
          </a:p>
          <a:p>
            <a:pPr marL="457200" indent="-457200" algn="l" rtl="0">
              <a:buFont typeface="Arial" panose="020B0604020202020204" pitchFamily="34" charset="0"/>
              <a:buChar char="•"/>
            </a:pPr>
            <a:r>
              <a:rPr lang="en-GB" sz="3200" dirty="0"/>
              <a:t>Vision and mission of the company  </a:t>
            </a:r>
          </a:p>
          <a:p>
            <a:pPr marL="457200" indent="-457200" algn="l" rtl="0">
              <a:buFont typeface="Arial" panose="020B0604020202020204" pitchFamily="34" charset="0"/>
              <a:buChar char="•"/>
            </a:pPr>
            <a:r>
              <a:rPr lang="en-GB" sz="3200" dirty="0"/>
              <a:t>Employee benefits </a:t>
            </a:r>
          </a:p>
          <a:p>
            <a:pPr marL="457200" indent="-457200" algn="l" rtl="0">
              <a:buFont typeface="Arial" panose="020B0604020202020204" pitchFamily="34" charset="0"/>
              <a:buChar char="•"/>
            </a:pPr>
            <a:r>
              <a:rPr lang="en-GB" sz="3200" dirty="0"/>
              <a:t>Employees progression periods done on time</a:t>
            </a:r>
          </a:p>
          <a:p>
            <a:pPr marL="457200" indent="-457200" algn="l" rtl="0">
              <a:buFont typeface="Arial" panose="020B0604020202020204" pitchFamily="34" charset="0"/>
              <a:buChar char="•"/>
            </a:pPr>
            <a:r>
              <a:rPr lang="en-GB" sz="3200" dirty="0"/>
              <a:t>Company benefits</a:t>
            </a:r>
          </a:p>
        </p:txBody>
      </p:sp>
      <p:sp>
        <p:nvSpPr>
          <p:cNvPr id="6" name="Slide Number Placeholder 5">
            <a:extLst>
              <a:ext uri="{FF2B5EF4-FFF2-40B4-BE49-F238E27FC236}">
                <a16:creationId xmlns:a16="http://schemas.microsoft.com/office/drawing/2014/main" id="{70202D98-AA1E-41BB-B94E-180311759C13}"/>
              </a:ext>
            </a:extLst>
          </p:cNvPr>
          <p:cNvSpPr>
            <a:spLocks noGrp="1"/>
          </p:cNvSpPr>
          <p:nvPr>
            <p:ph type="sldNum" sz="quarter" idx="15"/>
          </p:nvPr>
        </p:nvSpPr>
        <p:spPr/>
        <p:txBody>
          <a:bodyPr rtlCol="0"/>
          <a:lstStyle/>
          <a:p>
            <a:pPr rtl="0"/>
            <a:fld id="{19B51A1E-902D-48AF-9020-955120F399B6}" type="slidenum">
              <a:rPr lang="en-GB" smtClean="0"/>
              <a:pPr rtl="0"/>
              <a:t>8</a:t>
            </a:fld>
            <a:endParaRPr lang="en-GB"/>
          </a:p>
        </p:txBody>
      </p:sp>
      <p:sp>
        <p:nvSpPr>
          <p:cNvPr id="11" name="Title 10" hidden="1">
            <a:extLst>
              <a:ext uri="{FF2B5EF4-FFF2-40B4-BE49-F238E27FC236}">
                <a16:creationId xmlns:a16="http://schemas.microsoft.com/office/drawing/2014/main" id="{C5462610-1D7E-437B-B516-F30D9A789B9B}"/>
              </a:ext>
            </a:extLst>
          </p:cNvPr>
          <p:cNvSpPr>
            <a:spLocks noGrp="1"/>
          </p:cNvSpPr>
          <p:nvPr>
            <p:ph type="title"/>
          </p:nvPr>
        </p:nvSpPr>
        <p:spPr/>
        <p:txBody>
          <a:bodyPr rtlCol="0"/>
          <a:lstStyle/>
          <a:p>
            <a:pPr rtl="0"/>
            <a:r>
              <a:rPr lang="en-gb"/>
              <a:t>Large image</a:t>
            </a:r>
          </a:p>
        </p:txBody>
      </p:sp>
    </p:spTree>
    <p:extLst>
      <p:ext uri="{BB962C8B-B14F-4D97-AF65-F5344CB8AC3E}">
        <p14:creationId xmlns:p14="http://schemas.microsoft.com/office/powerpoint/2010/main" val="6652193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A28DF1EA-67FF-3628-D682-4313D01916D5}"/>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32EF5683-3654-A9D3-DFB7-66C038FAA9CE}"/>
              </a:ext>
            </a:extLst>
          </p:cNvPr>
          <p:cNvSpPr>
            <a:spLocks noGrp="1"/>
          </p:cNvSpPr>
          <p:nvPr>
            <p:ph type="sldNum" sz="quarter" idx="13"/>
          </p:nvPr>
        </p:nvSpPr>
        <p:spPr/>
        <p:txBody>
          <a:bodyPr/>
          <a:lstStyle/>
          <a:p>
            <a:pPr rtl="0"/>
            <a:fld id="{19B51A1E-902D-48AF-9020-955120F399B6}" type="slidenum">
              <a:rPr lang="en-GB" noProof="0" smtClean="0"/>
              <a:pPr rtl="0"/>
              <a:t>9</a:t>
            </a:fld>
            <a:endParaRPr lang="en-GB" noProof="0"/>
          </a:p>
        </p:txBody>
      </p:sp>
      <p:sp>
        <p:nvSpPr>
          <p:cNvPr id="4" name="Title 3">
            <a:extLst>
              <a:ext uri="{FF2B5EF4-FFF2-40B4-BE49-F238E27FC236}">
                <a16:creationId xmlns:a16="http://schemas.microsoft.com/office/drawing/2014/main" id="{8C704EAA-D691-36BA-0BEF-8DCFB7814959}"/>
              </a:ext>
            </a:extLst>
          </p:cNvPr>
          <p:cNvSpPr>
            <a:spLocks noGrp="1"/>
          </p:cNvSpPr>
          <p:nvPr>
            <p:ph type="title"/>
          </p:nvPr>
        </p:nvSpPr>
        <p:spPr>
          <a:xfrm>
            <a:off x="432000" y="391887"/>
            <a:ext cx="11328000" cy="5271796"/>
          </a:xfrm>
        </p:spPr>
        <p:txBody>
          <a:bodyPr/>
          <a:lstStyle/>
          <a:p>
            <a:pPr>
              <a:lnSpc>
                <a:spcPct val="150000"/>
              </a:lnSpc>
            </a:pPr>
            <a:r>
              <a:rPr lang="en-US" sz="2400" b="0" dirty="0">
                <a:latin typeface="Arial" panose="020B0604020202020204" pitchFamily="34" charset="0"/>
                <a:cs typeface="Arial" panose="020B0604020202020204" pitchFamily="34" charset="0"/>
              </a:rPr>
              <a:t>Cost leadership process</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With the management of human resources is a basic part for every company's concern.</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It is associated with the people at work and their relationship with the management of the organization goals and mission statement.  </a:t>
            </a:r>
            <a:br>
              <a:rPr lang="en-US" sz="2400" b="0" dirty="0">
                <a:latin typeface="Arial" panose="020B0604020202020204" pitchFamily="34" charset="0"/>
                <a:cs typeface="Arial" panose="020B0604020202020204" pitchFamily="34" charset="0"/>
              </a:rPr>
            </a:br>
            <a:r>
              <a:rPr lang="en-US" sz="2400" b="0" dirty="0">
                <a:latin typeface="Arial" panose="020B0604020202020204" pitchFamily="34" charset="0"/>
                <a:cs typeface="Arial" panose="020B0604020202020204" pitchFamily="34" charset="0"/>
              </a:rPr>
              <a:t>Recruitment of efficient staff is one of the important activities as it generates the human capital for the organization to succeed with </a:t>
            </a:r>
            <a:r>
              <a:rPr lang="en-US" sz="2400" b="0">
                <a:latin typeface="Arial" panose="020B0604020202020204" pitchFamily="34" charset="0"/>
                <a:cs typeface="Arial" panose="020B0604020202020204" pitchFamily="34" charset="0"/>
              </a:rPr>
              <a:t>the company. </a:t>
            </a:r>
            <a:endParaRPr lang="en-GB" sz="2400" b="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95884105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C88A9D-BC81-BAF1-ED63-0A05F2A8B46E}"/>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195F1BCA-8239-1123-422D-2E4ABFFD0774}"/>
              </a:ext>
            </a:extLst>
          </p:cNvPr>
          <p:cNvSpPr>
            <a:spLocks noGrp="1"/>
          </p:cNvSpPr>
          <p:nvPr>
            <p:ph type="sldNum" sz="quarter" idx="13"/>
          </p:nvPr>
        </p:nvSpPr>
        <p:spPr/>
        <p:txBody>
          <a:bodyPr/>
          <a:lstStyle/>
          <a:p>
            <a:pPr rtl="0"/>
            <a:fld id="{19B51A1E-902D-48AF-9020-955120F399B6}" type="slidenum">
              <a:rPr lang="en-GB" noProof="0" smtClean="0"/>
              <a:pPr rtl="0"/>
              <a:t>10</a:t>
            </a:fld>
            <a:endParaRPr lang="en-GB" noProof="0"/>
          </a:p>
        </p:txBody>
      </p:sp>
      <p:sp>
        <p:nvSpPr>
          <p:cNvPr id="4" name="Title 3">
            <a:extLst>
              <a:ext uri="{FF2B5EF4-FFF2-40B4-BE49-F238E27FC236}">
                <a16:creationId xmlns:a16="http://schemas.microsoft.com/office/drawing/2014/main" id="{8E011F55-E4C1-EEA5-8C50-D7FEAC63F951}"/>
              </a:ext>
            </a:extLst>
          </p:cNvPr>
          <p:cNvSpPr>
            <a:spLocks noGrp="1"/>
          </p:cNvSpPr>
          <p:nvPr>
            <p:ph type="title"/>
          </p:nvPr>
        </p:nvSpPr>
        <p:spPr>
          <a:xfrm>
            <a:off x="432000" y="431999"/>
            <a:ext cx="11328000" cy="986253"/>
          </a:xfrm>
        </p:spPr>
        <p:txBody>
          <a:bodyPr/>
          <a:lstStyle/>
          <a:p>
            <a:r>
              <a:rPr lang="en-GB" dirty="0"/>
              <a:t>How HRM use competitive advantage resourcefully  to  save time and money and recourses.</a:t>
            </a:r>
          </a:p>
        </p:txBody>
      </p:sp>
      <p:sp>
        <p:nvSpPr>
          <p:cNvPr id="9" name="TextBox 8">
            <a:extLst>
              <a:ext uri="{FF2B5EF4-FFF2-40B4-BE49-F238E27FC236}">
                <a16:creationId xmlns:a16="http://schemas.microsoft.com/office/drawing/2014/main" id="{5BADBDF6-63F4-22EF-C40C-9D12FDFB0918}"/>
              </a:ext>
            </a:extLst>
          </p:cNvPr>
          <p:cNvSpPr txBox="1"/>
          <p:nvPr/>
        </p:nvSpPr>
        <p:spPr>
          <a:xfrm>
            <a:off x="5645020" y="2995126"/>
            <a:ext cx="914400" cy="914400"/>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A0D9671F-495D-2605-D9FF-8E842A39758D}"/>
              </a:ext>
            </a:extLst>
          </p:cNvPr>
          <p:cNvSpPr txBox="1"/>
          <p:nvPr/>
        </p:nvSpPr>
        <p:spPr>
          <a:xfrm>
            <a:off x="718455" y="1418253"/>
            <a:ext cx="7343193" cy="4247317"/>
          </a:xfrm>
          <a:prstGeom prst="rect">
            <a:avLst/>
          </a:prstGeom>
          <a:solidFill>
            <a:schemeClr val="accent1">
              <a:lumMod val="20000"/>
              <a:lumOff val="80000"/>
            </a:schemeClr>
          </a:solidFill>
        </p:spPr>
        <p:txBody>
          <a:bodyPr wrap="square" rtlCol="0">
            <a:spAutoFit/>
          </a:bodyPr>
          <a:lstStyle/>
          <a:p>
            <a:r>
              <a:rPr lang="en-US" dirty="0"/>
              <a:t>Cost leadership strategy is one of Porter’s</a:t>
            </a:r>
          </a:p>
          <a:p>
            <a:r>
              <a:rPr lang="en-US" dirty="0"/>
              <a:t>generic strategies. Organizations pursuing a Human factor as the organizations main resource.</a:t>
            </a:r>
          </a:p>
          <a:p>
            <a:r>
              <a:rPr lang="en-US" dirty="0"/>
              <a:t>To develop  a competitive advantage of the organization Micheal porter, subsequently argues that people have become a significant differencing factor for the organization for example managers have to select people who are better trained and that who are intelligent in the role they will be holding  and who are more motivated and committed to the organizations mission and overall goal for example finding expert person with for the job with the most experience in that line off work. </a:t>
            </a:r>
          </a:p>
          <a:p>
            <a:r>
              <a:rPr lang="en-US" dirty="0"/>
              <a:t>Critically analyzing porters' theory,  it can work in certain job roles but may not work in certain roles for example employees that are overqualified for example is a cleaner in a company the employee can find it hard to concentrate in the role of cleaning and needs questions answered and would like to change the way the company does the work.       </a:t>
            </a:r>
            <a:endParaRPr lang="en-GB" dirty="0"/>
          </a:p>
        </p:txBody>
      </p:sp>
    </p:spTree>
    <p:extLst>
      <p:ext uri="{BB962C8B-B14F-4D97-AF65-F5344CB8AC3E}">
        <p14:creationId xmlns:p14="http://schemas.microsoft.com/office/powerpoint/2010/main" val="34992070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0EC717D-4571-FE2C-1AF7-AB0A68D369F3}"/>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646DE07D-5689-41A5-191D-EFD0CA5CA1F8}"/>
              </a:ext>
            </a:extLst>
          </p:cNvPr>
          <p:cNvSpPr>
            <a:spLocks noGrp="1"/>
          </p:cNvSpPr>
          <p:nvPr>
            <p:ph type="sldNum" sz="quarter" idx="13"/>
          </p:nvPr>
        </p:nvSpPr>
        <p:spPr/>
        <p:txBody>
          <a:bodyPr/>
          <a:lstStyle/>
          <a:p>
            <a:pPr rtl="0"/>
            <a:fld id="{19B51A1E-902D-48AF-9020-955120F399B6}" type="slidenum">
              <a:rPr lang="en-GB" noProof="0" smtClean="0"/>
              <a:pPr rtl="0"/>
              <a:t>11</a:t>
            </a:fld>
            <a:endParaRPr lang="en-GB" noProof="0"/>
          </a:p>
        </p:txBody>
      </p:sp>
      <p:sp>
        <p:nvSpPr>
          <p:cNvPr id="4" name="Title 3">
            <a:extLst>
              <a:ext uri="{FF2B5EF4-FFF2-40B4-BE49-F238E27FC236}">
                <a16:creationId xmlns:a16="http://schemas.microsoft.com/office/drawing/2014/main" id="{C26312EC-78AF-D2A8-A294-CE3C3FCC5AEA}"/>
              </a:ext>
            </a:extLst>
          </p:cNvPr>
          <p:cNvSpPr>
            <a:spLocks noGrp="1"/>
          </p:cNvSpPr>
          <p:nvPr>
            <p:ph type="title"/>
          </p:nvPr>
        </p:nvSpPr>
        <p:spPr>
          <a:xfrm>
            <a:off x="432000" y="1427583"/>
            <a:ext cx="11328000" cy="5215811"/>
          </a:xfrm>
          <a:solidFill>
            <a:schemeClr val="tx2">
              <a:lumMod val="20000"/>
              <a:lumOff val="80000"/>
            </a:schemeClr>
          </a:solidFill>
          <a:ln>
            <a:solidFill>
              <a:schemeClr val="bg2"/>
            </a:solidFill>
          </a:ln>
        </p:spPr>
        <p:txBody>
          <a:bodyPr/>
          <a:lstStyle/>
          <a:p>
            <a:pPr>
              <a:lnSpc>
                <a:spcPct val="150000"/>
              </a:lnSpc>
            </a:pPr>
            <a:r>
              <a:rPr lang="en-US" sz="2000" b="0" dirty="0">
                <a:latin typeface="Arial" panose="020B0604020202020204" pitchFamily="34" charset="0"/>
                <a:cs typeface="Arial" panose="020B0604020202020204" pitchFamily="34" charset="0"/>
              </a:rPr>
              <a:t>According to Hilton, “HRM at the Hilton Group plc and it can have issues some of the human resources issues that may arise for example Hilton operates internationally worldwide with 500 hotels having over 60,000 employees in 50 countries.”  For example, employment laws in the country must be followed for instant in U.K minimum wage and employees rights must be always followed.</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Expansion in 1999 has led Hilton hotels  to determine customer expectations of the Hilton hotel brand. </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Which has directed to the development of Hilton’s worldwide quality initiative, “Equilibrium”. </a:t>
            </a:r>
            <a:br>
              <a:rPr lang="en-US" sz="2000" b="0" dirty="0">
                <a:latin typeface="Arial" panose="020B0604020202020204" pitchFamily="34" charset="0"/>
                <a:cs typeface="Arial" panose="020B0604020202020204" pitchFamily="34" charset="0"/>
              </a:rPr>
            </a:br>
            <a:r>
              <a:rPr lang="en-US" sz="2000" b="0" dirty="0">
                <a:latin typeface="Arial" panose="020B0604020202020204" pitchFamily="34" charset="0"/>
                <a:cs typeface="Arial" panose="020B0604020202020204" pitchFamily="34" charset="0"/>
              </a:rPr>
              <a:t>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a:t>
            </a:r>
            <a:endParaRPr lang="en-GB" sz="2000" b="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69DCB4EC-E92C-772A-5194-1FAAFD1B2288}"/>
              </a:ext>
            </a:extLst>
          </p:cNvPr>
          <p:cNvSpPr txBox="1"/>
          <p:nvPr/>
        </p:nvSpPr>
        <p:spPr>
          <a:xfrm>
            <a:off x="432001" y="699796"/>
            <a:ext cx="4877118" cy="369332"/>
          </a:xfrm>
          <a:prstGeom prst="rect">
            <a:avLst/>
          </a:prstGeom>
          <a:solidFill>
            <a:schemeClr val="tx2">
              <a:lumMod val="60000"/>
              <a:lumOff val="40000"/>
            </a:schemeClr>
          </a:solidFill>
        </p:spPr>
        <p:txBody>
          <a:bodyPr wrap="square" rtlCol="0">
            <a:spAutoFit/>
          </a:bodyPr>
          <a:lstStyle/>
          <a:p>
            <a:r>
              <a:rPr lang="en-US" b="1" dirty="0"/>
              <a:t>HRM private company HILTON HOTELS LTD</a:t>
            </a:r>
            <a:endParaRPr lang="en-GB" b="1" dirty="0"/>
          </a:p>
        </p:txBody>
      </p:sp>
    </p:spTree>
    <p:extLst>
      <p:ext uri="{BB962C8B-B14F-4D97-AF65-F5344CB8AC3E}">
        <p14:creationId xmlns:p14="http://schemas.microsoft.com/office/powerpoint/2010/main" val="3654204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7FC0DE83-6009-576E-355D-5AE9DE614EE1}"/>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1247248F-8364-6B8D-D653-350EEE4EF460}"/>
              </a:ext>
            </a:extLst>
          </p:cNvPr>
          <p:cNvSpPr>
            <a:spLocks noGrp="1"/>
          </p:cNvSpPr>
          <p:nvPr>
            <p:ph type="sldNum" sz="quarter" idx="13"/>
          </p:nvPr>
        </p:nvSpPr>
        <p:spPr/>
        <p:txBody>
          <a:bodyPr/>
          <a:lstStyle/>
          <a:p>
            <a:pPr rtl="0"/>
            <a:fld id="{19B51A1E-902D-48AF-9020-955120F399B6}" type="slidenum">
              <a:rPr lang="en-GB" noProof="0" smtClean="0"/>
              <a:pPr rtl="0"/>
              <a:t>12</a:t>
            </a:fld>
            <a:endParaRPr lang="en-GB" noProof="0"/>
          </a:p>
        </p:txBody>
      </p:sp>
      <p:sp>
        <p:nvSpPr>
          <p:cNvPr id="4" name="Title 3">
            <a:extLst>
              <a:ext uri="{FF2B5EF4-FFF2-40B4-BE49-F238E27FC236}">
                <a16:creationId xmlns:a16="http://schemas.microsoft.com/office/drawing/2014/main" id="{BE22F151-C8F0-39AD-1FF0-AF2DFFF1B4A8}"/>
              </a:ext>
            </a:extLst>
          </p:cNvPr>
          <p:cNvSpPr>
            <a:spLocks noGrp="1"/>
          </p:cNvSpPr>
          <p:nvPr>
            <p:ph type="title"/>
          </p:nvPr>
        </p:nvSpPr>
        <p:spPr>
          <a:xfrm>
            <a:off x="615820" y="665265"/>
            <a:ext cx="5480179" cy="432000"/>
          </a:xfrm>
          <a:solidFill>
            <a:schemeClr val="bg1">
              <a:lumMod val="95000"/>
            </a:schemeClr>
          </a:solidFill>
        </p:spPr>
        <p:txBody>
          <a:bodyPr/>
          <a:lstStyle/>
          <a:p>
            <a:r>
              <a:rPr lang="en-US" dirty="0"/>
              <a:t>HRM at Hilton Hotels  limited</a:t>
            </a:r>
            <a:endParaRPr lang="en-GB" dirty="0"/>
          </a:p>
        </p:txBody>
      </p:sp>
      <p:sp>
        <p:nvSpPr>
          <p:cNvPr id="5" name="TextBox 4">
            <a:extLst>
              <a:ext uri="{FF2B5EF4-FFF2-40B4-BE49-F238E27FC236}">
                <a16:creationId xmlns:a16="http://schemas.microsoft.com/office/drawing/2014/main" id="{6881538E-B3A9-2A5C-0F20-88E569D98247}"/>
              </a:ext>
            </a:extLst>
          </p:cNvPr>
          <p:cNvSpPr txBox="1"/>
          <p:nvPr/>
        </p:nvSpPr>
        <p:spPr>
          <a:xfrm>
            <a:off x="615820" y="1866122"/>
            <a:ext cx="5480179" cy="3970318"/>
          </a:xfrm>
          <a:prstGeom prst="rect">
            <a:avLst/>
          </a:prstGeom>
          <a:solidFill>
            <a:schemeClr val="bg2">
              <a:lumMod val="90000"/>
            </a:schemeClr>
          </a:solidFill>
        </p:spPr>
        <p:txBody>
          <a:bodyPr wrap="square" rtlCol="0">
            <a:spAutoFit/>
          </a:bodyPr>
          <a:lstStyle/>
          <a:p>
            <a:r>
              <a:rPr lang="en-US" dirty="0"/>
              <a:t>HRM at Hilton hotels is used to recruit and find staff same as a public company for example NHS using recruitment to identify job vacancies and sourcing suitable applicants' selection process to interview the most suitable person for the role and introducing employees to the organization and outlining polices and training and development of the staff and to manage the performances of the employees  Cost leadership at a public company it is not different or varies for example it is the same process used buy a private company and a public company. </a:t>
            </a:r>
          </a:p>
          <a:p>
            <a:r>
              <a:rPr lang="en-GB" dirty="0"/>
              <a:t>The strategy is working for Hilton hotels saving time staff because the employees are valued by the company.    </a:t>
            </a:r>
          </a:p>
        </p:txBody>
      </p:sp>
      <p:pic>
        <p:nvPicPr>
          <p:cNvPr id="7" name="Picture 6" descr="A black and white logo&#10;&#10;Description automatically generated">
            <a:extLst>
              <a:ext uri="{FF2B5EF4-FFF2-40B4-BE49-F238E27FC236}">
                <a16:creationId xmlns:a16="http://schemas.microsoft.com/office/drawing/2014/main" id="{E0095D3B-7CF5-F79A-1A90-05018EFD441E}"/>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6248399" y="1028700"/>
            <a:ext cx="5943599" cy="5016414"/>
          </a:xfrm>
          <a:prstGeom prst="rect">
            <a:avLst/>
          </a:prstGeom>
        </p:spPr>
      </p:pic>
      <p:sp>
        <p:nvSpPr>
          <p:cNvPr id="8" name="TextBox 7">
            <a:extLst>
              <a:ext uri="{FF2B5EF4-FFF2-40B4-BE49-F238E27FC236}">
                <a16:creationId xmlns:a16="http://schemas.microsoft.com/office/drawing/2014/main" id="{A78CB530-C210-5308-F596-920AE03B5231}"/>
              </a:ext>
            </a:extLst>
          </p:cNvPr>
          <p:cNvSpPr txBox="1"/>
          <p:nvPr/>
        </p:nvSpPr>
        <p:spPr>
          <a:xfrm>
            <a:off x="6248399" y="6045114"/>
            <a:ext cx="5943599" cy="230832"/>
          </a:xfrm>
          <a:prstGeom prst="rect">
            <a:avLst/>
          </a:prstGeom>
          <a:noFill/>
        </p:spPr>
        <p:txBody>
          <a:bodyPr wrap="square" rtlCol="0">
            <a:spAutoFit/>
          </a:bodyPr>
          <a:lstStyle/>
          <a:p>
            <a:r>
              <a:rPr lang="en-GB" sz="900" dirty="0">
                <a:highlight>
                  <a:srgbClr val="000000"/>
                </a:highlight>
                <a:hlinkClick r:id="rId3" tooltip="https://www.uscreditcardguide.com/good-free-night-redemptions-in-china-5/"/>
              </a:rPr>
              <a:t>Fig3 This Photo</a:t>
            </a:r>
            <a:r>
              <a:rPr lang="en-GB" sz="900" dirty="0"/>
              <a:t> by Unknown Author is licensed under </a:t>
            </a:r>
            <a:r>
              <a:rPr lang="en-GB" sz="900" dirty="0" err="1"/>
              <a:t>hilton</a:t>
            </a:r>
            <a:endParaRPr lang="en-GB" sz="900" dirty="0"/>
          </a:p>
        </p:txBody>
      </p:sp>
    </p:spTree>
    <p:extLst>
      <p:ext uri="{BB962C8B-B14F-4D97-AF65-F5344CB8AC3E}">
        <p14:creationId xmlns:p14="http://schemas.microsoft.com/office/powerpoint/2010/main" val="35460989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473C29F-04FE-F62E-09C6-42AB55C1657B}"/>
              </a:ext>
            </a:extLst>
          </p:cNvPr>
          <p:cNvSpPr>
            <a:spLocks noGrp="1"/>
          </p:cNvSpPr>
          <p:nvPr>
            <p:ph type="title"/>
          </p:nvPr>
        </p:nvSpPr>
        <p:spPr>
          <a:xfrm>
            <a:off x="432000" y="432000"/>
            <a:ext cx="11340000" cy="432000"/>
          </a:xfrm>
        </p:spPr>
        <p:txBody>
          <a:bodyPr vert="horz" lIns="0" tIns="0" rIns="0" bIns="0" rtlCol="0" anchor="ctr">
            <a:normAutofit/>
          </a:bodyPr>
          <a:lstStyle/>
          <a:p>
            <a:r>
              <a:rPr lang="en-GB" sz="3000" b="1" kern="1200" spc="-150">
                <a:latin typeface="+mj-lt"/>
                <a:ea typeface="+mj-ea"/>
                <a:cs typeface="+mj-cs"/>
              </a:rPr>
              <a:t>HRM in NHS how it is used</a:t>
            </a:r>
          </a:p>
        </p:txBody>
      </p:sp>
      <p:pic>
        <p:nvPicPr>
          <p:cNvPr id="8" name="Picture 7" descr="A blue and white sign with white letters&#10;&#10;Description automatically generated">
            <a:extLst>
              <a:ext uri="{FF2B5EF4-FFF2-40B4-BE49-F238E27FC236}">
                <a16:creationId xmlns:a16="http://schemas.microsoft.com/office/drawing/2014/main" id="{76354134-E3E3-77E7-91A3-F95AD84BDE8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432000" y="2020359"/>
            <a:ext cx="5472000" cy="3455475"/>
          </a:xfrm>
          <a:prstGeom prst="rect">
            <a:avLst/>
          </a:prstGeom>
          <a:noFill/>
        </p:spPr>
      </p:pic>
      <p:sp>
        <p:nvSpPr>
          <p:cNvPr id="5" name="TextBox 4">
            <a:extLst>
              <a:ext uri="{FF2B5EF4-FFF2-40B4-BE49-F238E27FC236}">
                <a16:creationId xmlns:a16="http://schemas.microsoft.com/office/drawing/2014/main" id="{86FB0C4B-0B1A-A328-75D2-AB8C11790337}"/>
              </a:ext>
            </a:extLst>
          </p:cNvPr>
          <p:cNvSpPr txBox="1"/>
          <p:nvPr/>
        </p:nvSpPr>
        <p:spPr>
          <a:xfrm>
            <a:off x="6299887" y="2020359"/>
            <a:ext cx="5472113" cy="4170891"/>
          </a:xfrm>
          <a:prstGeom prst="rect">
            <a:avLst/>
          </a:prstGeom>
        </p:spPr>
        <p:txBody>
          <a:bodyPr vert="horz" lIns="0" tIns="0" rIns="0" bIns="0" rtlCol="0">
            <a:normAutofit/>
          </a:bodyPr>
          <a:lstStyle/>
          <a:p>
            <a:pPr>
              <a:lnSpc>
                <a:spcPct val="90000"/>
              </a:lnSpc>
              <a:spcAft>
                <a:spcPts val="600"/>
              </a:spcAft>
              <a:buFont typeface="Arial" panose="020B0604020202020204" pitchFamily="34" charset="0"/>
              <a:buChar char="•"/>
            </a:pPr>
            <a:r>
              <a:rPr lang="en-US" dirty="0">
                <a:solidFill>
                  <a:schemeClr val="tx1">
                    <a:lumMod val="75000"/>
                    <a:lumOff val="25000"/>
                  </a:schemeClr>
                </a:solidFill>
              </a:rPr>
              <a:t>NHS use human recourses management process to recruit and find staff same as a private company using recruitment to identify job vacancies and sourcing suitable applicants' selection process to interview the most suitable person for the role and introducing employees to the organization and outlining polices and training and development of the staff and to manage the performances of the employees. Cost leadership at a public company does not varies for example it is the same process used buy a public company. The strategy is working for the NHS with being an efficient process of measuring cost control of its employees in the form of training and holding on to its values. </a:t>
            </a:r>
          </a:p>
          <a:p>
            <a:pPr>
              <a:lnSpc>
                <a:spcPct val="90000"/>
              </a:lnSpc>
              <a:spcAft>
                <a:spcPts val="600"/>
              </a:spcAft>
              <a:buFont typeface="Arial" panose="020B0604020202020204" pitchFamily="34" charset="0"/>
              <a:buChar char="•"/>
            </a:pPr>
            <a:endParaRPr lang="en-GB" dirty="0">
              <a:solidFill>
                <a:schemeClr val="tx1">
                  <a:lumMod val="75000"/>
                  <a:lumOff val="25000"/>
                </a:schemeClr>
              </a:solidFill>
            </a:endParaRPr>
          </a:p>
        </p:txBody>
      </p:sp>
      <p:sp>
        <p:nvSpPr>
          <p:cNvPr id="2" name="Footer Placeholder 1">
            <a:extLst>
              <a:ext uri="{FF2B5EF4-FFF2-40B4-BE49-F238E27FC236}">
                <a16:creationId xmlns:a16="http://schemas.microsoft.com/office/drawing/2014/main" id="{EE44A5F7-E380-5438-4884-F6B24A1A95C4}"/>
              </a:ext>
            </a:extLst>
          </p:cNvPr>
          <p:cNvSpPr>
            <a:spLocks noGrp="1"/>
          </p:cNvSpPr>
          <p:nvPr>
            <p:ph type="ftr" sz="quarter" idx="14"/>
          </p:nvPr>
        </p:nvSpPr>
        <p:spPr>
          <a:xfrm>
            <a:off x="432000" y="6439820"/>
            <a:ext cx="5664000" cy="295062"/>
          </a:xfrm>
        </p:spPr>
        <p:txBody>
          <a:bodyPr vert="horz" lIns="0" tIns="0" rIns="0" bIns="0" rtlCol="0" anchor="ctr">
            <a:normAutofit/>
          </a:bodyPr>
          <a:lstStyle/>
          <a:p>
            <a:pPr>
              <a:spcAft>
                <a:spcPts val="600"/>
              </a:spcAft>
            </a:pPr>
            <a:r>
              <a:rPr lang="en-GB" kern="1200">
                <a:latin typeface="+mn-lt"/>
                <a:ea typeface="+mn-ea"/>
                <a:cs typeface="+mn-cs"/>
              </a:rPr>
              <a:t>Add a footer</a:t>
            </a:r>
          </a:p>
        </p:txBody>
      </p:sp>
      <p:sp>
        <p:nvSpPr>
          <p:cNvPr id="3" name="Slide Number Placeholder 2">
            <a:extLst>
              <a:ext uri="{FF2B5EF4-FFF2-40B4-BE49-F238E27FC236}">
                <a16:creationId xmlns:a16="http://schemas.microsoft.com/office/drawing/2014/main" id="{5EBFF47A-A765-1BD4-B447-0B36BD0FD11A}"/>
              </a:ext>
            </a:extLst>
          </p:cNvPr>
          <p:cNvSpPr>
            <a:spLocks noGrp="1"/>
          </p:cNvSpPr>
          <p:nvPr>
            <p:ph type="sldNum" sz="quarter" idx="33"/>
          </p:nvPr>
        </p:nvSpPr>
        <p:spPr>
          <a:xfrm>
            <a:off x="11760000" y="6371351"/>
            <a:ext cx="432000" cy="432000"/>
          </a:xfrm>
        </p:spPr>
        <p:txBody>
          <a:bodyPr vert="horz" lIns="0" tIns="0" rIns="0" bIns="0" rtlCol="0" anchor="ctr">
            <a:normAutofit/>
          </a:bodyPr>
          <a:lstStyle/>
          <a:p>
            <a:pPr>
              <a:spcAft>
                <a:spcPts val="600"/>
              </a:spcAft>
            </a:pPr>
            <a:fld id="{19B51A1E-902D-48AF-9020-955120F399B6}" type="slidenum">
              <a:rPr lang="en-GB" smtClean="0"/>
              <a:pPr>
                <a:spcAft>
                  <a:spcPts val="600"/>
                </a:spcAft>
              </a:pPr>
              <a:t>13</a:t>
            </a:fld>
            <a:endParaRPr lang="en-GB"/>
          </a:p>
        </p:txBody>
      </p:sp>
    </p:spTree>
    <p:extLst>
      <p:ext uri="{BB962C8B-B14F-4D97-AF65-F5344CB8AC3E}">
        <p14:creationId xmlns:p14="http://schemas.microsoft.com/office/powerpoint/2010/main" val="40099405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ooter Placeholder 1">
            <a:extLst>
              <a:ext uri="{FF2B5EF4-FFF2-40B4-BE49-F238E27FC236}">
                <a16:creationId xmlns:a16="http://schemas.microsoft.com/office/drawing/2014/main" id="{BD7F79C4-24AE-0EC5-15DD-93AA4092FAFC}"/>
              </a:ext>
            </a:extLst>
          </p:cNvPr>
          <p:cNvSpPr>
            <a:spLocks noGrp="1"/>
          </p:cNvSpPr>
          <p:nvPr>
            <p:ph type="ftr" sz="quarter" idx="12"/>
          </p:nvPr>
        </p:nvSpPr>
        <p:spPr/>
        <p:txBody>
          <a:bodyPr/>
          <a:lstStyle/>
          <a:p>
            <a:pPr rtl="0"/>
            <a:r>
              <a:rPr lang="en-GB" noProof="0"/>
              <a:t>Add a footer</a:t>
            </a:r>
          </a:p>
        </p:txBody>
      </p:sp>
      <p:sp>
        <p:nvSpPr>
          <p:cNvPr id="3" name="Slide Number Placeholder 2">
            <a:extLst>
              <a:ext uri="{FF2B5EF4-FFF2-40B4-BE49-F238E27FC236}">
                <a16:creationId xmlns:a16="http://schemas.microsoft.com/office/drawing/2014/main" id="{0636E4EA-2274-4120-8B19-9BDABD496DBD}"/>
              </a:ext>
            </a:extLst>
          </p:cNvPr>
          <p:cNvSpPr>
            <a:spLocks noGrp="1"/>
          </p:cNvSpPr>
          <p:nvPr>
            <p:ph type="sldNum" sz="quarter" idx="13"/>
          </p:nvPr>
        </p:nvSpPr>
        <p:spPr/>
        <p:txBody>
          <a:bodyPr/>
          <a:lstStyle/>
          <a:p>
            <a:pPr rtl="0"/>
            <a:fld id="{19B51A1E-902D-48AF-9020-955120F399B6}" type="slidenum">
              <a:rPr lang="en-GB" noProof="0" smtClean="0"/>
              <a:pPr rtl="0"/>
              <a:t>14</a:t>
            </a:fld>
            <a:endParaRPr lang="en-GB" noProof="0"/>
          </a:p>
        </p:txBody>
      </p:sp>
      <p:sp>
        <p:nvSpPr>
          <p:cNvPr id="4" name="Title 3">
            <a:extLst>
              <a:ext uri="{FF2B5EF4-FFF2-40B4-BE49-F238E27FC236}">
                <a16:creationId xmlns:a16="http://schemas.microsoft.com/office/drawing/2014/main" id="{C0684FC9-1F04-9BF7-2582-FF807D1E1026}"/>
              </a:ext>
            </a:extLst>
          </p:cNvPr>
          <p:cNvSpPr>
            <a:spLocks noGrp="1"/>
          </p:cNvSpPr>
          <p:nvPr>
            <p:ph type="title"/>
          </p:nvPr>
        </p:nvSpPr>
        <p:spPr>
          <a:xfrm>
            <a:off x="432000" y="123118"/>
            <a:ext cx="11328000" cy="1080531"/>
          </a:xfrm>
          <a:solidFill>
            <a:schemeClr val="tx2">
              <a:lumMod val="40000"/>
              <a:lumOff val="60000"/>
            </a:schemeClr>
          </a:solidFill>
        </p:spPr>
        <p:txBody>
          <a:bodyPr/>
          <a:lstStyle/>
          <a:p>
            <a:r>
              <a:rPr lang="en-US" sz="2400" dirty="0"/>
              <a:t>Cost Leadership Strategy-Firm structure coalignment and performance</a:t>
            </a:r>
            <a:br>
              <a:rPr lang="en-US" sz="2400" dirty="0"/>
            </a:br>
            <a:endParaRPr lang="en-GB" dirty="0"/>
          </a:p>
        </p:txBody>
      </p:sp>
      <p:sp>
        <p:nvSpPr>
          <p:cNvPr id="5" name="TextBox 4">
            <a:extLst>
              <a:ext uri="{FF2B5EF4-FFF2-40B4-BE49-F238E27FC236}">
                <a16:creationId xmlns:a16="http://schemas.microsoft.com/office/drawing/2014/main" id="{47930C2E-B2C8-6091-FDB8-9BDA309209CC}"/>
              </a:ext>
            </a:extLst>
          </p:cNvPr>
          <p:cNvSpPr txBox="1"/>
          <p:nvPr/>
        </p:nvSpPr>
        <p:spPr>
          <a:xfrm>
            <a:off x="503853" y="1660849"/>
            <a:ext cx="6214187" cy="4247317"/>
          </a:xfrm>
          <a:prstGeom prst="rect">
            <a:avLst/>
          </a:prstGeom>
          <a:solidFill>
            <a:schemeClr val="tx2">
              <a:lumMod val="20000"/>
              <a:lumOff val="80000"/>
            </a:schemeClr>
          </a:solidFill>
        </p:spPr>
        <p:txBody>
          <a:bodyPr wrap="square" rtlCol="0">
            <a:spAutoFit/>
          </a:bodyPr>
          <a:lstStyle/>
          <a:p>
            <a:r>
              <a:rPr lang="en-US" dirty="0">
                <a:latin typeface="Arial" panose="020B0604020202020204" pitchFamily="34" charset="0"/>
                <a:cs typeface="Arial" panose="020B0604020202020204" pitchFamily="34" charset="0"/>
              </a:rPr>
              <a:t>Cost Leadership Strategy-Firm structure and performance</a:t>
            </a:r>
          </a:p>
          <a:p>
            <a:r>
              <a:rPr lang="en-US" dirty="0">
                <a:latin typeface="Arial" panose="020B0604020202020204" pitchFamily="34" charset="0"/>
                <a:cs typeface="Arial" panose="020B0604020202020204" pitchFamily="34" charset="0"/>
              </a:rPr>
              <a:t>According to, Pearce and Robinson (2015)  cost leadership structure indicates that the implementation of a new strategy without creating consistency in the organizational can be known to have a negative impact on the structure if it is not only challenging but can also bring influences on the organizational performance. The Competitive strategy and human resource management practices linking can be a vital aspect for the attainment of sustainable human resources for the company's environment. </a:t>
            </a:r>
          </a:p>
          <a:p>
            <a:r>
              <a:rPr lang="en-US" dirty="0">
                <a:latin typeface="Arial" panose="020B0604020202020204" pitchFamily="34" charset="0"/>
                <a:cs typeface="Arial" panose="020B0604020202020204" pitchFamily="34" charset="0"/>
              </a:rPr>
              <a:t>The of Pearce and Robinsons can be consequential for example covid-19 lock down  brought about the new norm of working from home and </a:t>
            </a:r>
            <a:r>
              <a:rPr lang="en-US" dirty="0" err="1">
                <a:latin typeface="Arial" panose="020B0604020202020204" pitchFamily="34" charset="0"/>
                <a:cs typeface="Arial" panose="020B0604020202020204" pitchFamily="34" charset="0"/>
              </a:rPr>
              <a:t>intail</a:t>
            </a:r>
            <a:r>
              <a:rPr lang="en-US" dirty="0">
                <a:latin typeface="Arial" panose="020B0604020202020204" pitchFamily="34" charset="0"/>
                <a:cs typeface="Arial" panose="020B0604020202020204" pitchFamily="34" charset="0"/>
              </a:rPr>
              <a:t> organizations have got used to the fact that business can be done online rather than an office environment.   </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5442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2" name="Picture Placeholder 31" descr="hand clapping">
            <a:extLst>
              <a:ext uri="{FF2B5EF4-FFF2-40B4-BE49-F238E27FC236}">
                <a16:creationId xmlns:a16="http://schemas.microsoft.com/office/drawing/2014/main" id="{AAB6EE12-FEF8-FB41-A909-0DA61D7725C7}"/>
              </a:ext>
            </a:extLst>
          </p:cNvPr>
          <p:cNvPicPr>
            <a:picLocks noGrp="1" noChangeAspect="1"/>
          </p:cNvPicPr>
          <p:nvPr>
            <p:ph type="pic" sz="quarter" idx="10"/>
          </p:nvPr>
        </p:nvPicPr>
        <p:blipFill>
          <a:blip r:embed="rId3" cstate="screen">
            <a:extLst>
              <a:ext uri="{28A0092B-C50C-407E-A947-70E740481C1C}">
                <a14:useLocalDpi xmlns:a14="http://schemas.microsoft.com/office/drawing/2010/main"/>
              </a:ext>
            </a:extLst>
          </a:blip>
          <a:srcRect/>
          <a:stretch>
            <a:fillRect/>
          </a:stretch>
        </p:blipFill>
        <p:spPr>
          <a:xfrm>
            <a:off x="8276253" y="0"/>
            <a:ext cx="3915747" cy="6804025"/>
          </a:xfrm>
        </p:spPr>
      </p:pic>
      <p:sp>
        <p:nvSpPr>
          <p:cNvPr id="14" name="Title 13">
            <a:extLst>
              <a:ext uri="{FF2B5EF4-FFF2-40B4-BE49-F238E27FC236}">
                <a16:creationId xmlns:a16="http://schemas.microsoft.com/office/drawing/2014/main" id="{6C38D7A9-9299-4108-BB08-026F4B9CAE7B}"/>
              </a:ext>
            </a:extLst>
          </p:cNvPr>
          <p:cNvSpPr>
            <a:spLocks noGrp="1"/>
          </p:cNvSpPr>
          <p:nvPr>
            <p:ph type="ctrTitle"/>
          </p:nvPr>
        </p:nvSpPr>
        <p:spPr>
          <a:xfrm>
            <a:off x="111968" y="1810139"/>
            <a:ext cx="8164286" cy="4460032"/>
          </a:xfrm>
          <a:solidFill>
            <a:schemeClr val="tx2">
              <a:lumMod val="20000"/>
              <a:lumOff val="80000"/>
            </a:schemeClr>
          </a:solidFill>
        </p:spPr>
        <p:txBody>
          <a:bodyPr rtlCol="0"/>
          <a:lstStyle/>
          <a:p>
            <a:pPr algn="l" rtl="0"/>
            <a:r>
              <a:rPr lang="en-US" sz="2000" dirty="0">
                <a:latin typeface="Arial" panose="020B0604020202020204" pitchFamily="34" charset="0"/>
                <a:cs typeface="Arial" panose="020B0604020202020204" pitchFamily="34" charset="0"/>
              </a:rPr>
              <a:t> </a:t>
            </a:r>
            <a:r>
              <a:rPr lang="en-US" sz="2000" b="0" spc="0" dirty="0">
                <a:latin typeface="Arial" panose="020B0604020202020204" pitchFamily="34" charset="0"/>
                <a:ea typeface="Calibri" panose="020F0502020204030204" pitchFamily="34" charset="0"/>
                <a:cs typeface="Arial" panose="020B0604020202020204" pitchFamily="34" charset="0"/>
              </a:rPr>
              <a:t>According to, (Pillemer and Rothbard, 2018)  “Therefore, organizations should consider how best to build friendships among their employees. This is especially important to consider during a time when remote working has become more common, as this may restrict the opportunity for informal friendships to emerge”. Team-building activities and away days have</a:t>
            </a:r>
            <a:br>
              <a:rPr lang="en-US" sz="2000" b="0" spc="0" dirty="0">
                <a:latin typeface="Arial" panose="020B0604020202020204" pitchFamily="34" charset="0"/>
                <a:ea typeface="Calibri" panose="020F0502020204030204" pitchFamily="34" charset="0"/>
                <a:cs typeface="Arial" panose="020B0604020202020204" pitchFamily="34" charset="0"/>
              </a:rPr>
            </a:br>
            <a:r>
              <a:rPr lang="en-US" sz="2000" b="0" spc="0" dirty="0">
                <a:latin typeface="Arial" panose="020B0604020202020204" pitchFamily="34" charset="0"/>
                <a:ea typeface="Calibri" panose="020F0502020204030204" pitchFamily="34" charset="0"/>
                <a:cs typeface="Arial" panose="020B0604020202020204" pitchFamily="34" charset="0"/>
              </a:rPr>
              <a:t>traditionally been used to build social support; however, these may not be appropriate in every organization and so managers may benefit from consulting staff on how they can build a more supportive working environment. The </a:t>
            </a:r>
            <a:r>
              <a:rPr lang="en-US" sz="2000" b="0" spc="0">
                <a:latin typeface="Arial" panose="020B0604020202020204" pitchFamily="34" charset="0"/>
                <a:ea typeface="Calibri" panose="020F0502020204030204" pitchFamily="34" charset="0"/>
                <a:cs typeface="Arial" panose="020B0604020202020204" pitchFamily="34" charset="0"/>
              </a:rPr>
              <a:t>study outlines </a:t>
            </a:r>
            <a:r>
              <a:rPr lang="en-US" sz="2000" b="0" spc="0" dirty="0">
                <a:latin typeface="Arial" panose="020B0604020202020204" pitchFamily="34" charset="0"/>
                <a:ea typeface="Calibri" panose="020F0502020204030204" pitchFamily="34" charset="0"/>
                <a:cs typeface="Arial" panose="020B0604020202020204" pitchFamily="34" charset="0"/>
              </a:rPr>
              <a:t>employees need work friends to work together for example it could be said that the employee engagement is no longer the norm for example working from home can be better for some employees that find it hard to concentrate on the work in an office due to feeling that it a bulling culture in the office environment. </a:t>
            </a:r>
            <a:r>
              <a:rPr lang="en-US" sz="2000" dirty="0">
                <a:latin typeface="Arial" panose="020B0604020202020204" pitchFamily="34" charset="0"/>
                <a:ea typeface="Calibri" panose="020F0502020204030204" pitchFamily="34" charset="0"/>
                <a:cs typeface="Arial" panose="020B0604020202020204" pitchFamily="34" charset="0"/>
              </a:rPr>
              <a:t>  </a:t>
            </a:r>
            <a:br>
              <a:rPr lang="en-US" sz="2000" dirty="0">
                <a:latin typeface="Arial" panose="020B0604020202020204" pitchFamily="34" charset="0"/>
                <a:ea typeface="Calibri" panose="020F0502020204030204" pitchFamily="34" charset="0"/>
                <a:cs typeface="Arial" panose="020B0604020202020204" pitchFamily="34" charset="0"/>
              </a:rPr>
            </a:br>
            <a:endParaRPr lang="en-GB" sz="2000" dirty="0">
              <a:latin typeface="Arial" panose="020B0604020202020204" pitchFamily="34" charset="0"/>
              <a:ea typeface="Calibri" panose="020F0502020204030204" pitchFamily="34" charset="0"/>
              <a:cs typeface="Arial" panose="020B0604020202020204" pitchFamily="34" charset="0"/>
            </a:endParaRPr>
          </a:p>
        </p:txBody>
      </p:sp>
      <p:sp>
        <p:nvSpPr>
          <p:cNvPr id="12" name="Slide Number Placeholder 11">
            <a:extLst>
              <a:ext uri="{FF2B5EF4-FFF2-40B4-BE49-F238E27FC236}">
                <a16:creationId xmlns:a16="http://schemas.microsoft.com/office/drawing/2014/main" id="{91814EC9-246A-4C6E-941E-5774FE72F08E}"/>
              </a:ext>
            </a:extLst>
          </p:cNvPr>
          <p:cNvSpPr>
            <a:spLocks noGrp="1"/>
          </p:cNvSpPr>
          <p:nvPr>
            <p:ph type="sldNum" sz="quarter" idx="20"/>
          </p:nvPr>
        </p:nvSpPr>
        <p:spPr/>
        <p:txBody>
          <a:bodyPr rtlCol="0"/>
          <a:lstStyle/>
          <a:p>
            <a:pPr rtl="0"/>
            <a:fld id="{19B51A1E-902D-48AF-9020-955120F399B6}" type="slidenum">
              <a:rPr lang="en-GB" smtClean="0"/>
              <a:pPr rtl="0"/>
              <a:t>15</a:t>
            </a:fld>
            <a:endParaRPr lang="en-GB"/>
          </a:p>
        </p:txBody>
      </p:sp>
    </p:spTree>
    <p:extLst>
      <p:ext uri="{BB962C8B-B14F-4D97-AF65-F5344CB8AC3E}">
        <p14:creationId xmlns:p14="http://schemas.microsoft.com/office/powerpoint/2010/main" val="41536783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5CC586CD-41CC-3427-3401-141D88BB3AF1}"/>
              </a:ext>
            </a:extLst>
          </p:cNvPr>
          <p:cNvSpPr>
            <a:spLocks noGrp="1"/>
          </p:cNvSpPr>
          <p:nvPr>
            <p:ph type="pic" sz="quarter" idx="14"/>
          </p:nvPr>
        </p:nvSpPr>
        <p:spPr/>
        <p:txBody>
          <a:bodyPr/>
          <a:lstStyle/>
          <a:p>
            <a:endParaRPr lang="en-GB"/>
          </a:p>
        </p:txBody>
      </p:sp>
      <p:sp>
        <p:nvSpPr>
          <p:cNvPr id="4" name="Footer Placeholder 3">
            <a:extLst>
              <a:ext uri="{FF2B5EF4-FFF2-40B4-BE49-F238E27FC236}">
                <a16:creationId xmlns:a16="http://schemas.microsoft.com/office/drawing/2014/main" id="{86F29490-85B5-7CA3-8ED6-473E6A161D2F}"/>
              </a:ext>
            </a:extLst>
          </p:cNvPr>
          <p:cNvSpPr>
            <a:spLocks noGrp="1"/>
          </p:cNvSpPr>
          <p:nvPr>
            <p:ph type="ftr" sz="quarter" idx="13"/>
          </p:nvPr>
        </p:nvSpPr>
        <p:spPr/>
        <p:txBody>
          <a:bodyPr/>
          <a:lstStyle/>
          <a:p>
            <a:pPr rtl="0"/>
            <a:r>
              <a:rPr lang="en-GB" noProof="0"/>
              <a:t>Add a footer</a:t>
            </a:r>
          </a:p>
        </p:txBody>
      </p:sp>
      <p:sp>
        <p:nvSpPr>
          <p:cNvPr id="5" name="Slide Number Placeholder 4">
            <a:extLst>
              <a:ext uri="{FF2B5EF4-FFF2-40B4-BE49-F238E27FC236}">
                <a16:creationId xmlns:a16="http://schemas.microsoft.com/office/drawing/2014/main" id="{232B971A-6FCE-ABF7-789E-9CF6AA95D375}"/>
              </a:ext>
            </a:extLst>
          </p:cNvPr>
          <p:cNvSpPr>
            <a:spLocks noGrp="1"/>
          </p:cNvSpPr>
          <p:nvPr>
            <p:ph type="sldNum" sz="quarter" idx="15"/>
          </p:nvPr>
        </p:nvSpPr>
        <p:spPr/>
        <p:txBody>
          <a:bodyPr/>
          <a:lstStyle/>
          <a:p>
            <a:pPr rtl="0"/>
            <a:fld id="{19B51A1E-902D-48AF-9020-955120F399B6}" type="slidenum">
              <a:rPr lang="en-GB" noProof="0" smtClean="0"/>
              <a:pPr rtl="0"/>
              <a:t>16</a:t>
            </a:fld>
            <a:endParaRPr lang="en-GB" noProof="0"/>
          </a:p>
        </p:txBody>
      </p:sp>
      <p:sp>
        <p:nvSpPr>
          <p:cNvPr id="6" name="Title 5">
            <a:extLst>
              <a:ext uri="{FF2B5EF4-FFF2-40B4-BE49-F238E27FC236}">
                <a16:creationId xmlns:a16="http://schemas.microsoft.com/office/drawing/2014/main" id="{6A646A7D-49FF-9B22-AA53-816D760B8F0C}"/>
              </a:ext>
            </a:extLst>
          </p:cNvPr>
          <p:cNvSpPr>
            <a:spLocks noGrp="1"/>
          </p:cNvSpPr>
          <p:nvPr>
            <p:ph type="title"/>
          </p:nvPr>
        </p:nvSpPr>
        <p:spPr>
          <a:xfrm>
            <a:off x="432000" y="431999"/>
            <a:ext cx="11328000" cy="5939352"/>
          </a:xfrm>
        </p:spPr>
        <p:txBody>
          <a:bodyPr anchor="t"/>
          <a:lstStyle/>
          <a:p>
            <a:r>
              <a:rPr lang="en-US" sz="1200" b="0" spc="0" dirty="0">
                <a:latin typeface="Arial" panose="020B0604020202020204" pitchFamily="34" charset="0"/>
                <a:cs typeface="Arial" panose="020B0604020202020204" pitchFamily="34" charset="0"/>
              </a:rPr>
              <a:t>Reference list</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Azevedo, M.C.D., Schlosser, F. and McPhee, D., 2021. Building organizational innovation through HRM, employee voice and engagement. Personnel Review, 50(2), pp.751-769.</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Orlitzky</a:t>
            </a:r>
            <a:r>
              <a:rPr lang="en-US" sz="1200" b="0" spc="0" dirty="0">
                <a:latin typeface="Arial" panose="020B0604020202020204" pitchFamily="34" charset="0"/>
                <a:cs typeface="Arial" panose="020B0604020202020204" pitchFamily="34" charset="0"/>
              </a:rPr>
              <a:t>, M., 2007. Recruitment strategy. The Oxford handbook of human resource management, pp.273-299Dobbs,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M.E., 2014. Guidelines for applying Porter's five forces framework: a set of industry analysis templates. Competitiveness review, 24(1), pp.32-45.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Maxwell, G.A. and Watson, S., 2006. Perspectives on line managers in human resource management: Hilton International's UK hotels. The International Journal of Human Resource Management, 17(6), pp.1152-1170.</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Jarva</a:t>
            </a:r>
            <a:r>
              <a:rPr lang="en-US" sz="1200" b="0" spc="0" dirty="0">
                <a:latin typeface="Arial" panose="020B0604020202020204" pitchFamily="34" charset="0"/>
                <a:cs typeface="Arial" panose="020B0604020202020204" pitchFamily="34" charset="0"/>
              </a:rPr>
              <a:t>, A. and </a:t>
            </a:r>
            <a:r>
              <a:rPr lang="en-US" sz="1200" b="0" spc="0" dirty="0" err="1">
                <a:latin typeface="Arial" panose="020B0604020202020204" pitchFamily="34" charset="0"/>
                <a:cs typeface="Arial" panose="020B0604020202020204" pitchFamily="34" charset="0"/>
              </a:rPr>
              <a:t>Mäkinen</a:t>
            </a:r>
            <a:r>
              <a:rPr lang="en-US" sz="1200" b="0" spc="0" dirty="0">
                <a:latin typeface="Arial" panose="020B0604020202020204" pitchFamily="34" charset="0"/>
                <a:cs typeface="Arial" panose="020B0604020202020204" pitchFamily="34" charset="0"/>
              </a:rPr>
              <a:t>, N., 2014. Multicultural Human Resources Management in Hilton Helsinki Hotels–case Food &amp; Beverage departments.</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Levitt, J. and Rothbard, N., 2022. Becoming Bona Fide: A Framework for Continuous, Dynamic, and Co-Produced Group Membership Boundaries. In Academy of Management Proceedings (Vol. 2022, No. 1, p. 12983). Briarcliff Manor, NY 10510: Academy of Management.</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Dhamija, P., 2012. E-recruitment: a roadmap towards e-human resource management. Researchers World, 3(3), p.33.</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Accessed 12/11/2023 https://www.mysalaryscale.com/blog/wp-content/uploads/2019/11/What-is-recruitment-recruitment-process.jpg</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err="1">
                <a:latin typeface="Arial" panose="020B0604020202020204" pitchFamily="34" charset="0"/>
                <a:cs typeface="Arial" panose="020B0604020202020204" pitchFamily="34" charset="0"/>
              </a:rPr>
              <a:t>Nyokabi</a:t>
            </a:r>
            <a:r>
              <a:rPr lang="en-US" sz="1200" b="0" spc="0" dirty="0">
                <a:latin typeface="Arial" panose="020B0604020202020204" pitchFamily="34" charset="0"/>
                <a:cs typeface="Arial" panose="020B0604020202020204" pitchFamily="34" charset="0"/>
              </a:rPr>
              <a:t>, J.A.N.E., </a:t>
            </a:r>
            <a:r>
              <a:rPr lang="en-US" sz="1200" b="0" spc="0" dirty="0" err="1">
                <a:latin typeface="Arial" panose="020B0604020202020204" pitchFamily="34" charset="0"/>
                <a:cs typeface="Arial" panose="020B0604020202020204" pitchFamily="34" charset="0"/>
              </a:rPr>
              <a:t>Namada</a:t>
            </a:r>
            <a:r>
              <a:rPr lang="en-US" sz="1200" b="0" spc="0" dirty="0">
                <a:latin typeface="Arial" panose="020B0604020202020204" pitchFamily="34" charset="0"/>
                <a:cs typeface="Arial" panose="020B0604020202020204" pitchFamily="34" charset="0"/>
              </a:rPr>
              <a:t>, J.U.L.I.A.N.A. and </a:t>
            </a:r>
            <a:r>
              <a:rPr lang="en-US" sz="1200" b="0" spc="0" dirty="0" err="1">
                <a:latin typeface="Arial" panose="020B0604020202020204" pitchFamily="34" charset="0"/>
                <a:cs typeface="Arial" panose="020B0604020202020204" pitchFamily="34" charset="0"/>
              </a:rPr>
              <a:t>Muchara</a:t>
            </a:r>
            <a:r>
              <a:rPr lang="en-US" sz="1200" b="0" spc="0" dirty="0">
                <a:latin typeface="Arial" panose="020B0604020202020204" pitchFamily="34" charset="0"/>
                <a:cs typeface="Arial" panose="020B0604020202020204" pitchFamily="34" charset="0"/>
              </a:rPr>
              <a:t>, M.A.I.N.A., 2019. Cost Leadership Strategy, Firm Structure And Performance Of Star Rated Hotels. Journal of Research in Management, 2(3), pp.47-52.</a:t>
            </a: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accessed 15/11/23 </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Paauwe, J. and Boon, C., 2018. Strategic HRM: A critical review. Human resource management, pp.49-73.</a:t>
            </a:r>
            <a:br>
              <a:rPr lang="en-US" sz="1200" b="0" spc="0" dirty="0">
                <a:latin typeface="Arial" panose="020B0604020202020204" pitchFamily="34" charset="0"/>
                <a:cs typeface="Arial" panose="020B0604020202020204" pitchFamily="34" charset="0"/>
              </a:rPr>
            </a:br>
            <a:br>
              <a:rPr lang="en-US" sz="1200" b="0" spc="0" dirty="0">
                <a:latin typeface="Arial" panose="020B0604020202020204" pitchFamily="34" charset="0"/>
                <a:cs typeface="Arial" panose="020B0604020202020204" pitchFamily="34" charset="0"/>
              </a:rPr>
            </a:br>
            <a:r>
              <a:rPr lang="en-US" sz="1200" b="0" spc="0" dirty="0">
                <a:latin typeface="Arial" panose="020B0604020202020204" pitchFamily="34" charset="0"/>
                <a:cs typeface="Arial" panose="020B0604020202020204" pitchFamily="34" charset="0"/>
              </a:rPr>
              <a:t>fig 3 accessed 15/11/2023 https://www.hilton.com/en/?WT.mc_id=zINDA0EMEA1MB2PSH3GGL4INTCRB5dkt6MULTIBR7_121127646_1003528_p27919293818&amp;&amp;ads_rl=7695469998&amp;&amp;&amp;&amp;gclsrc=3p.ds&amp;&amp;msclkid=4ae549c3a9e210e8ecc52c97dde85fe2&amp;gclid=4ae549c3a9e210e8ecc52c97dde85fe2&amp;gclsrc=3p.ds</a:t>
            </a:r>
            <a:endParaRPr lang="en-GB" sz="1200" b="0" spc="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7150123"/>
      </p:ext>
    </p:extLst>
  </p:cSld>
  <p:clrMapOvr>
    <a:masterClrMapping/>
  </p:clrMapOvr>
</p:sld>
</file>

<file path=ppt/theme/theme1.xml><?xml version="1.0" encoding="utf-8"?>
<a:theme xmlns:a="http://schemas.openxmlformats.org/drawingml/2006/main" name="Office Theme">
  <a:themeElements>
    <a:clrScheme name="Custom 129">
      <a:dk1>
        <a:sysClr val="windowText" lastClr="000000"/>
      </a:dk1>
      <a:lt1>
        <a:srgbClr val="FFFFFF"/>
      </a:lt1>
      <a:dk2>
        <a:srgbClr val="3F3F3F"/>
      </a:dk2>
      <a:lt2>
        <a:srgbClr val="F2F2F2"/>
      </a:lt2>
      <a:accent1>
        <a:srgbClr val="25C6E3"/>
      </a:accent1>
      <a:accent2>
        <a:srgbClr val="E80554"/>
      </a:accent2>
      <a:accent3>
        <a:srgbClr val="A9E26F"/>
      </a:accent3>
      <a:accent4>
        <a:srgbClr val="EAD000"/>
      </a:accent4>
      <a:accent5>
        <a:srgbClr val="1A0F49"/>
      </a:accent5>
      <a:accent6>
        <a:srgbClr val="FF4A01"/>
      </a:accent6>
      <a:hlink>
        <a:srgbClr val="25C6E3"/>
      </a:hlink>
      <a:folHlink>
        <a:srgbClr val="25C6E3"/>
      </a:folHlink>
    </a:clrScheme>
    <a:fontScheme name="Custom 149">
      <a:majorFont>
        <a:latin typeface="Corbel"/>
        <a:ea typeface=""/>
        <a:cs typeface=""/>
      </a:majorFont>
      <a:minorFont>
        <a:latin typeface="Candara"/>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raClrSchemeLst/>
  <a:extLst>
    <a:ext uri="{05A4C25C-085E-4340-85A3-A5531E510DB2}">
      <thm15:themeFamily xmlns:thm15="http://schemas.microsoft.com/office/thememl/2012/main" name="Office_19717038_TF16411250.potx" id="{FCFFDC58-7D1F-44FB-9E07-7F893B5639AF}" vid="{B7675681-6A0D-4CDC-9EBD-7FC3D42E043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EEA25CC0A0AC24199CDC46C25B8B0BC" ma:contentTypeVersion="9" ma:contentTypeDescription="Create a new document." ma:contentTypeScope="" ma:versionID="76e25e1730b4532ab1d5e5b131a96a5a">
  <xsd:schema xmlns:xsd="http://www.w3.org/2001/XMLSchema" xmlns:xs="http://www.w3.org/2001/XMLSchema" xmlns:p="http://schemas.microsoft.com/office/2006/metadata/properties" xmlns:ns1="http://schemas.microsoft.com/sharepoint/v3" xmlns:ns2="6dc4bcd6-49db-4c07-9060-8acfc67cef9f" xmlns:ns3="fb0879af-3eba-417a-a55a-ffe6dcd6ca77" targetNamespace="http://schemas.microsoft.com/office/2006/metadata/properties" ma:root="true" ma:fieldsID="ad1e9281a84c4949647088091c718de3" ns1:_="" ns2:_="" ns3:_="">
    <xsd:import namespace="http://schemas.microsoft.com/sharepoint/v3"/>
    <xsd:import namespace="6dc4bcd6-49db-4c07-9060-8acfc67cef9f"/>
    <xsd:import namespace="fb0879af-3eba-417a-a55a-ffe6dcd6ca77"/>
    <xsd:element name="properties">
      <xsd:complexType>
        <xsd:sequence>
          <xsd:element name="documentManagement">
            <xsd:complexType>
              <xsd:all>
                <xsd:element ref="ns2:MediaServiceMetadata" minOccurs="0"/>
                <xsd:element ref="ns2:MediaServiceFastMetadata" minOccurs="0"/>
                <xsd:element ref="ns2:MediaServiceOCR" minOccurs="0"/>
                <xsd:element ref="ns3:SharedWithUsers" minOccurs="0"/>
                <xsd:element ref="ns3:SharedWithDetails" minOccurs="0"/>
                <xsd:element ref="ns3:LastSharedByUser" minOccurs="0"/>
                <xsd:element ref="ns3:LastSharedByTime" minOccurs="0"/>
                <xsd:element ref="ns1:_ip_UnifiedCompliancePolicyProperties" minOccurs="0"/>
                <xsd:element ref="ns1:_ip_UnifiedCompliancePolicyUIAc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15" nillable="true" ma:displayName="Unified Compliance Policy Properties" ma:hidden="true" ma:internalName="_ip_UnifiedCompliancePolicyProperties">
      <xsd:simpleType>
        <xsd:restriction base="dms:Note"/>
      </xsd:simpleType>
    </xsd:element>
    <xsd:element name="_ip_UnifiedCompliancePolicyUIAction" ma:index="16"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6dc4bcd6-49db-4c07-9060-8acfc67cef9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fb0879af-3eba-417a-a55a-ffe6dcd6ca77" elementFormDefault="qualified">
    <xsd:import namespace="http://schemas.microsoft.com/office/2006/documentManagement/types"/>
    <xsd:import namespace="http://schemas.microsoft.com/office/infopath/2007/PartnerControls"/>
    <xsd:element name="SharedWithUsers" ma:index="11"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2" nillable="true" ma:displayName="Shared With Details" ma:internalName="SharedWithDetails" ma:readOnly="true">
      <xsd:simpleType>
        <xsd:restriction base="dms:Note">
          <xsd:maxLength value="255"/>
        </xsd:restriction>
      </xsd:simpleType>
    </xsd:element>
    <xsd:element name="LastSharedByUser" ma:index="13" nillable="true" ma:displayName="Last Shared By User" ma:hidden="true" ma:internalName="LastSharedByUser" ma:readOnly="true">
      <xsd:simpleType>
        <xsd:restriction base="dms:Note"/>
      </xsd:simpleType>
    </xsd:element>
    <xsd:element name="LastSharedByTime" ma:index="14" nillable="true" ma:displayName="Last Shared By Time" ma:hidden="true" ma:internalName="LastSharedByTime" ma:readOnly="true">
      <xsd:simpleType>
        <xsd:restriction base="dms:DateTim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_ip_UnifiedCompliancePolicyProperties xmlns="http://schemas.microsoft.com/sharepoint/v3" xsi:nil="true"/>
  </documentManagement>
</p:properties>
</file>

<file path=customXml/itemProps1.xml><?xml version="1.0" encoding="utf-8"?>
<ds:datastoreItem xmlns:ds="http://schemas.openxmlformats.org/officeDocument/2006/customXml" ds:itemID="{B64A4C9D-F801-4923-BC6D-E0006F51233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6dc4bcd6-49db-4c07-9060-8acfc67cef9f"/>
    <ds:schemaRef ds:uri="fb0879af-3eba-417a-a55a-ffe6dcd6ca7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EB2218FC-8412-44B9-9E82-D51F1F531141}">
  <ds:schemaRefs>
    <ds:schemaRef ds:uri="http://purl.org/dc/elements/1.1/"/>
    <ds:schemaRef ds:uri="http://schemas.microsoft.com/sharepoint/v3"/>
    <ds:schemaRef ds:uri="http://schemas.microsoft.com/office/2006/documentManagement/types"/>
    <ds:schemaRef ds:uri="fb0879af-3eba-417a-a55a-ffe6dcd6ca77"/>
    <ds:schemaRef ds:uri="http://schemas.microsoft.com/office/2006/metadata/properties"/>
    <ds:schemaRef ds:uri="http://schemas.microsoft.com/office/infopath/2007/PartnerControls"/>
    <ds:schemaRef ds:uri="6dc4bcd6-49db-4c07-9060-8acfc67cef9f"/>
    <ds:schemaRef ds:uri="http://www.w3.org/XML/1998/namespace"/>
    <ds:schemaRef ds:uri="http://schemas.openxmlformats.org/package/2006/metadata/core-properties"/>
    <ds:schemaRef ds:uri="http://purl.org/dc/dcmitype/"/>
    <ds:schemaRef ds:uri="http://purl.org/dc/terms/"/>
  </ds:schemaRefs>
</ds:datastoreItem>
</file>

<file path=docProps/app.xml><?xml version="1.0" encoding="utf-8"?>
<Properties xmlns="http://schemas.openxmlformats.org/officeDocument/2006/extended-properties" xmlns:vt="http://schemas.openxmlformats.org/officeDocument/2006/docPropsVTypes">
  <Template>tf16411250_win32</Template>
  <TotalTime>5211</TotalTime>
  <Words>1875</Words>
  <Application>Microsoft Office PowerPoint</Application>
  <PresentationFormat>Widescreen</PresentationFormat>
  <Paragraphs>95</Paragraphs>
  <Slides>16</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Calibri</vt:lpstr>
      <vt:lpstr>Candara</vt:lpstr>
      <vt:lpstr>Corbel</vt:lpstr>
      <vt:lpstr>Times New Roman</vt:lpstr>
      <vt:lpstr>Office Theme</vt:lpstr>
      <vt:lpstr>HUMAN RESOUSE  MANAGEMENT </vt:lpstr>
      <vt:lpstr>HOW human resource can support overall strategy</vt:lpstr>
      <vt:lpstr>HRM</vt:lpstr>
      <vt:lpstr>Process of HRM to find the right Employee</vt:lpstr>
      <vt:lpstr>HRM process generally involves stages</vt:lpstr>
      <vt:lpstr>Recruitment selection</vt:lpstr>
      <vt:lpstr>Select  employees  with the skills  needed to fill job role  Interview suitable candidates</vt:lpstr>
      <vt:lpstr>Large image</vt:lpstr>
      <vt:lpstr>Cost leadership process With the management of human resources is a basic part for every company's concern. It is associated with the people at work and their relationship with the management of the organization goals and mission statement.   Recruitment of efficient staff is one of the important activities as it generates the human capital for the organization to succeed with the company. </vt:lpstr>
      <vt:lpstr>How HRM use competitive advantage resourcefully  to  save time and money and recourses.</vt:lpstr>
      <vt:lpstr>According to Hilton, “HRM at the Hilton Group plc and it can have issues some of the human resources issues that may arise for example Hilton operates internationally worldwide with 500 hotels having over 60,000 employees in 50 countries.”  For example, employment laws in the country must be followed for instant in U.K minimum wage and employees rights must be always followed. Expansion in 1999 has led Hilton hotels  to determine customer expectations of the Hilton hotel brand.  Which has directed to the development of Hilton’s worldwide quality initiative, “Equilibrium”.  The aim at Hilton can be to ensure that individual guest needs are welcomed  and met because service quality is important to this factor a human resource policy initiative called “Esprit” was developed.” gaining an advantage over other firm’s with giving the employees and customer satisfaction. Every employee has to be inline with the company mission and vision. </vt:lpstr>
      <vt:lpstr>HRM at Hilton Hotels  limited</vt:lpstr>
      <vt:lpstr>HRM in NHS how it is used</vt:lpstr>
      <vt:lpstr>Cost Leadership Strategy-Firm structure coalignment and performance </vt:lpstr>
      <vt:lpstr> According to, (Pillemer and Rothbard, 2018)  “Therefore, organizations should consider how best to build friendships among their employees. This is especially important to consider during a time when remote working has become more common, as this may restrict the opportunity for informal friendships to emerge”. Team-building activities and away days have traditionally been used to build social support; however, these may not be appropriate in every organization and so managers may benefit from consulting staff on how they can build a more supportive working environment. The study outlines employees need work friends to work together for example it could be said that the employee engagement is no longer the norm for example working from home can be better for some employees that find it hard to concentrate on the work in an office due to feeling that it a bulling culture in the office environment.    </vt:lpstr>
      <vt:lpstr>Reference list Azevedo, M.C.D., Schlosser, F. and McPhee, D., 2021. Building organizational innovation through HRM, employee voice and engagement. Personnel Review, 50(2), pp.751-769.  Orlitzky, M., 2007. Recruitment strategy. The Oxford handbook of human resource management, pp.273-299Dobbs,   M.E., 2014. Guidelines for applying Porter's five forces framework: a set of industry analysis templates. Competitiveness review, 24(1), pp.32-45.   Maxwell, G.A. and Watson, S., 2006. Perspectives on line managers in human resource management: Hilton International's UK hotels. The International Journal of Human Resource Management, 17(6), pp.1152-1170.  Jarva, A. and Mäkinen, N., 2014. Multicultural Human Resources Management in Hilton Helsinki Hotels–case Food &amp; Beverage departments.  Levitt, J. and Rothbard, N., 2022. Becoming Bona Fide: A Framework for Continuous, Dynamic, and Co-Produced Group Membership Boundaries. In Academy of Management Proceedings (Vol. 2022, No. 1, p. 12983). Briarcliff Manor, NY 10510: Academy of Management.  Dhamija, P., 2012. E-recruitment: a roadmap towards e-human resource management. Researchers World, 3(3), p.33. Accessed 12/11/2023 https://www.mysalaryscale.com/blog/wp-content/uploads/2019/11/What-is-recruitment-recruitment-process.jpg  Nyokabi, J.A.N.E., Namada, J.U.L.I.A.N.A. and Muchara, M.A.I.N.A., 2019. Cost Leadership Strategy, Firm Structure And Performance Of Star Rated Hotels. Journal of Research in Management, 2(3), pp.47-52. accessed 15/11/23   Paauwe, J. and Boon, C., 2018. Strategic HRM: A critical review. Human resource management, pp.49-73.  fig 3 accessed 15/11/2023 https://www.hilton.com/en/?WT.mc_id=zINDA0EMEA1MB2PSH3GGL4INTCRB5dkt6MULTIBR7_121127646_1003528_p27919293818&amp;&amp;ads_rl=7695469998&amp;&amp;&amp;&amp;gclsrc=3p.ds&amp;&amp;msclkid=4ae549c3a9e210e8ecc52c97dde85fe2&amp;gclid=4ae549c3a9e210e8ecc52c97dde85fe2&amp;gclsrc=3p.ds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Title</dc:title>
  <dc:creator>Amjad</dc:creator>
  <cp:lastModifiedBy>Amjad Hussain (1715254)</cp:lastModifiedBy>
  <cp:revision>58</cp:revision>
  <dcterms:created xsi:type="dcterms:W3CDTF">2023-03-11T19:55:06Z</dcterms:created>
  <dcterms:modified xsi:type="dcterms:W3CDTF">2023-11-15T13:01:14Z</dcterms:modified>
</cp:coreProperties>
</file>