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56" r:id="rId3"/>
    <p:sldId id="258" r:id="rId4"/>
    <p:sldId id="262" r:id="rId5"/>
    <p:sldId id="260" r:id="rId6"/>
    <p:sldId id="261" r:id="rId7"/>
    <p:sldId id="264"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7A0463-F39A-4741-89DE-A29CE676EA51}" v="18" dt="2026-03-22T19:22:01.6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64" d="100"/>
          <a:sy n="64" d="100"/>
        </p:scale>
        <p:origin x="712"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unice adu larbi" userId="b4d50aed260522b7" providerId="LiveId" clId="{A264B742-0E59-4321-9E48-D6FB037F7A44}"/>
    <pc:docChg chg="undo custSel addSld modSld">
      <pc:chgData name="eunice adu larbi" userId="b4d50aed260522b7" providerId="LiveId" clId="{A264B742-0E59-4321-9E48-D6FB037F7A44}" dt="2026-03-22T19:22:01.654" v="7522"/>
      <pc:docMkLst>
        <pc:docMk/>
      </pc:docMkLst>
      <pc:sldChg chg="addSp delSp modSp mod delDesignElem">
        <pc:chgData name="eunice adu larbi" userId="b4d50aed260522b7" providerId="LiveId" clId="{A264B742-0E59-4321-9E48-D6FB037F7A44}" dt="2026-03-22T19:22:01.654" v="7522"/>
        <pc:sldMkLst>
          <pc:docMk/>
          <pc:sldMk cId="3885825973" sldId="256"/>
        </pc:sldMkLst>
        <pc:spChg chg="mod">
          <ac:chgData name="eunice adu larbi" userId="b4d50aed260522b7" providerId="LiveId" clId="{A264B742-0E59-4321-9E48-D6FB037F7A44}" dt="2026-03-22T19:01:25.604" v="7501" actId="26606"/>
          <ac:spMkLst>
            <pc:docMk/>
            <pc:sldMk cId="3885825973" sldId="256"/>
            <ac:spMk id="2" creationId="{C2E9A3DC-B311-4A17-9446-3E4486DD4B2E}"/>
          </ac:spMkLst>
        </pc:spChg>
        <pc:spChg chg="add del mod">
          <ac:chgData name="eunice adu larbi" userId="b4d50aed260522b7" providerId="LiveId" clId="{A264B742-0E59-4321-9E48-D6FB037F7A44}" dt="2026-03-22T19:21:50.499" v="7520" actId="14100"/>
          <ac:spMkLst>
            <pc:docMk/>
            <pc:sldMk cId="3885825973" sldId="256"/>
            <ac:spMk id="3" creationId="{293CE509-E8C8-C7DF-EAC6-9A2016A6C4E0}"/>
          </ac:spMkLst>
        </pc:spChg>
        <pc:spChg chg="add del mod">
          <ac:chgData name="eunice adu larbi" userId="b4d50aed260522b7" providerId="LiveId" clId="{A264B742-0E59-4321-9E48-D6FB037F7A44}" dt="2026-03-22T18:35:20.188" v="6936" actId="478"/>
          <ac:spMkLst>
            <pc:docMk/>
            <pc:sldMk cId="3885825973" sldId="256"/>
            <ac:spMk id="5" creationId="{E231B72D-AADC-F9EF-BC1C-8CF4B3310240}"/>
          </ac:spMkLst>
        </pc:spChg>
        <pc:spChg chg="add del">
          <ac:chgData name="eunice adu larbi" userId="b4d50aed260522b7" providerId="LiveId" clId="{A264B742-0E59-4321-9E48-D6FB037F7A44}" dt="2026-03-22T19:22:01.654" v="7522"/>
          <ac:spMkLst>
            <pc:docMk/>
            <pc:sldMk cId="3885825973" sldId="256"/>
            <ac:spMk id="8" creationId="{4BC99CB9-DDAD-44A2-8A1C-E3AF4E72DF5C}"/>
          </ac:spMkLst>
        </pc:spChg>
        <pc:spChg chg="add del">
          <ac:chgData name="eunice adu larbi" userId="b4d50aed260522b7" providerId="LiveId" clId="{A264B742-0E59-4321-9E48-D6FB037F7A44}" dt="2026-03-22T19:22:01.654" v="7522"/>
          <ac:spMkLst>
            <pc:docMk/>
            <pc:sldMk cId="3885825973" sldId="256"/>
            <ac:spMk id="10" creationId="{64053CBF-3932-45FF-8285-EE5146085F3A}"/>
          </ac:spMkLst>
        </pc:spChg>
        <pc:spChg chg="add del">
          <ac:chgData name="eunice adu larbi" userId="b4d50aed260522b7" providerId="LiveId" clId="{A264B742-0E59-4321-9E48-D6FB037F7A44}" dt="2026-03-22T19:01:25.604" v="7501" actId="26606"/>
          <ac:spMkLst>
            <pc:docMk/>
            <pc:sldMk cId="3885825973" sldId="256"/>
            <ac:spMk id="27" creationId="{A8DB9CD9-59B1-4D73-BC4C-98796A48EF9B}"/>
          </ac:spMkLst>
        </pc:spChg>
        <pc:spChg chg="add del">
          <ac:chgData name="eunice adu larbi" userId="b4d50aed260522b7" providerId="LiveId" clId="{A264B742-0E59-4321-9E48-D6FB037F7A44}" dt="2026-03-22T19:00:41.147" v="7498" actId="26606"/>
          <ac:spMkLst>
            <pc:docMk/>
            <pc:sldMk cId="3885825973" sldId="256"/>
            <ac:spMk id="29" creationId="{A3363022-C969-41E9-8EB2-E4C94908C1FA}"/>
          </ac:spMkLst>
        </pc:spChg>
        <pc:spChg chg="add del">
          <ac:chgData name="eunice adu larbi" userId="b4d50aed260522b7" providerId="LiveId" clId="{A264B742-0E59-4321-9E48-D6FB037F7A44}" dt="2026-03-22T19:00:41.147" v="7498" actId="26606"/>
          <ac:spMkLst>
            <pc:docMk/>
            <pc:sldMk cId="3885825973" sldId="256"/>
            <ac:spMk id="31" creationId="{8D1AD6B3-BE88-4CEB-BA17-790657CC4729}"/>
          </ac:spMkLst>
        </pc:spChg>
        <pc:spChg chg="add del">
          <ac:chgData name="eunice adu larbi" userId="b4d50aed260522b7" providerId="LiveId" clId="{A264B742-0E59-4321-9E48-D6FB037F7A44}" dt="2026-03-22T19:01:25.604" v="7501" actId="26606"/>
          <ac:spMkLst>
            <pc:docMk/>
            <pc:sldMk cId="3885825973" sldId="256"/>
            <ac:spMk id="39" creationId="{8874A6A9-41FF-4E33-AFA8-F9F81436A59E}"/>
          </ac:spMkLst>
        </pc:spChg>
        <pc:grpChg chg="add del">
          <ac:chgData name="eunice adu larbi" userId="b4d50aed260522b7" providerId="LiveId" clId="{A264B742-0E59-4321-9E48-D6FB037F7A44}" dt="2026-03-22T19:22:01.654" v="7522"/>
          <ac:grpSpMkLst>
            <pc:docMk/>
            <pc:sldMk cId="3885825973" sldId="256"/>
            <ac:grpSpMk id="12" creationId="{2E751C04-BEA6-446B-A678-9C74819EBD4C}"/>
          </ac:grpSpMkLst>
        </pc:grpChg>
        <pc:grpChg chg="add del">
          <ac:chgData name="eunice adu larbi" userId="b4d50aed260522b7" providerId="LiveId" clId="{A264B742-0E59-4321-9E48-D6FB037F7A44}" dt="2026-03-22T19:22:01.654" v="7522"/>
          <ac:grpSpMkLst>
            <pc:docMk/>
            <pc:sldMk cId="3885825973" sldId="256"/>
            <ac:grpSpMk id="18" creationId="{B63ACBA3-DEFD-4C6D-BBA0-64468FA99C2D}"/>
          </ac:grpSpMkLst>
        </pc:grpChg>
        <pc:grpChg chg="add del">
          <ac:chgData name="eunice adu larbi" userId="b4d50aed260522b7" providerId="LiveId" clId="{A264B742-0E59-4321-9E48-D6FB037F7A44}" dt="2026-03-22T19:00:41.147" v="7498" actId="26606"/>
          <ac:grpSpMkLst>
            <pc:docMk/>
            <pc:sldMk cId="3885825973" sldId="256"/>
            <ac:grpSpMk id="33" creationId="{89D1390B-7E13-4B4F-9CB2-391063412E54}"/>
          </ac:grpSpMkLst>
        </pc:grpChg>
        <pc:grpChg chg="add del">
          <ac:chgData name="eunice adu larbi" userId="b4d50aed260522b7" providerId="LiveId" clId="{A264B742-0E59-4321-9E48-D6FB037F7A44}" dt="2026-03-22T19:01:25.604" v="7501" actId="26606"/>
          <ac:grpSpMkLst>
            <pc:docMk/>
            <pc:sldMk cId="3885825973" sldId="256"/>
            <ac:grpSpMk id="40" creationId="{721D730E-1F97-4071-B143-B05E6D2599BC}"/>
          </ac:grpSpMkLst>
        </pc:grpChg>
        <pc:picChg chg="add del">
          <ac:chgData name="eunice adu larbi" userId="b4d50aed260522b7" providerId="LiveId" clId="{A264B742-0E59-4321-9E48-D6FB037F7A44}" dt="2026-03-22T19:00:41.147" v="7498" actId="26606"/>
          <ac:picMkLst>
            <pc:docMk/>
            <pc:sldMk cId="3885825973" sldId="256"/>
            <ac:picMk id="26" creationId="{91148CBA-8E6D-783B-DC27-9EF893B04CED}"/>
          </ac:picMkLst>
        </pc:picChg>
      </pc:sldChg>
      <pc:sldChg chg="addSp delSp modSp mod delDesignElem">
        <pc:chgData name="eunice adu larbi" userId="b4d50aed260522b7" providerId="LiveId" clId="{A264B742-0E59-4321-9E48-D6FB037F7A44}" dt="2026-03-22T19:22:01.654" v="7522"/>
        <pc:sldMkLst>
          <pc:docMk/>
          <pc:sldMk cId="3433003866" sldId="257"/>
        </pc:sldMkLst>
        <pc:spChg chg="mod">
          <ac:chgData name="eunice adu larbi" userId="b4d50aed260522b7" providerId="LiveId" clId="{A264B742-0E59-4321-9E48-D6FB037F7A44}" dt="2026-03-22T11:06:46.291" v="1233" actId="20577"/>
          <ac:spMkLst>
            <pc:docMk/>
            <pc:sldMk cId="3433003866" sldId="257"/>
            <ac:spMk id="2" creationId="{D565827E-DB35-CC6C-1C74-1420B2456D99}"/>
          </ac:spMkLst>
        </pc:spChg>
        <pc:spChg chg="add del">
          <ac:chgData name="eunice adu larbi" userId="b4d50aed260522b7" providerId="LiveId" clId="{A264B742-0E59-4321-9E48-D6FB037F7A44}" dt="2026-03-22T19:22:01.654" v="7522"/>
          <ac:spMkLst>
            <pc:docMk/>
            <pc:sldMk cId="3433003866" sldId="257"/>
            <ac:spMk id="113" creationId="{E5F17139-31EE-46AC-B04F-DBBD852DD6CB}"/>
          </ac:spMkLst>
        </pc:spChg>
        <pc:spChg chg="add del">
          <ac:chgData name="eunice adu larbi" userId="b4d50aed260522b7" providerId="LiveId" clId="{A264B742-0E59-4321-9E48-D6FB037F7A44}" dt="2026-03-22T19:22:01.654" v="7522"/>
          <ac:spMkLst>
            <pc:docMk/>
            <pc:sldMk cId="3433003866" sldId="257"/>
            <ac:spMk id="115" creationId="{3CCA69EF-E8B5-4598-BEAD-258F15765D44}"/>
          </ac:spMkLst>
        </pc:spChg>
        <pc:spChg chg="add del">
          <ac:chgData name="eunice adu larbi" userId="b4d50aed260522b7" providerId="LiveId" clId="{A264B742-0E59-4321-9E48-D6FB037F7A44}" dt="2026-03-22T19:22:01.654" v="7522"/>
          <ac:spMkLst>
            <pc:docMk/>
            <pc:sldMk cId="3433003866" sldId="257"/>
            <ac:spMk id="117" creationId="{685D65ED-8248-4E7D-AF41-C2685CAE7021}"/>
          </ac:spMkLst>
        </pc:spChg>
        <pc:spChg chg="add del">
          <ac:chgData name="eunice adu larbi" userId="b4d50aed260522b7" providerId="LiveId" clId="{A264B742-0E59-4321-9E48-D6FB037F7A44}" dt="2026-03-22T19:22:01.654" v="7522"/>
          <ac:spMkLst>
            <pc:docMk/>
            <pc:sldMk cId="3433003866" sldId="257"/>
            <ac:spMk id="119" creationId="{76A8F9C6-ED35-4E0A-AC66-5241CA2067A0}"/>
          </ac:spMkLst>
        </pc:spChg>
        <pc:spChg chg="add del">
          <ac:chgData name="eunice adu larbi" userId="b4d50aed260522b7" providerId="LiveId" clId="{A264B742-0E59-4321-9E48-D6FB037F7A44}" dt="2026-03-22T19:22:01.654" v="7522"/>
          <ac:spMkLst>
            <pc:docMk/>
            <pc:sldMk cId="3433003866" sldId="257"/>
            <ac:spMk id="121" creationId="{4F71A736-42D6-4F11-8A7B-633C40624864}"/>
          </ac:spMkLst>
        </pc:spChg>
        <pc:spChg chg="add del">
          <ac:chgData name="eunice adu larbi" userId="b4d50aed260522b7" providerId="LiveId" clId="{A264B742-0E59-4321-9E48-D6FB037F7A44}" dt="2026-03-22T19:22:01.654" v="7522"/>
          <ac:spMkLst>
            <pc:docMk/>
            <pc:sldMk cId="3433003866" sldId="257"/>
            <ac:spMk id="138" creationId="{82571B16-D62A-4B37-A469-E72C79D6935D}"/>
          </ac:spMkLst>
        </pc:spChg>
        <pc:spChg chg="add del">
          <ac:chgData name="eunice adu larbi" userId="b4d50aed260522b7" providerId="LiveId" clId="{A264B742-0E59-4321-9E48-D6FB037F7A44}" dt="2026-03-22T19:22:01.654" v="7522"/>
          <ac:spMkLst>
            <pc:docMk/>
            <pc:sldMk cId="3433003866" sldId="257"/>
            <ac:spMk id="140" creationId="{49E0A0BC-3EE4-4453-9522-08FF2DE30DFB}"/>
          </ac:spMkLst>
        </pc:spChg>
        <pc:spChg chg="add del">
          <ac:chgData name="eunice adu larbi" userId="b4d50aed260522b7" providerId="LiveId" clId="{A264B742-0E59-4321-9E48-D6FB037F7A44}" dt="2026-03-22T19:22:01.654" v="7522"/>
          <ac:spMkLst>
            <pc:docMk/>
            <pc:sldMk cId="3433003866" sldId="257"/>
            <ac:spMk id="142" creationId="{9FBE36BD-9903-4FB5-BBE7-1023D7F73E70}"/>
          </ac:spMkLst>
        </pc:spChg>
        <pc:grpChg chg="add del">
          <ac:chgData name="eunice adu larbi" userId="b4d50aed260522b7" providerId="LiveId" clId="{A264B742-0E59-4321-9E48-D6FB037F7A44}" dt="2026-03-22T19:22:01.654" v="7522"/>
          <ac:grpSpMkLst>
            <pc:docMk/>
            <pc:sldMk cId="3433003866" sldId="257"/>
            <ac:grpSpMk id="123" creationId="{CB73D287-48F0-41E2-8B0B-DE4C7D175EAE}"/>
          </ac:grpSpMkLst>
        </pc:grpChg>
      </pc:sldChg>
      <pc:sldChg chg="addSp delSp modSp mod delDesignElem">
        <pc:chgData name="eunice adu larbi" userId="b4d50aed260522b7" providerId="LiveId" clId="{A264B742-0E59-4321-9E48-D6FB037F7A44}" dt="2026-03-22T19:22:01.654" v="7522"/>
        <pc:sldMkLst>
          <pc:docMk/>
          <pc:sldMk cId="3462259241" sldId="258"/>
        </pc:sldMkLst>
        <pc:spChg chg="mod">
          <ac:chgData name="eunice adu larbi" userId="b4d50aed260522b7" providerId="LiveId" clId="{A264B742-0E59-4321-9E48-D6FB037F7A44}" dt="2026-03-22T19:22:01.654" v="7522"/>
          <ac:spMkLst>
            <pc:docMk/>
            <pc:sldMk cId="3462259241" sldId="258"/>
            <ac:spMk id="2" creationId="{B7E335F9-170D-66F5-2D83-73C5A3039667}"/>
          </ac:spMkLst>
        </pc:spChg>
        <pc:spChg chg="mod">
          <ac:chgData name="eunice adu larbi" userId="b4d50aed260522b7" providerId="LiveId" clId="{A264B742-0E59-4321-9E48-D6FB037F7A44}" dt="2026-03-22T17:30:39.630" v="5551" actId="20577"/>
          <ac:spMkLst>
            <pc:docMk/>
            <pc:sldMk cId="3462259241" sldId="258"/>
            <ac:spMk id="3" creationId="{6867B6EF-23BA-52C2-B828-3D39F6555323}"/>
          </ac:spMkLst>
        </pc:spChg>
        <pc:spChg chg="add del">
          <ac:chgData name="eunice adu larbi" userId="b4d50aed260522b7" providerId="LiveId" clId="{A264B742-0E59-4321-9E48-D6FB037F7A44}" dt="2026-03-22T19:22:01.654" v="7522"/>
          <ac:spMkLst>
            <pc:docMk/>
            <pc:sldMk cId="3462259241" sldId="258"/>
            <ac:spMk id="8" creationId="{4BC99CB9-DDAD-44A2-8A1C-E3AF4E72DF5C}"/>
          </ac:spMkLst>
        </pc:spChg>
        <pc:spChg chg="add del">
          <ac:chgData name="eunice adu larbi" userId="b4d50aed260522b7" providerId="LiveId" clId="{A264B742-0E59-4321-9E48-D6FB037F7A44}" dt="2026-03-22T19:22:01.654" v="7522"/>
          <ac:spMkLst>
            <pc:docMk/>
            <pc:sldMk cId="3462259241" sldId="258"/>
            <ac:spMk id="10" creationId="{64053CBF-3932-45FF-8285-EE5146085F3A}"/>
          </ac:spMkLst>
        </pc:spChg>
        <pc:grpChg chg="add del">
          <ac:chgData name="eunice adu larbi" userId="b4d50aed260522b7" providerId="LiveId" clId="{A264B742-0E59-4321-9E48-D6FB037F7A44}" dt="2026-03-22T19:22:01.654" v="7522"/>
          <ac:grpSpMkLst>
            <pc:docMk/>
            <pc:sldMk cId="3462259241" sldId="258"/>
            <ac:grpSpMk id="12" creationId="{2E751C04-BEA6-446B-A678-9C74819EBD4C}"/>
          </ac:grpSpMkLst>
        </pc:grpChg>
        <pc:grpChg chg="add del">
          <ac:chgData name="eunice adu larbi" userId="b4d50aed260522b7" providerId="LiveId" clId="{A264B742-0E59-4321-9E48-D6FB037F7A44}" dt="2026-03-22T19:22:01.654" v="7522"/>
          <ac:grpSpMkLst>
            <pc:docMk/>
            <pc:sldMk cId="3462259241" sldId="258"/>
            <ac:grpSpMk id="18" creationId="{B63ACBA3-DEFD-4C6D-BBA0-64468FA99C2D}"/>
          </ac:grpSpMkLst>
        </pc:grpChg>
      </pc:sldChg>
      <pc:sldChg chg="addSp delSp modSp mod delDesignElem">
        <pc:chgData name="eunice adu larbi" userId="b4d50aed260522b7" providerId="LiveId" clId="{A264B742-0E59-4321-9E48-D6FB037F7A44}" dt="2026-03-22T19:22:01.654" v="7522"/>
        <pc:sldMkLst>
          <pc:docMk/>
          <pc:sldMk cId="3490003966" sldId="260"/>
        </pc:sldMkLst>
        <pc:spChg chg="mod">
          <ac:chgData name="eunice adu larbi" userId="b4d50aed260522b7" providerId="LiveId" clId="{A264B742-0E59-4321-9E48-D6FB037F7A44}" dt="2026-03-22T17:35:15.862" v="5620" actId="20577"/>
          <ac:spMkLst>
            <pc:docMk/>
            <pc:sldMk cId="3490003966" sldId="260"/>
            <ac:spMk id="5" creationId="{7A1E7952-775D-EDF5-45AA-ECE851B4D0E9}"/>
          </ac:spMkLst>
        </pc:spChg>
        <pc:spChg chg="add del">
          <ac:chgData name="eunice adu larbi" userId="b4d50aed260522b7" providerId="LiveId" clId="{A264B742-0E59-4321-9E48-D6FB037F7A44}" dt="2026-03-22T19:22:01.654" v="7522"/>
          <ac:spMkLst>
            <pc:docMk/>
            <pc:sldMk cId="3490003966" sldId="260"/>
            <ac:spMk id="8" creationId="{4BC99CB9-DDAD-44A2-8A1C-E3AF4E72DF5C}"/>
          </ac:spMkLst>
        </pc:spChg>
        <pc:spChg chg="add del">
          <ac:chgData name="eunice adu larbi" userId="b4d50aed260522b7" providerId="LiveId" clId="{A264B742-0E59-4321-9E48-D6FB037F7A44}" dt="2026-03-22T19:22:01.654" v="7522"/>
          <ac:spMkLst>
            <pc:docMk/>
            <pc:sldMk cId="3490003966" sldId="260"/>
            <ac:spMk id="10" creationId="{64053CBF-3932-45FF-8285-EE5146085F3A}"/>
          </ac:spMkLst>
        </pc:spChg>
        <pc:grpChg chg="add del">
          <ac:chgData name="eunice adu larbi" userId="b4d50aed260522b7" providerId="LiveId" clId="{A264B742-0E59-4321-9E48-D6FB037F7A44}" dt="2026-03-22T19:22:01.654" v="7522"/>
          <ac:grpSpMkLst>
            <pc:docMk/>
            <pc:sldMk cId="3490003966" sldId="260"/>
            <ac:grpSpMk id="12" creationId="{2E751C04-BEA6-446B-A678-9C74819EBD4C}"/>
          </ac:grpSpMkLst>
        </pc:grpChg>
        <pc:grpChg chg="add del">
          <ac:chgData name="eunice adu larbi" userId="b4d50aed260522b7" providerId="LiveId" clId="{A264B742-0E59-4321-9E48-D6FB037F7A44}" dt="2026-03-22T19:22:01.654" v="7522"/>
          <ac:grpSpMkLst>
            <pc:docMk/>
            <pc:sldMk cId="3490003966" sldId="260"/>
            <ac:grpSpMk id="18" creationId="{B63ACBA3-DEFD-4C6D-BBA0-64468FA99C2D}"/>
          </ac:grpSpMkLst>
        </pc:grpChg>
      </pc:sldChg>
      <pc:sldChg chg="addSp delSp modSp mod delDesignElem">
        <pc:chgData name="eunice adu larbi" userId="b4d50aed260522b7" providerId="LiveId" clId="{A264B742-0E59-4321-9E48-D6FB037F7A44}" dt="2026-03-22T19:22:01.654" v="7522"/>
        <pc:sldMkLst>
          <pc:docMk/>
          <pc:sldMk cId="3989716228" sldId="261"/>
        </pc:sldMkLst>
        <pc:spChg chg="mod">
          <ac:chgData name="eunice adu larbi" userId="b4d50aed260522b7" providerId="LiveId" clId="{A264B742-0E59-4321-9E48-D6FB037F7A44}" dt="2026-03-22T17:47:15.512" v="5854" actId="20577"/>
          <ac:spMkLst>
            <pc:docMk/>
            <pc:sldMk cId="3989716228" sldId="261"/>
            <ac:spMk id="3" creationId="{02A76910-1EC0-A42A-1F66-B12920F0C867}"/>
          </ac:spMkLst>
        </pc:spChg>
        <pc:spChg chg="mod">
          <ac:chgData name="eunice adu larbi" userId="b4d50aed260522b7" providerId="LiveId" clId="{A264B742-0E59-4321-9E48-D6FB037F7A44}" dt="2026-03-22T18:00:55.306" v="6201" actId="20577"/>
          <ac:spMkLst>
            <pc:docMk/>
            <pc:sldMk cId="3989716228" sldId="261"/>
            <ac:spMk id="5" creationId="{39BABCCF-AE46-0DF0-9BBD-4398F57042AB}"/>
          </ac:spMkLst>
        </pc:spChg>
        <pc:spChg chg="add del">
          <ac:chgData name="eunice adu larbi" userId="b4d50aed260522b7" providerId="LiveId" clId="{A264B742-0E59-4321-9E48-D6FB037F7A44}" dt="2026-03-22T19:22:01.654" v="7522"/>
          <ac:spMkLst>
            <pc:docMk/>
            <pc:sldMk cId="3989716228" sldId="261"/>
            <ac:spMk id="8" creationId="{4BC99CB9-DDAD-44A2-8A1C-E3AF4E72DF5C}"/>
          </ac:spMkLst>
        </pc:spChg>
        <pc:spChg chg="add del">
          <ac:chgData name="eunice adu larbi" userId="b4d50aed260522b7" providerId="LiveId" clId="{A264B742-0E59-4321-9E48-D6FB037F7A44}" dt="2026-03-22T19:22:01.654" v="7522"/>
          <ac:spMkLst>
            <pc:docMk/>
            <pc:sldMk cId="3989716228" sldId="261"/>
            <ac:spMk id="10" creationId="{64053CBF-3932-45FF-8285-EE5146085F3A}"/>
          </ac:spMkLst>
        </pc:spChg>
        <pc:grpChg chg="add del">
          <ac:chgData name="eunice adu larbi" userId="b4d50aed260522b7" providerId="LiveId" clId="{A264B742-0E59-4321-9E48-D6FB037F7A44}" dt="2026-03-22T19:22:01.654" v="7522"/>
          <ac:grpSpMkLst>
            <pc:docMk/>
            <pc:sldMk cId="3989716228" sldId="261"/>
            <ac:grpSpMk id="12" creationId="{2E751C04-BEA6-446B-A678-9C74819EBD4C}"/>
          </ac:grpSpMkLst>
        </pc:grpChg>
        <pc:grpChg chg="add del">
          <ac:chgData name="eunice adu larbi" userId="b4d50aed260522b7" providerId="LiveId" clId="{A264B742-0E59-4321-9E48-D6FB037F7A44}" dt="2026-03-22T19:22:01.654" v="7522"/>
          <ac:grpSpMkLst>
            <pc:docMk/>
            <pc:sldMk cId="3989716228" sldId="261"/>
            <ac:grpSpMk id="18" creationId="{B63ACBA3-DEFD-4C6D-BBA0-64468FA99C2D}"/>
          </ac:grpSpMkLst>
        </pc:grpChg>
      </pc:sldChg>
      <pc:sldChg chg="addSp delSp modSp mod setBg">
        <pc:chgData name="eunice adu larbi" userId="b4d50aed260522b7" providerId="LiveId" clId="{A264B742-0E59-4321-9E48-D6FB037F7A44}" dt="2026-03-22T19:22:01.654" v="7522"/>
        <pc:sldMkLst>
          <pc:docMk/>
          <pc:sldMk cId="2546047796" sldId="262"/>
        </pc:sldMkLst>
        <pc:spChg chg="mod">
          <ac:chgData name="eunice adu larbi" userId="b4d50aed260522b7" providerId="LiveId" clId="{A264B742-0E59-4321-9E48-D6FB037F7A44}" dt="2026-03-22T19:22:01.654" v="7522"/>
          <ac:spMkLst>
            <pc:docMk/>
            <pc:sldMk cId="2546047796" sldId="262"/>
            <ac:spMk id="2" creationId="{2ED1D8EF-033B-B983-BA11-F7FC681C4782}"/>
          </ac:spMkLst>
        </pc:spChg>
        <pc:spChg chg="mod">
          <ac:chgData name="eunice adu larbi" userId="b4d50aed260522b7" providerId="LiveId" clId="{A264B742-0E59-4321-9E48-D6FB037F7A44}" dt="2026-03-22T19:22:01.654" v="7522"/>
          <ac:spMkLst>
            <pc:docMk/>
            <pc:sldMk cId="2546047796" sldId="262"/>
            <ac:spMk id="3" creationId="{A7A1FF0C-6A6E-F019-D1FC-A1C77BE79D71}"/>
          </ac:spMkLst>
        </pc:spChg>
        <pc:spChg chg="add del">
          <ac:chgData name="eunice adu larbi" userId="b4d50aed260522b7" providerId="LiveId" clId="{A264B742-0E59-4321-9E48-D6FB037F7A44}" dt="2026-03-22T19:02:46.426" v="7506" actId="26606"/>
          <ac:spMkLst>
            <pc:docMk/>
            <pc:sldMk cId="2546047796" sldId="262"/>
            <ac:spMk id="5" creationId="{4BC99CB9-DDAD-44A2-8A1C-E3AF4E72DF5C}"/>
          </ac:spMkLst>
        </pc:spChg>
        <pc:spChg chg="add del">
          <ac:chgData name="eunice adu larbi" userId="b4d50aed260522b7" providerId="LiveId" clId="{A264B742-0E59-4321-9E48-D6FB037F7A44}" dt="2026-03-22T19:02:46.426" v="7506" actId="26606"/>
          <ac:spMkLst>
            <pc:docMk/>
            <pc:sldMk cId="2546047796" sldId="262"/>
            <ac:spMk id="6" creationId="{64053CBF-3932-45FF-8285-EE5146085F3A}"/>
          </ac:spMkLst>
        </pc:spChg>
        <pc:spChg chg="add del">
          <ac:chgData name="eunice adu larbi" userId="b4d50aed260522b7" providerId="LiveId" clId="{A264B742-0E59-4321-9E48-D6FB037F7A44}" dt="2026-03-22T19:02:07.591" v="7503" actId="26606"/>
          <ac:spMkLst>
            <pc:docMk/>
            <pc:sldMk cId="2546047796" sldId="262"/>
            <ac:spMk id="8" creationId="{18873D23-2DCF-4B31-A009-95721C06E8E1}"/>
          </ac:spMkLst>
        </pc:spChg>
        <pc:spChg chg="add del">
          <ac:chgData name="eunice adu larbi" userId="b4d50aed260522b7" providerId="LiveId" clId="{A264B742-0E59-4321-9E48-D6FB037F7A44}" dt="2026-03-22T19:02:07.591" v="7503" actId="26606"/>
          <ac:spMkLst>
            <pc:docMk/>
            <pc:sldMk cId="2546047796" sldId="262"/>
            <ac:spMk id="10" creationId="{C13EF075-D4EF-4929-ADBC-91B27DA19955}"/>
          </ac:spMkLst>
        </pc:spChg>
        <pc:grpChg chg="add del">
          <ac:chgData name="eunice adu larbi" userId="b4d50aed260522b7" providerId="LiveId" clId="{A264B742-0E59-4321-9E48-D6FB037F7A44}" dt="2026-03-22T19:02:46.426" v="7506" actId="26606"/>
          <ac:grpSpMkLst>
            <pc:docMk/>
            <pc:sldMk cId="2546047796" sldId="262"/>
            <ac:grpSpMk id="7" creationId="{2E751C04-BEA6-446B-A678-9C74819EBD4C}"/>
          </ac:grpSpMkLst>
        </pc:grpChg>
        <pc:grpChg chg="add del">
          <ac:chgData name="eunice adu larbi" userId="b4d50aed260522b7" providerId="LiveId" clId="{A264B742-0E59-4321-9E48-D6FB037F7A44}" dt="2026-03-22T19:02:07.591" v="7503" actId="26606"/>
          <ac:grpSpMkLst>
            <pc:docMk/>
            <pc:sldMk cId="2546047796" sldId="262"/>
            <ac:grpSpMk id="12" creationId="{DAA26DFA-AAB2-4973-9C17-16D587C7B198}"/>
          </ac:grpSpMkLst>
        </pc:grpChg>
        <pc:grpChg chg="add del">
          <ac:chgData name="eunice adu larbi" userId="b4d50aed260522b7" providerId="LiveId" clId="{A264B742-0E59-4321-9E48-D6FB037F7A44}" dt="2026-03-22T19:02:46.426" v="7506" actId="26606"/>
          <ac:grpSpMkLst>
            <pc:docMk/>
            <pc:sldMk cId="2546047796" sldId="262"/>
            <ac:grpSpMk id="18" creationId="{B63ACBA3-DEFD-4C6D-BBA0-64468FA99C2D}"/>
          </ac:grpSpMkLst>
        </pc:grpChg>
        <pc:picChg chg="add mod">
          <ac:chgData name="eunice adu larbi" userId="b4d50aed260522b7" providerId="LiveId" clId="{A264B742-0E59-4321-9E48-D6FB037F7A44}" dt="2026-03-22T19:09:59.671" v="7507" actId="931"/>
          <ac:picMkLst>
            <pc:docMk/>
            <pc:sldMk cId="2546047796" sldId="262"/>
            <ac:picMk id="24" creationId="{C1E3D393-220A-57BD-DC00-98E47DBB6758}"/>
          </ac:picMkLst>
        </pc:picChg>
      </pc:sldChg>
      <pc:sldChg chg="addSp delSp modSp mod delDesignElem">
        <pc:chgData name="eunice adu larbi" userId="b4d50aed260522b7" providerId="LiveId" clId="{A264B742-0E59-4321-9E48-D6FB037F7A44}" dt="2026-03-22T19:22:01.654" v="7522"/>
        <pc:sldMkLst>
          <pc:docMk/>
          <pc:sldMk cId="1416004229" sldId="263"/>
        </pc:sldMkLst>
        <pc:spChg chg="mod">
          <ac:chgData name="eunice adu larbi" userId="b4d50aed260522b7" providerId="LiveId" clId="{A264B742-0E59-4321-9E48-D6FB037F7A44}" dt="2026-03-21T19:12:13.049" v="431" actId="20577"/>
          <ac:spMkLst>
            <pc:docMk/>
            <pc:sldMk cId="1416004229" sldId="263"/>
            <ac:spMk id="3" creationId="{F6020225-C395-21F4-6798-6F91D8F6E873}"/>
          </ac:spMkLst>
        </pc:spChg>
        <pc:spChg chg="add del">
          <ac:chgData name="eunice adu larbi" userId="b4d50aed260522b7" providerId="LiveId" clId="{A264B742-0E59-4321-9E48-D6FB037F7A44}" dt="2026-03-22T19:22:01.654" v="7522"/>
          <ac:spMkLst>
            <pc:docMk/>
            <pc:sldMk cId="1416004229" sldId="263"/>
            <ac:spMk id="8" creationId="{09588DA8-065E-4F6F-8EFD-43104AB2E0CF}"/>
          </ac:spMkLst>
        </pc:spChg>
        <pc:spChg chg="add del">
          <ac:chgData name="eunice adu larbi" userId="b4d50aed260522b7" providerId="LiveId" clId="{A264B742-0E59-4321-9E48-D6FB037F7A44}" dt="2026-03-22T19:22:01.654" v="7522"/>
          <ac:spMkLst>
            <pc:docMk/>
            <pc:sldMk cId="1416004229" sldId="263"/>
            <ac:spMk id="10" creationId="{C4285719-470E-454C-AF62-8323075F1F5B}"/>
          </ac:spMkLst>
        </pc:spChg>
        <pc:spChg chg="add del">
          <ac:chgData name="eunice adu larbi" userId="b4d50aed260522b7" providerId="LiveId" clId="{A264B742-0E59-4321-9E48-D6FB037F7A44}" dt="2026-03-22T19:22:01.654" v="7522"/>
          <ac:spMkLst>
            <pc:docMk/>
            <pc:sldMk cId="1416004229" sldId="263"/>
            <ac:spMk id="12" creationId="{CD9FE4EF-C4D8-49A0-B2FF-81D8DB7D8A24}"/>
          </ac:spMkLst>
        </pc:spChg>
        <pc:spChg chg="add del">
          <ac:chgData name="eunice adu larbi" userId="b4d50aed260522b7" providerId="LiveId" clId="{A264B742-0E59-4321-9E48-D6FB037F7A44}" dt="2026-03-22T19:22:01.654" v="7522"/>
          <ac:spMkLst>
            <pc:docMk/>
            <pc:sldMk cId="1416004229" sldId="263"/>
            <ac:spMk id="14" creationId="{4300840D-0A0B-4512-BACA-B439D5B9C57C}"/>
          </ac:spMkLst>
        </pc:spChg>
        <pc:spChg chg="add del">
          <ac:chgData name="eunice adu larbi" userId="b4d50aed260522b7" providerId="LiveId" clId="{A264B742-0E59-4321-9E48-D6FB037F7A44}" dt="2026-03-22T19:22:01.654" v="7522"/>
          <ac:spMkLst>
            <pc:docMk/>
            <pc:sldMk cId="1416004229" sldId="263"/>
            <ac:spMk id="16" creationId="{D2B78728-A580-49A7-84F9-6EF6F583ADE0}"/>
          </ac:spMkLst>
        </pc:spChg>
        <pc:spChg chg="add del">
          <ac:chgData name="eunice adu larbi" userId="b4d50aed260522b7" providerId="LiveId" clId="{A264B742-0E59-4321-9E48-D6FB037F7A44}" dt="2026-03-22T19:22:01.654" v="7522"/>
          <ac:spMkLst>
            <pc:docMk/>
            <pc:sldMk cId="1416004229" sldId="263"/>
            <ac:spMk id="18" creationId="{38FAA1A1-D861-433F-88FA-1E9D6FD31D11}"/>
          </ac:spMkLst>
        </pc:spChg>
        <pc:spChg chg="add del">
          <ac:chgData name="eunice adu larbi" userId="b4d50aed260522b7" providerId="LiveId" clId="{A264B742-0E59-4321-9E48-D6FB037F7A44}" dt="2026-03-22T19:22:01.654" v="7522"/>
          <ac:spMkLst>
            <pc:docMk/>
            <pc:sldMk cId="1416004229" sldId="263"/>
            <ac:spMk id="20" creationId="{8D71EDA1-87BF-4D5D-AB79-F346FD19278A}"/>
          </ac:spMkLst>
        </pc:spChg>
      </pc:sldChg>
      <pc:sldChg chg="modSp new mod">
        <pc:chgData name="eunice adu larbi" userId="b4d50aed260522b7" providerId="LiveId" clId="{A264B742-0E59-4321-9E48-D6FB037F7A44}" dt="2026-03-22T19:22:01.654" v="7522"/>
        <pc:sldMkLst>
          <pc:docMk/>
          <pc:sldMk cId="1993993068" sldId="264"/>
        </pc:sldMkLst>
        <pc:spChg chg="mod">
          <ac:chgData name="eunice adu larbi" userId="b4d50aed260522b7" providerId="LiveId" clId="{A264B742-0E59-4321-9E48-D6FB037F7A44}" dt="2026-03-22T18:17:08.508" v="6715" actId="255"/>
          <ac:spMkLst>
            <pc:docMk/>
            <pc:sldMk cId="1993993068" sldId="264"/>
            <ac:spMk id="2" creationId="{78076FDD-9689-F939-1DDD-5137425CD0D6}"/>
          </ac:spMkLst>
        </pc:spChg>
        <pc:spChg chg="mod">
          <ac:chgData name="eunice adu larbi" userId="b4d50aed260522b7" providerId="LiveId" clId="{A264B742-0E59-4321-9E48-D6FB037F7A44}" dt="2026-03-22T19:22:01.654" v="7522"/>
          <ac:spMkLst>
            <pc:docMk/>
            <pc:sldMk cId="1993993068" sldId="264"/>
            <ac:spMk id="3" creationId="{AE962ACC-0086-EA2F-D186-FDECC1536ED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8BEA27-A221-4C6E-B3ED-F71D6FD3FD56}" type="doc">
      <dgm:prSet loTypeId="urn:microsoft.com/office/officeart/2009/3/layout/HorizontalOrganizationChart" loCatId="hierarchy" qsTypeId="urn:microsoft.com/office/officeart/2005/8/quickstyle/simple1" qsCatId="simple" csTypeId="urn:microsoft.com/office/officeart/2005/8/colors/accent1_2" csCatId="accent1"/>
      <dgm:spPr/>
      <dgm:t>
        <a:bodyPr/>
        <a:lstStyle/>
        <a:p>
          <a:endParaRPr lang="en-US"/>
        </a:p>
      </dgm:t>
    </dgm:pt>
    <dgm:pt modelId="{5B2EB753-D41B-4468-85CA-C87C52AB0F55}">
      <dgm:prSet/>
      <dgm:spPr/>
      <dgm:t>
        <a:bodyPr/>
        <a:lstStyle/>
        <a:p>
          <a:r>
            <a:rPr lang="en-GB"/>
            <a:t>Chosen Role: Health Care Assistant</a:t>
          </a:r>
          <a:endParaRPr lang="en-US"/>
        </a:p>
      </dgm:t>
    </dgm:pt>
    <dgm:pt modelId="{265120E4-F62B-447E-8EB3-EE94BC7D391D}" type="parTrans" cxnId="{CC4BD36C-BE1B-482D-8E74-7B55F8AB6441}">
      <dgm:prSet/>
      <dgm:spPr/>
      <dgm:t>
        <a:bodyPr/>
        <a:lstStyle/>
        <a:p>
          <a:endParaRPr lang="en-US"/>
        </a:p>
      </dgm:t>
    </dgm:pt>
    <dgm:pt modelId="{265C9CE4-5DEB-4999-B5BD-82608988D7F5}" type="sibTrans" cxnId="{CC4BD36C-BE1B-482D-8E74-7B55F8AB6441}">
      <dgm:prSet/>
      <dgm:spPr/>
      <dgm:t>
        <a:bodyPr/>
        <a:lstStyle/>
        <a:p>
          <a:endParaRPr lang="en-US"/>
        </a:p>
      </dgm:t>
    </dgm:pt>
    <dgm:pt modelId="{837C0FC1-B1F0-4DFB-9271-B41738017BF5}">
      <dgm:prSet/>
      <dgm:spPr/>
      <dgm:t>
        <a:bodyPr/>
        <a:lstStyle/>
        <a:p>
          <a:r>
            <a:rPr lang="en-GB"/>
            <a:t>Eunice Adu Larbi-2524371</a:t>
          </a:r>
          <a:r>
            <a:rPr lang="en-GB" b="0" i="0" baseline="0"/>
            <a:t> </a:t>
          </a:r>
          <a:endParaRPr lang="en-US"/>
        </a:p>
      </dgm:t>
    </dgm:pt>
    <dgm:pt modelId="{D1324282-DDA6-416F-B3BF-8E3B72EBB424}" type="parTrans" cxnId="{5B82EB09-E5FB-4E8C-98B6-6351CA90195A}">
      <dgm:prSet/>
      <dgm:spPr/>
      <dgm:t>
        <a:bodyPr/>
        <a:lstStyle/>
        <a:p>
          <a:endParaRPr lang="en-US"/>
        </a:p>
      </dgm:t>
    </dgm:pt>
    <dgm:pt modelId="{20CA996B-F8E1-48B1-A4E2-E6F2B248A5A9}" type="sibTrans" cxnId="{5B82EB09-E5FB-4E8C-98B6-6351CA90195A}">
      <dgm:prSet/>
      <dgm:spPr/>
      <dgm:t>
        <a:bodyPr/>
        <a:lstStyle/>
        <a:p>
          <a:endParaRPr lang="en-US"/>
        </a:p>
      </dgm:t>
    </dgm:pt>
    <dgm:pt modelId="{34EC7A3B-EED2-4C85-A3D9-05B60CFE981C}">
      <dgm:prSet/>
      <dgm:spPr/>
      <dgm:t>
        <a:bodyPr/>
        <a:lstStyle/>
        <a:p>
          <a:r>
            <a:rPr lang="en-GB"/>
            <a:t>Module Code: LCHS4001</a:t>
          </a:r>
          <a:endParaRPr lang="en-US"/>
        </a:p>
      </dgm:t>
    </dgm:pt>
    <dgm:pt modelId="{303F17AA-75CF-4DA2-9860-A148C18DA02E}" type="parTrans" cxnId="{B47380E8-40D9-4780-BB11-228A5A35E39A}">
      <dgm:prSet/>
      <dgm:spPr/>
      <dgm:t>
        <a:bodyPr/>
        <a:lstStyle/>
        <a:p>
          <a:endParaRPr lang="en-US"/>
        </a:p>
      </dgm:t>
    </dgm:pt>
    <dgm:pt modelId="{0957A29D-ED84-4CFC-937E-A9F9773010E6}" type="sibTrans" cxnId="{B47380E8-40D9-4780-BB11-228A5A35E39A}">
      <dgm:prSet/>
      <dgm:spPr/>
      <dgm:t>
        <a:bodyPr/>
        <a:lstStyle/>
        <a:p>
          <a:endParaRPr lang="en-US"/>
        </a:p>
      </dgm:t>
    </dgm:pt>
    <dgm:pt modelId="{A8F75CBB-0A2C-42AC-A496-94C6730C6A7D}" type="pres">
      <dgm:prSet presAssocID="{778BEA27-A221-4C6E-B3ED-F71D6FD3FD56}" presName="hierChild1" presStyleCnt="0">
        <dgm:presLayoutVars>
          <dgm:orgChart val="1"/>
          <dgm:chPref val="1"/>
          <dgm:dir/>
          <dgm:animOne val="branch"/>
          <dgm:animLvl val="lvl"/>
          <dgm:resizeHandles/>
        </dgm:presLayoutVars>
      </dgm:prSet>
      <dgm:spPr/>
    </dgm:pt>
    <dgm:pt modelId="{8F32CE37-DDD4-4110-99B6-C872A7C8D126}" type="pres">
      <dgm:prSet presAssocID="{5B2EB753-D41B-4468-85CA-C87C52AB0F55}" presName="hierRoot1" presStyleCnt="0">
        <dgm:presLayoutVars>
          <dgm:hierBranch val="init"/>
        </dgm:presLayoutVars>
      </dgm:prSet>
      <dgm:spPr/>
    </dgm:pt>
    <dgm:pt modelId="{3F3D238A-7771-4CAA-B123-6D704D1E1C65}" type="pres">
      <dgm:prSet presAssocID="{5B2EB753-D41B-4468-85CA-C87C52AB0F55}" presName="rootComposite1" presStyleCnt="0"/>
      <dgm:spPr/>
    </dgm:pt>
    <dgm:pt modelId="{381844D1-2875-4EA8-BBCC-1399E3ED4D7E}" type="pres">
      <dgm:prSet presAssocID="{5B2EB753-D41B-4468-85CA-C87C52AB0F55}" presName="rootText1" presStyleLbl="node0" presStyleIdx="0" presStyleCnt="3">
        <dgm:presLayoutVars>
          <dgm:chPref val="3"/>
        </dgm:presLayoutVars>
      </dgm:prSet>
      <dgm:spPr/>
    </dgm:pt>
    <dgm:pt modelId="{FBF31E10-5139-4D1D-A746-8DFDEAD085A8}" type="pres">
      <dgm:prSet presAssocID="{5B2EB753-D41B-4468-85CA-C87C52AB0F55}" presName="rootConnector1" presStyleLbl="node1" presStyleIdx="0" presStyleCnt="0"/>
      <dgm:spPr/>
    </dgm:pt>
    <dgm:pt modelId="{40D88A8E-7803-46D8-83D7-05DF4DA23949}" type="pres">
      <dgm:prSet presAssocID="{5B2EB753-D41B-4468-85CA-C87C52AB0F55}" presName="hierChild2" presStyleCnt="0"/>
      <dgm:spPr/>
    </dgm:pt>
    <dgm:pt modelId="{D927EF5E-673C-4C56-A7CD-CD3598B9E360}" type="pres">
      <dgm:prSet presAssocID="{5B2EB753-D41B-4468-85CA-C87C52AB0F55}" presName="hierChild3" presStyleCnt="0"/>
      <dgm:spPr/>
    </dgm:pt>
    <dgm:pt modelId="{EE50F943-02F9-46A3-B33E-A9287F4A63F7}" type="pres">
      <dgm:prSet presAssocID="{837C0FC1-B1F0-4DFB-9271-B41738017BF5}" presName="hierRoot1" presStyleCnt="0">
        <dgm:presLayoutVars>
          <dgm:hierBranch val="init"/>
        </dgm:presLayoutVars>
      </dgm:prSet>
      <dgm:spPr/>
    </dgm:pt>
    <dgm:pt modelId="{4F1645B6-3328-4573-8538-872649A4C9F1}" type="pres">
      <dgm:prSet presAssocID="{837C0FC1-B1F0-4DFB-9271-B41738017BF5}" presName="rootComposite1" presStyleCnt="0"/>
      <dgm:spPr/>
    </dgm:pt>
    <dgm:pt modelId="{6979AACE-5743-4E64-8612-C696A566ADAD}" type="pres">
      <dgm:prSet presAssocID="{837C0FC1-B1F0-4DFB-9271-B41738017BF5}" presName="rootText1" presStyleLbl="node0" presStyleIdx="1" presStyleCnt="3">
        <dgm:presLayoutVars>
          <dgm:chPref val="3"/>
        </dgm:presLayoutVars>
      </dgm:prSet>
      <dgm:spPr/>
    </dgm:pt>
    <dgm:pt modelId="{8F5B5539-8BB1-4E2E-9046-10AE8F9C47B5}" type="pres">
      <dgm:prSet presAssocID="{837C0FC1-B1F0-4DFB-9271-B41738017BF5}" presName="rootConnector1" presStyleLbl="node1" presStyleIdx="0" presStyleCnt="0"/>
      <dgm:spPr/>
    </dgm:pt>
    <dgm:pt modelId="{B1E08B29-A2CB-45C3-A15E-0BF4CF2A16C8}" type="pres">
      <dgm:prSet presAssocID="{837C0FC1-B1F0-4DFB-9271-B41738017BF5}" presName="hierChild2" presStyleCnt="0"/>
      <dgm:spPr/>
    </dgm:pt>
    <dgm:pt modelId="{655550AB-E7E9-40C3-957B-D577B76AA77D}" type="pres">
      <dgm:prSet presAssocID="{837C0FC1-B1F0-4DFB-9271-B41738017BF5}" presName="hierChild3" presStyleCnt="0"/>
      <dgm:spPr/>
    </dgm:pt>
    <dgm:pt modelId="{77746DF7-7C16-433C-894E-414E863E4B38}" type="pres">
      <dgm:prSet presAssocID="{34EC7A3B-EED2-4C85-A3D9-05B60CFE981C}" presName="hierRoot1" presStyleCnt="0">
        <dgm:presLayoutVars>
          <dgm:hierBranch val="init"/>
        </dgm:presLayoutVars>
      </dgm:prSet>
      <dgm:spPr/>
    </dgm:pt>
    <dgm:pt modelId="{0D78299E-B4F8-4607-8CF6-570A677DBA42}" type="pres">
      <dgm:prSet presAssocID="{34EC7A3B-EED2-4C85-A3D9-05B60CFE981C}" presName="rootComposite1" presStyleCnt="0"/>
      <dgm:spPr/>
    </dgm:pt>
    <dgm:pt modelId="{B3552974-EAD9-411C-9A3F-C9CD5770892E}" type="pres">
      <dgm:prSet presAssocID="{34EC7A3B-EED2-4C85-A3D9-05B60CFE981C}" presName="rootText1" presStyleLbl="node0" presStyleIdx="2" presStyleCnt="3">
        <dgm:presLayoutVars>
          <dgm:chPref val="3"/>
        </dgm:presLayoutVars>
      </dgm:prSet>
      <dgm:spPr/>
    </dgm:pt>
    <dgm:pt modelId="{00B91F51-A16C-454A-AB80-D26270CF0DB9}" type="pres">
      <dgm:prSet presAssocID="{34EC7A3B-EED2-4C85-A3D9-05B60CFE981C}" presName="rootConnector1" presStyleLbl="node1" presStyleIdx="0" presStyleCnt="0"/>
      <dgm:spPr/>
    </dgm:pt>
    <dgm:pt modelId="{5BF8519E-130B-4E1C-8085-537108D70FD1}" type="pres">
      <dgm:prSet presAssocID="{34EC7A3B-EED2-4C85-A3D9-05B60CFE981C}" presName="hierChild2" presStyleCnt="0"/>
      <dgm:spPr/>
    </dgm:pt>
    <dgm:pt modelId="{92502BBA-D6B3-453D-8992-64659AF5DF70}" type="pres">
      <dgm:prSet presAssocID="{34EC7A3B-EED2-4C85-A3D9-05B60CFE981C}" presName="hierChild3" presStyleCnt="0"/>
      <dgm:spPr/>
    </dgm:pt>
  </dgm:ptLst>
  <dgm:cxnLst>
    <dgm:cxn modelId="{DF750D01-ED1F-4F6A-8AE6-ACFA1573D1EA}" type="presOf" srcId="{778BEA27-A221-4C6E-B3ED-F71D6FD3FD56}" destId="{A8F75CBB-0A2C-42AC-A496-94C6730C6A7D}" srcOrd="0" destOrd="0" presId="urn:microsoft.com/office/officeart/2009/3/layout/HorizontalOrganizationChart"/>
    <dgm:cxn modelId="{5B82EB09-E5FB-4E8C-98B6-6351CA90195A}" srcId="{778BEA27-A221-4C6E-B3ED-F71D6FD3FD56}" destId="{837C0FC1-B1F0-4DFB-9271-B41738017BF5}" srcOrd="1" destOrd="0" parTransId="{D1324282-DDA6-416F-B3BF-8E3B72EBB424}" sibTransId="{20CA996B-F8E1-48B1-A4E2-E6F2B248A5A9}"/>
    <dgm:cxn modelId="{057A100C-6D29-4845-B947-C68E09B65894}" type="presOf" srcId="{5B2EB753-D41B-4468-85CA-C87C52AB0F55}" destId="{FBF31E10-5139-4D1D-A746-8DFDEAD085A8}" srcOrd="1" destOrd="0" presId="urn:microsoft.com/office/officeart/2009/3/layout/HorizontalOrganizationChart"/>
    <dgm:cxn modelId="{AB885317-9D03-414D-9347-C4FCA302B897}" type="presOf" srcId="{34EC7A3B-EED2-4C85-A3D9-05B60CFE981C}" destId="{B3552974-EAD9-411C-9A3F-C9CD5770892E}" srcOrd="0" destOrd="0" presId="urn:microsoft.com/office/officeart/2009/3/layout/HorizontalOrganizationChart"/>
    <dgm:cxn modelId="{44AA262C-B930-4DC1-BDF7-7DB8857BDF19}" type="presOf" srcId="{5B2EB753-D41B-4468-85CA-C87C52AB0F55}" destId="{381844D1-2875-4EA8-BBCC-1399E3ED4D7E}" srcOrd="0" destOrd="0" presId="urn:microsoft.com/office/officeart/2009/3/layout/HorizontalOrganizationChart"/>
    <dgm:cxn modelId="{CC4BD36C-BE1B-482D-8E74-7B55F8AB6441}" srcId="{778BEA27-A221-4C6E-B3ED-F71D6FD3FD56}" destId="{5B2EB753-D41B-4468-85CA-C87C52AB0F55}" srcOrd="0" destOrd="0" parTransId="{265120E4-F62B-447E-8EB3-EE94BC7D391D}" sibTransId="{265C9CE4-5DEB-4999-B5BD-82608988D7F5}"/>
    <dgm:cxn modelId="{48A0194F-7422-4326-B2F8-B58C25D84461}" type="presOf" srcId="{837C0FC1-B1F0-4DFB-9271-B41738017BF5}" destId="{8F5B5539-8BB1-4E2E-9046-10AE8F9C47B5}" srcOrd="1" destOrd="0" presId="urn:microsoft.com/office/officeart/2009/3/layout/HorizontalOrganizationChart"/>
    <dgm:cxn modelId="{B9DCF3BB-677A-4FD5-91B0-5115769D34B1}" type="presOf" srcId="{837C0FC1-B1F0-4DFB-9271-B41738017BF5}" destId="{6979AACE-5743-4E64-8612-C696A566ADAD}" srcOrd="0" destOrd="0" presId="urn:microsoft.com/office/officeart/2009/3/layout/HorizontalOrganizationChart"/>
    <dgm:cxn modelId="{B47380E8-40D9-4780-BB11-228A5A35E39A}" srcId="{778BEA27-A221-4C6E-B3ED-F71D6FD3FD56}" destId="{34EC7A3B-EED2-4C85-A3D9-05B60CFE981C}" srcOrd="2" destOrd="0" parTransId="{303F17AA-75CF-4DA2-9860-A148C18DA02E}" sibTransId="{0957A29D-ED84-4CFC-937E-A9F9773010E6}"/>
    <dgm:cxn modelId="{84348BED-F8F7-4BEC-A31D-0BCED62562EC}" type="presOf" srcId="{34EC7A3B-EED2-4C85-A3D9-05B60CFE981C}" destId="{00B91F51-A16C-454A-AB80-D26270CF0DB9}" srcOrd="1" destOrd="0" presId="urn:microsoft.com/office/officeart/2009/3/layout/HorizontalOrganizationChart"/>
    <dgm:cxn modelId="{4539D224-36B4-4034-839E-5113CFC3DFE6}" type="presParOf" srcId="{A8F75CBB-0A2C-42AC-A496-94C6730C6A7D}" destId="{8F32CE37-DDD4-4110-99B6-C872A7C8D126}" srcOrd="0" destOrd="0" presId="urn:microsoft.com/office/officeart/2009/3/layout/HorizontalOrganizationChart"/>
    <dgm:cxn modelId="{6A6B0226-CBFC-408E-8B18-E4BDCDE90C92}" type="presParOf" srcId="{8F32CE37-DDD4-4110-99B6-C872A7C8D126}" destId="{3F3D238A-7771-4CAA-B123-6D704D1E1C65}" srcOrd="0" destOrd="0" presId="urn:microsoft.com/office/officeart/2009/3/layout/HorizontalOrganizationChart"/>
    <dgm:cxn modelId="{47559E07-074D-4874-8806-7BB76F8F0A95}" type="presParOf" srcId="{3F3D238A-7771-4CAA-B123-6D704D1E1C65}" destId="{381844D1-2875-4EA8-BBCC-1399E3ED4D7E}" srcOrd="0" destOrd="0" presId="urn:microsoft.com/office/officeart/2009/3/layout/HorizontalOrganizationChart"/>
    <dgm:cxn modelId="{E12CC38C-B267-4818-A24D-A4EDDF0F5E8A}" type="presParOf" srcId="{3F3D238A-7771-4CAA-B123-6D704D1E1C65}" destId="{FBF31E10-5139-4D1D-A746-8DFDEAD085A8}" srcOrd="1" destOrd="0" presId="urn:microsoft.com/office/officeart/2009/3/layout/HorizontalOrganizationChart"/>
    <dgm:cxn modelId="{2150E48A-36AE-4E6B-9C97-CDB2DBA98074}" type="presParOf" srcId="{8F32CE37-DDD4-4110-99B6-C872A7C8D126}" destId="{40D88A8E-7803-46D8-83D7-05DF4DA23949}" srcOrd="1" destOrd="0" presId="urn:microsoft.com/office/officeart/2009/3/layout/HorizontalOrganizationChart"/>
    <dgm:cxn modelId="{341EB765-82DF-4131-BC90-E1A8537D79DE}" type="presParOf" srcId="{8F32CE37-DDD4-4110-99B6-C872A7C8D126}" destId="{D927EF5E-673C-4C56-A7CD-CD3598B9E360}" srcOrd="2" destOrd="0" presId="urn:microsoft.com/office/officeart/2009/3/layout/HorizontalOrganizationChart"/>
    <dgm:cxn modelId="{5845A16B-148C-4202-8BF2-7E2737E0E3C7}" type="presParOf" srcId="{A8F75CBB-0A2C-42AC-A496-94C6730C6A7D}" destId="{EE50F943-02F9-46A3-B33E-A9287F4A63F7}" srcOrd="1" destOrd="0" presId="urn:microsoft.com/office/officeart/2009/3/layout/HorizontalOrganizationChart"/>
    <dgm:cxn modelId="{A25AD6F4-F583-469D-ADAF-B7E32B08F7BE}" type="presParOf" srcId="{EE50F943-02F9-46A3-B33E-A9287F4A63F7}" destId="{4F1645B6-3328-4573-8538-872649A4C9F1}" srcOrd="0" destOrd="0" presId="urn:microsoft.com/office/officeart/2009/3/layout/HorizontalOrganizationChart"/>
    <dgm:cxn modelId="{958E9929-2578-45EF-B975-026BDFBCA7F0}" type="presParOf" srcId="{4F1645B6-3328-4573-8538-872649A4C9F1}" destId="{6979AACE-5743-4E64-8612-C696A566ADAD}" srcOrd="0" destOrd="0" presId="urn:microsoft.com/office/officeart/2009/3/layout/HorizontalOrganizationChart"/>
    <dgm:cxn modelId="{D2F6092D-B2A2-4DF3-AC96-F062783CFE7F}" type="presParOf" srcId="{4F1645B6-3328-4573-8538-872649A4C9F1}" destId="{8F5B5539-8BB1-4E2E-9046-10AE8F9C47B5}" srcOrd="1" destOrd="0" presId="urn:microsoft.com/office/officeart/2009/3/layout/HorizontalOrganizationChart"/>
    <dgm:cxn modelId="{A02BFB0D-035A-4B67-B682-C59DFB8EB6A3}" type="presParOf" srcId="{EE50F943-02F9-46A3-B33E-A9287F4A63F7}" destId="{B1E08B29-A2CB-45C3-A15E-0BF4CF2A16C8}" srcOrd="1" destOrd="0" presId="urn:microsoft.com/office/officeart/2009/3/layout/HorizontalOrganizationChart"/>
    <dgm:cxn modelId="{5541CC36-475B-4F6E-BF92-210065203E09}" type="presParOf" srcId="{EE50F943-02F9-46A3-B33E-A9287F4A63F7}" destId="{655550AB-E7E9-40C3-957B-D577B76AA77D}" srcOrd="2" destOrd="0" presId="urn:microsoft.com/office/officeart/2009/3/layout/HorizontalOrganizationChart"/>
    <dgm:cxn modelId="{1EF6F0FE-F000-40C8-8B66-059FAE8C7F12}" type="presParOf" srcId="{A8F75CBB-0A2C-42AC-A496-94C6730C6A7D}" destId="{77746DF7-7C16-433C-894E-414E863E4B38}" srcOrd="2" destOrd="0" presId="urn:microsoft.com/office/officeart/2009/3/layout/HorizontalOrganizationChart"/>
    <dgm:cxn modelId="{34024C09-146B-47E6-82FD-841B0CE96E77}" type="presParOf" srcId="{77746DF7-7C16-433C-894E-414E863E4B38}" destId="{0D78299E-B4F8-4607-8CF6-570A677DBA42}" srcOrd="0" destOrd="0" presId="urn:microsoft.com/office/officeart/2009/3/layout/HorizontalOrganizationChart"/>
    <dgm:cxn modelId="{C87E07D6-3F5E-444C-8CCC-C6F7C752B0BF}" type="presParOf" srcId="{0D78299E-B4F8-4607-8CF6-570A677DBA42}" destId="{B3552974-EAD9-411C-9A3F-C9CD5770892E}" srcOrd="0" destOrd="0" presId="urn:microsoft.com/office/officeart/2009/3/layout/HorizontalOrganizationChart"/>
    <dgm:cxn modelId="{BC320F24-184F-439E-8943-EF6794B56F6C}" type="presParOf" srcId="{0D78299E-B4F8-4607-8CF6-570A677DBA42}" destId="{00B91F51-A16C-454A-AB80-D26270CF0DB9}" srcOrd="1" destOrd="0" presId="urn:microsoft.com/office/officeart/2009/3/layout/HorizontalOrganizationChart"/>
    <dgm:cxn modelId="{8A0A3479-2743-411D-9435-E36F144BF644}" type="presParOf" srcId="{77746DF7-7C16-433C-894E-414E863E4B38}" destId="{5BF8519E-130B-4E1C-8085-537108D70FD1}" srcOrd="1" destOrd="0" presId="urn:microsoft.com/office/officeart/2009/3/layout/HorizontalOrganizationChart"/>
    <dgm:cxn modelId="{E99535AD-383D-4ADE-BE89-CD5DAF68BBB5}" type="presParOf" srcId="{77746DF7-7C16-433C-894E-414E863E4B38}" destId="{92502BBA-D6B3-453D-8992-64659AF5DF70}"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844D1-2875-4EA8-BBCC-1399E3ED4D7E}">
      <dsp:nvSpPr>
        <dsp:cNvPr id="0" name=""/>
        <dsp:cNvSpPr/>
      </dsp:nvSpPr>
      <dsp:spPr>
        <a:xfrm>
          <a:off x="997224" y="3056"/>
          <a:ext cx="4189703" cy="127785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a:t>Chosen Role: Health Care Assistant</a:t>
          </a:r>
          <a:endParaRPr lang="en-US" sz="3600" kern="1200"/>
        </a:p>
      </dsp:txBody>
      <dsp:txXfrm>
        <a:off x="997224" y="3056"/>
        <a:ext cx="4189703" cy="1277859"/>
      </dsp:txXfrm>
    </dsp:sp>
    <dsp:sp modelId="{6979AACE-5743-4E64-8612-C696A566ADAD}">
      <dsp:nvSpPr>
        <dsp:cNvPr id="0" name=""/>
        <dsp:cNvSpPr/>
      </dsp:nvSpPr>
      <dsp:spPr>
        <a:xfrm>
          <a:off x="997224" y="1804628"/>
          <a:ext cx="4189703" cy="127785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a:t>Eunice Adu Larbi-2524371</a:t>
          </a:r>
          <a:r>
            <a:rPr lang="en-GB" sz="3600" b="0" i="0" kern="1200" baseline="0"/>
            <a:t> </a:t>
          </a:r>
          <a:endParaRPr lang="en-US" sz="3600" kern="1200"/>
        </a:p>
      </dsp:txBody>
      <dsp:txXfrm>
        <a:off x="997224" y="1804628"/>
        <a:ext cx="4189703" cy="1277859"/>
      </dsp:txXfrm>
    </dsp:sp>
    <dsp:sp modelId="{B3552974-EAD9-411C-9A3F-C9CD5770892E}">
      <dsp:nvSpPr>
        <dsp:cNvPr id="0" name=""/>
        <dsp:cNvSpPr/>
      </dsp:nvSpPr>
      <dsp:spPr>
        <a:xfrm>
          <a:off x="997224" y="3606201"/>
          <a:ext cx="4189703" cy="127785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a:t>Module Code: LCHS4001</a:t>
          </a:r>
          <a:endParaRPr lang="en-US" sz="3600" kern="1200"/>
        </a:p>
      </dsp:txBody>
      <dsp:txXfrm>
        <a:off x="997224" y="3606201"/>
        <a:ext cx="4189703" cy="1277859"/>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83E04C-2963-42EF-99C8-01CD574E8987}"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1211B8-4C06-4964-99B3-F2D80ACBDFAA}" type="slidenum">
              <a:rPr lang="en-GB" smtClean="0"/>
              <a:t>‹#›</a:t>
            </a:fld>
            <a:endParaRPr lang="en-GB"/>
          </a:p>
        </p:txBody>
      </p:sp>
    </p:spTree>
    <p:extLst>
      <p:ext uri="{BB962C8B-B14F-4D97-AF65-F5344CB8AC3E}">
        <p14:creationId xmlns:p14="http://schemas.microsoft.com/office/powerpoint/2010/main" val="1503146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1211B8-4C06-4964-99B3-F2D80ACBDFAA}" type="slidenum">
              <a:rPr lang="en-GB" smtClean="0"/>
              <a:t>4</a:t>
            </a:fld>
            <a:endParaRPr lang="en-GB"/>
          </a:p>
        </p:txBody>
      </p:sp>
    </p:spTree>
    <p:extLst>
      <p:ext uri="{BB962C8B-B14F-4D97-AF65-F5344CB8AC3E}">
        <p14:creationId xmlns:p14="http://schemas.microsoft.com/office/powerpoint/2010/main" val="2023148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1211B8-4C06-4964-99B3-F2D80ACBDFAA}" type="slidenum">
              <a:rPr lang="en-GB" smtClean="0"/>
              <a:t>8</a:t>
            </a:fld>
            <a:endParaRPr lang="en-GB"/>
          </a:p>
        </p:txBody>
      </p:sp>
    </p:spTree>
    <p:extLst>
      <p:ext uri="{BB962C8B-B14F-4D97-AF65-F5344CB8AC3E}">
        <p14:creationId xmlns:p14="http://schemas.microsoft.com/office/powerpoint/2010/main" val="2841653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E028E-C62D-C70F-9DBA-83AD702171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B572419-0EB1-190D-E1D2-2C324DC27D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732A17B-FA2F-4565-C0B3-39D28F85325A}"/>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5" name="Footer Placeholder 4">
            <a:extLst>
              <a:ext uri="{FF2B5EF4-FFF2-40B4-BE49-F238E27FC236}">
                <a16:creationId xmlns:a16="http://schemas.microsoft.com/office/drawing/2014/main" id="{D7E03B93-6A86-C25D-AA6A-560F224FC9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C6EBFF-F1A5-02D1-DF0F-770E6F7B479A}"/>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2562598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B30B6-A74D-C5FD-2752-2A75C8B72D4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8274B84-0340-CD18-9E1B-7DA789F7697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6D1C6B-47F9-798A-A250-CEA2DDFBEF4D}"/>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5" name="Footer Placeholder 4">
            <a:extLst>
              <a:ext uri="{FF2B5EF4-FFF2-40B4-BE49-F238E27FC236}">
                <a16:creationId xmlns:a16="http://schemas.microsoft.com/office/drawing/2014/main" id="{D1A78FBA-B6CE-5805-F0F1-DD60B029D1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A60C83-F986-71FE-B303-85FAA445089A}"/>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436893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DEC98-DB87-8777-59AA-3FF31186173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C6CA176-1A64-19B9-7992-D3ABCE48D0C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71E4C01-8656-4C35-CB09-62EE89B06DE6}"/>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5" name="Footer Placeholder 4">
            <a:extLst>
              <a:ext uri="{FF2B5EF4-FFF2-40B4-BE49-F238E27FC236}">
                <a16:creationId xmlns:a16="http://schemas.microsoft.com/office/drawing/2014/main" id="{88E07CF0-83BD-F40A-72E0-B81296AF50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5CC9E5-7029-6C9E-B1F9-32FDBB6DB52F}"/>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228698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33AB8-3EA4-8319-3616-82C1E2B98A4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55972D7-7089-2D4C-9379-AB879D72C52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ABC7A2A-A83C-6068-DAF8-140A96D418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2C49556-2FD4-7DE0-4576-9AD8098EDC1E}"/>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6" name="Footer Placeholder 5">
            <a:extLst>
              <a:ext uri="{FF2B5EF4-FFF2-40B4-BE49-F238E27FC236}">
                <a16:creationId xmlns:a16="http://schemas.microsoft.com/office/drawing/2014/main" id="{AC6C2E4F-E5C0-4F9F-587A-DBDB970482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DBD239-13E2-8ABC-9FBB-F87433762861}"/>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2545783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D49E9-0A6A-9128-20EB-1573F4108D7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7FFFB65-56AA-5BE1-A7E3-D1516598AF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859C36A-7616-873B-7D48-02558F7E55A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2EDFDB9-2A0F-838A-2C0A-FDDD7D4526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C4A41B-1E46-C748-8C84-69BD40F5CE1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BD1B622-8650-4569-920C-BC5CD479D659}"/>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8" name="Footer Placeholder 7">
            <a:extLst>
              <a:ext uri="{FF2B5EF4-FFF2-40B4-BE49-F238E27FC236}">
                <a16:creationId xmlns:a16="http://schemas.microsoft.com/office/drawing/2014/main" id="{948C6AF6-A9D7-EC21-CCFA-B67888854B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C187-0ECE-BC0D-A2FB-E95FC62426E2}"/>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2584064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DD3C0-0C6D-A0E9-FDDE-E47D41370B7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FEBD179-4463-F720-F987-4ED3397CE935}"/>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4" name="Footer Placeholder 3">
            <a:extLst>
              <a:ext uri="{FF2B5EF4-FFF2-40B4-BE49-F238E27FC236}">
                <a16:creationId xmlns:a16="http://schemas.microsoft.com/office/drawing/2014/main" id="{A70F0665-AF05-4C59-AE0F-B9DD877529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879CC8-230F-72A5-011C-97EF3488ADB9}"/>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4290881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EEA742-B536-4F88-1F79-BDCA569CDD4A}"/>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3" name="Footer Placeholder 2">
            <a:extLst>
              <a:ext uri="{FF2B5EF4-FFF2-40B4-BE49-F238E27FC236}">
                <a16:creationId xmlns:a16="http://schemas.microsoft.com/office/drawing/2014/main" id="{5F0FFBCC-B596-0F03-BAC5-C300367820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88F9CC-4848-82AD-DDB1-05BA28C5DAB0}"/>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52648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B6BA8-3800-D327-F0C2-7322D4E1ED1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0C11B4F-F6C6-B1EB-C27A-D523A1632E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C287EA8-661B-3AA4-6D9F-063462A3F6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E818D9-0962-8454-FE6A-EAF6E84EBE77}"/>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6" name="Footer Placeholder 5">
            <a:extLst>
              <a:ext uri="{FF2B5EF4-FFF2-40B4-BE49-F238E27FC236}">
                <a16:creationId xmlns:a16="http://schemas.microsoft.com/office/drawing/2014/main" id="{2D86244A-AAEE-6DCD-AA87-E51E3730CD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3EF202-B098-73FA-2059-F84732CAA2B9}"/>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1518501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2C00E-0D6D-04BC-6709-0DEF7CFA39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13B1C15-D2B8-2DA9-FF37-98047B5932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9E046D-67C9-751D-B0AD-BEE96CD07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85EC76-488D-5E52-3D2E-F05114926DDE}"/>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6" name="Footer Placeholder 5">
            <a:extLst>
              <a:ext uri="{FF2B5EF4-FFF2-40B4-BE49-F238E27FC236}">
                <a16:creationId xmlns:a16="http://schemas.microsoft.com/office/drawing/2014/main" id="{8AA7A55E-F6AE-E9A2-0754-683C9F9944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DE2311-735F-F99F-73D2-08CF0DEAFEEA}"/>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259760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EF39A-64F5-9429-1358-178729AD5B7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B1804AF-1E6F-7327-DE7F-6D93B73C9E3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D8FC53-765A-7641-6E6C-0344A7E033F3}"/>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5" name="Footer Placeholder 4">
            <a:extLst>
              <a:ext uri="{FF2B5EF4-FFF2-40B4-BE49-F238E27FC236}">
                <a16:creationId xmlns:a16="http://schemas.microsoft.com/office/drawing/2014/main" id="{54C0C6CB-7EFC-0824-B009-30882D44F4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BA095-76C0-C8A0-559D-48190B846BD8}"/>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3825303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C8AE22-9424-EB4B-E107-AEF8136904D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60CE16D-33A9-5651-1AF2-5FF9834712F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318EAEF-531D-742D-925C-265F68712A9D}"/>
              </a:ext>
            </a:extLst>
          </p:cNvPr>
          <p:cNvSpPr>
            <a:spLocks noGrp="1"/>
          </p:cNvSpPr>
          <p:nvPr>
            <p:ph type="dt" sz="half" idx="10"/>
          </p:nvPr>
        </p:nvSpPr>
        <p:spPr/>
        <p:txBody>
          <a:bodyPr/>
          <a:lstStyle/>
          <a:p>
            <a:fld id="{94E2CFE1-3994-463B-9BB0-C8CD08E3CA51}" type="datetimeFigureOut">
              <a:rPr lang="en-GB" smtClean="0"/>
              <a:t>22/03/2026</a:t>
            </a:fld>
            <a:endParaRPr lang="en-GB"/>
          </a:p>
        </p:txBody>
      </p:sp>
      <p:sp>
        <p:nvSpPr>
          <p:cNvPr id="5" name="Footer Placeholder 4">
            <a:extLst>
              <a:ext uri="{FF2B5EF4-FFF2-40B4-BE49-F238E27FC236}">
                <a16:creationId xmlns:a16="http://schemas.microsoft.com/office/drawing/2014/main" id="{0C02C458-A0B0-F1F2-1F67-505664CF7C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121C51-0477-13E8-B817-7B7B334790E3}"/>
              </a:ext>
            </a:extLst>
          </p:cNvPr>
          <p:cNvSpPr>
            <a:spLocks noGrp="1"/>
          </p:cNvSpPr>
          <p:nvPr>
            <p:ph type="sldNum" sz="quarter" idx="12"/>
          </p:nvPr>
        </p:nvSpPr>
        <p:spPr/>
        <p:txBody>
          <a:bodyPr/>
          <a:lstStyle/>
          <a:p>
            <a:fld id="{65CE8AE7-26B3-477F-8FD8-C9D9E881535D}" type="slidenum">
              <a:rPr lang="en-GB" smtClean="0"/>
              <a:t>‹#›</a:t>
            </a:fld>
            <a:endParaRPr lang="en-GB"/>
          </a:p>
        </p:txBody>
      </p:sp>
    </p:spTree>
    <p:extLst>
      <p:ext uri="{BB962C8B-B14F-4D97-AF65-F5344CB8AC3E}">
        <p14:creationId xmlns:p14="http://schemas.microsoft.com/office/powerpoint/2010/main" val="585468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141D31-BB66-6E6A-2E1F-6B19ADF2E4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50BDE4D-5288-492D-C1F4-BBD77834F0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2CA83E2-910B-58C5-DBFC-C86CF184B4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4E2CFE1-3994-463B-9BB0-C8CD08E3CA51}" type="datetimeFigureOut">
              <a:rPr lang="en-GB" smtClean="0"/>
              <a:t>22/03/2026</a:t>
            </a:fld>
            <a:endParaRPr lang="en-GB"/>
          </a:p>
        </p:txBody>
      </p:sp>
      <p:sp>
        <p:nvSpPr>
          <p:cNvPr id="5" name="Footer Placeholder 4">
            <a:extLst>
              <a:ext uri="{FF2B5EF4-FFF2-40B4-BE49-F238E27FC236}">
                <a16:creationId xmlns:a16="http://schemas.microsoft.com/office/drawing/2014/main" id="{EE8F80B9-147D-FEF1-D41B-589B19CC63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F62765-AE0B-C6A0-A53A-A5BB75D039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5CE8AE7-26B3-477F-8FD8-C9D9E881535D}" type="slidenum">
              <a:rPr lang="en-GB" smtClean="0"/>
              <a:t>‹#›</a:t>
            </a:fld>
            <a:endParaRPr lang="en-GB"/>
          </a:p>
        </p:txBody>
      </p:sp>
    </p:spTree>
    <p:extLst>
      <p:ext uri="{BB962C8B-B14F-4D97-AF65-F5344CB8AC3E}">
        <p14:creationId xmlns:p14="http://schemas.microsoft.com/office/powerpoint/2010/main" val="19593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gland.nhs.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skillsforcar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3" name="Rectangle 11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Freeform: Shape 114">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17" name="Freeform: Shape 116">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Graphic 212">
            <a:extLst>
              <a:ext uri="{FF2B5EF4-FFF2-40B4-BE49-F238E27FC236}">
                <a16:creationId xmlns:a16="http://schemas.microsoft.com/office/drawing/2014/main" id="{76A8F9C6-ED35-4E0A-AC66-5241CA206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6189" y="412979"/>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1" name="Graphic 212">
            <a:extLst>
              <a:ext uri="{FF2B5EF4-FFF2-40B4-BE49-F238E27FC236}">
                <a16:creationId xmlns:a16="http://schemas.microsoft.com/office/drawing/2014/main" id="{4F71A736-42D6-4F11-8A7B-633C40624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6189" y="412979"/>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D565827E-DB35-CC6C-1C74-1420B2456D99}"/>
              </a:ext>
            </a:extLst>
          </p:cNvPr>
          <p:cNvSpPr>
            <a:spLocks noGrp="1"/>
          </p:cNvSpPr>
          <p:nvPr>
            <p:ph type="title"/>
          </p:nvPr>
        </p:nvSpPr>
        <p:spPr>
          <a:xfrm>
            <a:off x="838200" y="1195697"/>
            <a:ext cx="3200400" cy="4019251"/>
          </a:xfrm>
        </p:spPr>
        <p:txBody>
          <a:bodyPr>
            <a:normAutofit fontScale="90000"/>
          </a:bodyPr>
          <a:lstStyle/>
          <a:p>
            <a:r>
              <a:rPr lang="en-GB" sz="3700" dirty="0">
                <a:solidFill>
                  <a:schemeClr val="bg1"/>
                </a:solidFill>
              </a:rPr>
              <a:t> Academic and employability skills: Individual presentation</a:t>
            </a:r>
            <a:br>
              <a:rPr lang="en-GB" sz="3700" dirty="0">
                <a:solidFill>
                  <a:schemeClr val="bg1"/>
                </a:solidFill>
              </a:rPr>
            </a:br>
            <a:br>
              <a:rPr lang="en-GB" sz="3700" dirty="0">
                <a:solidFill>
                  <a:schemeClr val="bg1"/>
                </a:solidFill>
              </a:rPr>
            </a:br>
            <a:r>
              <a:rPr lang="en-GB" sz="3700" dirty="0">
                <a:solidFill>
                  <a:schemeClr val="bg1"/>
                </a:solidFill>
              </a:rPr>
              <a:t>Lecturer: Miss</a:t>
            </a:r>
            <a:br>
              <a:rPr lang="en-GB" sz="3700" dirty="0">
                <a:solidFill>
                  <a:schemeClr val="bg1"/>
                </a:solidFill>
              </a:rPr>
            </a:br>
            <a:br>
              <a:rPr lang="en-GB" sz="3700" dirty="0">
                <a:solidFill>
                  <a:schemeClr val="bg1"/>
                </a:solidFill>
              </a:rPr>
            </a:br>
            <a:r>
              <a:rPr lang="en-GB" sz="3700" dirty="0">
                <a:solidFill>
                  <a:schemeClr val="bg1"/>
                </a:solidFill>
              </a:rPr>
              <a:t>Umma Suleiman</a:t>
            </a:r>
          </a:p>
        </p:txBody>
      </p:sp>
      <p:grpSp>
        <p:nvGrpSpPr>
          <p:cNvPr id="123" name="Group 122">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1903" y="5364542"/>
            <a:ext cx="1562428" cy="1493465"/>
            <a:chOff x="3121343" y="4864099"/>
            <a:chExt cx="2085971" cy="1993901"/>
          </a:xfrm>
          <a:solidFill>
            <a:schemeClr val="bg1"/>
          </a:solidFill>
        </p:grpSpPr>
        <p:sp>
          <p:nvSpPr>
            <p:cNvPr id="124" name="Freeform: Shape 123">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5" name="Freeform: Shape 124">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6" name="Freeform: Shape 125">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7" name="Freeform: Shape 126">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8" name="Freeform: Shape 127">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29" name="Freeform: Shape 128">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0" name="Freeform: Shape 129">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1" name="Freeform: Shape 130">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2" name="Freeform: Shape 131">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3" name="Freeform: Shape 132">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4" name="Freeform: Shape 133">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5" name="Freeform: Shape 134">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6" name="Freeform: Shape 135">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138" name="Rectangle 137">
            <a:extLst>
              <a:ext uri="{FF2B5EF4-FFF2-40B4-BE49-F238E27FC236}">
                <a16:creationId xmlns:a16="http://schemas.microsoft.com/office/drawing/2014/main" id="{82571B16-D62A-4B37-A469-E72C79D69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8223" y="444870"/>
            <a:ext cx="6924769" cy="566580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49E0A0BC-3EE4-4453-9522-08FF2DE30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8246" y="436482"/>
            <a:ext cx="6934746" cy="5665805"/>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9FBE36BD-9903-4FB5-BBE7-1023D7F7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7522" y="305936"/>
            <a:ext cx="6943810" cy="568529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9" name="Content Placeholder 2">
            <a:extLst>
              <a:ext uri="{FF2B5EF4-FFF2-40B4-BE49-F238E27FC236}">
                <a16:creationId xmlns:a16="http://schemas.microsoft.com/office/drawing/2014/main" id="{EF013B1F-1669-1690-8D25-CACE304B725C}"/>
              </a:ext>
            </a:extLst>
          </p:cNvPr>
          <p:cNvGraphicFramePr>
            <a:graphicFrameLocks noGrp="1"/>
          </p:cNvGraphicFramePr>
          <p:nvPr>
            <p:ph idx="1"/>
            <p:extLst>
              <p:ext uri="{D42A27DB-BD31-4B8C-83A1-F6EECF244321}">
                <p14:modId xmlns:p14="http://schemas.microsoft.com/office/powerpoint/2010/main" val="1077553330"/>
              </p:ext>
            </p:extLst>
          </p:nvPr>
        </p:nvGraphicFramePr>
        <p:xfrm>
          <a:off x="5169647" y="693271"/>
          <a:ext cx="6184153" cy="48871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3003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2E9A3DC-B311-4A17-9446-3E4486DD4B2E}"/>
              </a:ext>
            </a:extLst>
          </p:cNvPr>
          <p:cNvSpPr>
            <a:spLocks noGrp="1"/>
          </p:cNvSpPr>
          <p:nvPr>
            <p:ph type="ctrTitle"/>
          </p:nvPr>
        </p:nvSpPr>
        <p:spPr>
          <a:xfrm>
            <a:off x="3094085" y="96624"/>
            <a:ext cx="5800881" cy="725557"/>
          </a:xfrm>
        </p:spPr>
        <p:txBody>
          <a:bodyPr vert="horz" lIns="91440" tIns="45720" rIns="91440" bIns="45720" rtlCol="0" anchor="ctr">
            <a:normAutofit/>
          </a:bodyPr>
          <a:lstStyle/>
          <a:p>
            <a:r>
              <a:rPr lang="en-US" sz="2400" kern="1200">
                <a:solidFill>
                  <a:schemeClr val="tx2"/>
                </a:solidFill>
                <a:latin typeface="+mj-lt"/>
                <a:ea typeface="+mj-ea"/>
                <a:cs typeface="+mj-cs"/>
              </a:rPr>
              <a:t>INTRODUCTION</a:t>
            </a:r>
            <a:endParaRPr lang="en-US" sz="2400" kern="1200" dirty="0">
              <a:solidFill>
                <a:schemeClr val="tx2"/>
              </a:solidFill>
              <a:latin typeface="+mj-lt"/>
              <a:ea typeface="+mj-ea"/>
              <a:cs typeface="+mj-cs"/>
            </a:endParaRPr>
          </a:p>
        </p:txBody>
      </p:sp>
      <p:sp>
        <p:nvSpPr>
          <p:cNvPr id="3" name="Subtitle 2">
            <a:extLst>
              <a:ext uri="{FF2B5EF4-FFF2-40B4-BE49-F238E27FC236}">
                <a16:creationId xmlns:a16="http://schemas.microsoft.com/office/drawing/2014/main" id="{293CE509-E8C8-C7DF-EAC6-9A2016A6C4E0}"/>
              </a:ext>
            </a:extLst>
          </p:cNvPr>
          <p:cNvSpPr>
            <a:spLocks noGrp="1"/>
          </p:cNvSpPr>
          <p:nvPr>
            <p:ph type="subTitle" idx="1"/>
          </p:nvPr>
        </p:nvSpPr>
        <p:spPr>
          <a:xfrm>
            <a:off x="0" y="705678"/>
            <a:ext cx="12228155" cy="6152245"/>
          </a:xfrm>
        </p:spPr>
        <p:txBody>
          <a:bodyPr vert="horz" lIns="91440" tIns="45720" rIns="91440" bIns="45720" rtlCol="0" anchor="t">
            <a:noAutofit/>
          </a:bodyPr>
          <a:lstStyle/>
          <a:p>
            <a:pPr lvl="2" algn="l"/>
            <a:r>
              <a:rPr lang="en-US" sz="3000" dirty="0">
                <a:solidFill>
                  <a:schemeClr val="tx2"/>
                </a:solidFill>
              </a:rPr>
              <a:t>                                              </a:t>
            </a:r>
            <a:r>
              <a:rPr lang="en-US" sz="2400" dirty="0">
                <a:solidFill>
                  <a:schemeClr val="tx2"/>
                </a:solidFill>
              </a:rPr>
              <a:t>                                                                             </a:t>
            </a:r>
            <a:r>
              <a:rPr lang="en-GB" sz="2400" dirty="0">
                <a:solidFill>
                  <a:schemeClr val="tx2"/>
                </a:solidFill>
              </a:rPr>
              <a:t>                                                                         </a:t>
            </a:r>
          </a:p>
          <a:p>
            <a:pPr marL="342900" indent="-342900" algn="l">
              <a:buFont typeface="Arial" panose="020B0604020202020204" pitchFamily="34" charset="0"/>
              <a:buChar char="•"/>
            </a:pPr>
            <a:r>
              <a:rPr lang="en-GB" sz="2000" dirty="0">
                <a:solidFill>
                  <a:schemeClr val="tx2"/>
                </a:solidFill>
              </a:rPr>
              <a:t>The health and social care professionals support well-being and daily needs.</a:t>
            </a:r>
          </a:p>
          <a:p>
            <a:pPr marL="342900" indent="-342900" algn="l">
              <a:buFont typeface="Arial" panose="020B0604020202020204" pitchFamily="34" charset="0"/>
              <a:buChar char="•"/>
            </a:pPr>
            <a:r>
              <a:rPr lang="en-GB" sz="2000" dirty="0">
                <a:solidFill>
                  <a:schemeClr val="tx2"/>
                </a:solidFill>
              </a:rPr>
              <a:t>Focus remains on the Healthcare Assistant role.</a:t>
            </a:r>
          </a:p>
          <a:p>
            <a:pPr marL="342900" indent="-342900" algn="l">
              <a:buFont typeface="Arial" panose="020B0604020202020204" pitchFamily="34" charset="0"/>
              <a:buChar char="•"/>
            </a:pPr>
            <a:r>
              <a:rPr lang="en-GB" sz="2000" dirty="0">
                <a:solidFill>
                  <a:schemeClr val="tx2"/>
                </a:solidFill>
              </a:rPr>
              <a:t> Chosen as they provide direct patient support.</a:t>
            </a:r>
          </a:p>
          <a:p>
            <a:pPr algn="l"/>
            <a:endParaRPr lang="en-GB" sz="2000" dirty="0">
              <a:solidFill>
                <a:schemeClr val="tx2"/>
              </a:solidFill>
            </a:endParaRPr>
          </a:p>
          <a:p>
            <a:pPr algn="l"/>
            <a:r>
              <a:rPr lang="en-GB" sz="2000" dirty="0">
                <a:solidFill>
                  <a:schemeClr val="tx2"/>
                </a:solidFill>
              </a:rPr>
              <a:t>Health and social care professionals support individuals’ well-being and daily needs. (Health and Social Care Act 2014)</a:t>
            </a:r>
          </a:p>
          <a:p>
            <a:pPr algn="l"/>
            <a:r>
              <a:rPr lang="en-GB" sz="2000" dirty="0">
                <a:solidFill>
                  <a:schemeClr val="tx2"/>
                </a:solidFill>
              </a:rPr>
              <a:t>  In today’s presentation, I focus on the healthcare assistant role, which I chose because it provides direct support to individuals.</a:t>
            </a:r>
          </a:p>
          <a:p>
            <a:pPr algn="l"/>
            <a:r>
              <a:rPr lang="en-GB" sz="2000" dirty="0">
                <a:solidFill>
                  <a:srgbClr val="FF0000"/>
                </a:solidFill>
              </a:rPr>
              <a:t>                                                                                        HEALTHCARE  ASSISTANT</a:t>
            </a:r>
            <a:endParaRPr lang="en-GB" sz="2000" dirty="0">
              <a:solidFill>
                <a:schemeClr val="tx2"/>
              </a:solidFill>
            </a:endParaRPr>
          </a:p>
          <a:p>
            <a:pPr algn="l"/>
            <a:r>
              <a:rPr lang="en-GB" sz="2000" dirty="0">
                <a:solidFill>
                  <a:schemeClr val="tx2"/>
                </a:solidFill>
              </a:rPr>
              <a:t>Healthcare Assistants are professionals who provide direct patient care and support in various healthcare settings, such as hospitals, GP practices, and care homes. (NHS,2023). They usually work under the guidance of registered nurses and other healthcare professionals. Their duties include personal care, feeding,  monitoring vital signs and chaperoning</a:t>
            </a:r>
          </a:p>
          <a:p>
            <a:pPr algn="l"/>
            <a:r>
              <a:rPr lang="en-GB" sz="2000" dirty="0">
                <a:solidFill>
                  <a:schemeClr val="tx2"/>
                </a:solidFill>
              </a:rPr>
              <a:t>Making a tangible difference in individual life is my passion.</a:t>
            </a:r>
          </a:p>
          <a:p>
            <a:pPr algn="l"/>
            <a:r>
              <a:rPr lang="en-GB" sz="2000" dirty="0">
                <a:solidFill>
                  <a:schemeClr val="tx2"/>
                </a:solidFill>
              </a:rPr>
              <a:t>Also, as a foundation for progressing into other healthcare careers, this is my reason for choosing this role.</a:t>
            </a:r>
          </a:p>
          <a:p>
            <a:pPr marL="342900" indent="-342900" algn="l">
              <a:buFont typeface="Arial" panose="020B0604020202020204" pitchFamily="34" charset="0"/>
              <a:buChar char="•"/>
            </a:pPr>
            <a:endParaRPr lang="en-GB" sz="2000" dirty="0">
              <a:solidFill>
                <a:schemeClr val="tx2"/>
              </a:solidFill>
            </a:endParaRPr>
          </a:p>
          <a:p>
            <a:pPr algn="l"/>
            <a:endParaRPr lang="en-GB" sz="2000" dirty="0">
              <a:solidFill>
                <a:schemeClr val="tx2"/>
              </a:solidFill>
            </a:endParaRPr>
          </a:p>
          <a:p>
            <a:pPr algn="l"/>
            <a:endParaRPr lang="en-GB" sz="2000" dirty="0">
              <a:solidFill>
                <a:schemeClr val="tx2"/>
              </a:solidFill>
            </a:endParaRPr>
          </a:p>
          <a:p>
            <a:pPr algn="l"/>
            <a:endParaRPr lang="en-GB" sz="2000" dirty="0">
              <a:solidFill>
                <a:schemeClr val="tx2"/>
              </a:solidFill>
            </a:endParaRPr>
          </a:p>
          <a:p>
            <a:pPr algn="l"/>
            <a:endParaRPr lang="en-GB" sz="2000" dirty="0">
              <a:solidFill>
                <a:schemeClr val="tx2"/>
              </a:solidFill>
            </a:endParaRPr>
          </a:p>
          <a:p>
            <a:pPr algn="l"/>
            <a:r>
              <a:rPr lang="en-GB" sz="2000" dirty="0">
                <a:solidFill>
                  <a:schemeClr val="tx2"/>
                </a:solidFill>
              </a:rPr>
              <a:t>                                                                                           </a:t>
            </a:r>
          </a:p>
          <a:p>
            <a:pPr algn="l"/>
            <a:r>
              <a:rPr lang="en-GB" sz="2000" dirty="0">
                <a:solidFill>
                  <a:schemeClr val="tx2"/>
                </a:solidFill>
              </a:rPr>
              <a:t>     </a:t>
            </a:r>
            <a:endParaRPr kumimoji="0" lang="en-US" sz="2000" b="0" i="0" u="none" strike="noStrike" kern="1200" cap="none" spc="0" normalizeH="0" baseline="0" noProof="0" dirty="0">
              <a:ln>
                <a:noFill/>
              </a:ln>
              <a:solidFill>
                <a:srgbClr val="0E2841"/>
              </a:solidFill>
              <a:effectLst/>
              <a:uLnTx/>
              <a:uFillTx/>
              <a:latin typeface="Aptos" panose="0211000402020202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0E2841"/>
              </a:solidFill>
              <a:effectLst/>
              <a:uLnTx/>
              <a:uFillTx/>
              <a:latin typeface="Aptos" panose="02110004020202020204"/>
              <a:ea typeface="+mn-ea"/>
              <a:cs typeface="+mn-cs"/>
            </a:endParaRPr>
          </a:p>
          <a:p>
            <a:pPr marR="0" lvl="0" algn="l" defTabSz="914400" rtl="0" eaLnBrk="1" fontAlgn="auto" latinLnBrk="0" hangingPunct="1">
              <a:lnSpc>
                <a:spcPct val="90000"/>
              </a:lnSpc>
              <a:spcBef>
                <a:spcPts val="1000"/>
              </a:spcBef>
              <a:spcAft>
                <a:spcPts val="0"/>
              </a:spcAft>
              <a:buClrTx/>
              <a:buSzTx/>
              <a:tabLst/>
              <a:defRPr/>
            </a:pPr>
            <a:r>
              <a:rPr kumimoji="0" lang="en-US" sz="2000" b="0" i="0" u="none" strike="noStrike" kern="1200" cap="none" spc="0" normalizeH="0" baseline="0" noProof="0" dirty="0">
                <a:ln>
                  <a:noFill/>
                </a:ln>
                <a:solidFill>
                  <a:srgbClr val="0E2841"/>
                </a:solidFill>
                <a:effectLst/>
                <a:uLnTx/>
                <a:uFillTx/>
                <a:latin typeface="Aptos" panose="02110004020202020204"/>
                <a:ea typeface="+mn-ea"/>
                <a:cs typeface="+mn-cs"/>
              </a:rPr>
              <a:t>                                                 </a:t>
            </a:r>
            <a:endParaRPr kumimoji="0" lang="en-US" sz="1800" b="0" i="0" u="none" strike="noStrike" kern="1200" cap="none" spc="0" normalizeH="0" baseline="0" noProof="0" dirty="0">
              <a:ln>
                <a:noFill/>
              </a:ln>
              <a:solidFill>
                <a:srgbClr val="0E2841"/>
              </a:solidFill>
              <a:effectLst/>
              <a:uLnTx/>
              <a:uFillTx/>
              <a:latin typeface="Aptos" panose="02110004020202020204"/>
              <a:ea typeface="+mn-ea"/>
              <a:cs typeface="+mn-cs"/>
            </a:endParaRPr>
          </a:p>
          <a:p>
            <a:pPr algn="l"/>
            <a:endParaRPr lang="en-GB" sz="2000" dirty="0">
              <a:solidFill>
                <a:schemeClr val="tx2"/>
              </a:solidFill>
            </a:endParaRPr>
          </a:p>
          <a:p>
            <a:pPr algn="l"/>
            <a:endParaRPr lang="en-GB" sz="2000" dirty="0">
              <a:solidFill>
                <a:schemeClr val="tx2"/>
              </a:solidFill>
            </a:endParaRPr>
          </a:p>
          <a:p>
            <a:pPr algn="l"/>
            <a:r>
              <a:rPr lang="en-GB" sz="2000" dirty="0">
                <a:solidFill>
                  <a:schemeClr val="tx2"/>
                </a:solidFill>
              </a:rPr>
              <a:t>                                                                             </a:t>
            </a:r>
          </a:p>
          <a:p>
            <a:pPr algn="l"/>
            <a:r>
              <a:rPr lang="en-GB" sz="2000" dirty="0">
                <a:solidFill>
                  <a:schemeClr val="tx2"/>
                </a:solidFill>
              </a:rPr>
              <a:t>        </a:t>
            </a:r>
          </a:p>
          <a:p>
            <a:pPr algn="l"/>
            <a:endParaRPr lang="en-GB" sz="2000" dirty="0">
              <a:solidFill>
                <a:schemeClr val="tx2"/>
              </a:solidFill>
            </a:endParaRPr>
          </a:p>
          <a:p>
            <a:pPr algn="l"/>
            <a:endParaRPr lang="en-GB" sz="2000" dirty="0">
              <a:solidFill>
                <a:schemeClr val="tx2"/>
              </a:solidFill>
            </a:endParaRPr>
          </a:p>
          <a:p>
            <a:pPr algn="l"/>
            <a:r>
              <a:rPr lang="en-GB" sz="2000" dirty="0">
                <a:solidFill>
                  <a:schemeClr val="tx2"/>
                </a:solidFill>
              </a:rPr>
              <a:t>                                                              </a:t>
            </a:r>
            <a:endParaRPr lang="en-US" sz="1800" dirty="0">
              <a:solidFill>
                <a:schemeClr val="tx2"/>
              </a:solidFill>
            </a:endParaRPr>
          </a:p>
          <a:p>
            <a:pPr algn="l"/>
            <a:r>
              <a:rPr lang="en-US" sz="1800" dirty="0">
                <a:solidFill>
                  <a:schemeClr val="tx2"/>
                </a:solidFill>
              </a:rPr>
              <a:t>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85825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7E335F9-170D-66F5-2D83-73C5A3039667}"/>
              </a:ext>
            </a:extLst>
          </p:cNvPr>
          <p:cNvSpPr>
            <a:spLocks noGrp="1"/>
          </p:cNvSpPr>
          <p:nvPr>
            <p:ph type="title"/>
          </p:nvPr>
        </p:nvSpPr>
        <p:spPr>
          <a:xfrm>
            <a:off x="2839080" y="0"/>
            <a:ext cx="5291129" cy="1083365"/>
          </a:xfrm>
        </p:spPr>
        <p:txBody>
          <a:bodyPr>
            <a:normAutofit/>
          </a:bodyPr>
          <a:lstStyle/>
          <a:p>
            <a:pPr algn="ctr"/>
            <a:r>
              <a:rPr lang="en-GB" sz="3600" dirty="0">
                <a:solidFill>
                  <a:schemeClr val="tx2"/>
                </a:solidFill>
              </a:rPr>
              <a:t>           How  my research started</a:t>
            </a:r>
          </a:p>
        </p:txBody>
      </p:sp>
      <p:sp>
        <p:nvSpPr>
          <p:cNvPr id="3" name="Content Placeholder 2">
            <a:extLst>
              <a:ext uri="{FF2B5EF4-FFF2-40B4-BE49-F238E27FC236}">
                <a16:creationId xmlns:a16="http://schemas.microsoft.com/office/drawing/2014/main" id="{6867B6EF-23BA-52C2-B828-3D39F6555323}"/>
              </a:ext>
            </a:extLst>
          </p:cNvPr>
          <p:cNvSpPr>
            <a:spLocks noGrp="1"/>
          </p:cNvSpPr>
          <p:nvPr>
            <p:ph idx="1"/>
          </p:nvPr>
        </p:nvSpPr>
        <p:spPr>
          <a:xfrm>
            <a:off x="101175" y="974033"/>
            <a:ext cx="12108750" cy="5774559"/>
          </a:xfrm>
        </p:spPr>
        <p:txBody>
          <a:bodyPr anchor="t">
            <a:noAutofit/>
          </a:bodyPr>
          <a:lstStyle/>
          <a:p>
            <a:pPr>
              <a:spcAft>
                <a:spcPts val="800"/>
              </a:spcAft>
              <a:buNone/>
            </a:pPr>
            <a:r>
              <a:rPr lang="en-GB" sz="2000" dirty="0">
                <a:solidFill>
                  <a:schemeClr val="tx2"/>
                </a:solidFill>
                <a:latin typeface="Aptos" panose="020B0004020202020204" pitchFamily="34" charset="0"/>
                <a:ea typeface="Aptos" panose="020B0004020202020204" pitchFamily="34" charset="0"/>
                <a:cs typeface="Times New Roman" panose="02020603050405020304" pitchFamily="18" charset="0"/>
              </a:rPr>
              <a:t>                                                  </a:t>
            </a:r>
          </a:p>
          <a:p>
            <a:pPr>
              <a:spcAft>
                <a:spcPts val="800"/>
              </a:spcAft>
            </a:pPr>
            <a:r>
              <a:rPr lang="en-GB" sz="2000" dirty="0">
                <a:solidFill>
                  <a:schemeClr val="tx2"/>
                </a:solidFill>
                <a:latin typeface="Aptos" panose="020B0004020202020204" pitchFamily="34" charset="0"/>
                <a:ea typeface="Aptos" panose="020B0004020202020204" pitchFamily="34" charset="0"/>
                <a:cs typeface="Times New Roman" panose="02020603050405020304" pitchFamily="18" charset="0"/>
              </a:rPr>
              <a:t> NHS and health careers and other academic websites for Initial research                                                   </a:t>
            </a:r>
          </a:p>
          <a:p>
            <a:pPr>
              <a:spcAft>
                <a:spcPts val="800"/>
              </a:spcAft>
            </a:pPr>
            <a:r>
              <a:rPr lang="en-GB" sz="2000" dirty="0">
                <a:solidFill>
                  <a:schemeClr val="tx2"/>
                </a:solidFill>
                <a:latin typeface="Aptos" panose="020B0004020202020204" pitchFamily="34" charset="0"/>
                <a:ea typeface="Aptos" panose="020B0004020202020204" pitchFamily="34" charset="0"/>
                <a:cs typeface="Times New Roman" panose="02020603050405020304" pitchFamily="18" charset="0"/>
              </a:rPr>
              <a:t>    searched for keywords like duties and responsibilities of HCA</a:t>
            </a:r>
          </a:p>
          <a:p>
            <a:pPr>
              <a:spcAft>
                <a:spcPts val="800"/>
              </a:spcAft>
            </a:pPr>
            <a:r>
              <a:rPr lang="en-GB" sz="2000" dirty="0">
                <a:solidFill>
                  <a:schemeClr val="tx2"/>
                </a:solidFill>
                <a:latin typeface="Aptos" panose="020B0004020202020204" pitchFamily="34" charset="0"/>
                <a:ea typeface="Aptos" panose="020B0004020202020204" pitchFamily="34" charset="0"/>
                <a:cs typeface="Times New Roman" panose="02020603050405020304" pitchFamily="18" charset="0"/>
              </a:rPr>
              <a:t>     Applied filters to find recent sources.</a:t>
            </a:r>
          </a:p>
          <a:p>
            <a:pPr>
              <a:spcAft>
                <a:spcPts val="800"/>
              </a:spcAft>
              <a:buNone/>
            </a:pPr>
            <a:endParaRPr lang="en-GB" sz="2000" dirty="0">
              <a:solidFill>
                <a:schemeClr val="tx2"/>
              </a:solidFill>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2000" dirty="0">
                <a:solidFill>
                  <a:schemeClr val="tx2"/>
                </a:solidFill>
                <a:latin typeface="Aptos" panose="020B0004020202020204" pitchFamily="34" charset="0"/>
                <a:ea typeface="Aptos" panose="020B0004020202020204" pitchFamily="34" charset="0"/>
                <a:cs typeface="Times New Roman" panose="02020603050405020304" pitchFamily="18" charset="0"/>
              </a:rPr>
              <a:t>  I commenced my research by using trusted sources such as the NHS Health Careers and other academic websites.</a:t>
            </a:r>
          </a:p>
          <a:p>
            <a:pPr>
              <a:spcAft>
                <a:spcPts val="800"/>
              </a:spcAft>
              <a:buNone/>
            </a:pPr>
            <a:r>
              <a:rPr lang="en-GB" sz="20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Keywords related to a healthcare assistant are used, and filters are applied to find relevant information.</a:t>
            </a:r>
          </a:p>
          <a:p>
            <a:pPr>
              <a:spcAft>
                <a:spcPts val="800"/>
              </a:spcAft>
              <a:buNone/>
            </a:pPr>
            <a:r>
              <a:rPr lang="en-GB" sz="2000" dirty="0">
                <a:solidFill>
                  <a:schemeClr val="tx2"/>
                </a:solidFill>
                <a:latin typeface="Aptos" panose="020B0004020202020204" pitchFamily="34" charset="0"/>
                <a:ea typeface="Aptos" panose="020B0004020202020204" pitchFamily="34" charset="0"/>
                <a:cs typeface="Times New Roman" panose="02020603050405020304" pitchFamily="18" charset="0"/>
              </a:rPr>
              <a:t>Overall, this approach helped me to find relevant and reliable information.</a:t>
            </a:r>
            <a:endParaRPr lang="en-GB" sz="20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endParaRPr lang="en-GB" sz="20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400" dirty="0">
                <a:solidFill>
                  <a:schemeClr val="tx2"/>
                </a:solidFill>
              </a:rPr>
              <a:t>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62259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1D8EF-033B-B983-BA11-F7FC681C4782}"/>
              </a:ext>
            </a:extLst>
          </p:cNvPr>
          <p:cNvSpPr>
            <a:spLocks noGrp="1"/>
          </p:cNvSpPr>
          <p:nvPr>
            <p:ph type="title"/>
          </p:nvPr>
        </p:nvSpPr>
        <p:spPr>
          <a:xfrm>
            <a:off x="0" y="-377688"/>
            <a:ext cx="11393556" cy="1325563"/>
          </a:xfrm>
        </p:spPr>
        <p:txBody>
          <a:bodyPr>
            <a:normAutofit/>
          </a:bodyPr>
          <a:lstStyle/>
          <a:p>
            <a:r>
              <a:rPr lang="en-GB" sz="3600"/>
              <a:t>                                                       </a:t>
            </a:r>
            <a:br>
              <a:rPr lang="en-GB" sz="3600"/>
            </a:br>
            <a:r>
              <a:rPr lang="en-GB" sz="3600"/>
              <a:t>               </a:t>
            </a:r>
            <a:r>
              <a:rPr lang="en-GB" sz="3600">
                <a:solidFill>
                  <a:srgbClr val="FF0000"/>
                </a:solidFill>
              </a:rPr>
              <a:t>One source was  evaluated using the CRAAP test</a:t>
            </a:r>
            <a:endParaRPr lang="en-GB" sz="3600" dirty="0">
              <a:solidFill>
                <a:srgbClr val="FF0000"/>
              </a:solidFill>
            </a:endParaRPr>
          </a:p>
        </p:txBody>
      </p:sp>
      <p:sp>
        <p:nvSpPr>
          <p:cNvPr id="3" name="Content Placeholder 2">
            <a:extLst>
              <a:ext uri="{FF2B5EF4-FFF2-40B4-BE49-F238E27FC236}">
                <a16:creationId xmlns:a16="http://schemas.microsoft.com/office/drawing/2014/main" id="{A7A1FF0C-6A6E-F019-D1FC-A1C77BE79D71}"/>
              </a:ext>
            </a:extLst>
          </p:cNvPr>
          <p:cNvSpPr>
            <a:spLocks noGrp="1"/>
          </p:cNvSpPr>
          <p:nvPr>
            <p:ph idx="1"/>
          </p:nvPr>
        </p:nvSpPr>
        <p:spPr>
          <a:xfrm>
            <a:off x="64604" y="685800"/>
            <a:ext cx="12062791" cy="6172200"/>
          </a:xfrm>
        </p:spPr>
        <p:txBody>
          <a:bodyPr>
            <a:normAutofit fontScale="32500" lnSpcReduction="20000"/>
          </a:bodyPr>
          <a:lstStyle/>
          <a:p>
            <a:pPr marL="0" indent="0">
              <a:buNone/>
            </a:pPr>
            <a:r>
              <a:rPr lang="en-GB" sz="2000"/>
              <a:t>                          </a:t>
            </a:r>
          </a:p>
          <a:p>
            <a:pPr marL="0" indent="0">
              <a:buNone/>
            </a:pPr>
            <a:r>
              <a:rPr lang="en-GB" sz="2900"/>
              <a:t>            </a:t>
            </a:r>
          </a:p>
          <a:p>
            <a:pPr marL="0" indent="0">
              <a:buNone/>
            </a:pPr>
            <a:r>
              <a:rPr lang="en-GB" sz="5500"/>
              <a:t>Evaluated one source using the CRAAP test to check its reliability. Blakeslee, Sarah (2004) "           </a:t>
            </a:r>
          </a:p>
          <a:p>
            <a:pPr marL="0" indent="0">
              <a:buNone/>
            </a:pPr>
            <a:endParaRPr lang="en-GB" sz="5500"/>
          </a:p>
          <a:p>
            <a:pPr marL="0" indent="0">
              <a:buNone/>
            </a:pPr>
            <a:r>
              <a:rPr lang="en-GB" sz="5500"/>
              <a:t>                                                                                                                                    </a:t>
            </a:r>
          </a:p>
          <a:p>
            <a:pPr marL="0" indent="0">
              <a:buNone/>
            </a:pPr>
            <a:r>
              <a:rPr lang="en-GB" sz="5500"/>
              <a:t>  Source: NHS Health Careers website.</a:t>
            </a:r>
          </a:p>
          <a:p>
            <a:pPr marL="0" indent="0">
              <a:buNone/>
            </a:pPr>
            <a:r>
              <a:rPr lang="en-GB" sz="5500"/>
              <a:t>            </a:t>
            </a:r>
          </a:p>
          <a:p>
            <a:pPr marL="0" indent="0">
              <a:buNone/>
            </a:pPr>
            <a:r>
              <a:rPr lang="en-GB" sz="5500"/>
              <a:t> </a:t>
            </a:r>
            <a:r>
              <a:rPr lang="en-GB" sz="5500">
                <a:solidFill>
                  <a:srgbClr val="FF0000"/>
                </a:solidFill>
              </a:rPr>
              <a:t>C</a:t>
            </a:r>
            <a:r>
              <a:rPr lang="en-GB" sz="5500"/>
              <a:t>=Currency: The information is current  and regularly updated as of Augst ( 2025)</a:t>
            </a:r>
          </a:p>
          <a:p>
            <a:endParaRPr lang="en-GB" sz="5500"/>
          </a:p>
          <a:p>
            <a:pPr marL="0" indent="0">
              <a:buNone/>
            </a:pPr>
            <a:r>
              <a:rPr lang="en-GB" sz="5500">
                <a:solidFill>
                  <a:srgbClr val="FF0000"/>
                </a:solidFill>
              </a:rPr>
              <a:t>R</a:t>
            </a:r>
            <a:r>
              <a:rPr lang="en-GB" sz="5500"/>
              <a:t> = Relevance: The source is appropriate to my research topic as it provides a comprehensive explanation of the role, responsibilities, and competencies required for a Healthcare Assistant.</a:t>
            </a:r>
          </a:p>
          <a:p>
            <a:endParaRPr lang="en-GB" sz="5500"/>
          </a:p>
          <a:p>
            <a:pPr marL="0" marR="0" lvl="0" indent="0" algn="l" defTabSz="914400" rtl="0" eaLnBrk="1" fontAlgn="auto" latinLnBrk="0" hangingPunct="1">
              <a:lnSpc>
                <a:spcPct val="90000"/>
              </a:lnSpc>
              <a:spcBef>
                <a:spcPts val="1000"/>
              </a:spcBef>
              <a:spcAft>
                <a:spcPts val="0"/>
              </a:spcAft>
              <a:buClrTx/>
              <a:buSzTx/>
              <a:buNone/>
              <a:tabLst/>
              <a:defRPr/>
            </a:pPr>
            <a:r>
              <a:rPr lang="en-GB" sz="5500">
                <a:solidFill>
                  <a:srgbClr val="FF0000"/>
                </a:solidFill>
              </a:rPr>
              <a:t>A</a:t>
            </a:r>
            <a:r>
              <a:rPr lang="en-GB" sz="5500"/>
              <a:t> = Authority: The information on the website </a:t>
            </a:r>
            <a:r>
              <a:rPr kumimoji="0" lang="en-GB" sz="5500" b="0" i="0" u="none" strike="noStrike" kern="1200" cap="none" spc="0" normalizeH="0" baseline="0" noProof="0">
                <a:ln>
                  <a:noFill/>
                </a:ln>
                <a:solidFill>
                  <a:prstClr val="black"/>
                </a:solidFill>
                <a:effectLst/>
                <a:uLnTx/>
                <a:uFillTx/>
                <a:latin typeface="Aptos" panose="02110004020202020204"/>
                <a:ea typeface="+mn-ea"/>
                <a:cs typeface="+mn-cs"/>
              </a:rPr>
              <a:t>is published by the NHS, a well-known and trusted healthcare organisation, thereby confirming it as a credible and reliable authority.</a:t>
            </a:r>
            <a:endParaRPr lang="en-GB" sz="5500"/>
          </a:p>
          <a:p>
            <a:pPr marL="0" indent="0">
              <a:buNone/>
            </a:pPr>
            <a:r>
              <a:rPr lang="en-GB" sz="5500">
                <a:solidFill>
                  <a:srgbClr val="FF0000"/>
                </a:solidFill>
              </a:rPr>
              <a:t>A</a:t>
            </a:r>
            <a:r>
              <a:rPr lang="en-GB" sz="5500"/>
              <a:t> = Accuracy: the precision of the information is attributed to its clarity, thoroughness and adherence to professional healthcare guidance. </a:t>
            </a:r>
          </a:p>
          <a:p>
            <a:endParaRPr lang="en-GB" sz="5500"/>
          </a:p>
          <a:p>
            <a:pPr marL="0" indent="0">
              <a:buNone/>
            </a:pPr>
            <a:r>
              <a:rPr lang="en-GB" sz="5500">
                <a:solidFill>
                  <a:srgbClr val="FF0000"/>
                </a:solidFill>
              </a:rPr>
              <a:t>P</a:t>
            </a:r>
            <a:r>
              <a:rPr lang="en-GB" sz="5500"/>
              <a:t> = Purpose: To inform, inspire, and guide individuals towards exploring career roles within the NHS</a:t>
            </a:r>
          </a:p>
          <a:p>
            <a:pPr marL="0" indent="0">
              <a:buNone/>
            </a:pPr>
            <a:endParaRPr lang="en-GB" sz="5500"/>
          </a:p>
          <a:p>
            <a:pPr marL="0" indent="0">
              <a:buNone/>
            </a:pPr>
            <a:r>
              <a:rPr lang="en-GB" sz="5500"/>
              <a:t>                  Overall, this source is reliable and suitable for my research.</a:t>
            </a:r>
          </a:p>
          <a:p>
            <a:pPr marL="0" indent="0">
              <a:buNone/>
            </a:pPr>
            <a:r>
              <a:rPr lang="en-GB" sz="5500"/>
              <a:t>               The content is also tailored to the needs of students and job seekers, ensuring ease of comprehension</a:t>
            </a:r>
            <a:r>
              <a:rPr lang="en-GB" sz="2900"/>
              <a:t>.                                                    </a:t>
            </a:r>
            <a:endParaRPr lang="en-GB" sz="2900" dirty="0"/>
          </a:p>
        </p:txBody>
      </p:sp>
    </p:spTree>
    <p:extLst>
      <p:ext uri="{BB962C8B-B14F-4D97-AF65-F5344CB8AC3E}">
        <p14:creationId xmlns:p14="http://schemas.microsoft.com/office/powerpoint/2010/main" val="2546047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84266B1-AB05-12E8-F985-5DC2996E05F7}"/>
              </a:ext>
            </a:extLst>
          </p:cNvPr>
          <p:cNvSpPr>
            <a:spLocks noGrp="1"/>
          </p:cNvSpPr>
          <p:nvPr>
            <p:ph type="title"/>
          </p:nvPr>
        </p:nvSpPr>
        <p:spPr>
          <a:xfrm>
            <a:off x="3005437" y="0"/>
            <a:ext cx="5754696" cy="741985"/>
          </a:xfrm>
        </p:spPr>
        <p:txBody>
          <a:bodyPr>
            <a:normAutofit/>
          </a:bodyPr>
          <a:lstStyle/>
          <a:p>
            <a:pPr algn="ctr"/>
            <a:r>
              <a:rPr lang="en-GB" sz="3600" dirty="0">
                <a:solidFill>
                  <a:schemeClr val="tx2"/>
                </a:solidFill>
              </a:rPr>
              <a:t> Challenges  </a:t>
            </a:r>
          </a:p>
        </p:txBody>
      </p:sp>
      <p:sp>
        <p:nvSpPr>
          <p:cNvPr id="3" name="Content Placeholder 2">
            <a:extLst>
              <a:ext uri="{FF2B5EF4-FFF2-40B4-BE49-F238E27FC236}">
                <a16:creationId xmlns:a16="http://schemas.microsoft.com/office/drawing/2014/main" id="{10124DB4-BC34-379D-6D68-00E85D7A9FF3}"/>
              </a:ext>
            </a:extLst>
          </p:cNvPr>
          <p:cNvSpPr>
            <a:spLocks noGrp="1"/>
          </p:cNvSpPr>
          <p:nvPr>
            <p:ph idx="1"/>
          </p:nvPr>
        </p:nvSpPr>
        <p:spPr>
          <a:xfrm>
            <a:off x="0" y="2385293"/>
            <a:ext cx="12191695" cy="4393194"/>
          </a:xfrm>
        </p:spPr>
        <p:txBody>
          <a:bodyPr anchor="t">
            <a:noAutofit/>
          </a:bodyPr>
          <a:lstStyle/>
          <a:p>
            <a:pPr>
              <a:spcAft>
                <a:spcPts val="800"/>
              </a:spcAft>
              <a:buNone/>
            </a:pPr>
            <a:endParaRPr lang="en-GB" sz="24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7A1E7952-775D-EDF5-45AA-ECE851B4D0E9}"/>
              </a:ext>
            </a:extLst>
          </p:cNvPr>
          <p:cNvSpPr txBox="1"/>
          <p:nvPr/>
        </p:nvSpPr>
        <p:spPr>
          <a:xfrm>
            <a:off x="-18231" y="741985"/>
            <a:ext cx="12246251" cy="8094524"/>
          </a:xfrm>
          <a:prstGeom prst="rect">
            <a:avLst/>
          </a:prstGeom>
          <a:noFill/>
        </p:spPr>
        <p:txBody>
          <a:bodyPr wrap="square">
            <a:spAutoFit/>
          </a:bodyPr>
          <a:lstStyle/>
          <a:p>
            <a:endParaRPr lang="en-GB" sz="2000" dirty="0"/>
          </a:p>
          <a:p>
            <a:r>
              <a:rPr lang="en-GB" sz="2000" dirty="0"/>
              <a:t>Some challenges I encountered during my research were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  Sources were sometimes too general.</a:t>
            </a:r>
          </a:p>
          <a:p>
            <a:endParaRPr lang="en-GB" sz="2000" dirty="0"/>
          </a:p>
          <a:p>
            <a:pPr marL="342900" indent="-342900">
              <a:buFont typeface="Arial" panose="020B0604020202020204" pitchFamily="34" charset="0"/>
              <a:buChar char="•"/>
            </a:pPr>
            <a:r>
              <a:rPr lang="en-GB" sz="2000" dirty="0"/>
              <a:t>   Some were overly detailed.</a:t>
            </a:r>
          </a:p>
          <a:p>
            <a:endParaRPr lang="en-GB" sz="2000" dirty="0"/>
          </a:p>
          <a:p>
            <a:pPr marL="342900" indent="-342900">
              <a:buFont typeface="Arial" panose="020B0604020202020204" pitchFamily="34" charset="0"/>
              <a:buChar char="•"/>
            </a:pPr>
            <a:r>
              <a:rPr lang="en-GB" sz="2000" dirty="0"/>
              <a:t>   It was difficult to evaluate reliability</a:t>
            </a:r>
          </a:p>
          <a:p>
            <a:endParaRPr lang="en-GB" sz="2000" dirty="0"/>
          </a:p>
          <a:p>
            <a:pPr marL="342900" indent="-342900">
              <a:buFont typeface="Arial" panose="020B0604020202020204" pitchFamily="34" charset="0"/>
              <a:buChar char="•"/>
            </a:pPr>
            <a:r>
              <a:rPr lang="en-GB" sz="2000" dirty="0"/>
              <a:t>    It   was challenging to identify academic sources</a:t>
            </a:r>
          </a:p>
          <a:p>
            <a:endParaRPr lang="en-GB" sz="2000" dirty="0"/>
          </a:p>
          <a:p>
            <a:pPr marL="342900" indent="-342900">
              <a:buFont typeface="Arial" panose="020B0604020202020204" pitchFamily="34" charset="0"/>
              <a:buChar char="•"/>
            </a:pPr>
            <a:r>
              <a:rPr lang="en-GB" sz="2000" dirty="0"/>
              <a:t>   Some information used complex terminology</a:t>
            </a:r>
          </a:p>
          <a:p>
            <a:endParaRPr lang="en-GB" sz="2000" dirty="0"/>
          </a:p>
          <a:p>
            <a:endParaRPr lang="en-GB" sz="2000" dirty="0"/>
          </a:p>
          <a:p>
            <a:endParaRPr lang="en-GB" sz="2000" dirty="0"/>
          </a:p>
          <a:p>
            <a:r>
              <a:rPr lang="en-GB" sz="2000" dirty="0"/>
              <a:t>  As a result, these challenges helped me to improve how I research and evaluate sources.</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3490003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736E0E4-3B54-2437-C438-B3901E776367}"/>
              </a:ext>
            </a:extLst>
          </p:cNvPr>
          <p:cNvSpPr>
            <a:spLocks noGrp="1"/>
          </p:cNvSpPr>
          <p:nvPr>
            <p:ph type="title"/>
          </p:nvPr>
        </p:nvSpPr>
        <p:spPr>
          <a:xfrm>
            <a:off x="2749071" y="-60341"/>
            <a:ext cx="5754696" cy="1094012"/>
          </a:xfrm>
        </p:spPr>
        <p:txBody>
          <a:bodyPr>
            <a:normAutofit/>
          </a:bodyPr>
          <a:lstStyle/>
          <a:p>
            <a:pPr algn="ctr"/>
            <a:r>
              <a:rPr lang="en-GB" sz="3600" dirty="0">
                <a:solidFill>
                  <a:schemeClr val="tx2"/>
                </a:solidFill>
              </a:rPr>
              <a:t>   Next steps</a:t>
            </a:r>
          </a:p>
        </p:txBody>
      </p:sp>
      <p:sp>
        <p:nvSpPr>
          <p:cNvPr id="3" name="Content Placeholder 2">
            <a:extLst>
              <a:ext uri="{FF2B5EF4-FFF2-40B4-BE49-F238E27FC236}">
                <a16:creationId xmlns:a16="http://schemas.microsoft.com/office/drawing/2014/main" id="{02A76910-1EC0-A42A-1F66-B12920F0C867}"/>
              </a:ext>
            </a:extLst>
          </p:cNvPr>
          <p:cNvSpPr>
            <a:spLocks noGrp="1"/>
          </p:cNvSpPr>
          <p:nvPr>
            <p:ph idx="1"/>
          </p:nvPr>
        </p:nvSpPr>
        <p:spPr>
          <a:xfrm>
            <a:off x="0" y="5110761"/>
            <a:ext cx="12218142" cy="3263733"/>
          </a:xfrm>
        </p:spPr>
        <p:txBody>
          <a:bodyPr anchor="t">
            <a:normAutofit/>
          </a:bodyPr>
          <a:lstStyle/>
          <a:p>
            <a:pPr>
              <a:spcAft>
                <a:spcPts val="800"/>
              </a:spcAft>
              <a:buNone/>
            </a:pPr>
            <a:r>
              <a:rPr lang="en-GB" sz="20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a:t>
            </a:r>
          </a:p>
          <a:p>
            <a:endParaRPr lang="en-GB" sz="24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39BABCCF-AE46-0DF0-9BBD-4398F57042AB}"/>
              </a:ext>
            </a:extLst>
          </p:cNvPr>
          <p:cNvSpPr txBox="1"/>
          <p:nvPr/>
        </p:nvSpPr>
        <p:spPr>
          <a:xfrm>
            <a:off x="0" y="1495450"/>
            <a:ext cx="12082410" cy="6555641"/>
          </a:xfrm>
          <a:prstGeom prst="rect">
            <a:avLst/>
          </a:prstGeom>
          <a:noFill/>
        </p:spPr>
        <p:txBody>
          <a:bodyPr wrap="square">
            <a:spAutoFit/>
          </a:bodyPr>
          <a:lstStyle/>
          <a:p>
            <a:pPr marL="342900" indent="-342900">
              <a:buFont typeface="Arial" panose="020B0604020202020204" pitchFamily="34" charset="0"/>
              <a:buChar char="•"/>
            </a:pPr>
            <a:r>
              <a:rPr lang="en-GB" sz="2000" dirty="0"/>
              <a:t> Research key Healthcare Assistant skills.</a:t>
            </a:r>
          </a:p>
          <a:p>
            <a:endParaRPr lang="en-GB" sz="2000" dirty="0"/>
          </a:p>
          <a:p>
            <a:pPr marL="342900" indent="-342900">
              <a:buFont typeface="Arial" panose="020B0604020202020204" pitchFamily="34" charset="0"/>
              <a:buChar char="•"/>
            </a:pPr>
            <a:r>
              <a:rPr lang="en-GB" sz="2000" dirty="0"/>
              <a:t> Use academic and healthcare sources.</a:t>
            </a:r>
          </a:p>
          <a:p>
            <a:endParaRPr lang="en-GB" sz="2000" dirty="0"/>
          </a:p>
          <a:p>
            <a:pPr marL="342900" indent="-342900">
              <a:buFont typeface="Arial" panose="020B0604020202020204" pitchFamily="34" charset="0"/>
              <a:buChar char="•"/>
            </a:pPr>
            <a:r>
              <a:rPr lang="en-GB" sz="2000" dirty="0"/>
              <a:t> Take organised notes for Tasks 2 and 3.</a:t>
            </a:r>
          </a:p>
          <a:p>
            <a:endParaRPr lang="en-GB" sz="2000" dirty="0"/>
          </a:p>
          <a:p>
            <a:r>
              <a:rPr lang="en-GB" sz="2000" dirty="0"/>
              <a:t>However, after this research, I intend to prioritise developing skills such as communication, teamwork and empathy.</a:t>
            </a:r>
          </a:p>
          <a:p>
            <a:r>
              <a:rPr lang="en-GB" sz="2000" dirty="0"/>
              <a:t>I will rely on credible sources and diligently take notes to aid in my preparation for task 2 and my final report in task 3.</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3989716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76FDD-9689-F939-1DDD-5137425CD0D6}"/>
              </a:ext>
            </a:extLst>
          </p:cNvPr>
          <p:cNvSpPr>
            <a:spLocks noGrp="1"/>
          </p:cNvSpPr>
          <p:nvPr>
            <p:ph type="title"/>
          </p:nvPr>
        </p:nvSpPr>
        <p:spPr>
          <a:xfrm>
            <a:off x="0" y="0"/>
            <a:ext cx="12191999" cy="794658"/>
          </a:xfrm>
        </p:spPr>
        <p:txBody>
          <a:bodyPr>
            <a:normAutofit/>
          </a:bodyPr>
          <a:lstStyle/>
          <a:p>
            <a:r>
              <a:rPr lang="en-GB" dirty="0"/>
              <a:t>                                          </a:t>
            </a:r>
            <a:r>
              <a:rPr lang="en-GB" sz="3600" dirty="0"/>
              <a:t>CONCLUSION</a:t>
            </a:r>
          </a:p>
        </p:txBody>
      </p:sp>
      <p:sp>
        <p:nvSpPr>
          <p:cNvPr id="3" name="Content Placeholder 2">
            <a:extLst>
              <a:ext uri="{FF2B5EF4-FFF2-40B4-BE49-F238E27FC236}">
                <a16:creationId xmlns:a16="http://schemas.microsoft.com/office/drawing/2014/main" id="{AE962ACC-0086-EA2F-D186-FDECC1536ED7}"/>
              </a:ext>
            </a:extLst>
          </p:cNvPr>
          <p:cNvSpPr>
            <a:spLocks noGrp="1"/>
          </p:cNvSpPr>
          <p:nvPr>
            <p:ph idx="1"/>
          </p:nvPr>
        </p:nvSpPr>
        <p:spPr>
          <a:xfrm>
            <a:off x="0" y="794656"/>
            <a:ext cx="12191999" cy="6063343"/>
          </a:xfrm>
        </p:spPr>
        <p:txBody>
          <a:bodyPr>
            <a:normAutofit/>
          </a:bodyPr>
          <a:lstStyle/>
          <a:p>
            <a:endParaRPr lang="en-GB" dirty="0"/>
          </a:p>
          <a:p>
            <a:r>
              <a:rPr lang="en-GB" dirty="0"/>
              <a:t> </a:t>
            </a:r>
            <a:r>
              <a:rPr lang="en-GB" sz="2200" dirty="0"/>
              <a:t>Healthcare assistants play an  important role in supporting patients</a:t>
            </a:r>
          </a:p>
          <a:p>
            <a:endParaRPr lang="en-GB" sz="2200" dirty="0"/>
          </a:p>
          <a:p>
            <a:r>
              <a:rPr lang="en-GB" sz="2200" dirty="0"/>
              <a:t>The role requires effective communication, patience, and empathy.</a:t>
            </a:r>
          </a:p>
          <a:p>
            <a:endParaRPr lang="en-GB" sz="2200" dirty="0"/>
          </a:p>
          <a:p>
            <a:r>
              <a:rPr lang="en-GB" sz="2200" dirty="0"/>
              <a:t>My research helped me understand the role better</a:t>
            </a:r>
          </a:p>
          <a:p>
            <a:endParaRPr lang="en-GB" sz="2200" dirty="0"/>
          </a:p>
          <a:p>
            <a:r>
              <a:rPr lang="en-GB" sz="2200" dirty="0"/>
              <a:t>My research and academic skills have improved</a:t>
            </a:r>
          </a:p>
          <a:p>
            <a:pPr marL="0" indent="0">
              <a:buNone/>
            </a:pPr>
            <a:endParaRPr lang="en-GB" sz="2200" dirty="0"/>
          </a:p>
          <a:p>
            <a:pPr marL="0" indent="0">
              <a:buNone/>
            </a:pPr>
            <a:endParaRPr lang="en-GB" sz="2200" dirty="0"/>
          </a:p>
          <a:p>
            <a:pPr marL="0" indent="0">
              <a:buNone/>
            </a:pPr>
            <a:r>
              <a:rPr lang="en-GB" sz="2200" dirty="0"/>
              <a:t>In conclusion, healthcare assistants are essential in providing support to patients, requiring strong communication, patience, and empathy skills.</a:t>
            </a:r>
          </a:p>
          <a:p>
            <a:pPr marL="0" indent="0">
              <a:buNone/>
            </a:pPr>
            <a:r>
              <a:rPr lang="en-GB" sz="2200" dirty="0"/>
              <a:t>Through my research, I have gained a better understanding of this role and have seen improvements in my research and academic skills.</a:t>
            </a:r>
          </a:p>
        </p:txBody>
      </p:sp>
    </p:spTree>
    <p:extLst>
      <p:ext uri="{BB962C8B-B14F-4D97-AF65-F5344CB8AC3E}">
        <p14:creationId xmlns:p14="http://schemas.microsoft.com/office/powerpoint/2010/main" val="1993993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B41F4-9BE5-F83D-733F-B8A72D63B40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                                 Reference List</a:t>
            </a:r>
          </a:p>
        </p:txBody>
      </p:sp>
      <p:sp>
        <p:nvSpPr>
          <p:cNvPr id="3" name="Content Placeholder 2">
            <a:extLst>
              <a:ext uri="{FF2B5EF4-FFF2-40B4-BE49-F238E27FC236}">
                <a16:creationId xmlns:a16="http://schemas.microsoft.com/office/drawing/2014/main" id="{F6020225-C395-21F4-6798-6F91D8F6E873}"/>
              </a:ext>
            </a:extLst>
          </p:cNvPr>
          <p:cNvSpPr>
            <a:spLocks noGrp="1"/>
          </p:cNvSpPr>
          <p:nvPr>
            <p:ph idx="1"/>
          </p:nvPr>
        </p:nvSpPr>
        <p:spPr>
          <a:xfrm>
            <a:off x="4078605" y="-19882"/>
            <a:ext cx="8113395" cy="6858000"/>
          </a:xfrm>
        </p:spPr>
        <p:txBody>
          <a:bodyPr anchor="ctr">
            <a:normAutofit/>
          </a:bodyPr>
          <a:lstStyle/>
          <a:p>
            <a:r>
              <a:rPr lang="en-GB" sz="1900" dirty="0" err="1"/>
              <a:t>Esparrago</a:t>
            </a:r>
            <a:r>
              <a:rPr lang="en-GB" sz="1900" dirty="0"/>
              <a:t>-Kalidas, A.J, (2021). The effectiveness of</a:t>
            </a:r>
          </a:p>
          <a:p>
            <a:pPr marL="0" indent="0">
              <a:buNone/>
            </a:pPr>
            <a:r>
              <a:rPr lang="en-GB" sz="1900" dirty="0"/>
              <a:t>CRAAP test in evaluating the credibility of sources. </a:t>
            </a:r>
            <a:r>
              <a:rPr lang="en-GB" sz="1900" dirty="0" err="1"/>
              <a:t>Internatonal</a:t>
            </a:r>
            <a:r>
              <a:rPr lang="en-GB" sz="1900" dirty="0"/>
              <a:t> </a:t>
            </a:r>
          </a:p>
          <a:p>
            <a:pPr marL="0" indent="0">
              <a:buNone/>
            </a:pPr>
            <a:r>
              <a:rPr lang="en-GB" sz="1900" dirty="0"/>
              <a:t>Journal of TESOL &amp; Education, 1(2), pp.1-14.</a:t>
            </a:r>
          </a:p>
          <a:p>
            <a:endParaRPr lang="en-GB" sz="1900" dirty="0"/>
          </a:p>
          <a:p>
            <a:r>
              <a:rPr lang="en-GB" sz="1900" dirty="0"/>
              <a:t>National Health Service. (2024). Healthcare assistant: Work description and responsibilities.</a:t>
            </a:r>
          </a:p>
          <a:p>
            <a:pPr marL="0" indent="0">
              <a:buNone/>
            </a:pPr>
            <a:r>
              <a:rPr lang="en-GB" sz="1900" dirty="0"/>
              <a:t>  Available at: https://www.healthcareers.nhs.uk (Accessed</a:t>
            </a:r>
            <a:r>
              <a:rPr lang="en-GB" sz="1900"/>
              <a:t>: 20 </a:t>
            </a:r>
            <a:r>
              <a:rPr lang="en-GB" sz="1900" dirty="0"/>
              <a:t>March 2026).</a:t>
            </a:r>
          </a:p>
          <a:p>
            <a:endParaRPr lang="en-GB" sz="1900" dirty="0"/>
          </a:p>
          <a:p>
            <a:endParaRPr lang="en-GB" sz="1900" dirty="0"/>
          </a:p>
          <a:p>
            <a:r>
              <a:rPr lang="en-GB" sz="1900" dirty="0"/>
              <a:t>NHS England.( 2023). Your questions answered: a guide to becoming a healthcare support worker. Available at </a:t>
            </a:r>
            <a:r>
              <a:rPr lang="en-GB" sz="1900" dirty="0">
                <a:hlinkClick r:id="rId3"/>
              </a:rPr>
              <a:t>https://england.nhs.uk</a:t>
            </a:r>
            <a:endParaRPr lang="en-GB" sz="1900" dirty="0"/>
          </a:p>
          <a:p>
            <a:pPr marL="0" indent="0">
              <a:buNone/>
            </a:pPr>
            <a:r>
              <a:rPr lang="en-GB" sz="1900" dirty="0"/>
              <a:t>       (20 March 2026)</a:t>
            </a:r>
          </a:p>
          <a:p>
            <a:endParaRPr lang="en-GB" sz="1900" dirty="0"/>
          </a:p>
          <a:p>
            <a:r>
              <a:rPr lang="en-GB" sz="1900" dirty="0"/>
              <a:t>Skills for Care ( 2023). What is a care worker?. Available at </a:t>
            </a:r>
            <a:r>
              <a:rPr lang="en-GB" sz="1900" dirty="0">
                <a:hlinkClick r:id="rId4"/>
              </a:rPr>
              <a:t>https://skillsforcare.org.uk</a:t>
            </a:r>
            <a:endParaRPr lang="en-GB" sz="1900" dirty="0"/>
          </a:p>
          <a:p>
            <a:pPr marL="0" indent="0">
              <a:buNone/>
            </a:pPr>
            <a:r>
              <a:rPr lang="en-GB" sz="1900" dirty="0"/>
              <a:t>       20 (March 2026</a:t>
            </a:r>
          </a:p>
        </p:txBody>
      </p:sp>
    </p:spTree>
    <p:extLst>
      <p:ext uri="{BB962C8B-B14F-4D97-AF65-F5344CB8AC3E}">
        <p14:creationId xmlns:p14="http://schemas.microsoft.com/office/powerpoint/2010/main" val="1416004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8124</TotalTime>
  <Words>849</Words>
  <Application>Microsoft Office PowerPoint</Application>
  <PresentationFormat>Widescreen</PresentationFormat>
  <Paragraphs>136</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 Academic and employability skills: Individual presentation  Lecturer: Miss  Umma Suleiman</vt:lpstr>
      <vt:lpstr>INTRODUCTION</vt:lpstr>
      <vt:lpstr>           How  my research started</vt:lpstr>
      <vt:lpstr>                                                                       One source was  evaluated using the CRAAP test</vt:lpstr>
      <vt:lpstr> Challenges  </vt:lpstr>
      <vt:lpstr>   Next steps</vt:lpstr>
      <vt:lpstr>                                          CONCLUSION</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eunice adu larbi</dc:creator>
  <cp:lastModifiedBy>eunice adu larbi</cp:lastModifiedBy>
  <cp:revision>2</cp:revision>
  <dcterms:created xsi:type="dcterms:W3CDTF">2026-03-01T20:42:28Z</dcterms:created>
  <dcterms:modified xsi:type="dcterms:W3CDTF">2026-03-22T19:22:08Z</dcterms:modified>
</cp:coreProperties>
</file>