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7EFAA6-FA89-4123-9ECC-AB9D64AEEA15}" v="62" dt="2022-08-31T15:43:37.164"/>
    <p1510:client id="{816C1FA0-629C-7157-8B3A-A8AEAD57E78E}" v="1174" dt="2022-09-01T13:09:34.4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10" Type="http://schemas.openxmlformats.org/officeDocument/2006/relationships/image" Target="../media/image25.svg"/><Relationship Id="rId4" Type="http://schemas.openxmlformats.org/officeDocument/2006/relationships/image" Target="../media/image19.svg"/><Relationship Id="rId9" Type="http://schemas.openxmlformats.org/officeDocument/2006/relationships/image" Target="../media/image24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10" Type="http://schemas.openxmlformats.org/officeDocument/2006/relationships/image" Target="../media/image25.svg"/><Relationship Id="rId4" Type="http://schemas.openxmlformats.org/officeDocument/2006/relationships/image" Target="../media/image19.svg"/><Relationship Id="rId9" Type="http://schemas.openxmlformats.org/officeDocument/2006/relationships/image" Target="../media/image2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B581E8-40D7-4231-82F6-AF3D41229512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495B4DB-8711-4322-A855-DCD646868D15}">
      <dgm:prSet/>
      <dgm:spPr/>
      <dgm:t>
        <a:bodyPr/>
        <a:lstStyle/>
        <a:p>
          <a:r>
            <a:rPr lang="en-GB" dirty="0"/>
            <a:t>Lecturers</a:t>
          </a:r>
          <a:endParaRPr lang="en-US" dirty="0"/>
        </a:p>
      </dgm:t>
    </dgm:pt>
    <dgm:pt modelId="{9397DEA0-F878-48CE-B6D7-F9BE425661C4}" type="parTrans" cxnId="{4EFB3BD8-C127-43D4-B894-862CA53DB9D2}">
      <dgm:prSet/>
      <dgm:spPr/>
      <dgm:t>
        <a:bodyPr/>
        <a:lstStyle/>
        <a:p>
          <a:endParaRPr lang="en-US"/>
        </a:p>
      </dgm:t>
    </dgm:pt>
    <dgm:pt modelId="{E1645404-B606-49D7-8B1F-F6668408125F}" type="sibTrans" cxnId="{4EFB3BD8-C127-43D4-B894-862CA53DB9D2}">
      <dgm:prSet/>
      <dgm:spPr/>
      <dgm:t>
        <a:bodyPr/>
        <a:lstStyle/>
        <a:p>
          <a:endParaRPr lang="en-US"/>
        </a:p>
      </dgm:t>
    </dgm:pt>
    <dgm:pt modelId="{C46A527E-2629-41A5-89FB-0C1522E9D9D9}">
      <dgm:prSet/>
      <dgm:spPr/>
      <dgm:t>
        <a:bodyPr/>
        <a:lstStyle/>
        <a:p>
          <a:r>
            <a:rPr lang="en-GB"/>
            <a:t>Teaching assistants</a:t>
          </a:r>
          <a:endParaRPr lang="en-US"/>
        </a:p>
      </dgm:t>
    </dgm:pt>
    <dgm:pt modelId="{4ACD8DF7-53F0-4041-AC2B-30CA33CEDD8D}" type="parTrans" cxnId="{6CA950F3-D093-484A-A2DC-970CC8001157}">
      <dgm:prSet/>
      <dgm:spPr/>
      <dgm:t>
        <a:bodyPr/>
        <a:lstStyle/>
        <a:p>
          <a:endParaRPr lang="en-US"/>
        </a:p>
      </dgm:t>
    </dgm:pt>
    <dgm:pt modelId="{0953D611-B194-4D0B-A9AD-686D880521B6}" type="sibTrans" cxnId="{6CA950F3-D093-484A-A2DC-970CC8001157}">
      <dgm:prSet/>
      <dgm:spPr/>
      <dgm:t>
        <a:bodyPr/>
        <a:lstStyle/>
        <a:p>
          <a:endParaRPr lang="en-US"/>
        </a:p>
      </dgm:t>
    </dgm:pt>
    <dgm:pt modelId="{4839969D-0859-415F-906C-E00297596089}">
      <dgm:prSet/>
      <dgm:spPr/>
      <dgm:t>
        <a:bodyPr/>
        <a:lstStyle/>
        <a:p>
          <a:r>
            <a:rPr lang="en-GB"/>
            <a:t>Technical assistants</a:t>
          </a:r>
          <a:endParaRPr lang="en-US"/>
        </a:p>
      </dgm:t>
    </dgm:pt>
    <dgm:pt modelId="{65C893FD-B0D8-4100-95B2-CEE3C031836C}" type="parTrans" cxnId="{385FBB99-0291-4F15-9C66-A3375C4ECB6D}">
      <dgm:prSet/>
      <dgm:spPr/>
      <dgm:t>
        <a:bodyPr/>
        <a:lstStyle/>
        <a:p>
          <a:endParaRPr lang="en-US"/>
        </a:p>
      </dgm:t>
    </dgm:pt>
    <dgm:pt modelId="{AFEE3166-F115-4AED-AFDB-0C61CE0323DE}" type="sibTrans" cxnId="{385FBB99-0291-4F15-9C66-A3375C4ECB6D}">
      <dgm:prSet/>
      <dgm:spPr/>
      <dgm:t>
        <a:bodyPr/>
        <a:lstStyle/>
        <a:p>
          <a:endParaRPr lang="en-US"/>
        </a:p>
      </dgm:t>
    </dgm:pt>
    <dgm:pt modelId="{BEE1826D-4AF5-4DAF-AD64-022EE3E7B4E1}">
      <dgm:prSet/>
      <dgm:spPr/>
      <dgm:t>
        <a:bodyPr/>
        <a:lstStyle/>
        <a:p>
          <a:r>
            <a:rPr lang="en-GB"/>
            <a:t>Librarians</a:t>
          </a:r>
          <a:endParaRPr lang="en-US"/>
        </a:p>
      </dgm:t>
    </dgm:pt>
    <dgm:pt modelId="{BACB3A9C-23E2-4BF0-938C-5A129B919557}" type="parTrans" cxnId="{CAB0D49E-B3F2-4CAC-9240-3A4108D583FF}">
      <dgm:prSet/>
      <dgm:spPr/>
      <dgm:t>
        <a:bodyPr/>
        <a:lstStyle/>
        <a:p>
          <a:endParaRPr lang="en-US"/>
        </a:p>
      </dgm:t>
    </dgm:pt>
    <dgm:pt modelId="{B6A7350A-0E35-4FEA-8968-C4D91434A39F}" type="sibTrans" cxnId="{CAB0D49E-B3F2-4CAC-9240-3A4108D583FF}">
      <dgm:prSet/>
      <dgm:spPr/>
      <dgm:t>
        <a:bodyPr/>
        <a:lstStyle/>
        <a:p>
          <a:endParaRPr lang="en-US"/>
        </a:p>
      </dgm:t>
    </dgm:pt>
    <dgm:pt modelId="{D0A955A7-55C8-4956-A5D1-0F367404603E}">
      <dgm:prSet/>
      <dgm:spPr/>
      <dgm:t>
        <a:bodyPr/>
        <a:lstStyle/>
        <a:p>
          <a:r>
            <a:rPr lang="en-GB"/>
            <a:t>Student Support Staff</a:t>
          </a:r>
          <a:endParaRPr lang="en-US"/>
        </a:p>
      </dgm:t>
    </dgm:pt>
    <dgm:pt modelId="{5F460369-3C4E-4902-B09C-16D9D51250BB}" type="parTrans" cxnId="{3E8FBF79-D88F-48CC-89BE-92A39494D2B3}">
      <dgm:prSet/>
      <dgm:spPr/>
      <dgm:t>
        <a:bodyPr/>
        <a:lstStyle/>
        <a:p>
          <a:endParaRPr lang="en-US"/>
        </a:p>
      </dgm:t>
    </dgm:pt>
    <dgm:pt modelId="{21FACD5C-AE51-472B-92D7-CBC8F5E2469B}" type="sibTrans" cxnId="{3E8FBF79-D88F-48CC-89BE-92A39494D2B3}">
      <dgm:prSet/>
      <dgm:spPr/>
      <dgm:t>
        <a:bodyPr/>
        <a:lstStyle/>
        <a:p>
          <a:endParaRPr lang="en-US"/>
        </a:p>
      </dgm:t>
    </dgm:pt>
    <dgm:pt modelId="{5C6F0816-4AF7-420E-BBFF-52B9B828BAC6}">
      <dgm:prSet/>
      <dgm:spPr/>
      <dgm:t>
        <a:bodyPr/>
        <a:lstStyle/>
        <a:p>
          <a:r>
            <a:rPr lang="en-GB"/>
            <a:t>Managers</a:t>
          </a:r>
          <a:endParaRPr lang="en-US"/>
        </a:p>
      </dgm:t>
    </dgm:pt>
    <dgm:pt modelId="{5353AC73-7ED8-44D2-92ED-684075D913C9}" type="parTrans" cxnId="{F9A64AF0-45C1-4A1D-A0C0-81359A1E8C59}">
      <dgm:prSet/>
      <dgm:spPr/>
      <dgm:t>
        <a:bodyPr/>
        <a:lstStyle/>
        <a:p>
          <a:endParaRPr lang="en-US"/>
        </a:p>
      </dgm:t>
    </dgm:pt>
    <dgm:pt modelId="{555D27BE-E373-48A0-A096-47FA530C2B61}" type="sibTrans" cxnId="{F9A64AF0-45C1-4A1D-A0C0-81359A1E8C59}">
      <dgm:prSet/>
      <dgm:spPr/>
      <dgm:t>
        <a:bodyPr/>
        <a:lstStyle/>
        <a:p>
          <a:endParaRPr lang="en-US"/>
        </a:p>
      </dgm:t>
    </dgm:pt>
    <dgm:pt modelId="{D8FE697D-D753-432C-8117-AC80DC76CA3D}">
      <dgm:prSet/>
      <dgm:spPr/>
      <dgm:t>
        <a:bodyPr/>
        <a:lstStyle/>
        <a:p>
          <a:r>
            <a:rPr lang="en-GB"/>
            <a:t>Learning Designers</a:t>
          </a:r>
          <a:endParaRPr lang="en-US"/>
        </a:p>
      </dgm:t>
    </dgm:pt>
    <dgm:pt modelId="{9B866868-700F-41B4-B600-CEC0BD09C798}" type="parTrans" cxnId="{EE04FCC6-5F85-4679-A788-E297FC2C81D2}">
      <dgm:prSet/>
      <dgm:spPr/>
      <dgm:t>
        <a:bodyPr/>
        <a:lstStyle/>
        <a:p>
          <a:endParaRPr lang="en-US"/>
        </a:p>
      </dgm:t>
    </dgm:pt>
    <dgm:pt modelId="{10F1975B-CBF8-4780-94C6-1E867C08EBB1}" type="sibTrans" cxnId="{EE04FCC6-5F85-4679-A788-E297FC2C81D2}">
      <dgm:prSet/>
      <dgm:spPr/>
      <dgm:t>
        <a:bodyPr/>
        <a:lstStyle/>
        <a:p>
          <a:endParaRPr lang="en-US"/>
        </a:p>
      </dgm:t>
    </dgm:pt>
    <dgm:pt modelId="{4AE5944D-BFC7-43E1-BC72-0211DE2CD4BC}">
      <dgm:prSet/>
      <dgm:spPr/>
      <dgm:t>
        <a:bodyPr/>
        <a:lstStyle/>
        <a:p>
          <a:r>
            <a:rPr lang="en-GB" dirty="0"/>
            <a:t>Trainers</a:t>
          </a:r>
          <a:endParaRPr lang="en-US" dirty="0"/>
        </a:p>
      </dgm:t>
    </dgm:pt>
    <dgm:pt modelId="{C0BDB03B-AA47-4B99-8995-188381BB3B9C}" type="parTrans" cxnId="{9B80DAFF-49E5-4E79-8135-A004D8710B92}">
      <dgm:prSet/>
      <dgm:spPr/>
      <dgm:t>
        <a:bodyPr/>
        <a:lstStyle/>
        <a:p>
          <a:endParaRPr lang="en-US"/>
        </a:p>
      </dgm:t>
    </dgm:pt>
    <dgm:pt modelId="{B5C5C4DC-647E-4702-A521-0369510C451C}" type="sibTrans" cxnId="{9B80DAFF-49E5-4E79-8135-A004D8710B92}">
      <dgm:prSet/>
      <dgm:spPr/>
      <dgm:t>
        <a:bodyPr/>
        <a:lstStyle/>
        <a:p>
          <a:endParaRPr lang="en-US"/>
        </a:p>
      </dgm:t>
    </dgm:pt>
    <dgm:pt modelId="{ABC29946-79A0-4E2F-AB67-218E5C54C103}">
      <dgm:prSet/>
      <dgm:spPr/>
      <dgm:t>
        <a:bodyPr/>
        <a:lstStyle/>
        <a:p>
          <a:r>
            <a:rPr lang="en-GB"/>
            <a:t>Leaders</a:t>
          </a:r>
          <a:endParaRPr lang="en-US"/>
        </a:p>
      </dgm:t>
    </dgm:pt>
    <dgm:pt modelId="{EAFFAB84-FB55-4A4F-AF45-BA5E7B5675C1}" type="parTrans" cxnId="{39A13D10-55C8-4D37-BCFE-C053134B4770}">
      <dgm:prSet/>
      <dgm:spPr/>
      <dgm:t>
        <a:bodyPr/>
        <a:lstStyle/>
        <a:p>
          <a:endParaRPr lang="en-US"/>
        </a:p>
      </dgm:t>
    </dgm:pt>
    <dgm:pt modelId="{63D41542-6D57-438A-8186-5B4C6D2BD70A}" type="sibTrans" cxnId="{39A13D10-55C8-4D37-BCFE-C053134B4770}">
      <dgm:prSet/>
      <dgm:spPr/>
      <dgm:t>
        <a:bodyPr/>
        <a:lstStyle/>
        <a:p>
          <a:endParaRPr lang="en-US"/>
        </a:p>
      </dgm:t>
    </dgm:pt>
    <dgm:pt modelId="{E2C38AA5-C18F-45A4-8D3F-FE3AA42F1EC8}">
      <dgm:prSet/>
      <dgm:spPr/>
      <dgm:t>
        <a:bodyPr/>
        <a:lstStyle/>
        <a:p>
          <a:r>
            <a:rPr lang="en-GB"/>
            <a:t>Researchers with teaching responsibilities</a:t>
          </a:r>
          <a:endParaRPr lang="en-US"/>
        </a:p>
      </dgm:t>
    </dgm:pt>
    <dgm:pt modelId="{70A3763A-9C69-4CEA-8D70-1EE9517CD128}" type="parTrans" cxnId="{A984E496-29E8-4918-8083-B417A5E68B3D}">
      <dgm:prSet/>
      <dgm:spPr/>
      <dgm:t>
        <a:bodyPr/>
        <a:lstStyle/>
        <a:p>
          <a:endParaRPr lang="en-US"/>
        </a:p>
      </dgm:t>
    </dgm:pt>
    <dgm:pt modelId="{9ED112A1-48FB-4D2F-B755-964A22745074}" type="sibTrans" cxnId="{A984E496-29E8-4918-8083-B417A5E68B3D}">
      <dgm:prSet/>
      <dgm:spPr/>
      <dgm:t>
        <a:bodyPr/>
        <a:lstStyle/>
        <a:p>
          <a:endParaRPr lang="en-US"/>
        </a:p>
      </dgm:t>
    </dgm:pt>
    <dgm:pt modelId="{DEE2782B-5C9C-4325-895F-D2F4122CE68C}">
      <dgm:prSet/>
      <dgm:spPr/>
      <dgm:t>
        <a:bodyPr/>
        <a:lstStyle/>
        <a:p>
          <a:r>
            <a:rPr lang="en-GB"/>
            <a:t>And anyone who trains HE staff!</a:t>
          </a:r>
          <a:endParaRPr lang="en-US"/>
        </a:p>
      </dgm:t>
    </dgm:pt>
    <dgm:pt modelId="{00220EE9-3C39-4348-8E86-01F16040AB7E}" type="parTrans" cxnId="{80028E8D-0059-4513-9079-595A4CAA0613}">
      <dgm:prSet/>
      <dgm:spPr/>
      <dgm:t>
        <a:bodyPr/>
        <a:lstStyle/>
        <a:p>
          <a:endParaRPr lang="en-US"/>
        </a:p>
      </dgm:t>
    </dgm:pt>
    <dgm:pt modelId="{DFBEF996-69E0-4D23-A35D-DFECB8403A33}" type="sibTrans" cxnId="{80028E8D-0059-4513-9079-595A4CAA0613}">
      <dgm:prSet/>
      <dgm:spPr/>
      <dgm:t>
        <a:bodyPr/>
        <a:lstStyle/>
        <a:p>
          <a:endParaRPr lang="en-US"/>
        </a:p>
      </dgm:t>
    </dgm:pt>
    <dgm:pt modelId="{46C07592-C410-417F-8C46-8EB7CDA98653}">
      <dgm:prSet/>
      <dgm:spPr/>
      <dgm:t>
        <a:bodyPr/>
        <a:lstStyle/>
        <a:p>
          <a:r>
            <a:rPr lang="en-US" dirty="0"/>
            <a:t>Professional Service Staff</a:t>
          </a:r>
        </a:p>
      </dgm:t>
    </dgm:pt>
    <dgm:pt modelId="{2267B456-2A13-4C23-8C29-B3C44080E15F}" type="parTrans" cxnId="{E3A2B4E4-CA02-4045-956F-923F3D3E46CD}">
      <dgm:prSet/>
      <dgm:spPr/>
      <dgm:t>
        <a:bodyPr/>
        <a:lstStyle/>
        <a:p>
          <a:endParaRPr lang="en-GB"/>
        </a:p>
      </dgm:t>
    </dgm:pt>
    <dgm:pt modelId="{0B1F633B-3373-4AD0-9F46-847BFF20AEC0}" type="sibTrans" cxnId="{E3A2B4E4-CA02-4045-956F-923F3D3E46CD}">
      <dgm:prSet/>
      <dgm:spPr/>
      <dgm:t>
        <a:bodyPr/>
        <a:lstStyle/>
        <a:p>
          <a:endParaRPr lang="en-GB"/>
        </a:p>
      </dgm:t>
    </dgm:pt>
    <dgm:pt modelId="{D9E18764-94A9-4B73-8EB8-8F1483768761}" type="pres">
      <dgm:prSet presAssocID="{83B581E8-40D7-4231-82F6-AF3D41229512}" presName="diagram" presStyleCnt="0">
        <dgm:presLayoutVars>
          <dgm:dir/>
          <dgm:resizeHandles val="exact"/>
        </dgm:presLayoutVars>
      </dgm:prSet>
      <dgm:spPr/>
    </dgm:pt>
    <dgm:pt modelId="{D985B950-226A-4B14-8397-32DCC8A6A896}" type="pres">
      <dgm:prSet presAssocID="{4495B4DB-8711-4322-A855-DCD646868D15}" presName="node" presStyleLbl="node1" presStyleIdx="0" presStyleCnt="12">
        <dgm:presLayoutVars>
          <dgm:bulletEnabled val="1"/>
        </dgm:presLayoutVars>
      </dgm:prSet>
      <dgm:spPr/>
    </dgm:pt>
    <dgm:pt modelId="{4F46C6B8-C355-43A4-BD0C-D413C052E502}" type="pres">
      <dgm:prSet presAssocID="{E1645404-B606-49D7-8B1F-F6668408125F}" presName="sibTrans" presStyleCnt="0"/>
      <dgm:spPr/>
    </dgm:pt>
    <dgm:pt modelId="{4867EC84-AFD6-4B06-959D-47ECA7EC153A}" type="pres">
      <dgm:prSet presAssocID="{C46A527E-2629-41A5-89FB-0C1522E9D9D9}" presName="node" presStyleLbl="node1" presStyleIdx="1" presStyleCnt="12">
        <dgm:presLayoutVars>
          <dgm:bulletEnabled val="1"/>
        </dgm:presLayoutVars>
      </dgm:prSet>
      <dgm:spPr/>
    </dgm:pt>
    <dgm:pt modelId="{26FF3E40-C6AB-4F60-9C72-8CDFC9564243}" type="pres">
      <dgm:prSet presAssocID="{0953D611-B194-4D0B-A9AD-686D880521B6}" presName="sibTrans" presStyleCnt="0"/>
      <dgm:spPr/>
    </dgm:pt>
    <dgm:pt modelId="{D1C727E7-308C-4A5A-8BCA-DB0BB58B2D73}" type="pres">
      <dgm:prSet presAssocID="{4839969D-0859-415F-906C-E00297596089}" presName="node" presStyleLbl="node1" presStyleIdx="2" presStyleCnt="12">
        <dgm:presLayoutVars>
          <dgm:bulletEnabled val="1"/>
        </dgm:presLayoutVars>
      </dgm:prSet>
      <dgm:spPr/>
    </dgm:pt>
    <dgm:pt modelId="{80DBBAB6-0B5F-4BC4-855C-0DDB66C1A965}" type="pres">
      <dgm:prSet presAssocID="{AFEE3166-F115-4AED-AFDB-0C61CE0323DE}" presName="sibTrans" presStyleCnt="0"/>
      <dgm:spPr/>
    </dgm:pt>
    <dgm:pt modelId="{59E44EC3-AC37-4619-B27D-C005EB4D4478}" type="pres">
      <dgm:prSet presAssocID="{BEE1826D-4AF5-4DAF-AD64-022EE3E7B4E1}" presName="node" presStyleLbl="node1" presStyleIdx="3" presStyleCnt="12">
        <dgm:presLayoutVars>
          <dgm:bulletEnabled val="1"/>
        </dgm:presLayoutVars>
      </dgm:prSet>
      <dgm:spPr/>
    </dgm:pt>
    <dgm:pt modelId="{1E1D1025-818C-44C0-8CA1-DE27163C302E}" type="pres">
      <dgm:prSet presAssocID="{B6A7350A-0E35-4FEA-8968-C4D91434A39F}" presName="sibTrans" presStyleCnt="0"/>
      <dgm:spPr/>
    </dgm:pt>
    <dgm:pt modelId="{0D6CFE45-4D51-45DD-A8A0-61F08E301249}" type="pres">
      <dgm:prSet presAssocID="{D0A955A7-55C8-4956-A5D1-0F367404603E}" presName="node" presStyleLbl="node1" presStyleIdx="4" presStyleCnt="12">
        <dgm:presLayoutVars>
          <dgm:bulletEnabled val="1"/>
        </dgm:presLayoutVars>
      </dgm:prSet>
      <dgm:spPr/>
    </dgm:pt>
    <dgm:pt modelId="{259E36C7-91D6-4E0A-9A14-755427EA758F}" type="pres">
      <dgm:prSet presAssocID="{21FACD5C-AE51-472B-92D7-CBC8F5E2469B}" presName="sibTrans" presStyleCnt="0"/>
      <dgm:spPr/>
    </dgm:pt>
    <dgm:pt modelId="{199BBC9A-27BF-44CB-BD29-A2C6D4C74354}" type="pres">
      <dgm:prSet presAssocID="{5C6F0816-4AF7-420E-BBFF-52B9B828BAC6}" presName="node" presStyleLbl="node1" presStyleIdx="5" presStyleCnt="12">
        <dgm:presLayoutVars>
          <dgm:bulletEnabled val="1"/>
        </dgm:presLayoutVars>
      </dgm:prSet>
      <dgm:spPr/>
    </dgm:pt>
    <dgm:pt modelId="{67DF169A-E131-4976-8704-BF6E5D30C56D}" type="pres">
      <dgm:prSet presAssocID="{555D27BE-E373-48A0-A096-47FA530C2B61}" presName="sibTrans" presStyleCnt="0"/>
      <dgm:spPr/>
    </dgm:pt>
    <dgm:pt modelId="{3C4A0DE2-DA12-48EC-AC20-7F931DE805B3}" type="pres">
      <dgm:prSet presAssocID="{D8FE697D-D753-432C-8117-AC80DC76CA3D}" presName="node" presStyleLbl="node1" presStyleIdx="6" presStyleCnt="12">
        <dgm:presLayoutVars>
          <dgm:bulletEnabled val="1"/>
        </dgm:presLayoutVars>
      </dgm:prSet>
      <dgm:spPr/>
    </dgm:pt>
    <dgm:pt modelId="{4F842713-514B-4FA4-8549-7B34EEAE4482}" type="pres">
      <dgm:prSet presAssocID="{10F1975B-CBF8-4780-94C6-1E867C08EBB1}" presName="sibTrans" presStyleCnt="0"/>
      <dgm:spPr/>
    </dgm:pt>
    <dgm:pt modelId="{6659D6FE-C641-4FA0-8690-2729007EE875}" type="pres">
      <dgm:prSet presAssocID="{4AE5944D-BFC7-43E1-BC72-0211DE2CD4BC}" presName="node" presStyleLbl="node1" presStyleIdx="7" presStyleCnt="12">
        <dgm:presLayoutVars>
          <dgm:bulletEnabled val="1"/>
        </dgm:presLayoutVars>
      </dgm:prSet>
      <dgm:spPr/>
    </dgm:pt>
    <dgm:pt modelId="{BD10A766-C3AB-4EFE-AFFD-F90232C2A9DF}" type="pres">
      <dgm:prSet presAssocID="{B5C5C4DC-647E-4702-A521-0369510C451C}" presName="sibTrans" presStyleCnt="0"/>
      <dgm:spPr/>
    </dgm:pt>
    <dgm:pt modelId="{77FA6CD5-D8CD-48FF-BA11-1208E60E82B7}" type="pres">
      <dgm:prSet presAssocID="{46C07592-C410-417F-8C46-8EB7CDA98653}" presName="node" presStyleLbl="node1" presStyleIdx="8" presStyleCnt="12">
        <dgm:presLayoutVars>
          <dgm:bulletEnabled val="1"/>
        </dgm:presLayoutVars>
      </dgm:prSet>
      <dgm:spPr/>
    </dgm:pt>
    <dgm:pt modelId="{3E7C3B98-760C-4A7C-A6F5-2F430B16FDBC}" type="pres">
      <dgm:prSet presAssocID="{0B1F633B-3373-4AD0-9F46-847BFF20AEC0}" presName="sibTrans" presStyleCnt="0"/>
      <dgm:spPr/>
    </dgm:pt>
    <dgm:pt modelId="{035B759D-B731-434D-86B5-348AA0553002}" type="pres">
      <dgm:prSet presAssocID="{ABC29946-79A0-4E2F-AB67-218E5C54C103}" presName="node" presStyleLbl="node1" presStyleIdx="9" presStyleCnt="12">
        <dgm:presLayoutVars>
          <dgm:bulletEnabled val="1"/>
        </dgm:presLayoutVars>
      </dgm:prSet>
      <dgm:spPr/>
    </dgm:pt>
    <dgm:pt modelId="{6A6DE049-251F-4EFD-9287-5DFA14CE292B}" type="pres">
      <dgm:prSet presAssocID="{63D41542-6D57-438A-8186-5B4C6D2BD70A}" presName="sibTrans" presStyleCnt="0"/>
      <dgm:spPr/>
    </dgm:pt>
    <dgm:pt modelId="{AF84ED56-38B6-4F6A-9151-63BEB51C887E}" type="pres">
      <dgm:prSet presAssocID="{E2C38AA5-C18F-45A4-8D3F-FE3AA42F1EC8}" presName="node" presStyleLbl="node1" presStyleIdx="10" presStyleCnt="12">
        <dgm:presLayoutVars>
          <dgm:bulletEnabled val="1"/>
        </dgm:presLayoutVars>
      </dgm:prSet>
      <dgm:spPr/>
    </dgm:pt>
    <dgm:pt modelId="{23171803-4C0B-4257-B522-CE1993D11734}" type="pres">
      <dgm:prSet presAssocID="{9ED112A1-48FB-4D2F-B755-964A22745074}" presName="sibTrans" presStyleCnt="0"/>
      <dgm:spPr/>
    </dgm:pt>
    <dgm:pt modelId="{DA466643-EAF2-46E5-8E99-616ACDBE340D}" type="pres">
      <dgm:prSet presAssocID="{DEE2782B-5C9C-4325-895F-D2F4122CE68C}" presName="node" presStyleLbl="node1" presStyleIdx="11" presStyleCnt="12">
        <dgm:presLayoutVars>
          <dgm:bulletEnabled val="1"/>
        </dgm:presLayoutVars>
      </dgm:prSet>
      <dgm:spPr/>
    </dgm:pt>
  </dgm:ptLst>
  <dgm:cxnLst>
    <dgm:cxn modelId="{39A13D10-55C8-4D37-BCFE-C053134B4770}" srcId="{83B581E8-40D7-4231-82F6-AF3D41229512}" destId="{ABC29946-79A0-4E2F-AB67-218E5C54C103}" srcOrd="9" destOrd="0" parTransId="{EAFFAB84-FB55-4A4F-AF45-BA5E7B5675C1}" sibTransId="{63D41542-6D57-438A-8186-5B4C6D2BD70A}"/>
    <dgm:cxn modelId="{D2E33242-B928-4E87-8AE5-2F16E71F72D3}" type="presOf" srcId="{5C6F0816-4AF7-420E-BBFF-52B9B828BAC6}" destId="{199BBC9A-27BF-44CB-BD29-A2C6D4C74354}" srcOrd="0" destOrd="0" presId="urn:microsoft.com/office/officeart/2005/8/layout/default"/>
    <dgm:cxn modelId="{97848849-B587-4475-82BD-238284CA2DA8}" type="presOf" srcId="{C46A527E-2629-41A5-89FB-0C1522E9D9D9}" destId="{4867EC84-AFD6-4B06-959D-47ECA7EC153A}" srcOrd="0" destOrd="0" presId="urn:microsoft.com/office/officeart/2005/8/layout/default"/>
    <dgm:cxn modelId="{3E8FBF79-D88F-48CC-89BE-92A39494D2B3}" srcId="{83B581E8-40D7-4231-82F6-AF3D41229512}" destId="{D0A955A7-55C8-4956-A5D1-0F367404603E}" srcOrd="4" destOrd="0" parTransId="{5F460369-3C4E-4902-B09C-16D9D51250BB}" sibTransId="{21FACD5C-AE51-472B-92D7-CBC8F5E2469B}"/>
    <dgm:cxn modelId="{930EFF7E-63E3-45EB-878E-494040188C75}" type="presOf" srcId="{4AE5944D-BFC7-43E1-BC72-0211DE2CD4BC}" destId="{6659D6FE-C641-4FA0-8690-2729007EE875}" srcOrd="0" destOrd="0" presId="urn:microsoft.com/office/officeart/2005/8/layout/default"/>
    <dgm:cxn modelId="{80028E8D-0059-4513-9079-595A4CAA0613}" srcId="{83B581E8-40D7-4231-82F6-AF3D41229512}" destId="{DEE2782B-5C9C-4325-895F-D2F4122CE68C}" srcOrd="11" destOrd="0" parTransId="{00220EE9-3C39-4348-8E86-01F16040AB7E}" sibTransId="{DFBEF996-69E0-4D23-A35D-DFECB8403A33}"/>
    <dgm:cxn modelId="{C4D9DE96-AF1D-4AC5-AD89-E482F7AC0D00}" type="presOf" srcId="{4495B4DB-8711-4322-A855-DCD646868D15}" destId="{D985B950-226A-4B14-8397-32DCC8A6A896}" srcOrd="0" destOrd="0" presId="urn:microsoft.com/office/officeart/2005/8/layout/default"/>
    <dgm:cxn modelId="{A984E496-29E8-4918-8083-B417A5E68B3D}" srcId="{83B581E8-40D7-4231-82F6-AF3D41229512}" destId="{E2C38AA5-C18F-45A4-8D3F-FE3AA42F1EC8}" srcOrd="10" destOrd="0" parTransId="{70A3763A-9C69-4CEA-8D70-1EE9517CD128}" sibTransId="{9ED112A1-48FB-4D2F-B755-964A22745074}"/>
    <dgm:cxn modelId="{385FBB99-0291-4F15-9C66-A3375C4ECB6D}" srcId="{83B581E8-40D7-4231-82F6-AF3D41229512}" destId="{4839969D-0859-415F-906C-E00297596089}" srcOrd="2" destOrd="0" parTransId="{65C893FD-B0D8-4100-95B2-CEE3C031836C}" sibTransId="{AFEE3166-F115-4AED-AFDB-0C61CE0323DE}"/>
    <dgm:cxn modelId="{CAB0D49E-B3F2-4CAC-9240-3A4108D583FF}" srcId="{83B581E8-40D7-4231-82F6-AF3D41229512}" destId="{BEE1826D-4AF5-4DAF-AD64-022EE3E7B4E1}" srcOrd="3" destOrd="0" parTransId="{BACB3A9C-23E2-4BF0-938C-5A129B919557}" sibTransId="{B6A7350A-0E35-4FEA-8968-C4D91434A39F}"/>
    <dgm:cxn modelId="{C0FC83AF-40BD-4C35-8A85-AE984C063830}" type="presOf" srcId="{ABC29946-79A0-4E2F-AB67-218E5C54C103}" destId="{035B759D-B731-434D-86B5-348AA0553002}" srcOrd="0" destOrd="0" presId="urn:microsoft.com/office/officeart/2005/8/layout/default"/>
    <dgm:cxn modelId="{5D97D1B2-BC4E-40E0-AD55-719E4D79EE07}" type="presOf" srcId="{46C07592-C410-417F-8C46-8EB7CDA98653}" destId="{77FA6CD5-D8CD-48FF-BA11-1208E60E82B7}" srcOrd="0" destOrd="0" presId="urn:microsoft.com/office/officeart/2005/8/layout/default"/>
    <dgm:cxn modelId="{F2A436B6-7481-48AD-A260-8561B7F72EE1}" type="presOf" srcId="{DEE2782B-5C9C-4325-895F-D2F4122CE68C}" destId="{DA466643-EAF2-46E5-8E99-616ACDBE340D}" srcOrd="0" destOrd="0" presId="urn:microsoft.com/office/officeart/2005/8/layout/default"/>
    <dgm:cxn modelId="{A26298B6-A042-46D8-905A-FE90F8D6AF57}" type="presOf" srcId="{4839969D-0859-415F-906C-E00297596089}" destId="{D1C727E7-308C-4A5A-8BCA-DB0BB58B2D73}" srcOrd="0" destOrd="0" presId="urn:microsoft.com/office/officeart/2005/8/layout/default"/>
    <dgm:cxn modelId="{EE04FCC6-5F85-4679-A788-E297FC2C81D2}" srcId="{83B581E8-40D7-4231-82F6-AF3D41229512}" destId="{D8FE697D-D753-432C-8117-AC80DC76CA3D}" srcOrd="6" destOrd="0" parTransId="{9B866868-700F-41B4-B600-CEC0BD09C798}" sibTransId="{10F1975B-CBF8-4780-94C6-1E867C08EBB1}"/>
    <dgm:cxn modelId="{93BB1ACD-5E30-47A7-B730-D815F69EC2F2}" type="presOf" srcId="{83B581E8-40D7-4231-82F6-AF3D41229512}" destId="{D9E18764-94A9-4B73-8EB8-8F1483768761}" srcOrd="0" destOrd="0" presId="urn:microsoft.com/office/officeart/2005/8/layout/default"/>
    <dgm:cxn modelId="{E2321CD6-1725-445D-97A1-1CE3A1A197B2}" type="presOf" srcId="{BEE1826D-4AF5-4DAF-AD64-022EE3E7B4E1}" destId="{59E44EC3-AC37-4619-B27D-C005EB4D4478}" srcOrd="0" destOrd="0" presId="urn:microsoft.com/office/officeart/2005/8/layout/default"/>
    <dgm:cxn modelId="{4EFB3BD8-C127-43D4-B894-862CA53DB9D2}" srcId="{83B581E8-40D7-4231-82F6-AF3D41229512}" destId="{4495B4DB-8711-4322-A855-DCD646868D15}" srcOrd="0" destOrd="0" parTransId="{9397DEA0-F878-48CE-B6D7-F9BE425661C4}" sibTransId="{E1645404-B606-49D7-8B1F-F6668408125F}"/>
    <dgm:cxn modelId="{E3A2B4E4-CA02-4045-956F-923F3D3E46CD}" srcId="{83B581E8-40D7-4231-82F6-AF3D41229512}" destId="{46C07592-C410-417F-8C46-8EB7CDA98653}" srcOrd="8" destOrd="0" parTransId="{2267B456-2A13-4C23-8C29-B3C44080E15F}" sibTransId="{0B1F633B-3373-4AD0-9F46-847BFF20AEC0}"/>
    <dgm:cxn modelId="{734CFCE4-C2BE-47A9-8A9A-FCD311EF70F3}" type="presOf" srcId="{D8FE697D-D753-432C-8117-AC80DC76CA3D}" destId="{3C4A0DE2-DA12-48EC-AC20-7F931DE805B3}" srcOrd="0" destOrd="0" presId="urn:microsoft.com/office/officeart/2005/8/layout/default"/>
    <dgm:cxn modelId="{F9A64AF0-45C1-4A1D-A0C0-81359A1E8C59}" srcId="{83B581E8-40D7-4231-82F6-AF3D41229512}" destId="{5C6F0816-4AF7-420E-BBFF-52B9B828BAC6}" srcOrd="5" destOrd="0" parTransId="{5353AC73-7ED8-44D2-92ED-684075D913C9}" sibTransId="{555D27BE-E373-48A0-A096-47FA530C2B61}"/>
    <dgm:cxn modelId="{6CA950F3-D093-484A-A2DC-970CC8001157}" srcId="{83B581E8-40D7-4231-82F6-AF3D41229512}" destId="{C46A527E-2629-41A5-89FB-0C1522E9D9D9}" srcOrd="1" destOrd="0" parTransId="{4ACD8DF7-53F0-4041-AC2B-30CA33CEDD8D}" sibTransId="{0953D611-B194-4D0B-A9AD-686D880521B6}"/>
    <dgm:cxn modelId="{FF2153FA-CD17-4283-B2BC-BF7AF196532D}" type="presOf" srcId="{E2C38AA5-C18F-45A4-8D3F-FE3AA42F1EC8}" destId="{AF84ED56-38B6-4F6A-9151-63BEB51C887E}" srcOrd="0" destOrd="0" presId="urn:microsoft.com/office/officeart/2005/8/layout/default"/>
    <dgm:cxn modelId="{92A59FFA-6A52-4F87-AC84-F58B3A12B1A2}" type="presOf" srcId="{D0A955A7-55C8-4956-A5D1-0F367404603E}" destId="{0D6CFE45-4D51-45DD-A8A0-61F08E301249}" srcOrd="0" destOrd="0" presId="urn:microsoft.com/office/officeart/2005/8/layout/default"/>
    <dgm:cxn modelId="{9B80DAFF-49E5-4E79-8135-A004D8710B92}" srcId="{83B581E8-40D7-4231-82F6-AF3D41229512}" destId="{4AE5944D-BFC7-43E1-BC72-0211DE2CD4BC}" srcOrd="7" destOrd="0" parTransId="{C0BDB03B-AA47-4B99-8995-188381BB3B9C}" sibTransId="{B5C5C4DC-647E-4702-A521-0369510C451C}"/>
    <dgm:cxn modelId="{B2F50932-C9EA-4EDC-B676-A62DEB655DE4}" type="presParOf" srcId="{D9E18764-94A9-4B73-8EB8-8F1483768761}" destId="{D985B950-226A-4B14-8397-32DCC8A6A896}" srcOrd="0" destOrd="0" presId="urn:microsoft.com/office/officeart/2005/8/layout/default"/>
    <dgm:cxn modelId="{0C77288F-9B71-4086-8E17-3B147AA268B8}" type="presParOf" srcId="{D9E18764-94A9-4B73-8EB8-8F1483768761}" destId="{4F46C6B8-C355-43A4-BD0C-D413C052E502}" srcOrd="1" destOrd="0" presId="urn:microsoft.com/office/officeart/2005/8/layout/default"/>
    <dgm:cxn modelId="{B93D8220-32D3-40E1-9B6B-18C03BD8E17B}" type="presParOf" srcId="{D9E18764-94A9-4B73-8EB8-8F1483768761}" destId="{4867EC84-AFD6-4B06-959D-47ECA7EC153A}" srcOrd="2" destOrd="0" presId="urn:microsoft.com/office/officeart/2005/8/layout/default"/>
    <dgm:cxn modelId="{9323BEBA-8563-438E-8452-1FF7CC94D9C3}" type="presParOf" srcId="{D9E18764-94A9-4B73-8EB8-8F1483768761}" destId="{26FF3E40-C6AB-4F60-9C72-8CDFC9564243}" srcOrd="3" destOrd="0" presId="urn:microsoft.com/office/officeart/2005/8/layout/default"/>
    <dgm:cxn modelId="{40533687-B80C-4321-A74A-03DEB034E685}" type="presParOf" srcId="{D9E18764-94A9-4B73-8EB8-8F1483768761}" destId="{D1C727E7-308C-4A5A-8BCA-DB0BB58B2D73}" srcOrd="4" destOrd="0" presId="urn:microsoft.com/office/officeart/2005/8/layout/default"/>
    <dgm:cxn modelId="{D5926C83-432A-4F00-BEED-8988AC66B4E6}" type="presParOf" srcId="{D9E18764-94A9-4B73-8EB8-8F1483768761}" destId="{80DBBAB6-0B5F-4BC4-855C-0DDB66C1A965}" srcOrd="5" destOrd="0" presId="urn:microsoft.com/office/officeart/2005/8/layout/default"/>
    <dgm:cxn modelId="{EB1F2F8E-8BEC-4275-B9A4-C2BAEBF2AE70}" type="presParOf" srcId="{D9E18764-94A9-4B73-8EB8-8F1483768761}" destId="{59E44EC3-AC37-4619-B27D-C005EB4D4478}" srcOrd="6" destOrd="0" presId="urn:microsoft.com/office/officeart/2005/8/layout/default"/>
    <dgm:cxn modelId="{FA5305D4-142C-444F-9176-1FB8DA6ACC72}" type="presParOf" srcId="{D9E18764-94A9-4B73-8EB8-8F1483768761}" destId="{1E1D1025-818C-44C0-8CA1-DE27163C302E}" srcOrd="7" destOrd="0" presId="urn:microsoft.com/office/officeart/2005/8/layout/default"/>
    <dgm:cxn modelId="{E0D29FB5-7FB1-49F3-8D62-92BDB311B3DC}" type="presParOf" srcId="{D9E18764-94A9-4B73-8EB8-8F1483768761}" destId="{0D6CFE45-4D51-45DD-A8A0-61F08E301249}" srcOrd="8" destOrd="0" presId="urn:microsoft.com/office/officeart/2005/8/layout/default"/>
    <dgm:cxn modelId="{4908D9B4-D4E9-4DF2-81A8-EB541BE51701}" type="presParOf" srcId="{D9E18764-94A9-4B73-8EB8-8F1483768761}" destId="{259E36C7-91D6-4E0A-9A14-755427EA758F}" srcOrd="9" destOrd="0" presId="urn:microsoft.com/office/officeart/2005/8/layout/default"/>
    <dgm:cxn modelId="{416415F2-2E6B-4892-A3CE-9407943DFED9}" type="presParOf" srcId="{D9E18764-94A9-4B73-8EB8-8F1483768761}" destId="{199BBC9A-27BF-44CB-BD29-A2C6D4C74354}" srcOrd="10" destOrd="0" presId="urn:microsoft.com/office/officeart/2005/8/layout/default"/>
    <dgm:cxn modelId="{34D9AC44-F7C9-435C-BA6B-3D08B95366D7}" type="presParOf" srcId="{D9E18764-94A9-4B73-8EB8-8F1483768761}" destId="{67DF169A-E131-4976-8704-BF6E5D30C56D}" srcOrd="11" destOrd="0" presId="urn:microsoft.com/office/officeart/2005/8/layout/default"/>
    <dgm:cxn modelId="{6AB1FD22-410B-489A-8A07-C9A359621546}" type="presParOf" srcId="{D9E18764-94A9-4B73-8EB8-8F1483768761}" destId="{3C4A0DE2-DA12-48EC-AC20-7F931DE805B3}" srcOrd="12" destOrd="0" presId="urn:microsoft.com/office/officeart/2005/8/layout/default"/>
    <dgm:cxn modelId="{5472C28D-6630-43C8-A60D-D0FCB8D2ED64}" type="presParOf" srcId="{D9E18764-94A9-4B73-8EB8-8F1483768761}" destId="{4F842713-514B-4FA4-8549-7B34EEAE4482}" srcOrd="13" destOrd="0" presId="urn:microsoft.com/office/officeart/2005/8/layout/default"/>
    <dgm:cxn modelId="{9060250E-FD04-476F-99E9-C59070CB998D}" type="presParOf" srcId="{D9E18764-94A9-4B73-8EB8-8F1483768761}" destId="{6659D6FE-C641-4FA0-8690-2729007EE875}" srcOrd="14" destOrd="0" presId="urn:microsoft.com/office/officeart/2005/8/layout/default"/>
    <dgm:cxn modelId="{AA894FFE-7C1E-4F2B-BD76-19334B4EA499}" type="presParOf" srcId="{D9E18764-94A9-4B73-8EB8-8F1483768761}" destId="{BD10A766-C3AB-4EFE-AFFD-F90232C2A9DF}" srcOrd="15" destOrd="0" presId="urn:microsoft.com/office/officeart/2005/8/layout/default"/>
    <dgm:cxn modelId="{31D27D5B-C78F-48BC-8C92-42BCF880503B}" type="presParOf" srcId="{D9E18764-94A9-4B73-8EB8-8F1483768761}" destId="{77FA6CD5-D8CD-48FF-BA11-1208E60E82B7}" srcOrd="16" destOrd="0" presId="urn:microsoft.com/office/officeart/2005/8/layout/default"/>
    <dgm:cxn modelId="{C2BFB773-ACCE-4D15-AE7A-84459E4270DF}" type="presParOf" srcId="{D9E18764-94A9-4B73-8EB8-8F1483768761}" destId="{3E7C3B98-760C-4A7C-A6F5-2F430B16FDBC}" srcOrd="17" destOrd="0" presId="urn:microsoft.com/office/officeart/2005/8/layout/default"/>
    <dgm:cxn modelId="{01737D18-97F6-4241-8C56-CEF152F11CDD}" type="presParOf" srcId="{D9E18764-94A9-4B73-8EB8-8F1483768761}" destId="{035B759D-B731-434D-86B5-348AA0553002}" srcOrd="18" destOrd="0" presId="urn:microsoft.com/office/officeart/2005/8/layout/default"/>
    <dgm:cxn modelId="{729BA33B-30CC-49BF-A51B-37F3AB59B5F0}" type="presParOf" srcId="{D9E18764-94A9-4B73-8EB8-8F1483768761}" destId="{6A6DE049-251F-4EFD-9287-5DFA14CE292B}" srcOrd="19" destOrd="0" presId="urn:microsoft.com/office/officeart/2005/8/layout/default"/>
    <dgm:cxn modelId="{8BE2A4CE-4763-485E-B6F4-39856E35857E}" type="presParOf" srcId="{D9E18764-94A9-4B73-8EB8-8F1483768761}" destId="{AF84ED56-38B6-4F6A-9151-63BEB51C887E}" srcOrd="20" destOrd="0" presId="urn:microsoft.com/office/officeart/2005/8/layout/default"/>
    <dgm:cxn modelId="{799EC93F-94BA-4275-898E-E5C38044FB47}" type="presParOf" srcId="{D9E18764-94A9-4B73-8EB8-8F1483768761}" destId="{23171803-4C0B-4257-B522-CE1993D11734}" srcOrd="21" destOrd="0" presId="urn:microsoft.com/office/officeart/2005/8/layout/default"/>
    <dgm:cxn modelId="{7C4318F0-1349-44C9-9B23-551571889BD8}" type="presParOf" srcId="{D9E18764-94A9-4B73-8EB8-8F1483768761}" destId="{DA466643-EAF2-46E5-8E99-616ACDBE340D}" srcOrd="2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7D8EDAB-0DEA-43D9-8C5A-234CD275B690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1B7650F-D07D-4899-A6AE-4EBAC5CDBEC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Questionnaires</a:t>
          </a:r>
          <a:endParaRPr lang="en-US"/>
        </a:p>
      </dgm:t>
    </dgm:pt>
    <dgm:pt modelId="{B3C0B6CD-6280-453C-9B97-AC7EFFDB0679}" type="parTrans" cxnId="{C2AEC25F-4C59-40FF-8C5E-523698D8B002}">
      <dgm:prSet/>
      <dgm:spPr/>
      <dgm:t>
        <a:bodyPr/>
        <a:lstStyle/>
        <a:p>
          <a:endParaRPr lang="en-US"/>
        </a:p>
      </dgm:t>
    </dgm:pt>
    <dgm:pt modelId="{A18311A4-787F-41D1-945A-EEDA7AE529D0}" type="sibTrans" cxnId="{C2AEC25F-4C59-40FF-8C5E-523698D8B002}">
      <dgm:prSet/>
      <dgm:spPr/>
      <dgm:t>
        <a:bodyPr/>
        <a:lstStyle/>
        <a:p>
          <a:endParaRPr lang="en-US"/>
        </a:p>
      </dgm:t>
    </dgm:pt>
    <dgm:pt modelId="{FF688CAC-0A7D-41B5-B2CA-AB1774A6603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Colleagues </a:t>
          </a:r>
          <a:endParaRPr lang="en-US"/>
        </a:p>
      </dgm:t>
    </dgm:pt>
    <dgm:pt modelId="{1A9E756B-F1C1-4EA9-916B-B75CC003083A}" type="parTrans" cxnId="{5DCFBE30-E637-465B-8FD0-727038AC86CE}">
      <dgm:prSet/>
      <dgm:spPr/>
      <dgm:t>
        <a:bodyPr/>
        <a:lstStyle/>
        <a:p>
          <a:endParaRPr lang="en-US"/>
        </a:p>
      </dgm:t>
    </dgm:pt>
    <dgm:pt modelId="{A90D3BE9-B044-4BCE-B701-4D8FC7777A64}" type="sibTrans" cxnId="{5DCFBE30-E637-465B-8FD0-727038AC86CE}">
      <dgm:prSet/>
      <dgm:spPr/>
      <dgm:t>
        <a:bodyPr/>
        <a:lstStyle/>
        <a:p>
          <a:endParaRPr lang="en-US"/>
        </a:p>
      </dgm:t>
    </dgm:pt>
    <dgm:pt modelId="{8A65B9C6-FDF3-49B7-AA89-7D8A6F89689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Data (failure rates, academic misconduct, mark average and spread)</a:t>
          </a:r>
          <a:endParaRPr lang="en-US"/>
        </a:p>
      </dgm:t>
    </dgm:pt>
    <dgm:pt modelId="{2BD10429-DD7B-4B9C-9469-6D5A2A6932D3}" type="parTrans" cxnId="{7D3AB3C1-C7AB-4223-A59C-865670F2DF19}">
      <dgm:prSet/>
      <dgm:spPr/>
      <dgm:t>
        <a:bodyPr/>
        <a:lstStyle/>
        <a:p>
          <a:endParaRPr lang="en-US"/>
        </a:p>
      </dgm:t>
    </dgm:pt>
    <dgm:pt modelId="{7E1DC865-5B33-4639-95B0-01F5233D38F3}" type="sibTrans" cxnId="{7D3AB3C1-C7AB-4223-A59C-865670F2DF19}">
      <dgm:prSet/>
      <dgm:spPr/>
      <dgm:t>
        <a:bodyPr/>
        <a:lstStyle/>
        <a:p>
          <a:endParaRPr lang="en-US"/>
        </a:p>
      </dgm:t>
    </dgm:pt>
    <dgm:pt modelId="{5EF84679-566E-4AA2-9045-B3C0F40D286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Informal comments </a:t>
          </a:r>
          <a:endParaRPr lang="en-US"/>
        </a:p>
      </dgm:t>
    </dgm:pt>
    <dgm:pt modelId="{5A6EB3E8-0251-4478-B905-F012E4D89EEB}" type="parTrans" cxnId="{BE0D5C1F-36C1-4FF3-A097-414712A3661D}">
      <dgm:prSet/>
      <dgm:spPr/>
      <dgm:t>
        <a:bodyPr/>
        <a:lstStyle/>
        <a:p>
          <a:endParaRPr lang="en-US"/>
        </a:p>
      </dgm:t>
    </dgm:pt>
    <dgm:pt modelId="{2BF4701B-2572-4F97-91CA-15C2547BC7C6}" type="sibTrans" cxnId="{BE0D5C1F-36C1-4FF3-A097-414712A3661D}">
      <dgm:prSet/>
      <dgm:spPr/>
      <dgm:t>
        <a:bodyPr/>
        <a:lstStyle/>
        <a:p>
          <a:endParaRPr lang="en-US"/>
        </a:p>
      </dgm:t>
    </dgm:pt>
    <dgm:pt modelId="{B53741A5-60DB-4969-9042-CBFC641B6BA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Questions</a:t>
          </a:r>
          <a:endParaRPr lang="en-US"/>
        </a:p>
      </dgm:t>
    </dgm:pt>
    <dgm:pt modelId="{9A0F6CA0-28D0-46C4-8D65-0B6503A2FE40}" type="parTrans" cxnId="{A330B8D3-9E23-4E62-BE5E-E03DAA0DF100}">
      <dgm:prSet/>
      <dgm:spPr/>
      <dgm:t>
        <a:bodyPr/>
        <a:lstStyle/>
        <a:p>
          <a:endParaRPr lang="en-US"/>
        </a:p>
      </dgm:t>
    </dgm:pt>
    <dgm:pt modelId="{186A8309-F3D1-4CC6-B0F9-DA2B6D78E6AB}" type="sibTrans" cxnId="{A330B8D3-9E23-4E62-BE5E-E03DAA0DF100}">
      <dgm:prSet/>
      <dgm:spPr/>
      <dgm:t>
        <a:bodyPr/>
        <a:lstStyle/>
        <a:p>
          <a:endParaRPr lang="en-US"/>
        </a:p>
      </dgm:t>
    </dgm:pt>
    <dgm:pt modelId="{05783DBE-9914-49C5-8950-BF4A6EC2EBE7}" type="pres">
      <dgm:prSet presAssocID="{77D8EDAB-0DEA-43D9-8C5A-234CD275B690}" presName="root" presStyleCnt="0">
        <dgm:presLayoutVars>
          <dgm:dir/>
          <dgm:resizeHandles val="exact"/>
        </dgm:presLayoutVars>
      </dgm:prSet>
      <dgm:spPr/>
    </dgm:pt>
    <dgm:pt modelId="{A2D6BFB4-3294-4138-8E2E-AD70C36574D9}" type="pres">
      <dgm:prSet presAssocID="{41B7650F-D07D-4899-A6AE-4EBAC5CDBECA}" presName="compNode" presStyleCnt="0"/>
      <dgm:spPr/>
    </dgm:pt>
    <dgm:pt modelId="{884A491B-847A-40C5-ADF9-EEC96DA8A0F0}" type="pres">
      <dgm:prSet presAssocID="{41B7650F-D07D-4899-A6AE-4EBAC5CDBECA}" presName="bgRect" presStyleLbl="bgShp" presStyleIdx="0" presStyleCnt="5"/>
      <dgm:spPr/>
    </dgm:pt>
    <dgm:pt modelId="{44297E0E-47EE-403A-BE5F-AFF7658D7A85}" type="pres">
      <dgm:prSet presAssocID="{41B7650F-D07D-4899-A6AE-4EBAC5CDBECA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E8DA46B2-A702-46EF-A95A-D34928E92476}" type="pres">
      <dgm:prSet presAssocID="{41B7650F-D07D-4899-A6AE-4EBAC5CDBECA}" presName="spaceRect" presStyleCnt="0"/>
      <dgm:spPr/>
    </dgm:pt>
    <dgm:pt modelId="{5FE8D9A3-892F-48E4-B595-101C496EDBEE}" type="pres">
      <dgm:prSet presAssocID="{41B7650F-D07D-4899-A6AE-4EBAC5CDBECA}" presName="parTx" presStyleLbl="revTx" presStyleIdx="0" presStyleCnt="5">
        <dgm:presLayoutVars>
          <dgm:chMax val="0"/>
          <dgm:chPref val="0"/>
        </dgm:presLayoutVars>
      </dgm:prSet>
      <dgm:spPr/>
    </dgm:pt>
    <dgm:pt modelId="{30A08D91-3DED-460D-85E0-042049811B2B}" type="pres">
      <dgm:prSet presAssocID="{A18311A4-787F-41D1-945A-EEDA7AE529D0}" presName="sibTrans" presStyleCnt="0"/>
      <dgm:spPr/>
    </dgm:pt>
    <dgm:pt modelId="{F0E54F8F-6067-42AB-9D1B-DC7E63E181B1}" type="pres">
      <dgm:prSet presAssocID="{FF688CAC-0A7D-41B5-B2CA-AB1774A6603C}" presName="compNode" presStyleCnt="0"/>
      <dgm:spPr/>
    </dgm:pt>
    <dgm:pt modelId="{B49B005B-672F-468A-9D07-AB436EA371CE}" type="pres">
      <dgm:prSet presAssocID="{FF688CAC-0A7D-41B5-B2CA-AB1774A6603C}" presName="bgRect" presStyleLbl="bgShp" presStyleIdx="1" presStyleCnt="5"/>
      <dgm:spPr/>
    </dgm:pt>
    <dgm:pt modelId="{EE8BF82C-F106-42F5-8699-12B9CD2AE2E0}" type="pres">
      <dgm:prSet presAssocID="{FF688CAC-0A7D-41B5-B2CA-AB1774A6603C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oup Brainstorm"/>
        </a:ext>
      </dgm:extLst>
    </dgm:pt>
    <dgm:pt modelId="{324CEBB7-E8F6-4957-863A-D7D3B94C6023}" type="pres">
      <dgm:prSet presAssocID="{FF688CAC-0A7D-41B5-B2CA-AB1774A6603C}" presName="spaceRect" presStyleCnt="0"/>
      <dgm:spPr/>
    </dgm:pt>
    <dgm:pt modelId="{433601A0-6677-4AE8-BE81-7F406AC9C1FF}" type="pres">
      <dgm:prSet presAssocID="{FF688CAC-0A7D-41B5-B2CA-AB1774A6603C}" presName="parTx" presStyleLbl="revTx" presStyleIdx="1" presStyleCnt="5">
        <dgm:presLayoutVars>
          <dgm:chMax val="0"/>
          <dgm:chPref val="0"/>
        </dgm:presLayoutVars>
      </dgm:prSet>
      <dgm:spPr/>
    </dgm:pt>
    <dgm:pt modelId="{F8DB34C9-02D5-4986-AB2C-E42FB6B0B11B}" type="pres">
      <dgm:prSet presAssocID="{A90D3BE9-B044-4BCE-B701-4D8FC7777A64}" presName="sibTrans" presStyleCnt="0"/>
      <dgm:spPr/>
    </dgm:pt>
    <dgm:pt modelId="{8C3BBDD5-4A63-412B-9C5C-05D90D56366C}" type="pres">
      <dgm:prSet presAssocID="{8A65B9C6-FDF3-49B7-AA89-7D8A6F89689C}" presName="compNode" presStyleCnt="0"/>
      <dgm:spPr/>
    </dgm:pt>
    <dgm:pt modelId="{4F0CD836-9383-438E-ADB9-0597188DB6D3}" type="pres">
      <dgm:prSet presAssocID="{8A65B9C6-FDF3-49B7-AA89-7D8A6F89689C}" presName="bgRect" presStyleLbl="bgShp" presStyleIdx="2" presStyleCnt="5"/>
      <dgm:spPr/>
    </dgm:pt>
    <dgm:pt modelId="{E3D32BF5-2D74-4B70-825B-6D8AD46FA867}" type="pres">
      <dgm:prSet presAssocID="{8A65B9C6-FDF3-49B7-AA89-7D8A6F89689C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wnward trend"/>
        </a:ext>
      </dgm:extLst>
    </dgm:pt>
    <dgm:pt modelId="{51987454-4580-4A82-AB67-F9433B058F1E}" type="pres">
      <dgm:prSet presAssocID="{8A65B9C6-FDF3-49B7-AA89-7D8A6F89689C}" presName="spaceRect" presStyleCnt="0"/>
      <dgm:spPr/>
    </dgm:pt>
    <dgm:pt modelId="{AD045A28-C193-464F-B79D-50EDDE6BC995}" type="pres">
      <dgm:prSet presAssocID="{8A65B9C6-FDF3-49B7-AA89-7D8A6F89689C}" presName="parTx" presStyleLbl="revTx" presStyleIdx="2" presStyleCnt="5">
        <dgm:presLayoutVars>
          <dgm:chMax val="0"/>
          <dgm:chPref val="0"/>
        </dgm:presLayoutVars>
      </dgm:prSet>
      <dgm:spPr/>
    </dgm:pt>
    <dgm:pt modelId="{B46B5441-FB5E-45C9-BA6C-4D45AAD9EA33}" type="pres">
      <dgm:prSet presAssocID="{7E1DC865-5B33-4639-95B0-01F5233D38F3}" presName="sibTrans" presStyleCnt="0"/>
      <dgm:spPr/>
    </dgm:pt>
    <dgm:pt modelId="{753F8E75-4134-478D-9FDD-93DBF232F868}" type="pres">
      <dgm:prSet presAssocID="{5EF84679-566E-4AA2-9045-B3C0F40D286A}" presName="compNode" presStyleCnt="0"/>
      <dgm:spPr/>
    </dgm:pt>
    <dgm:pt modelId="{DAB154D5-D701-4532-916C-2C64BDD3C6B3}" type="pres">
      <dgm:prSet presAssocID="{5EF84679-566E-4AA2-9045-B3C0F40D286A}" presName="bgRect" presStyleLbl="bgShp" presStyleIdx="3" presStyleCnt="5"/>
      <dgm:spPr/>
    </dgm:pt>
    <dgm:pt modelId="{48A4B6AD-1238-420E-9E48-02DE575A0CBA}" type="pres">
      <dgm:prSet presAssocID="{5EF84679-566E-4AA2-9045-B3C0F40D286A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4A2C8438-AB43-4C35-AD89-44252DBCB8F9}" type="pres">
      <dgm:prSet presAssocID="{5EF84679-566E-4AA2-9045-B3C0F40D286A}" presName="spaceRect" presStyleCnt="0"/>
      <dgm:spPr/>
    </dgm:pt>
    <dgm:pt modelId="{7951E3C8-FBE3-4F1B-B41A-825BEB82D10C}" type="pres">
      <dgm:prSet presAssocID="{5EF84679-566E-4AA2-9045-B3C0F40D286A}" presName="parTx" presStyleLbl="revTx" presStyleIdx="3" presStyleCnt="5">
        <dgm:presLayoutVars>
          <dgm:chMax val="0"/>
          <dgm:chPref val="0"/>
        </dgm:presLayoutVars>
      </dgm:prSet>
      <dgm:spPr/>
    </dgm:pt>
    <dgm:pt modelId="{30FE0615-DEB0-4D82-8ABB-D9EBD414A029}" type="pres">
      <dgm:prSet presAssocID="{2BF4701B-2572-4F97-91CA-15C2547BC7C6}" presName="sibTrans" presStyleCnt="0"/>
      <dgm:spPr/>
    </dgm:pt>
    <dgm:pt modelId="{B402429A-C129-4BE3-9ADB-3F65F83F2B19}" type="pres">
      <dgm:prSet presAssocID="{B53741A5-60DB-4969-9042-CBFC641B6BA8}" presName="compNode" presStyleCnt="0"/>
      <dgm:spPr/>
    </dgm:pt>
    <dgm:pt modelId="{EAA51233-8C05-40D3-AA1F-69B04A64CFE5}" type="pres">
      <dgm:prSet presAssocID="{B53741A5-60DB-4969-9042-CBFC641B6BA8}" presName="bgRect" presStyleLbl="bgShp" presStyleIdx="4" presStyleCnt="5"/>
      <dgm:spPr/>
    </dgm:pt>
    <dgm:pt modelId="{361EB3A7-4219-4F84-A4EA-FDDD35B43B44}" type="pres">
      <dgm:prSet presAssocID="{B53741A5-60DB-4969-9042-CBFC641B6BA8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lp"/>
        </a:ext>
      </dgm:extLst>
    </dgm:pt>
    <dgm:pt modelId="{3DA677FC-9855-48EA-82FD-EE1E50376120}" type="pres">
      <dgm:prSet presAssocID="{B53741A5-60DB-4969-9042-CBFC641B6BA8}" presName="spaceRect" presStyleCnt="0"/>
      <dgm:spPr/>
    </dgm:pt>
    <dgm:pt modelId="{1D80BE66-1153-4EC3-A798-6A87D183CA3D}" type="pres">
      <dgm:prSet presAssocID="{B53741A5-60DB-4969-9042-CBFC641B6BA8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BE0D5C1F-36C1-4FF3-A097-414712A3661D}" srcId="{77D8EDAB-0DEA-43D9-8C5A-234CD275B690}" destId="{5EF84679-566E-4AA2-9045-B3C0F40D286A}" srcOrd="3" destOrd="0" parTransId="{5A6EB3E8-0251-4478-B905-F012E4D89EEB}" sibTransId="{2BF4701B-2572-4F97-91CA-15C2547BC7C6}"/>
    <dgm:cxn modelId="{FC0A9524-C7D5-4F9F-8F6A-0EEAD080AE7C}" type="presOf" srcId="{41B7650F-D07D-4899-A6AE-4EBAC5CDBECA}" destId="{5FE8D9A3-892F-48E4-B595-101C496EDBEE}" srcOrd="0" destOrd="0" presId="urn:microsoft.com/office/officeart/2018/2/layout/IconVerticalSolidList"/>
    <dgm:cxn modelId="{5DCFBE30-E637-465B-8FD0-727038AC86CE}" srcId="{77D8EDAB-0DEA-43D9-8C5A-234CD275B690}" destId="{FF688CAC-0A7D-41B5-B2CA-AB1774A6603C}" srcOrd="1" destOrd="0" parTransId="{1A9E756B-F1C1-4EA9-916B-B75CC003083A}" sibTransId="{A90D3BE9-B044-4BCE-B701-4D8FC7777A64}"/>
    <dgm:cxn modelId="{C9AD3C38-4B8C-4E98-BFCB-343C14FE0698}" type="presOf" srcId="{5EF84679-566E-4AA2-9045-B3C0F40D286A}" destId="{7951E3C8-FBE3-4F1B-B41A-825BEB82D10C}" srcOrd="0" destOrd="0" presId="urn:microsoft.com/office/officeart/2018/2/layout/IconVerticalSolidList"/>
    <dgm:cxn modelId="{C2AEC25F-4C59-40FF-8C5E-523698D8B002}" srcId="{77D8EDAB-0DEA-43D9-8C5A-234CD275B690}" destId="{41B7650F-D07D-4899-A6AE-4EBAC5CDBECA}" srcOrd="0" destOrd="0" parTransId="{B3C0B6CD-6280-453C-9B97-AC7EFFDB0679}" sibTransId="{A18311A4-787F-41D1-945A-EEDA7AE529D0}"/>
    <dgm:cxn modelId="{DAFE364B-A523-4AB6-AAAF-A3EB8CEEB3A6}" type="presOf" srcId="{B53741A5-60DB-4969-9042-CBFC641B6BA8}" destId="{1D80BE66-1153-4EC3-A798-6A87D183CA3D}" srcOrd="0" destOrd="0" presId="urn:microsoft.com/office/officeart/2018/2/layout/IconVerticalSolidList"/>
    <dgm:cxn modelId="{10EE7294-6983-4F1B-A783-F9BD84428798}" type="presOf" srcId="{8A65B9C6-FDF3-49B7-AA89-7D8A6F89689C}" destId="{AD045A28-C193-464F-B79D-50EDDE6BC995}" srcOrd="0" destOrd="0" presId="urn:microsoft.com/office/officeart/2018/2/layout/IconVerticalSolidList"/>
    <dgm:cxn modelId="{57FEDC95-A04E-4B9F-AE59-05CC6E315945}" type="presOf" srcId="{FF688CAC-0A7D-41B5-B2CA-AB1774A6603C}" destId="{433601A0-6677-4AE8-BE81-7F406AC9C1FF}" srcOrd="0" destOrd="0" presId="urn:microsoft.com/office/officeart/2018/2/layout/IconVerticalSolidList"/>
    <dgm:cxn modelId="{BD39E4B7-D5BE-49C2-A258-3992D51E44A1}" type="presOf" srcId="{77D8EDAB-0DEA-43D9-8C5A-234CD275B690}" destId="{05783DBE-9914-49C5-8950-BF4A6EC2EBE7}" srcOrd="0" destOrd="0" presId="urn:microsoft.com/office/officeart/2018/2/layout/IconVerticalSolidList"/>
    <dgm:cxn modelId="{7D3AB3C1-C7AB-4223-A59C-865670F2DF19}" srcId="{77D8EDAB-0DEA-43D9-8C5A-234CD275B690}" destId="{8A65B9C6-FDF3-49B7-AA89-7D8A6F89689C}" srcOrd="2" destOrd="0" parTransId="{2BD10429-DD7B-4B9C-9469-6D5A2A6932D3}" sibTransId="{7E1DC865-5B33-4639-95B0-01F5233D38F3}"/>
    <dgm:cxn modelId="{A330B8D3-9E23-4E62-BE5E-E03DAA0DF100}" srcId="{77D8EDAB-0DEA-43D9-8C5A-234CD275B690}" destId="{B53741A5-60DB-4969-9042-CBFC641B6BA8}" srcOrd="4" destOrd="0" parTransId="{9A0F6CA0-28D0-46C4-8D65-0B6503A2FE40}" sibTransId="{186A8309-F3D1-4CC6-B0F9-DA2B6D78E6AB}"/>
    <dgm:cxn modelId="{DE704865-53A9-440A-A70C-CDE2932D6E4C}" type="presParOf" srcId="{05783DBE-9914-49C5-8950-BF4A6EC2EBE7}" destId="{A2D6BFB4-3294-4138-8E2E-AD70C36574D9}" srcOrd="0" destOrd="0" presId="urn:microsoft.com/office/officeart/2018/2/layout/IconVerticalSolidList"/>
    <dgm:cxn modelId="{B7FB248D-E22D-4A29-93CD-7DD25B25B5FA}" type="presParOf" srcId="{A2D6BFB4-3294-4138-8E2E-AD70C36574D9}" destId="{884A491B-847A-40C5-ADF9-EEC96DA8A0F0}" srcOrd="0" destOrd="0" presId="urn:microsoft.com/office/officeart/2018/2/layout/IconVerticalSolidList"/>
    <dgm:cxn modelId="{529889A3-E2D0-4064-A0B8-23FDD7D4F679}" type="presParOf" srcId="{A2D6BFB4-3294-4138-8E2E-AD70C36574D9}" destId="{44297E0E-47EE-403A-BE5F-AFF7658D7A85}" srcOrd="1" destOrd="0" presId="urn:microsoft.com/office/officeart/2018/2/layout/IconVerticalSolidList"/>
    <dgm:cxn modelId="{C51F59E2-08D8-4D88-9EE1-24A00F50D790}" type="presParOf" srcId="{A2D6BFB4-3294-4138-8E2E-AD70C36574D9}" destId="{E8DA46B2-A702-46EF-A95A-D34928E92476}" srcOrd="2" destOrd="0" presId="urn:microsoft.com/office/officeart/2018/2/layout/IconVerticalSolidList"/>
    <dgm:cxn modelId="{8EF242AF-D4FF-4041-A0DB-BF7C509919F0}" type="presParOf" srcId="{A2D6BFB4-3294-4138-8E2E-AD70C36574D9}" destId="{5FE8D9A3-892F-48E4-B595-101C496EDBEE}" srcOrd="3" destOrd="0" presId="urn:microsoft.com/office/officeart/2018/2/layout/IconVerticalSolidList"/>
    <dgm:cxn modelId="{6566E206-7B3A-463D-BEF5-D9EDFA8D3323}" type="presParOf" srcId="{05783DBE-9914-49C5-8950-BF4A6EC2EBE7}" destId="{30A08D91-3DED-460D-85E0-042049811B2B}" srcOrd="1" destOrd="0" presId="urn:microsoft.com/office/officeart/2018/2/layout/IconVerticalSolidList"/>
    <dgm:cxn modelId="{4090A503-DB3E-40A4-B311-36E9D1203766}" type="presParOf" srcId="{05783DBE-9914-49C5-8950-BF4A6EC2EBE7}" destId="{F0E54F8F-6067-42AB-9D1B-DC7E63E181B1}" srcOrd="2" destOrd="0" presId="urn:microsoft.com/office/officeart/2018/2/layout/IconVerticalSolidList"/>
    <dgm:cxn modelId="{1751DBF7-DACC-48F7-B024-F7D4818C0E32}" type="presParOf" srcId="{F0E54F8F-6067-42AB-9D1B-DC7E63E181B1}" destId="{B49B005B-672F-468A-9D07-AB436EA371CE}" srcOrd="0" destOrd="0" presId="urn:microsoft.com/office/officeart/2018/2/layout/IconVerticalSolidList"/>
    <dgm:cxn modelId="{1D5083E7-F927-4752-A027-E68ABBDA21E1}" type="presParOf" srcId="{F0E54F8F-6067-42AB-9D1B-DC7E63E181B1}" destId="{EE8BF82C-F106-42F5-8699-12B9CD2AE2E0}" srcOrd="1" destOrd="0" presId="urn:microsoft.com/office/officeart/2018/2/layout/IconVerticalSolidList"/>
    <dgm:cxn modelId="{B3C1E420-B8F4-4684-9CFC-029393689538}" type="presParOf" srcId="{F0E54F8F-6067-42AB-9D1B-DC7E63E181B1}" destId="{324CEBB7-E8F6-4957-863A-D7D3B94C6023}" srcOrd="2" destOrd="0" presId="urn:microsoft.com/office/officeart/2018/2/layout/IconVerticalSolidList"/>
    <dgm:cxn modelId="{A6269F06-E533-452D-A0A8-A74D25FF7031}" type="presParOf" srcId="{F0E54F8F-6067-42AB-9D1B-DC7E63E181B1}" destId="{433601A0-6677-4AE8-BE81-7F406AC9C1FF}" srcOrd="3" destOrd="0" presId="urn:microsoft.com/office/officeart/2018/2/layout/IconVerticalSolidList"/>
    <dgm:cxn modelId="{1189CCAF-526F-42D6-9F0F-F4B784E2EC8F}" type="presParOf" srcId="{05783DBE-9914-49C5-8950-BF4A6EC2EBE7}" destId="{F8DB34C9-02D5-4986-AB2C-E42FB6B0B11B}" srcOrd="3" destOrd="0" presId="urn:microsoft.com/office/officeart/2018/2/layout/IconVerticalSolidList"/>
    <dgm:cxn modelId="{AFC0BEFB-201C-4E9D-96DE-CDCD96F660CE}" type="presParOf" srcId="{05783DBE-9914-49C5-8950-BF4A6EC2EBE7}" destId="{8C3BBDD5-4A63-412B-9C5C-05D90D56366C}" srcOrd="4" destOrd="0" presId="urn:microsoft.com/office/officeart/2018/2/layout/IconVerticalSolidList"/>
    <dgm:cxn modelId="{8364CD51-3BB3-4F95-9249-A9A47D0280A6}" type="presParOf" srcId="{8C3BBDD5-4A63-412B-9C5C-05D90D56366C}" destId="{4F0CD836-9383-438E-ADB9-0597188DB6D3}" srcOrd="0" destOrd="0" presId="urn:microsoft.com/office/officeart/2018/2/layout/IconVerticalSolidList"/>
    <dgm:cxn modelId="{2E4B9343-D623-43EC-828C-05A594D85AB7}" type="presParOf" srcId="{8C3BBDD5-4A63-412B-9C5C-05D90D56366C}" destId="{E3D32BF5-2D74-4B70-825B-6D8AD46FA867}" srcOrd="1" destOrd="0" presId="urn:microsoft.com/office/officeart/2018/2/layout/IconVerticalSolidList"/>
    <dgm:cxn modelId="{8E25FE1F-82E8-4BE4-ADD9-6D5E463FE4B1}" type="presParOf" srcId="{8C3BBDD5-4A63-412B-9C5C-05D90D56366C}" destId="{51987454-4580-4A82-AB67-F9433B058F1E}" srcOrd="2" destOrd="0" presId="urn:microsoft.com/office/officeart/2018/2/layout/IconVerticalSolidList"/>
    <dgm:cxn modelId="{7ECA8B3E-B77E-4994-8013-914F4BE4B185}" type="presParOf" srcId="{8C3BBDD5-4A63-412B-9C5C-05D90D56366C}" destId="{AD045A28-C193-464F-B79D-50EDDE6BC995}" srcOrd="3" destOrd="0" presId="urn:microsoft.com/office/officeart/2018/2/layout/IconVerticalSolidList"/>
    <dgm:cxn modelId="{AF9C1B56-718F-4545-8D0A-70FBA080F9D2}" type="presParOf" srcId="{05783DBE-9914-49C5-8950-BF4A6EC2EBE7}" destId="{B46B5441-FB5E-45C9-BA6C-4D45AAD9EA33}" srcOrd="5" destOrd="0" presId="urn:microsoft.com/office/officeart/2018/2/layout/IconVerticalSolidList"/>
    <dgm:cxn modelId="{7BD0A61F-E810-4891-A9B6-994D264165BA}" type="presParOf" srcId="{05783DBE-9914-49C5-8950-BF4A6EC2EBE7}" destId="{753F8E75-4134-478D-9FDD-93DBF232F868}" srcOrd="6" destOrd="0" presId="urn:microsoft.com/office/officeart/2018/2/layout/IconVerticalSolidList"/>
    <dgm:cxn modelId="{89816ACA-3BC8-47D5-BA13-6C5DDD199E42}" type="presParOf" srcId="{753F8E75-4134-478D-9FDD-93DBF232F868}" destId="{DAB154D5-D701-4532-916C-2C64BDD3C6B3}" srcOrd="0" destOrd="0" presId="urn:microsoft.com/office/officeart/2018/2/layout/IconVerticalSolidList"/>
    <dgm:cxn modelId="{ED9F66EF-763C-428D-9DBF-44D2ADCC7315}" type="presParOf" srcId="{753F8E75-4134-478D-9FDD-93DBF232F868}" destId="{48A4B6AD-1238-420E-9E48-02DE575A0CBA}" srcOrd="1" destOrd="0" presId="urn:microsoft.com/office/officeart/2018/2/layout/IconVerticalSolidList"/>
    <dgm:cxn modelId="{601082DB-A4E9-47FF-B6C9-269245EB90CF}" type="presParOf" srcId="{753F8E75-4134-478D-9FDD-93DBF232F868}" destId="{4A2C8438-AB43-4C35-AD89-44252DBCB8F9}" srcOrd="2" destOrd="0" presId="urn:microsoft.com/office/officeart/2018/2/layout/IconVerticalSolidList"/>
    <dgm:cxn modelId="{67D6A6A9-5B17-4A67-98A6-609040639F5C}" type="presParOf" srcId="{753F8E75-4134-478D-9FDD-93DBF232F868}" destId="{7951E3C8-FBE3-4F1B-B41A-825BEB82D10C}" srcOrd="3" destOrd="0" presId="urn:microsoft.com/office/officeart/2018/2/layout/IconVerticalSolidList"/>
    <dgm:cxn modelId="{DC3E24F9-521C-439D-8C91-116547327487}" type="presParOf" srcId="{05783DBE-9914-49C5-8950-BF4A6EC2EBE7}" destId="{30FE0615-DEB0-4D82-8ABB-D9EBD414A029}" srcOrd="7" destOrd="0" presId="urn:microsoft.com/office/officeart/2018/2/layout/IconVerticalSolidList"/>
    <dgm:cxn modelId="{7DB791E5-09BC-4DC9-A17E-22CC3A925CF6}" type="presParOf" srcId="{05783DBE-9914-49C5-8950-BF4A6EC2EBE7}" destId="{B402429A-C129-4BE3-9ADB-3F65F83F2B19}" srcOrd="8" destOrd="0" presId="urn:microsoft.com/office/officeart/2018/2/layout/IconVerticalSolidList"/>
    <dgm:cxn modelId="{F8193483-DA24-498F-8A4A-0596076589B6}" type="presParOf" srcId="{B402429A-C129-4BE3-9ADB-3F65F83F2B19}" destId="{EAA51233-8C05-40D3-AA1F-69B04A64CFE5}" srcOrd="0" destOrd="0" presId="urn:microsoft.com/office/officeart/2018/2/layout/IconVerticalSolidList"/>
    <dgm:cxn modelId="{AA68249C-2125-42C6-8A28-B6F0639E28B4}" type="presParOf" srcId="{B402429A-C129-4BE3-9ADB-3F65F83F2B19}" destId="{361EB3A7-4219-4F84-A4EA-FDDD35B43B44}" srcOrd="1" destOrd="0" presId="urn:microsoft.com/office/officeart/2018/2/layout/IconVerticalSolidList"/>
    <dgm:cxn modelId="{48C11D7D-1EB1-420A-A789-00224A488FF9}" type="presParOf" srcId="{B402429A-C129-4BE3-9ADB-3F65F83F2B19}" destId="{3DA677FC-9855-48EA-82FD-EE1E50376120}" srcOrd="2" destOrd="0" presId="urn:microsoft.com/office/officeart/2018/2/layout/IconVerticalSolidList"/>
    <dgm:cxn modelId="{8783A0B7-783E-4EDD-8300-D80F7D0D7698}" type="presParOf" srcId="{B402429A-C129-4BE3-9ADB-3F65F83F2B19}" destId="{1D80BE66-1153-4EC3-A798-6A87D183CA3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0A1CED-5EDD-43DE-966D-9E1A73B053C5}" type="doc">
      <dgm:prSet loTypeId="urn:microsoft.com/office/officeart/2005/8/layout/chart3" loCatId="cycle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695C5573-6AA6-43FA-822D-04836B589B03}">
      <dgm:prSet/>
      <dgm:spPr/>
      <dgm:t>
        <a:bodyPr/>
        <a:lstStyle/>
        <a:p>
          <a:r>
            <a:rPr lang="en-US"/>
            <a:t>Academic Quality Handbook</a:t>
          </a:r>
        </a:p>
      </dgm:t>
    </dgm:pt>
    <dgm:pt modelId="{DBBA8F56-0EB7-4AF2-AAEC-B3EEF3F50E90}" type="parTrans" cxnId="{8F8EDBA5-3F4C-49DD-8155-1D09BE500C88}">
      <dgm:prSet/>
      <dgm:spPr/>
      <dgm:t>
        <a:bodyPr/>
        <a:lstStyle/>
        <a:p>
          <a:endParaRPr lang="en-US"/>
        </a:p>
      </dgm:t>
    </dgm:pt>
    <dgm:pt modelId="{FD501191-A1D6-4861-801D-C2CE0CDA7C98}" type="sibTrans" cxnId="{8F8EDBA5-3F4C-49DD-8155-1D09BE500C88}">
      <dgm:prSet/>
      <dgm:spPr/>
      <dgm:t>
        <a:bodyPr/>
        <a:lstStyle/>
        <a:p>
          <a:endParaRPr lang="en-US"/>
        </a:p>
      </dgm:t>
    </dgm:pt>
    <dgm:pt modelId="{559DA8F7-0CEC-4284-8CE5-04D7F935A468}">
      <dgm:prSet/>
      <dgm:spPr/>
      <dgm:t>
        <a:bodyPr/>
        <a:lstStyle/>
        <a:p>
          <a:r>
            <a:rPr lang="en-US"/>
            <a:t>Subject Benchmark Statements</a:t>
          </a:r>
        </a:p>
      </dgm:t>
    </dgm:pt>
    <dgm:pt modelId="{04617929-8290-4448-8B13-4B23F418DE67}" type="parTrans" cxnId="{8DB1EDFD-A057-4E9D-93A0-1F42D9C1DB23}">
      <dgm:prSet/>
      <dgm:spPr/>
      <dgm:t>
        <a:bodyPr/>
        <a:lstStyle/>
        <a:p>
          <a:endParaRPr lang="en-US"/>
        </a:p>
      </dgm:t>
    </dgm:pt>
    <dgm:pt modelId="{1F3355D4-C511-47BE-B76C-1FC503F7CBF3}" type="sibTrans" cxnId="{8DB1EDFD-A057-4E9D-93A0-1F42D9C1DB23}">
      <dgm:prSet/>
      <dgm:spPr/>
      <dgm:t>
        <a:bodyPr/>
        <a:lstStyle/>
        <a:p>
          <a:endParaRPr lang="en-US"/>
        </a:p>
      </dgm:t>
    </dgm:pt>
    <dgm:pt modelId="{90608DFE-420D-4567-9EE4-755FC72B5940}">
      <dgm:prSet/>
      <dgm:spPr/>
      <dgm:t>
        <a:bodyPr/>
        <a:lstStyle/>
        <a:p>
          <a:r>
            <a:rPr lang="en-US"/>
            <a:t>Professional Body requirements</a:t>
          </a:r>
        </a:p>
      </dgm:t>
    </dgm:pt>
    <dgm:pt modelId="{ED08256D-209C-4E11-8464-4AA0A5041CE1}" type="parTrans" cxnId="{82BED47D-D495-4C79-B24B-6814001ACDFA}">
      <dgm:prSet/>
      <dgm:spPr/>
      <dgm:t>
        <a:bodyPr/>
        <a:lstStyle/>
        <a:p>
          <a:endParaRPr lang="en-US"/>
        </a:p>
      </dgm:t>
    </dgm:pt>
    <dgm:pt modelId="{EA07E95D-5387-434E-9F5F-27EB9C5DCBDE}" type="sibTrans" cxnId="{82BED47D-D495-4C79-B24B-6814001ACDFA}">
      <dgm:prSet/>
      <dgm:spPr/>
      <dgm:t>
        <a:bodyPr/>
        <a:lstStyle/>
        <a:p>
          <a:endParaRPr lang="en-US"/>
        </a:p>
      </dgm:t>
    </dgm:pt>
    <dgm:pt modelId="{6DC77570-DF53-4BBE-8B23-C03E24A774D2}">
      <dgm:prSet/>
      <dgm:spPr/>
      <dgm:t>
        <a:bodyPr/>
        <a:lstStyle/>
        <a:p>
          <a:r>
            <a:rPr lang="en-US"/>
            <a:t>External Examination</a:t>
          </a:r>
        </a:p>
      </dgm:t>
    </dgm:pt>
    <dgm:pt modelId="{AF66BCAF-4CB8-4729-BD48-840624187C1E}" type="parTrans" cxnId="{E832FA93-7776-40CF-BF7C-2754AD27CE86}">
      <dgm:prSet/>
      <dgm:spPr/>
      <dgm:t>
        <a:bodyPr/>
        <a:lstStyle/>
        <a:p>
          <a:endParaRPr lang="en-US"/>
        </a:p>
      </dgm:t>
    </dgm:pt>
    <dgm:pt modelId="{4F526782-7440-4C3E-95BB-CF3D8C60B98C}" type="sibTrans" cxnId="{E832FA93-7776-40CF-BF7C-2754AD27CE86}">
      <dgm:prSet/>
      <dgm:spPr/>
      <dgm:t>
        <a:bodyPr/>
        <a:lstStyle/>
        <a:p>
          <a:endParaRPr lang="en-US"/>
        </a:p>
      </dgm:t>
    </dgm:pt>
    <dgm:pt modelId="{82F67009-5AC4-4128-891B-0122C09BAA8F}">
      <dgm:prSet/>
      <dgm:spPr/>
      <dgm:t>
        <a:bodyPr/>
        <a:lstStyle/>
        <a:p>
          <a:r>
            <a:rPr lang="en-US"/>
            <a:t>Qualification Frameworks</a:t>
          </a:r>
        </a:p>
      </dgm:t>
    </dgm:pt>
    <dgm:pt modelId="{7FE4FF9F-EEA6-4A37-9E27-590A40C43084}" type="parTrans" cxnId="{15822587-0824-4E09-BBBF-8ECF140D7094}">
      <dgm:prSet/>
      <dgm:spPr/>
      <dgm:t>
        <a:bodyPr/>
        <a:lstStyle/>
        <a:p>
          <a:endParaRPr lang="en-US"/>
        </a:p>
      </dgm:t>
    </dgm:pt>
    <dgm:pt modelId="{9479F090-9D5D-4E96-9CBF-12BB93286CB9}" type="sibTrans" cxnId="{15822587-0824-4E09-BBBF-8ECF140D7094}">
      <dgm:prSet/>
      <dgm:spPr/>
      <dgm:t>
        <a:bodyPr/>
        <a:lstStyle/>
        <a:p>
          <a:endParaRPr lang="en-US"/>
        </a:p>
      </dgm:t>
    </dgm:pt>
    <dgm:pt modelId="{B0732322-FA38-4C14-BC7F-9F6E5BE54FA0}">
      <dgm:prSet/>
      <dgm:spPr/>
      <dgm:t>
        <a:bodyPr/>
        <a:lstStyle/>
        <a:p>
          <a:r>
            <a:rPr lang="en-US"/>
            <a:t>QAA documents</a:t>
          </a:r>
        </a:p>
      </dgm:t>
    </dgm:pt>
    <dgm:pt modelId="{1788739B-136A-4D01-AAB3-B0EA7EB0D547}" type="parTrans" cxnId="{2E9D3B2C-7B2E-4A46-A5FF-9581751FCA36}">
      <dgm:prSet/>
      <dgm:spPr/>
      <dgm:t>
        <a:bodyPr/>
        <a:lstStyle/>
        <a:p>
          <a:endParaRPr lang="en-US"/>
        </a:p>
      </dgm:t>
    </dgm:pt>
    <dgm:pt modelId="{602049B3-F052-4750-99B5-C737EBB937C0}" type="sibTrans" cxnId="{2E9D3B2C-7B2E-4A46-A5FF-9581751FCA36}">
      <dgm:prSet/>
      <dgm:spPr/>
      <dgm:t>
        <a:bodyPr/>
        <a:lstStyle/>
        <a:p>
          <a:endParaRPr lang="en-US"/>
        </a:p>
      </dgm:t>
    </dgm:pt>
    <dgm:pt modelId="{38454044-52CF-4E7C-B69F-5356E8425AFF}" type="pres">
      <dgm:prSet presAssocID="{020A1CED-5EDD-43DE-966D-9E1A73B053C5}" presName="compositeShape" presStyleCnt="0">
        <dgm:presLayoutVars>
          <dgm:chMax val="7"/>
          <dgm:dir/>
          <dgm:resizeHandles val="exact"/>
        </dgm:presLayoutVars>
      </dgm:prSet>
      <dgm:spPr/>
    </dgm:pt>
    <dgm:pt modelId="{680BD79E-273A-4419-87C5-14B1516B59F4}" type="pres">
      <dgm:prSet presAssocID="{020A1CED-5EDD-43DE-966D-9E1A73B053C5}" presName="wedge1" presStyleLbl="node1" presStyleIdx="0" presStyleCnt="6"/>
      <dgm:spPr/>
    </dgm:pt>
    <dgm:pt modelId="{2F258625-23B3-4659-A265-8DC42C32C466}" type="pres">
      <dgm:prSet presAssocID="{020A1CED-5EDD-43DE-966D-9E1A73B053C5}" presName="wedge1Tx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C42982A2-0269-4F1A-BE68-30FC58EAA47B}" type="pres">
      <dgm:prSet presAssocID="{020A1CED-5EDD-43DE-966D-9E1A73B053C5}" presName="wedge2" presStyleLbl="node1" presStyleIdx="1" presStyleCnt="6"/>
      <dgm:spPr/>
    </dgm:pt>
    <dgm:pt modelId="{011B2CEB-C857-4A85-AFA6-E5E43B03E5AC}" type="pres">
      <dgm:prSet presAssocID="{020A1CED-5EDD-43DE-966D-9E1A73B053C5}" presName="wedge2Tx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3220343C-30E5-4C3D-A330-560546E39AE7}" type="pres">
      <dgm:prSet presAssocID="{020A1CED-5EDD-43DE-966D-9E1A73B053C5}" presName="wedge3" presStyleLbl="node1" presStyleIdx="2" presStyleCnt="6"/>
      <dgm:spPr/>
    </dgm:pt>
    <dgm:pt modelId="{1915CAFB-5078-4F4B-925A-30BF91044AA3}" type="pres">
      <dgm:prSet presAssocID="{020A1CED-5EDD-43DE-966D-9E1A73B053C5}" presName="wedge3Tx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B2C50CCC-6C1C-42B7-B2E5-9DCEDA40D03B}" type="pres">
      <dgm:prSet presAssocID="{020A1CED-5EDD-43DE-966D-9E1A73B053C5}" presName="wedge4" presStyleLbl="node1" presStyleIdx="3" presStyleCnt="6"/>
      <dgm:spPr/>
    </dgm:pt>
    <dgm:pt modelId="{3BD89BD9-0A34-49CC-8F51-B72D0ADC027B}" type="pres">
      <dgm:prSet presAssocID="{020A1CED-5EDD-43DE-966D-9E1A73B053C5}" presName="wedge4Tx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7D7C22C4-EEFA-4D50-A41E-E7EE12816CB9}" type="pres">
      <dgm:prSet presAssocID="{020A1CED-5EDD-43DE-966D-9E1A73B053C5}" presName="wedge5" presStyleLbl="node1" presStyleIdx="4" presStyleCnt="6"/>
      <dgm:spPr/>
    </dgm:pt>
    <dgm:pt modelId="{EC2BBB4A-7179-47DA-8FAB-D1764A89A4DD}" type="pres">
      <dgm:prSet presAssocID="{020A1CED-5EDD-43DE-966D-9E1A73B053C5}" presName="wedge5Tx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66C76401-C1B3-4AA0-9505-70914A7C061C}" type="pres">
      <dgm:prSet presAssocID="{020A1CED-5EDD-43DE-966D-9E1A73B053C5}" presName="wedge6" presStyleLbl="node1" presStyleIdx="5" presStyleCnt="6"/>
      <dgm:spPr/>
    </dgm:pt>
    <dgm:pt modelId="{B157A34E-6CC1-4F9A-96DB-49B76F709344}" type="pres">
      <dgm:prSet presAssocID="{020A1CED-5EDD-43DE-966D-9E1A73B053C5}" presName="wedge6Tx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E49A5503-B891-40EA-83FE-65500A2182E1}" type="presOf" srcId="{B0732322-FA38-4C14-BC7F-9F6E5BE54FA0}" destId="{66C76401-C1B3-4AA0-9505-70914A7C061C}" srcOrd="0" destOrd="0" presId="urn:microsoft.com/office/officeart/2005/8/layout/chart3"/>
    <dgm:cxn modelId="{DA9FC415-1CB4-4C95-B9F4-1250D344FB9D}" type="presOf" srcId="{695C5573-6AA6-43FA-822D-04836B589B03}" destId="{2F258625-23B3-4659-A265-8DC42C32C466}" srcOrd="1" destOrd="0" presId="urn:microsoft.com/office/officeart/2005/8/layout/chart3"/>
    <dgm:cxn modelId="{04035217-1D3D-4959-93EB-B0693007D0AB}" type="presOf" srcId="{82F67009-5AC4-4128-891B-0122C09BAA8F}" destId="{EC2BBB4A-7179-47DA-8FAB-D1764A89A4DD}" srcOrd="1" destOrd="0" presId="urn:microsoft.com/office/officeart/2005/8/layout/chart3"/>
    <dgm:cxn modelId="{2E9D3B2C-7B2E-4A46-A5FF-9581751FCA36}" srcId="{020A1CED-5EDD-43DE-966D-9E1A73B053C5}" destId="{B0732322-FA38-4C14-BC7F-9F6E5BE54FA0}" srcOrd="5" destOrd="0" parTransId="{1788739B-136A-4D01-AAB3-B0EA7EB0D547}" sibTransId="{602049B3-F052-4750-99B5-C737EBB937C0}"/>
    <dgm:cxn modelId="{4904AC54-B99E-443D-A906-6B44206420CC}" type="presOf" srcId="{695C5573-6AA6-43FA-822D-04836B589B03}" destId="{680BD79E-273A-4419-87C5-14B1516B59F4}" srcOrd="0" destOrd="0" presId="urn:microsoft.com/office/officeart/2005/8/layout/chart3"/>
    <dgm:cxn modelId="{82BED47D-D495-4C79-B24B-6814001ACDFA}" srcId="{020A1CED-5EDD-43DE-966D-9E1A73B053C5}" destId="{90608DFE-420D-4567-9EE4-755FC72B5940}" srcOrd="2" destOrd="0" parTransId="{ED08256D-209C-4E11-8464-4AA0A5041CE1}" sibTransId="{EA07E95D-5387-434E-9F5F-27EB9C5DCBDE}"/>
    <dgm:cxn modelId="{15822587-0824-4E09-BBBF-8ECF140D7094}" srcId="{020A1CED-5EDD-43DE-966D-9E1A73B053C5}" destId="{82F67009-5AC4-4128-891B-0122C09BAA8F}" srcOrd="4" destOrd="0" parTransId="{7FE4FF9F-EEA6-4A37-9E27-590A40C43084}" sibTransId="{9479F090-9D5D-4E96-9CBF-12BB93286CB9}"/>
    <dgm:cxn modelId="{E832FA93-7776-40CF-BF7C-2754AD27CE86}" srcId="{020A1CED-5EDD-43DE-966D-9E1A73B053C5}" destId="{6DC77570-DF53-4BBE-8B23-C03E24A774D2}" srcOrd="3" destOrd="0" parTransId="{AF66BCAF-4CB8-4729-BD48-840624187C1E}" sibTransId="{4F526782-7440-4C3E-95BB-CF3D8C60B98C}"/>
    <dgm:cxn modelId="{F93A2C96-68DE-4D9E-A3D6-60124E4202B0}" type="presOf" srcId="{6DC77570-DF53-4BBE-8B23-C03E24A774D2}" destId="{3BD89BD9-0A34-49CC-8F51-B72D0ADC027B}" srcOrd="1" destOrd="0" presId="urn:microsoft.com/office/officeart/2005/8/layout/chart3"/>
    <dgm:cxn modelId="{8F8EDBA5-3F4C-49DD-8155-1D09BE500C88}" srcId="{020A1CED-5EDD-43DE-966D-9E1A73B053C5}" destId="{695C5573-6AA6-43FA-822D-04836B589B03}" srcOrd="0" destOrd="0" parTransId="{DBBA8F56-0EB7-4AF2-AAEC-B3EEF3F50E90}" sibTransId="{FD501191-A1D6-4861-801D-C2CE0CDA7C98}"/>
    <dgm:cxn modelId="{61F0CEAD-33AD-4D76-ABE4-F807D4E5E6E0}" type="presOf" srcId="{6DC77570-DF53-4BBE-8B23-C03E24A774D2}" destId="{B2C50CCC-6C1C-42B7-B2E5-9DCEDA40D03B}" srcOrd="0" destOrd="0" presId="urn:microsoft.com/office/officeart/2005/8/layout/chart3"/>
    <dgm:cxn modelId="{BA1FA4C4-8914-48EC-A065-644C7E42CD54}" type="presOf" srcId="{559DA8F7-0CEC-4284-8CE5-04D7F935A468}" destId="{011B2CEB-C857-4A85-AFA6-E5E43B03E5AC}" srcOrd="1" destOrd="0" presId="urn:microsoft.com/office/officeart/2005/8/layout/chart3"/>
    <dgm:cxn modelId="{2785DBCC-4E95-46A8-B698-8458C698DD8D}" type="presOf" srcId="{559DA8F7-0CEC-4284-8CE5-04D7F935A468}" destId="{C42982A2-0269-4F1A-BE68-30FC58EAA47B}" srcOrd="0" destOrd="0" presId="urn:microsoft.com/office/officeart/2005/8/layout/chart3"/>
    <dgm:cxn modelId="{7D2913E6-53E2-4F1E-B6D1-89B450260198}" type="presOf" srcId="{90608DFE-420D-4567-9EE4-755FC72B5940}" destId="{3220343C-30E5-4C3D-A330-560546E39AE7}" srcOrd="0" destOrd="0" presId="urn:microsoft.com/office/officeart/2005/8/layout/chart3"/>
    <dgm:cxn modelId="{383BF4E6-AC69-4939-949A-C818BE90D02C}" type="presOf" srcId="{B0732322-FA38-4C14-BC7F-9F6E5BE54FA0}" destId="{B157A34E-6CC1-4F9A-96DB-49B76F709344}" srcOrd="1" destOrd="0" presId="urn:microsoft.com/office/officeart/2005/8/layout/chart3"/>
    <dgm:cxn modelId="{C127A3F2-8F3E-4A2A-AFEB-C81914515CCA}" type="presOf" srcId="{90608DFE-420D-4567-9EE4-755FC72B5940}" destId="{1915CAFB-5078-4F4B-925A-30BF91044AA3}" srcOrd="1" destOrd="0" presId="urn:microsoft.com/office/officeart/2005/8/layout/chart3"/>
    <dgm:cxn modelId="{DBC1B3F2-2761-4F37-8531-3CC4F22D1047}" type="presOf" srcId="{82F67009-5AC4-4128-891B-0122C09BAA8F}" destId="{7D7C22C4-EEFA-4D50-A41E-E7EE12816CB9}" srcOrd="0" destOrd="0" presId="urn:microsoft.com/office/officeart/2005/8/layout/chart3"/>
    <dgm:cxn modelId="{9263C7F3-F1BA-4C33-97CD-85D25088ECF7}" type="presOf" srcId="{020A1CED-5EDD-43DE-966D-9E1A73B053C5}" destId="{38454044-52CF-4E7C-B69F-5356E8425AFF}" srcOrd="0" destOrd="0" presId="urn:microsoft.com/office/officeart/2005/8/layout/chart3"/>
    <dgm:cxn modelId="{8DB1EDFD-A057-4E9D-93A0-1F42D9C1DB23}" srcId="{020A1CED-5EDD-43DE-966D-9E1A73B053C5}" destId="{559DA8F7-0CEC-4284-8CE5-04D7F935A468}" srcOrd="1" destOrd="0" parTransId="{04617929-8290-4448-8B13-4B23F418DE67}" sibTransId="{1F3355D4-C511-47BE-B76C-1FC503F7CBF3}"/>
    <dgm:cxn modelId="{4A8457AF-B28E-442E-9FC4-6885C4A13337}" type="presParOf" srcId="{38454044-52CF-4E7C-B69F-5356E8425AFF}" destId="{680BD79E-273A-4419-87C5-14B1516B59F4}" srcOrd="0" destOrd="0" presId="urn:microsoft.com/office/officeart/2005/8/layout/chart3"/>
    <dgm:cxn modelId="{DCDB44D1-37C1-4870-90A2-25507B056EE0}" type="presParOf" srcId="{38454044-52CF-4E7C-B69F-5356E8425AFF}" destId="{2F258625-23B3-4659-A265-8DC42C32C466}" srcOrd="1" destOrd="0" presId="urn:microsoft.com/office/officeart/2005/8/layout/chart3"/>
    <dgm:cxn modelId="{DF326C98-0CF3-45B3-BCB0-DFF64786B3DA}" type="presParOf" srcId="{38454044-52CF-4E7C-B69F-5356E8425AFF}" destId="{C42982A2-0269-4F1A-BE68-30FC58EAA47B}" srcOrd="2" destOrd="0" presId="urn:microsoft.com/office/officeart/2005/8/layout/chart3"/>
    <dgm:cxn modelId="{0CE04F23-97EC-42AD-8EC2-286B10BE2241}" type="presParOf" srcId="{38454044-52CF-4E7C-B69F-5356E8425AFF}" destId="{011B2CEB-C857-4A85-AFA6-E5E43B03E5AC}" srcOrd="3" destOrd="0" presId="urn:microsoft.com/office/officeart/2005/8/layout/chart3"/>
    <dgm:cxn modelId="{3BFD7E41-E6F1-4BE9-9570-9DDFC6935E75}" type="presParOf" srcId="{38454044-52CF-4E7C-B69F-5356E8425AFF}" destId="{3220343C-30E5-4C3D-A330-560546E39AE7}" srcOrd="4" destOrd="0" presId="urn:microsoft.com/office/officeart/2005/8/layout/chart3"/>
    <dgm:cxn modelId="{07304A74-9889-49F9-BB19-D5C39980FE75}" type="presParOf" srcId="{38454044-52CF-4E7C-B69F-5356E8425AFF}" destId="{1915CAFB-5078-4F4B-925A-30BF91044AA3}" srcOrd="5" destOrd="0" presId="urn:microsoft.com/office/officeart/2005/8/layout/chart3"/>
    <dgm:cxn modelId="{E17143A6-B91E-4234-AF68-45D3819D9ED4}" type="presParOf" srcId="{38454044-52CF-4E7C-B69F-5356E8425AFF}" destId="{B2C50CCC-6C1C-42B7-B2E5-9DCEDA40D03B}" srcOrd="6" destOrd="0" presId="urn:microsoft.com/office/officeart/2005/8/layout/chart3"/>
    <dgm:cxn modelId="{D9ACB34D-D4DA-4FEB-8436-8CE1CC0952CC}" type="presParOf" srcId="{38454044-52CF-4E7C-B69F-5356E8425AFF}" destId="{3BD89BD9-0A34-49CC-8F51-B72D0ADC027B}" srcOrd="7" destOrd="0" presId="urn:microsoft.com/office/officeart/2005/8/layout/chart3"/>
    <dgm:cxn modelId="{D2706FF6-3778-44A9-AB32-703BAEDDB63C}" type="presParOf" srcId="{38454044-52CF-4E7C-B69F-5356E8425AFF}" destId="{7D7C22C4-EEFA-4D50-A41E-E7EE12816CB9}" srcOrd="8" destOrd="0" presId="urn:microsoft.com/office/officeart/2005/8/layout/chart3"/>
    <dgm:cxn modelId="{24292D39-699F-4F79-AF0E-959AE40B5854}" type="presParOf" srcId="{38454044-52CF-4E7C-B69F-5356E8425AFF}" destId="{EC2BBB4A-7179-47DA-8FAB-D1764A89A4DD}" srcOrd="9" destOrd="0" presId="urn:microsoft.com/office/officeart/2005/8/layout/chart3"/>
    <dgm:cxn modelId="{6C917642-9DB0-4372-9789-7C7C82DB0B91}" type="presParOf" srcId="{38454044-52CF-4E7C-B69F-5356E8425AFF}" destId="{66C76401-C1B3-4AA0-9505-70914A7C061C}" srcOrd="10" destOrd="0" presId="urn:microsoft.com/office/officeart/2005/8/layout/chart3"/>
    <dgm:cxn modelId="{C1470205-D791-41B3-9208-A45D603A718F}" type="presParOf" srcId="{38454044-52CF-4E7C-B69F-5356E8425AFF}" destId="{B157A34E-6CC1-4F9A-96DB-49B76F709344}" srcOrd="11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0D0D441-7B3F-4F67-B7C5-BF2323D52843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0F07F54-4C11-418B-ADB8-5CEA0CE95888}">
      <dgm:prSet/>
      <dgm:spPr/>
      <dgm:t>
        <a:bodyPr/>
        <a:lstStyle/>
        <a:p>
          <a:r>
            <a:rPr lang="en-US"/>
            <a:t>Quality!</a:t>
          </a:r>
        </a:p>
      </dgm:t>
    </dgm:pt>
    <dgm:pt modelId="{8C206500-D100-4AF4-BAA5-5BF087D34AC3}" type="parTrans" cxnId="{BF16BB01-45F2-4304-B252-E9119C6DA9F8}">
      <dgm:prSet/>
      <dgm:spPr/>
      <dgm:t>
        <a:bodyPr/>
        <a:lstStyle/>
        <a:p>
          <a:endParaRPr lang="en-US"/>
        </a:p>
      </dgm:t>
    </dgm:pt>
    <dgm:pt modelId="{FC8A8E75-4A83-4079-A550-D57DDD693A33}" type="sibTrans" cxnId="{BF16BB01-45F2-4304-B252-E9119C6DA9F8}">
      <dgm:prSet/>
      <dgm:spPr/>
      <dgm:t>
        <a:bodyPr/>
        <a:lstStyle/>
        <a:p>
          <a:endParaRPr lang="en-US"/>
        </a:p>
      </dgm:t>
    </dgm:pt>
    <dgm:pt modelId="{9E8BB769-2B78-4E56-9997-7C147840E620}">
      <dgm:prSet/>
      <dgm:spPr/>
      <dgm:t>
        <a:bodyPr/>
        <a:lstStyle/>
        <a:p>
          <a:r>
            <a:rPr lang="en-US"/>
            <a:t>Feedback and feedforward</a:t>
          </a:r>
        </a:p>
      </dgm:t>
    </dgm:pt>
    <dgm:pt modelId="{E873A268-DBD2-4229-939F-E5EC30BC1289}" type="parTrans" cxnId="{B2EDAE1D-000A-495A-8A19-4076D9F6FB5D}">
      <dgm:prSet/>
      <dgm:spPr/>
      <dgm:t>
        <a:bodyPr/>
        <a:lstStyle/>
        <a:p>
          <a:endParaRPr lang="en-US"/>
        </a:p>
      </dgm:t>
    </dgm:pt>
    <dgm:pt modelId="{6044A4A6-7C6E-49B6-9409-4E5192B26CDA}" type="sibTrans" cxnId="{B2EDAE1D-000A-495A-8A19-4076D9F6FB5D}">
      <dgm:prSet/>
      <dgm:spPr/>
      <dgm:t>
        <a:bodyPr/>
        <a:lstStyle/>
        <a:p>
          <a:endParaRPr lang="en-US"/>
        </a:p>
      </dgm:t>
    </dgm:pt>
    <dgm:pt modelId="{8E744A60-AEEC-4123-AC9B-06F1B675D346}">
      <dgm:prSet/>
      <dgm:spPr/>
      <dgm:t>
        <a:bodyPr/>
        <a:lstStyle/>
        <a:p>
          <a:r>
            <a:rPr lang="en-US"/>
            <a:t>Formal and informal feedback/forward</a:t>
          </a:r>
        </a:p>
      </dgm:t>
    </dgm:pt>
    <dgm:pt modelId="{3B08FEE2-B2A1-4A89-A49E-6FB99B70FE1C}" type="parTrans" cxnId="{07A1BBA2-16C4-4CEE-AD72-6B77A089558B}">
      <dgm:prSet/>
      <dgm:spPr/>
      <dgm:t>
        <a:bodyPr/>
        <a:lstStyle/>
        <a:p>
          <a:endParaRPr lang="en-US"/>
        </a:p>
      </dgm:t>
    </dgm:pt>
    <dgm:pt modelId="{BFD70B84-A6DB-45BB-B5DB-5942C76BE40D}" type="sibTrans" cxnId="{07A1BBA2-16C4-4CEE-AD72-6B77A089558B}">
      <dgm:prSet/>
      <dgm:spPr/>
      <dgm:t>
        <a:bodyPr/>
        <a:lstStyle/>
        <a:p>
          <a:endParaRPr lang="en-US"/>
        </a:p>
      </dgm:t>
    </dgm:pt>
    <dgm:pt modelId="{4AE5CB5B-945B-48D1-89F3-17D8E25AEEA6}">
      <dgm:prSet/>
      <dgm:spPr/>
      <dgm:t>
        <a:bodyPr/>
        <a:lstStyle/>
        <a:p>
          <a:r>
            <a:rPr lang="en-US"/>
            <a:t>Summative and formative assessments</a:t>
          </a:r>
        </a:p>
      </dgm:t>
    </dgm:pt>
    <dgm:pt modelId="{CF5F1EB5-A1CD-49AC-8C98-F81615710336}" type="parTrans" cxnId="{5DCC66A9-DAEB-4CDE-8D9B-7153EB63C188}">
      <dgm:prSet/>
      <dgm:spPr/>
      <dgm:t>
        <a:bodyPr/>
        <a:lstStyle/>
        <a:p>
          <a:endParaRPr lang="en-US"/>
        </a:p>
      </dgm:t>
    </dgm:pt>
    <dgm:pt modelId="{8305CB7B-3BF3-4B9D-8FA5-D365EB00B353}" type="sibTrans" cxnId="{5DCC66A9-DAEB-4CDE-8D9B-7153EB63C188}">
      <dgm:prSet/>
      <dgm:spPr/>
      <dgm:t>
        <a:bodyPr/>
        <a:lstStyle/>
        <a:p>
          <a:endParaRPr lang="en-US"/>
        </a:p>
      </dgm:t>
    </dgm:pt>
    <dgm:pt modelId="{28DC2531-3FF1-4F15-8F8C-5E93D49DE312}">
      <dgm:prSet/>
      <dgm:spPr/>
      <dgm:t>
        <a:bodyPr/>
        <a:lstStyle/>
        <a:p>
          <a:r>
            <a:rPr lang="en-US"/>
            <a:t>Feedback takes many forms</a:t>
          </a:r>
        </a:p>
      </dgm:t>
    </dgm:pt>
    <dgm:pt modelId="{FD07C5D3-26E7-4E71-8EF5-7653C0CF8B2F}" type="parTrans" cxnId="{432F0A31-3B03-4687-9485-CAB06C6AC9F0}">
      <dgm:prSet/>
      <dgm:spPr/>
      <dgm:t>
        <a:bodyPr/>
        <a:lstStyle/>
        <a:p>
          <a:endParaRPr lang="en-US"/>
        </a:p>
      </dgm:t>
    </dgm:pt>
    <dgm:pt modelId="{C4DF842C-6777-404C-AD06-18934489D9EA}" type="sibTrans" cxnId="{432F0A31-3B03-4687-9485-CAB06C6AC9F0}">
      <dgm:prSet/>
      <dgm:spPr/>
      <dgm:t>
        <a:bodyPr/>
        <a:lstStyle/>
        <a:p>
          <a:endParaRPr lang="en-US"/>
        </a:p>
      </dgm:t>
    </dgm:pt>
    <dgm:pt modelId="{ADF27CA1-F988-4ACE-AAB3-32489996E48F}">
      <dgm:prSet/>
      <dgm:spPr/>
      <dgm:t>
        <a:bodyPr/>
        <a:lstStyle/>
        <a:p>
          <a:r>
            <a:rPr lang="en-US"/>
            <a:t>Assessment is important, not just feedback</a:t>
          </a:r>
        </a:p>
      </dgm:t>
    </dgm:pt>
    <dgm:pt modelId="{0F55D968-8726-49CE-BB7B-C6408489AA69}" type="parTrans" cxnId="{F396DF04-A19C-4C76-AD81-C6E6E746D0B9}">
      <dgm:prSet/>
      <dgm:spPr/>
      <dgm:t>
        <a:bodyPr/>
        <a:lstStyle/>
        <a:p>
          <a:endParaRPr lang="en-US"/>
        </a:p>
      </dgm:t>
    </dgm:pt>
    <dgm:pt modelId="{AED75408-2D13-4B3C-95E8-61908350A612}" type="sibTrans" cxnId="{F396DF04-A19C-4C76-AD81-C6E6E746D0B9}">
      <dgm:prSet/>
      <dgm:spPr/>
      <dgm:t>
        <a:bodyPr/>
        <a:lstStyle/>
        <a:p>
          <a:endParaRPr lang="en-US"/>
        </a:p>
      </dgm:t>
    </dgm:pt>
    <dgm:pt modelId="{BC6D765D-18B3-4F6C-BF61-6E4B2BE4B817}" type="pres">
      <dgm:prSet presAssocID="{00D0D441-7B3F-4F67-B7C5-BF2323D52843}" presName="diagram" presStyleCnt="0">
        <dgm:presLayoutVars>
          <dgm:dir/>
          <dgm:resizeHandles val="exact"/>
        </dgm:presLayoutVars>
      </dgm:prSet>
      <dgm:spPr/>
    </dgm:pt>
    <dgm:pt modelId="{33986B65-7ADA-405D-9CFA-70C66505A459}" type="pres">
      <dgm:prSet presAssocID="{70F07F54-4C11-418B-ADB8-5CEA0CE95888}" presName="node" presStyleLbl="node1" presStyleIdx="0" presStyleCnt="6">
        <dgm:presLayoutVars>
          <dgm:bulletEnabled val="1"/>
        </dgm:presLayoutVars>
      </dgm:prSet>
      <dgm:spPr/>
    </dgm:pt>
    <dgm:pt modelId="{B3544A66-2959-4C2B-9449-3436D69DC0FB}" type="pres">
      <dgm:prSet presAssocID="{FC8A8E75-4A83-4079-A550-D57DDD693A33}" presName="sibTrans" presStyleCnt="0"/>
      <dgm:spPr/>
    </dgm:pt>
    <dgm:pt modelId="{53213CA4-AB7A-4F8A-ABF2-180F107170B5}" type="pres">
      <dgm:prSet presAssocID="{9E8BB769-2B78-4E56-9997-7C147840E620}" presName="node" presStyleLbl="node1" presStyleIdx="1" presStyleCnt="6">
        <dgm:presLayoutVars>
          <dgm:bulletEnabled val="1"/>
        </dgm:presLayoutVars>
      </dgm:prSet>
      <dgm:spPr/>
    </dgm:pt>
    <dgm:pt modelId="{38113C95-B1D6-4E58-97AF-D97B1BFB7BBF}" type="pres">
      <dgm:prSet presAssocID="{6044A4A6-7C6E-49B6-9409-4E5192B26CDA}" presName="sibTrans" presStyleCnt="0"/>
      <dgm:spPr/>
    </dgm:pt>
    <dgm:pt modelId="{D4411529-65C4-4C63-82F1-82B55445CFAC}" type="pres">
      <dgm:prSet presAssocID="{8E744A60-AEEC-4123-AC9B-06F1B675D346}" presName="node" presStyleLbl="node1" presStyleIdx="2" presStyleCnt="6">
        <dgm:presLayoutVars>
          <dgm:bulletEnabled val="1"/>
        </dgm:presLayoutVars>
      </dgm:prSet>
      <dgm:spPr/>
    </dgm:pt>
    <dgm:pt modelId="{E1E9CC03-0C43-4950-81F3-4965B868C8B3}" type="pres">
      <dgm:prSet presAssocID="{BFD70B84-A6DB-45BB-B5DB-5942C76BE40D}" presName="sibTrans" presStyleCnt="0"/>
      <dgm:spPr/>
    </dgm:pt>
    <dgm:pt modelId="{2FEBC4A8-CB92-4370-8C32-6D88FED21F49}" type="pres">
      <dgm:prSet presAssocID="{4AE5CB5B-945B-48D1-89F3-17D8E25AEEA6}" presName="node" presStyleLbl="node1" presStyleIdx="3" presStyleCnt="6">
        <dgm:presLayoutVars>
          <dgm:bulletEnabled val="1"/>
        </dgm:presLayoutVars>
      </dgm:prSet>
      <dgm:spPr/>
    </dgm:pt>
    <dgm:pt modelId="{9EDB451C-C5D0-474B-A771-44CE83E59746}" type="pres">
      <dgm:prSet presAssocID="{8305CB7B-3BF3-4B9D-8FA5-D365EB00B353}" presName="sibTrans" presStyleCnt="0"/>
      <dgm:spPr/>
    </dgm:pt>
    <dgm:pt modelId="{C44AB0B4-C429-47CF-83F8-1D1E3FE8FC97}" type="pres">
      <dgm:prSet presAssocID="{28DC2531-3FF1-4F15-8F8C-5E93D49DE312}" presName="node" presStyleLbl="node1" presStyleIdx="4" presStyleCnt="6">
        <dgm:presLayoutVars>
          <dgm:bulletEnabled val="1"/>
        </dgm:presLayoutVars>
      </dgm:prSet>
      <dgm:spPr/>
    </dgm:pt>
    <dgm:pt modelId="{F8840C69-AB15-4113-9D94-01FF9D8FC5A3}" type="pres">
      <dgm:prSet presAssocID="{C4DF842C-6777-404C-AD06-18934489D9EA}" presName="sibTrans" presStyleCnt="0"/>
      <dgm:spPr/>
    </dgm:pt>
    <dgm:pt modelId="{8446E7FD-3228-4BB6-B2E2-0DF525170093}" type="pres">
      <dgm:prSet presAssocID="{ADF27CA1-F988-4ACE-AAB3-32489996E48F}" presName="node" presStyleLbl="node1" presStyleIdx="5" presStyleCnt="6">
        <dgm:presLayoutVars>
          <dgm:bulletEnabled val="1"/>
        </dgm:presLayoutVars>
      </dgm:prSet>
      <dgm:spPr/>
    </dgm:pt>
  </dgm:ptLst>
  <dgm:cxnLst>
    <dgm:cxn modelId="{BF16BB01-45F2-4304-B252-E9119C6DA9F8}" srcId="{00D0D441-7B3F-4F67-B7C5-BF2323D52843}" destId="{70F07F54-4C11-418B-ADB8-5CEA0CE95888}" srcOrd="0" destOrd="0" parTransId="{8C206500-D100-4AF4-BAA5-5BF087D34AC3}" sibTransId="{FC8A8E75-4A83-4079-A550-D57DDD693A33}"/>
    <dgm:cxn modelId="{C71FA203-A650-47A6-BC6F-849D9638F3F1}" type="presOf" srcId="{70F07F54-4C11-418B-ADB8-5CEA0CE95888}" destId="{33986B65-7ADA-405D-9CFA-70C66505A459}" srcOrd="0" destOrd="0" presId="urn:microsoft.com/office/officeart/2005/8/layout/default"/>
    <dgm:cxn modelId="{F396DF04-A19C-4C76-AD81-C6E6E746D0B9}" srcId="{00D0D441-7B3F-4F67-B7C5-BF2323D52843}" destId="{ADF27CA1-F988-4ACE-AAB3-32489996E48F}" srcOrd="5" destOrd="0" parTransId="{0F55D968-8726-49CE-BB7B-C6408489AA69}" sibTransId="{AED75408-2D13-4B3C-95E8-61908350A612}"/>
    <dgm:cxn modelId="{B2EDAE1D-000A-495A-8A19-4076D9F6FB5D}" srcId="{00D0D441-7B3F-4F67-B7C5-BF2323D52843}" destId="{9E8BB769-2B78-4E56-9997-7C147840E620}" srcOrd="1" destOrd="0" parTransId="{E873A268-DBD2-4229-939F-E5EC30BC1289}" sibTransId="{6044A4A6-7C6E-49B6-9409-4E5192B26CDA}"/>
    <dgm:cxn modelId="{81082626-D686-4DCF-BE0F-417D9A616826}" type="presOf" srcId="{ADF27CA1-F988-4ACE-AAB3-32489996E48F}" destId="{8446E7FD-3228-4BB6-B2E2-0DF525170093}" srcOrd="0" destOrd="0" presId="urn:microsoft.com/office/officeart/2005/8/layout/default"/>
    <dgm:cxn modelId="{123E8E2D-952F-4F71-B670-00B1CA7EFECE}" type="presOf" srcId="{4AE5CB5B-945B-48D1-89F3-17D8E25AEEA6}" destId="{2FEBC4A8-CB92-4370-8C32-6D88FED21F49}" srcOrd="0" destOrd="0" presId="urn:microsoft.com/office/officeart/2005/8/layout/default"/>
    <dgm:cxn modelId="{432F0A31-3B03-4687-9485-CAB06C6AC9F0}" srcId="{00D0D441-7B3F-4F67-B7C5-BF2323D52843}" destId="{28DC2531-3FF1-4F15-8F8C-5E93D49DE312}" srcOrd="4" destOrd="0" parTransId="{FD07C5D3-26E7-4E71-8EF5-7653C0CF8B2F}" sibTransId="{C4DF842C-6777-404C-AD06-18934489D9EA}"/>
    <dgm:cxn modelId="{072BF846-DE82-4359-A89F-3DA48DB835BC}" type="presOf" srcId="{9E8BB769-2B78-4E56-9997-7C147840E620}" destId="{53213CA4-AB7A-4F8A-ABF2-180F107170B5}" srcOrd="0" destOrd="0" presId="urn:microsoft.com/office/officeart/2005/8/layout/default"/>
    <dgm:cxn modelId="{07A1BBA2-16C4-4CEE-AD72-6B77A089558B}" srcId="{00D0D441-7B3F-4F67-B7C5-BF2323D52843}" destId="{8E744A60-AEEC-4123-AC9B-06F1B675D346}" srcOrd="2" destOrd="0" parTransId="{3B08FEE2-B2A1-4A89-A49E-6FB99B70FE1C}" sibTransId="{BFD70B84-A6DB-45BB-B5DB-5942C76BE40D}"/>
    <dgm:cxn modelId="{5DCC66A9-DAEB-4CDE-8D9B-7153EB63C188}" srcId="{00D0D441-7B3F-4F67-B7C5-BF2323D52843}" destId="{4AE5CB5B-945B-48D1-89F3-17D8E25AEEA6}" srcOrd="3" destOrd="0" parTransId="{CF5F1EB5-A1CD-49AC-8C98-F81615710336}" sibTransId="{8305CB7B-3BF3-4B9D-8FA5-D365EB00B353}"/>
    <dgm:cxn modelId="{6999CCBA-39F4-4978-8C5C-A2D9751C93CC}" type="presOf" srcId="{8E744A60-AEEC-4123-AC9B-06F1B675D346}" destId="{D4411529-65C4-4C63-82F1-82B55445CFAC}" srcOrd="0" destOrd="0" presId="urn:microsoft.com/office/officeart/2005/8/layout/default"/>
    <dgm:cxn modelId="{0FC2EEBF-5DCA-4653-AB6D-73514D6E485F}" type="presOf" srcId="{00D0D441-7B3F-4F67-B7C5-BF2323D52843}" destId="{BC6D765D-18B3-4F6C-BF61-6E4B2BE4B817}" srcOrd="0" destOrd="0" presId="urn:microsoft.com/office/officeart/2005/8/layout/default"/>
    <dgm:cxn modelId="{87E69ACD-7463-4C58-97C8-132FADBCF0DB}" type="presOf" srcId="{28DC2531-3FF1-4F15-8F8C-5E93D49DE312}" destId="{C44AB0B4-C429-47CF-83F8-1D1E3FE8FC97}" srcOrd="0" destOrd="0" presId="urn:microsoft.com/office/officeart/2005/8/layout/default"/>
    <dgm:cxn modelId="{F7ECC450-B9D4-4A72-88E8-73A8A355D4D6}" type="presParOf" srcId="{BC6D765D-18B3-4F6C-BF61-6E4B2BE4B817}" destId="{33986B65-7ADA-405D-9CFA-70C66505A459}" srcOrd="0" destOrd="0" presId="urn:microsoft.com/office/officeart/2005/8/layout/default"/>
    <dgm:cxn modelId="{1F2899DF-6015-4F33-BA0E-F9078BB0E0AE}" type="presParOf" srcId="{BC6D765D-18B3-4F6C-BF61-6E4B2BE4B817}" destId="{B3544A66-2959-4C2B-9449-3436D69DC0FB}" srcOrd="1" destOrd="0" presId="urn:microsoft.com/office/officeart/2005/8/layout/default"/>
    <dgm:cxn modelId="{D5F321F8-DA45-4245-8663-C7DA64344F11}" type="presParOf" srcId="{BC6D765D-18B3-4F6C-BF61-6E4B2BE4B817}" destId="{53213CA4-AB7A-4F8A-ABF2-180F107170B5}" srcOrd="2" destOrd="0" presId="urn:microsoft.com/office/officeart/2005/8/layout/default"/>
    <dgm:cxn modelId="{43FA99BB-BA61-408E-B31D-6AE2BC3A53B1}" type="presParOf" srcId="{BC6D765D-18B3-4F6C-BF61-6E4B2BE4B817}" destId="{38113C95-B1D6-4E58-97AF-D97B1BFB7BBF}" srcOrd="3" destOrd="0" presId="urn:microsoft.com/office/officeart/2005/8/layout/default"/>
    <dgm:cxn modelId="{9C62849E-8F55-4C15-A4C6-C2DE49C0E7C6}" type="presParOf" srcId="{BC6D765D-18B3-4F6C-BF61-6E4B2BE4B817}" destId="{D4411529-65C4-4C63-82F1-82B55445CFAC}" srcOrd="4" destOrd="0" presId="urn:microsoft.com/office/officeart/2005/8/layout/default"/>
    <dgm:cxn modelId="{B02D4E70-F3F9-4E9F-B6C5-9A4D9E2681F0}" type="presParOf" srcId="{BC6D765D-18B3-4F6C-BF61-6E4B2BE4B817}" destId="{E1E9CC03-0C43-4950-81F3-4965B868C8B3}" srcOrd="5" destOrd="0" presId="urn:microsoft.com/office/officeart/2005/8/layout/default"/>
    <dgm:cxn modelId="{0A6F648D-9631-46E0-B6F3-3002A5BDBA57}" type="presParOf" srcId="{BC6D765D-18B3-4F6C-BF61-6E4B2BE4B817}" destId="{2FEBC4A8-CB92-4370-8C32-6D88FED21F49}" srcOrd="6" destOrd="0" presId="urn:microsoft.com/office/officeart/2005/8/layout/default"/>
    <dgm:cxn modelId="{813BD93F-368C-43BB-B5A7-88AC51B04CA8}" type="presParOf" srcId="{BC6D765D-18B3-4F6C-BF61-6E4B2BE4B817}" destId="{9EDB451C-C5D0-474B-A771-44CE83E59746}" srcOrd="7" destOrd="0" presId="urn:microsoft.com/office/officeart/2005/8/layout/default"/>
    <dgm:cxn modelId="{6F128588-0613-460B-8668-FE19FD23A6CB}" type="presParOf" srcId="{BC6D765D-18B3-4F6C-BF61-6E4B2BE4B817}" destId="{C44AB0B4-C429-47CF-83F8-1D1E3FE8FC97}" srcOrd="8" destOrd="0" presId="urn:microsoft.com/office/officeart/2005/8/layout/default"/>
    <dgm:cxn modelId="{A427105A-82B0-4870-9C6A-0A23E06088FC}" type="presParOf" srcId="{BC6D765D-18B3-4F6C-BF61-6E4B2BE4B817}" destId="{F8840C69-AB15-4113-9D94-01FF9D8FC5A3}" srcOrd="9" destOrd="0" presId="urn:microsoft.com/office/officeart/2005/8/layout/default"/>
    <dgm:cxn modelId="{83FB59D1-DF25-40D8-86B2-1F6E4729038D}" type="presParOf" srcId="{BC6D765D-18B3-4F6C-BF61-6E4B2BE4B817}" destId="{8446E7FD-3228-4BB6-B2E2-0DF525170093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85B950-226A-4B14-8397-32DCC8A6A896}">
      <dsp:nvSpPr>
        <dsp:cNvPr id="0" name=""/>
        <dsp:cNvSpPr/>
      </dsp:nvSpPr>
      <dsp:spPr>
        <a:xfrm>
          <a:off x="2007" y="293633"/>
          <a:ext cx="1592871" cy="9557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Lecturers</a:t>
          </a:r>
          <a:endParaRPr lang="en-US" sz="1800" kern="1200" dirty="0"/>
        </a:p>
      </dsp:txBody>
      <dsp:txXfrm>
        <a:off x="2007" y="293633"/>
        <a:ext cx="1592871" cy="955722"/>
      </dsp:txXfrm>
    </dsp:sp>
    <dsp:sp modelId="{4867EC84-AFD6-4B06-959D-47ECA7EC153A}">
      <dsp:nvSpPr>
        <dsp:cNvPr id="0" name=""/>
        <dsp:cNvSpPr/>
      </dsp:nvSpPr>
      <dsp:spPr>
        <a:xfrm>
          <a:off x="1754166" y="293633"/>
          <a:ext cx="1592871" cy="9557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Teaching assistants</a:t>
          </a:r>
          <a:endParaRPr lang="en-US" sz="1800" kern="1200"/>
        </a:p>
      </dsp:txBody>
      <dsp:txXfrm>
        <a:off x="1754166" y="293633"/>
        <a:ext cx="1592871" cy="955722"/>
      </dsp:txXfrm>
    </dsp:sp>
    <dsp:sp modelId="{D1C727E7-308C-4A5A-8BCA-DB0BB58B2D73}">
      <dsp:nvSpPr>
        <dsp:cNvPr id="0" name=""/>
        <dsp:cNvSpPr/>
      </dsp:nvSpPr>
      <dsp:spPr>
        <a:xfrm>
          <a:off x="3506325" y="293633"/>
          <a:ext cx="1592871" cy="9557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Technical assistants</a:t>
          </a:r>
          <a:endParaRPr lang="en-US" sz="1800" kern="1200"/>
        </a:p>
      </dsp:txBody>
      <dsp:txXfrm>
        <a:off x="3506325" y="293633"/>
        <a:ext cx="1592871" cy="955722"/>
      </dsp:txXfrm>
    </dsp:sp>
    <dsp:sp modelId="{59E44EC3-AC37-4619-B27D-C005EB4D4478}">
      <dsp:nvSpPr>
        <dsp:cNvPr id="0" name=""/>
        <dsp:cNvSpPr/>
      </dsp:nvSpPr>
      <dsp:spPr>
        <a:xfrm>
          <a:off x="5258483" y="293633"/>
          <a:ext cx="1592871" cy="9557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Librarians</a:t>
          </a:r>
          <a:endParaRPr lang="en-US" sz="1800" kern="1200"/>
        </a:p>
      </dsp:txBody>
      <dsp:txXfrm>
        <a:off x="5258483" y="293633"/>
        <a:ext cx="1592871" cy="955722"/>
      </dsp:txXfrm>
    </dsp:sp>
    <dsp:sp modelId="{0D6CFE45-4D51-45DD-A8A0-61F08E301249}">
      <dsp:nvSpPr>
        <dsp:cNvPr id="0" name=""/>
        <dsp:cNvSpPr/>
      </dsp:nvSpPr>
      <dsp:spPr>
        <a:xfrm>
          <a:off x="2007" y="1408643"/>
          <a:ext cx="1592871" cy="9557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Student Support Staff</a:t>
          </a:r>
          <a:endParaRPr lang="en-US" sz="1800" kern="1200"/>
        </a:p>
      </dsp:txBody>
      <dsp:txXfrm>
        <a:off x="2007" y="1408643"/>
        <a:ext cx="1592871" cy="955722"/>
      </dsp:txXfrm>
    </dsp:sp>
    <dsp:sp modelId="{199BBC9A-27BF-44CB-BD29-A2C6D4C74354}">
      <dsp:nvSpPr>
        <dsp:cNvPr id="0" name=""/>
        <dsp:cNvSpPr/>
      </dsp:nvSpPr>
      <dsp:spPr>
        <a:xfrm>
          <a:off x="1754166" y="1408643"/>
          <a:ext cx="1592871" cy="9557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Managers</a:t>
          </a:r>
          <a:endParaRPr lang="en-US" sz="1800" kern="1200"/>
        </a:p>
      </dsp:txBody>
      <dsp:txXfrm>
        <a:off x="1754166" y="1408643"/>
        <a:ext cx="1592871" cy="955722"/>
      </dsp:txXfrm>
    </dsp:sp>
    <dsp:sp modelId="{3C4A0DE2-DA12-48EC-AC20-7F931DE805B3}">
      <dsp:nvSpPr>
        <dsp:cNvPr id="0" name=""/>
        <dsp:cNvSpPr/>
      </dsp:nvSpPr>
      <dsp:spPr>
        <a:xfrm>
          <a:off x="3506325" y="1408643"/>
          <a:ext cx="1592871" cy="9557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Learning Designers</a:t>
          </a:r>
          <a:endParaRPr lang="en-US" sz="1800" kern="1200"/>
        </a:p>
      </dsp:txBody>
      <dsp:txXfrm>
        <a:off x="3506325" y="1408643"/>
        <a:ext cx="1592871" cy="955722"/>
      </dsp:txXfrm>
    </dsp:sp>
    <dsp:sp modelId="{6659D6FE-C641-4FA0-8690-2729007EE875}">
      <dsp:nvSpPr>
        <dsp:cNvPr id="0" name=""/>
        <dsp:cNvSpPr/>
      </dsp:nvSpPr>
      <dsp:spPr>
        <a:xfrm>
          <a:off x="5258483" y="1408643"/>
          <a:ext cx="1592871" cy="9557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Trainers</a:t>
          </a:r>
          <a:endParaRPr lang="en-US" sz="1800" kern="1200" dirty="0"/>
        </a:p>
      </dsp:txBody>
      <dsp:txXfrm>
        <a:off x="5258483" y="1408643"/>
        <a:ext cx="1592871" cy="955722"/>
      </dsp:txXfrm>
    </dsp:sp>
    <dsp:sp modelId="{77FA6CD5-D8CD-48FF-BA11-1208E60E82B7}">
      <dsp:nvSpPr>
        <dsp:cNvPr id="0" name=""/>
        <dsp:cNvSpPr/>
      </dsp:nvSpPr>
      <dsp:spPr>
        <a:xfrm>
          <a:off x="2007" y="2523653"/>
          <a:ext cx="1592871" cy="9557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Professional Service Staff</a:t>
          </a:r>
        </a:p>
      </dsp:txBody>
      <dsp:txXfrm>
        <a:off x="2007" y="2523653"/>
        <a:ext cx="1592871" cy="955722"/>
      </dsp:txXfrm>
    </dsp:sp>
    <dsp:sp modelId="{035B759D-B731-434D-86B5-348AA0553002}">
      <dsp:nvSpPr>
        <dsp:cNvPr id="0" name=""/>
        <dsp:cNvSpPr/>
      </dsp:nvSpPr>
      <dsp:spPr>
        <a:xfrm>
          <a:off x="1754166" y="2523653"/>
          <a:ext cx="1592871" cy="9557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Leaders</a:t>
          </a:r>
          <a:endParaRPr lang="en-US" sz="1800" kern="1200"/>
        </a:p>
      </dsp:txBody>
      <dsp:txXfrm>
        <a:off x="1754166" y="2523653"/>
        <a:ext cx="1592871" cy="955722"/>
      </dsp:txXfrm>
    </dsp:sp>
    <dsp:sp modelId="{AF84ED56-38B6-4F6A-9151-63BEB51C887E}">
      <dsp:nvSpPr>
        <dsp:cNvPr id="0" name=""/>
        <dsp:cNvSpPr/>
      </dsp:nvSpPr>
      <dsp:spPr>
        <a:xfrm>
          <a:off x="3506325" y="2523653"/>
          <a:ext cx="1592871" cy="9557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Researchers with teaching responsibilities</a:t>
          </a:r>
          <a:endParaRPr lang="en-US" sz="1800" kern="1200"/>
        </a:p>
      </dsp:txBody>
      <dsp:txXfrm>
        <a:off x="3506325" y="2523653"/>
        <a:ext cx="1592871" cy="955722"/>
      </dsp:txXfrm>
    </dsp:sp>
    <dsp:sp modelId="{DA466643-EAF2-46E5-8E99-616ACDBE340D}">
      <dsp:nvSpPr>
        <dsp:cNvPr id="0" name=""/>
        <dsp:cNvSpPr/>
      </dsp:nvSpPr>
      <dsp:spPr>
        <a:xfrm>
          <a:off x="5258483" y="2523653"/>
          <a:ext cx="1592871" cy="9557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And anyone who trains HE staff!</a:t>
          </a:r>
          <a:endParaRPr lang="en-US" sz="1800" kern="1200"/>
        </a:p>
      </dsp:txBody>
      <dsp:txXfrm>
        <a:off x="5258483" y="2523653"/>
        <a:ext cx="1592871" cy="95572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4A491B-847A-40C5-ADF9-EEC96DA8A0F0}">
      <dsp:nvSpPr>
        <dsp:cNvPr id="0" name=""/>
        <dsp:cNvSpPr/>
      </dsp:nvSpPr>
      <dsp:spPr>
        <a:xfrm>
          <a:off x="0" y="2878"/>
          <a:ext cx="5157787" cy="61313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297E0E-47EE-403A-BE5F-AFF7658D7A85}">
      <dsp:nvSpPr>
        <dsp:cNvPr id="0" name=""/>
        <dsp:cNvSpPr/>
      </dsp:nvSpPr>
      <dsp:spPr>
        <a:xfrm>
          <a:off x="185474" y="140834"/>
          <a:ext cx="337226" cy="33722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E8D9A3-892F-48E4-B595-101C496EDBEE}">
      <dsp:nvSpPr>
        <dsp:cNvPr id="0" name=""/>
        <dsp:cNvSpPr/>
      </dsp:nvSpPr>
      <dsp:spPr>
        <a:xfrm>
          <a:off x="708174" y="2878"/>
          <a:ext cx="4449612" cy="613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890" tIns="64890" rIns="64890" bIns="6489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Questionnaires</a:t>
          </a:r>
          <a:endParaRPr lang="en-US" sz="1500" kern="1200"/>
        </a:p>
      </dsp:txBody>
      <dsp:txXfrm>
        <a:off x="708174" y="2878"/>
        <a:ext cx="4449612" cy="613138"/>
      </dsp:txXfrm>
    </dsp:sp>
    <dsp:sp modelId="{B49B005B-672F-468A-9D07-AB436EA371CE}">
      <dsp:nvSpPr>
        <dsp:cNvPr id="0" name=""/>
        <dsp:cNvSpPr/>
      </dsp:nvSpPr>
      <dsp:spPr>
        <a:xfrm>
          <a:off x="0" y="769301"/>
          <a:ext cx="5157787" cy="61313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8BF82C-F106-42F5-8699-12B9CD2AE2E0}">
      <dsp:nvSpPr>
        <dsp:cNvPr id="0" name=""/>
        <dsp:cNvSpPr/>
      </dsp:nvSpPr>
      <dsp:spPr>
        <a:xfrm>
          <a:off x="185474" y="907257"/>
          <a:ext cx="337226" cy="33722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3601A0-6677-4AE8-BE81-7F406AC9C1FF}">
      <dsp:nvSpPr>
        <dsp:cNvPr id="0" name=""/>
        <dsp:cNvSpPr/>
      </dsp:nvSpPr>
      <dsp:spPr>
        <a:xfrm>
          <a:off x="708174" y="769301"/>
          <a:ext cx="4449612" cy="613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890" tIns="64890" rIns="64890" bIns="6489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Colleagues </a:t>
          </a:r>
          <a:endParaRPr lang="en-US" sz="1500" kern="1200"/>
        </a:p>
      </dsp:txBody>
      <dsp:txXfrm>
        <a:off x="708174" y="769301"/>
        <a:ext cx="4449612" cy="613138"/>
      </dsp:txXfrm>
    </dsp:sp>
    <dsp:sp modelId="{4F0CD836-9383-438E-ADB9-0597188DB6D3}">
      <dsp:nvSpPr>
        <dsp:cNvPr id="0" name=""/>
        <dsp:cNvSpPr/>
      </dsp:nvSpPr>
      <dsp:spPr>
        <a:xfrm>
          <a:off x="0" y="1535724"/>
          <a:ext cx="5157787" cy="61313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D32BF5-2D74-4B70-825B-6D8AD46FA867}">
      <dsp:nvSpPr>
        <dsp:cNvPr id="0" name=""/>
        <dsp:cNvSpPr/>
      </dsp:nvSpPr>
      <dsp:spPr>
        <a:xfrm>
          <a:off x="185474" y="1673680"/>
          <a:ext cx="337226" cy="33722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045A28-C193-464F-B79D-50EDDE6BC995}">
      <dsp:nvSpPr>
        <dsp:cNvPr id="0" name=""/>
        <dsp:cNvSpPr/>
      </dsp:nvSpPr>
      <dsp:spPr>
        <a:xfrm>
          <a:off x="708174" y="1535724"/>
          <a:ext cx="4449612" cy="613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890" tIns="64890" rIns="64890" bIns="6489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Data (failure rates, academic misconduct, mark average and spread)</a:t>
          </a:r>
          <a:endParaRPr lang="en-US" sz="1500" kern="1200"/>
        </a:p>
      </dsp:txBody>
      <dsp:txXfrm>
        <a:off x="708174" y="1535724"/>
        <a:ext cx="4449612" cy="613138"/>
      </dsp:txXfrm>
    </dsp:sp>
    <dsp:sp modelId="{DAB154D5-D701-4532-916C-2C64BDD3C6B3}">
      <dsp:nvSpPr>
        <dsp:cNvPr id="0" name=""/>
        <dsp:cNvSpPr/>
      </dsp:nvSpPr>
      <dsp:spPr>
        <a:xfrm>
          <a:off x="0" y="2302147"/>
          <a:ext cx="5157787" cy="61313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A4B6AD-1238-420E-9E48-02DE575A0CBA}">
      <dsp:nvSpPr>
        <dsp:cNvPr id="0" name=""/>
        <dsp:cNvSpPr/>
      </dsp:nvSpPr>
      <dsp:spPr>
        <a:xfrm>
          <a:off x="185474" y="2440104"/>
          <a:ext cx="337226" cy="33722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51E3C8-FBE3-4F1B-B41A-825BEB82D10C}">
      <dsp:nvSpPr>
        <dsp:cNvPr id="0" name=""/>
        <dsp:cNvSpPr/>
      </dsp:nvSpPr>
      <dsp:spPr>
        <a:xfrm>
          <a:off x="708174" y="2302147"/>
          <a:ext cx="4449612" cy="613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890" tIns="64890" rIns="64890" bIns="6489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Informal comments </a:t>
          </a:r>
          <a:endParaRPr lang="en-US" sz="1500" kern="1200"/>
        </a:p>
      </dsp:txBody>
      <dsp:txXfrm>
        <a:off x="708174" y="2302147"/>
        <a:ext cx="4449612" cy="613138"/>
      </dsp:txXfrm>
    </dsp:sp>
    <dsp:sp modelId="{EAA51233-8C05-40D3-AA1F-69B04A64CFE5}">
      <dsp:nvSpPr>
        <dsp:cNvPr id="0" name=""/>
        <dsp:cNvSpPr/>
      </dsp:nvSpPr>
      <dsp:spPr>
        <a:xfrm>
          <a:off x="0" y="3068570"/>
          <a:ext cx="5157787" cy="61313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1EB3A7-4219-4F84-A4EA-FDDD35B43B44}">
      <dsp:nvSpPr>
        <dsp:cNvPr id="0" name=""/>
        <dsp:cNvSpPr/>
      </dsp:nvSpPr>
      <dsp:spPr>
        <a:xfrm>
          <a:off x="185474" y="3206527"/>
          <a:ext cx="337226" cy="33722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80BE66-1153-4EC3-A798-6A87D183CA3D}">
      <dsp:nvSpPr>
        <dsp:cNvPr id="0" name=""/>
        <dsp:cNvSpPr/>
      </dsp:nvSpPr>
      <dsp:spPr>
        <a:xfrm>
          <a:off x="708174" y="3068570"/>
          <a:ext cx="4449612" cy="613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890" tIns="64890" rIns="64890" bIns="6489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Questions</a:t>
          </a:r>
          <a:endParaRPr lang="en-US" sz="1500" kern="1200"/>
        </a:p>
      </dsp:txBody>
      <dsp:txXfrm>
        <a:off x="708174" y="3068570"/>
        <a:ext cx="4449612" cy="61313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0BD79E-273A-4419-87C5-14B1516B59F4}">
      <dsp:nvSpPr>
        <dsp:cNvPr id="0" name=""/>
        <dsp:cNvSpPr/>
      </dsp:nvSpPr>
      <dsp:spPr>
        <a:xfrm>
          <a:off x="485058" y="800472"/>
          <a:ext cx="4404860" cy="4404860"/>
        </a:xfrm>
        <a:prstGeom prst="pie">
          <a:avLst>
            <a:gd name="adj1" fmla="val 16200000"/>
            <a:gd name="adj2" fmla="val 198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Academic Quality Handbook</a:t>
          </a:r>
        </a:p>
      </dsp:txBody>
      <dsp:txXfrm>
        <a:off x="2734683" y="1272421"/>
        <a:ext cx="1284750" cy="943898"/>
      </dsp:txXfrm>
    </dsp:sp>
    <dsp:sp modelId="{C42982A2-0269-4F1A-BE68-30FC58EAA47B}">
      <dsp:nvSpPr>
        <dsp:cNvPr id="0" name=""/>
        <dsp:cNvSpPr/>
      </dsp:nvSpPr>
      <dsp:spPr>
        <a:xfrm>
          <a:off x="353961" y="1027532"/>
          <a:ext cx="4404860" cy="4404860"/>
        </a:xfrm>
        <a:prstGeom prst="pie">
          <a:avLst>
            <a:gd name="adj1" fmla="val 19800000"/>
            <a:gd name="adj2" fmla="val 18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Subject Benchmark Statements</a:t>
          </a:r>
        </a:p>
      </dsp:txBody>
      <dsp:txXfrm>
        <a:off x="3369193" y="2784232"/>
        <a:ext cx="1331945" cy="891459"/>
      </dsp:txXfrm>
    </dsp:sp>
    <dsp:sp modelId="{3220343C-30E5-4C3D-A330-560546E39AE7}">
      <dsp:nvSpPr>
        <dsp:cNvPr id="0" name=""/>
        <dsp:cNvSpPr/>
      </dsp:nvSpPr>
      <dsp:spPr>
        <a:xfrm>
          <a:off x="353961" y="1027532"/>
          <a:ext cx="4404860" cy="4404860"/>
        </a:xfrm>
        <a:prstGeom prst="pie">
          <a:avLst>
            <a:gd name="adj1" fmla="val 18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Professional Body requirements</a:t>
          </a:r>
        </a:p>
      </dsp:txBody>
      <dsp:txXfrm>
        <a:off x="2603586" y="4016544"/>
        <a:ext cx="1284750" cy="943898"/>
      </dsp:txXfrm>
    </dsp:sp>
    <dsp:sp modelId="{B2C50CCC-6C1C-42B7-B2E5-9DCEDA40D03B}">
      <dsp:nvSpPr>
        <dsp:cNvPr id="0" name=""/>
        <dsp:cNvSpPr/>
      </dsp:nvSpPr>
      <dsp:spPr>
        <a:xfrm>
          <a:off x="353961" y="1027532"/>
          <a:ext cx="4404860" cy="4404860"/>
        </a:xfrm>
        <a:prstGeom prst="pie">
          <a:avLst>
            <a:gd name="adj1" fmla="val 5400000"/>
            <a:gd name="adj2" fmla="val 90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External Examination</a:t>
          </a:r>
        </a:p>
      </dsp:txBody>
      <dsp:txXfrm>
        <a:off x="1224446" y="4016544"/>
        <a:ext cx="1284750" cy="943898"/>
      </dsp:txXfrm>
    </dsp:sp>
    <dsp:sp modelId="{7D7C22C4-EEFA-4D50-A41E-E7EE12816CB9}">
      <dsp:nvSpPr>
        <dsp:cNvPr id="0" name=""/>
        <dsp:cNvSpPr/>
      </dsp:nvSpPr>
      <dsp:spPr>
        <a:xfrm>
          <a:off x="353961" y="1027532"/>
          <a:ext cx="4404860" cy="4404860"/>
        </a:xfrm>
        <a:prstGeom prst="pie">
          <a:avLst>
            <a:gd name="adj1" fmla="val 9000000"/>
            <a:gd name="adj2" fmla="val 126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Qualification Frameworks</a:t>
          </a:r>
        </a:p>
      </dsp:txBody>
      <dsp:txXfrm>
        <a:off x="422132" y="2784232"/>
        <a:ext cx="1331945" cy="891459"/>
      </dsp:txXfrm>
    </dsp:sp>
    <dsp:sp modelId="{66C76401-C1B3-4AA0-9505-70914A7C061C}">
      <dsp:nvSpPr>
        <dsp:cNvPr id="0" name=""/>
        <dsp:cNvSpPr/>
      </dsp:nvSpPr>
      <dsp:spPr>
        <a:xfrm>
          <a:off x="353961" y="1027532"/>
          <a:ext cx="4404860" cy="4404860"/>
        </a:xfrm>
        <a:prstGeom prst="pie">
          <a:avLst>
            <a:gd name="adj1" fmla="val 126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QAA documents</a:t>
          </a:r>
        </a:p>
      </dsp:txBody>
      <dsp:txXfrm>
        <a:off x="1224446" y="1499481"/>
        <a:ext cx="1284750" cy="94389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986B65-7ADA-405D-9CFA-70C66505A459}">
      <dsp:nvSpPr>
        <dsp:cNvPr id="0" name=""/>
        <dsp:cNvSpPr/>
      </dsp:nvSpPr>
      <dsp:spPr>
        <a:xfrm>
          <a:off x="645856" y="1306"/>
          <a:ext cx="1840987" cy="11045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Quality!</a:t>
          </a:r>
        </a:p>
      </dsp:txBody>
      <dsp:txXfrm>
        <a:off x="645856" y="1306"/>
        <a:ext cx="1840987" cy="1104592"/>
      </dsp:txXfrm>
    </dsp:sp>
    <dsp:sp modelId="{53213CA4-AB7A-4F8A-ABF2-180F107170B5}">
      <dsp:nvSpPr>
        <dsp:cNvPr id="0" name=""/>
        <dsp:cNvSpPr/>
      </dsp:nvSpPr>
      <dsp:spPr>
        <a:xfrm>
          <a:off x="2670942" y="1306"/>
          <a:ext cx="1840987" cy="11045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Feedback and feedforward</a:t>
          </a:r>
        </a:p>
      </dsp:txBody>
      <dsp:txXfrm>
        <a:off x="2670942" y="1306"/>
        <a:ext cx="1840987" cy="1104592"/>
      </dsp:txXfrm>
    </dsp:sp>
    <dsp:sp modelId="{D4411529-65C4-4C63-82F1-82B55445CFAC}">
      <dsp:nvSpPr>
        <dsp:cNvPr id="0" name=""/>
        <dsp:cNvSpPr/>
      </dsp:nvSpPr>
      <dsp:spPr>
        <a:xfrm>
          <a:off x="645856" y="1289997"/>
          <a:ext cx="1840987" cy="11045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Formal and informal feedback/forward</a:t>
          </a:r>
        </a:p>
      </dsp:txBody>
      <dsp:txXfrm>
        <a:off x="645856" y="1289997"/>
        <a:ext cx="1840987" cy="1104592"/>
      </dsp:txXfrm>
    </dsp:sp>
    <dsp:sp modelId="{2FEBC4A8-CB92-4370-8C32-6D88FED21F49}">
      <dsp:nvSpPr>
        <dsp:cNvPr id="0" name=""/>
        <dsp:cNvSpPr/>
      </dsp:nvSpPr>
      <dsp:spPr>
        <a:xfrm>
          <a:off x="2670942" y="1289997"/>
          <a:ext cx="1840987" cy="11045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Summative and formative assessments</a:t>
          </a:r>
        </a:p>
      </dsp:txBody>
      <dsp:txXfrm>
        <a:off x="2670942" y="1289997"/>
        <a:ext cx="1840987" cy="1104592"/>
      </dsp:txXfrm>
    </dsp:sp>
    <dsp:sp modelId="{C44AB0B4-C429-47CF-83F8-1D1E3FE8FC97}">
      <dsp:nvSpPr>
        <dsp:cNvPr id="0" name=""/>
        <dsp:cNvSpPr/>
      </dsp:nvSpPr>
      <dsp:spPr>
        <a:xfrm>
          <a:off x="645856" y="2578688"/>
          <a:ext cx="1840987" cy="11045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Feedback takes many forms</a:t>
          </a:r>
        </a:p>
      </dsp:txBody>
      <dsp:txXfrm>
        <a:off x="645856" y="2578688"/>
        <a:ext cx="1840987" cy="1104592"/>
      </dsp:txXfrm>
    </dsp:sp>
    <dsp:sp modelId="{8446E7FD-3228-4BB6-B2E2-0DF525170093}">
      <dsp:nvSpPr>
        <dsp:cNvPr id="0" name=""/>
        <dsp:cNvSpPr/>
      </dsp:nvSpPr>
      <dsp:spPr>
        <a:xfrm>
          <a:off x="2670942" y="2578688"/>
          <a:ext cx="1840987" cy="11045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Assessment is important, not just feedback</a:t>
          </a:r>
        </a:p>
      </dsp:txBody>
      <dsp:txXfrm>
        <a:off x="2670942" y="2578688"/>
        <a:ext cx="1840987" cy="11045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DFA622-4F00-BF3D-E364-78DF40A953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A0507E-7949-2D7E-54AE-9FC105E08D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94906-9F5F-AAE3-CC9B-7980F903E1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E64BE-8B8C-4E55-8433-734DFEB715DC}" type="datetimeFigureOut">
              <a:rPr lang="en-GB" smtClean="0"/>
              <a:t>01/09/2022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C27C00-4A9E-7041-0396-44D81725B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7B49D1-FA8B-78D3-5502-4F2270738D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BAD4A-7FA1-46D7-AC7B-0F2381291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772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C3FA0-5412-6A78-6787-810F14015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9A490-EA56-964D-69D2-A259B214C1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B847C5-2EA9-3AD7-2FDE-BBC954D684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E64BE-8B8C-4E55-8433-734DFEB715DC}" type="datetimeFigureOut">
              <a:rPr lang="en-GB" smtClean="0"/>
              <a:t>01/09/2022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F9A551-9E5B-1C9F-8F21-6FD5C24BE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22AB06-0AF3-5012-1A82-E73B9987E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BAD4A-7FA1-46D7-AC7B-0F2381291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720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59C1A-3C2C-A065-671F-7B177BEA7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FBE1A1-4D0A-FD63-4957-BC7C83BC30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F366D7-DAEB-4058-44DF-3745175B43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E64BE-8B8C-4E55-8433-734DFEB715DC}" type="datetimeFigureOut">
              <a:rPr lang="en-GB" smtClean="0"/>
              <a:t>01/09/2022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B6FF7A-2B5B-DDE7-90E3-59D2C387AD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95001E-2E35-E9F4-0D58-485274022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BAD4A-7FA1-46D7-AC7B-0F2381291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727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7E76A-5733-0998-B766-DBEFC4876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8E0D07-FB9A-AE51-66EB-242E705ECF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B4AF08-A023-474F-FF73-13B7BB019E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360442-D450-F9BC-EE67-023AEF0C06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E64BE-8B8C-4E55-8433-734DFEB715DC}" type="datetimeFigureOut">
              <a:rPr lang="en-GB" smtClean="0"/>
              <a:t>01/09/2022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F3733B-1458-C2A5-317A-1E6F57943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0F0C3F-4205-A2B1-BD06-A503D4AB4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BAD4A-7FA1-46D7-AC7B-0F2381291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123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101CF0-5A62-4580-3529-240056B38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418901-6D30-7BE3-0D1C-A681B9D9B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349CF9-F122-9506-99A1-4191024A32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7B8A71-631B-8174-E7ED-76F78DF057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8BAD26-D84A-1543-86D6-A5DF8B793F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4177BA4-370F-4134-D283-E0BC37F63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E64BE-8B8C-4E55-8433-734DFEB715DC}" type="datetimeFigureOut">
              <a:rPr lang="en-GB" smtClean="0"/>
              <a:t>01/09/2022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1570BDA-A47E-C3D5-2015-F7593B889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634E98-4B76-6704-8098-93884BAFD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BAD4A-7FA1-46D7-AC7B-0F2381291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465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83DEC9-3A49-4CC3-7654-3BCB2D9B2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559FA6-8A11-F0D3-F4F2-B1A85B677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E64BE-8B8C-4E55-8433-734DFEB715DC}" type="datetimeFigureOut">
              <a:rPr lang="en-GB" smtClean="0"/>
              <a:t>01/09/2022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55A5AA-478F-085A-9B92-CA506AA41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13CBE4-06D3-1700-B200-03FD375E4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BAD4A-7FA1-46D7-AC7B-0F2381291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94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5AB4B86-9248-39B2-C565-8887EFBC3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E64BE-8B8C-4E55-8433-734DFEB715DC}" type="datetimeFigureOut">
              <a:rPr lang="en-GB" smtClean="0"/>
              <a:t>01/09/2022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49F4BD-C21B-B075-EBA5-E1C2288BBB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0E4C34-71C1-81AC-0FA2-CA4AD8E034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BAD4A-7FA1-46D7-AC7B-0F2381291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453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5E57B7-568A-1B8B-F6FE-94A1D7A33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6DEA4D-CCB0-D2EF-8172-1AE72949E2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0AB719-DED7-F245-6DE0-78E38ECBA8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3C59CB-D8B3-EEFE-33E9-B08E55F7C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E64BE-8B8C-4E55-8433-734DFEB715DC}" type="datetimeFigureOut">
              <a:rPr lang="en-GB" smtClean="0"/>
              <a:t>01/09/2022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931DD9-74F8-4ACA-667F-9A62839E8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44E915-F0F5-0D88-5CC0-172096166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BAD4A-7FA1-46D7-AC7B-0F2381291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341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83365-9795-5C44-E327-497DF134F2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9A1A950-F930-1EAE-E673-87B4F08BC6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F508E1-7161-8794-66BA-BA1615FF56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0115F1-535E-8245-A8A5-6A290DA06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E64BE-8B8C-4E55-8433-734DFEB715DC}" type="datetimeFigureOut">
              <a:rPr lang="en-GB" smtClean="0"/>
              <a:t>01/09/2022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1F9440-E6E7-7F75-A649-A260A4FAD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1B57DB-6BC4-337B-919E-70CD5BEC3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BAD4A-7FA1-46D7-AC7B-0F2381291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552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BA8AC-B4AA-E84C-2DA9-49AE01DF8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B69C60-F815-CDE2-0215-E550DD7847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51EC60-0E40-0D69-A119-8B77DD637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E64BE-8B8C-4E55-8433-734DFEB715DC}" type="datetimeFigureOut">
              <a:rPr lang="en-GB" smtClean="0"/>
              <a:t>01/09/2022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79D232-0DF2-A399-A339-C5BD5FE4D8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6C0212-32EF-020B-AFAE-7207A3CE2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BAD4A-7FA1-46D7-AC7B-0F2381291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670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AC2364-63D9-EA0E-0E3D-04AAF845F0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3E8DAB-06C9-049F-6F53-ECE34A2B78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4CA207-38BA-DBC0-83BA-C78CDACB9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E64BE-8B8C-4E55-8433-734DFEB715DC}" type="datetimeFigureOut">
              <a:rPr lang="en-GB" smtClean="0"/>
              <a:t>01/09/2022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EC7BCE-A46E-C8F6-6AA9-09E017195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0CB97F-04FD-5159-0227-044E7B746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BAD4A-7FA1-46D7-AC7B-0F2381291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969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336100-3D38-FF8E-F4D6-261FA690B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2F8AA9-B292-E72C-CD87-E4EE019BF7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512033-CD94-4D02-EF70-AC841A8ED4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1E64BE-8B8C-4E55-8433-734DFEB715DC}" type="datetimeFigureOut">
              <a:rPr lang="en-GB" smtClean="0"/>
              <a:t>01/09/2022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C37B5A-F935-C3D6-50D5-001E4CA5BB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234080-C65E-E292-1D3B-7863375B19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CBAD4A-7FA1-46D7-AC7B-0F2381291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22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26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29.svg"/><Relationship Id="rId7" Type="http://schemas.openxmlformats.org/officeDocument/2006/relationships/diagramColors" Target="../diagrams/colors3.xm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sv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33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4" descr="Kettlebells on the floor">
            <a:extLst>
              <a:ext uri="{FF2B5EF4-FFF2-40B4-BE49-F238E27FC236}">
                <a16:creationId xmlns:a16="http://schemas.microsoft.com/office/drawing/2014/main" id="{1E20E7CC-279D-096B-C1B6-2E04DE367F7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9091" r="-2" b="6512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8722070-26C3-6B58-9B1A-4301F78A74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Training unit on the </a:t>
            </a:r>
            <a:br>
              <a:rPr lang="en-GB">
                <a:solidFill>
                  <a:srgbClr val="FFFFFF"/>
                </a:solidFill>
                <a:cs typeface="Calibri Light"/>
              </a:rPr>
            </a:br>
            <a:r>
              <a:rPr lang="en-GB">
                <a:solidFill>
                  <a:srgbClr val="FFFFFF"/>
                </a:solidFill>
              </a:rPr>
              <a:t>UKPSF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F5B1E5-1806-EF02-D1AD-039D2C28FF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en-GB" sz="1700">
                <a:solidFill>
                  <a:srgbClr val="FFFFFF"/>
                </a:solidFill>
              </a:rPr>
              <a:t>The UK Professional Standards Framework</a:t>
            </a:r>
          </a:p>
          <a:p>
            <a:r>
              <a:rPr lang="en-GB" sz="1700">
                <a:solidFill>
                  <a:srgbClr val="FFFFFF"/>
                </a:solidFill>
              </a:rPr>
              <a:t>for teaching and supporting learning </a:t>
            </a:r>
          </a:p>
          <a:p>
            <a:r>
              <a:rPr lang="en-GB" sz="1700">
                <a:solidFill>
                  <a:srgbClr val="FFFFFF"/>
                </a:solidFill>
              </a:rPr>
              <a:t>in higher education</a:t>
            </a:r>
          </a:p>
        </p:txBody>
      </p:sp>
    </p:spTree>
    <p:extLst>
      <p:ext uri="{BB962C8B-B14F-4D97-AF65-F5344CB8AC3E}">
        <p14:creationId xmlns:p14="http://schemas.microsoft.com/office/powerpoint/2010/main" val="7265094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8CB047-F549-950A-7740-1873CE1A3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sz="5400"/>
              <a:t>What is the PSF and what does it do?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EBC095-D7B5-6FE1-5979-5B9DB3149E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GB" sz="2200"/>
              <a:t>A </a:t>
            </a:r>
            <a:r>
              <a:rPr lang="en-GB" sz="2200" b="1"/>
              <a:t>globally-recognised</a:t>
            </a:r>
            <a:r>
              <a:rPr lang="en-GB" sz="2200"/>
              <a:t> framework for benchmarking success within HE teaching and learning</a:t>
            </a:r>
          </a:p>
          <a:p>
            <a:r>
              <a:rPr lang="en-GB" sz="2200"/>
              <a:t>E</a:t>
            </a:r>
            <a:r>
              <a:rPr lang="en-GB" sz="2200" b="0" i="0">
                <a:effectLst/>
              </a:rPr>
              <a:t>nables </a:t>
            </a:r>
            <a:r>
              <a:rPr lang="en-GB" sz="2200" b="1" i="0">
                <a:effectLst/>
              </a:rPr>
              <a:t>enhancement</a:t>
            </a:r>
          </a:p>
          <a:p>
            <a:r>
              <a:rPr lang="en-GB" sz="2200" b="1"/>
              <a:t>R</a:t>
            </a:r>
            <a:r>
              <a:rPr lang="en-GB" sz="2200" b="1" i="0">
                <a:effectLst/>
              </a:rPr>
              <a:t>aising the profile </a:t>
            </a:r>
            <a:r>
              <a:rPr lang="en-GB" sz="2200" b="0" i="0">
                <a:effectLst/>
              </a:rPr>
              <a:t>of teaching and learning in HE. </a:t>
            </a:r>
          </a:p>
          <a:p>
            <a:r>
              <a:rPr lang="en-GB" sz="2200" b="0" i="0">
                <a:effectLst/>
              </a:rPr>
              <a:t>Over </a:t>
            </a:r>
            <a:r>
              <a:rPr lang="en-GB" sz="2200" b="1" i="0">
                <a:effectLst/>
              </a:rPr>
              <a:t>150,000 staff in over 100 different countries </a:t>
            </a:r>
            <a:r>
              <a:rPr lang="en-GB" sz="2200" b="0" i="0">
                <a:effectLst/>
              </a:rPr>
              <a:t>have had their individual teaching practice recognised through the Fellowship scheme, underpinned by the PSF. </a:t>
            </a:r>
            <a:endParaRPr lang="en-GB" sz="2200"/>
          </a:p>
        </p:txBody>
      </p:sp>
    </p:spTree>
    <p:extLst>
      <p:ext uri="{BB962C8B-B14F-4D97-AF65-F5344CB8AC3E}">
        <p14:creationId xmlns:p14="http://schemas.microsoft.com/office/powerpoint/2010/main" val="14572712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CF1793-7942-C60A-16B5-FC6F315E1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Aims of the UKPSF</a:t>
            </a:r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6DBE88-5617-5D33-C50B-B4EE0B6496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r>
              <a:rPr lang="en-GB" sz="2200"/>
              <a:t>Supports CPD</a:t>
            </a:r>
          </a:p>
          <a:p>
            <a:r>
              <a:rPr lang="en-GB" sz="2200"/>
              <a:t>Fosters development, innovation and creativity</a:t>
            </a:r>
          </a:p>
          <a:p>
            <a:r>
              <a:rPr lang="en-GB" sz="2200"/>
              <a:t>Demonstrates the professionalism of staff</a:t>
            </a:r>
          </a:p>
          <a:p>
            <a:r>
              <a:rPr lang="en-GB" sz="2200"/>
              <a:t>Acknowledges the variety and quality of teaching and learning</a:t>
            </a:r>
          </a:p>
          <a:p>
            <a:r>
              <a:rPr lang="en-GB" sz="2200"/>
              <a:t>Facilitates the Recognition of practice in teaching and learning</a:t>
            </a:r>
          </a:p>
        </p:txBody>
      </p:sp>
      <p:pic>
        <p:nvPicPr>
          <p:cNvPr id="5" name="Picture 4" descr="Indoor wood stairs leading up">
            <a:extLst>
              <a:ext uri="{FF2B5EF4-FFF2-40B4-BE49-F238E27FC236}">
                <a16:creationId xmlns:a16="http://schemas.microsoft.com/office/drawing/2014/main" id="{0A9F2017-7F48-31BA-F81C-FE6903D7CCE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67" r="13479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44564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olleagues huddle">
            <a:extLst>
              <a:ext uri="{FF2B5EF4-FFF2-40B4-BE49-F238E27FC236}">
                <a16:creationId xmlns:a16="http://schemas.microsoft.com/office/drawing/2014/main" id="{B5D01264-0E89-2504-5A15-77316E74925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34" r="9091" b="775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6C7B4A1-154A-4DF0-AC46-F88D75A2E0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6"/>
            <a:ext cx="7197772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E5734E-CD41-227B-9765-CE662DBCBC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804" y="640263"/>
            <a:ext cx="6619811" cy="1344975"/>
          </a:xfrm>
        </p:spPr>
        <p:txBody>
          <a:bodyPr>
            <a:normAutofit/>
          </a:bodyPr>
          <a:lstStyle/>
          <a:p>
            <a:r>
              <a:rPr lang="en-GB" sz="4000">
                <a:effectLst/>
                <a:latin typeface="Calibri" panose="020F0502020204030204" pitchFamily="34" charset="0"/>
              </a:rPr>
              <a:t>Who is the UKPSF for?</a:t>
            </a:r>
            <a:endParaRPr lang="en-GB" sz="4000"/>
          </a:p>
        </p:txBody>
      </p:sp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41D6F88B-644F-A23E-5542-4673DB491D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0045908"/>
              </p:ext>
            </p:extLst>
          </p:nvPr>
        </p:nvGraphicFramePr>
        <p:xfrm>
          <a:off x="594109" y="2121763"/>
          <a:ext cx="6853363" cy="37730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0BFEF05-23AC-604F-DE10-30AC80096376}"/>
              </a:ext>
            </a:extLst>
          </p:cNvPr>
          <p:cNvSpPr txBox="1"/>
          <p:nvPr/>
        </p:nvSpPr>
        <p:spPr>
          <a:xfrm>
            <a:off x="51759" y="5894773"/>
            <a:ext cx="11588151" cy="70788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4000" b="1" dirty="0">
                <a:effectLst/>
                <a:latin typeface="Calibri" panose="020F0502020204030204" pitchFamily="34" charset="0"/>
              </a:rPr>
              <a:t>Everyone</a:t>
            </a:r>
            <a:r>
              <a:rPr lang="en-GB" sz="4000" dirty="0">
                <a:effectLst/>
                <a:latin typeface="Calibri" panose="020F0502020204030204" pitchFamily="34" charset="0"/>
              </a:rPr>
              <a:t> who teaches or supports learning in HE</a:t>
            </a:r>
          </a:p>
        </p:txBody>
      </p:sp>
    </p:spTree>
    <p:extLst>
      <p:ext uri="{BB962C8B-B14F-4D97-AF65-F5344CB8AC3E}">
        <p14:creationId xmlns:p14="http://schemas.microsoft.com/office/powerpoint/2010/main" val="13965777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F4022A-5695-B800-CA64-3F9BB62A7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3 Dimensions of the PSF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1AB557F-A754-6B50-D1CA-AC4D99DFCB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2598" t="19106" r="23127" b="9922"/>
          <a:stretch/>
        </p:blipFill>
        <p:spPr>
          <a:xfrm>
            <a:off x="4315075" y="2945"/>
            <a:ext cx="7749356" cy="679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5755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2349FE-CA28-D22A-8D63-CA6D12BC78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Professional Values</a:t>
            </a:r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8C24A8-8E22-8149-F194-1C3C591C42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GB" sz="1800" dirty="0"/>
              <a:t>V1 Respect individual learners and diverse learning communities </a:t>
            </a:r>
            <a:endParaRPr lang="en-GB" sz="1800" dirty="0">
              <a:cs typeface="Calibri"/>
            </a:endParaRPr>
          </a:p>
          <a:p>
            <a:r>
              <a:rPr lang="en-GB" sz="1800" dirty="0"/>
              <a:t>V2 Promote participation in higher education and equality of opportunity for learners </a:t>
            </a:r>
            <a:endParaRPr lang="en-GB" sz="1800" dirty="0">
              <a:cs typeface="Calibri"/>
            </a:endParaRPr>
          </a:p>
          <a:p>
            <a:r>
              <a:rPr lang="en-GB" sz="1800" dirty="0"/>
              <a:t>V3 Use evidence-informed approaches and the outcomes from research, scholarship and continuing professional development </a:t>
            </a:r>
            <a:endParaRPr lang="en-GB" sz="1800" dirty="0">
              <a:cs typeface="Calibri"/>
            </a:endParaRPr>
          </a:p>
          <a:p>
            <a:r>
              <a:rPr lang="en-GB" sz="1800" dirty="0"/>
              <a:t>V4 Acknowledge the wider context in which higher education operates recognising the implications for professional practice </a:t>
            </a:r>
            <a:endParaRPr lang="en-GB" sz="1800" dirty="0">
              <a:cs typeface="Calibri"/>
            </a:endParaRPr>
          </a:p>
        </p:txBody>
      </p:sp>
      <p:pic>
        <p:nvPicPr>
          <p:cNvPr id="5" name="Picture 4" descr="White paper ships being led by a yellow ship">
            <a:extLst>
              <a:ext uri="{FF2B5EF4-FFF2-40B4-BE49-F238E27FC236}">
                <a16:creationId xmlns:a16="http://schemas.microsoft.com/office/drawing/2014/main" id="{8BB97724-6D10-D3B4-56DB-5AF4A991AB6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14" r="2733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667364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CE73B7-73A2-5A4B-5441-B54BA908C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/>
              <a:t>V1 Respect individual learners and diverse learning communities 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B8CDBF-A92F-01B1-B99C-31F3255898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ln w="762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3200" dirty="0"/>
              <a:t>UWTSD Students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FF7922-E5B8-C614-0178-8614D16BFC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ln w="762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en-GB" dirty="0"/>
              <a:t>47% Over 30 years old</a:t>
            </a:r>
          </a:p>
          <a:p>
            <a:r>
              <a:rPr lang="en-GB" dirty="0"/>
              <a:t>11% have declared a disability</a:t>
            </a:r>
          </a:p>
          <a:p>
            <a:r>
              <a:rPr lang="en-GB" dirty="0"/>
              <a:t>30% are from an ethnic minority background</a:t>
            </a:r>
          </a:p>
          <a:p>
            <a:r>
              <a:rPr lang="en-GB" dirty="0"/>
              <a:t>31% come from a low participation neighbourhood</a:t>
            </a:r>
          </a:p>
          <a:p>
            <a:r>
              <a:rPr lang="en-GB" dirty="0"/>
              <a:t>17% are international students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F922529-0F26-C3F0-9C1B-A52004460E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3600" dirty="0"/>
              <a:t>Think of: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E0C1D9-BEB1-2AC1-873C-97A15CFFC3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en-GB" dirty="0"/>
              <a:t>Alternative assessments</a:t>
            </a:r>
          </a:p>
          <a:p>
            <a:r>
              <a:rPr lang="en-GB" dirty="0"/>
              <a:t>Materials made available</a:t>
            </a:r>
          </a:p>
          <a:p>
            <a:r>
              <a:rPr lang="en-GB" dirty="0"/>
              <a:t>Compensatory measures</a:t>
            </a:r>
          </a:p>
          <a:p>
            <a:r>
              <a:rPr lang="en-GB" dirty="0"/>
              <a:t>Decolonising the curriculum</a:t>
            </a:r>
          </a:p>
          <a:p>
            <a:r>
              <a:rPr lang="en-GB" dirty="0"/>
              <a:t>Tours and community building</a:t>
            </a:r>
          </a:p>
          <a:p>
            <a:r>
              <a:rPr lang="en-GB" dirty="0"/>
              <a:t>1-2-1 and small group sessions</a:t>
            </a:r>
          </a:p>
          <a:p>
            <a:r>
              <a:rPr lang="en-GB" dirty="0"/>
              <a:t>Language support</a:t>
            </a:r>
          </a:p>
          <a:p>
            <a:r>
              <a:rPr lang="en-GB" dirty="0"/>
              <a:t>Induction support and materials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3924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412DB8-E8EC-F1B3-98AC-EEE018795A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V2 Promote participation in higher education and equality of opportunity for learners </a:t>
            </a:r>
            <a:endParaRPr lang="en-GB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4050BBF-BD6D-7D0D-97D7-7FD37E02EA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Consider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B9A6E77-DCCB-B151-C4D5-706508537D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1343371"/>
          </a:xfr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en-GB" dirty="0"/>
              <a:t>Equality of opportunity</a:t>
            </a:r>
          </a:p>
          <a:p>
            <a:r>
              <a:rPr lang="en-GB" dirty="0"/>
              <a:t>Increasing/supporting participation</a:t>
            </a:r>
          </a:p>
          <a:p>
            <a:r>
              <a:rPr lang="en-GB" dirty="0"/>
              <a:t>Unlocking opportunities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B7EA476-8E87-C0AA-A52F-B29AA48D99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Think of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F82443B9-EA29-2B69-7E27-E92F036490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en-GB" dirty="0"/>
              <a:t>Admissions processes and support</a:t>
            </a:r>
          </a:p>
          <a:p>
            <a:r>
              <a:rPr lang="en-GB" dirty="0"/>
              <a:t>Outreach</a:t>
            </a:r>
          </a:p>
          <a:p>
            <a:r>
              <a:rPr lang="en-GB" dirty="0"/>
              <a:t>Induction and in-term support</a:t>
            </a:r>
          </a:p>
          <a:p>
            <a:r>
              <a:rPr lang="en-GB" dirty="0"/>
              <a:t>Strategies and policies</a:t>
            </a:r>
          </a:p>
          <a:p>
            <a:r>
              <a:rPr lang="en-GB" dirty="0"/>
              <a:t>Accessibility</a:t>
            </a:r>
          </a:p>
          <a:p>
            <a:r>
              <a:rPr lang="en-GB" dirty="0"/>
              <a:t>Digitisation / alternative formats</a:t>
            </a:r>
          </a:p>
          <a:p>
            <a:r>
              <a:rPr lang="en-GB" dirty="0"/>
              <a:t>Alternative assessments</a:t>
            </a:r>
          </a:p>
          <a:p>
            <a:r>
              <a:rPr lang="en-GB" dirty="0"/>
              <a:t>Timetables and opening hours</a:t>
            </a:r>
          </a:p>
        </p:txBody>
      </p:sp>
      <p:pic>
        <p:nvPicPr>
          <p:cNvPr id="13" name="Graphic 12" descr="Unlock with solid fill">
            <a:extLst>
              <a:ext uri="{FF2B5EF4-FFF2-40B4-BE49-F238E27FC236}">
                <a16:creationId xmlns:a16="http://schemas.microsoft.com/office/drawing/2014/main" id="{11111C89-8231-F6AD-A253-B004BAC4B3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24332" y="3707920"/>
            <a:ext cx="2757577" cy="2757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7596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2AE1B-C13E-032B-AF35-D4B625BF8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dirty="0"/>
              <a:t>V3 Use evidence-informed approaches and the outcomes from research, scholarship and continuing professional development 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F0FA3C-56D0-B028-1ACB-6BB10B9764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Consider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5208063-3F8F-7799-3778-7D00A7CDD4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en-GB" dirty="0"/>
              <a:t>Training that you have received</a:t>
            </a:r>
          </a:p>
          <a:p>
            <a:r>
              <a:rPr lang="en-GB" dirty="0"/>
              <a:t>Books/articles you have read</a:t>
            </a:r>
          </a:p>
          <a:p>
            <a:r>
              <a:rPr lang="en-GB" dirty="0"/>
              <a:t>Blogs and websites</a:t>
            </a:r>
          </a:p>
          <a:p>
            <a:r>
              <a:rPr lang="en-GB" dirty="0"/>
              <a:t>Subject-specific resources</a:t>
            </a:r>
          </a:p>
          <a:p>
            <a:r>
              <a:rPr lang="en-GB" dirty="0"/>
              <a:t>Conferences, webinars</a:t>
            </a:r>
          </a:p>
          <a:p>
            <a:r>
              <a:rPr lang="en-GB" dirty="0"/>
              <a:t>Discussions with colleagues</a:t>
            </a:r>
          </a:p>
          <a:p>
            <a:r>
              <a:rPr lang="en-GB" dirty="0"/>
              <a:t>Policies, strategies, QAA</a:t>
            </a:r>
          </a:p>
          <a:p>
            <a:r>
              <a:rPr lang="en-GB" dirty="0"/>
              <a:t>Linked-in Learning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11F8537-2903-8082-B2FE-C408148700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Think of: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27685C4-1B1F-4199-61AC-AA50EDF26E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en-GB" dirty="0"/>
              <a:t>How do you know what you know?</a:t>
            </a:r>
          </a:p>
          <a:p>
            <a:r>
              <a:rPr lang="en-GB" dirty="0"/>
              <a:t>What prompts you to make changes to materials or modules?</a:t>
            </a:r>
          </a:p>
          <a:p>
            <a:r>
              <a:rPr lang="en-GB" dirty="0"/>
              <a:t>Observing the practice of others</a:t>
            </a:r>
          </a:p>
          <a:p>
            <a:r>
              <a:rPr lang="en-GB" dirty="0"/>
              <a:t>How do you keep up to date with teaching in your subject?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02987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D6DCA-A1A6-AB87-A05F-DF0B4816E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dirty="0"/>
              <a:t>V4 Acknowledge the wider context in which higher education operates recognising the implications for professional practice 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12FD50-D8F9-5FCE-79B4-69C3FCAC69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Consider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671FF4-413E-EE65-C16B-1112526A97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/>
              <a:t>Policies and strategies</a:t>
            </a:r>
          </a:p>
          <a:p>
            <a:r>
              <a:rPr lang="en-GB" dirty="0"/>
              <a:t>UWTSD Mission Statement</a:t>
            </a:r>
          </a:p>
          <a:p>
            <a:r>
              <a:rPr lang="en-GB" dirty="0"/>
              <a:t>Legislation, such as the Equality Act or Prevent</a:t>
            </a:r>
          </a:p>
          <a:p>
            <a:r>
              <a:rPr lang="en-GB" dirty="0"/>
              <a:t>Professional Body regulations</a:t>
            </a:r>
          </a:p>
          <a:p>
            <a:r>
              <a:rPr lang="en-GB" dirty="0"/>
              <a:t>UKVI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F3F501-6333-FF4E-3F5D-5C30C0641E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Think of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E0B3D9D-AF17-DAD8-1840-FAFFF47D63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/>
              <a:t>Sustainability and education</a:t>
            </a:r>
          </a:p>
          <a:p>
            <a:r>
              <a:rPr lang="en-GB" dirty="0"/>
              <a:t>Graduate Attributes and Employability</a:t>
            </a:r>
          </a:p>
          <a:p>
            <a:r>
              <a:rPr lang="en-GB" dirty="0"/>
              <a:t>Supporting retention and success</a:t>
            </a:r>
          </a:p>
          <a:p>
            <a:r>
              <a:rPr lang="en-GB" dirty="0"/>
              <a:t>Academic integrity</a:t>
            </a:r>
          </a:p>
          <a:p>
            <a:r>
              <a:rPr lang="en-GB" dirty="0"/>
              <a:t>Committee or group membership</a:t>
            </a:r>
          </a:p>
        </p:txBody>
      </p:sp>
    </p:spTree>
    <p:extLst>
      <p:ext uri="{BB962C8B-B14F-4D97-AF65-F5344CB8AC3E}">
        <p14:creationId xmlns:p14="http://schemas.microsoft.com/office/powerpoint/2010/main" val="24740724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158B92F6-B977-BA49-5A8F-F04FD4366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GB" sz="5400"/>
              <a:t>Core Knowledge</a:t>
            </a:r>
          </a:p>
        </p:txBody>
      </p:sp>
      <p:pic>
        <p:nvPicPr>
          <p:cNvPr id="13" name="Picture 12" descr="Cluster of books">
            <a:extLst>
              <a:ext uri="{FF2B5EF4-FFF2-40B4-BE49-F238E27FC236}">
                <a16:creationId xmlns:a16="http://schemas.microsoft.com/office/drawing/2014/main" id="{A567EADC-B438-8603-EC5A-D0C4797F12B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19" r="26696" b="-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7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9D6E5A13-4D34-1A2C-8EC8-24F51F000D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000" dirty="0"/>
              <a:t>K1 The subject material </a:t>
            </a:r>
            <a:endParaRPr lang="en-GB" sz="2000">
              <a:cs typeface="Calibri"/>
            </a:endParaRPr>
          </a:p>
          <a:p>
            <a:r>
              <a:rPr lang="en-GB" sz="2000" dirty="0"/>
              <a:t>K2 Appropriate methods for teaching, learning and assessing in the subject area and at the level of the academic programme </a:t>
            </a:r>
            <a:endParaRPr lang="en-GB" sz="2000">
              <a:cs typeface="Calibri"/>
            </a:endParaRPr>
          </a:p>
          <a:p>
            <a:r>
              <a:rPr lang="en-GB" sz="2000" dirty="0"/>
              <a:t>K3 How students learn, both generally and within their subject/ disciplinary area(s) </a:t>
            </a:r>
            <a:endParaRPr lang="en-GB" sz="2000">
              <a:cs typeface="Calibri"/>
            </a:endParaRPr>
          </a:p>
          <a:p>
            <a:r>
              <a:rPr lang="en-GB" sz="2000" dirty="0"/>
              <a:t>K4 The use and value of appropriate learning technologies </a:t>
            </a:r>
            <a:endParaRPr lang="en-GB" sz="2000">
              <a:cs typeface="Calibri"/>
            </a:endParaRPr>
          </a:p>
          <a:p>
            <a:r>
              <a:rPr lang="en-GB" sz="2000" dirty="0"/>
              <a:t>K5 Methods for evaluating the effectiveness of teaching </a:t>
            </a:r>
            <a:endParaRPr lang="en-GB" sz="2000">
              <a:cs typeface="Calibri"/>
            </a:endParaRPr>
          </a:p>
          <a:p>
            <a:r>
              <a:rPr lang="en-GB" sz="2000" dirty="0"/>
              <a:t>K6 The implications of quality assurance and quality enhancement for academic and professional practice with a particular focus on teaching </a:t>
            </a:r>
            <a:endParaRPr lang="en-GB" sz="20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677379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4CE88-856D-4867-610E-C9B62CE25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/>
              <a:t>K1 The subject material 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44B96C-9826-D182-FFE7-6AA1E044D2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 is this?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62A79D9-5860-A8AD-F2DA-284130E4FAD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For academics: your subject</a:t>
            </a:r>
          </a:p>
          <a:p>
            <a:r>
              <a:rPr lang="en-GB" dirty="0"/>
              <a:t>For professional staff: your service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BFAD1CB-2498-06B8-B350-9F7D59557E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Think of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890E725-9085-DB15-84FF-A9A86DAFC4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/>
              <a:t>New Research informing your teaching</a:t>
            </a:r>
          </a:p>
          <a:p>
            <a:r>
              <a:rPr lang="en-GB" dirty="0"/>
              <a:t>Changes in legislation or professional regulations informing your teaching</a:t>
            </a:r>
          </a:p>
          <a:p>
            <a:r>
              <a:rPr lang="en-GB" dirty="0"/>
              <a:t>Digital literacy</a:t>
            </a:r>
          </a:p>
          <a:p>
            <a:r>
              <a:rPr lang="en-GB" dirty="0"/>
              <a:t>Health and safety</a:t>
            </a:r>
          </a:p>
        </p:txBody>
      </p:sp>
      <p:pic>
        <p:nvPicPr>
          <p:cNvPr id="9" name="Picture 8" descr="Fork in rural forest road">
            <a:extLst>
              <a:ext uri="{FF2B5EF4-FFF2-40B4-BE49-F238E27FC236}">
                <a16:creationId xmlns:a16="http://schemas.microsoft.com/office/drawing/2014/main" id="{3C55012B-D4D4-E84B-4B1D-0B627EFB05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58" y="3939396"/>
            <a:ext cx="5139554" cy="2918604"/>
          </a:xfrm>
          <a:prstGeom prst="rect">
            <a:avLst/>
          </a:prstGeom>
        </p:spPr>
      </p:pic>
      <p:sp>
        <p:nvSpPr>
          <p:cNvPr id="3" name="Scroll: Vertical 2">
            <a:extLst>
              <a:ext uri="{FF2B5EF4-FFF2-40B4-BE49-F238E27FC236}">
                <a16:creationId xmlns:a16="http://schemas.microsoft.com/office/drawing/2014/main" id="{FE419883-DECE-BC90-7078-15756B639F42}"/>
              </a:ext>
            </a:extLst>
          </p:cNvPr>
          <p:cNvSpPr/>
          <p:nvPr/>
        </p:nvSpPr>
        <p:spPr>
          <a:xfrm>
            <a:off x="8700431" y="-2611"/>
            <a:ext cx="1983287" cy="2087671"/>
          </a:xfrm>
          <a:prstGeom prst="verticalScroll">
            <a:avLst/>
          </a:prstGeom>
          <a:solidFill>
            <a:schemeClr val="accent6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cs typeface="Calibri"/>
              </a:rPr>
              <a:t>Connect:</a:t>
            </a:r>
          </a:p>
          <a:p>
            <a:pPr algn="ctr"/>
            <a:r>
              <a:rPr lang="en-US" dirty="0">
                <a:cs typeface="Calibri"/>
              </a:rPr>
              <a:t>V3</a:t>
            </a:r>
          </a:p>
          <a:p>
            <a:pPr algn="ctr"/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251040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49CB67-5BE1-3148-EDAD-02A935FB5E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8761957" cy="1315125"/>
          </a:xfrm>
        </p:spPr>
        <p:txBody>
          <a:bodyPr>
            <a:normAutofit fontScale="90000"/>
          </a:bodyPr>
          <a:lstStyle/>
          <a:p>
            <a:r>
              <a:rPr lang="en-GB" sz="4400" dirty="0"/>
              <a:t>K2 Appropriate methods for teaching, learning and assessing in the subject area and at the level of the academic programme 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57F457-A529-8EF6-54A9-4AEB01DEFF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 do you do?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C7EDDF-ECAE-83E6-BEF0-E54B377978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/>
              <a:t>Lecture vs. seminar</a:t>
            </a:r>
          </a:p>
          <a:p>
            <a:r>
              <a:rPr lang="en-GB" dirty="0"/>
              <a:t>Activity vs. passive engagement</a:t>
            </a:r>
          </a:p>
          <a:p>
            <a:r>
              <a:rPr lang="en-GB" dirty="0"/>
              <a:t>Essay vs. exam vs. presentation</a:t>
            </a:r>
          </a:p>
          <a:p>
            <a:r>
              <a:rPr lang="en-GB" dirty="0"/>
              <a:t>Groupwork vs. individual work</a:t>
            </a:r>
          </a:p>
          <a:p>
            <a:r>
              <a:rPr lang="en-GB" dirty="0"/>
              <a:t>Read vs. listen vs. watch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EE5AED-E2EC-3B6E-48B4-4BDB16B73A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Why are you doing it this way?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AB7E8C0-4347-D0CB-5348-FB286824C7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/>
              <a:t>Students need to know XYZ</a:t>
            </a:r>
          </a:p>
          <a:p>
            <a:r>
              <a:rPr lang="en-GB" dirty="0"/>
              <a:t>XXX method is more efficient</a:t>
            </a:r>
          </a:p>
          <a:p>
            <a:r>
              <a:rPr lang="en-GB" dirty="0"/>
              <a:t>My subject is practical / theoretical / resource-intensive</a:t>
            </a:r>
          </a:p>
          <a:p>
            <a:r>
              <a:rPr lang="en-GB" dirty="0"/>
              <a:t>At level XX, it is necessary to show XYZ</a:t>
            </a:r>
          </a:p>
          <a:p>
            <a:endParaRPr lang="en-GB" dirty="0"/>
          </a:p>
        </p:txBody>
      </p:sp>
      <p:sp>
        <p:nvSpPr>
          <p:cNvPr id="7" name="Scroll: Vertical 6">
            <a:extLst>
              <a:ext uri="{FF2B5EF4-FFF2-40B4-BE49-F238E27FC236}">
                <a16:creationId xmlns:a16="http://schemas.microsoft.com/office/drawing/2014/main" id="{A02822D4-D054-AF58-D2E9-D82D13110966}"/>
              </a:ext>
            </a:extLst>
          </p:cNvPr>
          <p:cNvSpPr/>
          <p:nvPr/>
        </p:nvSpPr>
        <p:spPr>
          <a:xfrm>
            <a:off x="10391445" y="133088"/>
            <a:ext cx="1691013" cy="1837150"/>
          </a:xfrm>
          <a:prstGeom prst="verticalScroll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cs typeface="Calibri"/>
              </a:rPr>
              <a:t>Connect:</a:t>
            </a:r>
          </a:p>
          <a:p>
            <a:pPr algn="ctr"/>
            <a:r>
              <a:rPr lang="en-US" dirty="0">
                <a:cs typeface="Calibri"/>
              </a:rPr>
              <a:t>V1</a:t>
            </a:r>
          </a:p>
          <a:p>
            <a:pPr algn="ctr"/>
            <a:r>
              <a:rPr lang="en-US" dirty="0">
                <a:cs typeface="Calibri"/>
              </a:rPr>
              <a:t>V2</a:t>
            </a:r>
          </a:p>
          <a:p>
            <a:pPr algn="ctr"/>
            <a:r>
              <a:rPr lang="en-US" dirty="0">
                <a:cs typeface="Calibri"/>
              </a:rPr>
              <a:t>V3</a:t>
            </a:r>
          </a:p>
        </p:txBody>
      </p:sp>
    </p:spTree>
    <p:extLst>
      <p:ext uri="{BB962C8B-B14F-4D97-AF65-F5344CB8AC3E}">
        <p14:creationId xmlns:p14="http://schemas.microsoft.com/office/powerpoint/2010/main" val="25138879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84AAD3-8F90-F9B0-1D86-44E52466C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K3 How students learn, both generally and within their subject/ disciplinary area(s) 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90F383-0154-C5EA-6082-793100B7B1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Consider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AB177A-28FF-56B0-B100-F636B98C4A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4646308" cy="1491831"/>
          </a:xfr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en-GB" dirty="0"/>
              <a:t>Learning Theory &amp; Practice</a:t>
            </a:r>
          </a:p>
          <a:p>
            <a:r>
              <a:rPr lang="en-GB" dirty="0"/>
              <a:t>Learning Communities</a:t>
            </a:r>
          </a:p>
          <a:p>
            <a:r>
              <a:rPr lang="en-GB" dirty="0"/>
              <a:t>Subject and its requirements</a:t>
            </a:r>
          </a:p>
          <a:p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4FB8D6-6A7D-CF85-CD10-2DF8BE0B11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16733" y="3216664"/>
            <a:ext cx="5183188" cy="823912"/>
          </a:xfrm>
        </p:spPr>
        <p:txBody>
          <a:bodyPr/>
          <a:lstStyle/>
          <a:p>
            <a:r>
              <a:rPr lang="en-GB" dirty="0"/>
              <a:t>Think of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4D067CD-1C4B-C601-2E55-CF7947CE71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56016" y="4040576"/>
            <a:ext cx="5183188" cy="2670775"/>
          </a:xfr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en-GB" dirty="0"/>
              <a:t>How you adapt your teaching to the cohort and parts of it</a:t>
            </a:r>
          </a:p>
          <a:p>
            <a:r>
              <a:rPr lang="en-GB" dirty="0"/>
              <a:t>How teaching your subject is different or has different requirements than subject XYZ</a:t>
            </a:r>
          </a:p>
          <a:p>
            <a:r>
              <a:rPr lang="en-GB" dirty="0"/>
              <a:t>Inclusive learning</a:t>
            </a:r>
          </a:p>
        </p:txBody>
      </p:sp>
      <p:pic>
        <p:nvPicPr>
          <p:cNvPr id="8" name="Picture 7" descr="Construction work tools">
            <a:extLst>
              <a:ext uri="{FF2B5EF4-FFF2-40B4-BE49-F238E27FC236}">
                <a16:creationId xmlns:a16="http://schemas.microsoft.com/office/drawing/2014/main" id="{3DBF330F-71C0-DD89-FFC8-83DC8BE3C1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612" y="4100422"/>
            <a:ext cx="3799937" cy="2533291"/>
          </a:xfrm>
          <a:prstGeom prst="rect">
            <a:avLst/>
          </a:prstGeom>
        </p:spPr>
      </p:pic>
      <p:pic>
        <p:nvPicPr>
          <p:cNvPr id="1028" name="Picture 4" descr="Philosopher thinking">
            <a:extLst>
              <a:ext uri="{FF2B5EF4-FFF2-40B4-BE49-F238E27FC236}">
                <a16:creationId xmlns:a16="http://schemas.microsoft.com/office/drawing/2014/main" id="{1511AE1C-2436-7D6F-097D-0BB8359CBF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" r="18689" b="581"/>
          <a:stretch/>
        </p:blipFill>
        <p:spPr bwMode="auto">
          <a:xfrm>
            <a:off x="5758487" y="1713578"/>
            <a:ext cx="3496579" cy="1777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croll: Vertical 6">
            <a:extLst>
              <a:ext uri="{FF2B5EF4-FFF2-40B4-BE49-F238E27FC236}">
                <a16:creationId xmlns:a16="http://schemas.microsoft.com/office/drawing/2014/main" id="{0F5DB835-CB2B-57F8-F163-AE8C8B00B257}"/>
              </a:ext>
            </a:extLst>
          </p:cNvPr>
          <p:cNvSpPr/>
          <p:nvPr/>
        </p:nvSpPr>
        <p:spPr>
          <a:xfrm>
            <a:off x="10307938" y="1030787"/>
            <a:ext cx="1565753" cy="2004164"/>
          </a:xfrm>
          <a:prstGeom prst="verticalScroll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cs typeface="Calibri"/>
              </a:rPr>
              <a:t>Connect</a:t>
            </a:r>
          </a:p>
          <a:p>
            <a:pPr algn="ctr"/>
            <a:r>
              <a:rPr lang="en-US" dirty="0">
                <a:cs typeface="Calibri"/>
              </a:rPr>
              <a:t>V1</a:t>
            </a:r>
          </a:p>
          <a:p>
            <a:pPr algn="ctr"/>
            <a:r>
              <a:rPr lang="en-US" dirty="0">
                <a:cs typeface="Calibri"/>
              </a:rPr>
              <a:t>V2</a:t>
            </a:r>
          </a:p>
          <a:p>
            <a:pPr algn="ctr"/>
            <a:r>
              <a:rPr lang="en-US" dirty="0">
                <a:cs typeface="Calibri"/>
              </a:rPr>
              <a:t>V3</a:t>
            </a:r>
          </a:p>
        </p:txBody>
      </p:sp>
    </p:spTree>
    <p:extLst>
      <p:ext uri="{BB962C8B-B14F-4D97-AF65-F5344CB8AC3E}">
        <p14:creationId xmlns:p14="http://schemas.microsoft.com/office/powerpoint/2010/main" val="13506790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7D64F9-8E7F-37D6-D5CF-4545413C2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8187847" cy="1325563"/>
          </a:xfrm>
        </p:spPr>
        <p:txBody>
          <a:bodyPr>
            <a:normAutofit/>
          </a:bodyPr>
          <a:lstStyle/>
          <a:p>
            <a:r>
              <a:rPr lang="en-GB" sz="4400" dirty="0"/>
              <a:t>K4 The use and value of appropriate learning technologies 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270481-89E3-9FD5-9C6C-3BBCB91E81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6612" y="1278732"/>
            <a:ext cx="5157787" cy="823912"/>
          </a:xfrm>
        </p:spPr>
        <p:txBody>
          <a:bodyPr/>
          <a:lstStyle/>
          <a:p>
            <a:r>
              <a:rPr lang="en-GB" dirty="0"/>
              <a:t>Remember the old days…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3B2259-56E4-8521-ED7D-7BE1B6618B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88029" y="2117561"/>
            <a:ext cx="5157787" cy="2889310"/>
          </a:xfr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/>
              <a:t>Without TEAMS?</a:t>
            </a:r>
          </a:p>
          <a:p>
            <a:r>
              <a:rPr lang="en-GB" dirty="0"/>
              <a:t>Before </a:t>
            </a:r>
            <a:r>
              <a:rPr lang="en-GB" dirty="0" err="1"/>
              <a:t>Hyflex</a:t>
            </a:r>
            <a:r>
              <a:rPr lang="en-GB" dirty="0"/>
              <a:t> was everyday discussion?</a:t>
            </a:r>
          </a:p>
          <a:p>
            <a:r>
              <a:rPr lang="en-GB" dirty="0"/>
              <a:t>when captioning cost ££££?</a:t>
            </a:r>
          </a:p>
          <a:p>
            <a:r>
              <a:rPr lang="en-GB" dirty="0"/>
              <a:t>When online learning was what “other people” did?</a:t>
            </a:r>
          </a:p>
          <a:p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0E2FE5-BD32-1ACE-52FC-698204CB00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69024" y="1273970"/>
            <a:ext cx="5183188" cy="823912"/>
          </a:xfrm>
        </p:spPr>
        <p:txBody>
          <a:bodyPr/>
          <a:lstStyle/>
          <a:p>
            <a:r>
              <a:rPr lang="en-GB" dirty="0"/>
              <a:t>Think of your practice now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EC48DE-62FB-669B-0983-AA434EECC0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69024" y="2117561"/>
            <a:ext cx="5183188" cy="3133050"/>
          </a:xfr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/>
              <a:t>What tech? and why?</a:t>
            </a:r>
          </a:p>
          <a:p>
            <a:r>
              <a:rPr lang="en-GB" dirty="0"/>
              <a:t>Easier support for learning needs</a:t>
            </a:r>
          </a:p>
          <a:p>
            <a:r>
              <a:rPr lang="en-GB" dirty="0"/>
              <a:t>Different assessments</a:t>
            </a:r>
          </a:p>
          <a:p>
            <a:r>
              <a:rPr lang="en-GB" dirty="0"/>
              <a:t>Interactive videos</a:t>
            </a:r>
          </a:p>
          <a:p>
            <a:r>
              <a:rPr lang="en-GB" dirty="0"/>
              <a:t>Flipped classes</a:t>
            </a:r>
          </a:p>
          <a:p>
            <a:r>
              <a:rPr lang="en-GB" dirty="0"/>
              <a:t>Hundreds of apps available</a:t>
            </a:r>
          </a:p>
        </p:txBody>
      </p:sp>
      <p:pic>
        <p:nvPicPr>
          <p:cNvPr id="12" name="Picture 11" descr="Couple horseback riding">
            <a:extLst>
              <a:ext uri="{FF2B5EF4-FFF2-40B4-BE49-F238E27FC236}">
                <a16:creationId xmlns:a16="http://schemas.microsoft.com/office/drawing/2014/main" id="{7E992BDD-551F-ABFB-DFC9-A1392D60BA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60"/>
          <a:stretch/>
        </p:blipFill>
        <p:spPr>
          <a:xfrm>
            <a:off x="3212378" y="5147255"/>
            <a:ext cx="2782021" cy="1710744"/>
          </a:xfrm>
          <a:prstGeom prst="rect">
            <a:avLst/>
          </a:prstGeom>
        </p:spPr>
      </p:pic>
      <p:pic>
        <p:nvPicPr>
          <p:cNvPr id="14" name="Picture 13" descr="White and black robot hands">
            <a:extLst>
              <a:ext uri="{FF2B5EF4-FFF2-40B4-BE49-F238E27FC236}">
                <a16:creationId xmlns:a16="http://schemas.microsoft.com/office/drawing/2014/main" id="{6CC9C6CC-B1D3-5489-0EF6-3B60BD70E5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4399" y="5147255"/>
            <a:ext cx="3041466" cy="1710744"/>
          </a:xfrm>
          <a:prstGeom prst="rect">
            <a:avLst/>
          </a:prstGeom>
        </p:spPr>
      </p:pic>
      <p:pic>
        <p:nvPicPr>
          <p:cNvPr id="16" name="Graphic 15" descr="Ethernet with solid fill">
            <a:extLst>
              <a:ext uri="{FF2B5EF4-FFF2-40B4-BE49-F238E27FC236}">
                <a16:creationId xmlns:a16="http://schemas.microsoft.com/office/drawing/2014/main" id="{197995AC-6EF9-3278-7C4E-9760EAFD76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37199" y="4933795"/>
            <a:ext cx="914400" cy="914400"/>
          </a:xfrm>
          <a:prstGeom prst="rect">
            <a:avLst/>
          </a:prstGeom>
        </p:spPr>
      </p:pic>
      <p:sp>
        <p:nvSpPr>
          <p:cNvPr id="7" name="Scroll: Vertical 6">
            <a:extLst>
              <a:ext uri="{FF2B5EF4-FFF2-40B4-BE49-F238E27FC236}">
                <a16:creationId xmlns:a16="http://schemas.microsoft.com/office/drawing/2014/main" id="{B30ED383-4B8B-B60F-2D2D-D38B820F82E6}"/>
              </a:ext>
            </a:extLst>
          </p:cNvPr>
          <p:cNvSpPr/>
          <p:nvPr/>
        </p:nvSpPr>
        <p:spPr>
          <a:xfrm>
            <a:off x="9932157" y="39143"/>
            <a:ext cx="1649260" cy="1920657"/>
          </a:xfrm>
          <a:prstGeom prst="verticalScroll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cs typeface="Calibri"/>
              </a:rPr>
              <a:t>Connect</a:t>
            </a:r>
          </a:p>
          <a:p>
            <a:pPr algn="ctr"/>
            <a:r>
              <a:rPr lang="en-US" dirty="0">
                <a:cs typeface="Calibri"/>
              </a:rPr>
              <a:t>V1</a:t>
            </a:r>
          </a:p>
          <a:p>
            <a:pPr algn="ctr"/>
            <a:r>
              <a:rPr lang="en-US" dirty="0">
                <a:cs typeface="Calibri"/>
              </a:rPr>
              <a:t>V2</a:t>
            </a:r>
          </a:p>
          <a:p>
            <a:pPr algn="ctr"/>
            <a:r>
              <a:rPr lang="en-US" dirty="0">
                <a:cs typeface="Calibri"/>
              </a:rPr>
              <a:t>V3</a:t>
            </a:r>
          </a:p>
          <a:p>
            <a:pPr algn="ctr"/>
            <a:r>
              <a:rPr lang="en-US" dirty="0">
                <a:cs typeface="Calibri"/>
              </a:rPr>
              <a:t>V4</a:t>
            </a:r>
          </a:p>
        </p:txBody>
      </p:sp>
    </p:spTree>
    <p:extLst>
      <p:ext uri="{BB962C8B-B14F-4D97-AF65-F5344CB8AC3E}">
        <p14:creationId xmlns:p14="http://schemas.microsoft.com/office/powerpoint/2010/main" val="29300150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05E3E4-2FCE-83AC-AB63-12EE0BE5A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K5 Methods for evaluating the effectiveness of teaching 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430942-CB24-4CB0-464D-A21205B37A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Feedback comes from:</a:t>
            </a:r>
          </a:p>
        </p:txBody>
      </p:sp>
      <p:graphicFrame>
        <p:nvGraphicFramePr>
          <p:cNvPr id="14" name="Content Placeholder 3">
            <a:extLst>
              <a:ext uri="{FF2B5EF4-FFF2-40B4-BE49-F238E27FC236}">
                <a16:creationId xmlns:a16="http://schemas.microsoft.com/office/drawing/2014/main" id="{0BE1BD9B-0C60-0733-B228-17E230906079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839788" y="2505075"/>
          <a:ext cx="5157787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64279D4-443C-990B-D2AA-5503B60DF6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Responses come in many formats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075BA2-71F5-CA95-432D-B21BCF694510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dirty="0"/>
              <a:t>Next iteration</a:t>
            </a:r>
          </a:p>
          <a:p>
            <a:r>
              <a:rPr lang="en-GB" dirty="0"/>
              <a:t>Reflection and effect on other modules/classes</a:t>
            </a:r>
          </a:p>
          <a:p>
            <a:r>
              <a:rPr lang="en-GB" dirty="0"/>
              <a:t>Discussion with colleagues</a:t>
            </a:r>
          </a:p>
          <a:p>
            <a:endParaRPr lang="en-GB" dirty="0"/>
          </a:p>
        </p:txBody>
      </p:sp>
      <p:pic>
        <p:nvPicPr>
          <p:cNvPr id="8" name="Graphic 7" descr="Thumbs up sign with solid fill">
            <a:extLst>
              <a:ext uri="{FF2B5EF4-FFF2-40B4-BE49-F238E27FC236}">
                <a16:creationId xmlns:a16="http://schemas.microsoft.com/office/drawing/2014/main" id="{A32E0FA5-420A-C739-0A65-CFE169292BD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963823" y="4648201"/>
            <a:ext cx="1802921" cy="1802921"/>
          </a:xfrm>
          <a:prstGeom prst="rect">
            <a:avLst/>
          </a:prstGeom>
        </p:spPr>
      </p:pic>
      <p:sp>
        <p:nvSpPr>
          <p:cNvPr id="56" name="Scroll: Vertical 55">
            <a:extLst>
              <a:ext uri="{FF2B5EF4-FFF2-40B4-BE49-F238E27FC236}">
                <a16:creationId xmlns:a16="http://schemas.microsoft.com/office/drawing/2014/main" id="{F6912CB1-4428-22D5-EF41-C599EC4A8B43}"/>
              </a:ext>
            </a:extLst>
          </p:cNvPr>
          <p:cNvSpPr/>
          <p:nvPr/>
        </p:nvSpPr>
        <p:spPr>
          <a:xfrm>
            <a:off x="10140925" y="4402376"/>
            <a:ext cx="1910218" cy="2233808"/>
          </a:xfrm>
          <a:prstGeom prst="verticalScroll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cs typeface="Calibri"/>
              </a:rPr>
              <a:t>Connect</a:t>
            </a:r>
          </a:p>
          <a:p>
            <a:pPr algn="ctr"/>
            <a:r>
              <a:rPr lang="en-US" dirty="0">
                <a:cs typeface="Calibri"/>
              </a:rPr>
              <a:t>V2</a:t>
            </a:r>
          </a:p>
          <a:p>
            <a:pPr algn="ctr"/>
            <a:r>
              <a:rPr lang="en-US" dirty="0">
                <a:cs typeface="Calibri"/>
              </a:rPr>
              <a:t>V3</a:t>
            </a:r>
          </a:p>
        </p:txBody>
      </p:sp>
    </p:spTree>
    <p:extLst>
      <p:ext uri="{BB962C8B-B14F-4D97-AF65-F5344CB8AC3E}">
        <p14:creationId xmlns:p14="http://schemas.microsoft.com/office/powerpoint/2010/main" val="1202371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Rectangle 204">
            <a:extLst>
              <a:ext uri="{FF2B5EF4-FFF2-40B4-BE49-F238E27FC236}">
                <a16:creationId xmlns:a16="http://schemas.microsoft.com/office/drawing/2014/main" id="{23A58148-D452-4F6F-A2FE-EED968DE1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386463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4D4C2E-A578-FDB1-6E05-E234C98AB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724" y="3433763"/>
            <a:ext cx="3197013" cy="2743200"/>
          </a:xfrm>
        </p:spPr>
        <p:txBody>
          <a:bodyPr anchor="t">
            <a:norm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  <a:ea typeface="+mj-lt"/>
                <a:cs typeface="+mj-lt"/>
              </a:rPr>
              <a:t>K6 The implications of quality assurance and quality enhancement for academic and professional practice with a particular focus on teaching </a:t>
            </a:r>
            <a:endParaRPr lang="en-US" sz="2400" b="1">
              <a:solidFill>
                <a:schemeClr val="bg1"/>
              </a:solidFill>
              <a:cs typeface="Calibri Light"/>
            </a:endParaRPr>
          </a:p>
        </p:txBody>
      </p:sp>
      <p:pic>
        <p:nvPicPr>
          <p:cNvPr id="7" name="Graphic 7" descr="Clipboard Badge with solid fill">
            <a:extLst>
              <a:ext uri="{FF2B5EF4-FFF2-40B4-BE49-F238E27FC236}">
                <a16:creationId xmlns:a16="http://schemas.microsoft.com/office/drawing/2014/main" id="{B8A056DC-DFC3-8B81-5F2A-EE605145F2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02271" y="2122544"/>
            <a:ext cx="914400" cy="914400"/>
          </a:xfrm>
          <a:prstGeom prst="rect">
            <a:avLst/>
          </a:prstGeom>
        </p:spPr>
      </p:pic>
      <p:graphicFrame>
        <p:nvGraphicFramePr>
          <p:cNvPr id="207" name="Content Placeholder 3">
            <a:extLst>
              <a:ext uri="{FF2B5EF4-FFF2-40B4-BE49-F238E27FC236}">
                <a16:creationId xmlns:a16="http://schemas.microsoft.com/office/drawing/2014/main" id="{09CFE9A5-6450-A0CA-E9A3-CBD3864FF46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2457401"/>
              </p:ext>
            </p:extLst>
          </p:nvPr>
        </p:nvGraphicFramePr>
        <p:xfrm>
          <a:off x="4330719" y="307588"/>
          <a:ext cx="5243881" cy="62328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9449350D-5EB9-6C8B-BB10-7D24992D84AA}"/>
              </a:ext>
            </a:extLst>
          </p:cNvPr>
          <p:cNvSpPr txBox="1"/>
          <p:nvPr/>
        </p:nvSpPr>
        <p:spPr>
          <a:xfrm>
            <a:off x="2022431" y="4123150"/>
            <a:ext cx="180975" cy="36195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9" name="Scroll: Vertical 8">
            <a:extLst>
              <a:ext uri="{FF2B5EF4-FFF2-40B4-BE49-F238E27FC236}">
                <a16:creationId xmlns:a16="http://schemas.microsoft.com/office/drawing/2014/main" id="{AD65AFD9-75AD-AA98-1398-7D48AA4B3271}"/>
              </a:ext>
            </a:extLst>
          </p:cNvPr>
          <p:cNvSpPr/>
          <p:nvPr/>
        </p:nvSpPr>
        <p:spPr>
          <a:xfrm>
            <a:off x="9741005" y="129825"/>
            <a:ext cx="2453014" cy="2557397"/>
          </a:xfrm>
          <a:prstGeom prst="verticalScroll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cs typeface="Calibri"/>
              </a:rPr>
              <a:t>Connect</a:t>
            </a:r>
          </a:p>
          <a:p>
            <a:pPr algn="ctr"/>
            <a:r>
              <a:rPr lang="en-US" dirty="0">
                <a:cs typeface="Calibri"/>
              </a:rPr>
              <a:t>V1</a:t>
            </a:r>
          </a:p>
          <a:p>
            <a:pPr algn="ctr"/>
            <a:r>
              <a:rPr lang="en-US" dirty="0">
                <a:cs typeface="Calibri"/>
              </a:rPr>
              <a:t>V2</a:t>
            </a:r>
          </a:p>
          <a:p>
            <a:pPr algn="ctr"/>
            <a:r>
              <a:rPr lang="en-US" dirty="0">
                <a:cs typeface="Calibri"/>
              </a:rPr>
              <a:t>V4</a:t>
            </a:r>
          </a:p>
        </p:txBody>
      </p:sp>
    </p:spTree>
    <p:extLst>
      <p:ext uri="{BB962C8B-B14F-4D97-AF65-F5344CB8AC3E}">
        <p14:creationId xmlns:p14="http://schemas.microsoft.com/office/powerpoint/2010/main" val="42538636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741F9E-870B-4701-FAED-0116698DD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US" sz="5400">
                <a:cs typeface="Calibri Light"/>
              </a:rPr>
              <a:t>Areas of Activity</a:t>
            </a:r>
            <a:endParaRPr lang="en-US" sz="5400"/>
          </a:p>
        </p:txBody>
      </p:sp>
      <p:sp>
        <p:nvSpPr>
          <p:cNvPr id="14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2955FE-9FF3-FB0A-9CC6-2C53043C00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800" dirty="0">
                <a:ea typeface="+mn-lt"/>
                <a:cs typeface="+mn-lt"/>
              </a:rPr>
              <a:t>A1 Design and plan learning activities and/or </a:t>
            </a:r>
            <a:r>
              <a:rPr lang="en-US" sz="1800" dirty="0" err="1">
                <a:ea typeface="+mn-lt"/>
                <a:cs typeface="+mn-lt"/>
              </a:rPr>
              <a:t>programmes</a:t>
            </a:r>
            <a:r>
              <a:rPr lang="en-US" sz="1800" dirty="0">
                <a:ea typeface="+mn-lt"/>
                <a:cs typeface="+mn-lt"/>
              </a:rPr>
              <a:t> of study </a:t>
            </a:r>
          </a:p>
          <a:p>
            <a:r>
              <a:rPr lang="en-US" sz="1800" dirty="0">
                <a:ea typeface="+mn-lt"/>
                <a:cs typeface="+mn-lt"/>
              </a:rPr>
              <a:t>A2 Teach and/or support learning </a:t>
            </a:r>
          </a:p>
          <a:p>
            <a:r>
              <a:rPr lang="en-US" sz="1800" dirty="0">
                <a:ea typeface="+mn-lt"/>
                <a:cs typeface="+mn-lt"/>
              </a:rPr>
              <a:t>A3 Assess and give feedback to learners </a:t>
            </a:r>
          </a:p>
          <a:p>
            <a:r>
              <a:rPr lang="en-US" sz="1800" dirty="0">
                <a:ea typeface="+mn-lt"/>
                <a:cs typeface="+mn-lt"/>
              </a:rPr>
              <a:t>A4 Develop effective learning environments and approaches to student support and guidance </a:t>
            </a:r>
          </a:p>
          <a:p>
            <a:r>
              <a:rPr lang="en-US" sz="1800" dirty="0">
                <a:ea typeface="+mn-lt"/>
                <a:cs typeface="+mn-lt"/>
              </a:rPr>
              <a:t>A5 Engage in continuing professional development in subjects/disciplines and their pedagogy, incorporating research, scholarship and the evaluation of professional practices</a:t>
            </a:r>
            <a:endParaRPr lang="en-US" sz="1800">
              <a:cs typeface="Calibri"/>
            </a:endParaRPr>
          </a:p>
        </p:txBody>
      </p:sp>
      <p:pic>
        <p:nvPicPr>
          <p:cNvPr id="7" name="Picture 7" descr="Teacher pointing at laptop screen to young students">
            <a:extLst>
              <a:ext uri="{FF2B5EF4-FFF2-40B4-BE49-F238E27FC236}">
                <a16:creationId xmlns:a16="http://schemas.microsoft.com/office/drawing/2014/main" id="{4A961884-BF05-2A70-04D0-327830BD7B6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22" r="20325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pic>
        <p:nvPicPr>
          <p:cNvPr id="8" name="Graphic 8" descr="Rope Knot with solid fill">
            <a:extLst>
              <a:ext uri="{FF2B5EF4-FFF2-40B4-BE49-F238E27FC236}">
                <a16:creationId xmlns:a16="http://schemas.microsoft.com/office/drawing/2014/main" id="{60222B24-F919-9085-3690-28AFFD187E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85157" y="320458"/>
            <a:ext cx="1519824" cy="1519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0648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97D7E-130B-0190-3689-27DE155A7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"/>
              </a:rPr>
              <a:t>A1 Design and plan learning activities </a:t>
            </a:r>
            <a:r>
              <a:rPr lang="en-US" b="1" dirty="0">
                <a:latin typeface="Calibri"/>
                <a:cs typeface="Calibri"/>
              </a:rPr>
              <a:t>and/or</a:t>
            </a:r>
            <a:r>
              <a:rPr lang="en-US" dirty="0">
                <a:latin typeface="Calibri"/>
                <a:cs typeface="Calibri"/>
              </a:rPr>
              <a:t> </a:t>
            </a:r>
            <a:r>
              <a:rPr lang="en-US" dirty="0" err="1">
                <a:latin typeface="Calibri"/>
                <a:cs typeface="Calibri"/>
              </a:rPr>
              <a:t>programmes</a:t>
            </a:r>
            <a:r>
              <a:rPr lang="en-US" dirty="0">
                <a:latin typeface="Calibri"/>
                <a:cs typeface="Calibri"/>
              </a:rPr>
              <a:t> of study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C506F8-F17E-A782-82E5-DB94721960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Focus on Design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D8DCBC-2CF8-64D6-BB3D-1744957ABD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How do you plan your module/class/session?</a:t>
            </a:r>
          </a:p>
          <a:p>
            <a:r>
              <a:rPr lang="en-US" dirty="0">
                <a:cs typeface="Calibri"/>
              </a:rPr>
              <a:t>How do you prepare activities?</a:t>
            </a:r>
          </a:p>
          <a:p>
            <a:r>
              <a:rPr lang="en-US" dirty="0">
                <a:cs typeface="Calibri"/>
              </a:rPr>
              <a:t>What influences you?</a:t>
            </a:r>
          </a:p>
          <a:p>
            <a:r>
              <a:rPr lang="en-US" dirty="0">
                <a:cs typeface="Calibri"/>
              </a:rPr>
              <a:t>What do you always keep in mind?</a:t>
            </a:r>
          </a:p>
          <a:p>
            <a:r>
              <a:rPr lang="en-US" dirty="0">
                <a:cs typeface="Calibri"/>
              </a:rPr>
              <a:t>Think assessment &amp; subject requirements</a:t>
            </a:r>
          </a:p>
          <a:p>
            <a:endParaRPr lang="en-US" dirty="0">
              <a:cs typeface="Calibri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47A0D57-43D5-3B9E-7AA6-7C68ABCA5E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Remember the constraints</a:t>
            </a: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6B74A61-4069-E499-4AD7-D56D1D7101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1983136"/>
          </a:xfr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How much control do you have?</a:t>
            </a:r>
          </a:p>
          <a:p>
            <a:r>
              <a:rPr lang="en-US" dirty="0">
                <a:cs typeface="Calibri"/>
              </a:rPr>
              <a:t>Are you designing for yourself or a team?</a:t>
            </a:r>
          </a:p>
          <a:p>
            <a:r>
              <a:rPr lang="en-US" dirty="0">
                <a:cs typeface="Calibri"/>
              </a:rPr>
              <a:t>External Drivers</a:t>
            </a:r>
          </a:p>
        </p:txBody>
      </p:sp>
      <p:sp>
        <p:nvSpPr>
          <p:cNvPr id="7" name="Scroll: Vertical 6">
            <a:extLst>
              <a:ext uri="{FF2B5EF4-FFF2-40B4-BE49-F238E27FC236}">
                <a16:creationId xmlns:a16="http://schemas.microsoft.com/office/drawing/2014/main" id="{F94DEA31-47AA-C563-DA15-5FE0288E9447}"/>
              </a:ext>
            </a:extLst>
          </p:cNvPr>
          <p:cNvSpPr/>
          <p:nvPr/>
        </p:nvSpPr>
        <p:spPr>
          <a:xfrm>
            <a:off x="6372678" y="4715526"/>
            <a:ext cx="2035477" cy="1910219"/>
          </a:xfrm>
          <a:prstGeom prst="verticalScroll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cs typeface="Calibri"/>
              </a:rPr>
              <a:t>Connect </a:t>
            </a:r>
          </a:p>
          <a:p>
            <a:pPr algn="ctr"/>
            <a:r>
              <a:rPr lang="en-US" dirty="0">
                <a:cs typeface="Calibri"/>
              </a:rPr>
              <a:t>V1</a:t>
            </a:r>
          </a:p>
          <a:p>
            <a:pPr algn="ctr"/>
            <a:r>
              <a:rPr lang="en-US" dirty="0">
                <a:cs typeface="Calibri"/>
              </a:rPr>
              <a:t>V2</a:t>
            </a:r>
          </a:p>
          <a:p>
            <a:pPr algn="ctr"/>
            <a:r>
              <a:rPr lang="en-US" dirty="0">
                <a:cs typeface="Calibri"/>
              </a:rPr>
              <a:t>V4</a:t>
            </a:r>
          </a:p>
        </p:txBody>
      </p:sp>
      <p:sp>
        <p:nvSpPr>
          <p:cNvPr id="8" name="Scroll: Vertical 7">
            <a:extLst>
              <a:ext uri="{FF2B5EF4-FFF2-40B4-BE49-F238E27FC236}">
                <a16:creationId xmlns:a16="http://schemas.microsoft.com/office/drawing/2014/main" id="{4E2E1344-3334-F3E7-CF51-C0F67AE8F178}"/>
              </a:ext>
            </a:extLst>
          </p:cNvPr>
          <p:cNvSpPr/>
          <p:nvPr/>
        </p:nvSpPr>
        <p:spPr>
          <a:xfrm>
            <a:off x="9427854" y="4712265"/>
            <a:ext cx="1931095" cy="1910218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cs typeface="Calibri"/>
              </a:rPr>
              <a:t>Connect</a:t>
            </a:r>
          </a:p>
          <a:p>
            <a:pPr algn="ctr"/>
            <a:r>
              <a:rPr lang="en-US" dirty="0">
                <a:cs typeface="Calibri"/>
              </a:rPr>
              <a:t>K1</a:t>
            </a:r>
          </a:p>
          <a:p>
            <a:pPr algn="ctr"/>
            <a:r>
              <a:rPr lang="en-US" dirty="0">
                <a:cs typeface="Calibri"/>
              </a:rPr>
              <a:t>K2</a:t>
            </a:r>
          </a:p>
          <a:p>
            <a:pPr algn="ctr"/>
            <a:r>
              <a:rPr lang="en-US" dirty="0">
                <a:cs typeface="Calibri"/>
              </a:rPr>
              <a:t>K3</a:t>
            </a:r>
          </a:p>
          <a:p>
            <a:pPr algn="ctr"/>
            <a:r>
              <a:rPr lang="en-US" dirty="0">
                <a:cs typeface="Calibri"/>
              </a:rPr>
              <a:t>K4</a:t>
            </a:r>
          </a:p>
          <a:p>
            <a:pPr algn="ctr"/>
            <a:r>
              <a:rPr lang="en-US" dirty="0">
                <a:cs typeface="Calibri"/>
              </a:rPr>
              <a:t>K6</a:t>
            </a:r>
          </a:p>
        </p:txBody>
      </p:sp>
    </p:spTree>
    <p:extLst>
      <p:ext uri="{BB962C8B-B14F-4D97-AF65-F5344CB8AC3E}">
        <p14:creationId xmlns:p14="http://schemas.microsoft.com/office/powerpoint/2010/main" val="25770129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F94325-DD28-7132-CEDC-C899F3D84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7829550" cy="1335088"/>
          </a:xfrm>
        </p:spPr>
        <p:txBody>
          <a:bodyPr/>
          <a:lstStyle/>
          <a:p>
            <a:pPr>
              <a:spcBef>
                <a:spcPts val="1000"/>
              </a:spcBef>
            </a:pPr>
            <a:r>
              <a:rPr lang="en-US" dirty="0">
                <a:latin typeface="Calibri"/>
                <a:cs typeface="Calibri"/>
              </a:rPr>
              <a:t>A2 Teach and/or support learning </a:t>
            </a:r>
            <a:endParaRPr lang="en-US" dirty="0">
              <a:ea typeface="+mj-lt"/>
              <a:cs typeface="+mj-l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4B6479-3D56-3AB4-A154-CE358FAAA0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Any place, any time, any method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E3F18B-3AA9-B088-3695-E3D5EC077F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3195637" cy="368458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Formal Classroom</a:t>
            </a:r>
          </a:p>
          <a:p>
            <a:r>
              <a:rPr lang="en-US" dirty="0">
                <a:cs typeface="Calibri"/>
              </a:rPr>
              <a:t>Online</a:t>
            </a:r>
          </a:p>
          <a:p>
            <a:r>
              <a:rPr lang="en-US" dirty="0">
                <a:cs typeface="Calibri"/>
              </a:rPr>
              <a:t>In your office</a:t>
            </a:r>
          </a:p>
          <a:p>
            <a:r>
              <a:rPr lang="en-US" dirty="0">
                <a:cs typeface="Calibri"/>
              </a:rPr>
              <a:t>In the library</a:t>
            </a:r>
          </a:p>
          <a:p>
            <a:r>
              <a:rPr lang="en-US" dirty="0">
                <a:cs typeface="Calibri"/>
              </a:rPr>
              <a:t>In the lab</a:t>
            </a:r>
          </a:p>
          <a:p>
            <a:r>
              <a:rPr lang="en-US" dirty="0">
                <a:cs typeface="Calibri"/>
              </a:rPr>
              <a:t>Outside</a:t>
            </a:r>
          </a:p>
          <a:p>
            <a:r>
              <a:rPr lang="en-US" dirty="0">
                <a:cs typeface="Calibri"/>
              </a:rPr>
              <a:t>In the coffee shop</a:t>
            </a:r>
          </a:p>
          <a:p>
            <a:endParaRPr lang="en-US" dirty="0">
              <a:cs typeface="Calibri"/>
            </a:endParaRP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21B20124-9640-CD27-34D3-43462DA68ED7}"/>
              </a:ext>
            </a:extLst>
          </p:cNvPr>
          <p:cNvSpPr txBox="1">
            <a:spLocks/>
          </p:cNvSpPr>
          <p:nvPr/>
        </p:nvSpPr>
        <p:spPr>
          <a:xfrm>
            <a:off x="4164013" y="2505075"/>
            <a:ext cx="3195637" cy="36845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cs typeface="Calibri"/>
              </a:rPr>
              <a:t>Timetabled</a:t>
            </a:r>
          </a:p>
          <a:p>
            <a:r>
              <a:rPr lang="en-US" dirty="0">
                <a:cs typeface="Calibri"/>
              </a:rPr>
              <a:t>Occasional</a:t>
            </a:r>
          </a:p>
          <a:p>
            <a:r>
              <a:rPr lang="en-US" dirty="0">
                <a:cs typeface="Calibri"/>
              </a:rPr>
              <a:t>Requested</a:t>
            </a:r>
          </a:p>
          <a:p>
            <a:r>
              <a:rPr lang="en-US" dirty="0">
                <a:cs typeface="Calibri"/>
              </a:rPr>
              <a:t>Completely asynchronous</a:t>
            </a: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B06CECDF-F28E-4BDA-30CF-58411E1A388D}"/>
              </a:ext>
            </a:extLst>
          </p:cNvPr>
          <p:cNvSpPr txBox="1">
            <a:spLocks/>
          </p:cNvSpPr>
          <p:nvPr/>
        </p:nvSpPr>
        <p:spPr>
          <a:xfrm>
            <a:off x="7678738" y="2505075"/>
            <a:ext cx="3195637" cy="368458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cs typeface="Calibri"/>
              </a:rPr>
              <a:t>1-2-1</a:t>
            </a:r>
          </a:p>
          <a:p>
            <a:r>
              <a:rPr lang="en-US" dirty="0">
                <a:cs typeface="Calibri"/>
              </a:rPr>
              <a:t>Large group</a:t>
            </a:r>
          </a:p>
          <a:p>
            <a:r>
              <a:rPr lang="en-US" dirty="0">
                <a:cs typeface="Calibri"/>
              </a:rPr>
              <a:t>Small group</a:t>
            </a:r>
          </a:p>
          <a:p>
            <a:r>
              <a:rPr lang="en-US" dirty="0">
                <a:cs typeface="Calibri"/>
              </a:rPr>
              <a:t>Discussion</a:t>
            </a:r>
          </a:p>
          <a:p>
            <a:r>
              <a:rPr lang="en-US" dirty="0">
                <a:cs typeface="Calibri"/>
              </a:rPr>
              <a:t>Online activities</a:t>
            </a:r>
          </a:p>
          <a:p>
            <a:r>
              <a:rPr lang="en-US" dirty="0">
                <a:cs typeface="Calibri"/>
              </a:rPr>
              <a:t>Workshop</a:t>
            </a:r>
          </a:p>
          <a:p>
            <a:r>
              <a:rPr lang="en-US" dirty="0">
                <a:cs typeface="Calibri"/>
              </a:rPr>
              <a:t>Supervision </a:t>
            </a: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11" name="Scroll: Vertical 10">
            <a:extLst>
              <a:ext uri="{FF2B5EF4-FFF2-40B4-BE49-F238E27FC236}">
                <a16:creationId xmlns:a16="http://schemas.microsoft.com/office/drawing/2014/main" id="{B58BC12B-2421-ADEE-3E50-F750503E5164}"/>
              </a:ext>
            </a:extLst>
          </p:cNvPr>
          <p:cNvSpPr/>
          <p:nvPr/>
        </p:nvSpPr>
        <p:spPr>
          <a:xfrm>
            <a:off x="6658428" y="286401"/>
            <a:ext cx="2035477" cy="1910219"/>
          </a:xfrm>
          <a:prstGeom prst="verticalScroll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Connect </a:t>
            </a:r>
          </a:p>
          <a:p>
            <a:pPr algn="ctr"/>
            <a:r>
              <a:rPr lang="en-US" dirty="0">
                <a:cs typeface="Calibri"/>
              </a:rPr>
              <a:t>V1</a:t>
            </a:r>
          </a:p>
          <a:p>
            <a:pPr algn="ctr"/>
            <a:r>
              <a:rPr lang="en-US" dirty="0">
                <a:cs typeface="Calibri"/>
              </a:rPr>
              <a:t>V2</a:t>
            </a:r>
          </a:p>
          <a:p>
            <a:pPr algn="ctr"/>
            <a:r>
              <a:rPr lang="en-US" dirty="0">
                <a:cs typeface="Calibri"/>
              </a:rPr>
              <a:t>V3</a:t>
            </a:r>
          </a:p>
        </p:txBody>
      </p:sp>
      <p:sp>
        <p:nvSpPr>
          <p:cNvPr id="13" name="Scroll: Vertical 12">
            <a:extLst>
              <a:ext uri="{FF2B5EF4-FFF2-40B4-BE49-F238E27FC236}">
                <a16:creationId xmlns:a16="http://schemas.microsoft.com/office/drawing/2014/main" id="{3D1E51CD-F4CA-7FAB-95CA-0E6F974A943B}"/>
              </a:ext>
            </a:extLst>
          </p:cNvPr>
          <p:cNvSpPr/>
          <p:nvPr/>
        </p:nvSpPr>
        <p:spPr>
          <a:xfrm>
            <a:off x="9532629" y="283140"/>
            <a:ext cx="1931095" cy="1910218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Connect</a:t>
            </a:r>
          </a:p>
          <a:p>
            <a:pPr algn="ctr"/>
            <a:r>
              <a:rPr lang="en-US" dirty="0">
                <a:cs typeface="Calibri"/>
              </a:rPr>
              <a:t>K1</a:t>
            </a:r>
          </a:p>
          <a:p>
            <a:pPr algn="ctr"/>
            <a:r>
              <a:rPr lang="en-US" dirty="0">
                <a:cs typeface="Calibri"/>
              </a:rPr>
              <a:t>K2</a:t>
            </a:r>
          </a:p>
          <a:p>
            <a:pPr algn="ctr"/>
            <a:r>
              <a:rPr lang="en-US" dirty="0">
                <a:cs typeface="Calibri"/>
              </a:rPr>
              <a:t>K3</a:t>
            </a:r>
          </a:p>
          <a:p>
            <a:pPr algn="ctr"/>
            <a:r>
              <a:rPr lang="en-US" dirty="0">
                <a:cs typeface="Calibri"/>
              </a:rPr>
              <a:t>K4</a:t>
            </a:r>
          </a:p>
          <a:p>
            <a:pPr algn="ctr"/>
            <a:r>
              <a:rPr lang="en-US" dirty="0">
                <a:cs typeface="Calibri"/>
              </a:rPr>
              <a:t>K5</a:t>
            </a:r>
          </a:p>
        </p:txBody>
      </p:sp>
    </p:spTree>
    <p:extLst>
      <p:ext uri="{BB962C8B-B14F-4D97-AF65-F5344CB8AC3E}">
        <p14:creationId xmlns:p14="http://schemas.microsoft.com/office/powerpoint/2010/main" val="33336477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1E683B-9B5D-4BC6-B6B0-23FA306C30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5924550" cy="1335088"/>
          </a:xfrm>
        </p:spPr>
        <p:txBody>
          <a:bodyPr/>
          <a:lstStyle/>
          <a:p>
            <a:pPr>
              <a:spcBef>
                <a:spcPts val="1000"/>
              </a:spcBef>
            </a:pPr>
            <a:r>
              <a:rPr lang="en-US" dirty="0">
                <a:latin typeface="Calibri"/>
                <a:cs typeface="Calibri"/>
              </a:rPr>
              <a:t>A3 Assess and give feedback to learners </a:t>
            </a:r>
            <a:endParaRPr lang="en-US" dirty="0">
              <a:ea typeface="+mj-lt"/>
              <a:cs typeface="+mj-l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298B92-E4D7-637A-D9FC-78911E1EAC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Keep in mind</a:t>
            </a:r>
            <a:endParaRPr lang="en-US" dirty="0"/>
          </a:p>
        </p:txBody>
      </p:sp>
      <p:graphicFrame>
        <p:nvGraphicFramePr>
          <p:cNvPr id="13" name="Content Placeholder 3">
            <a:extLst>
              <a:ext uri="{FF2B5EF4-FFF2-40B4-BE49-F238E27FC236}">
                <a16:creationId xmlns:a16="http://schemas.microsoft.com/office/drawing/2014/main" id="{23ACBD4F-2677-2B01-B837-DEDC308B5BF3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839788" y="2505075"/>
          <a:ext cx="5157787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AB2205-1385-442D-4205-96CFEF5A69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What is the purpose?</a:t>
            </a: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0A5F28-67B7-CFF5-1482-0BBC422614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2541588"/>
          </a:xfr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dirty="0">
                <a:cs typeface="Calibri"/>
              </a:rPr>
              <a:t>Why are we assessing?</a:t>
            </a:r>
          </a:p>
          <a:p>
            <a:r>
              <a:rPr lang="en-US" dirty="0">
                <a:cs typeface="Calibri"/>
              </a:rPr>
              <a:t>What is feedback/forward for?</a:t>
            </a:r>
          </a:p>
          <a:p>
            <a:r>
              <a:rPr lang="en-US" dirty="0">
                <a:cs typeface="Calibri"/>
              </a:rPr>
              <a:t>How do you engage the learner?</a:t>
            </a:r>
          </a:p>
          <a:p>
            <a:r>
              <a:rPr lang="en-US" dirty="0">
                <a:cs typeface="Calibri"/>
              </a:rPr>
              <a:t>Supporting the learner to improve</a:t>
            </a:r>
          </a:p>
          <a:p>
            <a:r>
              <a:rPr lang="en-US" dirty="0">
                <a:cs typeface="Calibri"/>
              </a:rPr>
              <a:t>Scaffolding!</a:t>
            </a:r>
          </a:p>
        </p:txBody>
      </p:sp>
      <p:sp>
        <p:nvSpPr>
          <p:cNvPr id="8" name="Scroll: Vertical 7">
            <a:extLst>
              <a:ext uri="{FF2B5EF4-FFF2-40B4-BE49-F238E27FC236}">
                <a16:creationId xmlns:a16="http://schemas.microsoft.com/office/drawing/2014/main" id="{D1733A27-D03A-7488-F8EC-6E056B32666A}"/>
              </a:ext>
            </a:extLst>
          </p:cNvPr>
          <p:cNvSpPr/>
          <p:nvPr/>
        </p:nvSpPr>
        <p:spPr>
          <a:xfrm>
            <a:off x="6658428" y="76851"/>
            <a:ext cx="2035477" cy="1910219"/>
          </a:xfrm>
          <a:prstGeom prst="verticalScroll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Connect </a:t>
            </a:r>
          </a:p>
          <a:p>
            <a:pPr algn="ctr"/>
            <a:r>
              <a:rPr lang="en-US" dirty="0">
                <a:cs typeface="Calibri"/>
              </a:rPr>
              <a:t>V1</a:t>
            </a:r>
          </a:p>
          <a:p>
            <a:pPr algn="ctr"/>
            <a:r>
              <a:rPr lang="en-US" dirty="0">
                <a:cs typeface="Calibri"/>
              </a:rPr>
              <a:t>V2</a:t>
            </a:r>
          </a:p>
          <a:p>
            <a:pPr algn="ctr"/>
            <a:r>
              <a:rPr lang="en-US" dirty="0">
                <a:cs typeface="Calibri"/>
              </a:rPr>
              <a:t>V3</a:t>
            </a:r>
          </a:p>
        </p:txBody>
      </p:sp>
      <p:sp>
        <p:nvSpPr>
          <p:cNvPr id="10" name="Scroll: Vertical 9">
            <a:extLst>
              <a:ext uri="{FF2B5EF4-FFF2-40B4-BE49-F238E27FC236}">
                <a16:creationId xmlns:a16="http://schemas.microsoft.com/office/drawing/2014/main" id="{E507B2F1-9E29-201A-5787-7390200D7616}"/>
              </a:ext>
            </a:extLst>
          </p:cNvPr>
          <p:cNvSpPr/>
          <p:nvPr/>
        </p:nvSpPr>
        <p:spPr>
          <a:xfrm>
            <a:off x="9542154" y="130740"/>
            <a:ext cx="1931095" cy="1910218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Connect</a:t>
            </a:r>
          </a:p>
          <a:p>
            <a:pPr algn="ctr"/>
            <a:r>
              <a:rPr lang="en-US" dirty="0">
                <a:cs typeface="Calibri"/>
              </a:rPr>
              <a:t>K2</a:t>
            </a:r>
          </a:p>
          <a:p>
            <a:pPr algn="ctr"/>
            <a:r>
              <a:rPr lang="en-US" dirty="0">
                <a:cs typeface="Calibri"/>
              </a:rPr>
              <a:t>K3</a:t>
            </a:r>
          </a:p>
          <a:p>
            <a:pPr algn="ctr"/>
            <a:r>
              <a:rPr lang="en-US" dirty="0">
                <a:cs typeface="Calibri"/>
              </a:rPr>
              <a:t>K6</a:t>
            </a:r>
          </a:p>
        </p:txBody>
      </p:sp>
      <p:pic>
        <p:nvPicPr>
          <p:cNvPr id="11" name="Picture 11" descr="Shoes on stairs">
            <a:extLst>
              <a:ext uri="{FF2B5EF4-FFF2-40B4-BE49-F238E27FC236}">
                <a16:creationId xmlns:a16="http://schemas.microsoft.com/office/drawing/2014/main" id="{7A08062F-CC14-6E77-6D6D-263FCFB309C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68427" y="5099569"/>
            <a:ext cx="2617941" cy="1763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826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540211-6F0D-6C78-E60F-34D9B34551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Bef>
                <a:spcPts val="1000"/>
              </a:spcBef>
            </a:pPr>
            <a:r>
              <a:rPr lang="en-US" dirty="0">
                <a:latin typeface="Calibri"/>
                <a:cs typeface="Calibri"/>
              </a:rPr>
              <a:t>A4 Develop effective learning environments and approaches to student support and guidance </a:t>
            </a:r>
            <a:endParaRPr lang="en-US" dirty="0">
              <a:ea typeface="+mj-lt"/>
              <a:cs typeface="+mj-l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F15520-1DD7-32BE-F81C-BA1DC299AC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Environment is not just space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4E6357-A2B8-7403-CEE0-157CCD427C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Online (ex. Moodle, TEAMS)</a:t>
            </a:r>
            <a:endParaRPr lang="en-US" dirty="0"/>
          </a:p>
          <a:p>
            <a:r>
              <a:rPr lang="en-US" dirty="0">
                <a:cs typeface="Calibri"/>
              </a:rPr>
              <a:t>Resources</a:t>
            </a:r>
          </a:p>
          <a:p>
            <a:r>
              <a:rPr lang="en-US" dirty="0">
                <a:cs typeface="Calibri"/>
              </a:rPr>
              <a:t>Interactive learning</a:t>
            </a:r>
          </a:p>
          <a:p>
            <a:r>
              <a:rPr lang="en-US" dirty="0">
                <a:cs typeface="Calibri"/>
              </a:rPr>
              <a:t>Professional practice</a:t>
            </a:r>
          </a:p>
          <a:p>
            <a:r>
              <a:rPr lang="en-US" dirty="0">
                <a:cs typeface="Calibri"/>
              </a:rPr>
              <a:t>Placements</a:t>
            </a:r>
          </a:p>
          <a:p>
            <a:r>
              <a:rPr lang="en-US" dirty="0">
                <a:cs typeface="Calibri"/>
              </a:rPr>
              <a:t>Work-based learning</a:t>
            </a:r>
          </a:p>
          <a:p>
            <a:r>
              <a:rPr lang="en-US" dirty="0">
                <a:cs typeface="Calibri"/>
              </a:rPr>
              <a:t>Inter/Multi/Cross-disciplinary</a:t>
            </a:r>
          </a:p>
        </p:txBody>
      </p:sp>
      <p:pic>
        <p:nvPicPr>
          <p:cNvPr id="7" name="Picture 7" descr="Person sitting on a desk">
            <a:extLst>
              <a:ext uri="{FF2B5EF4-FFF2-40B4-BE49-F238E27FC236}">
                <a16:creationId xmlns:a16="http://schemas.microsoft.com/office/drawing/2014/main" id="{C9CF1847-CAD9-7ADD-9092-BE83C217C4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9962" y="1881234"/>
            <a:ext cx="3546952" cy="2364845"/>
          </a:xfrm>
          <a:prstGeom prst="rect">
            <a:avLst/>
          </a:prstGeom>
        </p:spPr>
      </p:pic>
      <p:sp>
        <p:nvSpPr>
          <p:cNvPr id="9" name="Scroll: Vertical 8">
            <a:extLst>
              <a:ext uri="{FF2B5EF4-FFF2-40B4-BE49-F238E27FC236}">
                <a16:creationId xmlns:a16="http://schemas.microsoft.com/office/drawing/2014/main" id="{AE53317F-74BB-4AFF-793E-28F48B93D761}"/>
              </a:ext>
            </a:extLst>
          </p:cNvPr>
          <p:cNvSpPr/>
          <p:nvPr/>
        </p:nvSpPr>
        <p:spPr>
          <a:xfrm>
            <a:off x="6731497" y="4523591"/>
            <a:ext cx="2035477" cy="1910219"/>
          </a:xfrm>
          <a:prstGeom prst="verticalScroll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Connect </a:t>
            </a:r>
          </a:p>
          <a:p>
            <a:pPr algn="ctr"/>
            <a:r>
              <a:rPr lang="en-US" dirty="0">
                <a:cs typeface="Calibri"/>
              </a:rPr>
              <a:t>V1</a:t>
            </a:r>
          </a:p>
          <a:p>
            <a:pPr algn="ctr"/>
            <a:r>
              <a:rPr lang="en-US" dirty="0">
                <a:cs typeface="Calibri"/>
              </a:rPr>
              <a:t>V2</a:t>
            </a:r>
          </a:p>
        </p:txBody>
      </p:sp>
      <p:sp>
        <p:nvSpPr>
          <p:cNvPr id="11" name="Scroll: Vertical 10">
            <a:extLst>
              <a:ext uri="{FF2B5EF4-FFF2-40B4-BE49-F238E27FC236}">
                <a16:creationId xmlns:a16="http://schemas.microsoft.com/office/drawing/2014/main" id="{8F2910E4-88B2-7BD2-5762-1F22A5439B27}"/>
              </a:ext>
            </a:extLst>
          </p:cNvPr>
          <p:cNvSpPr/>
          <p:nvPr/>
        </p:nvSpPr>
        <p:spPr>
          <a:xfrm>
            <a:off x="9479524" y="4525288"/>
            <a:ext cx="1931095" cy="1910218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Connect</a:t>
            </a:r>
          </a:p>
          <a:p>
            <a:pPr algn="ctr"/>
            <a:r>
              <a:rPr lang="en-US" dirty="0">
                <a:cs typeface="Calibri"/>
              </a:rPr>
              <a:t>K3</a:t>
            </a:r>
          </a:p>
          <a:p>
            <a:pPr algn="ctr"/>
            <a:r>
              <a:rPr lang="en-US" dirty="0">
                <a:cs typeface="Calibri"/>
              </a:rPr>
              <a:t>K4</a:t>
            </a:r>
          </a:p>
          <a:p>
            <a:pPr algn="ctr"/>
            <a:r>
              <a:rPr lang="en-US" dirty="0">
                <a:cs typeface="Calibri"/>
              </a:rPr>
              <a:t>K5</a:t>
            </a:r>
          </a:p>
        </p:txBody>
      </p:sp>
    </p:spTree>
    <p:extLst>
      <p:ext uri="{BB962C8B-B14F-4D97-AF65-F5344CB8AC3E}">
        <p14:creationId xmlns:p14="http://schemas.microsoft.com/office/powerpoint/2010/main" val="720026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BC077B-5ECE-341D-A444-8605FBE842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555" y="2640687"/>
            <a:ext cx="5640888" cy="1325563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Calibri"/>
                <a:cs typeface="Calibri"/>
              </a:rPr>
              <a:t>A5 Engage in continuing professional development in subjects/disciplines and their pedagogy, incorporating research, scholarship and the evaluation of professional practices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168A489-073C-8203-C365-B7BA60A544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From CPD to practice</a:t>
            </a: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E59A82-C2D4-8F11-A514-A9DB2C4778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Connect to V3</a:t>
            </a:r>
          </a:p>
          <a:p>
            <a:r>
              <a:rPr lang="en-US" dirty="0">
                <a:cs typeface="Calibri"/>
              </a:rPr>
              <a:t>What CPD you engage in </a:t>
            </a:r>
          </a:p>
          <a:p>
            <a:r>
              <a:rPr lang="en-US" dirty="0">
                <a:cs typeface="Calibri"/>
              </a:rPr>
              <a:t>How it informs and affects your practice</a:t>
            </a:r>
          </a:p>
          <a:p>
            <a:r>
              <a:rPr lang="en-US" dirty="0">
                <a:cs typeface="Calibri"/>
              </a:rPr>
              <a:t>Don’t forget that subject activities are CPD for your teaching</a:t>
            </a:r>
          </a:p>
        </p:txBody>
      </p:sp>
      <p:sp>
        <p:nvSpPr>
          <p:cNvPr id="8" name="Scroll: Vertical 7">
            <a:extLst>
              <a:ext uri="{FF2B5EF4-FFF2-40B4-BE49-F238E27FC236}">
                <a16:creationId xmlns:a16="http://schemas.microsoft.com/office/drawing/2014/main" id="{B8ACDAB9-99AD-DFE6-31F6-FBC9E34A317F}"/>
              </a:ext>
            </a:extLst>
          </p:cNvPr>
          <p:cNvSpPr/>
          <p:nvPr/>
        </p:nvSpPr>
        <p:spPr>
          <a:xfrm>
            <a:off x="6303524" y="76851"/>
            <a:ext cx="2035477" cy="1910219"/>
          </a:xfrm>
          <a:prstGeom prst="verticalScroll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Connect </a:t>
            </a:r>
          </a:p>
          <a:p>
            <a:pPr algn="ctr"/>
            <a:r>
              <a:rPr lang="en-US" dirty="0">
                <a:cs typeface="Calibri"/>
              </a:rPr>
              <a:t>V3</a:t>
            </a:r>
          </a:p>
          <a:p>
            <a:pPr algn="ctr"/>
            <a:r>
              <a:rPr lang="en-US" dirty="0">
                <a:cs typeface="Calibri"/>
              </a:rPr>
              <a:t>V4</a:t>
            </a:r>
          </a:p>
        </p:txBody>
      </p:sp>
      <p:sp>
        <p:nvSpPr>
          <p:cNvPr id="10" name="Scroll: Vertical 9">
            <a:extLst>
              <a:ext uri="{FF2B5EF4-FFF2-40B4-BE49-F238E27FC236}">
                <a16:creationId xmlns:a16="http://schemas.microsoft.com/office/drawing/2014/main" id="{C0D70E04-EE17-54B6-A331-492F074ACC11}"/>
              </a:ext>
            </a:extLst>
          </p:cNvPr>
          <p:cNvSpPr/>
          <p:nvPr/>
        </p:nvSpPr>
        <p:spPr>
          <a:xfrm>
            <a:off x="9312510" y="78548"/>
            <a:ext cx="1931095" cy="1910218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Connect</a:t>
            </a:r>
          </a:p>
          <a:p>
            <a:pPr algn="ctr"/>
            <a:r>
              <a:rPr lang="en-US" dirty="0">
                <a:cs typeface="Calibri"/>
              </a:rPr>
              <a:t>K1</a:t>
            </a:r>
          </a:p>
          <a:p>
            <a:pPr algn="ctr"/>
            <a:r>
              <a:rPr lang="en-US" dirty="0">
                <a:cs typeface="Calibri"/>
              </a:rPr>
              <a:t>K2</a:t>
            </a:r>
          </a:p>
          <a:p>
            <a:pPr algn="ctr"/>
            <a:r>
              <a:rPr lang="en-US" dirty="0">
                <a:cs typeface="Calibri"/>
              </a:rPr>
              <a:t>K3</a:t>
            </a:r>
          </a:p>
        </p:txBody>
      </p:sp>
    </p:spTree>
    <p:extLst>
      <p:ext uri="{BB962C8B-B14F-4D97-AF65-F5344CB8AC3E}">
        <p14:creationId xmlns:p14="http://schemas.microsoft.com/office/powerpoint/2010/main" val="40429094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631D33-A476-F26D-E01E-1B71A1B66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US" sz="5400">
                <a:cs typeface="Calibri Light"/>
              </a:rPr>
              <a:t>What next?</a:t>
            </a:r>
            <a:endParaRPr lang="en-US" sz="5400"/>
          </a:p>
        </p:txBody>
      </p:sp>
      <p:sp>
        <p:nvSpPr>
          <p:cNvPr id="14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8F6E6F-BE26-D2B0-B999-FA301A1959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200" b="1">
                <a:ea typeface="+mn-lt"/>
                <a:cs typeface="+mn-lt"/>
              </a:rPr>
              <a:t>Digital lens on the UK Professional Standards Framework (UKPSF)</a:t>
            </a:r>
          </a:p>
          <a:p>
            <a:r>
              <a:rPr lang="en-US" sz="2200" b="1">
                <a:ea typeface="+mn-lt"/>
                <a:cs typeface="+mn-lt"/>
              </a:rPr>
              <a:t>UKPSF Dimensions of the Framework</a:t>
            </a:r>
          </a:p>
          <a:p>
            <a:r>
              <a:rPr lang="en-US" sz="2200" b="1">
                <a:ea typeface="+mn-lt"/>
                <a:cs typeface="+mn-lt"/>
              </a:rPr>
              <a:t>UKPSF Dimensions of the Framework - Staff in learning support roles</a:t>
            </a:r>
          </a:p>
          <a:p>
            <a:r>
              <a:rPr lang="en-US" sz="2200" b="1">
                <a:ea typeface="+mn-lt"/>
                <a:cs typeface="+mn-lt"/>
              </a:rPr>
              <a:t>UKPSF Dimensions of the Framework – college-based higher education (CBHE)</a:t>
            </a:r>
          </a:p>
          <a:p>
            <a:r>
              <a:rPr lang="en-US" sz="2200" b="1">
                <a:ea typeface="+mn-lt"/>
                <a:cs typeface="+mn-lt"/>
              </a:rPr>
              <a:t>UKPSF Dimensions of the Framework – Doctoral Supervisors</a:t>
            </a:r>
          </a:p>
          <a:p>
            <a:r>
              <a:rPr lang="en-US" sz="2200" b="1">
                <a:ea typeface="+mn-lt"/>
                <a:cs typeface="+mn-lt"/>
              </a:rPr>
              <a:t>UKPSF Dimensions of the Framework - Music</a:t>
            </a:r>
            <a:endParaRPr lang="en-US" sz="2200" b="1">
              <a:cs typeface="Calibri"/>
            </a:endParaRPr>
          </a:p>
        </p:txBody>
      </p:sp>
      <p:pic>
        <p:nvPicPr>
          <p:cNvPr id="7" name="Picture 7" descr="Person hiking">
            <a:extLst>
              <a:ext uri="{FF2B5EF4-FFF2-40B4-BE49-F238E27FC236}">
                <a16:creationId xmlns:a16="http://schemas.microsoft.com/office/drawing/2014/main" id="{F77C8382-4F9F-7374-33E6-F0C80464BD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604" r="15180" b="2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4337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hand holding four-leaf clover">
            <a:extLst>
              <a:ext uri="{FF2B5EF4-FFF2-40B4-BE49-F238E27FC236}">
                <a16:creationId xmlns:a16="http://schemas.microsoft.com/office/drawing/2014/main" id="{CAA45A38-9533-6F49-4A3C-C883233C819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15605" r="-2" b="-2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D728664-A74D-6739-2445-8F30C5678D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  <a:cs typeface="Calibri Light"/>
              </a:rPr>
              <a:t>Good luck in your application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B2DA48-1A0A-79E2-456B-E159BFFE05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700">
                <a:solidFill>
                  <a:srgbClr val="FFFFFF"/>
                </a:solidFill>
                <a:cs typeface="Calibri"/>
              </a:rPr>
              <a:t>Thank you for completing this part of the training module</a:t>
            </a:r>
          </a:p>
          <a:p>
            <a:endParaRPr lang="en-US" sz="1700">
              <a:solidFill>
                <a:srgbClr val="FFFFFF"/>
              </a:solidFill>
              <a:cs typeface="Calibri"/>
            </a:endParaRPr>
          </a:p>
          <a:p>
            <a:r>
              <a:rPr lang="en-US" sz="1700">
                <a:solidFill>
                  <a:srgbClr val="FFFFFF"/>
                </a:solidFill>
                <a:cs typeface="Calibri"/>
              </a:rPr>
              <a:t>If you have questions, do not hesitate to post them on the forum</a:t>
            </a:r>
          </a:p>
        </p:txBody>
      </p:sp>
    </p:spTree>
    <p:extLst>
      <p:ext uri="{BB962C8B-B14F-4D97-AF65-F5344CB8AC3E}">
        <p14:creationId xmlns:p14="http://schemas.microsoft.com/office/powerpoint/2010/main" val="2365075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</TotalTime>
  <Words>849</Words>
  <Application>Microsoft Office PowerPoint</Application>
  <PresentationFormat>Widescreen</PresentationFormat>
  <Paragraphs>156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Training unit on the  UKPSF</vt:lpstr>
      <vt:lpstr>What is the PSF and what does it do?</vt:lpstr>
      <vt:lpstr>Aims of the UKPSF</vt:lpstr>
      <vt:lpstr>Who is the UKPSF for?</vt:lpstr>
      <vt:lpstr>3 Dimensions of the PSF</vt:lpstr>
      <vt:lpstr>Professional Values</vt:lpstr>
      <vt:lpstr>V1 Respect individual learners and diverse learning communities </vt:lpstr>
      <vt:lpstr>V2 Promote participation in higher education and equality of opportunity for learners </vt:lpstr>
      <vt:lpstr>V3 Use evidence-informed approaches and the outcomes from research, scholarship and continuing professional development </vt:lpstr>
      <vt:lpstr>V4 Acknowledge the wider context in which higher education operates recognising the implications for professional practice </vt:lpstr>
      <vt:lpstr>Core Knowledge</vt:lpstr>
      <vt:lpstr>K1 The subject material </vt:lpstr>
      <vt:lpstr>K2 Appropriate methods for teaching, learning and assessing in the subject area and at the level of the academic programme </vt:lpstr>
      <vt:lpstr>K3 How students learn, both generally and within their subject/ disciplinary area(s) </vt:lpstr>
      <vt:lpstr>K4 The use and value of appropriate learning technologies </vt:lpstr>
      <vt:lpstr>K5 Methods for evaluating the effectiveness of teaching </vt:lpstr>
      <vt:lpstr>K6 The implications of quality assurance and quality enhancement for academic and professional practice with a particular focus on teaching </vt:lpstr>
      <vt:lpstr>Areas of Activity</vt:lpstr>
      <vt:lpstr>A1 Design and plan learning activities and/or programmes of study</vt:lpstr>
      <vt:lpstr>A2 Teach and/or support learning </vt:lpstr>
      <vt:lpstr>A3 Assess and give feedback to learners </vt:lpstr>
      <vt:lpstr>A4 Develop effective learning environments and approaches to student support and guidance </vt:lpstr>
      <vt:lpstr>A5 Engage in continuing professional development in subjects/disciplines and their pedagogy, incorporating research, scholarship and the evaluation of professional practices</vt:lpstr>
      <vt:lpstr>What next?</vt:lpstr>
      <vt:lpstr>Good luck in your application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UKPSF</dc:title>
  <dc:creator>Errietta Bissa</dc:creator>
  <cp:lastModifiedBy>Errietta Bissa</cp:lastModifiedBy>
  <cp:revision>316</cp:revision>
  <dcterms:created xsi:type="dcterms:W3CDTF">2022-08-26T10:08:26Z</dcterms:created>
  <dcterms:modified xsi:type="dcterms:W3CDTF">2022-09-01T13:17:36Z</dcterms:modified>
</cp:coreProperties>
</file>