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53"/>
  </p:notesMasterIdLst>
  <p:sldIdLst>
    <p:sldId id="257" r:id="rId19"/>
    <p:sldId id="262" r:id="rId20"/>
    <p:sldId id="263" r:id="rId21"/>
    <p:sldId id="264" r:id="rId22"/>
    <p:sldId id="265" r:id="rId23"/>
    <p:sldId id="266" r:id="rId24"/>
    <p:sldId id="267" r:id="rId25"/>
    <p:sldId id="268" r:id="rId26"/>
    <p:sldId id="293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7" r:id="rId35"/>
    <p:sldId id="278" r:id="rId36"/>
    <p:sldId id="279" r:id="rId37"/>
    <p:sldId id="280" r:id="rId38"/>
    <p:sldId id="281" r:id="rId39"/>
    <p:sldId id="282" r:id="rId40"/>
    <p:sldId id="283" r:id="rId41"/>
    <p:sldId id="284" r:id="rId42"/>
    <p:sldId id="285" r:id="rId43"/>
    <p:sldId id="286" r:id="rId44"/>
    <p:sldId id="294" r:id="rId45"/>
    <p:sldId id="287" r:id="rId46"/>
    <p:sldId id="288" r:id="rId47"/>
    <p:sldId id="289" r:id="rId48"/>
    <p:sldId id="290" r:id="rId49"/>
    <p:sldId id="291" r:id="rId50"/>
    <p:sldId id="292" r:id="rId51"/>
    <p:sldId id="261" r:id="rId5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689CAE-B43B-453C-A78F-86CC59E0D6E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CE1BB-4DBB-4A18-A392-BE5D4839F8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 Leader?</a:t>
          </a:r>
          <a:endParaRPr lang="en-US"/>
        </a:p>
      </dgm:t>
    </dgm:pt>
    <dgm:pt modelId="{5A34980F-0901-4C36-9490-4DB5E5963C78}" type="parTrans" cxnId="{8D908A12-3DBE-424B-98C8-EE722A63D5E3}">
      <dgm:prSet/>
      <dgm:spPr/>
      <dgm:t>
        <a:bodyPr/>
        <a:lstStyle/>
        <a:p>
          <a:endParaRPr lang="en-US"/>
        </a:p>
      </dgm:t>
    </dgm:pt>
    <dgm:pt modelId="{CEE4F606-6921-45B7-893A-8B18C447A603}" type="sibTrans" cxnId="{8D908A12-3DBE-424B-98C8-EE722A63D5E3}">
      <dgm:prSet/>
      <dgm:spPr/>
      <dgm:t>
        <a:bodyPr/>
        <a:lstStyle/>
        <a:p>
          <a:endParaRPr lang="en-US"/>
        </a:p>
      </dgm:t>
    </dgm:pt>
    <dgm:pt modelId="{CE5EDB67-693F-4468-8BE3-86550E9A25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Manager?</a:t>
          </a:r>
          <a:endParaRPr lang="en-US"/>
        </a:p>
      </dgm:t>
    </dgm:pt>
    <dgm:pt modelId="{336A730F-F10B-4691-B09B-85189635BF87}" type="parTrans" cxnId="{745858D7-E5C7-403F-B59E-8D0C840E52B4}">
      <dgm:prSet/>
      <dgm:spPr/>
      <dgm:t>
        <a:bodyPr/>
        <a:lstStyle/>
        <a:p>
          <a:endParaRPr lang="en-US"/>
        </a:p>
      </dgm:t>
    </dgm:pt>
    <dgm:pt modelId="{7E1EE6DA-8AF6-4716-A717-EB785935FC6F}" type="sibTrans" cxnId="{745858D7-E5C7-403F-B59E-8D0C840E52B4}">
      <dgm:prSet/>
      <dgm:spPr/>
      <dgm:t>
        <a:bodyPr/>
        <a:lstStyle/>
        <a:p>
          <a:endParaRPr lang="en-US"/>
        </a:p>
      </dgm:t>
    </dgm:pt>
    <dgm:pt modelId="{55CB2C97-6B0C-49F0-B35E-DC10D790B2E6}" type="pres">
      <dgm:prSet presAssocID="{E3689CAE-B43B-453C-A78F-86CC59E0D6E0}" presName="root" presStyleCnt="0">
        <dgm:presLayoutVars>
          <dgm:dir/>
          <dgm:resizeHandles val="exact"/>
        </dgm:presLayoutVars>
      </dgm:prSet>
      <dgm:spPr/>
    </dgm:pt>
    <dgm:pt modelId="{FD265C9B-87E7-4D58-ACFD-D6F40E961291}" type="pres">
      <dgm:prSet presAssocID="{091CE1BB-4DBB-4A18-A392-BE5D4839F881}" presName="compNode" presStyleCnt="0"/>
      <dgm:spPr/>
    </dgm:pt>
    <dgm:pt modelId="{26E12140-C904-423E-BB21-A35BE6D02DE5}" type="pres">
      <dgm:prSet presAssocID="{091CE1BB-4DBB-4A18-A392-BE5D4839F8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7630BB8-528B-450B-A589-24F1F5F7B94C}" type="pres">
      <dgm:prSet presAssocID="{091CE1BB-4DBB-4A18-A392-BE5D4839F881}" presName="spaceRect" presStyleCnt="0"/>
      <dgm:spPr/>
    </dgm:pt>
    <dgm:pt modelId="{2CA5AB4F-6E54-4BD4-8A2E-78C2BCD798DC}" type="pres">
      <dgm:prSet presAssocID="{091CE1BB-4DBB-4A18-A392-BE5D4839F881}" presName="textRect" presStyleLbl="revTx" presStyleIdx="0" presStyleCnt="2">
        <dgm:presLayoutVars>
          <dgm:chMax val="1"/>
          <dgm:chPref val="1"/>
        </dgm:presLayoutVars>
      </dgm:prSet>
      <dgm:spPr/>
    </dgm:pt>
    <dgm:pt modelId="{9AB25D9B-8589-43CC-913C-08DCAEE093DC}" type="pres">
      <dgm:prSet presAssocID="{CEE4F606-6921-45B7-893A-8B18C447A603}" presName="sibTrans" presStyleCnt="0"/>
      <dgm:spPr/>
    </dgm:pt>
    <dgm:pt modelId="{E2198CC9-2D3F-44A7-B0D9-6C437198DCE0}" type="pres">
      <dgm:prSet presAssocID="{CE5EDB67-693F-4468-8BE3-86550E9A2525}" presName="compNode" presStyleCnt="0"/>
      <dgm:spPr/>
    </dgm:pt>
    <dgm:pt modelId="{EE49A08F-E5FC-4E68-A1E5-8B7A0D45ADF3}" type="pres">
      <dgm:prSet presAssocID="{CE5EDB67-693F-4468-8BE3-86550E9A252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98BAB04-E465-4F8D-974A-BD268604D852}" type="pres">
      <dgm:prSet presAssocID="{CE5EDB67-693F-4468-8BE3-86550E9A2525}" presName="spaceRect" presStyleCnt="0"/>
      <dgm:spPr/>
    </dgm:pt>
    <dgm:pt modelId="{D1D47399-BE39-4D71-99E8-83ABD237DE86}" type="pres">
      <dgm:prSet presAssocID="{CE5EDB67-693F-4468-8BE3-86550E9A252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17F270A-DDB3-4480-B54F-E0DE8485FCF5}" type="presOf" srcId="{CE5EDB67-693F-4468-8BE3-86550E9A2525}" destId="{D1D47399-BE39-4D71-99E8-83ABD237DE86}" srcOrd="0" destOrd="0" presId="urn:microsoft.com/office/officeart/2018/2/layout/IconLabelList"/>
    <dgm:cxn modelId="{8D908A12-3DBE-424B-98C8-EE722A63D5E3}" srcId="{E3689CAE-B43B-453C-A78F-86CC59E0D6E0}" destId="{091CE1BB-4DBB-4A18-A392-BE5D4839F881}" srcOrd="0" destOrd="0" parTransId="{5A34980F-0901-4C36-9490-4DB5E5963C78}" sibTransId="{CEE4F606-6921-45B7-893A-8B18C447A603}"/>
    <dgm:cxn modelId="{B86BC963-EB69-4268-912C-E3B2A85944EC}" type="presOf" srcId="{091CE1BB-4DBB-4A18-A392-BE5D4839F881}" destId="{2CA5AB4F-6E54-4BD4-8A2E-78C2BCD798DC}" srcOrd="0" destOrd="0" presId="urn:microsoft.com/office/officeart/2018/2/layout/IconLabelList"/>
    <dgm:cxn modelId="{E25917A5-3106-40B6-8086-E16249EBC0D3}" type="presOf" srcId="{E3689CAE-B43B-453C-A78F-86CC59E0D6E0}" destId="{55CB2C97-6B0C-49F0-B35E-DC10D790B2E6}" srcOrd="0" destOrd="0" presId="urn:microsoft.com/office/officeart/2018/2/layout/IconLabelList"/>
    <dgm:cxn modelId="{745858D7-E5C7-403F-B59E-8D0C840E52B4}" srcId="{E3689CAE-B43B-453C-A78F-86CC59E0D6E0}" destId="{CE5EDB67-693F-4468-8BE3-86550E9A2525}" srcOrd="1" destOrd="0" parTransId="{336A730F-F10B-4691-B09B-85189635BF87}" sibTransId="{7E1EE6DA-8AF6-4716-A717-EB785935FC6F}"/>
    <dgm:cxn modelId="{DE552453-5497-46FC-89AC-E86626F03A36}" type="presParOf" srcId="{55CB2C97-6B0C-49F0-B35E-DC10D790B2E6}" destId="{FD265C9B-87E7-4D58-ACFD-D6F40E961291}" srcOrd="0" destOrd="0" presId="urn:microsoft.com/office/officeart/2018/2/layout/IconLabelList"/>
    <dgm:cxn modelId="{A84C777A-72DB-4DEA-969F-EDFC4673021A}" type="presParOf" srcId="{FD265C9B-87E7-4D58-ACFD-D6F40E961291}" destId="{26E12140-C904-423E-BB21-A35BE6D02DE5}" srcOrd="0" destOrd="0" presId="urn:microsoft.com/office/officeart/2018/2/layout/IconLabelList"/>
    <dgm:cxn modelId="{EEF06C6F-3155-4D5F-AE84-9E0FC07D2981}" type="presParOf" srcId="{FD265C9B-87E7-4D58-ACFD-D6F40E961291}" destId="{27630BB8-528B-450B-A589-24F1F5F7B94C}" srcOrd="1" destOrd="0" presId="urn:microsoft.com/office/officeart/2018/2/layout/IconLabelList"/>
    <dgm:cxn modelId="{860A0CF2-7C4F-4378-A6ED-E4B792D501E1}" type="presParOf" srcId="{FD265C9B-87E7-4D58-ACFD-D6F40E961291}" destId="{2CA5AB4F-6E54-4BD4-8A2E-78C2BCD798DC}" srcOrd="2" destOrd="0" presId="urn:microsoft.com/office/officeart/2018/2/layout/IconLabelList"/>
    <dgm:cxn modelId="{35373083-EFCA-4CFD-91DE-57E3638D19CE}" type="presParOf" srcId="{55CB2C97-6B0C-49F0-B35E-DC10D790B2E6}" destId="{9AB25D9B-8589-43CC-913C-08DCAEE093DC}" srcOrd="1" destOrd="0" presId="urn:microsoft.com/office/officeart/2018/2/layout/IconLabelList"/>
    <dgm:cxn modelId="{A52BA350-CB7C-4E00-A5B4-518A38F67C15}" type="presParOf" srcId="{55CB2C97-6B0C-49F0-B35E-DC10D790B2E6}" destId="{E2198CC9-2D3F-44A7-B0D9-6C437198DCE0}" srcOrd="2" destOrd="0" presId="urn:microsoft.com/office/officeart/2018/2/layout/IconLabelList"/>
    <dgm:cxn modelId="{7BD8CB20-3DD6-4FFB-9FBA-80F7EDF0A2E7}" type="presParOf" srcId="{E2198CC9-2D3F-44A7-B0D9-6C437198DCE0}" destId="{EE49A08F-E5FC-4E68-A1E5-8B7A0D45ADF3}" srcOrd="0" destOrd="0" presId="urn:microsoft.com/office/officeart/2018/2/layout/IconLabelList"/>
    <dgm:cxn modelId="{E5CF479C-29B6-48D7-B869-089535D0A02D}" type="presParOf" srcId="{E2198CC9-2D3F-44A7-B0D9-6C437198DCE0}" destId="{798BAB04-E465-4F8D-974A-BD268604D852}" srcOrd="1" destOrd="0" presId="urn:microsoft.com/office/officeart/2018/2/layout/IconLabelList"/>
    <dgm:cxn modelId="{AF71C4AA-CA96-49E6-A6CC-956B17E53DBA}" type="presParOf" srcId="{E2198CC9-2D3F-44A7-B0D9-6C437198DCE0}" destId="{D1D47399-BE39-4D71-99E8-83ABD237DE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6D84EA-FC68-42FF-974C-5A0B3F3C99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792C38-9BA5-4BD2-B920-8F6C678F1E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anyone be a leader?</a:t>
          </a:r>
          <a:endParaRPr lang="en-US"/>
        </a:p>
      </dgm:t>
    </dgm:pt>
    <dgm:pt modelId="{FB1494D1-2A14-4F32-A3DD-49BBBEE2318D}" type="parTrans" cxnId="{3F7E354D-BEAD-4D15-9CF3-AB920EF9E64A}">
      <dgm:prSet/>
      <dgm:spPr/>
      <dgm:t>
        <a:bodyPr/>
        <a:lstStyle/>
        <a:p>
          <a:endParaRPr lang="en-US"/>
        </a:p>
      </dgm:t>
    </dgm:pt>
    <dgm:pt modelId="{DD6A7544-4029-4F38-BEAA-F3743DC3470C}" type="sibTrans" cxnId="{3F7E354D-BEAD-4D15-9CF3-AB920EF9E64A}">
      <dgm:prSet/>
      <dgm:spPr/>
      <dgm:t>
        <a:bodyPr/>
        <a:lstStyle/>
        <a:p>
          <a:endParaRPr lang="en-US"/>
        </a:p>
      </dgm:t>
    </dgm:pt>
    <dgm:pt modelId="{DBC98C9F-5BBD-494B-BEAC-CC543D0BF1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leadership be learned?</a:t>
          </a:r>
          <a:endParaRPr lang="en-US"/>
        </a:p>
      </dgm:t>
    </dgm:pt>
    <dgm:pt modelId="{6B99AF51-3A53-4981-9FAB-1691E73049C3}" type="parTrans" cxnId="{9AEBA304-82C6-4C5E-9302-0B792CD0C0E5}">
      <dgm:prSet/>
      <dgm:spPr/>
      <dgm:t>
        <a:bodyPr/>
        <a:lstStyle/>
        <a:p>
          <a:endParaRPr lang="en-US"/>
        </a:p>
      </dgm:t>
    </dgm:pt>
    <dgm:pt modelId="{D82980D9-7BFA-4966-9539-E294AD94A9D6}" type="sibTrans" cxnId="{9AEBA304-82C6-4C5E-9302-0B792CD0C0E5}">
      <dgm:prSet/>
      <dgm:spPr/>
      <dgm:t>
        <a:bodyPr/>
        <a:lstStyle/>
        <a:p>
          <a:endParaRPr lang="en-US"/>
        </a:p>
      </dgm:t>
    </dgm:pt>
    <dgm:pt modelId="{B798A7C5-025B-44C7-9527-020994719E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qualities do you think a good leader exhibits?</a:t>
          </a:r>
          <a:endParaRPr lang="en-US"/>
        </a:p>
      </dgm:t>
    </dgm:pt>
    <dgm:pt modelId="{ADF4F97C-BBEC-4F19-8DF2-8989C2A68DA7}" type="parTrans" cxnId="{73892480-28AB-43D0-9D27-68E928A508F0}">
      <dgm:prSet/>
      <dgm:spPr/>
      <dgm:t>
        <a:bodyPr/>
        <a:lstStyle/>
        <a:p>
          <a:endParaRPr lang="en-US"/>
        </a:p>
      </dgm:t>
    </dgm:pt>
    <dgm:pt modelId="{B919AE2B-D04E-4556-B127-FBC70800EBD9}" type="sibTrans" cxnId="{73892480-28AB-43D0-9D27-68E928A508F0}">
      <dgm:prSet/>
      <dgm:spPr/>
      <dgm:t>
        <a:bodyPr/>
        <a:lstStyle/>
        <a:p>
          <a:endParaRPr lang="en-US"/>
        </a:p>
      </dgm:t>
    </dgm:pt>
    <dgm:pt modelId="{3856B5C7-4EDF-4E76-AAE2-CFCE65779C76}" type="pres">
      <dgm:prSet presAssocID="{766D84EA-FC68-42FF-974C-5A0B3F3C9910}" presName="root" presStyleCnt="0">
        <dgm:presLayoutVars>
          <dgm:dir/>
          <dgm:resizeHandles val="exact"/>
        </dgm:presLayoutVars>
      </dgm:prSet>
      <dgm:spPr/>
    </dgm:pt>
    <dgm:pt modelId="{A8D39D13-B689-4C20-B870-D7C022296A44}" type="pres">
      <dgm:prSet presAssocID="{A1792C38-9BA5-4BD2-B920-8F6C678F1E34}" presName="compNode" presStyleCnt="0"/>
      <dgm:spPr/>
    </dgm:pt>
    <dgm:pt modelId="{B6226D9A-4274-4F91-B73D-D50CDF9EB9C4}" type="pres">
      <dgm:prSet presAssocID="{A1792C38-9BA5-4BD2-B920-8F6C678F1E34}" presName="bgRect" presStyleLbl="bgShp" presStyleIdx="0" presStyleCnt="3"/>
      <dgm:spPr/>
    </dgm:pt>
    <dgm:pt modelId="{A2142E36-F8EC-4C5A-BCD2-FA64779AEFBF}" type="pres">
      <dgm:prSet presAssocID="{A1792C38-9BA5-4BD2-B920-8F6C678F1E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36C44B3-70BD-41B4-A153-221DC9463C5A}" type="pres">
      <dgm:prSet presAssocID="{A1792C38-9BA5-4BD2-B920-8F6C678F1E34}" presName="spaceRect" presStyleCnt="0"/>
      <dgm:spPr/>
    </dgm:pt>
    <dgm:pt modelId="{8818C4B7-C148-4DBE-9AA4-84DE4C540670}" type="pres">
      <dgm:prSet presAssocID="{A1792C38-9BA5-4BD2-B920-8F6C678F1E34}" presName="parTx" presStyleLbl="revTx" presStyleIdx="0" presStyleCnt="3">
        <dgm:presLayoutVars>
          <dgm:chMax val="0"/>
          <dgm:chPref val="0"/>
        </dgm:presLayoutVars>
      </dgm:prSet>
      <dgm:spPr/>
    </dgm:pt>
    <dgm:pt modelId="{02CE3117-A332-4176-86EA-2ED6386189C0}" type="pres">
      <dgm:prSet presAssocID="{DD6A7544-4029-4F38-BEAA-F3743DC3470C}" presName="sibTrans" presStyleCnt="0"/>
      <dgm:spPr/>
    </dgm:pt>
    <dgm:pt modelId="{0DFD4705-C806-4170-B7A3-7FE68DC21731}" type="pres">
      <dgm:prSet presAssocID="{DBC98C9F-5BBD-494B-BEAC-CC543D0BF163}" presName="compNode" presStyleCnt="0"/>
      <dgm:spPr/>
    </dgm:pt>
    <dgm:pt modelId="{C803C2CA-08A5-4612-9075-A8672B937F2A}" type="pres">
      <dgm:prSet presAssocID="{DBC98C9F-5BBD-494B-BEAC-CC543D0BF163}" presName="bgRect" presStyleLbl="bgShp" presStyleIdx="1" presStyleCnt="3"/>
      <dgm:spPr/>
    </dgm:pt>
    <dgm:pt modelId="{0841FA73-E645-447F-B385-F339DE91A91D}" type="pres">
      <dgm:prSet presAssocID="{DBC98C9F-5BBD-494B-BEAC-CC543D0BF1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FFF45AF-227D-4806-A45C-1F96794DE4A5}" type="pres">
      <dgm:prSet presAssocID="{DBC98C9F-5BBD-494B-BEAC-CC543D0BF163}" presName="spaceRect" presStyleCnt="0"/>
      <dgm:spPr/>
    </dgm:pt>
    <dgm:pt modelId="{D2D3AC97-4B0D-43EA-B32D-8640EEDEC571}" type="pres">
      <dgm:prSet presAssocID="{DBC98C9F-5BBD-494B-BEAC-CC543D0BF163}" presName="parTx" presStyleLbl="revTx" presStyleIdx="1" presStyleCnt="3">
        <dgm:presLayoutVars>
          <dgm:chMax val="0"/>
          <dgm:chPref val="0"/>
        </dgm:presLayoutVars>
      </dgm:prSet>
      <dgm:spPr/>
    </dgm:pt>
    <dgm:pt modelId="{6133DBBF-30E8-4EF7-86B4-A5B05863CE50}" type="pres">
      <dgm:prSet presAssocID="{D82980D9-7BFA-4966-9539-E294AD94A9D6}" presName="sibTrans" presStyleCnt="0"/>
      <dgm:spPr/>
    </dgm:pt>
    <dgm:pt modelId="{9B560D9F-AF40-4D6A-8FBE-FF0802C2D2C9}" type="pres">
      <dgm:prSet presAssocID="{B798A7C5-025B-44C7-9527-020994719E86}" presName="compNode" presStyleCnt="0"/>
      <dgm:spPr/>
    </dgm:pt>
    <dgm:pt modelId="{A85D5CAD-5B1B-4C7A-A819-7358B8CC0987}" type="pres">
      <dgm:prSet presAssocID="{B798A7C5-025B-44C7-9527-020994719E86}" presName="bgRect" presStyleLbl="bgShp" presStyleIdx="2" presStyleCnt="3"/>
      <dgm:spPr/>
    </dgm:pt>
    <dgm:pt modelId="{D22F96E3-1531-4832-AEE5-C3DFBE309F2F}" type="pres">
      <dgm:prSet presAssocID="{B798A7C5-025B-44C7-9527-020994719E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F452D19-93F9-40BE-8EA6-3D34E224DDF1}" type="pres">
      <dgm:prSet presAssocID="{B798A7C5-025B-44C7-9527-020994719E86}" presName="spaceRect" presStyleCnt="0"/>
      <dgm:spPr/>
    </dgm:pt>
    <dgm:pt modelId="{64AE28AA-7E8C-43FE-8569-60FC27E3B8C0}" type="pres">
      <dgm:prSet presAssocID="{B798A7C5-025B-44C7-9527-020994719E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EBA304-82C6-4C5E-9302-0B792CD0C0E5}" srcId="{766D84EA-FC68-42FF-974C-5A0B3F3C9910}" destId="{DBC98C9F-5BBD-494B-BEAC-CC543D0BF163}" srcOrd="1" destOrd="0" parTransId="{6B99AF51-3A53-4981-9FAB-1691E73049C3}" sibTransId="{D82980D9-7BFA-4966-9539-E294AD94A9D6}"/>
    <dgm:cxn modelId="{C4FB1C0A-E08B-479F-89AE-67E00947C638}" type="presOf" srcId="{766D84EA-FC68-42FF-974C-5A0B3F3C9910}" destId="{3856B5C7-4EDF-4E76-AAE2-CFCE65779C76}" srcOrd="0" destOrd="0" presId="urn:microsoft.com/office/officeart/2018/2/layout/IconVerticalSolidList"/>
    <dgm:cxn modelId="{7FAADA0E-3B18-4DEE-B0F9-1056119C5613}" type="presOf" srcId="{A1792C38-9BA5-4BD2-B920-8F6C678F1E34}" destId="{8818C4B7-C148-4DBE-9AA4-84DE4C540670}" srcOrd="0" destOrd="0" presId="urn:microsoft.com/office/officeart/2018/2/layout/IconVerticalSolidList"/>
    <dgm:cxn modelId="{A56E0A46-207E-4399-8E19-4A128620DE79}" type="presOf" srcId="{DBC98C9F-5BBD-494B-BEAC-CC543D0BF163}" destId="{D2D3AC97-4B0D-43EA-B32D-8640EEDEC571}" srcOrd="0" destOrd="0" presId="urn:microsoft.com/office/officeart/2018/2/layout/IconVerticalSolidList"/>
    <dgm:cxn modelId="{3F7E354D-BEAD-4D15-9CF3-AB920EF9E64A}" srcId="{766D84EA-FC68-42FF-974C-5A0B3F3C9910}" destId="{A1792C38-9BA5-4BD2-B920-8F6C678F1E34}" srcOrd="0" destOrd="0" parTransId="{FB1494D1-2A14-4F32-A3DD-49BBBEE2318D}" sibTransId="{DD6A7544-4029-4F38-BEAA-F3743DC3470C}"/>
    <dgm:cxn modelId="{73892480-28AB-43D0-9D27-68E928A508F0}" srcId="{766D84EA-FC68-42FF-974C-5A0B3F3C9910}" destId="{B798A7C5-025B-44C7-9527-020994719E86}" srcOrd="2" destOrd="0" parTransId="{ADF4F97C-BBEC-4F19-8DF2-8989C2A68DA7}" sibTransId="{B919AE2B-D04E-4556-B127-FBC70800EBD9}"/>
    <dgm:cxn modelId="{03D82486-C6B9-4A8E-96E9-E7197F051E20}" type="presOf" srcId="{B798A7C5-025B-44C7-9527-020994719E86}" destId="{64AE28AA-7E8C-43FE-8569-60FC27E3B8C0}" srcOrd="0" destOrd="0" presId="urn:microsoft.com/office/officeart/2018/2/layout/IconVerticalSolidList"/>
    <dgm:cxn modelId="{B005957C-722B-4EAF-8F39-D54F2071A4F6}" type="presParOf" srcId="{3856B5C7-4EDF-4E76-AAE2-CFCE65779C76}" destId="{A8D39D13-B689-4C20-B870-D7C022296A44}" srcOrd="0" destOrd="0" presId="urn:microsoft.com/office/officeart/2018/2/layout/IconVerticalSolidList"/>
    <dgm:cxn modelId="{6D9CEEA7-40AA-4CF7-87D3-C241F962628B}" type="presParOf" srcId="{A8D39D13-B689-4C20-B870-D7C022296A44}" destId="{B6226D9A-4274-4F91-B73D-D50CDF9EB9C4}" srcOrd="0" destOrd="0" presId="urn:microsoft.com/office/officeart/2018/2/layout/IconVerticalSolidList"/>
    <dgm:cxn modelId="{BA3F240A-A49C-487B-96C8-34D4A1A5E44E}" type="presParOf" srcId="{A8D39D13-B689-4C20-B870-D7C022296A44}" destId="{A2142E36-F8EC-4C5A-BCD2-FA64779AEFBF}" srcOrd="1" destOrd="0" presId="urn:microsoft.com/office/officeart/2018/2/layout/IconVerticalSolidList"/>
    <dgm:cxn modelId="{CEF6FA4D-8CC5-44CB-B328-30E279C297AB}" type="presParOf" srcId="{A8D39D13-B689-4C20-B870-D7C022296A44}" destId="{636C44B3-70BD-41B4-A153-221DC9463C5A}" srcOrd="2" destOrd="0" presId="urn:microsoft.com/office/officeart/2018/2/layout/IconVerticalSolidList"/>
    <dgm:cxn modelId="{97EEFCAB-C33A-4CDB-BD76-B977294C3E75}" type="presParOf" srcId="{A8D39D13-B689-4C20-B870-D7C022296A44}" destId="{8818C4B7-C148-4DBE-9AA4-84DE4C540670}" srcOrd="3" destOrd="0" presId="urn:microsoft.com/office/officeart/2018/2/layout/IconVerticalSolidList"/>
    <dgm:cxn modelId="{A4AF31CD-42C6-48E5-9DB2-5389E642E928}" type="presParOf" srcId="{3856B5C7-4EDF-4E76-AAE2-CFCE65779C76}" destId="{02CE3117-A332-4176-86EA-2ED6386189C0}" srcOrd="1" destOrd="0" presId="urn:microsoft.com/office/officeart/2018/2/layout/IconVerticalSolidList"/>
    <dgm:cxn modelId="{AA4E84AC-09D6-4F5B-A0BA-1A382593ABDB}" type="presParOf" srcId="{3856B5C7-4EDF-4E76-AAE2-CFCE65779C76}" destId="{0DFD4705-C806-4170-B7A3-7FE68DC21731}" srcOrd="2" destOrd="0" presId="urn:microsoft.com/office/officeart/2018/2/layout/IconVerticalSolidList"/>
    <dgm:cxn modelId="{970A96FA-BE74-4B53-98A9-1072E324281C}" type="presParOf" srcId="{0DFD4705-C806-4170-B7A3-7FE68DC21731}" destId="{C803C2CA-08A5-4612-9075-A8672B937F2A}" srcOrd="0" destOrd="0" presId="urn:microsoft.com/office/officeart/2018/2/layout/IconVerticalSolidList"/>
    <dgm:cxn modelId="{DB15A26B-14FB-43EA-82F8-9E82A461F860}" type="presParOf" srcId="{0DFD4705-C806-4170-B7A3-7FE68DC21731}" destId="{0841FA73-E645-447F-B385-F339DE91A91D}" srcOrd="1" destOrd="0" presId="urn:microsoft.com/office/officeart/2018/2/layout/IconVerticalSolidList"/>
    <dgm:cxn modelId="{ADD7BC2B-43AA-440D-9523-9FCA59EF0FB6}" type="presParOf" srcId="{0DFD4705-C806-4170-B7A3-7FE68DC21731}" destId="{AFFF45AF-227D-4806-A45C-1F96794DE4A5}" srcOrd="2" destOrd="0" presId="urn:microsoft.com/office/officeart/2018/2/layout/IconVerticalSolidList"/>
    <dgm:cxn modelId="{3E48ED53-AA4A-41D4-B925-C59EFD530494}" type="presParOf" srcId="{0DFD4705-C806-4170-B7A3-7FE68DC21731}" destId="{D2D3AC97-4B0D-43EA-B32D-8640EEDEC571}" srcOrd="3" destOrd="0" presId="urn:microsoft.com/office/officeart/2018/2/layout/IconVerticalSolidList"/>
    <dgm:cxn modelId="{32BA2512-5442-43B9-8BD4-BFC610ADECC3}" type="presParOf" srcId="{3856B5C7-4EDF-4E76-AAE2-CFCE65779C76}" destId="{6133DBBF-30E8-4EF7-86B4-A5B05863CE50}" srcOrd="3" destOrd="0" presId="urn:microsoft.com/office/officeart/2018/2/layout/IconVerticalSolidList"/>
    <dgm:cxn modelId="{4C3241F1-6D96-406C-9FB6-5DE6B50213BE}" type="presParOf" srcId="{3856B5C7-4EDF-4E76-AAE2-CFCE65779C76}" destId="{9B560D9F-AF40-4D6A-8FBE-FF0802C2D2C9}" srcOrd="4" destOrd="0" presId="urn:microsoft.com/office/officeart/2018/2/layout/IconVerticalSolidList"/>
    <dgm:cxn modelId="{D5070D7F-2236-479D-894E-293E397652DC}" type="presParOf" srcId="{9B560D9F-AF40-4D6A-8FBE-FF0802C2D2C9}" destId="{A85D5CAD-5B1B-4C7A-A819-7358B8CC0987}" srcOrd="0" destOrd="0" presId="urn:microsoft.com/office/officeart/2018/2/layout/IconVerticalSolidList"/>
    <dgm:cxn modelId="{8A300A04-631A-499B-BF2B-8F73B80F8A46}" type="presParOf" srcId="{9B560D9F-AF40-4D6A-8FBE-FF0802C2D2C9}" destId="{D22F96E3-1531-4832-AEE5-C3DFBE309F2F}" srcOrd="1" destOrd="0" presId="urn:microsoft.com/office/officeart/2018/2/layout/IconVerticalSolidList"/>
    <dgm:cxn modelId="{9BCD6935-2EDE-4194-A931-6D28C1761BB5}" type="presParOf" srcId="{9B560D9F-AF40-4D6A-8FBE-FF0802C2D2C9}" destId="{4F452D19-93F9-40BE-8EA6-3D34E224DDF1}" srcOrd="2" destOrd="0" presId="urn:microsoft.com/office/officeart/2018/2/layout/IconVerticalSolidList"/>
    <dgm:cxn modelId="{014E03EE-8412-48B3-86FB-3271984CB897}" type="presParOf" srcId="{9B560D9F-AF40-4D6A-8FBE-FF0802C2D2C9}" destId="{64AE28AA-7E8C-43FE-8569-60FC27E3B8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384993-ED06-4AE4-BBCA-A31A80D627A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041FDF-942B-4FDF-B7FF-57655FEC3E57}">
      <dgm:prSet/>
      <dgm:spPr/>
      <dgm:t>
        <a:bodyPr/>
        <a:lstStyle/>
        <a:p>
          <a:r>
            <a:rPr lang="en-GB" b="0" i="0" dirty="0"/>
            <a:t>Self-awareness</a:t>
          </a:r>
          <a:endParaRPr lang="en-US" dirty="0"/>
        </a:p>
      </dgm:t>
    </dgm:pt>
    <dgm:pt modelId="{128BCDB9-8234-4C4C-8A28-6EF56EA3CB42}" type="parTrans" cxnId="{F12E1EF2-8AE7-4DC1-AA4F-6EAFDFD220AC}">
      <dgm:prSet/>
      <dgm:spPr/>
      <dgm:t>
        <a:bodyPr/>
        <a:lstStyle/>
        <a:p>
          <a:endParaRPr lang="en-US"/>
        </a:p>
      </dgm:t>
    </dgm:pt>
    <dgm:pt modelId="{73DA4497-38B6-4A85-8E00-9E74B2D5CEE5}" type="sibTrans" cxnId="{F12E1EF2-8AE7-4DC1-AA4F-6EAFDFD220AC}">
      <dgm:prSet/>
      <dgm:spPr/>
      <dgm:t>
        <a:bodyPr/>
        <a:lstStyle/>
        <a:p>
          <a:endParaRPr lang="en-US"/>
        </a:p>
      </dgm:t>
    </dgm:pt>
    <dgm:pt modelId="{963CA73A-DF89-4893-A455-704D1CB952DF}">
      <dgm:prSet/>
      <dgm:spPr/>
      <dgm:t>
        <a:bodyPr/>
        <a:lstStyle/>
        <a:p>
          <a:r>
            <a:rPr lang="en-GB" b="0" i="0"/>
            <a:t>Self-regulation</a:t>
          </a:r>
          <a:endParaRPr lang="en-US" dirty="0"/>
        </a:p>
      </dgm:t>
    </dgm:pt>
    <dgm:pt modelId="{44FACA65-BA78-47D3-962B-27A6225B22F0}" type="parTrans" cxnId="{4DD46780-F93A-49D9-825C-8F8AF912A8BD}">
      <dgm:prSet/>
      <dgm:spPr/>
      <dgm:t>
        <a:bodyPr/>
        <a:lstStyle/>
        <a:p>
          <a:endParaRPr lang="en-US"/>
        </a:p>
      </dgm:t>
    </dgm:pt>
    <dgm:pt modelId="{AA46AC7E-C1A7-47ED-93C5-201274E5E9EC}" type="sibTrans" cxnId="{4DD46780-F93A-49D9-825C-8F8AF912A8BD}">
      <dgm:prSet/>
      <dgm:spPr/>
      <dgm:t>
        <a:bodyPr/>
        <a:lstStyle/>
        <a:p>
          <a:endParaRPr lang="en-US"/>
        </a:p>
      </dgm:t>
    </dgm:pt>
    <dgm:pt modelId="{CB6098D5-F3AC-4951-8CAE-9FA079502ECF}">
      <dgm:prSet/>
      <dgm:spPr/>
      <dgm:t>
        <a:bodyPr/>
        <a:lstStyle/>
        <a:p>
          <a:r>
            <a:rPr lang="en-GB" b="0" i="0" dirty="0"/>
            <a:t>Motivation (defined as “a passion for work that goes beyond money and status”)</a:t>
          </a:r>
          <a:endParaRPr lang="en-US" dirty="0"/>
        </a:p>
      </dgm:t>
    </dgm:pt>
    <dgm:pt modelId="{6305A14C-5A80-4C78-AE65-025A62C1DD39}" type="parTrans" cxnId="{8EF33B25-9983-45B9-8681-491D96989A7B}">
      <dgm:prSet/>
      <dgm:spPr/>
      <dgm:t>
        <a:bodyPr/>
        <a:lstStyle/>
        <a:p>
          <a:endParaRPr lang="en-US"/>
        </a:p>
      </dgm:t>
    </dgm:pt>
    <dgm:pt modelId="{2B48CC4D-1B4A-4B61-9AFF-07EF1DCB7CA5}" type="sibTrans" cxnId="{8EF33B25-9983-45B9-8681-491D96989A7B}">
      <dgm:prSet/>
      <dgm:spPr/>
      <dgm:t>
        <a:bodyPr/>
        <a:lstStyle/>
        <a:p>
          <a:endParaRPr lang="en-US"/>
        </a:p>
      </dgm:t>
    </dgm:pt>
    <dgm:pt modelId="{F8969AF2-9272-41A7-A7F8-71A11E1868D7}">
      <dgm:prSet/>
      <dgm:spPr/>
      <dgm:t>
        <a:bodyPr/>
        <a:lstStyle/>
        <a:p>
          <a:r>
            <a:rPr lang="en-GB" b="0" i="0"/>
            <a:t>Empathy for others</a:t>
          </a:r>
          <a:endParaRPr lang="en-US"/>
        </a:p>
      </dgm:t>
    </dgm:pt>
    <dgm:pt modelId="{3CE34E2A-AB94-4B1B-8270-CAF343C799D5}" type="parTrans" cxnId="{40ABE9B9-7843-4496-926D-888712A4EC24}">
      <dgm:prSet/>
      <dgm:spPr/>
      <dgm:t>
        <a:bodyPr/>
        <a:lstStyle/>
        <a:p>
          <a:endParaRPr lang="en-US"/>
        </a:p>
      </dgm:t>
    </dgm:pt>
    <dgm:pt modelId="{2FB898B2-BA94-424E-86CD-A994932DEA99}" type="sibTrans" cxnId="{40ABE9B9-7843-4496-926D-888712A4EC24}">
      <dgm:prSet/>
      <dgm:spPr/>
      <dgm:t>
        <a:bodyPr/>
        <a:lstStyle/>
        <a:p>
          <a:endParaRPr lang="en-US"/>
        </a:p>
      </dgm:t>
    </dgm:pt>
    <dgm:pt modelId="{4D30A052-4F9A-4410-80CE-318E791A2842}">
      <dgm:prSet/>
      <dgm:spPr/>
      <dgm:t>
        <a:bodyPr/>
        <a:lstStyle/>
        <a:p>
          <a:r>
            <a:rPr lang="en-GB" b="0" i="0"/>
            <a:t>Social skills, such as proficiency in managing relationships and building networks</a:t>
          </a:r>
          <a:endParaRPr lang="en-US"/>
        </a:p>
      </dgm:t>
    </dgm:pt>
    <dgm:pt modelId="{122CA3B2-9CF8-4572-9F4D-B619452E873C}" type="parTrans" cxnId="{7578FCD4-58B9-447E-B461-C267435446F8}">
      <dgm:prSet/>
      <dgm:spPr/>
      <dgm:t>
        <a:bodyPr/>
        <a:lstStyle/>
        <a:p>
          <a:endParaRPr lang="en-US"/>
        </a:p>
      </dgm:t>
    </dgm:pt>
    <dgm:pt modelId="{B5829D4D-810E-4F32-BD76-67AC82AA230C}" type="sibTrans" cxnId="{7578FCD4-58B9-447E-B461-C267435446F8}">
      <dgm:prSet/>
      <dgm:spPr/>
      <dgm:t>
        <a:bodyPr/>
        <a:lstStyle/>
        <a:p>
          <a:endParaRPr lang="en-US"/>
        </a:p>
      </dgm:t>
    </dgm:pt>
    <dgm:pt modelId="{A5332670-AAF6-43A6-9476-9346F9784113}" type="pres">
      <dgm:prSet presAssocID="{14384993-ED06-4AE4-BBCA-A31A80D627AA}" presName="linear" presStyleCnt="0">
        <dgm:presLayoutVars>
          <dgm:animLvl val="lvl"/>
          <dgm:resizeHandles val="exact"/>
        </dgm:presLayoutVars>
      </dgm:prSet>
      <dgm:spPr/>
    </dgm:pt>
    <dgm:pt modelId="{B19F5FA7-CD4E-48C8-8E2D-BF67CE5DFC37}" type="pres">
      <dgm:prSet presAssocID="{4A041FDF-942B-4FDF-B7FF-57655FEC3E5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E2D7BF-E6A3-4753-BA4C-2F75DAA7E2E7}" type="pres">
      <dgm:prSet presAssocID="{73DA4497-38B6-4A85-8E00-9E74B2D5CEE5}" presName="spacer" presStyleCnt="0"/>
      <dgm:spPr/>
    </dgm:pt>
    <dgm:pt modelId="{3EDB6F83-B113-46B0-B95A-0090E2122788}" type="pres">
      <dgm:prSet presAssocID="{963CA73A-DF89-4893-A455-704D1CB952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7B6A71-C470-4E0E-8489-15F3467F5E99}" type="pres">
      <dgm:prSet presAssocID="{AA46AC7E-C1A7-47ED-93C5-201274E5E9EC}" presName="spacer" presStyleCnt="0"/>
      <dgm:spPr/>
    </dgm:pt>
    <dgm:pt modelId="{7F6A95A9-2BEF-41F4-B7E2-D68463EBCD72}" type="pres">
      <dgm:prSet presAssocID="{CB6098D5-F3AC-4951-8CAE-9FA079502EC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BE3308-9499-4CC4-A3F0-7A5387F01C0F}" type="pres">
      <dgm:prSet presAssocID="{2B48CC4D-1B4A-4B61-9AFF-07EF1DCB7CA5}" presName="spacer" presStyleCnt="0"/>
      <dgm:spPr/>
    </dgm:pt>
    <dgm:pt modelId="{AF617F1C-8914-44A8-B18E-1DC807322839}" type="pres">
      <dgm:prSet presAssocID="{F8969AF2-9272-41A7-A7F8-71A11E1868D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ED31E81-B77E-4724-A97E-7AD0DCBB3F52}" type="pres">
      <dgm:prSet presAssocID="{2FB898B2-BA94-424E-86CD-A994932DEA99}" presName="spacer" presStyleCnt="0"/>
      <dgm:spPr/>
    </dgm:pt>
    <dgm:pt modelId="{DF5DEE2A-9D11-4FF3-B2EA-1C605EF7B595}" type="pres">
      <dgm:prSet presAssocID="{4D30A052-4F9A-4410-80CE-318E791A28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EF33B25-9983-45B9-8681-491D96989A7B}" srcId="{14384993-ED06-4AE4-BBCA-A31A80D627AA}" destId="{CB6098D5-F3AC-4951-8CAE-9FA079502ECF}" srcOrd="2" destOrd="0" parTransId="{6305A14C-5A80-4C78-AE65-025A62C1DD39}" sibTransId="{2B48CC4D-1B4A-4B61-9AFF-07EF1DCB7CA5}"/>
    <dgm:cxn modelId="{CA852929-6A32-4CD7-8605-BD07579898A5}" type="presOf" srcId="{4D30A052-4F9A-4410-80CE-318E791A2842}" destId="{DF5DEE2A-9D11-4FF3-B2EA-1C605EF7B595}" srcOrd="0" destOrd="0" presId="urn:microsoft.com/office/officeart/2005/8/layout/vList2"/>
    <dgm:cxn modelId="{42F7B04F-40C4-4387-A587-1CA1CF20AC5D}" type="presOf" srcId="{963CA73A-DF89-4893-A455-704D1CB952DF}" destId="{3EDB6F83-B113-46B0-B95A-0090E2122788}" srcOrd="0" destOrd="0" presId="urn:microsoft.com/office/officeart/2005/8/layout/vList2"/>
    <dgm:cxn modelId="{4DD46780-F93A-49D9-825C-8F8AF912A8BD}" srcId="{14384993-ED06-4AE4-BBCA-A31A80D627AA}" destId="{963CA73A-DF89-4893-A455-704D1CB952DF}" srcOrd="1" destOrd="0" parTransId="{44FACA65-BA78-47D3-962B-27A6225B22F0}" sibTransId="{AA46AC7E-C1A7-47ED-93C5-201274E5E9EC}"/>
    <dgm:cxn modelId="{1584BC88-4CC9-46E0-AB7F-84E3A47F96E4}" type="presOf" srcId="{14384993-ED06-4AE4-BBCA-A31A80D627AA}" destId="{A5332670-AAF6-43A6-9476-9346F9784113}" srcOrd="0" destOrd="0" presId="urn:microsoft.com/office/officeart/2005/8/layout/vList2"/>
    <dgm:cxn modelId="{6440238F-7BDA-4A37-B701-379A22A95725}" type="presOf" srcId="{F8969AF2-9272-41A7-A7F8-71A11E1868D7}" destId="{AF617F1C-8914-44A8-B18E-1DC807322839}" srcOrd="0" destOrd="0" presId="urn:microsoft.com/office/officeart/2005/8/layout/vList2"/>
    <dgm:cxn modelId="{40ABE9B9-7843-4496-926D-888712A4EC24}" srcId="{14384993-ED06-4AE4-BBCA-A31A80D627AA}" destId="{F8969AF2-9272-41A7-A7F8-71A11E1868D7}" srcOrd="3" destOrd="0" parTransId="{3CE34E2A-AB94-4B1B-8270-CAF343C799D5}" sibTransId="{2FB898B2-BA94-424E-86CD-A994932DEA99}"/>
    <dgm:cxn modelId="{5D4D18D4-A271-489C-8789-32CB36E52B54}" type="presOf" srcId="{4A041FDF-942B-4FDF-B7FF-57655FEC3E57}" destId="{B19F5FA7-CD4E-48C8-8E2D-BF67CE5DFC37}" srcOrd="0" destOrd="0" presId="urn:microsoft.com/office/officeart/2005/8/layout/vList2"/>
    <dgm:cxn modelId="{7578FCD4-58B9-447E-B461-C267435446F8}" srcId="{14384993-ED06-4AE4-BBCA-A31A80D627AA}" destId="{4D30A052-4F9A-4410-80CE-318E791A2842}" srcOrd="4" destOrd="0" parTransId="{122CA3B2-9CF8-4572-9F4D-B619452E873C}" sibTransId="{B5829D4D-810E-4F32-BD76-67AC82AA230C}"/>
    <dgm:cxn modelId="{F12E1EF2-8AE7-4DC1-AA4F-6EAFDFD220AC}" srcId="{14384993-ED06-4AE4-BBCA-A31A80D627AA}" destId="{4A041FDF-942B-4FDF-B7FF-57655FEC3E57}" srcOrd="0" destOrd="0" parTransId="{128BCDB9-8234-4C4C-8A28-6EF56EA3CB42}" sibTransId="{73DA4497-38B6-4A85-8E00-9E74B2D5CEE5}"/>
    <dgm:cxn modelId="{D37647F2-41CE-4235-A50D-EEEEBE69935A}" type="presOf" srcId="{CB6098D5-F3AC-4951-8CAE-9FA079502ECF}" destId="{7F6A95A9-2BEF-41F4-B7E2-D68463EBCD72}" srcOrd="0" destOrd="0" presId="urn:microsoft.com/office/officeart/2005/8/layout/vList2"/>
    <dgm:cxn modelId="{E7968B34-35DF-4631-983C-C8E979AEAEDA}" type="presParOf" srcId="{A5332670-AAF6-43A6-9476-9346F9784113}" destId="{B19F5FA7-CD4E-48C8-8E2D-BF67CE5DFC37}" srcOrd="0" destOrd="0" presId="urn:microsoft.com/office/officeart/2005/8/layout/vList2"/>
    <dgm:cxn modelId="{0210B246-4575-47F3-B831-A12937B72D57}" type="presParOf" srcId="{A5332670-AAF6-43A6-9476-9346F9784113}" destId="{D2E2D7BF-E6A3-4753-BA4C-2F75DAA7E2E7}" srcOrd="1" destOrd="0" presId="urn:microsoft.com/office/officeart/2005/8/layout/vList2"/>
    <dgm:cxn modelId="{3694459C-D8B7-4030-B661-6BA96F332641}" type="presParOf" srcId="{A5332670-AAF6-43A6-9476-9346F9784113}" destId="{3EDB6F83-B113-46B0-B95A-0090E2122788}" srcOrd="2" destOrd="0" presId="urn:microsoft.com/office/officeart/2005/8/layout/vList2"/>
    <dgm:cxn modelId="{845AEC23-2F53-4707-9091-9874C4A0CC85}" type="presParOf" srcId="{A5332670-AAF6-43A6-9476-9346F9784113}" destId="{907B6A71-C470-4E0E-8489-15F3467F5E99}" srcOrd="3" destOrd="0" presId="urn:microsoft.com/office/officeart/2005/8/layout/vList2"/>
    <dgm:cxn modelId="{8736BEAE-2995-4EA9-B163-F015A4A1AB03}" type="presParOf" srcId="{A5332670-AAF6-43A6-9476-9346F9784113}" destId="{7F6A95A9-2BEF-41F4-B7E2-D68463EBCD72}" srcOrd="4" destOrd="0" presId="urn:microsoft.com/office/officeart/2005/8/layout/vList2"/>
    <dgm:cxn modelId="{101B12EE-890A-4DD2-93FB-83211AA6A42C}" type="presParOf" srcId="{A5332670-AAF6-43A6-9476-9346F9784113}" destId="{07BE3308-9499-4CC4-A3F0-7A5387F01C0F}" srcOrd="5" destOrd="0" presId="urn:microsoft.com/office/officeart/2005/8/layout/vList2"/>
    <dgm:cxn modelId="{63F05E8E-0BCF-4CCB-B16F-49576F20706C}" type="presParOf" srcId="{A5332670-AAF6-43A6-9476-9346F9784113}" destId="{AF617F1C-8914-44A8-B18E-1DC807322839}" srcOrd="6" destOrd="0" presId="urn:microsoft.com/office/officeart/2005/8/layout/vList2"/>
    <dgm:cxn modelId="{ECCADF42-AD2E-481A-9C1B-022B4B3BA2F1}" type="presParOf" srcId="{A5332670-AAF6-43A6-9476-9346F9784113}" destId="{DED31E81-B77E-4724-A97E-7AD0DCBB3F52}" srcOrd="7" destOrd="0" presId="urn:microsoft.com/office/officeart/2005/8/layout/vList2"/>
    <dgm:cxn modelId="{00CA1AE6-4F97-4281-9F1E-5FC3FA587FD3}" type="presParOf" srcId="{A5332670-AAF6-43A6-9476-9346F9784113}" destId="{DF5DEE2A-9D11-4FF3-B2EA-1C605EF7B5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68F5D2-3930-4BA2-9F0D-CACAFAACF84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E0D5A88-6969-4C01-A304-62EA2BE9B194}">
      <dgm:prSet/>
      <dgm:spPr/>
      <dgm:t>
        <a:bodyPr/>
        <a:lstStyle/>
        <a:p>
          <a:r>
            <a:rPr lang="en-GB"/>
            <a:t>Operational management</a:t>
          </a:r>
          <a:endParaRPr lang="en-US"/>
        </a:p>
      </dgm:t>
    </dgm:pt>
    <dgm:pt modelId="{A6820EF9-EFE4-4BAC-A8E5-28C75A0363A1}" type="parTrans" cxnId="{4AEA30EE-7F58-42DA-A6F4-8024FBE3D2F8}">
      <dgm:prSet/>
      <dgm:spPr/>
      <dgm:t>
        <a:bodyPr/>
        <a:lstStyle/>
        <a:p>
          <a:endParaRPr lang="en-US"/>
        </a:p>
      </dgm:t>
    </dgm:pt>
    <dgm:pt modelId="{74A2C04B-EA59-49FA-B121-39EC4AACBDD8}" type="sibTrans" cxnId="{4AEA30EE-7F58-42DA-A6F4-8024FBE3D2F8}">
      <dgm:prSet/>
      <dgm:spPr/>
      <dgm:t>
        <a:bodyPr/>
        <a:lstStyle/>
        <a:p>
          <a:endParaRPr lang="en-US"/>
        </a:p>
      </dgm:t>
    </dgm:pt>
    <dgm:pt modelId="{DC4BCEDF-A5A2-4570-AF90-7300966BFD77}">
      <dgm:prSet/>
      <dgm:spPr/>
      <dgm:t>
        <a:bodyPr/>
        <a:lstStyle/>
        <a:p>
          <a:r>
            <a:rPr lang="en-GB"/>
            <a:t>People Management</a:t>
          </a:r>
          <a:endParaRPr lang="en-US"/>
        </a:p>
      </dgm:t>
    </dgm:pt>
    <dgm:pt modelId="{6B251136-DBBF-4CA7-A4F7-C85C21CF2440}" type="parTrans" cxnId="{3C706FAB-6918-4047-948E-8F369580280F}">
      <dgm:prSet/>
      <dgm:spPr/>
      <dgm:t>
        <a:bodyPr/>
        <a:lstStyle/>
        <a:p>
          <a:endParaRPr lang="en-US"/>
        </a:p>
      </dgm:t>
    </dgm:pt>
    <dgm:pt modelId="{58CE1B16-DAD7-4143-BBA1-EF3D8F0F43FF}" type="sibTrans" cxnId="{3C706FAB-6918-4047-948E-8F369580280F}">
      <dgm:prSet/>
      <dgm:spPr/>
      <dgm:t>
        <a:bodyPr/>
        <a:lstStyle/>
        <a:p>
          <a:endParaRPr lang="en-US"/>
        </a:p>
      </dgm:t>
    </dgm:pt>
    <dgm:pt modelId="{3754C614-92EA-4FE7-9D94-33CF3F29EE52}">
      <dgm:prSet/>
      <dgm:spPr/>
      <dgm:t>
        <a:bodyPr/>
        <a:lstStyle/>
        <a:p>
          <a:r>
            <a:rPr lang="en-GB"/>
            <a:t>Financial</a:t>
          </a:r>
          <a:endParaRPr lang="en-US"/>
        </a:p>
      </dgm:t>
    </dgm:pt>
    <dgm:pt modelId="{C5A79178-8B5D-47F0-88E9-719431A9D613}" type="parTrans" cxnId="{27E3AE87-1A1B-4EE8-A332-D446FCE25912}">
      <dgm:prSet/>
      <dgm:spPr/>
      <dgm:t>
        <a:bodyPr/>
        <a:lstStyle/>
        <a:p>
          <a:endParaRPr lang="en-US"/>
        </a:p>
      </dgm:t>
    </dgm:pt>
    <dgm:pt modelId="{4F26D69C-2C36-4C4D-AAFB-540F4C680318}" type="sibTrans" cxnId="{27E3AE87-1A1B-4EE8-A332-D446FCE25912}">
      <dgm:prSet/>
      <dgm:spPr/>
      <dgm:t>
        <a:bodyPr/>
        <a:lstStyle/>
        <a:p>
          <a:endParaRPr lang="en-US"/>
        </a:p>
      </dgm:t>
    </dgm:pt>
    <dgm:pt modelId="{BB19F4D1-900B-47AD-9947-4C7C536A81EF}">
      <dgm:prSet/>
      <dgm:spPr/>
      <dgm:t>
        <a:bodyPr/>
        <a:lstStyle/>
        <a:p>
          <a:r>
            <a:rPr lang="en-GB"/>
            <a:t>Change</a:t>
          </a:r>
          <a:endParaRPr lang="en-US"/>
        </a:p>
      </dgm:t>
    </dgm:pt>
    <dgm:pt modelId="{8DC37FA1-7ADF-4BDB-BBE1-DF6A5DE0373E}" type="parTrans" cxnId="{6C0384F2-4D88-4F42-A099-C81FB9D9E3D9}">
      <dgm:prSet/>
      <dgm:spPr/>
      <dgm:t>
        <a:bodyPr/>
        <a:lstStyle/>
        <a:p>
          <a:endParaRPr lang="en-US"/>
        </a:p>
      </dgm:t>
    </dgm:pt>
    <dgm:pt modelId="{8AE5910B-0ECA-4D1E-B02F-5552EDB24885}" type="sibTrans" cxnId="{6C0384F2-4D88-4F42-A099-C81FB9D9E3D9}">
      <dgm:prSet/>
      <dgm:spPr/>
      <dgm:t>
        <a:bodyPr/>
        <a:lstStyle/>
        <a:p>
          <a:endParaRPr lang="en-US"/>
        </a:p>
      </dgm:t>
    </dgm:pt>
    <dgm:pt modelId="{8786711E-C9D6-4FDB-910D-F2BFA6A0D8FC}">
      <dgm:prSet/>
      <dgm:spPr/>
      <dgm:t>
        <a:bodyPr/>
        <a:lstStyle/>
        <a:p>
          <a:r>
            <a:rPr lang="en-GB" dirty="0"/>
            <a:t>Recruitment/Retention</a:t>
          </a:r>
          <a:endParaRPr lang="en-US" dirty="0"/>
        </a:p>
      </dgm:t>
    </dgm:pt>
    <dgm:pt modelId="{0D991DC2-0A23-4EAE-A236-7D045D3F212B}" type="parTrans" cxnId="{F127AD9F-7207-4D39-ACF0-DAEB68B4F07F}">
      <dgm:prSet/>
      <dgm:spPr/>
      <dgm:t>
        <a:bodyPr/>
        <a:lstStyle/>
        <a:p>
          <a:endParaRPr lang="en-US"/>
        </a:p>
      </dgm:t>
    </dgm:pt>
    <dgm:pt modelId="{88D17676-9F61-43EB-8ED0-A32BC63E98BB}" type="sibTrans" cxnId="{F127AD9F-7207-4D39-ACF0-DAEB68B4F07F}">
      <dgm:prSet/>
      <dgm:spPr/>
      <dgm:t>
        <a:bodyPr/>
        <a:lstStyle/>
        <a:p>
          <a:endParaRPr lang="en-US"/>
        </a:p>
      </dgm:t>
    </dgm:pt>
    <dgm:pt modelId="{B1CB80F7-4317-401A-9C85-0BA0C9589040}">
      <dgm:prSet/>
      <dgm:spPr/>
      <dgm:t>
        <a:bodyPr/>
        <a:lstStyle/>
        <a:p>
          <a:r>
            <a:rPr lang="en-GB"/>
            <a:t>Resourcing</a:t>
          </a:r>
          <a:endParaRPr lang="en-US"/>
        </a:p>
      </dgm:t>
    </dgm:pt>
    <dgm:pt modelId="{DBFCB700-58E9-4442-84CA-AB489FCA35D3}" type="parTrans" cxnId="{1745C0A3-9A2B-46E6-BD99-EC898A6456F3}">
      <dgm:prSet/>
      <dgm:spPr/>
      <dgm:t>
        <a:bodyPr/>
        <a:lstStyle/>
        <a:p>
          <a:endParaRPr lang="en-US"/>
        </a:p>
      </dgm:t>
    </dgm:pt>
    <dgm:pt modelId="{BD7E9DAD-A37C-4633-8166-40F6FBCBB4C0}" type="sibTrans" cxnId="{1745C0A3-9A2B-46E6-BD99-EC898A6456F3}">
      <dgm:prSet/>
      <dgm:spPr/>
      <dgm:t>
        <a:bodyPr/>
        <a:lstStyle/>
        <a:p>
          <a:endParaRPr lang="en-US"/>
        </a:p>
      </dgm:t>
    </dgm:pt>
    <dgm:pt modelId="{BAFDF47F-840C-41C7-93A9-F9FA28BF3F0E}">
      <dgm:prSet/>
      <dgm:spPr/>
      <dgm:t>
        <a:bodyPr/>
        <a:lstStyle/>
        <a:p>
          <a:r>
            <a:rPr lang="en-GB"/>
            <a:t>Compliance</a:t>
          </a:r>
          <a:endParaRPr lang="en-US"/>
        </a:p>
      </dgm:t>
    </dgm:pt>
    <dgm:pt modelId="{40CFD3A4-0034-4A79-8534-D1D6089043C4}" type="parTrans" cxnId="{B7FDABA7-E2F9-48BF-B304-393F147F5C21}">
      <dgm:prSet/>
      <dgm:spPr/>
      <dgm:t>
        <a:bodyPr/>
        <a:lstStyle/>
        <a:p>
          <a:endParaRPr lang="en-US"/>
        </a:p>
      </dgm:t>
    </dgm:pt>
    <dgm:pt modelId="{C7DFC358-B870-4C8D-9B9E-637120A02F09}" type="sibTrans" cxnId="{B7FDABA7-E2F9-48BF-B304-393F147F5C21}">
      <dgm:prSet/>
      <dgm:spPr/>
      <dgm:t>
        <a:bodyPr/>
        <a:lstStyle/>
        <a:p>
          <a:endParaRPr lang="en-US"/>
        </a:p>
      </dgm:t>
    </dgm:pt>
    <dgm:pt modelId="{09E4DE65-D46C-4EB3-8041-6CE383DA236D}">
      <dgm:prSet/>
      <dgm:spPr/>
      <dgm:t>
        <a:bodyPr/>
        <a:lstStyle/>
        <a:p>
          <a:r>
            <a:rPr lang="en-GB"/>
            <a:t>Quality</a:t>
          </a:r>
          <a:endParaRPr lang="en-US"/>
        </a:p>
      </dgm:t>
    </dgm:pt>
    <dgm:pt modelId="{70C1ACC8-A5F2-4135-8D56-5064F0DC48DD}" type="parTrans" cxnId="{E5005DE7-BF0A-4039-B6F1-057C0C429511}">
      <dgm:prSet/>
      <dgm:spPr/>
      <dgm:t>
        <a:bodyPr/>
        <a:lstStyle/>
        <a:p>
          <a:endParaRPr lang="en-US"/>
        </a:p>
      </dgm:t>
    </dgm:pt>
    <dgm:pt modelId="{6867C08F-F8DF-4CEC-AA83-72166E6EFB5E}" type="sibTrans" cxnId="{E5005DE7-BF0A-4039-B6F1-057C0C429511}">
      <dgm:prSet/>
      <dgm:spPr/>
      <dgm:t>
        <a:bodyPr/>
        <a:lstStyle/>
        <a:p>
          <a:endParaRPr lang="en-US"/>
        </a:p>
      </dgm:t>
    </dgm:pt>
    <dgm:pt modelId="{EB14A6D9-F1F1-4999-A871-A856E28D5430}">
      <dgm:prSet/>
      <dgm:spPr/>
      <dgm:t>
        <a:bodyPr/>
        <a:lstStyle/>
        <a:p>
          <a:r>
            <a:rPr lang="en-GB"/>
            <a:t>Project/Programmes</a:t>
          </a:r>
          <a:endParaRPr lang="en-US"/>
        </a:p>
      </dgm:t>
    </dgm:pt>
    <dgm:pt modelId="{7FBEF500-CE7C-4D7E-8575-068EC75CBADD}" type="parTrans" cxnId="{145942C9-677D-421B-926E-4B7D054577D7}">
      <dgm:prSet/>
      <dgm:spPr/>
      <dgm:t>
        <a:bodyPr/>
        <a:lstStyle/>
        <a:p>
          <a:endParaRPr lang="en-US"/>
        </a:p>
      </dgm:t>
    </dgm:pt>
    <dgm:pt modelId="{CD460E90-9ADC-407B-AFC0-716592B5C32F}" type="sibTrans" cxnId="{145942C9-677D-421B-926E-4B7D054577D7}">
      <dgm:prSet/>
      <dgm:spPr/>
      <dgm:t>
        <a:bodyPr/>
        <a:lstStyle/>
        <a:p>
          <a:endParaRPr lang="en-US"/>
        </a:p>
      </dgm:t>
    </dgm:pt>
    <dgm:pt modelId="{B8FF0B27-7278-4B9B-990B-378E2CA5FAF0}" type="pres">
      <dgm:prSet presAssocID="{6768F5D2-3930-4BA2-9F0D-CACAFAACF84D}" presName="linear" presStyleCnt="0">
        <dgm:presLayoutVars>
          <dgm:animLvl val="lvl"/>
          <dgm:resizeHandles val="exact"/>
        </dgm:presLayoutVars>
      </dgm:prSet>
      <dgm:spPr/>
    </dgm:pt>
    <dgm:pt modelId="{99112D50-7F27-42E4-B699-02A061B1EE7B}" type="pres">
      <dgm:prSet presAssocID="{3E0D5A88-6969-4C01-A304-62EA2BE9B19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9BF8B8D-DEF7-42A6-8176-051802321550}" type="pres">
      <dgm:prSet presAssocID="{74A2C04B-EA59-49FA-B121-39EC4AACBDD8}" presName="spacer" presStyleCnt="0"/>
      <dgm:spPr/>
    </dgm:pt>
    <dgm:pt modelId="{F59D1958-6D14-40FE-B9B6-7BA7566A2AB4}" type="pres">
      <dgm:prSet presAssocID="{DC4BCEDF-A5A2-4570-AF90-7300966BFD77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75523E2F-5700-4B0D-A9CC-016D077EF609}" type="pres">
      <dgm:prSet presAssocID="{58CE1B16-DAD7-4143-BBA1-EF3D8F0F43FF}" presName="spacer" presStyleCnt="0"/>
      <dgm:spPr/>
    </dgm:pt>
    <dgm:pt modelId="{F37F33CF-525B-43C0-BF28-8209C796737A}" type="pres">
      <dgm:prSet presAssocID="{3754C614-92EA-4FE7-9D94-33CF3F29EE5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EEBDE65-B230-402D-B1AA-615774E53FF7}" type="pres">
      <dgm:prSet presAssocID="{4F26D69C-2C36-4C4D-AAFB-540F4C680318}" presName="spacer" presStyleCnt="0"/>
      <dgm:spPr/>
    </dgm:pt>
    <dgm:pt modelId="{E72A62F1-A1D8-4AE7-BA36-4742A4FBD955}" type="pres">
      <dgm:prSet presAssocID="{BB19F4D1-900B-47AD-9947-4C7C536A81E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BFF757B-2312-4377-9DB4-39E43AC53D7B}" type="pres">
      <dgm:prSet presAssocID="{8AE5910B-0ECA-4D1E-B02F-5552EDB24885}" presName="spacer" presStyleCnt="0"/>
      <dgm:spPr/>
    </dgm:pt>
    <dgm:pt modelId="{5F35D22B-C5A6-4B0F-A6D5-9A9CC8240050}" type="pres">
      <dgm:prSet presAssocID="{8786711E-C9D6-4FDB-910D-F2BFA6A0D8F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D9AC12C3-9A12-4D36-A262-2E950CAFE1C7}" type="pres">
      <dgm:prSet presAssocID="{88D17676-9F61-43EB-8ED0-A32BC63E98BB}" presName="spacer" presStyleCnt="0"/>
      <dgm:spPr/>
    </dgm:pt>
    <dgm:pt modelId="{0848483C-97B5-40A8-9B26-295F06410064}" type="pres">
      <dgm:prSet presAssocID="{B1CB80F7-4317-401A-9C85-0BA0C958904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769D95F9-E671-4FB2-AFDD-2D7C29A0F77C}" type="pres">
      <dgm:prSet presAssocID="{BD7E9DAD-A37C-4633-8166-40F6FBCBB4C0}" presName="spacer" presStyleCnt="0"/>
      <dgm:spPr/>
    </dgm:pt>
    <dgm:pt modelId="{609F49B0-12D9-481A-ADFC-A63B3925DD3E}" type="pres">
      <dgm:prSet presAssocID="{BAFDF47F-840C-41C7-93A9-F9FA28BF3F0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92B6967-22AE-4278-8E8D-572D6F328A6A}" type="pres">
      <dgm:prSet presAssocID="{C7DFC358-B870-4C8D-9B9E-637120A02F09}" presName="spacer" presStyleCnt="0"/>
      <dgm:spPr/>
    </dgm:pt>
    <dgm:pt modelId="{C9BB2128-A19A-403B-B4BC-BE20473FE048}" type="pres">
      <dgm:prSet presAssocID="{09E4DE65-D46C-4EB3-8041-6CE383DA236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A447AF2-F074-493F-9175-3393CE370F35}" type="pres">
      <dgm:prSet presAssocID="{6867C08F-F8DF-4CEC-AA83-72166E6EFB5E}" presName="spacer" presStyleCnt="0"/>
      <dgm:spPr/>
    </dgm:pt>
    <dgm:pt modelId="{DF07A0D3-2953-43B3-8E69-C872F9776562}" type="pres">
      <dgm:prSet presAssocID="{EB14A6D9-F1F1-4999-A871-A856E28D543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1BA66C05-94F7-4C31-9A39-7637C89BAA36}" type="presOf" srcId="{3754C614-92EA-4FE7-9D94-33CF3F29EE52}" destId="{F37F33CF-525B-43C0-BF28-8209C796737A}" srcOrd="0" destOrd="0" presId="urn:microsoft.com/office/officeart/2005/8/layout/vList2"/>
    <dgm:cxn modelId="{6063F925-7D8A-476D-8591-576B8051A834}" type="presOf" srcId="{3E0D5A88-6969-4C01-A304-62EA2BE9B194}" destId="{99112D50-7F27-42E4-B699-02A061B1EE7B}" srcOrd="0" destOrd="0" presId="urn:microsoft.com/office/officeart/2005/8/layout/vList2"/>
    <dgm:cxn modelId="{3E401532-674D-4AFC-B0B5-209CC9C542DF}" type="presOf" srcId="{DC4BCEDF-A5A2-4570-AF90-7300966BFD77}" destId="{F59D1958-6D14-40FE-B9B6-7BA7566A2AB4}" srcOrd="0" destOrd="0" presId="urn:microsoft.com/office/officeart/2005/8/layout/vList2"/>
    <dgm:cxn modelId="{E3EF9237-153E-46B2-A907-0E63EDA896BA}" type="presOf" srcId="{BB19F4D1-900B-47AD-9947-4C7C536A81EF}" destId="{E72A62F1-A1D8-4AE7-BA36-4742A4FBD955}" srcOrd="0" destOrd="0" presId="urn:microsoft.com/office/officeart/2005/8/layout/vList2"/>
    <dgm:cxn modelId="{BF72C26D-07CA-4A21-AB8F-C91E1560207E}" type="presOf" srcId="{09E4DE65-D46C-4EB3-8041-6CE383DA236D}" destId="{C9BB2128-A19A-403B-B4BC-BE20473FE048}" srcOrd="0" destOrd="0" presId="urn:microsoft.com/office/officeart/2005/8/layout/vList2"/>
    <dgm:cxn modelId="{507E095A-5D4A-4D7D-A49E-B81C3D63339A}" type="presOf" srcId="{BAFDF47F-840C-41C7-93A9-F9FA28BF3F0E}" destId="{609F49B0-12D9-481A-ADFC-A63B3925DD3E}" srcOrd="0" destOrd="0" presId="urn:microsoft.com/office/officeart/2005/8/layout/vList2"/>
    <dgm:cxn modelId="{27E3AE87-1A1B-4EE8-A332-D446FCE25912}" srcId="{6768F5D2-3930-4BA2-9F0D-CACAFAACF84D}" destId="{3754C614-92EA-4FE7-9D94-33CF3F29EE52}" srcOrd="2" destOrd="0" parTransId="{C5A79178-8B5D-47F0-88E9-719431A9D613}" sibTransId="{4F26D69C-2C36-4C4D-AAFB-540F4C680318}"/>
    <dgm:cxn modelId="{0E0F5488-80A2-4D0C-AFFD-066E1652D920}" type="presOf" srcId="{B1CB80F7-4317-401A-9C85-0BA0C9589040}" destId="{0848483C-97B5-40A8-9B26-295F06410064}" srcOrd="0" destOrd="0" presId="urn:microsoft.com/office/officeart/2005/8/layout/vList2"/>
    <dgm:cxn modelId="{B1786B8B-BBC0-4D61-BC93-F2CB028E71B1}" type="presOf" srcId="{8786711E-C9D6-4FDB-910D-F2BFA6A0D8FC}" destId="{5F35D22B-C5A6-4B0F-A6D5-9A9CC8240050}" srcOrd="0" destOrd="0" presId="urn:microsoft.com/office/officeart/2005/8/layout/vList2"/>
    <dgm:cxn modelId="{9EA2AE8B-858B-4C06-821D-7FFDAB80B460}" type="presOf" srcId="{6768F5D2-3930-4BA2-9F0D-CACAFAACF84D}" destId="{B8FF0B27-7278-4B9B-990B-378E2CA5FAF0}" srcOrd="0" destOrd="0" presId="urn:microsoft.com/office/officeart/2005/8/layout/vList2"/>
    <dgm:cxn modelId="{F127AD9F-7207-4D39-ACF0-DAEB68B4F07F}" srcId="{6768F5D2-3930-4BA2-9F0D-CACAFAACF84D}" destId="{8786711E-C9D6-4FDB-910D-F2BFA6A0D8FC}" srcOrd="4" destOrd="0" parTransId="{0D991DC2-0A23-4EAE-A236-7D045D3F212B}" sibTransId="{88D17676-9F61-43EB-8ED0-A32BC63E98BB}"/>
    <dgm:cxn modelId="{1745C0A3-9A2B-46E6-BD99-EC898A6456F3}" srcId="{6768F5D2-3930-4BA2-9F0D-CACAFAACF84D}" destId="{B1CB80F7-4317-401A-9C85-0BA0C9589040}" srcOrd="5" destOrd="0" parTransId="{DBFCB700-58E9-4442-84CA-AB489FCA35D3}" sibTransId="{BD7E9DAD-A37C-4633-8166-40F6FBCBB4C0}"/>
    <dgm:cxn modelId="{B7FDABA7-E2F9-48BF-B304-393F147F5C21}" srcId="{6768F5D2-3930-4BA2-9F0D-CACAFAACF84D}" destId="{BAFDF47F-840C-41C7-93A9-F9FA28BF3F0E}" srcOrd="6" destOrd="0" parTransId="{40CFD3A4-0034-4A79-8534-D1D6089043C4}" sibTransId="{C7DFC358-B870-4C8D-9B9E-637120A02F09}"/>
    <dgm:cxn modelId="{3C706FAB-6918-4047-948E-8F369580280F}" srcId="{6768F5D2-3930-4BA2-9F0D-CACAFAACF84D}" destId="{DC4BCEDF-A5A2-4570-AF90-7300966BFD77}" srcOrd="1" destOrd="0" parTransId="{6B251136-DBBF-4CA7-A4F7-C85C21CF2440}" sibTransId="{58CE1B16-DAD7-4143-BBA1-EF3D8F0F43FF}"/>
    <dgm:cxn modelId="{FA56C1C7-41AC-4B4B-9952-13E2893D5848}" type="presOf" srcId="{EB14A6D9-F1F1-4999-A871-A856E28D5430}" destId="{DF07A0D3-2953-43B3-8E69-C872F9776562}" srcOrd="0" destOrd="0" presId="urn:microsoft.com/office/officeart/2005/8/layout/vList2"/>
    <dgm:cxn modelId="{145942C9-677D-421B-926E-4B7D054577D7}" srcId="{6768F5D2-3930-4BA2-9F0D-CACAFAACF84D}" destId="{EB14A6D9-F1F1-4999-A871-A856E28D5430}" srcOrd="8" destOrd="0" parTransId="{7FBEF500-CE7C-4D7E-8575-068EC75CBADD}" sibTransId="{CD460E90-9ADC-407B-AFC0-716592B5C32F}"/>
    <dgm:cxn modelId="{E5005DE7-BF0A-4039-B6F1-057C0C429511}" srcId="{6768F5D2-3930-4BA2-9F0D-CACAFAACF84D}" destId="{09E4DE65-D46C-4EB3-8041-6CE383DA236D}" srcOrd="7" destOrd="0" parTransId="{70C1ACC8-A5F2-4135-8D56-5064F0DC48DD}" sibTransId="{6867C08F-F8DF-4CEC-AA83-72166E6EFB5E}"/>
    <dgm:cxn modelId="{4AEA30EE-7F58-42DA-A6F4-8024FBE3D2F8}" srcId="{6768F5D2-3930-4BA2-9F0D-CACAFAACF84D}" destId="{3E0D5A88-6969-4C01-A304-62EA2BE9B194}" srcOrd="0" destOrd="0" parTransId="{A6820EF9-EFE4-4BAC-A8E5-28C75A0363A1}" sibTransId="{74A2C04B-EA59-49FA-B121-39EC4AACBDD8}"/>
    <dgm:cxn modelId="{6C0384F2-4D88-4F42-A099-C81FB9D9E3D9}" srcId="{6768F5D2-3930-4BA2-9F0D-CACAFAACF84D}" destId="{BB19F4D1-900B-47AD-9947-4C7C536A81EF}" srcOrd="3" destOrd="0" parTransId="{8DC37FA1-7ADF-4BDB-BBE1-DF6A5DE0373E}" sibTransId="{8AE5910B-0ECA-4D1E-B02F-5552EDB24885}"/>
    <dgm:cxn modelId="{2E996FC6-7283-4C10-BB28-4907C1450EC8}" type="presParOf" srcId="{B8FF0B27-7278-4B9B-990B-378E2CA5FAF0}" destId="{99112D50-7F27-42E4-B699-02A061B1EE7B}" srcOrd="0" destOrd="0" presId="urn:microsoft.com/office/officeart/2005/8/layout/vList2"/>
    <dgm:cxn modelId="{44F01195-CFF4-4B9E-BB29-E83B6FDBD7F9}" type="presParOf" srcId="{B8FF0B27-7278-4B9B-990B-378E2CA5FAF0}" destId="{F9BF8B8D-DEF7-42A6-8176-051802321550}" srcOrd="1" destOrd="0" presId="urn:microsoft.com/office/officeart/2005/8/layout/vList2"/>
    <dgm:cxn modelId="{F52218C5-FCE9-4908-9092-D46ED70313ED}" type="presParOf" srcId="{B8FF0B27-7278-4B9B-990B-378E2CA5FAF0}" destId="{F59D1958-6D14-40FE-B9B6-7BA7566A2AB4}" srcOrd="2" destOrd="0" presId="urn:microsoft.com/office/officeart/2005/8/layout/vList2"/>
    <dgm:cxn modelId="{6D3C3296-638D-424F-8A42-BE4E96AF1E58}" type="presParOf" srcId="{B8FF0B27-7278-4B9B-990B-378E2CA5FAF0}" destId="{75523E2F-5700-4B0D-A9CC-016D077EF609}" srcOrd="3" destOrd="0" presId="urn:microsoft.com/office/officeart/2005/8/layout/vList2"/>
    <dgm:cxn modelId="{F869E646-45F5-4C7D-AE69-1B48EB68E79B}" type="presParOf" srcId="{B8FF0B27-7278-4B9B-990B-378E2CA5FAF0}" destId="{F37F33CF-525B-43C0-BF28-8209C796737A}" srcOrd="4" destOrd="0" presId="urn:microsoft.com/office/officeart/2005/8/layout/vList2"/>
    <dgm:cxn modelId="{6529AC43-1358-4A6A-A6F7-EDE0DCFF528A}" type="presParOf" srcId="{B8FF0B27-7278-4B9B-990B-378E2CA5FAF0}" destId="{FEEBDE65-B230-402D-B1AA-615774E53FF7}" srcOrd="5" destOrd="0" presId="urn:microsoft.com/office/officeart/2005/8/layout/vList2"/>
    <dgm:cxn modelId="{73F86EB6-5B23-47E4-822F-BABE499DD609}" type="presParOf" srcId="{B8FF0B27-7278-4B9B-990B-378E2CA5FAF0}" destId="{E72A62F1-A1D8-4AE7-BA36-4742A4FBD955}" srcOrd="6" destOrd="0" presId="urn:microsoft.com/office/officeart/2005/8/layout/vList2"/>
    <dgm:cxn modelId="{36EB71C7-A5A4-45F0-95FF-6C423023ABFD}" type="presParOf" srcId="{B8FF0B27-7278-4B9B-990B-378E2CA5FAF0}" destId="{3BFF757B-2312-4377-9DB4-39E43AC53D7B}" srcOrd="7" destOrd="0" presId="urn:microsoft.com/office/officeart/2005/8/layout/vList2"/>
    <dgm:cxn modelId="{4E90BD27-CB62-499B-AAF3-B7898C61514B}" type="presParOf" srcId="{B8FF0B27-7278-4B9B-990B-378E2CA5FAF0}" destId="{5F35D22B-C5A6-4B0F-A6D5-9A9CC8240050}" srcOrd="8" destOrd="0" presId="urn:microsoft.com/office/officeart/2005/8/layout/vList2"/>
    <dgm:cxn modelId="{C2E04F22-94FD-4B51-BD10-726A6ABDA0CC}" type="presParOf" srcId="{B8FF0B27-7278-4B9B-990B-378E2CA5FAF0}" destId="{D9AC12C3-9A12-4D36-A262-2E950CAFE1C7}" srcOrd="9" destOrd="0" presId="urn:microsoft.com/office/officeart/2005/8/layout/vList2"/>
    <dgm:cxn modelId="{4961E45A-D93E-4AA3-A0F6-F895053A2B91}" type="presParOf" srcId="{B8FF0B27-7278-4B9B-990B-378E2CA5FAF0}" destId="{0848483C-97B5-40A8-9B26-295F06410064}" srcOrd="10" destOrd="0" presId="urn:microsoft.com/office/officeart/2005/8/layout/vList2"/>
    <dgm:cxn modelId="{463EB68C-9C51-460B-86F8-765B732EDA12}" type="presParOf" srcId="{B8FF0B27-7278-4B9B-990B-378E2CA5FAF0}" destId="{769D95F9-E671-4FB2-AFDD-2D7C29A0F77C}" srcOrd="11" destOrd="0" presId="urn:microsoft.com/office/officeart/2005/8/layout/vList2"/>
    <dgm:cxn modelId="{B5C9DDA2-063A-4E86-AB09-1F97CDB6C96F}" type="presParOf" srcId="{B8FF0B27-7278-4B9B-990B-378E2CA5FAF0}" destId="{609F49B0-12D9-481A-ADFC-A63B3925DD3E}" srcOrd="12" destOrd="0" presId="urn:microsoft.com/office/officeart/2005/8/layout/vList2"/>
    <dgm:cxn modelId="{01FEFC78-3214-4162-A4C8-FB3F9E6DD764}" type="presParOf" srcId="{B8FF0B27-7278-4B9B-990B-378E2CA5FAF0}" destId="{F92B6967-22AE-4278-8E8D-572D6F328A6A}" srcOrd="13" destOrd="0" presId="urn:microsoft.com/office/officeart/2005/8/layout/vList2"/>
    <dgm:cxn modelId="{256CEC24-9578-45DF-9B50-429ABBDE2CB8}" type="presParOf" srcId="{B8FF0B27-7278-4B9B-990B-378E2CA5FAF0}" destId="{C9BB2128-A19A-403B-B4BC-BE20473FE048}" srcOrd="14" destOrd="0" presId="urn:microsoft.com/office/officeart/2005/8/layout/vList2"/>
    <dgm:cxn modelId="{DD42002E-E0E7-4F87-9E3B-096D1F5546F7}" type="presParOf" srcId="{B8FF0B27-7278-4B9B-990B-378E2CA5FAF0}" destId="{AA447AF2-F074-493F-9175-3393CE370F35}" srcOrd="15" destOrd="0" presId="urn:microsoft.com/office/officeart/2005/8/layout/vList2"/>
    <dgm:cxn modelId="{912D0123-E31E-4528-8594-C1A29F5F6B19}" type="presParOf" srcId="{B8FF0B27-7278-4B9B-990B-378E2CA5FAF0}" destId="{DF07A0D3-2953-43B3-8E69-C872F977656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350290-D408-4627-B934-E8DF80ABA3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E5FCA0-DC1F-4F44-8EB1-A3A6BD97DB48}">
      <dgm:prSet/>
      <dgm:spPr/>
      <dgm:t>
        <a:bodyPr/>
        <a:lstStyle/>
        <a:p>
          <a:r>
            <a:rPr lang="en-GB"/>
            <a:t>Bureaucratic Approach</a:t>
          </a:r>
          <a:endParaRPr lang="en-US"/>
        </a:p>
      </dgm:t>
    </dgm:pt>
    <dgm:pt modelId="{87ABD0BB-B82B-4D01-8BE3-D33E182A54B0}" type="parTrans" cxnId="{EB2FAD89-E7ED-465B-BD4B-40846AB1ECBA}">
      <dgm:prSet/>
      <dgm:spPr/>
      <dgm:t>
        <a:bodyPr/>
        <a:lstStyle/>
        <a:p>
          <a:endParaRPr lang="en-US"/>
        </a:p>
      </dgm:t>
    </dgm:pt>
    <dgm:pt modelId="{951002C0-5682-49D3-8C1E-EE6A187B3E16}" type="sibTrans" cxnId="{EB2FAD89-E7ED-465B-BD4B-40846AB1ECBA}">
      <dgm:prSet/>
      <dgm:spPr/>
      <dgm:t>
        <a:bodyPr/>
        <a:lstStyle/>
        <a:p>
          <a:endParaRPr lang="en-US"/>
        </a:p>
      </dgm:t>
    </dgm:pt>
    <dgm:pt modelId="{9212DDEC-29D2-43E5-B5F9-8A88937107BA}">
      <dgm:prSet/>
      <dgm:spPr/>
      <dgm:t>
        <a:bodyPr/>
        <a:lstStyle/>
        <a:p>
          <a:r>
            <a:rPr lang="en-GB"/>
            <a:t>Systems Approach</a:t>
          </a:r>
          <a:endParaRPr lang="en-US"/>
        </a:p>
      </dgm:t>
    </dgm:pt>
    <dgm:pt modelId="{3FCD7FA4-A2ED-4D91-B648-DB80D58B8B52}" type="parTrans" cxnId="{C5CF48E7-F781-40CC-97E6-1E47347BF69D}">
      <dgm:prSet/>
      <dgm:spPr/>
      <dgm:t>
        <a:bodyPr/>
        <a:lstStyle/>
        <a:p>
          <a:endParaRPr lang="en-US"/>
        </a:p>
      </dgm:t>
    </dgm:pt>
    <dgm:pt modelId="{971695BE-D142-4196-9862-0B4E54FE0E34}" type="sibTrans" cxnId="{C5CF48E7-F781-40CC-97E6-1E47347BF69D}">
      <dgm:prSet/>
      <dgm:spPr/>
      <dgm:t>
        <a:bodyPr/>
        <a:lstStyle/>
        <a:p>
          <a:endParaRPr lang="en-US"/>
        </a:p>
      </dgm:t>
    </dgm:pt>
    <dgm:pt modelId="{BBE406EA-2501-4550-AE0B-BA6305661C32}">
      <dgm:prSet/>
      <dgm:spPr/>
      <dgm:t>
        <a:bodyPr/>
        <a:lstStyle/>
        <a:p>
          <a:r>
            <a:rPr lang="en-GB"/>
            <a:t>Human Relations Approach</a:t>
          </a:r>
          <a:endParaRPr lang="en-US"/>
        </a:p>
      </dgm:t>
    </dgm:pt>
    <dgm:pt modelId="{61E5F819-65D3-4C29-8F73-4F908904CBA6}" type="parTrans" cxnId="{15C58B04-4ED0-41B3-976B-671E007138DA}">
      <dgm:prSet/>
      <dgm:spPr/>
      <dgm:t>
        <a:bodyPr/>
        <a:lstStyle/>
        <a:p>
          <a:endParaRPr lang="en-US"/>
        </a:p>
      </dgm:t>
    </dgm:pt>
    <dgm:pt modelId="{C52D7F91-D488-437F-90EA-75E184F2C9E4}" type="sibTrans" cxnId="{15C58B04-4ED0-41B3-976B-671E007138DA}">
      <dgm:prSet/>
      <dgm:spPr/>
      <dgm:t>
        <a:bodyPr/>
        <a:lstStyle/>
        <a:p>
          <a:endParaRPr lang="en-US"/>
        </a:p>
      </dgm:t>
    </dgm:pt>
    <dgm:pt modelId="{6AADD5D9-A9DB-4089-A076-E492D5EB4F7C}">
      <dgm:prSet/>
      <dgm:spPr/>
      <dgm:t>
        <a:bodyPr/>
        <a:lstStyle/>
        <a:p>
          <a:r>
            <a:rPr lang="en-GB"/>
            <a:t>Contingency</a:t>
          </a:r>
          <a:endParaRPr lang="en-US"/>
        </a:p>
      </dgm:t>
    </dgm:pt>
    <dgm:pt modelId="{F910536F-AF1E-41A3-991D-F0AC70A5F86B}" type="parTrans" cxnId="{793892B5-2008-4758-BBA1-911FE9E22F1E}">
      <dgm:prSet/>
      <dgm:spPr/>
      <dgm:t>
        <a:bodyPr/>
        <a:lstStyle/>
        <a:p>
          <a:endParaRPr lang="en-US"/>
        </a:p>
      </dgm:t>
    </dgm:pt>
    <dgm:pt modelId="{7331E9B2-E176-4939-9CA4-8D1F966B8B87}" type="sibTrans" cxnId="{793892B5-2008-4758-BBA1-911FE9E22F1E}">
      <dgm:prSet/>
      <dgm:spPr/>
      <dgm:t>
        <a:bodyPr/>
        <a:lstStyle/>
        <a:p>
          <a:endParaRPr lang="en-US"/>
        </a:p>
      </dgm:t>
    </dgm:pt>
    <dgm:pt modelId="{915F43CD-CD8D-4649-910A-52F4E60C5E78}" type="pres">
      <dgm:prSet presAssocID="{3D350290-D408-4627-B934-E8DF80ABA357}" presName="linear" presStyleCnt="0">
        <dgm:presLayoutVars>
          <dgm:animLvl val="lvl"/>
          <dgm:resizeHandles val="exact"/>
        </dgm:presLayoutVars>
      </dgm:prSet>
      <dgm:spPr/>
    </dgm:pt>
    <dgm:pt modelId="{F80DFF71-ECED-422F-B0A2-AA6E70AEA3CF}" type="pres">
      <dgm:prSet presAssocID="{A4E5FCA0-DC1F-4F44-8EB1-A3A6BD97DB48}" presName="parentText" presStyleLbl="node1" presStyleIdx="0" presStyleCnt="4" custLinFactNeighborX="-1034" custLinFactNeighborY="9633">
        <dgm:presLayoutVars>
          <dgm:chMax val="0"/>
          <dgm:bulletEnabled val="1"/>
        </dgm:presLayoutVars>
      </dgm:prSet>
      <dgm:spPr/>
    </dgm:pt>
    <dgm:pt modelId="{06A13FF8-ED98-4DA0-93EC-AA5F1C2B4D5C}" type="pres">
      <dgm:prSet presAssocID="{951002C0-5682-49D3-8C1E-EE6A187B3E16}" presName="spacer" presStyleCnt="0"/>
      <dgm:spPr/>
    </dgm:pt>
    <dgm:pt modelId="{73690A0C-E54D-437D-A5CE-CF6E1319EB86}" type="pres">
      <dgm:prSet presAssocID="{9212DDEC-29D2-43E5-B5F9-8A88937107B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C34113-6455-425E-99F1-990067D16DE9}" type="pres">
      <dgm:prSet presAssocID="{971695BE-D142-4196-9862-0B4E54FE0E34}" presName="spacer" presStyleCnt="0"/>
      <dgm:spPr/>
    </dgm:pt>
    <dgm:pt modelId="{F2A5E893-0ECE-4775-87C8-2FD26C4DB4B7}" type="pres">
      <dgm:prSet presAssocID="{BBE406EA-2501-4550-AE0B-BA6305661C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CF8E66-AFB4-4ECA-9DB0-44E600E78F58}" type="pres">
      <dgm:prSet presAssocID="{C52D7F91-D488-437F-90EA-75E184F2C9E4}" presName="spacer" presStyleCnt="0"/>
      <dgm:spPr/>
    </dgm:pt>
    <dgm:pt modelId="{82D0EA0C-963A-4584-85D0-915CF256099C}" type="pres">
      <dgm:prSet presAssocID="{6AADD5D9-A9DB-4089-A076-E492D5EB4F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302600-C4B9-46A4-B6F0-648F1239E120}" type="presOf" srcId="{BBE406EA-2501-4550-AE0B-BA6305661C32}" destId="{F2A5E893-0ECE-4775-87C8-2FD26C4DB4B7}" srcOrd="0" destOrd="0" presId="urn:microsoft.com/office/officeart/2005/8/layout/vList2"/>
    <dgm:cxn modelId="{15C58B04-4ED0-41B3-976B-671E007138DA}" srcId="{3D350290-D408-4627-B934-E8DF80ABA357}" destId="{BBE406EA-2501-4550-AE0B-BA6305661C32}" srcOrd="2" destOrd="0" parTransId="{61E5F819-65D3-4C29-8F73-4F908904CBA6}" sibTransId="{C52D7F91-D488-437F-90EA-75E184F2C9E4}"/>
    <dgm:cxn modelId="{AC340E64-CEF6-4806-80FD-45932093105F}" type="presOf" srcId="{9212DDEC-29D2-43E5-B5F9-8A88937107BA}" destId="{73690A0C-E54D-437D-A5CE-CF6E1319EB86}" srcOrd="0" destOrd="0" presId="urn:microsoft.com/office/officeart/2005/8/layout/vList2"/>
    <dgm:cxn modelId="{EB2FAD89-E7ED-465B-BD4B-40846AB1ECBA}" srcId="{3D350290-D408-4627-B934-E8DF80ABA357}" destId="{A4E5FCA0-DC1F-4F44-8EB1-A3A6BD97DB48}" srcOrd="0" destOrd="0" parTransId="{87ABD0BB-B82B-4D01-8BE3-D33E182A54B0}" sibTransId="{951002C0-5682-49D3-8C1E-EE6A187B3E16}"/>
    <dgm:cxn modelId="{793892B5-2008-4758-BBA1-911FE9E22F1E}" srcId="{3D350290-D408-4627-B934-E8DF80ABA357}" destId="{6AADD5D9-A9DB-4089-A076-E492D5EB4F7C}" srcOrd="3" destOrd="0" parTransId="{F910536F-AF1E-41A3-991D-F0AC70A5F86B}" sibTransId="{7331E9B2-E176-4939-9CA4-8D1F966B8B87}"/>
    <dgm:cxn modelId="{B462A0D0-9E4B-4C7E-9DD5-4AFA106FAD1B}" type="presOf" srcId="{6AADD5D9-A9DB-4089-A076-E492D5EB4F7C}" destId="{82D0EA0C-963A-4584-85D0-915CF256099C}" srcOrd="0" destOrd="0" presId="urn:microsoft.com/office/officeart/2005/8/layout/vList2"/>
    <dgm:cxn modelId="{C5CF48E7-F781-40CC-97E6-1E47347BF69D}" srcId="{3D350290-D408-4627-B934-E8DF80ABA357}" destId="{9212DDEC-29D2-43E5-B5F9-8A88937107BA}" srcOrd="1" destOrd="0" parTransId="{3FCD7FA4-A2ED-4D91-B648-DB80D58B8B52}" sibTransId="{971695BE-D142-4196-9862-0B4E54FE0E34}"/>
    <dgm:cxn modelId="{4D8FFFF1-D75B-4182-BD31-E60D504DAD6E}" type="presOf" srcId="{A4E5FCA0-DC1F-4F44-8EB1-A3A6BD97DB48}" destId="{F80DFF71-ECED-422F-B0A2-AA6E70AEA3CF}" srcOrd="0" destOrd="0" presId="urn:microsoft.com/office/officeart/2005/8/layout/vList2"/>
    <dgm:cxn modelId="{DA22C6FB-6055-4008-8833-7F2F73659481}" type="presOf" srcId="{3D350290-D408-4627-B934-E8DF80ABA357}" destId="{915F43CD-CD8D-4649-910A-52F4E60C5E78}" srcOrd="0" destOrd="0" presId="urn:microsoft.com/office/officeart/2005/8/layout/vList2"/>
    <dgm:cxn modelId="{66018933-50BE-452C-992B-6A90E3D51033}" type="presParOf" srcId="{915F43CD-CD8D-4649-910A-52F4E60C5E78}" destId="{F80DFF71-ECED-422F-B0A2-AA6E70AEA3CF}" srcOrd="0" destOrd="0" presId="urn:microsoft.com/office/officeart/2005/8/layout/vList2"/>
    <dgm:cxn modelId="{27194B8F-917E-49D9-B222-AF40FF7A59AD}" type="presParOf" srcId="{915F43CD-CD8D-4649-910A-52F4E60C5E78}" destId="{06A13FF8-ED98-4DA0-93EC-AA5F1C2B4D5C}" srcOrd="1" destOrd="0" presId="urn:microsoft.com/office/officeart/2005/8/layout/vList2"/>
    <dgm:cxn modelId="{D932FDD3-943E-4F99-A511-2D2A14709B54}" type="presParOf" srcId="{915F43CD-CD8D-4649-910A-52F4E60C5E78}" destId="{73690A0C-E54D-437D-A5CE-CF6E1319EB86}" srcOrd="2" destOrd="0" presId="urn:microsoft.com/office/officeart/2005/8/layout/vList2"/>
    <dgm:cxn modelId="{03E867EC-F1AC-4704-B106-FBAF0C7DA883}" type="presParOf" srcId="{915F43CD-CD8D-4649-910A-52F4E60C5E78}" destId="{94C34113-6455-425E-99F1-990067D16DE9}" srcOrd="3" destOrd="0" presId="urn:microsoft.com/office/officeart/2005/8/layout/vList2"/>
    <dgm:cxn modelId="{8D6311CC-541A-4CE9-A930-BB127CED1AAD}" type="presParOf" srcId="{915F43CD-CD8D-4649-910A-52F4E60C5E78}" destId="{F2A5E893-0ECE-4775-87C8-2FD26C4DB4B7}" srcOrd="4" destOrd="0" presId="urn:microsoft.com/office/officeart/2005/8/layout/vList2"/>
    <dgm:cxn modelId="{772E6E80-3366-43EC-8624-0E29A86987F7}" type="presParOf" srcId="{915F43CD-CD8D-4649-910A-52F4E60C5E78}" destId="{A3CF8E66-AFB4-4ECA-9DB0-44E600E78F58}" srcOrd="5" destOrd="0" presId="urn:microsoft.com/office/officeart/2005/8/layout/vList2"/>
    <dgm:cxn modelId="{243B54A7-77E0-432F-AD02-5A0AAFE04897}" type="presParOf" srcId="{915F43CD-CD8D-4649-910A-52F4E60C5E78}" destId="{82D0EA0C-963A-4584-85D0-915CF25609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12140-C904-423E-BB21-A35BE6D02DE5}">
      <dsp:nvSpPr>
        <dsp:cNvPr id="0" name=""/>
        <dsp:cNvSpPr/>
      </dsp:nvSpPr>
      <dsp:spPr>
        <a:xfrm>
          <a:off x="1009209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5AB4F-6E54-4BD4-8A2E-78C2BCD798DC}">
      <dsp:nvSpPr>
        <dsp:cNvPr id="0" name=""/>
        <dsp:cNvSpPr/>
      </dsp:nvSpPr>
      <dsp:spPr>
        <a:xfrm>
          <a:off x="16115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a Leader?</a:t>
          </a:r>
          <a:endParaRPr lang="en-US" sz="3800" kern="1200"/>
        </a:p>
      </dsp:txBody>
      <dsp:txXfrm>
        <a:off x="16115" y="2835228"/>
        <a:ext cx="3611250" cy="720000"/>
      </dsp:txXfrm>
    </dsp:sp>
    <dsp:sp modelId="{EE49A08F-E5FC-4E68-A1E5-8B7A0D45ADF3}">
      <dsp:nvSpPr>
        <dsp:cNvPr id="0" name=""/>
        <dsp:cNvSpPr/>
      </dsp:nvSpPr>
      <dsp:spPr>
        <a:xfrm>
          <a:off x="5252428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47399-BE39-4D71-99E8-83ABD237DE86}">
      <dsp:nvSpPr>
        <dsp:cNvPr id="0" name=""/>
        <dsp:cNvSpPr/>
      </dsp:nvSpPr>
      <dsp:spPr>
        <a:xfrm>
          <a:off x="4259334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Manager?</a:t>
          </a:r>
          <a:endParaRPr lang="en-US" sz="3800" kern="1200"/>
        </a:p>
      </dsp:txBody>
      <dsp:txXfrm>
        <a:off x="4259334" y="2835228"/>
        <a:ext cx="361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26D9A-4274-4F91-B73D-D50CDF9EB9C4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42E36-F8EC-4C5A-BCD2-FA64779AEFB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8C4B7-C148-4DBE-9AA4-84DE4C540670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anyone be a leader?</a:t>
          </a:r>
          <a:endParaRPr lang="en-US" sz="2500" kern="1200"/>
        </a:p>
      </dsp:txBody>
      <dsp:txXfrm>
        <a:off x="1435590" y="531"/>
        <a:ext cx="6451109" cy="1242935"/>
      </dsp:txXfrm>
    </dsp:sp>
    <dsp:sp modelId="{C803C2CA-08A5-4612-9075-A8672B937F2A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1FA73-E645-447F-B385-F339DE91A91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3AC97-4B0D-43EA-B32D-8640EEDEC571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leadership be learned?</a:t>
          </a:r>
          <a:endParaRPr lang="en-US" sz="2500" kern="1200"/>
        </a:p>
      </dsp:txBody>
      <dsp:txXfrm>
        <a:off x="1435590" y="1554201"/>
        <a:ext cx="6451109" cy="1242935"/>
      </dsp:txXfrm>
    </dsp:sp>
    <dsp:sp modelId="{A85D5CAD-5B1B-4C7A-A819-7358B8CC0987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F96E3-1531-4832-AEE5-C3DFBE309F2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E28AA-7E8C-43FE-8569-60FC27E3B8C0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qualities do you think a good leader exhibits?</a:t>
          </a:r>
          <a:endParaRPr lang="en-US" sz="2500" kern="1200"/>
        </a:p>
      </dsp:txBody>
      <dsp:txXfrm>
        <a:off x="1435590" y="3107870"/>
        <a:ext cx="64511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F5FA7-CD4E-48C8-8E2D-BF67CE5DFC37}">
      <dsp:nvSpPr>
        <dsp:cNvPr id="0" name=""/>
        <dsp:cNvSpPr/>
      </dsp:nvSpPr>
      <dsp:spPr>
        <a:xfrm>
          <a:off x="0" y="779860"/>
          <a:ext cx="5168629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Self-awareness</a:t>
          </a:r>
          <a:endParaRPr lang="en-US" sz="2100" kern="1200" dirty="0"/>
        </a:p>
      </dsp:txBody>
      <dsp:txXfrm>
        <a:off x="40724" y="820584"/>
        <a:ext cx="5087181" cy="752780"/>
      </dsp:txXfrm>
    </dsp:sp>
    <dsp:sp modelId="{3EDB6F83-B113-46B0-B95A-0090E2122788}">
      <dsp:nvSpPr>
        <dsp:cNvPr id="0" name=""/>
        <dsp:cNvSpPr/>
      </dsp:nvSpPr>
      <dsp:spPr>
        <a:xfrm>
          <a:off x="0" y="1674569"/>
          <a:ext cx="5168629" cy="83422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Self-regulation</a:t>
          </a:r>
          <a:endParaRPr lang="en-US" sz="2100" kern="1200" dirty="0"/>
        </a:p>
      </dsp:txBody>
      <dsp:txXfrm>
        <a:off x="40724" y="1715293"/>
        <a:ext cx="5087181" cy="752780"/>
      </dsp:txXfrm>
    </dsp:sp>
    <dsp:sp modelId="{7F6A95A9-2BEF-41F4-B7E2-D68463EBCD72}">
      <dsp:nvSpPr>
        <dsp:cNvPr id="0" name=""/>
        <dsp:cNvSpPr/>
      </dsp:nvSpPr>
      <dsp:spPr>
        <a:xfrm>
          <a:off x="0" y="2569277"/>
          <a:ext cx="5168629" cy="83422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Motivation (defined as “a passion for work that goes beyond money and status”)</a:t>
          </a:r>
          <a:endParaRPr lang="en-US" sz="2100" kern="1200" dirty="0"/>
        </a:p>
      </dsp:txBody>
      <dsp:txXfrm>
        <a:off x="40724" y="2610001"/>
        <a:ext cx="5087181" cy="752780"/>
      </dsp:txXfrm>
    </dsp:sp>
    <dsp:sp modelId="{AF617F1C-8914-44A8-B18E-1DC807322839}">
      <dsp:nvSpPr>
        <dsp:cNvPr id="0" name=""/>
        <dsp:cNvSpPr/>
      </dsp:nvSpPr>
      <dsp:spPr>
        <a:xfrm>
          <a:off x="0" y="3463985"/>
          <a:ext cx="5168629" cy="83422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Empathy for others</a:t>
          </a:r>
          <a:endParaRPr lang="en-US" sz="2100" kern="1200"/>
        </a:p>
      </dsp:txBody>
      <dsp:txXfrm>
        <a:off x="40724" y="3504709"/>
        <a:ext cx="5087181" cy="752780"/>
      </dsp:txXfrm>
    </dsp:sp>
    <dsp:sp modelId="{DF5DEE2A-9D11-4FF3-B2EA-1C605EF7B595}">
      <dsp:nvSpPr>
        <dsp:cNvPr id="0" name=""/>
        <dsp:cNvSpPr/>
      </dsp:nvSpPr>
      <dsp:spPr>
        <a:xfrm>
          <a:off x="0" y="4358693"/>
          <a:ext cx="5168629" cy="83422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Social skills, such as proficiency in managing relationships and building networks</a:t>
          </a:r>
          <a:endParaRPr lang="en-US" sz="2100" kern="1200"/>
        </a:p>
      </dsp:txBody>
      <dsp:txXfrm>
        <a:off x="40724" y="4399417"/>
        <a:ext cx="5087181" cy="75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12D50-7F27-42E4-B699-02A061B1EE7B}">
      <dsp:nvSpPr>
        <dsp:cNvPr id="0" name=""/>
        <dsp:cNvSpPr/>
      </dsp:nvSpPr>
      <dsp:spPr>
        <a:xfrm>
          <a:off x="0" y="114988"/>
          <a:ext cx="4697730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Operational management</a:t>
          </a:r>
          <a:endParaRPr lang="en-US" sz="2200" kern="1200"/>
        </a:p>
      </dsp:txBody>
      <dsp:txXfrm>
        <a:off x="25759" y="140747"/>
        <a:ext cx="4646212" cy="476152"/>
      </dsp:txXfrm>
    </dsp:sp>
    <dsp:sp modelId="{F59D1958-6D14-40FE-B9B6-7BA7566A2AB4}">
      <dsp:nvSpPr>
        <dsp:cNvPr id="0" name=""/>
        <dsp:cNvSpPr/>
      </dsp:nvSpPr>
      <dsp:spPr>
        <a:xfrm>
          <a:off x="0" y="706018"/>
          <a:ext cx="4697730" cy="527670"/>
        </a:xfrm>
        <a:prstGeom prst="round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People Management</a:t>
          </a:r>
          <a:endParaRPr lang="en-US" sz="2200" kern="1200"/>
        </a:p>
      </dsp:txBody>
      <dsp:txXfrm>
        <a:off x="25759" y="731777"/>
        <a:ext cx="4646212" cy="476152"/>
      </dsp:txXfrm>
    </dsp:sp>
    <dsp:sp modelId="{F37F33CF-525B-43C0-BF28-8209C796737A}">
      <dsp:nvSpPr>
        <dsp:cNvPr id="0" name=""/>
        <dsp:cNvSpPr/>
      </dsp:nvSpPr>
      <dsp:spPr>
        <a:xfrm>
          <a:off x="0" y="1297048"/>
          <a:ext cx="4697730" cy="52767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Financial</a:t>
          </a:r>
          <a:endParaRPr lang="en-US" sz="2200" kern="1200"/>
        </a:p>
      </dsp:txBody>
      <dsp:txXfrm>
        <a:off x="25759" y="1322807"/>
        <a:ext cx="4646212" cy="476152"/>
      </dsp:txXfrm>
    </dsp:sp>
    <dsp:sp modelId="{E72A62F1-A1D8-4AE7-BA36-4742A4FBD955}">
      <dsp:nvSpPr>
        <dsp:cNvPr id="0" name=""/>
        <dsp:cNvSpPr/>
      </dsp:nvSpPr>
      <dsp:spPr>
        <a:xfrm>
          <a:off x="0" y="1888079"/>
          <a:ext cx="4697730" cy="527670"/>
        </a:xfrm>
        <a:prstGeom prst="round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Change</a:t>
          </a:r>
          <a:endParaRPr lang="en-US" sz="2200" kern="1200"/>
        </a:p>
      </dsp:txBody>
      <dsp:txXfrm>
        <a:off x="25759" y="1913838"/>
        <a:ext cx="4646212" cy="476152"/>
      </dsp:txXfrm>
    </dsp:sp>
    <dsp:sp modelId="{5F35D22B-C5A6-4B0F-A6D5-9A9CC8240050}">
      <dsp:nvSpPr>
        <dsp:cNvPr id="0" name=""/>
        <dsp:cNvSpPr/>
      </dsp:nvSpPr>
      <dsp:spPr>
        <a:xfrm>
          <a:off x="0" y="2479109"/>
          <a:ext cx="4697730" cy="52767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Recruitment/Retention</a:t>
          </a:r>
          <a:endParaRPr lang="en-US" sz="2200" kern="1200" dirty="0"/>
        </a:p>
      </dsp:txBody>
      <dsp:txXfrm>
        <a:off x="25759" y="2504868"/>
        <a:ext cx="4646212" cy="476152"/>
      </dsp:txXfrm>
    </dsp:sp>
    <dsp:sp modelId="{0848483C-97B5-40A8-9B26-295F06410064}">
      <dsp:nvSpPr>
        <dsp:cNvPr id="0" name=""/>
        <dsp:cNvSpPr/>
      </dsp:nvSpPr>
      <dsp:spPr>
        <a:xfrm>
          <a:off x="0" y="3070139"/>
          <a:ext cx="4697730" cy="527670"/>
        </a:xfrm>
        <a:prstGeom prst="round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Resourcing</a:t>
          </a:r>
          <a:endParaRPr lang="en-US" sz="2200" kern="1200"/>
        </a:p>
      </dsp:txBody>
      <dsp:txXfrm>
        <a:off x="25759" y="3095898"/>
        <a:ext cx="4646212" cy="476152"/>
      </dsp:txXfrm>
    </dsp:sp>
    <dsp:sp modelId="{609F49B0-12D9-481A-ADFC-A63B3925DD3E}">
      <dsp:nvSpPr>
        <dsp:cNvPr id="0" name=""/>
        <dsp:cNvSpPr/>
      </dsp:nvSpPr>
      <dsp:spPr>
        <a:xfrm>
          <a:off x="0" y="3661169"/>
          <a:ext cx="4697730" cy="52767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Compliance</a:t>
          </a:r>
          <a:endParaRPr lang="en-US" sz="2200" kern="1200"/>
        </a:p>
      </dsp:txBody>
      <dsp:txXfrm>
        <a:off x="25759" y="3686928"/>
        <a:ext cx="4646212" cy="476152"/>
      </dsp:txXfrm>
    </dsp:sp>
    <dsp:sp modelId="{C9BB2128-A19A-403B-B4BC-BE20473FE048}">
      <dsp:nvSpPr>
        <dsp:cNvPr id="0" name=""/>
        <dsp:cNvSpPr/>
      </dsp:nvSpPr>
      <dsp:spPr>
        <a:xfrm>
          <a:off x="0" y="4252199"/>
          <a:ext cx="4697730" cy="527670"/>
        </a:xfrm>
        <a:prstGeom prst="round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</a:t>
          </a:r>
          <a:endParaRPr lang="en-US" sz="2200" kern="1200"/>
        </a:p>
      </dsp:txBody>
      <dsp:txXfrm>
        <a:off x="25759" y="4277958"/>
        <a:ext cx="4646212" cy="476152"/>
      </dsp:txXfrm>
    </dsp:sp>
    <dsp:sp modelId="{DF07A0D3-2953-43B3-8E69-C872F9776562}">
      <dsp:nvSpPr>
        <dsp:cNvPr id="0" name=""/>
        <dsp:cNvSpPr/>
      </dsp:nvSpPr>
      <dsp:spPr>
        <a:xfrm>
          <a:off x="0" y="4843229"/>
          <a:ext cx="4697730" cy="527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Project/Programmes</a:t>
          </a:r>
          <a:endParaRPr lang="en-US" sz="2200" kern="1200"/>
        </a:p>
      </dsp:txBody>
      <dsp:txXfrm>
        <a:off x="25759" y="4868988"/>
        <a:ext cx="4646212" cy="4761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DFF71-ECED-422F-B0A2-AA6E70AEA3CF}">
      <dsp:nvSpPr>
        <dsp:cNvPr id="0" name=""/>
        <dsp:cNvSpPr/>
      </dsp:nvSpPr>
      <dsp:spPr>
        <a:xfrm>
          <a:off x="0" y="80571"/>
          <a:ext cx="4697730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Bureaucratic Approach</a:t>
          </a:r>
          <a:endParaRPr lang="en-US" sz="3200" kern="1200"/>
        </a:p>
      </dsp:txBody>
      <dsp:txXfrm>
        <a:off x="62055" y="142626"/>
        <a:ext cx="4573620" cy="1147095"/>
      </dsp:txXfrm>
    </dsp:sp>
    <dsp:sp modelId="{73690A0C-E54D-437D-A5CE-CF6E1319EB86}">
      <dsp:nvSpPr>
        <dsp:cNvPr id="0" name=""/>
        <dsp:cNvSpPr/>
      </dsp:nvSpPr>
      <dsp:spPr>
        <a:xfrm>
          <a:off x="0" y="1435058"/>
          <a:ext cx="4697730" cy="127120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Systems Approach</a:t>
          </a:r>
          <a:endParaRPr lang="en-US" sz="3200" kern="1200"/>
        </a:p>
      </dsp:txBody>
      <dsp:txXfrm>
        <a:off x="62055" y="1497113"/>
        <a:ext cx="4573620" cy="1147095"/>
      </dsp:txXfrm>
    </dsp:sp>
    <dsp:sp modelId="{F2A5E893-0ECE-4775-87C8-2FD26C4DB4B7}">
      <dsp:nvSpPr>
        <dsp:cNvPr id="0" name=""/>
        <dsp:cNvSpPr/>
      </dsp:nvSpPr>
      <dsp:spPr>
        <a:xfrm>
          <a:off x="0" y="2798423"/>
          <a:ext cx="4697730" cy="127120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Human Relations Approach</a:t>
          </a:r>
          <a:endParaRPr lang="en-US" sz="3200" kern="1200"/>
        </a:p>
      </dsp:txBody>
      <dsp:txXfrm>
        <a:off x="62055" y="2860478"/>
        <a:ext cx="4573620" cy="1147095"/>
      </dsp:txXfrm>
    </dsp:sp>
    <dsp:sp modelId="{82D0EA0C-963A-4584-85D0-915CF256099C}">
      <dsp:nvSpPr>
        <dsp:cNvPr id="0" name=""/>
        <dsp:cNvSpPr/>
      </dsp:nvSpPr>
      <dsp:spPr>
        <a:xfrm>
          <a:off x="0" y="4161789"/>
          <a:ext cx="4697730" cy="127120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Contingency</a:t>
          </a:r>
          <a:endParaRPr lang="en-US" sz="3200" kern="1200"/>
        </a:p>
      </dsp:txBody>
      <dsp:txXfrm>
        <a:off x="62055" y="4223844"/>
        <a:ext cx="457362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DQj-sU9Opw" TargetMode="Externa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&amp; Management – Part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/>
              <a:t>Jan Howells-Johnson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14F84-59C8-04CB-F462-E09722F9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3C1A29-3C8B-C553-F384-6813520D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690688"/>
            <a:ext cx="7886700" cy="363061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Definitions of Leadership and Management</a:t>
            </a:r>
          </a:p>
          <a:p>
            <a:r>
              <a:rPr lang="en-GB" dirty="0"/>
              <a:t>Differences between Leadership and Management</a:t>
            </a:r>
          </a:p>
          <a:p>
            <a:r>
              <a:rPr lang="en-GB" dirty="0"/>
              <a:t>Types of Leadership</a:t>
            </a:r>
          </a:p>
          <a:p>
            <a:r>
              <a:rPr lang="en-GB" dirty="0"/>
              <a:t>Leadership within the NHS</a:t>
            </a:r>
          </a:p>
          <a:p>
            <a:r>
              <a:rPr lang="en-GB" dirty="0"/>
              <a:t>Management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ADE9F0-BA41-3B3E-FF2C-261864D13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Consider…..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61F4885-662D-9C7E-B900-4112AC9FC2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4200" y="11525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1942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DE8689-FE15-0F99-038C-8642DCC17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7B5A2-2C4E-1EFF-63CA-D76D00DB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58595B"/>
                </a:solidFill>
                <a:effectLst/>
                <a:latin typeface="+mj-lt"/>
              </a:rPr>
              <a:t>‘Leadership can be defined as the process of understanding people’s motivation and leveraging it to achieve a common goal’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GB" sz="1800" b="1" i="0" dirty="0">
                <a:solidFill>
                  <a:srgbClr val="58595B"/>
                </a:solidFill>
                <a:effectLst/>
                <a:latin typeface="+mj-lt"/>
              </a:rPr>
              <a:t>(CIPD Website, 2023)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89948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3603281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44B51-A42F-0853-A431-36785833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vs Management</a:t>
            </a:r>
            <a:br>
              <a:rPr lang="en-GB" b="1" dirty="0"/>
            </a:br>
            <a:r>
              <a:rPr lang="en-GB" sz="2800" b="1" dirty="0"/>
              <a:t>(Storey, 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AD975A-DAE4-9E94-E733-928C755787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143125"/>
          <a:ext cx="78867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632853186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39089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43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Transactional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Transformational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654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Seek to operate and maintain current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challenge and change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Accept given objectives and meanings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new vision and meanings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313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 and monitor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55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Trade on exchange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inspire and transcend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95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Have a short term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Have a long term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408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detail and procedure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strategic big picture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589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423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6C4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eter F. Drucker Quote: “Management is doing things right; leadership ...">
            <a:extLst>
              <a:ext uri="{FF2B5EF4-FFF2-40B4-BE49-F238E27FC236}">
                <a16:creationId xmlns:a16="http://schemas.microsoft.com/office/drawing/2014/main" id="{54886747-CF65-7B70-13F0-F87A351417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1138936"/>
            <a:ext cx="8178799" cy="45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319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CBA5-D013-E332-E2D7-117CC9E18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0312-2715-5FA3-230C-011F77206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Leadership Has Nothing to Do With Rank | Simon Sinek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24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66209-8073-B304-EE64-578C71A5F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Consider these questions..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00836E-357F-10D1-8085-3B3F2CEF5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374417"/>
              </p:ext>
            </p:extLst>
          </p:nvPr>
        </p:nvGraphicFramePr>
        <p:xfrm>
          <a:off x="517347" y="133760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765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84E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5249F5D-C8D8-5063-C0F6-E44037F660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6803" y="643467"/>
            <a:ext cx="599039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232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524C-713E-13ED-9BB4-9463F00EB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Styles – Kurt Lewin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7AE58088-2906-35CF-90CC-51A2755C72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751" y="1508201"/>
            <a:ext cx="7162493" cy="444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683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4BC53-0CFC-7C39-54C3-E00380FF6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Leadership Styles – Daniel Gorman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7542469B-8F19-0096-5BC3-1F1B6DA1A5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2987" y="802585"/>
            <a:ext cx="5085525" cy="497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056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87628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CEA38510-8121-971A-F76E-B87D5453FD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527050" y="266700"/>
            <a:ext cx="8255000" cy="630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455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93DC-0D1F-7CB2-5F15-E4415B14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and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75862-0823-CC91-942F-4D4F863B5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181818"/>
              </a:solidFill>
              <a:effectLst/>
              <a:latin typeface="Trade Gothic W01 Roman"/>
            </a:endParaRP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Emotional intelligence is defined as the ability to understand and manage your own emotions, as well as recognize and influence the emotions of those around you.</a:t>
            </a: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/>
              <a:t>(John Mayer, Peter </a:t>
            </a:r>
            <a:r>
              <a:rPr lang="en-GB" sz="2400" dirty="0" err="1"/>
              <a:t>Solovey</a:t>
            </a:r>
            <a:r>
              <a:rPr lang="en-GB" sz="2400" dirty="0"/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5187692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64EE-B136-3BCA-C7E7-3ED4A2D8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AF336-7631-93F5-23EE-58E62820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181818"/>
                </a:solidFill>
                <a:latin typeface="Trade Gothic W01 Roman"/>
              </a:rPr>
              <a:t>‘</a:t>
            </a: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The most effective leaders are all alike in one crucial way: They all have a high degree of what has come to be known as emotional intelligence. It’s not that IQ and technical skills are irrelevant. They do matter, but...they are the entry-level requirements for executive positions’</a:t>
            </a: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endParaRPr lang="en-GB" sz="2400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rgbClr val="181818"/>
                </a:solidFill>
                <a:latin typeface="Trade Gothic W01 Roman"/>
              </a:rPr>
              <a:t>(Daniel Gorman, 1998)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0038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25C8D-86AE-ECF6-CF55-EBB998A0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Components of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C63754-8921-D2A8-642A-07358829B2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78094" y="19455"/>
          <a:ext cx="5168629" cy="597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561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althcare Leadership Model and 360 feedback tool – NHS Senior ...">
            <a:extLst>
              <a:ext uri="{FF2B5EF4-FFF2-40B4-BE49-F238E27FC236}">
                <a16:creationId xmlns:a16="http://schemas.microsoft.com/office/drawing/2014/main" id="{5DCE8FCB-4495-E0B7-53ED-3ADDF1A3B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300" y="285750"/>
            <a:ext cx="8921750" cy="55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977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DF449-AE6B-F5F8-B831-CB35BD56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Inspiring Shared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9036-93AE-ABB6-C0E1-7423A6663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1120775"/>
            <a:ext cx="78867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Valuing the ethos of the service</a:t>
            </a:r>
          </a:p>
          <a:p>
            <a:r>
              <a:rPr lang="en-GB" dirty="0"/>
              <a:t>Thinking about how to improve services and patient care</a:t>
            </a:r>
          </a:p>
          <a:p>
            <a:r>
              <a:rPr lang="en-GB" dirty="0"/>
              <a:t>Behaving in a way that reflect the principles and values of the NHS</a:t>
            </a:r>
          </a:p>
          <a:p>
            <a:r>
              <a:rPr lang="en-GB" dirty="0"/>
              <a:t>Acting as a role model and inspiring others to do the same</a:t>
            </a:r>
          </a:p>
          <a:p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C47A8E3-3133-EBD2-61FB-4567DF5629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81"/>
            <a:ext cx="762928" cy="4526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17400" tIns="0" rIns="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 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AutoShape 4" descr="Expand/Collapse section">
            <a:extLst>
              <a:ext uri="{FF2B5EF4-FFF2-40B4-BE49-F238E27FC236}">
                <a16:creationId xmlns:a16="http://schemas.microsoft.com/office/drawing/2014/main" id="{79ADC5B5-BA93-0A18-FA03-F7E7BB961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3525" y="-727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47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21DE-B959-7E7A-BE34-B784F0E9F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with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8A71-823D-58F2-5875-5112E0007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6525"/>
            <a:ext cx="7886700" cy="4351338"/>
          </a:xfrm>
        </p:spPr>
        <p:txBody>
          <a:bodyPr/>
          <a:lstStyle/>
          <a:p>
            <a:r>
              <a:rPr lang="en-GB" dirty="0"/>
              <a:t>Understanding the unique qualities and needs of the team</a:t>
            </a:r>
          </a:p>
          <a:p>
            <a:r>
              <a:rPr lang="en-GB" dirty="0"/>
              <a:t>Understanding your own behaviour and how this impacts on your team</a:t>
            </a:r>
          </a:p>
          <a:p>
            <a:r>
              <a:rPr lang="en-GB" dirty="0"/>
              <a:t>Carrying out acts of kindness for your team</a:t>
            </a:r>
          </a:p>
          <a:p>
            <a:r>
              <a:rPr lang="en-GB" dirty="0"/>
              <a:t>Help to foster a positive and supportive atmosphere that enables everyone to do their jobs effectively</a:t>
            </a:r>
          </a:p>
        </p:txBody>
      </p:sp>
    </p:spTree>
    <p:extLst>
      <p:ext uri="{BB962C8B-B14F-4D97-AF65-F5344CB8AC3E}">
        <p14:creationId xmlns:p14="http://schemas.microsoft.com/office/powerpoint/2010/main" val="30466995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9A73-E59C-2571-A9B2-F03D1FAA5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5847A-E777-996B-5E63-D1C0709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Investigating or seeking out feedback from service users, colleagues or others and using it to make improvements</a:t>
            </a:r>
          </a:p>
          <a:p>
            <a:r>
              <a:rPr lang="en-GB" dirty="0"/>
              <a:t>Using information, feedback or data to generate new ideas and make effective plans for improvement or change</a:t>
            </a:r>
          </a:p>
          <a:p>
            <a:r>
              <a:rPr lang="en-GB" dirty="0"/>
              <a:t>Always think about ways to do your job more effectively or ways to improve the service</a:t>
            </a:r>
          </a:p>
        </p:txBody>
      </p:sp>
    </p:spTree>
    <p:extLst>
      <p:ext uri="{BB962C8B-B14F-4D97-AF65-F5344CB8AC3E}">
        <p14:creationId xmlns:p14="http://schemas.microsoft.com/office/powerpoint/2010/main" val="2434716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131E-A48C-90AC-8CE7-A78DB659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Connecting the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6F55-038C-1273-A529-4587DAF70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5575"/>
            <a:ext cx="7886700" cy="4351338"/>
          </a:xfrm>
        </p:spPr>
        <p:txBody>
          <a:bodyPr/>
          <a:lstStyle/>
          <a:p>
            <a:r>
              <a:rPr lang="en-GB" dirty="0"/>
              <a:t>Understanding how your area of work relates and connects with other individuals/teams</a:t>
            </a:r>
          </a:p>
          <a:p>
            <a:r>
              <a:rPr lang="en-GB" dirty="0"/>
              <a:t>Providing effective handover and taking responsibility for continuity of service provision</a:t>
            </a:r>
          </a:p>
          <a:p>
            <a:r>
              <a:rPr lang="en-GB" dirty="0"/>
              <a:t>Making links or liaising  with other teams and organisations</a:t>
            </a:r>
          </a:p>
          <a:p>
            <a:r>
              <a:rPr lang="en-GB" dirty="0"/>
              <a:t>Being flexible when working with people/teams who have different standards or approaches to you</a:t>
            </a:r>
          </a:p>
        </p:txBody>
      </p:sp>
    </p:spTree>
    <p:extLst>
      <p:ext uri="{BB962C8B-B14F-4D97-AF65-F5344CB8AC3E}">
        <p14:creationId xmlns:p14="http://schemas.microsoft.com/office/powerpoint/2010/main" val="9193367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D1667-06CA-7538-362A-D6149C8E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Sharing the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1563-9699-F96B-0B0A-7017F8186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850" y="1374775"/>
            <a:ext cx="7886700" cy="4351338"/>
          </a:xfrm>
        </p:spPr>
        <p:txBody>
          <a:bodyPr/>
          <a:lstStyle/>
          <a:p>
            <a:r>
              <a:rPr lang="en-GB" dirty="0"/>
              <a:t>Communicating a compelling, credible and vivid picture of what everyone is working towards (e.g. vision or goals) in a way that makes it achievable or exciting</a:t>
            </a:r>
          </a:p>
          <a:p>
            <a:r>
              <a:rPr lang="en-GB" dirty="0"/>
              <a:t>Inspiring hope and helping others to see how their work fits in</a:t>
            </a:r>
          </a:p>
          <a:p>
            <a:r>
              <a:rPr lang="en-GB" dirty="0"/>
              <a:t>Being visible and available to your team</a:t>
            </a:r>
          </a:p>
          <a:p>
            <a:r>
              <a:rPr lang="en-GB" dirty="0"/>
              <a:t>Communicating honestly, clearly and appropriately</a:t>
            </a:r>
          </a:p>
        </p:txBody>
      </p:sp>
    </p:spTree>
    <p:extLst>
      <p:ext uri="{BB962C8B-B14F-4D97-AF65-F5344CB8AC3E}">
        <p14:creationId xmlns:p14="http://schemas.microsoft.com/office/powerpoint/2010/main" val="39883975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7FBC-5090-F869-7784-8D7088E1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Engaging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3DA14-92B7-493B-5631-96E2F9F39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725"/>
            <a:ext cx="7886700" cy="4351338"/>
          </a:xfrm>
        </p:spPr>
        <p:txBody>
          <a:bodyPr/>
          <a:lstStyle/>
          <a:p>
            <a:r>
              <a:rPr lang="en-GB" dirty="0"/>
              <a:t>Recognising and actively appreciating each person’s unique perspectives and experience</a:t>
            </a:r>
          </a:p>
          <a:p>
            <a:r>
              <a:rPr lang="en-GB" dirty="0"/>
              <a:t>Listening attentively to your team and valuing their suggestions</a:t>
            </a:r>
          </a:p>
          <a:p>
            <a:r>
              <a:rPr lang="en-GB" dirty="0"/>
              <a:t>Asking for contributions from your team to raise their engagement</a:t>
            </a:r>
          </a:p>
          <a:p>
            <a:r>
              <a:rPr lang="en-GB" dirty="0"/>
              <a:t>Promoting team work and feelings of pride</a:t>
            </a:r>
          </a:p>
          <a:p>
            <a:r>
              <a:rPr lang="en-GB" dirty="0"/>
              <a:t>Asking your team for feedback</a:t>
            </a:r>
          </a:p>
        </p:txBody>
      </p:sp>
    </p:spTree>
    <p:extLst>
      <p:ext uri="{BB962C8B-B14F-4D97-AF65-F5344CB8AC3E}">
        <p14:creationId xmlns:p14="http://schemas.microsoft.com/office/powerpoint/2010/main" val="1266484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E3F4-E354-FCD2-4713-074F0A70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Holding to Account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A6B1-42D6-FDC4-A252-E2ABF993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8125"/>
            <a:ext cx="7886700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Taking responsibility for own performance</a:t>
            </a:r>
          </a:p>
          <a:p>
            <a:r>
              <a:rPr lang="en-GB" dirty="0"/>
              <a:t>Agreeing clear performance goals and quality indicators</a:t>
            </a:r>
          </a:p>
          <a:p>
            <a:r>
              <a:rPr lang="en-GB" dirty="0"/>
              <a:t>Supporting others to take responsibility for results</a:t>
            </a:r>
          </a:p>
        </p:txBody>
      </p:sp>
    </p:spTree>
    <p:extLst>
      <p:ext uri="{BB962C8B-B14F-4D97-AF65-F5344CB8AC3E}">
        <p14:creationId xmlns:p14="http://schemas.microsoft.com/office/powerpoint/2010/main" val="3487808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CCC9-250A-398B-C997-7B98CE8C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71B7-2A1A-8338-452E-142F85E2F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558925"/>
            <a:ext cx="7886700" cy="4351338"/>
          </a:xfrm>
        </p:spPr>
        <p:txBody>
          <a:bodyPr/>
          <a:lstStyle/>
          <a:p>
            <a:r>
              <a:rPr lang="en-GB" dirty="0"/>
              <a:t>Taking responsibility for own development</a:t>
            </a:r>
          </a:p>
          <a:p>
            <a:r>
              <a:rPr lang="en-GB" dirty="0"/>
              <a:t>Exploring and understanding the strengths and development needs of your team</a:t>
            </a:r>
          </a:p>
          <a:p>
            <a:r>
              <a:rPr lang="en-GB" dirty="0"/>
              <a:t>Understanding the importance and impact of people development, acting as a role model for personal development</a:t>
            </a:r>
          </a:p>
          <a:p>
            <a:r>
              <a:rPr lang="en-GB" dirty="0"/>
              <a:t>Providing long term mentorship or coaching</a:t>
            </a:r>
          </a:p>
        </p:txBody>
      </p:sp>
    </p:spTree>
    <p:extLst>
      <p:ext uri="{BB962C8B-B14F-4D97-AF65-F5344CB8AC3E}">
        <p14:creationId xmlns:p14="http://schemas.microsoft.com/office/powerpoint/2010/main" val="3856938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F6A6C-359E-830E-31EB-8DB007032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Influencing for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D8AA-1735-9807-5592-6637E2F25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Listening to different views</a:t>
            </a:r>
          </a:p>
          <a:p>
            <a:r>
              <a:rPr lang="en-GB" dirty="0"/>
              <a:t>Sharing issues and information to help understand your thinking</a:t>
            </a:r>
          </a:p>
          <a:p>
            <a:r>
              <a:rPr lang="en-GB" dirty="0"/>
              <a:t>Developing and presenting well reasoned arguments</a:t>
            </a:r>
          </a:p>
          <a:p>
            <a:r>
              <a:rPr lang="en-GB" dirty="0"/>
              <a:t>Engaging respectfully to convince or persuade others</a:t>
            </a:r>
          </a:p>
          <a:p>
            <a:r>
              <a:rPr lang="en-GB" dirty="0"/>
              <a:t>Building relationships to recognise other people’s passions or concerns</a:t>
            </a:r>
          </a:p>
        </p:txBody>
      </p:sp>
    </p:spTree>
    <p:extLst>
      <p:ext uri="{BB962C8B-B14F-4D97-AF65-F5344CB8AC3E}">
        <p14:creationId xmlns:p14="http://schemas.microsoft.com/office/powerpoint/2010/main" val="32958030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10175735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542EF-D0C1-CF14-EF08-4D9DDDEDA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</a:rPr>
              <a:t>The Role of the Manager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10F246-95A3-4394-F3D1-D93B546DE9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63984"/>
          <a:ext cx="4697730" cy="548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557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2ADD5-AA3C-9C85-E75E-57B66A710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Management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2BB04A-95B1-4F25-3B90-099C3BB9E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8957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3505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225F-D262-6748-2E3B-AD82791F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Bureaucratic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47DFA-3B63-8127-9439-5422CA226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549" y="1186433"/>
            <a:ext cx="7886700" cy="4351338"/>
          </a:xfrm>
        </p:spPr>
        <p:txBody>
          <a:bodyPr/>
          <a:lstStyle/>
          <a:p>
            <a:r>
              <a:rPr lang="en-GB" dirty="0"/>
              <a:t>Tasks are allocated according to official duties</a:t>
            </a:r>
          </a:p>
          <a:p>
            <a:r>
              <a:rPr lang="en-GB" dirty="0"/>
              <a:t>Hierarchical structure</a:t>
            </a:r>
          </a:p>
          <a:p>
            <a:r>
              <a:rPr lang="en-GB" dirty="0"/>
              <a:t>Division between specialism and labour</a:t>
            </a:r>
          </a:p>
          <a:p>
            <a:r>
              <a:rPr lang="en-GB" dirty="0"/>
              <a:t>Uniformity applied via strict rules and regulations</a:t>
            </a:r>
          </a:p>
          <a:p>
            <a:r>
              <a:rPr lang="en-GB" dirty="0"/>
              <a:t>Impersonal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1055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5AB0B-5061-0AA7-D1A7-8FFE20F5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Systems Management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DA859-202D-991A-577F-833AE5359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overall structure and purpose</a:t>
            </a:r>
          </a:p>
          <a:p>
            <a:r>
              <a:rPr lang="en-GB" dirty="0"/>
              <a:t>Inter-relationships between structure and behaviour</a:t>
            </a:r>
          </a:p>
          <a:p>
            <a:r>
              <a:rPr lang="en-GB" dirty="0"/>
              <a:t>Inter-speciality working and interactions</a:t>
            </a:r>
          </a:p>
          <a:p>
            <a:r>
              <a:rPr lang="en-GB" dirty="0"/>
              <a:t>Recognises the needs for different specialties and how they interact</a:t>
            </a:r>
          </a:p>
        </p:txBody>
      </p:sp>
    </p:spTree>
    <p:extLst>
      <p:ext uri="{BB962C8B-B14F-4D97-AF65-F5344CB8AC3E}">
        <p14:creationId xmlns:p14="http://schemas.microsoft.com/office/powerpoint/2010/main" val="3888230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8E162-B78A-0628-378D-D80EBFE1A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Human Relations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E0BFA-1F53-8AA8-A8BC-9646F2C71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Importance of work groups and leadership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Staff motivation</a:t>
            </a:r>
          </a:p>
          <a:p>
            <a:r>
              <a:rPr lang="en-GB" dirty="0"/>
              <a:t>People focussed</a:t>
            </a:r>
          </a:p>
        </p:txBody>
      </p:sp>
    </p:spTree>
    <p:extLst>
      <p:ext uri="{BB962C8B-B14F-4D97-AF65-F5344CB8AC3E}">
        <p14:creationId xmlns:p14="http://schemas.microsoft.com/office/powerpoint/2010/main" val="10610815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420D-EC7A-069D-32E0-A079C9386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Contingency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C2E6-209B-549E-1441-EC9380433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significance of structure </a:t>
            </a:r>
          </a:p>
          <a:p>
            <a:r>
              <a:rPr lang="en-GB" dirty="0"/>
              <a:t>The purpose of the organisation</a:t>
            </a:r>
          </a:p>
          <a:p>
            <a:r>
              <a:rPr lang="en-GB" dirty="0"/>
              <a:t>Derivative of Systems Management Theory</a:t>
            </a:r>
          </a:p>
          <a:p>
            <a:r>
              <a:rPr lang="en-GB" dirty="0"/>
              <a:t>Does not rely on rules to manage but flexibility towards the situation or task</a:t>
            </a:r>
          </a:p>
        </p:txBody>
      </p:sp>
    </p:spTree>
    <p:extLst>
      <p:ext uri="{BB962C8B-B14F-4D97-AF65-F5344CB8AC3E}">
        <p14:creationId xmlns:p14="http://schemas.microsoft.com/office/powerpoint/2010/main" val="3516415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view Questions to Ask the Hiring Manager | JRoss Recruiters">
            <a:extLst>
              <a:ext uri="{FF2B5EF4-FFF2-40B4-BE49-F238E27FC236}">
                <a16:creationId xmlns:a16="http://schemas.microsoft.com/office/drawing/2014/main" id="{F63FBE35-AFC4-773C-98A6-137930F0B0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2" r="15490"/>
          <a:stretch/>
        </p:blipFill>
        <p:spPr bwMode="auto">
          <a:xfrm>
            <a:off x="342900" y="457200"/>
            <a:ext cx="84582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05FF5D-CAD3-4D13-9A24-7126DD42D8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951</Words>
  <Application>Microsoft Office PowerPoint</Application>
  <PresentationFormat>On-screen Show (4:3)</PresentationFormat>
  <Paragraphs>160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34</vt:i4>
      </vt:variant>
    </vt:vector>
  </HeadingPairs>
  <TitlesOfParts>
    <vt:vector size="54" baseType="lpstr">
      <vt:lpstr>Arial</vt:lpstr>
      <vt:lpstr>Avenir Next LT W01 Demi</vt:lpstr>
      <vt:lpstr>Calibri</vt:lpstr>
      <vt:lpstr>Calibri Light</vt:lpstr>
      <vt:lpstr>Trade Gothic W01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Leadership &amp; Management – Part 1    Jan Howells-Johnson</vt:lpstr>
      <vt:lpstr>Today’s Session</vt:lpstr>
      <vt:lpstr>Consider…..</vt:lpstr>
      <vt:lpstr>Definitions</vt:lpstr>
      <vt:lpstr>Definitions</vt:lpstr>
      <vt:lpstr>Leadership vs Management (Storey,  2004) </vt:lpstr>
      <vt:lpstr>PowerPoint Presentation</vt:lpstr>
      <vt:lpstr>PowerPoint Presentation</vt:lpstr>
      <vt:lpstr>Consider these questions..</vt:lpstr>
      <vt:lpstr>PowerPoint Presentation</vt:lpstr>
      <vt:lpstr>Leadership Styles – Kurt Lewin</vt:lpstr>
      <vt:lpstr>Leadership Styles – Daniel Gorman</vt:lpstr>
      <vt:lpstr>PowerPoint Presentation</vt:lpstr>
      <vt:lpstr>Leadership and Emotional Intelligence</vt:lpstr>
      <vt:lpstr>PowerPoint Presentation</vt:lpstr>
      <vt:lpstr>Components of Emotional Intelligence</vt:lpstr>
      <vt:lpstr>PowerPoint Presentation</vt:lpstr>
      <vt:lpstr>Inspiring Shared Purpose</vt:lpstr>
      <vt:lpstr>Leading with Care</vt:lpstr>
      <vt:lpstr>Evaluating Information</vt:lpstr>
      <vt:lpstr>Connecting the Service</vt:lpstr>
      <vt:lpstr>Sharing the Vision</vt:lpstr>
      <vt:lpstr>Engaging the Team</vt:lpstr>
      <vt:lpstr>Holding to Account</vt:lpstr>
      <vt:lpstr>Developing Capability</vt:lpstr>
      <vt:lpstr>Influencing for Results</vt:lpstr>
      <vt:lpstr>Management</vt:lpstr>
      <vt:lpstr>The Role of the Manager</vt:lpstr>
      <vt:lpstr>Management Theory</vt:lpstr>
      <vt:lpstr>Bureaucratic</vt:lpstr>
      <vt:lpstr>Systems Management Theory</vt:lpstr>
      <vt:lpstr>Human Relations Approach</vt:lpstr>
      <vt:lpstr>Contingency Approach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Jan Howells-Johnson</cp:lastModifiedBy>
  <cp:revision>30</cp:revision>
  <dcterms:created xsi:type="dcterms:W3CDTF">2021-03-10T12:10:47Z</dcterms:created>
  <dcterms:modified xsi:type="dcterms:W3CDTF">2024-10-15T19:20:19Z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