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602" r:id="rId2"/>
    <p:sldId id="469" r:id="rId3"/>
    <p:sldId id="434" r:id="rId4"/>
    <p:sldId id="397" r:id="rId5"/>
    <p:sldId id="475" r:id="rId6"/>
    <p:sldId id="570" r:id="rId7"/>
    <p:sldId id="594" r:id="rId8"/>
    <p:sldId id="585" r:id="rId9"/>
    <p:sldId id="586" r:id="rId10"/>
    <p:sldId id="587" r:id="rId11"/>
    <p:sldId id="588" r:id="rId12"/>
    <p:sldId id="590" r:id="rId13"/>
    <p:sldId id="592" r:id="rId14"/>
    <p:sldId id="593" r:id="rId15"/>
    <p:sldId id="591" r:id="rId16"/>
    <p:sldId id="595" r:id="rId17"/>
    <p:sldId id="600" r:id="rId18"/>
    <p:sldId id="596" r:id="rId19"/>
    <p:sldId id="598" r:id="rId20"/>
    <p:sldId id="599" r:id="rId21"/>
    <p:sldId id="413" r:id="rId22"/>
    <p:sldId id="453" r:id="rId23"/>
    <p:sldId id="459" r:id="rId24"/>
    <p:sldId id="601" r:id="rId25"/>
    <p:sldId id="47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B3D956-E0A9-47FA-B00D-5C88E82C4F9D}" v="37" dt="2023-02-21T08:48:41.9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8" autoAdjust="0"/>
    <p:restoredTop sz="95260" autoAdjust="0"/>
  </p:normalViewPr>
  <p:slideViewPr>
    <p:cSldViewPr>
      <p:cViewPr varScale="1">
        <p:scale>
          <a:sx n="108" d="100"/>
          <a:sy n="108" d="100"/>
        </p:scale>
        <p:origin x="165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6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5CB3D956-E0A9-47FA-B00D-5C88E82C4F9D}"/>
    <pc:docChg chg="delSld modSld">
      <pc:chgData name="Vasilios Tavlaridis" userId="cf0f3e73-e183-4ecf-9d20-cf90aae84965" providerId="ADAL" clId="{5CB3D956-E0A9-47FA-B00D-5C88E82C4F9D}" dt="2023-02-21T08:49:58.693" v="38"/>
      <pc:docMkLst>
        <pc:docMk/>
      </pc:docMkLst>
      <pc:sldChg chg="modSp mod">
        <pc:chgData name="Vasilios Tavlaridis" userId="cf0f3e73-e183-4ecf-9d20-cf90aae84965" providerId="ADAL" clId="{5CB3D956-E0A9-47FA-B00D-5C88E82C4F9D}" dt="2023-02-21T08:49:58.693" v="38"/>
        <pc:sldMkLst>
          <pc:docMk/>
          <pc:sldMk cId="3155882856" sldId="414"/>
        </pc:sldMkLst>
        <pc:spChg chg="mod">
          <ac:chgData name="Vasilios Tavlaridis" userId="cf0f3e73-e183-4ecf-9d20-cf90aae84965" providerId="ADAL" clId="{5CB3D956-E0A9-47FA-B00D-5C88E82C4F9D}" dt="2023-02-21T08:49:58.693" v="38"/>
          <ac:spMkLst>
            <pc:docMk/>
            <pc:sldMk cId="3155882856" sldId="414"/>
            <ac:spMk id="3" creationId="{E8B85099-8DAC-4D3D-B6B9-5D49079273E7}"/>
          </ac:spMkLst>
        </pc:spChg>
      </pc:sldChg>
      <pc:sldChg chg="modAnim">
        <pc:chgData name="Vasilios Tavlaridis" userId="cf0f3e73-e183-4ecf-9d20-cf90aae84965" providerId="ADAL" clId="{5CB3D956-E0A9-47FA-B00D-5C88E82C4F9D}" dt="2023-02-21T08:45:57.777" v="2"/>
        <pc:sldMkLst>
          <pc:docMk/>
          <pc:sldMk cId="495292827" sldId="570"/>
        </pc:sldMkLst>
      </pc:sldChg>
      <pc:sldChg chg="modAnim">
        <pc:chgData name="Vasilios Tavlaridis" userId="cf0f3e73-e183-4ecf-9d20-cf90aae84965" providerId="ADAL" clId="{5CB3D956-E0A9-47FA-B00D-5C88E82C4F9D}" dt="2023-02-21T08:46:12.382" v="4"/>
        <pc:sldMkLst>
          <pc:docMk/>
          <pc:sldMk cId="2207058992" sldId="585"/>
        </pc:sldMkLst>
      </pc:sldChg>
      <pc:sldChg chg="modAnim">
        <pc:chgData name="Vasilios Tavlaridis" userId="cf0f3e73-e183-4ecf-9d20-cf90aae84965" providerId="ADAL" clId="{5CB3D956-E0A9-47FA-B00D-5C88E82C4F9D}" dt="2023-02-21T08:46:22.624" v="7"/>
        <pc:sldMkLst>
          <pc:docMk/>
          <pc:sldMk cId="3088683116" sldId="586"/>
        </pc:sldMkLst>
      </pc:sldChg>
      <pc:sldChg chg="modAnim">
        <pc:chgData name="Vasilios Tavlaridis" userId="cf0f3e73-e183-4ecf-9d20-cf90aae84965" providerId="ADAL" clId="{5CB3D956-E0A9-47FA-B00D-5C88E82C4F9D}" dt="2023-02-21T08:46:34.056" v="10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5CB3D956-E0A9-47FA-B00D-5C88E82C4F9D}" dt="2023-02-21T08:46:46.225" v="13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5CB3D956-E0A9-47FA-B00D-5C88E82C4F9D}" dt="2023-02-21T08:46:55.663" v="16"/>
        <pc:sldMkLst>
          <pc:docMk/>
          <pc:sldMk cId="3265840648" sldId="590"/>
        </pc:sldMkLst>
      </pc:sldChg>
      <pc:sldChg chg="modAnim">
        <pc:chgData name="Vasilios Tavlaridis" userId="cf0f3e73-e183-4ecf-9d20-cf90aae84965" providerId="ADAL" clId="{5CB3D956-E0A9-47FA-B00D-5C88E82C4F9D}" dt="2023-02-21T08:47:24.207" v="25"/>
        <pc:sldMkLst>
          <pc:docMk/>
          <pc:sldMk cId="925540936" sldId="591"/>
        </pc:sldMkLst>
      </pc:sldChg>
      <pc:sldChg chg="modAnim">
        <pc:chgData name="Vasilios Tavlaridis" userId="cf0f3e73-e183-4ecf-9d20-cf90aae84965" providerId="ADAL" clId="{5CB3D956-E0A9-47FA-B00D-5C88E82C4F9D}" dt="2023-02-21T08:47:04.762" v="19"/>
        <pc:sldMkLst>
          <pc:docMk/>
          <pc:sldMk cId="193511501" sldId="592"/>
        </pc:sldMkLst>
      </pc:sldChg>
      <pc:sldChg chg="modAnim">
        <pc:chgData name="Vasilios Tavlaridis" userId="cf0f3e73-e183-4ecf-9d20-cf90aae84965" providerId="ADAL" clId="{5CB3D956-E0A9-47FA-B00D-5C88E82C4F9D}" dt="2023-02-21T08:47:14.999" v="22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5CB3D956-E0A9-47FA-B00D-5C88E82C4F9D}" dt="2023-02-21T08:47:32.487" v="28"/>
        <pc:sldMkLst>
          <pc:docMk/>
          <pc:sldMk cId="3811761050" sldId="595"/>
        </pc:sldMkLst>
      </pc:sldChg>
      <pc:sldChg chg="modAnim">
        <pc:chgData name="Vasilios Tavlaridis" userId="cf0f3e73-e183-4ecf-9d20-cf90aae84965" providerId="ADAL" clId="{5CB3D956-E0A9-47FA-B00D-5C88E82C4F9D}" dt="2023-02-21T08:47:45.236" v="31"/>
        <pc:sldMkLst>
          <pc:docMk/>
          <pc:sldMk cId="1552696727" sldId="596"/>
        </pc:sldMkLst>
      </pc:sldChg>
      <pc:sldChg chg="del modAnim">
        <pc:chgData name="Vasilios Tavlaridis" userId="cf0f3e73-e183-4ecf-9d20-cf90aae84965" providerId="ADAL" clId="{5CB3D956-E0A9-47FA-B00D-5C88E82C4F9D}" dt="2023-02-21T08:48:21.842" v="35" actId="2696"/>
        <pc:sldMkLst>
          <pc:docMk/>
          <pc:sldMk cId="2039665991" sldId="597"/>
        </pc:sldMkLst>
      </pc:sldChg>
      <pc:sldChg chg="modAnim">
        <pc:chgData name="Vasilios Tavlaridis" userId="cf0f3e73-e183-4ecf-9d20-cf90aae84965" providerId="ADAL" clId="{5CB3D956-E0A9-47FA-B00D-5C88E82C4F9D}" dt="2023-02-21T08:48:36.427" v="36"/>
        <pc:sldMkLst>
          <pc:docMk/>
          <pc:sldMk cId="2348266105" sldId="598"/>
        </pc:sldMkLst>
      </pc:sldChg>
      <pc:sldChg chg="modAnim">
        <pc:chgData name="Vasilios Tavlaridis" userId="cf0f3e73-e183-4ecf-9d20-cf90aae84965" providerId="ADAL" clId="{5CB3D956-E0A9-47FA-B00D-5C88E82C4F9D}" dt="2023-02-21T08:48:41.966" v="37"/>
        <pc:sldMkLst>
          <pc:docMk/>
          <pc:sldMk cId="3943913448" sldId="599"/>
        </pc:sldMkLst>
      </pc:sldChg>
    </pc:docChg>
  </pc:docChgLst>
  <pc:docChgLst>
    <pc:chgData name="Vasilios Tavlaridis" userId="cf0f3e73-e183-4ecf-9d20-cf90aae84965" providerId="ADAL" clId="{8FDF53F7-0778-4E57-8278-B86A3EDD4B4C}"/>
    <pc:docChg chg="custSel modSld">
      <pc:chgData name="Vasilios Tavlaridis" userId="cf0f3e73-e183-4ecf-9d20-cf90aae84965" providerId="ADAL" clId="{8FDF53F7-0778-4E57-8278-B86A3EDD4B4C}" dt="2023-02-14T08:51:19.221" v="647"/>
      <pc:docMkLst>
        <pc:docMk/>
      </pc:docMkLst>
      <pc:sldChg chg="modSp mod modAnim">
        <pc:chgData name="Vasilios Tavlaridis" userId="cf0f3e73-e183-4ecf-9d20-cf90aae84965" providerId="ADAL" clId="{8FDF53F7-0778-4E57-8278-B86A3EDD4B4C}" dt="2023-02-14T08:38:32.285" v="529"/>
        <pc:sldMkLst>
          <pc:docMk/>
          <pc:sldMk cId="2136121571" sldId="380"/>
        </pc:sldMkLst>
        <pc:graphicFrameChg chg="mod">
          <ac:chgData name="Vasilios Tavlaridis" userId="cf0f3e73-e183-4ecf-9d20-cf90aae84965" providerId="ADAL" clId="{8FDF53F7-0778-4E57-8278-B86A3EDD4B4C}" dt="2023-02-14T08:15:28.824" v="0" actId="1076"/>
          <ac:graphicFrameMkLst>
            <pc:docMk/>
            <pc:sldMk cId="2136121571" sldId="380"/>
            <ac:graphicFrameMk id="5" creationId="{00000000-0000-0000-0000-000000000000}"/>
          </ac:graphicFrameMkLst>
        </pc:graphicFrameChg>
      </pc:sldChg>
      <pc:sldChg chg="modAnim">
        <pc:chgData name="Vasilios Tavlaridis" userId="cf0f3e73-e183-4ecf-9d20-cf90aae84965" providerId="ADAL" clId="{8FDF53F7-0778-4E57-8278-B86A3EDD4B4C}" dt="2023-02-14T08:51:19.221" v="647"/>
        <pc:sldMkLst>
          <pc:docMk/>
          <pc:sldMk cId="1768467127" sldId="397"/>
        </pc:sldMkLst>
      </pc:sldChg>
      <pc:sldChg chg="modSp mod modAnim">
        <pc:chgData name="Vasilios Tavlaridis" userId="cf0f3e73-e183-4ecf-9d20-cf90aae84965" providerId="ADAL" clId="{8FDF53F7-0778-4E57-8278-B86A3EDD4B4C}" dt="2023-02-14T08:50:49.686" v="646"/>
        <pc:sldMkLst>
          <pc:docMk/>
          <pc:sldMk cId="3067636612" sldId="413"/>
        </pc:sldMkLst>
        <pc:spChg chg="mod">
          <ac:chgData name="Vasilios Tavlaridis" userId="cf0f3e73-e183-4ecf-9d20-cf90aae84965" providerId="ADAL" clId="{8FDF53F7-0778-4E57-8278-B86A3EDD4B4C}" dt="2023-02-14T08:46:01.613" v="643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49:15.871" v="645" actId="27636"/>
        <pc:sldMkLst>
          <pc:docMk/>
          <pc:sldMk cId="3155882856" sldId="414"/>
        </pc:sldMkLst>
        <pc:spChg chg="mod">
          <ac:chgData name="Vasilios Tavlaridis" userId="cf0f3e73-e183-4ecf-9d20-cf90aae84965" providerId="ADAL" clId="{8FDF53F7-0778-4E57-8278-B86A3EDD4B4C}" dt="2023-02-14T08:49:15.871" v="645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38:53.487" v="534"/>
        <pc:sldMkLst>
          <pc:docMk/>
          <pc:sldMk cId="2974476670" sldId="485"/>
        </pc:sldMkLst>
        <pc:spChg chg="mod">
          <ac:chgData name="Vasilios Tavlaridis" userId="cf0f3e73-e183-4ecf-9d20-cf90aae84965" providerId="ADAL" clId="{8FDF53F7-0778-4E57-8278-B86A3EDD4B4C}" dt="2023-02-14T08:38:43.370" v="532" actId="14100"/>
          <ac:spMkLst>
            <pc:docMk/>
            <pc:sldMk cId="2974476670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45.339" v="587"/>
        <pc:sldMkLst>
          <pc:docMk/>
          <pc:sldMk cId="3246114334" sldId="488"/>
        </pc:sldMkLst>
      </pc:sldChg>
      <pc:sldChg chg="modSp mod modAnim">
        <pc:chgData name="Vasilios Tavlaridis" userId="cf0f3e73-e183-4ecf-9d20-cf90aae84965" providerId="ADAL" clId="{8FDF53F7-0778-4E57-8278-B86A3EDD4B4C}" dt="2023-02-14T08:43:17.509" v="612"/>
        <pc:sldMkLst>
          <pc:docMk/>
          <pc:sldMk cId="992949154" sldId="489"/>
        </pc:sldMkLst>
        <pc:spChg chg="mod">
          <ac:chgData name="Vasilios Tavlaridis" userId="cf0f3e73-e183-4ecf-9d20-cf90aae84965" providerId="ADAL" clId="{8FDF53F7-0778-4E57-8278-B86A3EDD4B4C}" dt="2023-02-14T08:35:34.497" v="504" actId="5793"/>
          <ac:spMkLst>
            <pc:docMk/>
            <pc:sldMk cId="992949154" sldId="489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59.489" v="590"/>
        <pc:sldMkLst>
          <pc:docMk/>
          <pc:sldMk cId="1082646335" sldId="490"/>
        </pc:sldMkLst>
      </pc:sldChg>
      <pc:sldChg chg="modSp mod modAnim">
        <pc:chgData name="Vasilios Tavlaridis" userId="cf0f3e73-e183-4ecf-9d20-cf90aae84965" providerId="ADAL" clId="{8FDF53F7-0778-4E57-8278-B86A3EDD4B4C}" dt="2023-02-14T08:42:27.834" v="598" actId="27636"/>
        <pc:sldMkLst>
          <pc:docMk/>
          <pc:sldMk cId="3393358623" sldId="491"/>
        </pc:sldMkLst>
        <pc:spChg chg="mod">
          <ac:chgData name="Vasilios Tavlaridis" userId="cf0f3e73-e183-4ecf-9d20-cf90aae84965" providerId="ADAL" clId="{8FDF53F7-0778-4E57-8278-B86A3EDD4B4C}" dt="2023-02-14T08:42:27.834" v="598" actId="27636"/>
          <ac:spMkLst>
            <pc:docMk/>
            <pc:sldMk cId="3393358623" sldId="49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4:40.293" v="634" actId="14100"/>
        <pc:sldMkLst>
          <pc:docMk/>
          <pc:sldMk cId="1586135151" sldId="492"/>
        </pc:sldMkLst>
        <pc:spChg chg="mod">
          <ac:chgData name="Vasilios Tavlaridis" userId="cf0f3e73-e183-4ecf-9d20-cf90aae84965" providerId="ADAL" clId="{8FDF53F7-0778-4E57-8278-B86A3EDD4B4C}" dt="2023-02-14T08:44:19.483" v="630" actId="20577"/>
          <ac:spMkLst>
            <pc:docMk/>
            <pc:sldMk cId="1586135151" sldId="492"/>
            <ac:spMk id="3" creationId="{00000000-0000-0000-0000-000000000000}"/>
          </ac:spMkLst>
        </pc:spChg>
        <pc:grpChg chg="mod">
          <ac:chgData name="Vasilios Tavlaridis" userId="cf0f3e73-e183-4ecf-9d20-cf90aae84965" providerId="ADAL" clId="{8FDF53F7-0778-4E57-8278-B86A3EDD4B4C}" dt="2023-02-14T08:44:40.293" v="634" actId="14100"/>
          <ac:grpSpMkLst>
            <pc:docMk/>
            <pc:sldMk cId="1586135151" sldId="492"/>
            <ac:grpSpMk id="5" creationId="{AC2070C2-400D-48A3-AADD-D9AA88383304}"/>
          </ac:grpSpMkLst>
        </pc:grpChg>
      </pc:sldChg>
      <pc:sldChg chg="modSp mod modAnim">
        <pc:chgData name="Vasilios Tavlaridis" userId="cf0f3e73-e183-4ecf-9d20-cf90aae84965" providerId="ADAL" clId="{8FDF53F7-0778-4E57-8278-B86A3EDD4B4C}" dt="2023-02-14T08:44:00.932" v="622"/>
        <pc:sldMkLst>
          <pc:docMk/>
          <pc:sldMk cId="2373893143" sldId="493"/>
        </pc:sldMkLst>
        <pc:spChg chg="mod">
          <ac:chgData name="Vasilios Tavlaridis" userId="cf0f3e73-e183-4ecf-9d20-cf90aae84965" providerId="ADAL" clId="{8FDF53F7-0778-4E57-8278-B86A3EDD4B4C}" dt="2023-02-14T08:43:54.335" v="620" actId="20577"/>
          <ac:spMkLst>
            <pc:docMk/>
            <pc:sldMk cId="2373893143" sldId="49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3:01.955" v="608"/>
        <pc:sldMkLst>
          <pc:docMk/>
          <pc:sldMk cId="2366957203" sldId="494"/>
        </pc:sldMkLst>
        <pc:spChg chg="mod">
          <ac:chgData name="Vasilios Tavlaridis" userId="cf0f3e73-e183-4ecf-9d20-cf90aae84965" providerId="ADAL" clId="{8FDF53F7-0778-4E57-8278-B86A3EDD4B4C}" dt="2023-02-14T08:42:47.095" v="604" actId="27636"/>
          <ac:spMkLst>
            <pc:docMk/>
            <pc:sldMk cId="2366957203" sldId="49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36:09.263" v="512" actId="27636"/>
        <pc:sldMkLst>
          <pc:docMk/>
          <pc:sldMk cId="1745098086" sldId="495"/>
        </pc:sldMkLst>
        <pc:spChg chg="mod">
          <ac:chgData name="Vasilios Tavlaridis" userId="cf0f3e73-e183-4ecf-9d20-cf90aae84965" providerId="ADAL" clId="{8FDF53F7-0778-4E57-8278-B86A3EDD4B4C}" dt="2023-02-14T08:36:09.263" v="512" actId="27636"/>
          <ac:spMkLst>
            <pc:docMk/>
            <pc:sldMk cId="1745098086" sldId="49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FDF53F7-0778-4E57-8278-B86A3EDD4B4C}" dt="2023-02-14T08:39:21.159" v="557" actId="122"/>
        <pc:sldMkLst>
          <pc:docMk/>
          <pc:sldMk cId="767684924" sldId="496"/>
        </pc:sldMkLst>
        <pc:spChg chg="mod">
          <ac:chgData name="Vasilios Tavlaridis" userId="cf0f3e73-e183-4ecf-9d20-cf90aae84965" providerId="ADAL" clId="{8FDF53F7-0778-4E57-8278-B86A3EDD4B4C}" dt="2023-02-14T08:39:21.159" v="557" actId="122"/>
          <ac:spMkLst>
            <pc:docMk/>
            <pc:sldMk cId="767684924" sldId="49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9:29.874" v="558"/>
        <pc:sldMkLst>
          <pc:docMk/>
          <pc:sldMk cId="2469332199" sldId="497"/>
        </pc:sldMkLst>
      </pc:sldChg>
      <pc:sldChg chg="modSp mod modAnim">
        <pc:chgData name="Vasilios Tavlaridis" userId="cf0f3e73-e183-4ecf-9d20-cf90aae84965" providerId="ADAL" clId="{8FDF53F7-0778-4E57-8278-B86A3EDD4B4C}" dt="2023-02-14T08:41:16.898" v="583"/>
        <pc:sldMkLst>
          <pc:docMk/>
          <pc:sldMk cId="655195314" sldId="498"/>
        </pc:sldMkLst>
        <pc:spChg chg="mod">
          <ac:chgData name="Vasilios Tavlaridis" userId="cf0f3e73-e183-4ecf-9d20-cf90aae84965" providerId="ADAL" clId="{8FDF53F7-0778-4E57-8278-B86A3EDD4B4C}" dt="2023-02-14T08:18:01.434" v="29" actId="20577"/>
          <ac:spMkLst>
            <pc:docMk/>
            <pc:sldMk cId="655195314" sldId="49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08.676" v="515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8FDF53F7-0778-4E57-8278-B86A3EDD4B4C}" dt="2023-02-14T08:39:40.625" v="559"/>
        <pc:sldMkLst>
          <pc:docMk/>
          <pc:sldMk cId="1383824561" sldId="573"/>
        </pc:sldMkLst>
      </pc:sldChg>
      <pc:sldChg chg="modSp mod modAnim">
        <pc:chgData name="Vasilios Tavlaridis" userId="cf0f3e73-e183-4ecf-9d20-cf90aae84965" providerId="ADAL" clId="{8FDF53F7-0778-4E57-8278-B86A3EDD4B4C}" dt="2023-02-14T08:43:48.453" v="619"/>
        <pc:sldMkLst>
          <pc:docMk/>
          <pc:sldMk cId="654035350" sldId="574"/>
        </pc:sldMkLst>
        <pc:spChg chg="mod">
          <ac:chgData name="Vasilios Tavlaridis" userId="cf0f3e73-e183-4ecf-9d20-cf90aae84965" providerId="ADAL" clId="{8FDF53F7-0778-4E57-8278-B86A3EDD4B4C}" dt="2023-02-14T08:43:28.828" v="614" actId="20577"/>
          <ac:spMkLst>
            <pc:docMk/>
            <pc:sldMk cId="654035350" sldId="574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33.562" v="517"/>
        <pc:sldMkLst>
          <pc:docMk/>
          <pc:sldMk cId="3628132548" sldId="576"/>
        </pc:sldMkLst>
      </pc:sldChg>
      <pc:sldChg chg="modAnim">
        <pc:chgData name="Vasilios Tavlaridis" userId="cf0f3e73-e183-4ecf-9d20-cf90aae84965" providerId="ADAL" clId="{8FDF53F7-0778-4E57-8278-B86A3EDD4B4C}" dt="2023-02-14T08:37:46.942" v="520"/>
        <pc:sldMkLst>
          <pc:docMk/>
          <pc:sldMk cId="2174053429" sldId="577"/>
        </pc:sldMkLst>
      </pc:sldChg>
      <pc:sldChg chg="modAnim">
        <pc:chgData name="Vasilios Tavlaridis" userId="cf0f3e73-e183-4ecf-9d20-cf90aae84965" providerId="ADAL" clId="{8FDF53F7-0778-4E57-8278-B86A3EDD4B4C}" dt="2023-02-14T08:38:05.408" v="524"/>
        <pc:sldMkLst>
          <pc:docMk/>
          <pc:sldMk cId="4106739422" sldId="578"/>
        </pc:sldMkLst>
      </pc:sldChg>
      <pc:sldChg chg="modAnim">
        <pc:chgData name="Vasilios Tavlaridis" userId="cf0f3e73-e183-4ecf-9d20-cf90aae84965" providerId="ADAL" clId="{8FDF53F7-0778-4E57-8278-B86A3EDD4B4C}" dt="2023-02-14T08:40:03.390" v="564"/>
        <pc:sldMkLst>
          <pc:docMk/>
          <pc:sldMk cId="1174756077" sldId="579"/>
        </pc:sldMkLst>
      </pc:sldChg>
      <pc:sldChg chg="modAnim">
        <pc:chgData name="Vasilios Tavlaridis" userId="cf0f3e73-e183-4ecf-9d20-cf90aae84965" providerId="ADAL" clId="{8FDF53F7-0778-4E57-8278-B86A3EDD4B4C}" dt="2023-02-14T08:40:16.891" v="568"/>
        <pc:sldMkLst>
          <pc:docMk/>
          <pc:sldMk cId="2457869020" sldId="581"/>
        </pc:sldMkLst>
      </pc:sldChg>
      <pc:sldChg chg="modSp mod modAnim">
        <pc:chgData name="Vasilios Tavlaridis" userId="cf0f3e73-e183-4ecf-9d20-cf90aae84965" providerId="ADAL" clId="{8FDF53F7-0778-4E57-8278-B86A3EDD4B4C}" dt="2023-02-14T08:40:32.923" v="572"/>
        <pc:sldMkLst>
          <pc:docMk/>
          <pc:sldMk cId="1249188229" sldId="582"/>
        </pc:sldMkLst>
        <pc:spChg chg="mod">
          <ac:chgData name="Vasilios Tavlaridis" userId="cf0f3e73-e183-4ecf-9d20-cf90aae84965" providerId="ADAL" clId="{8FDF53F7-0778-4E57-8278-B86A3EDD4B4C}" dt="2023-02-14T08:16:33.639" v="12" actId="20577"/>
          <ac:spMkLst>
            <pc:docMk/>
            <pc:sldMk cId="1249188229" sldId="582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0:45.751" v="576"/>
        <pc:sldMkLst>
          <pc:docMk/>
          <pc:sldMk cId="4033110078" sldId="583"/>
        </pc:sldMkLst>
        <pc:spChg chg="mod">
          <ac:chgData name="Vasilios Tavlaridis" userId="cf0f3e73-e183-4ecf-9d20-cf90aae84965" providerId="ADAL" clId="{8FDF53F7-0778-4E57-8278-B86A3EDD4B4C}" dt="2023-02-14T08:17:16.327" v="16" actId="20577"/>
          <ac:spMkLst>
            <pc:docMk/>
            <pc:sldMk cId="4033110078" sldId="58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1:06.127" v="581"/>
        <pc:sldMkLst>
          <pc:docMk/>
          <pc:sldMk cId="4132778695" sldId="584"/>
        </pc:sldMkLst>
        <pc:spChg chg="mod">
          <ac:chgData name="Vasilios Tavlaridis" userId="cf0f3e73-e183-4ecf-9d20-cf90aae84965" providerId="ADAL" clId="{8FDF53F7-0778-4E57-8278-B86A3EDD4B4C}" dt="2023-02-14T08:17:49.902" v="27" actId="20577"/>
          <ac:spMkLst>
            <pc:docMk/>
            <pc:sldMk cId="4132778695" sldId="584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V.Tavlaridi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ayo.co.uk/blog/cash-flow-vs-profit-and-los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Startup financing &amp; SME funding for growth- Assessment 2 support</a:t>
            </a:r>
            <a:endParaRPr lang="fr-FR" sz="2800" dirty="0">
              <a:solidFill>
                <a:schemeClr val="bg1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4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75838"/>
          </a:xfrm>
        </p:spPr>
        <p:txBody>
          <a:bodyPr anchor="b"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3678B-D0C2-42B3-90A9-2EC8CF178928}"/>
              </a:ext>
            </a:extLst>
          </p:cNvPr>
          <p:cNvSpPr txBox="1"/>
          <p:nvPr/>
        </p:nvSpPr>
        <p:spPr>
          <a:xfrm>
            <a:off x="647564" y="1124744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highlight>
                  <a:srgbClr val="FFFF00"/>
                </a:highlight>
              </a:rPr>
              <a:t>Weekday Sessions: </a:t>
            </a:r>
            <a:r>
              <a:rPr lang="en-GB" sz="2400" u="sng" dirty="0">
                <a:highlight>
                  <a:srgbClr val="FFFF00"/>
                </a:highlight>
              </a:rPr>
              <a:t>Every</a:t>
            </a:r>
            <a:r>
              <a:rPr lang="en-GB" sz="2400" b="1" u="sng" dirty="0">
                <a:highlight>
                  <a:srgbClr val="FFFF00"/>
                </a:highlight>
              </a:rPr>
              <a:t> </a:t>
            </a:r>
            <a:r>
              <a:rPr lang="en-GB" sz="2400" u="sng" dirty="0">
                <a:highlight>
                  <a:srgbClr val="FFFF00"/>
                </a:highlight>
              </a:rPr>
              <a:t>Tuesday 14:00-18:00</a:t>
            </a:r>
          </a:p>
          <a:p>
            <a:r>
              <a:rPr lang="en-GB" sz="2400" b="1" dirty="0"/>
              <a:t>Module leader/Lecturer:</a:t>
            </a:r>
            <a:r>
              <a:rPr lang="en-GB" sz="2400" dirty="0"/>
              <a:t> Vasilios Tavlaridis</a:t>
            </a:r>
          </a:p>
          <a:p>
            <a:r>
              <a:rPr lang="en-GB" sz="2400" b="1" dirty="0"/>
              <a:t>Email: </a:t>
            </a:r>
            <a:r>
              <a:rPr lang="en-GB" sz="2400" b="1" dirty="0">
                <a:hlinkClick r:id="rId2"/>
              </a:rPr>
              <a:t>V.Tavlaridis@uwtsd.ac.uk</a:t>
            </a:r>
            <a:endParaRPr lang="en-GB" sz="24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b="1" u="sng" dirty="0">
              <a:solidFill>
                <a:srgbClr val="373A3C"/>
              </a:solidFill>
              <a:latin typeface="-apple-system"/>
            </a:endParaRPr>
          </a:p>
          <a:p>
            <a:endParaRPr lang="en-GB" sz="2400" b="1" dirty="0"/>
          </a:p>
          <a:p>
            <a:r>
              <a:rPr lang="en-GB" sz="2400" b="1" dirty="0"/>
              <a:t>10 Teaching weeks</a:t>
            </a:r>
            <a:r>
              <a:rPr lang="en-GB" sz="2400" dirty="0"/>
              <a:t>: 16</a:t>
            </a:r>
            <a:r>
              <a:rPr lang="en-GB" sz="2400" baseline="30000" dirty="0"/>
              <a:t>th</a:t>
            </a:r>
            <a:r>
              <a:rPr lang="en-GB" sz="2400" dirty="0"/>
              <a:t> January- 26</a:t>
            </a:r>
            <a:r>
              <a:rPr lang="en-GB" sz="2400" baseline="30000" dirty="0"/>
              <a:t>th</a:t>
            </a:r>
            <a:r>
              <a:rPr lang="en-GB" sz="2400" dirty="0"/>
              <a:t> March 2023</a:t>
            </a:r>
          </a:p>
          <a:p>
            <a:r>
              <a:rPr lang="en-GB" sz="2400" b="1" dirty="0"/>
              <a:t>Teaching Location: </a:t>
            </a:r>
            <a:r>
              <a:rPr lang="en-GB" sz="2400" dirty="0"/>
              <a:t>Quay Place</a:t>
            </a:r>
          </a:p>
        </p:txBody>
      </p:sp>
    </p:spTree>
    <p:extLst>
      <p:ext uri="{BB962C8B-B14F-4D97-AF65-F5344CB8AC3E}">
        <p14:creationId xmlns:p14="http://schemas.microsoft.com/office/powerpoint/2010/main" val="2260995837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DC3"/>
                </a:solidFill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8363272" cy="403244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discussion/activities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/>
          </a:bodyPr>
          <a:lstStyle/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>
              <a:solidFill>
                <a:prstClr val="black"/>
              </a:solidFill>
              <a:cs typeface="Calibri" panose="020F0502020204030204" pitchFamily="34" charset="0"/>
            </a:endParaRP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We looked at </a:t>
            </a:r>
            <a:r>
              <a:rPr lang="en-GB" sz="2800" dirty="0"/>
              <a:t>Business plan. 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the different Planning Strategies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Applied all the above to your business plan</a:t>
            </a:r>
          </a:p>
          <a:p>
            <a:pPr lvl="0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indent="0">
              <a:spcAft>
                <a:spcPts val="600"/>
              </a:spcAft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Recap from previous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768467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funding is and what options are out there for SMEs/ Startups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at examples of cash flows and profit and loss statements 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all the above to your business plan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Look at Assessment 2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9013316" cy="493736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One of the unique talents of entrepreneurs is finding the resources to launch their business ideas.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Funding means… MONEY and it is a resource that plays a crucial part for all entrepreneurial journeys.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might have a great business idea but…..without the necessary funding…it will remain a great idea only…….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Entrepreneurial funding includes all the available sources of finance to entrepreneurs.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There are many different types of funding/ finance  available, especially in the UK.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And entrepreneurs can access these funding both to start </a:t>
            </a:r>
            <a:r>
              <a:rPr lang="en-GB" sz="2800"/>
              <a:t>their business ideas </a:t>
            </a:r>
            <a:r>
              <a:rPr lang="en-GB" sz="2800" dirty="0"/>
              <a:t>or to grow their </a:t>
            </a:r>
            <a:r>
              <a:rPr lang="en-GB" sz="2800"/>
              <a:t>existing companies.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702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(commercial Banks)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Family and friends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Angel 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058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Governments around the world, nationally or locally through the councils provide finance to startups or existing firms in form of loans or grants.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backed loans usually have much lower interest rates compare to the loans from commercial banks.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Grants are usually small amounts that startups do not need to pay back.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833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683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allows small business owners or startups to sell shares in their companies in exchange for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Through Crowdfunding anyone can make a micro investment in a new business that interests them.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Large numbers of people can invest small, affordable amounts into any existing firm or startup &amp; can raise significant amounts.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Usually through online platforms that charge a fee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Crowdfunding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from commercial Banks can be a traditional route of entrepreneurial funding- but it is not always easy- a lot of paperwork.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Can be in a form of unsecured or secured business loans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The latter (secure  business loan) will require collateral or a guarantor.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47667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loans (Banks)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Funding through family and friends.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Very common way of entrepreneurial funding in developing countries.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Requires strong family connections. It can be difficult to control the family dynamic at a later stage, but is a very straight forward funding option.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Example- 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Easyjet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- Sir Stelios Haji-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Ioannou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secured a £5 million loan from his father.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47667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Family &amp; Friends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are investors that invests their own money in a small business in exchange for a minority stake (usually between 10% and 25%).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will not offer only the investment, but also the mentoring and support to grow the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 investors tend to be entrepreneurs or people with extensive experience in the business world.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Success or growth is not guarantee as a result of the investment offer.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90" y="524744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409261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 are investors that fund early-stage firms to help them grow.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Similarly, as the business angels they offer advice and strategic mentorship as well as funding.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They VC investment is often time limited as they expect the companies they fund to grow significantly and make a significant return on their investment.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Could raise millions and requires proof of concept.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731" y="377833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420" y="1196752"/>
            <a:ext cx="9013316" cy="464933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 means funding raised by the individual entrepreneur.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Someone could have worked for several years and saved up a sum of money that is invested to their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Other examples: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Retired individuals can use their retirement funds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Individuals that been made redundant can use their redundancy pay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7025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Personal 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54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379059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61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Classroom discussion: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Reflecting on the different funding sources we learned. 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Do you think that the source of funding allows entrepreneurs to be riskier with their decisions they take for their companies or simply less stressed?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9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cash flow statement is a financial statement that provides all the cash inflows and outflows of the company.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Profit and Loss statement shows the company’s summary of the revenues minus the cost for a certain period.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Let’s look the link below to understand better the differences between the two statements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dirty="0">
                <a:hlinkClick r:id="rId2"/>
              </a:rPr>
              <a:t>https://www.opayo.co.uk/blog/cash-flow-vs-profit-and-loss</a:t>
            </a: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060" y="437255"/>
            <a:ext cx="9146472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Cash flow and profit and loss statements 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6967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dirty="0"/>
              <a:t>Let’s check the examples and the template in Moodle: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6" y="446132"/>
            <a:ext cx="9074464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Cash flow and profit and loss statements 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2661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US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US" sz="2400" dirty="0"/>
              <a:t>Let’s go through assessment 2 Please ask questions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72" y="408735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Assessment support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913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Entrepreneurial funding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Cash flow forecast and Profit and Loss statements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Assessment support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4072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08135" y="863213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1314</Words>
  <Application>Microsoft Office PowerPoint</Application>
  <PresentationFormat>On-screen Show (4:3)</PresentationFormat>
  <Paragraphs>196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-apple-system</vt:lpstr>
      <vt:lpstr>Arial</vt:lpstr>
      <vt:lpstr>Calibri</vt:lpstr>
      <vt:lpstr>Myriad Pro</vt:lpstr>
      <vt:lpstr>Wingdings</vt:lpstr>
      <vt:lpstr>20140311PresentationUWTSDTemplate</vt:lpstr>
      <vt:lpstr>PowerPoint Presentation</vt:lpstr>
      <vt:lpstr>LCMB7004: Entrepreneurship</vt:lpstr>
      <vt:lpstr>In the classroom</vt:lpstr>
      <vt:lpstr>Recap from previous session</vt:lpstr>
      <vt:lpstr>Learning Outcomes for today’s session</vt:lpstr>
      <vt:lpstr> Entrepreneurial Funding</vt:lpstr>
      <vt:lpstr> Entrepreneurial Funding</vt:lpstr>
      <vt:lpstr> Entrepreneurial Funding</vt:lpstr>
      <vt:lpstr>Government loan/grants</vt:lpstr>
      <vt:lpstr>  Crowdfunding </vt:lpstr>
      <vt:lpstr>  Business loans (Banks) </vt:lpstr>
      <vt:lpstr>  Family &amp; Friends </vt:lpstr>
      <vt:lpstr>  Business Angels investors </vt:lpstr>
      <vt:lpstr>  Venture capitalists </vt:lpstr>
      <vt:lpstr>  Personal funding </vt:lpstr>
      <vt:lpstr>  Bootstrapping </vt:lpstr>
      <vt:lpstr> Entrepreneurial Funding</vt:lpstr>
      <vt:lpstr> Cash flow and profit and loss statements </vt:lpstr>
      <vt:lpstr> Cash flow and profit and loss statements </vt:lpstr>
      <vt:lpstr> Assessment support</vt:lpstr>
      <vt:lpstr>Summary</vt:lpstr>
      <vt:lpstr> Do you have any Questions? </vt:lpstr>
      <vt:lpstr> Thank you!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27</cp:revision>
  <dcterms:created xsi:type="dcterms:W3CDTF">2022-01-28T13:18:47Z</dcterms:created>
  <dcterms:modified xsi:type="dcterms:W3CDTF">2023-02-28T06:29:55Z</dcterms:modified>
  <cp:contentStatus/>
</cp:coreProperties>
</file>