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9.xml" ContentType="application/vnd.openxmlformats-officedocument.theme+xml"/>
  <Override PartName="/ppt/slideLayouts/slideLayout35.xml" ContentType="application/vnd.openxmlformats-officedocument.presentationml.slideLayout+xml"/>
  <Override PartName="/ppt/theme/theme10.xml" ContentType="application/vnd.openxmlformats-officedocument.theme+xml"/>
  <Override PartName="/ppt/slideLayouts/slideLayout36.xml" ContentType="application/vnd.openxmlformats-officedocument.presentationml.slideLayout+xml"/>
  <Override PartName="/ppt/theme/theme11.xml" ContentType="application/vnd.openxmlformats-officedocument.theme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6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8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19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6" r:id="rId3"/>
    <p:sldMasterId id="2147483688" r:id="rId4"/>
    <p:sldMasterId id="2147483691" r:id="rId5"/>
    <p:sldMasterId id="2147483693" r:id="rId6"/>
    <p:sldMasterId id="2147483695" r:id="rId7"/>
    <p:sldMasterId id="2147483697" r:id="rId8"/>
    <p:sldMasterId id="2147483699" r:id="rId9"/>
    <p:sldMasterId id="2147483702" r:id="rId10"/>
    <p:sldMasterId id="2147483704" r:id="rId11"/>
    <p:sldMasterId id="2147483706" r:id="rId12"/>
    <p:sldMasterId id="2147483720" r:id="rId13"/>
    <p:sldMasterId id="2147483725" r:id="rId14"/>
    <p:sldMasterId id="2147483729" r:id="rId15"/>
    <p:sldMasterId id="2147483733" r:id="rId16"/>
    <p:sldMasterId id="2147483745" r:id="rId17"/>
    <p:sldMasterId id="2147483757" r:id="rId18"/>
    <p:sldMasterId id="2147483801" r:id="rId19"/>
  </p:sldMasterIdLst>
  <p:sldIdLst>
    <p:sldId id="256" r:id="rId20"/>
    <p:sldId id="257" r:id="rId21"/>
    <p:sldId id="258" r:id="rId22"/>
    <p:sldId id="259" r:id="rId23"/>
    <p:sldId id="26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2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1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EB04FA29-E15B-4840-8DBD-705850D48AD6}"/>
    <pc:docChg chg="delSld">
      <pc:chgData name="Divya Chidambaram" userId="a5f655d4-7c16-4009-87eb-8eca468fdbaa" providerId="ADAL" clId="{EB04FA29-E15B-4840-8DBD-705850D48AD6}" dt="2023-10-02T11:30:25.587" v="0" actId="47"/>
      <pc:docMkLst>
        <pc:docMk/>
      </pc:docMkLst>
      <pc:sldChg chg="del">
        <pc:chgData name="Divya Chidambaram" userId="a5f655d4-7c16-4009-87eb-8eca468fdbaa" providerId="ADAL" clId="{EB04FA29-E15B-4840-8DBD-705850D48AD6}" dt="2023-10-02T11:30:25.587" v="0" actId="47"/>
        <pc:sldMkLst>
          <pc:docMk/>
          <pc:sldMk cId="3812484412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501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20B9-A628-4143-B876-4A2F7E0F6BF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3172B-0F9D-47A3-958C-BEF016AA9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54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20B9-A628-4143-B876-4A2F7E0F6BF1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3172B-0F9D-47A3-958C-BEF016AA9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984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169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554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467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342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935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10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310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528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7884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976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48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46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22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9858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404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180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489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7715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33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49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164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022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42466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3170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7580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3374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2527184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789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6426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543031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4443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4293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877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29117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70232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91377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83248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74638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270609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686378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78361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294479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371021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40866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6868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27119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47938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55658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57137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67146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1083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5352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10081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89862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712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9441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32251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2552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81112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71354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29512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467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01506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64402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3905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669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67341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5420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62695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15728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22817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87375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85053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94373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32177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12590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8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35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3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2.png"/><Relationship Id="rId5" Type="http://schemas.openxmlformats.org/officeDocument/2006/relationships/theme" Target="../theme/theme13.xml"/><Relationship Id="rId4" Type="http://schemas.openxmlformats.org/officeDocument/2006/relationships/slideLayout" Target="../slideLayouts/slideLayout41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5" Type="http://schemas.openxmlformats.org/officeDocument/2006/relationships/image" Target="../media/image13.png"/><Relationship Id="rId4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14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3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theme" Target="../theme/theme19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335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063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60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409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992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499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022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521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055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8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80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41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13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70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452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308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24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577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5007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95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D9393-7FF6-E00B-291B-C0775F807A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Pre-Tutorial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D1185D-B797-BAB2-19D3-A44DA5AC83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559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>
            <a:extLst>
              <a:ext uri="{FF2B5EF4-FFF2-40B4-BE49-F238E27FC236}">
                <a16:creationId xmlns:a16="http://schemas.microsoft.com/office/drawing/2014/main" id="{62E1F7BF-0785-4108-9B32-1BCFB22C5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4724" y="1913483"/>
            <a:ext cx="9144000" cy="1655762"/>
          </a:xfrm>
        </p:spPr>
        <p:txBody>
          <a:bodyPr/>
          <a:lstStyle/>
          <a:p>
            <a:r>
              <a:rPr lang="en-GB" sz="3600" b="1" i="0" dirty="0">
                <a:effectLst/>
                <a:latin typeface="Söhne"/>
              </a:rPr>
              <a:t>Activity</a:t>
            </a:r>
          </a:p>
          <a:p>
            <a:r>
              <a:rPr lang="en-GB" sz="3600" b="1" i="0" dirty="0">
                <a:effectLst/>
                <a:latin typeface="Söhne"/>
              </a:rPr>
              <a:t>Data-Driven Decision-Making in 		       Everyday Life</a:t>
            </a:r>
            <a:endParaRPr lang="en-GB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F6423B-A079-110A-9185-DC2F371C6403}"/>
              </a:ext>
            </a:extLst>
          </p:cNvPr>
          <p:cNvSpPr txBox="1"/>
          <p:nvPr/>
        </p:nvSpPr>
        <p:spPr>
          <a:xfrm>
            <a:off x="1274830" y="4100174"/>
            <a:ext cx="68818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Objective: To explore how data influences decision-making in everyday scenarios.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67918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80FE4-86BB-CFDE-4504-CBD727686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89" y="1122451"/>
            <a:ext cx="10515600" cy="1325563"/>
          </a:xfrm>
        </p:spPr>
        <p:txBody>
          <a:bodyPr/>
          <a:lstStyle/>
          <a:p>
            <a:r>
              <a:rPr lang="en-GB" b="1" i="0" dirty="0">
                <a:effectLst/>
                <a:latin typeface="Söhne"/>
              </a:rPr>
              <a:t>Instructions: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1F596-B079-91BD-F441-C51A8CE28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Söhne"/>
              </a:rPr>
              <a:t>T</a:t>
            </a: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hink about common situations where you rely on data to make choices in your daily lives.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highlight>
                  <a:srgbClr val="FF00FF"/>
                </a:highlight>
                <a:latin typeface="Söhne"/>
              </a:rPr>
              <a:t>Examples could include: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Choosing a movie or TV show to watch on a streaming platform.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Deciding which smartphone to purchase based on reviews and specifications.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Planning a vacation and considering factors like flight prices, hotel ratings, and weather forecasts.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84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D91E9-1377-BE99-6224-E2EF84842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7E70E-FB9F-AC95-EC2A-4A290167A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Discuss: </a:t>
            </a:r>
          </a:p>
          <a:p>
            <a:r>
              <a:rPr lang="en-GB" dirty="0">
                <a:solidFill>
                  <a:schemeClr val="bg1"/>
                </a:solidFill>
              </a:rPr>
              <a:t>How data influences your decision-making.</a:t>
            </a:r>
          </a:p>
          <a:p>
            <a:r>
              <a:rPr lang="en-GB" dirty="0">
                <a:solidFill>
                  <a:schemeClr val="bg1"/>
                </a:solidFill>
              </a:rPr>
              <a:t>The advantages of using data in this scenario.</a:t>
            </a:r>
          </a:p>
          <a:p>
            <a:r>
              <a:rPr lang="en-GB" dirty="0">
                <a:solidFill>
                  <a:schemeClr val="bg1"/>
                </a:solidFill>
              </a:rPr>
              <a:t>Any potential drawbacks or challenges associated with relying on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826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5FFFE-6324-3636-844D-5ED3393F4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Share a time when data helped you make a better decision.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Reflect on a situation where you felt overwhelmed by too much data and struggled to make a choice.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Discuss how you might have approached the scenario differently without data.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838685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content slide template</Template>
  <TotalTime>0</TotalTime>
  <Words>158</Words>
  <Application>Microsoft Office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5</vt:i4>
      </vt:variant>
    </vt:vector>
  </HeadingPairs>
  <TitlesOfParts>
    <vt:vector size="29" baseType="lpstr">
      <vt:lpstr>Söhne</vt:lpstr>
      <vt:lpstr>Arial</vt:lpstr>
      <vt:lpstr>Calibri</vt:lpstr>
      <vt:lpstr>Calibri Light</vt:lpstr>
      <vt:lpstr>Wingdings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1_Sub Title 1</vt:lpstr>
      <vt:lpstr>Pre-Tutorial Activity</vt:lpstr>
      <vt:lpstr>PowerPoint Presentation</vt:lpstr>
      <vt:lpstr>Instructions: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Pre-Tutorial Activity</dc:title>
  <dc:creator>Divya Chidambaram</dc:creator>
  <cp:lastModifiedBy>Divya Chidambaram</cp:lastModifiedBy>
  <cp:revision>2</cp:revision>
  <dcterms:created xsi:type="dcterms:W3CDTF">2023-09-27T12:23:40Z</dcterms:created>
  <dcterms:modified xsi:type="dcterms:W3CDTF">2023-10-02T11:30:34Z</dcterms:modified>
</cp:coreProperties>
</file>