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72" r:id="rId4"/>
    <p:sldId id="273" r:id="rId5"/>
    <p:sldId id="263" r:id="rId6"/>
    <p:sldId id="264" r:id="rId7"/>
    <p:sldId id="267" r:id="rId8"/>
    <p:sldId id="265" r:id="rId9"/>
    <p:sldId id="266" r:id="rId10"/>
    <p:sldId id="276" r:id="rId11"/>
    <p:sldId id="274" r:id="rId12"/>
    <p:sldId id="259" r:id="rId13"/>
    <p:sldId id="270" r:id="rId14"/>
    <p:sldId id="271" r:id="rId15"/>
  </p:sldIdLst>
  <p:sldSz cx="12192000" cy="6858000"/>
  <p:notesSz cx="6669088" cy="97536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Calibri Light" panose="020F0302020204030204" pitchFamily="34" charset="0"/>
      <p:regular r:id="rId21"/>
      <p:italic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039A4B-5649-4162-BDE3-5BC4DE4673CF}" v="1597" dt="2018-09-23T19:56:23.6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9" autoAdjust="0"/>
    <p:restoredTop sz="84825" autoAdjust="0"/>
  </p:normalViewPr>
  <p:slideViewPr>
    <p:cSldViewPr snapToGrid="0">
      <p:cViewPr varScale="1">
        <p:scale>
          <a:sx n="66" d="100"/>
          <a:sy n="66" d="100"/>
        </p:scale>
        <p:origin x="67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1" d="100"/>
        <a:sy n="141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rie Harding" userId="09537be7-a14a-4829-9dbd-7c8cf3c5f58b" providerId="ADAL" clId="{FF039A4B-5649-4162-BDE3-5BC4DE4673CF}"/>
    <pc:docChg chg="undo custSel addSld modSld">
      <pc:chgData name="Valerie Harding" userId="09537be7-a14a-4829-9dbd-7c8cf3c5f58b" providerId="ADAL" clId="{FF039A4B-5649-4162-BDE3-5BC4DE4673CF}" dt="2018-09-23T19:56:23.678" v="1577" actId="6549"/>
      <pc:docMkLst>
        <pc:docMk/>
      </pc:docMkLst>
      <pc:sldChg chg="modNotesTx">
        <pc:chgData name="Valerie Harding" userId="09537be7-a14a-4829-9dbd-7c8cf3c5f58b" providerId="ADAL" clId="{FF039A4B-5649-4162-BDE3-5BC4DE4673CF}" dt="2018-09-23T17:50:28.745" v="663" actId="6549"/>
        <pc:sldMkLst>
          <pc:docMk/>
          <pc:sldMk cId="2312610407" sldId="256"/>
        </pc:sldMkLst>
      </pc:sldChg>
      <pc:sldChg chg="addSp delSp modSp">
        <pc:chgData name="Valerie Harding" userId="09537be7-a14a-4829-9dbd-7c8cf3c5f58b" providerId="ADAL" clId="{FF039A4B-5649-4162-BDE3-5BC4DE4673CF}" dt="2018-09-23T18:19:05.573" v="1399" actId="1037"/>
        <pc:sldMkLst>
          <pc:docMk/>
          <pc:sldMk cId="3229570994" sldId="263"/>
        </pc:sldMkLst>
        <pc:spChg chg="del">
          <ac:chgData name="Valerie Harding" userId="09537be7-a14a-4829-9dbd-7c8cf3c5f58b" providerId="ADAL" clId="{FF039A4B-5649-4162-BDE3-5BC4DE4673CF}" dt="2018-09-23T17:50:52.730" v="664"/>
          <ac:spMkLst>
            <pc:docMk/>
            <pc:sldMk cId="3229570994" sldId="263"/>
            <ac:spMk id="8" creationId="{00000000-0000-0000-0000-000000000000}"/>
          </ac:spMkLst>
        </pc:spChg>
        <pc:spChg chg="add">
          <ac:chgData name="Valerie Harding" userId="09537be7-a14a-4829-9dbd-7c8cf3c5f58b" providerId="ADAL" clId="{FF039A4B-5649-4162-BDE3-5BC4DE4673CF}" dt="2018-09-23T17:50:58.152" v="665"/>
          <ac:spMkLst>
            <pc:docMk/>
            <pc:sldMk cId="3229570994" sldId="263"/>
            <ac:spMk id="11" creationId="{46E87A90-3EFE-4324-9922-BCD7B5276440}"/>
          </ac:spMkLst>
        </pc:spChg>
        <pc:spChg chg="add mod">
          <ac:chgData name="Valerie Harding" userId="09537be7-a14a-4829-9dbd-7c8cf3c5f58b" providerId="ADAL" clId="{FF039A4B-5649-4162-BDE3-5BC4DE4673CF}" dt="2018-09-23T18:18:58.568" v="1390" actId="403"/>
          <ac:spMkLst>
            <pc:docMk/>
            <pc:sldMk cId="3229570994" sldId="263"/>
            <ac:spMk id="12" creationId="{B52237C2-2427-4CDB-BF03-FFEC73E8625D}"/>
          </ac:spMkLst>
        </pc:spChg>
        <pc:picChg chg="add mod">
          <ac:chgData name="Valerie Harding" userId="09537be7-a14a-4829-9dbd-7c8cf3c5f58b" providerId="ADAL" clId="{FF039A4B-5649-4162-BDE3-5BC4DE4673CF}" dt="2018-09-23T18:19:05.573" v="1399" actId="1037"/>
          <ac:picMkLst>
            <pc:docMk/>
            <pc:sldMk cId="3229570994" sldId="263"/>
            <ac:picMk id="14" creationId="{0C067895-B4AF-4D64-AEB1-A8121A7D37BC}"/>
          </ac:picMkLst>
        </pc:picChg>
        <pc:picChg chg="add del">
          <ac:chgData name="Valerie Harding" userId="09537be7-a14a-4829-9dbd-7c8cf3c5f58b" providerId="ADAL" clId="{FF039A4B-5649-4162-BDE3-5BC4DE4673CF}" dt="2018-09-23T17:54:43.663" v="688" actId="478"/>
          <ac:picMkLst>
            <pc:docMk/>
            <pc:sldMk cId="3229570994" sldId="263"/>
            <ac:picMk id="15" creationId="{99FEFFB6-732D-416E-A69E-0E6BE92AE487}"/>
          </ac:picMkLst>
        </pc:picChg>
      </pc:sldChg>
      <pc:sldChg chg="modSp">
        <pc:chgData name="Valerie Harding" userId="09537be7-a14a-4829-9dbd-7c8cf3c5f58b" providerId="ADAL" clId="{FF039A4B-5649-4162-BDE3-5BC4DE4673CF}" dt="2018-09-23T18:16:59.097" v="1325" actId="207"/>
        <pc:sldMkLst>
          <pc:docMk/>
          <pc:sldMk cId="1300101879" sldId="265"/>
        </pc:sldMkLst>
        <pc:spChg chg="mod">
          <ac:chgData name="Valerie Harding" userId="09537be7-a14a-4829-9dbd-7c8cf3c5f58b" providerId="ADAL" clId="{FF039A4B-5649-4162-BDE3-5BC4DE4673CF}" dt="2018-09-23T18:16:59.097" v="1325" actId="207"/>
          <ac:spMkLst>
            <pc:docMk/>
            <pc:sldMk cId="1300101879" sldId="265"/>
            <ac:spMk id="5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8:08:21.416" v="833" actId="20577"/>
          <ac:spMkLst>
            <pc:docMk/>
            <pc:sldMk cId="1300101879" sldId="265"/>
            <ac:spMk id="6" creationId="{00000000-0000-0000-0000-000000000000}"/>
          </ac:spMkLst>
        </pc:spChg>
      </pc:sldChg>
      <pc:sldChg chg="modSp">
        <pc:chgData name="Valerie Harding" userId="09537be7-a14a-4829-9dbd-7c8cf3c5f58b" providerId="ADAL" clId="{FF039A4B-5649-4162-BDE3-5BC4DE4673CF}" dt="2018-09-23T18:08:53.595" v="888" actId="207"/>
        <pc:sldMkLst>
          <pc:docMk/>
          <pc:sldMk cId="71733413" sldId="266"/>
        </pc:sldMkLst>
        <pc:spChg chg="mod">
          <ac:chgData name="Valerie Harding" userId="09537be7-a14a-4829-9dbd-7c8cf3c5f58b" providerId="ADAL" clId="{FF039A4B-5649-4162-BDE3-5BC4DE4673CF}" dt="2018-09-23T18:08:53.595" v="888" actId="207"/>
          <ac:spMkLst>
            <pc:docMk/>
            <pc:sldMk cId="71733413" sldId="266"/>
            <ac:spMk id="5" creationId="{00000000-0000-0000-0000-000000000000}"/>
          </ac:spMkLst>
        </pc:spChg>
      </pc:sldChg>
      <pc:sldChg chg="addSp modSp">
        <pc:chgData name="Valerie Harding" userId="09537be7-a14a-4829-9dbd-7c8cf3c5f58b" providerId="ADAL" clId="{FF039A4B-5649-4162-BDE3-5BC4DE4673CF}" dt="2018-09-23T19:56:23.678" v="1577" actId="6549"/>
        <pc:sldMkLst>
          <pc:docMk/>
          <pc:sldMk cId="3434597496" sldId="267"/>
        </pc:sldMkLst>
        <pc:spChg chg="add mod">
          <ac:chgData name="Valerie Harding" userId="09537be7-a14a-4829-9dbd-7c8cf3c5f58b" providerId="ADAL" clId="{FF039A4B-5649-4162-BDE3-5BC4DE4673CF}" dt="2018-09-23T19:56:23.678" v="1577" actId="6549"/>
          <ac:spMkLst>
            <pc:docMk/>
            <pc:sldMk cId="3434597496" sldId="267"/>
            <ac:spMk id="10" creationId="{8F425D54-7182-4DB8-9609-80FF20205CB0}"/>
          </ac:spMkLst>
        </pc:spChg>
      </pc:sldChg>
      <pc:sldChg chg="addSp delSp modSp modNotesTx">
        <pc:chgData name="Valerie Harding" userId="09537be7-a14a-4829-9dbd-7c8cf3c5f58b" providerId="ADAL" clId="{FF039A4B-5649-4162-BDE3-5BC4DE4673CF}" dt="2018-09-23T19:55:55.431" v="1575" actId="20577"/>
        <pc:sldMkLst>
          <pc:docMk/>
          <pc:sldMk cId="2766760033" sldId="270"/>
        </pc:sldMkLst>
        <pc:spChg chg="mod">
          <ac:chgData name="Valerie Harding" userId="09537be7-a14a-4829-9dbd-7c8cf3c5f58b" providerId="ADAL" clId="{FF039A4B-5649-4162-BDE3-5BC4DE4673CF}" dt="2018-09-23T18:12:22.594" v="1174" actId="14100"/>
          <ac:spMkLst>
            <pc:docMk/>
            <pc:sldMk cId="2766760033" sldId="270"/>
            <ac:spMk id="6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0:13:03.411" v="526" actId="404"/>
          <ac:spMkLst>
            <pc:docMk/>
            <pc:sldMk cId="2766760033" sldId="270"/>
            <ac:spMk id="7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9:55:55.431" v="1575" actId="20577"/>
          <ac:spMkLst>
            <pc:docMk/>
            <pc:sldMk cId="2766760033" sldId="270"/>
            <ac:spMk id="8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0:13:19.920" v="536" actId="403"/>
          <ac:spMkLst>
            <pc:docMk/>
            <pc:sldMk cId="2766760033" sldId="270"/>
            <ac:spMk id="9" creationId="{00000000-0000-0000-0000-000000000000}"/>
          </ac:spMkLst>
        </pc:spChg>
        <pc:picChg chg="mod">
          <ac:chgData name="Valerie Harding" userId="09537be7-a14a-4829-9dbd-7c8cf3c5f58b" providerId="ADAL" clId="{FF039A4B-5649-4162-BDE3-5BC4DE4673CF}" dt="2018-09-23T18:11:31.194" v="1090" actId="207"/>
          <ac:picMkLst>
            <pc:docMk/>
            <pc:sldMk cId="2766760033" sldId="270"/>
            <ac:picMk id="2" creationId="{00000000-0000-0000-0000-000000000000}"/>
          </ac:picMkLst>
        </pc:picChg>
        <pc:picChg chg="add mod">
          <ac:chgData name="Valerie Harding" userId="09537be7-a14a-4829-9dbd-7c8cf3c5f58b" providerId="ADAL" clId="{FF039A4B-5649-4162-BDE3-5BC4DE4673CF}" dt="2018-09-23T10:12:35.538" v="516" actId="1036"/>
          <ac:picMkLst>
            <pc:docMk/>
            <pc:sldMk cId="2766760033" sldId="270"/>
            <ac:picMk id="11" creationId="{AB662D2A-B39D-410E-AB4C-83540DF2C84E}"/>
          </ac:picMkLst>
        </pc:picChg>
        <pc:picChg chg="add del">
          <ac:chgData name="Valerie Harding" userId="09537be7-a14a-4829-9dbd-7c8cf3c5f58b" providerId="ADAL" clId="{FF039A4B-5649-4162-BDE3-5BC4DE4673CF}" dt="2018-09-23T09:55:20.442" v="135"/>
          <ac:picMkLst>
            <pc:docMk/>
            <pc:sldMk cId="2766760033" sldId="270"/>
            <ac:picMk id="12" creationId="{30E68CC5-EB1E-40E4-8B6D-0F88B1C0E7F9}"/>
          </ac:picMkLst>
        </pc:picChg>
        <pc:picChg chg="add mod">
          <ac:chgData name="Valerie Harding" userId="09537be7-a14a-4829-9dbd-7c8cf3c5f58b" providerId="ADAL" clId="{FF039A4B-5649-4162-BDE3-5BC4DE4673CF}" dt="2018-09-23T10:12:25.033" v="513" actId="1035"/>
          <ac:picMkLst>
            <pc:docMk/>
            <pc:sldMk cId="2766760033" sldId="270"/>
            <ac:picMk id="13" creationId="{29F46511-F919-4587-A7F2-FDA2BA06CD24}"/>
          </ac:picMkLst>
        </pc:picChg>
        <pc:cxnChg chg="mod">
          <ac:chgData name="Valerie Harding" userId="09537be7-a14a-4829-9dbd-7c8cf3c5f58b" providerId="ADAL" clId="{FF039A4B-5649-4162-BDE3-5BC4DE4673CF}" dt="2018-09-23T09:53:28.772" v="55" actId="1035"/>
          <ac:cxnSpMkLst>
            <pc:docMk/>
            <pc:sldMk cId="2766760033" sldId="270"/>
            <ac:cxnSpMk id="10" creationId="{00000000-0000-0000-0000-000000000000}"/>
          </ac:cxnSpMkLst>
        </pc:cxnChg>
        <pc:cxnChg chg="add mod">
          <ac:chgData name="Valerie Harding" userId="09537be7-a14a-4829-9dbd-7c8cf3c5f58b" providerId="ADAL" clId="{FF039A4B-5649-4162-BDE3-5BC4DE4673CF}" dt="2018-09-23T10:13:25.525" v="547" actId="1035"/>
          <ac:cxnSpMkLst>
            <pc:docMk/>
            <pc:sldMk cId="2766760033" sldId="270"/>
            <ac:cxnSpMk id="14" creationId="{FEBDC6BC-20B1-4C16-8A4C-052AC1FD0968}"/>
          </ac:cxnSpMkLst>
        </pc:cxnChg>
      </pc:sldChg>
      <pc:sldChg chg="addSp modSp">
        <pc:chgData name="Valerie Harding" userId="09537be7-a14a-4829-9dbd-7c8cf3c5f58b" providerId="ADAL" clId="{FF039A4B-5649-4162-BDE3-5BC4DE4673CF}" dt="2018-09-23T18:22:36.683" v="1564" actId="14100"/>
        <pc:sldMkLst>
          <pc:docMk/>
          <pc:sldMk cId="3993438843" sldId="273"/>
        </pc:sldMkLst>
        <pc:spChg chg="mod">
          <ac:chgData name="Valerie Harding" userId="09537be7-a14a-4829-9dbd-7c8cf3c5f58b" providerId="ADAL" clId="{FF039A4B-5649-4162-BDE3-5BC4DE4673CF}" dt="2018-09-23T18:22:36.683" v="1564" actId="14100"/>
          <ac:spMkLst>
            <pc:docMk/>
            <pc:sldMk cId="3993438843" sldId="273"/>
            <ac:spMk id="5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8:20:16.620" v="1445" actId="20577"/>
          <ac:spMkLst>
            <pc:docMk/>
            <pc:sldMk cId="3993438843" sldId="273"/>
            <ac:spMk id="6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8:20:25.809" v="1449" actId="1035"/>
          <ac:spMkLst>
            <pc:docMk/>
            <pc:sldMk cId="3993438843" sldId="273"/>
            <ac:spMk id="7" creationId="{00000000-0000-0000-0000-000000000000}"/>
          </ac:spMkLst>
        </pc:spChg>
        <pc:spChg chg="add mod">
          <ac:chgData name="Valerie Harding" userId="09537be7-a14a-4829-9dbd-7c8cf3c5f58b" providerId="ADAL" clId="{FF039A4B-5649-4162-BDE3-5BC4DE4673CF}" dt="2018-09-23T18:22:27.844" v="1563" actId="1035"/>
          <ac:spMkLst>
            <pc:docMk/>
            <pc:sldMk cId="3993438843" sldId="273"/>
            <ac:spMk id="10" creationId="{BBC1EF1A-64B9-4186-8E1A-97150721338D}"/>
          </ac:spMkLst>
        </pc:spChg>
      </pc:sldChg>
      <pc:sldChg chg="addSp delSp modSp add modNotesTx">
        <pc:chgData name="Valerie Harding" userId="09537be7-a14a-4829-9dbd-7c8cf3c5f58b" providerId="ADAL" clId="{FF039A4B-5649-4162-BDE3-5BC4DE4673CF}" dt="2018-09-23T18:12:51.624" v="1175" actId="6549"/>
        <pc:sldMkLst>
          <pc:docMk/>
          <pc:sldMk cId="1500892872" sldId="274"/>
        </pc:sldMkLst>
        <pc:spChg chg="add del">
          <ac:chgData name="Valerie Harding" userId="09537be7-a14a-4829-9dbd-7c8cf3c5f58b" providerId="ADAL" clId="{FF039A4B-5649-4162-BDE3-5BC4DE4673CF}" dt="2018-09-23T10:39:54.770" v="562"/>
          <ac:spMkLst>
            <pc:docMk/>
            <pc:sldMk cId="1500892872" sldId="274"/>
            <ac:spMk id="2" creationId="{99B4EFD3-4669-4E53-BF31-2DA3B5702CA6}"/>
          </ac:spMkLst>
        </pc:spChg>
        <pc:spChg chg="add del">
          <ac:chgData name="Valerie Harding" userId="09537be7-a14a-4829-9dbd-7c8cf3c5f58b" providerId="ADAL" clId="{FF039A4B-5649-4162-BDE3-5BC4DE4673CF}" dt="2018-09-23T10:40:41.309" v="564"/>
          <ac:spMkLst>
            <pc:docMk/>
            <pc:sldMk cId="1500892872" sldId="274"/>
            <ac:spMk id="4" creationId="{AE1EF9C8-E517-4BB2-ADED-86A10FE317FA}"/>
          </ac:spMkLst>
        </pc:spChg>
        <pc:spChg chg="mod">
          <ac:chgData name="Valerie Harding" userId="09537be7-a14a-4829-9dbd-7c8cf3c5f58b" providerId="ADAL" clId="{FF039A4B-5649-4162-BDE3-5BC4DE4673CF}" dt="2018-09-23T18:10:26.387" v="968" actId="207"/>
          <ac:spMkLst>
            <pc:docMk/>
            <pc:sldMk cId="1500892872" sldId="274"/>
            <ac:spMk id="5" creationId="{00000000-0000-0000-0000-000000000000}"/>
          </ac:spMkLst>
        </pc:spChg>
        <pc:spChg chg="del">
          <ac:chgData name="Valerie Harding" userId="09537be7-a14a-4829-9dbd-7c8cf3c5f58b" providerId="ADAL" clId="{FF039A4B-5649-4162-BDE3-5BC4DE4673CF}" dt="2018-09-23T10:39:37.794" v="559" actId="478"/>
          <ac:spMkLst>
            <pc:docMk/>
            <pc:sldMk cId="1500892872" sldId="274"/>
            <ac:spMk id="6" creationId="{00000000-0000-0000-0000-000000000000}"/>
          </ac:spMkLst>
        </pc:spChg>
        <pc:spChg chg="del">
          <ac:chgData name="Valerie Harding" userId="09537be7-a14a-4829-9dbd-7c8cf3c5f58b" providerId="ADAL" clId="{FF039A4B-5649-4162-BDE3-5BC4DE4673CF}" dt="2018-09-23T10:39:34.132" v="558" actId="478"/>
          <ac:spMkLst>
            <pc:docMk/>
            <pc:sldMk cId="1500892872" sldId="274"/>
            <ac:spMk id="7" creationId="{00000000-0000-0000-0000-000000000000}"/>
          </ac:spMkLst>
        </pc:spChg>
        <pc:spChg chg="add del mod">
          <ac:chgData name="Valerie Harding" userId="09537be7-a14a-4829-9dbd-7c8cf3c5f58b" providerId="ADAL" clId="{FF039A4B-5649-4162-BDE3-5BC4DE4673CF}" dt="2018-09-23T18:10:38.644" v="1031" actId="207"/>
          <ac:spMkLst>
            <pc:docMk/>
            <pc:sldMk cId="1500892872" sldId="274"/>
            <ac:spMk id="8" creationId="{00000000-0000-0000-0000-000000000000}"/>
          </ac:spMkLst>
        </pc:spChg>
        <pc:spChg chg="del">
          <ac:chgData name="Valerie Harding" userId="09537be7-a14a-4829-9dbd-7c8cf3c5f58b" providerId="ADAL" clId="{FF039A4B-5649-4162-BDE3-5BC4DE4673CF}" dt="2018-09-23T10:39:23.583" v="556" actId="478"/>
          <ac:spMkLst>
            <pc:docMk/>
            <pc:sldMk cId="1500892872" sldId="274"/>
            <ac:spMk id="9" creationId="{00000000-0000-0000-0000-000000000000}"/>
          </ac:spMkLst>
        </pc:spChg>
        <pc:spChg chg="add del mod">
          <ac:chgData name="Valerie Harding" userId="09537be7-a14a-4829-9dbd-7c8cf3c5f58b" providerId="ADAL" clId="{FF039A4B-5649-4162-BDE3-5BC4DE4673CF}" dt="2018-09-23T10:46:11.613" v="604" actId="478"/>
          <ac:spMkLst>
            <pc:docMk/>
            <pc:sldMk cId="1500892872" sldId="274"/>
            <ac:spMk id="11" creationId="{F220FE70-1F79-454B-8ADD-DA7FF2443450}"/>
          </ac:spMkLst>
        </pc:spChg>
        <pc:spChg chg="add mod">
          <ac:chgData name="Valerie Harding" userId="09537be7-a14a-4829-9dbd-7c8cf3c5f58b" providerId="ADAL" clId="{FF039A4B-5649-4162-BDE3-5BC4DE4673CF}" dt="2018-09-23T10:48:33.418" v="635" actId="20577"/>
          <ac:spMkLst>
            <pc:docMk/>
            <pc:sldMk cId="1500892872" sldId="274"/>
            <ac:spMk id="12" creationId="{A2241448-C40C-4CFA-A056-C82CAE343667}"/>
          </ac:spMkLst>
        </pc:spChg>
        <pc:spChg chg="del">
          <ac:chgData name="Valerie Harding" userId="09537be7-a14a-4829-9dbd-7c8cf3c5f58b" providerId="ADAL" clId="{FF039A4B-5649-4162-BDE3-5BC4DE4673CF}" dt="2018-09-23T10:39:28.540" v="557" actId="478"/>
          <ac:spMkLst>
            <pc:docMk/>
            <pc:sldMk cId="1500892872" sldId="274"/>
            <ac:spMk id="13" creationId="{00000000-0000-0000-0000-000000000000}"/>
          </ac:spMkLst>
        </pc:spChg>
        <pc:spChg chg="add mod">
          <ac:chgData name="Valerie Harding" userId="09537be7-a14a-4829-9dbd-7c8cf3c5f58b" providerId="ADAL" clId="{FF039A4B-5649-4162-BDE3-5BC4DE4673CF}" dt="2018-09-23T10:49:02.615" v="640" actId="403"/>
          <ac:spMkLst>
            <pc:docMk/>
            <pc:sldMk cId="1500892872" sldId="274"/>
            <ac:spMk id="14" creationId="{0201A212-3331-450F-810D-63F4684DE56E}"/>
          </ac:spMkLst>
        </pc:spChg>
        <pc:spChg chg="add mod">
          <ac:chgData name="Valerie Harding" userId="09537be7-a14a-4829-9dbd-7c8cf3c5f58b" providerId="ADAL" clId="{FF039A4B-5649-4162-BDE3-5BC4DE4673CF}" dt="2018-09-23T10:46:59.826" v="616" actId="1076"/>
          <ac:spMkLst>
            <pc:docMk/>
            <pc:sldMk cId="1500892872" sldId="274"/>
            <ac:spMk id="15" creationId="{4E03FF02-746C-46B7-BDE3-4D364CE1C4BA}"/>
          </ac:spMkLst>
        </pc:spChg>
        <pc:spChg chg="add del mod">
          <ac:chgData name="Valerie Harding" userId="09537be7-a14a-4829-9dbd-7c8cf3c5f58b" providerId="ADAL" clId="{FF039A4B-5649-4162-BDE3-5BC4DE4673CF}" dt="2018-09-23T10:46:15.596" v="605" actId="478"/>
          <ac:spMkLst>
            <pc:docMk/>
            <pc:sldMk cId="1500892872" sldId="274"/>
            <ac:spMk id="16" creationId="{45F24CB5-11E0-4093-93A8-08E636705A7D}"/>
          </ac:spMkLst>
        </pc:spChg>
        <pc:spChg chg="add mod">
          <ac:chgData name="Valerie Harding" userId="09537be7-a14a-4829-9dbd-7c8cf3c5f58b" providerId="ADAL" clId="{FF039A4B-5649-4162-BDE3-5BC4DE4673CF}" dt="2018-09-23T11:07:56.664" v="662" actId="1037"/>
          <ac:spMkLst>
            <pc:docMk/>
            <pc:sldMk cId="1500892872" sldId="274"/>
            <ac:spMk id="17" creationId="{B3528DD5-3B05-4366-AC2D-732103C12164}"/>
          </ac:spMkLst>
        </pc:spChg>
      </pc:sldChg>
      <pc:sldChg chg="addSp modSp add">
        <pc:chgData name="Valerie Harding" userId="09537be7-a14a-4829-9dbd-7c8cf3c5f58b" providerId="ADAL" clId="{FF039A4B-5649-4162-BDE3-5BC4DE4673CF}" dt="2018-09-23T18:16:37.981" v="1315" actId="1035"/>
        <pc:sldMkLst>
          <pc:docMk/>
          <pc:sldMk cId="1929184718" sldId="276"/>
        </pc:sldMkLst>
        <pc:spChg chg="mod">
          <ac:chgData name="Valerie Harding" userId="09537be7-a14a-4829-9dbd-7c8cf3c5f58b" providerId="ADAL" clId="{FF039A4B-5649-4162-BDE3-5BC4DE4673CF}" dt="2018-09-23T18:16:02.414" v="1306" actId="1035"/>
          <ac:spMkLst>
            <pc:docMk/>
            <pc:sldMk cId="1929184718" sldId="276"/>
            <ac:spMk id="4" creationId="{00000000-0000-0000-0000-000000000000}"/>
          </ac:spMkLst>
        </pc:spChg>
        <pc:spChg chg="add mod">
          <ac:chgData name="Valerie Harding" userId="09537be7-a14a-4829-9dbd-7c8cf3c5f58b" providerId="ADAL" clId="{FF039A4B-5649-4162-BDE3-5BC4DE4673CF}" dt="2018-09-23T18:16:37.981" v="1315" actId="1035"/>
          <ac:spMkLst>
            <pc:docMk/>
            <pc:sldMk cId="1929184718" sldId="276"/>
            <ac:spMk id="7" creationId="{978246C2-873C-48C4-A94D-32B38D252109}"/>
          </ac:spMkLst>
        </pc:spChg>
        <pc:spChg chg="mod">
          <ac:chgData name="Valerie Harding" userId="09537be7-a14a-4829-9dbd-7c8cf3c5f58b" providerId="ADAL" clId="{FF039A4B-5649-4162-BDE3-5BC4DE4673CF}" dt="2018-09-23T18:16:28.942" v="1308" actId="14100"/>
          <ac:spMkLst>
            <pc:docMk/>
            <pc:sldMk cId="1929184718" sldId="276"/>
            <ac:spMk id="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723179B2-B29C-49EF-8C8F-0571BFECAC7B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E243AECC-ED7E-4E87-9885-73D0012A3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373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I’m from our student services department to give you a brief introduction</a:t>
            </a:r>
            <a:r>
              <a:rPr lang="en-GB" baseline="0" dirty="0"/>
              <a:t> to some of the services we offer</a:t>
            </a:r>
          </a:p>
          <a:p>
            <a:r>
              <a:rPr lang="en-GB" baseline="0" dirty="0"/>
              <a:t>You can find out more about support services on MyDay or by dropping into our offices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9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At UWTSD we’re focused on ensuring you’re supported to</a:t>
            </a:r>
            <a:r>
              <a:rPr lang="en-GB" baseline="0" dirty="0"/>
              <a:t> make the most out of your studies with a focus on supporting you to reach your full potential.  There is a wide range of support available including professional careers advice and guidance, financial support, support for disabled students and emotional support – something for everybody.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890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have teams working across a range of different areas including the careers service, financial support,</a:t>
            </a:r>
            <a:r>
              <a:rPr lang="en-GB" baseline="0" dirty="0"/>
              <a:t> </a:t>
            </a:r>
            <a:r>
              <a:rPr lang="en-GB" dirty="0"/>
              <a:t>support for disabled students, counselling and mental health support, as well as general advice and support</a:t>
            </a:r>
          </a:p>
          <a:p>
            <a:endParaRPr lang="en-GB" baseline="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848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Careers Service </a:t>
            </a:r>
          </a:p>
          <a:p>
            <a:endParaRPr lang="en-GB" dirty="0"/>
          </a:p>
          <a:p>
            <a:r>
              <a:rPr lang="en-GB" dirty="0"/>
              <a:t>Availability of professionally qualified careers advisers to provide information, advice and guidance on a 1:1 basis</a:t>
            </a:r>
          </a:p>
          <a:p>
            <a:endParaRPr lang="en-GB" dirty="0"/>
          </a:p>
          <a:p>
            <a:r>
              <a:rPr lang="en-GB" dirty="0"/>
              <a:t>UWTSD’s DLHE results (Destinations of Leavers from Higher Education) for 2016/17 show that 97.6% of our graduates are in employment or further study within 6 months of graduating – reflects vocational nature of many of UWTSD’s programmes and the excellent support available from the University.  The DLHE survey is being replaced by a Graduate Outcomes survey.</a:t>
            </a:r>
          </a:p>
          <a:p>
            <a:endParaRPr lang="en-GB" dirty="0"/>
          </a:p>
          <a:p>
            <a:r>
              <a:rPr lang="en-GB" dirty="0"/>
              <a:t>Comprehensive resources available on the Careers Service webpages including on-line resources, self help guides and an e-guidance facility.</a:t>
            </a:r>
          </a:p>
          <a:p>
            <a:endParaRPr lang="en-GB" dirty="0"/>
          </a:p>
          <a:p>
            <a:r>
              <a:rPr lang="en-GB" dirty="0"/>
              <a:t>GO Wales programme – EU (ESF) / HEFCW funded – new student-facing programme started in April 2016, and focusses on providing relevant interventions e.g. funded work placements, support and coaching for certain groups of students including those from low-income and low HE participation backgrounds, black and minority ethnic (BME) students, disabled students and students from a care background. </a:t>
            </a:r>
          </a:p>
          <a:p>
            <a:endParaRPr lang="en-GB" dirty="0"/>
          </a:p>
          <a:p>
            <a:r>
              <a:rPr lang="en-GB" dirty="0"/>
              <a:t>Job vacancies promoted on Twitter / Facebook – see Careers webpages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</a:t>
            </a:r>
            <a:r>
              <a:rPr lang="en-GB" baseline="0" dirty="0"/>
              <a:t> campus has a dedicated </a:t>
            </a:r>
            <a:r>
              <a:rPr lang="en-GB" dirty="0"/>
              <a:t>Student Finance Officer to support you,</a:t>
            </a:r>
            <a:r>
              <a:rPr lang="en-GB" baseline="0" dirty="0"/>
              <a:t> whether it’s understanding different student loan processes, what support you’re entitled to or managing your finances.</a:t>
            </a:r>
          </a:p>
          <a:p>
            <a:endParaRPr lang="en-GB" baseline="0" dirty="0"/>
          </a:p>
          <a:p>
            <a:r>
              <a:rPr lang="en-GB" baseline="0" dirty="0"/>
              <a:t>UWTSD also has a £1 million package of </a:t>
            </a:r>
            <a:r>
              <a:rPr lang="en-GB" dirty="0"/>
              <a:t>scholarships and bursaries –</a:t>
            </a:r>
            <a:r>
              <a:rPr lang="en-GB" baseline="0" dirty="0"/>
              <a:t> full details can be accessed via </a:t>
            </a:r>
            <a:r>
              <a:rPr lang="en-GB" baseline="0" dirty="0" err="1"/>
              <a:t>MyDay</a:t>
            </a:r>
            <a:r>
              <a:rPr lang="en-GB" baseline="0" dirty="0"/>
              <a:t> and on the Student Services webpages</a:t>
            </a:r>
          </a:p>
          <a:p>
            <a:endParaRPr lang="en-GB" dirty="0"/>
          </a:p>
          <a:p>
            <a:r>
              <a:rPr lang="en-GB" dirty="0"/>
              <a:t>We also have a University Hardship Fund available for those students experiencing financial hardship,</a:t>
            </a:r>
            <a:r>
              <a:rPr lang="en-GB" baseline="0" dirty="0"/>
              <a:t> whether through a small grant or a loan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41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If you’re entering HE from a care background we have additional support for you, delivered</a:t>
            </a:r>
            <a:r>
              <a:rPr lang="en-GB" baseline="0" dirty="0"/>
              <a:t> in partnership with other agencies. </a:t>
            </a:r>
          </a:p>
          <a:p>
            <a:pPr defTabSz="910102">
              <a:defRPr/>
            </a:pPr>
            <a:r>
              <a:rPr lang="en-GB" baseline="0" dirty="0"/>
              <a:t>We have a dedicated key contact on each main campus for care leavers</a:t>
            </a:r>
          </a:p>
          <a:p>
            <a:pPr defTabSz="910102">
              <a:defRPr/>
            </a:pPr>
            <a:r>
              <a:rPr lang="en-GB" baseline="0" dirty="0"/>
              <a:t>As well as being a priority group for financial support there is a dedicated care leavers bursary of up to £1,000. </a:t>
            </a:r>
          </a:p>
          <a:p>
            <a:pPr defTabSz="910102">
              <a:defRPr/>
            </a:pPr>
            <a:r>
              <a:rPr lang="en-GB" dirty="0"/>
              <a:t>And practical support like access to year-round accommodation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65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UWTSD has a team of professionally qualified counsellors on each main campus who provide a confidential support service for students</a:t>
            </a:r>
          </a:p>
          <a:p>
            <a:pPr defTabSz="910102">
              <a:defRPr/>
            </a:pPr>
            <a:r>
              <a:rPr lang="en-GB" dirty="0"/>
              <a:t>Our team of professionally</a:t>
            </a:r>
            <a:r>
              <a:rPr lang="en-GB" baseline="0" dirty="0"/>
              <a:t> qualified </a:t>
            </a:r>
            <a:r>
              <a:rPr lang="en-GB" dirty="0"/>
              <a:t>Mental Health Advisers  and</a:t>
            </a:r>
            <a:r>
              <a:rPr lang="en-GB" baseline="0" dirty="0"/>
              <a:t> </a:t>
            </a:r>
            <a:r>
              <a:rPr lang="en-GB" dirty="0"/>
              <a:t>specialist mentors</a:t>
            </a:r>
            <a:r>
              <a:rPr lang="en-GB" baseline="0" dirty="0"/>
              <a:t> also </a:t>
            </a:r>
            <a:r>
              <a:rPr lang="en-GB" dirty="0"/>
              <a:t>provide support to eligible students</a:t>
            </a:r>
          </a:p>
          <a:p>
            <a:r>
              <a:rPr lang="en-GB" dirty="0"/>
              <a:t>All discussions are completely confidential</a:t>
            </a:r>
            <a:r>
              <a:rPr lang="en-GB" baseline="0" dirty="0"/>
              <a:t> and if you have concerns please make an appointment</a:t>
            </a:r>
            <a:r>
              <a:rPr lang="en-GB" dirty="0"/>
              <a:t> by contacting Student Services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Comprehensive support package available to support disabled students.</a:t>
            </a:r>
          </a:p>
          <a:p>
            <a:r>
              <a:rPr lang="en-GB" dirty="0"/>
              <a:t>The Learning Support team can provide screening and assessment for specific learning differences (</a:t>
            </a:r>
            <a:r>
              <a:rPr lang="en-GB" dirty="0" err="1"/>
              <a:t>SpLD</a:t>
            </a:r>
            <a:r>
              <a:rPr lang="en-GB" dirty="0"/>
              <a:t>) and support eligible students in applying for Disabled Students’ Allowances  (DSA’s).</a:t>
            </a:r>
          </a:p>
          <a:p>
            <a:r>
              <a:rPr lang="en-GB" dirty="0"/>
              <a:t>Large team of specialist learning support staff provide specialist 1:1 tuition / support for eligible students.  </a:t>
            </a:r>
          </a:p>
          <a:p>
            <a:endParaRPr lang="en-GB" dirty="0"/>
          </a:p>
          <a:p>
            <a:r>
              <a:rPr lang="en-GB" dirty="0"/>
              <a:t>If this is relevant to you, please contact the Learning Support Coordinator or Disability</a:t>
            </a:r>
            <a:r>
              <a:rPr lang="en-GB" baseline="0" dirty="0"/>
              <a:t> Adviser</a:t>
            </a:r>
            <a:r>
              <a:rPr lang="en-GB" dirty="0"/>
              <a:t> on your campus.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82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Alongside the support you receive in class and from the Library, </a:t>
            </a:r>
            <a:r>
              <a:rPr lang="en-GB" baseline="0" dirty="0"/>
              <a:t> open study skills sessions are held across all main campuses.  Distance study skills support is also available – see Student Services website for details.</a:t>
            </a:r>
          </a:p>
          <a:p>
            <a:pPr defTabSz="910102">
              <a:defRPr/>
            </a:pPr>
            <a:r>
              <a:rPr lang="en-GB" baseline="0" dirty="0"/>
              <a:t>Student Services is also able to provide e.g. information on local health services e.g. GP practices.</a:t>
            </a:r>
          </a:p>
          <a:p>
            <a:pPr defTabSz="910102">
              <a:defRPr/>
            </a:pPr>
            <a:r>
              <a:rPr lang="en-GB" baseline="0" dirty="0"/>
              <a:t>As well as providing general advice and support, we also have a Senior International Student Support Officer (Gruff Owen) who provides pastoral support for international students.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467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b="1" baseline="0" dirty="0"/>
              <a:t>Here they are at 12pm – 3pm in MT102 </a:t>
            </a:r>
            <a:r>
              <a:rPr lang="en-GB" b="1" baseline="0" dirty="0" err="1"/>
              <a:t>Cadogan</a:t>
            </a:r>
            <a:r>
              <a:rPr lang="en-GB" b="1" baseline="0" dirty="0"/>
              <a:t> Building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These are classes rather than lectures – </a:t>
            </a:r>
          </a:p>
          <a:p>
            <a:r>
              <a:rPr lang="en-GB" dirty="0">
                <a:solidFill>
                  <a:schemeClr val="bg1"/>
                </a:solidFill>
              </a:rPr>
              <a:t>The sessions tend to focus on problem solving and are student responsive - we value your input and feedback from students.</a:t>
            </a:r>
          </a:p>
          <a:p>
            <a:r>
              <a:rPr lang="en-GB" dirty="0">
                <a:solidFill>
                  <a:schemeClr val="bg1"/>
                </a:solidFill>
              </a:rPr>
              <a:t>The are a positive environment for you to share good ideas, compare different approaches and take a pro-active role in your learning.</a:t>
            </a:r>
          </a:p>
          <a:p>
            <a:r>
              <a:rPr lang="en-GB" dirty="0">
                <a:solidFill>
                  <a:schemeClr val="bg1"/>
                </a:solidFill>
              </a:rPr>
              <a:t>Classes run for 20 minutes and you are welcome to attend as many as you like.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992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7650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254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Tania Dawson (Student Services</a:t>
            </a:r>
            <a:r>
              <a:rPr lang="en-GB" baseline="0" dirty="0"/>
              <a:t> Secretary) will probably be the first point of contact at Mount Pleasant – moving to </a:t>
            </a:r>
            <a:r>
              <a:rPr lang="en-GB" baseline="0" dirty="0" err="1"/>
              <a:t>Llys</a:t>
            </a:r>
            <a:r>
              <a:rPr lang="en-GB" baseline="0" dirty="0"/>
              <a:t> </a:t>
            </a:r>
            <a:r>
              <a:rPr lang="en-GB" baseline="0" dirty="0" err="1"/>
              <a:t>Glas</a:t>
            </a:r>
            <a:r>
              <a:rPr lang="en-GB" baseline="0" dirty="0"/>
              <a:t> in October 2018.</a:t>
            </a:r>
            <a:endParaRPr lang="en-GB" dirty="0"/>
          </a:p>
          <a:p>
            <a:r>
              <a:rPr lang="en-GB" dirty="0"/>
              <a:t>Also worth noting that the Learning Support team at Swansea</a:t>
            </a:r>
            <a:r>
              <a:rPr lang="en-GB" baseline="0" dirty="0"/>
              <a:t> are now based on the first floor of the IQ Building in SA1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6554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Opportunity for students to ask questions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91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54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04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9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9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8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7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7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27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2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1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02D31-EC2A-4353-99DA-CC078160E5A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2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1595887"/>
            <a:ext cx="12192000" cy="465251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0332" y="2053804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PCYDDS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0332" y="3494505"/>
            <a:ext cx="116916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Supporting You: </a:t>
            </a:r>
          </a:p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UWTSD Student Services</a:t>
            </a:r>
          </a:p>
          <a:p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Valerie Harding: Learning Support Coordinator : F.A.C.E.</a:t>
            </a:r>
          </a:p>
          <a:p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629728" y="3468626"/>
            <a:ext cx="6512944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61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11501" y="1782819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00332" y="2582232"/>
            <a:ext cx="5253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Rydym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canolbwyntio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gyrraedd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potensial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llawn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gyda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gwybodaeth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cyngor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arweiniad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cymorth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ymarferol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emosiynol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ansawdd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uchel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en-GB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5562" y="2522741"/>
            <a:ext cx="52046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We’re focused on supporting you to reach your full potential with high quality information, advice and guidance, practical and emotional support.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6107501" y="2536169"/>
            <a:ext cx="0" cy="2320505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107501" y="1306286"/>
            <a:ext cx="4889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    </a:t>
            </a:r>
            <a:r>
              <a:rPr lang="en-GB" sz="2800" b="1" dirty="0">
                <a:solidFill>
                  <a:schemeClr val="bg1"/>
                </a:solidFill>
              </a:rPr>
              <a:t>How?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332" y="1306286"/>
            <a:ext cx="4891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Sut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0326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2465790"/>
            <a:ext cx="12192000" cy="359858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38824" y="2942868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Careers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885648" y="2991460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 flipV="1">
            <a:off x="34506" y="12335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297283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Who we are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54015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Pwy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ydym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ni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3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778708"/>
            <a:ext cx="12192000" cy="5079292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65675" y="1957767"/>
            <a:ext cx="592154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Professionally qualified careers advisers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DLHE results 2016/17: 97.6%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DLHE survey being replaced by Graduate Outcomes survey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On-line resources / self-help guides /      e-guidance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 Wales programme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Job vacancies: advertised on Twitter and Facebook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3664" y="1586204"/>
            <a:ext cx="598820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Swyddogion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Canlyniadau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DLHE 2016/17: 97.6%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Arolwg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Hynt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Graddedigion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cymeryd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arolwg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DLHE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Adnoddau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ar-lein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hunan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       e-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Rhaglen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GO Wales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Cyfleoedd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: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hysbysebir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Twitter a Facebook</a:t>
            </a: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Careers Service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C1EF1A-64B9-4186-8E1A-97150721338D}"/>
              </a:ext>
            </a:extLst>
          </p:cNvPr>
          <p:cNvSpPr/>
          <p:nvPr/>
        </p:nvSpPr>
        <p:spPr>
          <a:xfrm>
            <a:off x="0" y="5987063"/>
            <a:ext cx="12192000" cy="848033"/>
          </a:xfrm>
          <a:prstGeom prst="rect">
            <a:avLst/>
          </a:prstGeom>
          <a:solidFill>
            <a:schemeClr val="tx1"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Outreach</a:t>
            </a:r>
            <a:r>
              <a:rPr lang="en-GB" sz="2400" dirty="0"/>
              <a:t>: Tuesday 1 – 4 pm - Room 313 </a:t>
            </a:r>
          </a:p>
        </p:txBody>
      </p:sp>
    </p:spTree>
    <p:extLst>
      <p:ext uri="{BB962C8B-B14F-4D97-AF65-F5344CB8AC3E}">
        <p14:creationId xmlns:p14="http://schemas.microsoft.com/office/powerpoint/2010/main" val="399343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897812"/>
            <a:ext cx="12192000" cy="363172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2062172"/>
            <a:ext cx="5929223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Dedicated student finance officer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Scholarships and bursaries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advice on managing your money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University Hardship Fund</a:t>
            </a:r>
          </a:p>
          <a:p>
            <a:pPr>
              <a:spcAft>
                <a:spcPts val="600"/>
              </a:spcAft>
              <a:defRPr/>
            </a:pPr>
            <a:endParaRPr lang="en-GB" altLang="en-US" sz="16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2062172"/>
            <a:ext cx="54734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cyllid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Ysgoloriaethau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bwrsariau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reoli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eich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Cronfa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Galedi’r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Brifysgol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297283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 &amp; Advice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7970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6E87A90-3EFE-4324-9922-BCD7B5276440}"/>
              </a:ext>
            </a:extLst>
          </p:cNvPr>
          <p:cNvSpPr/>
          <p:nvPr/>
        </p:nvSpPr>
        <p:spPr>
          <a:xfrm flipV="1">
            <a:off x="34506" y="7763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2237C2-2427-4CDB-BF03-FFEC73E8625D}"/>
              </a:ext>
            </a:extLst>
          </p:cNvPr>
          <p:cNvSpPr/>
          <p:nvPr/>
        </p:nvSpPr>
        <p:spPr>
          <a:xfrm rot="10800000" flipV="1">
            <a:off x="0" y="5802933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sharon.alexander@uwtsd.ac.uk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C067895-B4AF-4D64-AEB1-A8121A7D37B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8449" y="6051080"/>
            <a:ext cx="426567" cy="351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5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03517" y="357171"/>
            <a:ext cx="12516928" cy="1458529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3234905"/>
            <a:ext cx="12192000" cy="320902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74921" y="3500735"/>
            <a:ext cx="570711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Key contact for care leavers on each main campus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 bursary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support 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3500735"/>
            <a:ext cx="5738748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Cyswllt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1956556"/>
            <a:ext cx="12192000" cy="110799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599208" y="1948614"/>
            <a:ext cx="4572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Supporting </a:t>
            </a:r>
            <a:b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905775" y="1956559"/>
            <a:ext cx="4520240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Cefnogi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11" name="Picture 10" descr="C:\Users\sh055\AppData\Local\Microsoft\Windows\Temporary Internet Files\Content.Outlook\48WI3P9A\Class Cymru colour Bi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420" y="562951"/>
            <a:ext cx="7664172" cy="10469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5974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2539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counsellors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Links with specialist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accessing support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mental health adviser and specialist mentors</a:t>
            </a: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Cysylltiadau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gydag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gael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mynediad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mentoriaid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&amp; Mental Health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425D54-7182-4DB8-9609-80FF20205CB0}"/>
              </a:ext>
            </a:extLst>
          </p:cNvPr>
          <p:cNvSpPr/>
          <p:nvPr/>
        </p:nvSpPr>
        <p:spPr>
          <a:xfrm>
            <a:off x="0" y="4942266"/>
            <a:ext cx="12192000" cy="159954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/>
              <a:t>Contact Student Services at: </a:t>
            </a:r>
          </a:p>
          <a:p>
            <a:pPr algn="ctr"/>
            <a:r>
              <a:rPr lang="en-GB" sz="2000" b="1" u="sng" dirty="0"/>
              <a:t>student.services@uwtsd.ac.uk </a:t>
            </a:r>
            <a:r>
              <a:rPr lang="en-GB" sz="2000" b="1" dirty="0"/>
              <a:t>or 01792 481206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400" b="1" dirty="0"/>
              <a:t>Well-Being Drop-in Sessions: Monday 10 – 2 pm : Room 313 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459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614348"/>
            <a:ext cx="12192000" cy="4781008"/>
          </a:xfrm>
          <a:prstGeom prst="rect">
            <a:avLst/>
          </a:prstGeom>
          <a:solidFill>
            <a:schemeClr val="tx1">
              <a:alpha val="5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90623"/>
            <a:ext cx="5929223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 for any disabled student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Specific learning differences: screening and assessment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to claim Disabled Students’ Allowances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Team of specialist staff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Coordinator and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Disability Adviser available to answer                  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queries </a:t>
            </a:r>
          </a:p>
          <a:p>
            <a:pPr lvl="1">
              <a:spcAft>
                <a:spcPts val="600"/>
              </a:spcAft>
              <a:defRPr/>
            </a:pP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1778708"/>
            <a:ext cx="5473460" cy="4324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Sgrinio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ag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asesu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gwahaniaethu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hawlio’r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Lwfansau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Tîm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staff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Cydlynydd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ac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Ymgynghorydd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7970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1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48591" y="1614348"/>
            <a:ext cx="12192000" cy="4781008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78708"/>
            <a:ext cx="5929223" cy="45397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Study skills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&amp; advice on policies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e.g. Student Disciplinary Policy, Fitness to Study/Practice Policies, Bullying and Harassment Policy, PREVENT Strategy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local health services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International student support</a:t>
            </a:r>
          </a:p>
          <a:p>
            <a:pPr lvl="1">
              <a:spcAft>
                <a:spcPts val="600"/>
              </a:spcAft>
              <a:defRPr/>
            </a:pP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414067" y="1778708"/>
            <a:ext cx="5633341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sgiliau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bolisiau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e.e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.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Disgyblaeth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Polisiau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Ffitrwydd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/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Bwlio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ac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Aflonyddu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Strategaeth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PREVENT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wasanaethau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chefnogaeth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rhyngwladol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Other services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Gwasanaethau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eraill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3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" y="357171"/>
            <a:ext cx="12166855" cy="1458529"/>
          </a:xfrm>
          <a:prstGeom prst="rect">
            <a:avLst/>
          </a:prstGeom>
          <a:solidFill>
            <a:schemeClr val="bg1"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 flipV="1">
            <a:off x="1" y="1614347"/>
            <a:ext cx="12192000" cy="5387601"/>
          </a:xfrm>
          <a:prstGeom prst="rect">
            <a:avLst/>
          </a:prstGeom>
          <a:solidFill>
            <a:schemeClr val="tx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9121" y="1794644"/>
            <a:ext cx="110337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These are classes rather than lectures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sessions tend to focus on problem solving and are student responsive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classes are a positive environment for you to share good ideas, compare different approaches and take a pro-active role in your learning.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Sessions  tend to be 20  minutes per student and you are welcome to attend as many as you like. </a:t>
            </a:r>
          </a:p>
        </p:txBody>
      </p:sp>
      <p:sp>
        <p:nvSpPr>
          <p:cNvPr id="9" name="Rectangle 8"/>
          <p:cNvSpPr/>
          <p:nvPr/>
        </p:nvSpPr>
        <p:spPr>
          <a:xfrm>
            <a:off x="1" y="310279"/>
            <a:ext cx="12166854" cy="1304069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>
                <a:solidFill>
                  <a:schemeClr val="tx1"/>
                </a:solidFill>
              </a:rPr>
              <a:t>Study Skills</a:t>
            </a:r>
          </a:p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8246C2-873C-48C4-A94D-32B38D252109}"/>
              </a:ext>
            </a:extLst>
          </p:cNvPr>
          <p:cNvSpPr/>
          <p:nvPr/>
        </p:nvSpPr>
        <p:spPr>
          <a:xfrm>
            <a:off x="-1" y="5529585"/>
            <a:ext cx="12166854" cy="1303923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Mon 2-4 pm, Wed 2-4 pm, Thursday 3-5 pm and Fri 12-2 pm : Room 314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184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1749" y="1340947"/>
            <a:ext cx="12192000" cy="5054409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 flipV="1">
            <a:off x="34506" y="-1"/>
            <a:ext cx="12192000" cy="134094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A2241448-C40C-4CFA-A056-C82CAE343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104" y="1275123"/>
            <a:ext cx="5366648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cs typeface="Arial" panose="020B0604020202020204" pitchFamily="34" charset="0"/>
              </a:rPr>
              <a:t>     </a:t>
            </a:r>
            <a:r>
              <a:rPr lang="en-GB" dirty="0">
                <a:solidFill>
                  <a:schemeClr val="bg1"/>
                </a:solidFill>
                <a:cs typeface="Arial" panose="020B0604020202020204" pitchFamily="34" charset="0"/>
              </a:rPr>
              <a:t>PASS a </a:t>
            </a:r>
            <a:r>
              <a:rPr lang="en-GB" dirty="0" err="1">
                <a:solidFill>
                  <a:schemeClr val="bg1"/>
                </a:solidFill>
                <a:cs typeface="Arial" panose="020B0604020202020204" pitchFamily="34" charset="0"/>
              </a:rPr>
              <a:t>SoCom</a:t>
            </a:r>
            <a:endParaRPr lang="en-GB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Sesiynau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Astudio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gyda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chymorth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Cymheiriaid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(PASS),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gan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ddarparu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sesiynau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cyfoethogi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dysgu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wedi’u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harwain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gan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fyfyrwyr</a:t>
            </a:r>
            <a:endParaRPr lang="en-GB" altLang="en-US" kern="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kern="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Grŵp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cymdeithasol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/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cefnogi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yw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SoCom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sydd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yn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cael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ei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gynnig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unrhyw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fyfyriwr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sydd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yn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cael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trafferth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ffitio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fewn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ac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addasu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fywyd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prifysgol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endParaRPr lang="en-GB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201A212-3331-450F-810D-63F4684DE56E}"/>
              </a:ext>
            </a:extLst>
          </p:cNvPr>
          <p:cNvSpPr/>
          <p:nvPr/>
        </p:nvSpPr>
        <p:spPr>
          <a:xfrm>
            <a:off x="6518451" y="1269975"/>
            <a:ext cx="5175850" cy="672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en-GB" sz="2800" dirty="0">
                <a:solidFill>
                  <a:schemeClr val="bg1"/>
                </a:solidFill>
                <a:cs typeface="Arial" panose="020B0604020202020204" pitchFamily="34" charset="0"/>
              </a:rPr>
              <a:t>    PASS and </a:t>
            </a:r>
            <a:r>
              <a:rPr lang="en-GB" sz="2800" dirty="0" err="1">
                <a:solidFill>
                  <a:schemeClr val="bg1"/>
                </a:solidFill>
                <a:cs typeface="Arial" panose="020B0604020202020204" pitchFamily="34" charset="0"/>
              </a:rPr>
              <a:t>SoCom</a:t>
            </a:r>
            <a:endParaRPr lang="en-GB" sz="2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lvl="0">
              <a:spcBef>
                <a:spcPct val="20000"/>
              </a:spcBef>
            </a:pPr>
            <a:endParaRPr lang="en-GB" sz="12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cs typeface="Arial" panose="020B0604020202020204" pitchFamily="34" charset="0"/>
              </a:rPr>
              <a:t>Peer Assisted Study Sessions (PASS), providing student-led learning enrichment sessions</a:t>
            </a:r>
          </a:p>
          <a:p>
            <a:pPr lvl="0">
              <a:spcBef>
                <a:spcPct val="20000"/>
              </a:spcBef>
            </a:pPr>
            <a:endParaRPr lang="en-GB" sz="4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chemeClr val="bg1"/>
                </a:solidFill>
                <a:cs typeface="Arial" panose="020B0604020202020204" pitchFamily="34" charset="0"/>
              </a:rPr>
              <a:t>SoCom</a:t>
            </a:r>
            <a:r>
              <a:rPr lang="en-GB" sz="2800" dirty="0">
                <a:solidFill>
                  <a:schemeClr val="bg1"/>
                </a:solidFill>
                <a:cs typeface="Arial" panose="020B0604020202020204" pitchFamily="34" charset="0"/>
              </a:rPr>
              <a:t> is a social/support group being offered to any student experiencing difficulties fitting in and adjusting to university life</a:t>
            </a:r>
          </a:p>
          <a:p>
            <a:pPr lvl="0">
              <a:spcBef>
                <a:spcPct val="20000"/>
              </a:spcBef>
            </a:pPr>
            <a:endParaRPr lang="en-GB" sz="2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lvl="0">
              <a:spcBef>
                <a:spcPct val="20000"/>
              </a:spcBef>
            </a:pPr>
            <a:endParaRPr lang="en-GB" sz="2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lvl="0">
              <a:spcBef>
                <a:spcPct val="20000"/>
              </a:spcBef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03FF02-746C-46B7-BDE3-4D364CE1C4BA}"/>
              </a:ext>
            </a:extLst>
          </p:cNvPr>
          <p:cNvSpPr/>
          <p:nvPr/>
        </p:nvSpPr>
        <p:spPr>
          <a:xfrm>
            <a:off x="853313" y="53202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Gwasanaethau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eraill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528DD5-3B05-4366-AC2D-732103C12164}"/>
              </a:ext>
            </a:extLst>
          </p:cNvPr>
          <p:cNvSpPr/>
          <p:nvPr/>
        </p:nvSpPr>
        <p:spPr>
          <a:xfrm>
            <a:off x="6824821" y="53202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Other services</a:t>
            </a:r>
          </a:p>
        </p:txBody>
      </p:sp>
    </p:spTree>
    <p:extLst>
      <p:ext uri="{BB962C8B-B14F-4D97-AF65-F5344CB8AC3E}">
        <p14:creationId xmlns:p14="http://schemas.microsoft.com/office/powerpoint/2010/main" val="1500892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32495" y="3446252"/>
            <a:ext cx="63519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60430" y="1797785"/>
            <a:ext cx="78960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</a:t>
            </a:r>
            <a:endParaRPr lang="en-GB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32495" y="3977707"/>
            <a:ext cx="63519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Services?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60430" y="2237688"/>
            <a:ext cx="7896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5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3992593" y="3321170"/>
            <a:ext cx="3631721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64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Rectangle 5"/>
          <p:cNvSpPr/>
          <p:nvPr/>
        </p:nvSpPr>
        <p:spPr>
          <a:xfrm>
            <a:off x="11501" y="58069"/>
            <a:ext cx="12192000" cy="6741863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-261257" y="284976"/>
            <a:ext cx="6082195" cy="51244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ABERTAWE</a:t>
            </a:r>
          </a:p>
          <a:p>
            <a:pPr algn="r"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Mount Pleasant</a:t>
            </a:r>
          </a:p>
          <a:p>
            <a:pPr algn="r"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22.10.18</a:t>
            </a: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10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1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1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adeilad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IQ, SA1</a:t>
            </a:r>
          </a:p>
          <a:p>
            <a:pPr algn="r"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-6" y="3068141"/>
            <a:ext cx="12192000" cy="37317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         01792 481206                     student.services@uwtsd.ac.uk</a:t>
            </a:r>
          </a:p>
          <a:p>
            <a:pPr algn="ctr">
              <a:defRPr/>
            </a:pPr>
            <a:r>
              <a:rPr lang="en-GB" sz="105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www.uwtsd.ac.uk/student-services</a:t>
            </a:r>
          </a:p>
          <a:p>
            <a:pPr algn="ctr">
              <a:defRPr/>
            </a:pP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7063" indent="-457200"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355600" algn="l"/>
              </a:tabLs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FACE Learning Support Coordinator         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Valerie Harding      valerie.harding@uwtsd.ac.uk</a:t>
            </a:r>
          </a:p>
          <a:p>
            <a:pPr marL="627063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Disability Adviser  - Swansea		   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Dominic Williams   dominic.williams@uwtsd.ac.uk</a:t>
            </a:r>
          </a:p>
          <a:p>
            <a:pPr algn="ctr">
              <a:defRPr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" name="Rectangle 8"/>
          <p:cNvSpPr/>
          <p:nvPr/>
        </p:nvSpPr>
        <p:spPr>
          <a:xfrm>
            <a:off x="6378498" y="284977"/>
            <a:ext cx="5813502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SWANSEA</a:t>
            </a:r>
          </a:p>
          <a:p>
            <a:pPr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Mount Pleasant</a:t>
            </a:r>
          </a:p>
          <a:p>
            <a:pPr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(main office)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Moving to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22.10.18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10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12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Support now in IQ building, SA1 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6107501" y="441728"/>
            <a:ext cx="0" cy="2364006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AB662D2A-B39D-410E-AB4C-83540DF2C84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734" y="3032166"/>
            <a:ext cx="531446" cy="53144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9F46511-F919-4587-A7F2-FDA2BA06CD2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5846" y="3124968"/>
            <a:ext cx="426567" cy="35173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EBDC6BC-20B1-4C16-8A4C-052AC1FD0968}"/>
              </a:ext>
            </a:extLst>
          </p:cNvPr>
          <p:cNvCxnSpPr>
            <a:cxnSpLocks/>
          </p:cNvCxnSpPr>
          <p:nvPr/>
        </p:nvCxnSpPr>
        <p:spPr>
          <a:xfrm>
            <a:off x="6107501" y="4568259"/>
            <a:ext cx="0" cy="39600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76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332" y="5875392"/>
            <a:ext cx="9661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www.uwtsd.ac.uk/student-services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629728" y="3468626"/>
            <a:ext cx="2581823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629728" y="2037465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36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Diolch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Unrhyw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gwestiynau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?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Thank you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3700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1454</TotalTime>
  <Words>1555</Words>
  <Application>Microsoft Office PowerPoint</Application>
  <PresentationFormat>Widescreen</PresentationFormat>
  <Paragraphs>227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Wingdings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Valerie Harding</dc:creator>
  <cp:lastModifiedBy>Gareth Jones</cp:lastModifiedBy>
  <cp:revision>67</cp:revision>
  <cp:lastPrinted>2018-09-25T10:20:59Z</cp:lastPrinted>
  <dcterms:created xsi:type="dcterms:W3CDTF">2017-08-30T08:28:35Z</dcterms:created>
  <dcterms:modified xsi:type="dcterms:W3CDTF">2018-09-27T09:50:32Z</dcterms:modified>
</cp:coreProperties>
</file>