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70" r:id="rId14"/>
    <p:sldId id="268" r:id="rId15"/>
    <p:sldId id="273" r:id="rId16"/>
    <p:sldId id="275"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8666FA-B9E8-8C43-9798-03CD80385A54}" v="1505" dt="2025-12-07T22:41:09.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46"/>
    <p:restoredTop sz="94726"/>
  </p:normalViewPr>
  <p:slideViewPr>
    <p:cSldViewPr snapToGrid="0">
      <p:cViewPr>
        <p:scale>
          <a:sx n="100" d="100"/>
          <a:sy n="100" d="100"/>
        </p:scale>
        <p:origin x="1256"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son Or Maddie McCarthy (2500781)" userId="0a927876-12f3-4187-9678-2d3e525a9a95" providerId="ADAL" clId="{9A8666FA-B9E8-8C43-9798-03CD80385A54}"/>
    <pc:docChg chg="undo redo custSel addSld delSld modSld sldOrd">
      <pc:chgData name="Maddison Or Maddie McCarthy (2500781)" userId="0a927876-12f3-4187-9678-2d3e525a9a95" providerId="ADAL" clId="{9A8666FA-B9E8-8C43-9798-03CD80385A54}" dt="2025-12-07T22:44:06.563" v="9494" actId="20577"/>
      <pc:docMkLst>
        <pc:docMk/>
      </pc:docMkLst>
      <pc:sldChg chg="addSp delSp modSp mod delAnim modAnim delDesignElem">
        <pc:chgData name="Maddison Or Maddie McCarthy (2500781)" userId="0a927876-12f3-4187-9678-2d3e525a9a95" providerId="ADAL" clId="{9A8666FA-B9E8-8C43-9798-03CD80385A54}" dt="2025-12-07T22:40:13.437" v="9428" actId="20577"/>
        <pc:sldMkLst>
          <pc:docMk/>
          <pc:sldMk cId="764626363" sldId="256"/>
        </pc:sldMkLst>
        <pc:spChg chg="mod">
          <ac:chgData name="Maddison Or Maddie McCarthy (2500781)" userId="0a927876-12f3-4187-9678-2d3e525a9a95" providerId="ADAL" clId="{9A8666FA-B9E8-8C43-9798-03CD80385A54}" dt="2025-12-07T22:40:13.437" v="9428" actId="20577"/>
          <ac:spMkLst>
            <pc:docMk/>
            <pc:sldMk cId="764626363" sldId="256"/>
            <ac:spMk id="2" creationId="{B52235D1-C422-4920-0447-839CBB207D82}"/>
          </ac:spMkLst>
        </pc:spChg>
        <pc:spChg chg="del mod">
          <ac:chgData name="Maddison Or Maddie McCarthy (2500781)" userId="0a927876-12f3-4187-9678-2d3e525a9a95" providerId="ADAL" clId="{9A8666FA-B9E8-8C43-9798-03CD80385A54}" dt="2025-12-07T17:00:33.059" v="5596" actId="478"/>
          <ac:spMkLst>
            <pc:docMk/>
            <pc:sldMk cId="764626363" sldId="256"/>
            <ac:spMk id="3" creationId="{8C50B0E0-5ED0-76A6-83F6-3497E0116992}"/>
          </ac:spMkLst>
        </pc:spChg>
        <pc:spChg chg="add mod">
          <ac:chgData name="Maddison Or Maddie McCarthy (2500781)" userId="0a927876-12f3-4187-9678-2d3e525a9a95" providerId="ADAL" clId="{9A8666FA-B9E8-8C43-9798-03CD80385A54}" dt="2025-12-07T17:02:01.428" v="5602" actId="122"/>
          <ac:spMkLst>
            <pc:docMk/>
            <pc:sldMk cId="764626363" sldId="256"/>
            <ac:spMk id="6" creationId="{9E20F161-2FBC-E97A-225D-96D2E746CA5A}"/>
          </ac:spMkLst>
        </pc:spChg>
        <pc:spChg chg="del">
          <ac:chgData name="Maddison Or Maddie McCarthy (2500781)" userId="0a927876-12f3-4187-9678-2d3e525a9a95" providerId="ADAL" clId="{9A8666FA-B9E8-8C43-9798-03CD80385A54}" dt="2025-12-06T22:14:02.775" v="1053"/>
          <ac:spMkLst>
            <pc:docMk/>
            <pc:sldMk cId="764626363" sldId="256"/>
            <ac:spMk id="9" creationId="{9B7AD9F6-8CE7-4299-8FC6-328F4DCD3FF9}"/>
          </ac:spMkLst>
        </pc:spChg>
        <pc:spChg chg="add">
          <ac:chgData name="Maddison Or Maddie McCarthy (2500781)" userId="0a927876-12f3-4187-9678-2d3e525a9a95" providerId="ADAL" clId="{9A8666FA-B9E8-8C43-9798-03CD80385A54}" dt="2025-12-07T14:50:51.005" v="5024" actId="26606"/>
          <ac:spMkLst>
            <pc:docMk/>
            <pc:sldMk cId="764626363" sldId="256"/>
            <ac:spMk id="10" creationId="{362D44EE-C852-4460-B8B5-C4F2BC20510C}"/>
          </ac:spMkLst>
        </pc:spChg>
        <pc:spChg chg="del">
          <ac:chgData name="Maddison Or Maddie McCarthy (2500781)" userId="0a927876-12f3-4187-9678-2d3e525a9a95" providerId="ADAL" clId="{9A8666FA-B9E8-8C43-9798-03CD80385A54}" dt="2025-12-06T22:14:02.775" v="1053"/>
          <ac:spMkLst>
            <pc:docMk/>
            <pc:sldMk cId="764626363" sldId="256"/>
            <ac:spMk id="11" creationId="{82580482-BA80-420A-8A05-C58E97F26B21}"/>
          </ac:spMkLst>
        </pc:spChg>
        <pc:spChg chg="add">
          <ac:chgData name="Maddison Or Maddie McCarthy (2500781)" userId="0a927876-12f3-4187-9678-2d3e525a9a95" providerId="ADAL" clId="{9A8666FA-B9E8-8C43-9798-03CD80385A54}" dt="2025-12-07T14:50:51.005" v="5024" actId="26606"/>
          <ac:spMkLst>
            <pc:docMk/>
            <pc:sldMk cId="764626363" sldId="256"/>
            <ac:spMk id="12" creationId="{658970D8-8D1D-4B5C-894B-E871CC86543D}"/>
          </ac:spMkLst>
        </pc:spChg>
        <pc:spChg chg="add">
          <ac:chgData name="Maddison Or Maddie McCarthy (2500781)" userId="0a927876-12f3-4187-9678-2d3e525a9a95" providerId="ADAL" clId="{9A8666FA-B9E8-8C43-9798-03CD80385A54}" dt="2025-12-07T14:50:51.005" v="5024" actId="26606"/>
          <ac:spMkLst>
            <pc:docMk/>
            <pc:sldMk cId="764626363" sldId="256"/>
            <ac:spMk id="14" creationId="{F227E5B6-9132-43CA-B503-37A18562ADF2}"/>
          </ac:spMkLst>
        </pc:spChg>
        <pc:spChg chg="add">
          <ac:chgData name="Maddison Or Maddie McCarthy (2500781)" userId="0a927876-12f3-4187-9678-2d3e525a9a95" providerId="ADAL" clId="{9A8666FA-B9E8-8C43-9798-03CD80385A54}" dt="2025-12-07T14:50:51.005" v="5024" actId="26606"/>
          <ac:spMkLst>
            <pc:docMk/>
            <pc:sldMk cId="764626363" sldId="256"/>
            <ac:spMk id="16" creationId="{03C2051E-A88D-48E5-BACF-AAED17892722}"/>
          </ac:spMkLst>
        </pc:spChg>
        <pc:spChg chg="add">
          <ac:chgData name="Maddison Or Maddie McCarthy (2500781)" userId="0a927876-12f3-4187-9678-2d3e525a9a95" providerId="ADAL" clId="{9A8666FA-B9E8-8C43-9798-03CD80385A54}" dt="2025-12-07T14:50:51.005" v="5024" actId="26606"/>
          <ac:spMkLst>
            <pc:docMk/>
            <pc:sldMk cId="764626363" sldId="256"/>
            <ac:spMk id="18" creationId="{7821A508-2985-4905-874A-527429BAABFA}"/>
          </ac:spMkLst>
        </pc:spChg>
        <pc:spChg chg="add">
          <ac:chgData name="Maddison Or Maddie McCarthy (2500781)" userId="0a927876-12f3-4187-9678-2d3e525a9a95" providerId="ADAL" clId="{9A8666FA-B9E8-8C43-9798-03CD80385A54}" dt="2025-12-07T14:50:51.005" v="5024" actId="26606"/>
          <ac:spMkLst>
            <pc:docMk/>
            <pc:sldMk cId="764626363" sldId="256"/>
            <ac:spMk id="20" creationId="{D2929CB1-0E3C-4B2D-ADC5-0154FB33BA44}"/>
          </ac:spMkLst>
        </pc:spChg>
        <pc:spChg chg="add">
          <ac:chgData name="Maddison Or Maddie McCarthy (2500781)" userId="0a927876-12f3-4187-9678-2d3e525a9a95" providerId="ADAL" clId="{9A8666FA-B9E8-8C43-9798-03CD80385A54}" dt="2025-12-07T14:50:51.005" v="5024" actId="26606"/>
          <ac:spMkLst>
            <pc:docMk/>
            <pc:sldMk cId="764626363" sldId="256"/>
            <ac:spMk id="22" creationId="{5F2F0C84-BE8C-4DC2-A6D3-30349A801D5C}"/>
          </ac:spMkLst>
        </pc:spChg>
        <pc:picChg chg="mod">
          <ac:chgData name="Maddison Or Maddie McCarthy (2500781)" userId="0a927876-12f3-4187-9678-2d3e525a9a95" providerId="ADAL" clId="{9A8666FA-B9E8-8C43-9798-03CD80385A54}" dt="2025-12-07T14:50:51.005" v="5024" actId="26606"/>
          <ac:picMkLst>
            <pc:docMk/>
            <pc:sldMk cId="764626363" sldId="256"/>
            <ac:picMk id="5" creationId="{059054E9-6E4C-4753-8597-66DF73F9FCB5}"/>
          </ac:picMkLst>
        </pc:picChg>
      </pc:sldChg>
      <pc:sldChg chg="delSp modSp mod delDesignElem">
        <pc:chgData name="Maddison Or Maddie McCarthy (2500781)" userId="0a927876-12f3-4187-9678-2d3e525a9a95" providerId="ADAL" clId="{9A8666FA-B9E8-8C43-9798-03CD80385A54}" dt="2025-12-07T22:41:09.943" v="9473" actId="20577"/>
        <pc:sldMkLst>
          <pc:docMk/>
          <pc:sldMk cId="2446469468" sldId="257"/>
        </pc:sldMkLst>
        <pc:spChg chg="mod">
          <ac:chgData name="Maddison Or Maddie McCarthy (2500781)" userId="0a927876-12f3-4187-9678-2d3e525a9a95" providerId="ADAL" clId="{9A8666FA-B9E8-8C43-9798-03CD80385A54}" dt="2025-12-07T17:30:20.652" v="6492" actId="20577"/>
          <ac:spMkLst>
            <pc:docMk/>
            <pc:sldMk cId="2446469468" sldId="257"/>
            <ac:spMk id="2" creationId="{A4B3E560-EA10-EE38-CD3C-2D46AE7FFBA1}"/>
          </ac:spMkLst>
        </pc:spChg>
        <pc:spChg chg="del">
          <ac:chgData name="Maddison Or Maddie McCarthy (2500781)" userId="0a927876-12f3-4187-9678-2d3e525a9a95" providerId="ADAL" clId="{9A8666FA-B9E8-8C43-9798-03CD80385A54}" dt="2025-12-06T22:14:02.775" v="1053"/>
          <ac:spMkLst>
            <pc:docMk/>
            <pc:sldMk cId="2446469468" sldId="257"/>
            <ac:spMk id="9" creationId="{2E442304-DDBD-4F7B-8017-36BCC863FB40}"/>
          </ac:spMkLst>
        </pc:spChg>
        <pc:spChg chg="del">
          <ac:chgData name="Maddison Or Maddie McCarthy (2500781)" userId="0a927876-12f3-4187-9678-2d3e525a9a95" providerId="ADAL" clId="{9A8666FA-B9E8-8C43-9798-03CD80385A54}" dt="2025-12-06T22:14:02.775" v="1053"/>
          <ac:spMkLst>
            <pc:docMk/>
            <pc:sldMk cId="2446469468" sldId="257"/>
            <ac:spMk id="11" creationId="{5E107275-3853-46FD-A241-DE4355A42675}"/>
          </ac:spMkLst>
        </pc:spChg>
        <pc:graphicFrameChg chg="mod">
          <ac:chgData name="Maddison Or Maddie McCarthy (2500781)" userId="0a927876-12f3-4187-9678-2d3e525a9a95" providerId="ADAL" clId="{9A8666FA-B9E8-8C43-9798-03CD80385A54}" dt="2025-12-07T22:41:09.943" v="9473" actId="20577"/>
          <ac:graphicFrameMkLst>
            <pc:docMk/>
            <pc:sldMk cId="2446469468" sldId="257"/>
            <ac:graphicFrameMk id="5" creationId="{9948EC8A-575A-FF32-8152-0AC6618C4868}"/>
          </ac:graphicFrameMkLst>
        </pc:graphicFrameChg>
      </pc:sldChg>
      <pc:sldChg chg="addSp delSp modSp mod delDesignElem">
        <pc:chgData name="Maddison Or Maddie McCarthy (2500781)" userId="0a927876-12f3-4187-9678-2d3e525a9a95" providerId="ADAL" clId="{9A8666FA-B9E8-8C43-9798-03CD80385A54}" dt="2025-12-07T22:41:29.252" v="9475" actId="20577"/>
        <pc:sldMkLst>
          <pc:docMk/>
          <pc:sldMk cId="1840516423" sldId="258"/>
        </pc:sldMkLst>
        <pc:spChg chg="mod">
          <ac:chgData name="Maddison Or Maddie McCarthy (2500781)" userId="0a927876-12f3-4187-9678-2d3e525a9a95" providerId="ADAL" clId="{9A8666FA-B9E8-8C43-9798-03CD80385A54}" dt="2025-12-07T19:10:49.410" v="7537" actId="20577"/>
          <ac:spMkLst>
            <pc:docMk/>
            <pc:sldMk cId="1840516423" sldId="258"/>
            <ac:spMk id="2" creationId="{1D9F524E-BEF1-B000-358C-5E95ABCDF1C0}"/>
          </ac:spMkLst>
        </pc:spChg>
        <pc:spChg chg="mod">
          <ac:chgData name="Maddison Or Maddie McCarthy (2500781)" userId="0a927876-12f3-4187-9678-2d3e525a9a95" providerId="ADAL" clId="{9A8666FA-B9E8-8C43-9798-03CD80385A54}" dt="2025-12-07T22:41:29.252" v="9475" actId="20577"/>
          <ac:spMkLst>
            <pc:docMk/>
            <pc:sldMk cId="1840516423" sldId="258"/>
            <ac:spMk id="3" creationId="{D4BED31A-EA4D-B4C4-782A-D40935F424B1}"/>
          </ac:spMkLst>
        </pc:spChg>
        <pc:spChg chg="add del">
          <ac:chgData name="Maddison Or Maddie McCarthy (2500781)" userId="0a927876-12f3-4187-9678-2d3e525a9a95" providerId="ADAL" clId="{9A8666FA-B9E8-8C43-9798-03CD80385A54}" dt="2025-12-07T14:47:50.993" v="4711"/>
          <ac:spMkLst>
            <pc:docMk/>
            <pc:sldMk cId="1840516423" sldId="258"/>
            <ac:spMk id="5" creationId="{907EF6B7-1338-4443-8C46-6A318D952DFD}"/>
          </ac:spMkLst>
        </pc:spChg>
        <pc:spChg chg="add del">
          <ac:chgData name="Maddison Or Maddie McCarthy (2500781)" userId="0a927876-12f3-4187-9678-2d3e525a9a95" providerId="ADAL" clId="{9A8666FA-B9E8-8C43-9798-03CD80385A54}" dt="2025-12-07T14:47:50.993" v="4711"/>
          <ac:spMkLst>
            <pc:docMk/>
            <pc:sldMk cId="1840516423" sldId="258"/>
            <ac:spMk id="6" creationId="{DAAE4CDD-124C-4DCF-9584-B6033B545DD5}"/>
          </ac:spMkLst>
        </pc:spChg>
        <pc:spChg chg="add del">
          <ac:chgData name="Maddison Or Maddie McCarthy (2500781)" userId="0a927876-12f3-4187-9678-2d3e525a9a95" providerId="ADAL" clId="{9A8666FA-B9E8-8C43-9798-03CD80385A54}" dt="2025-12-07T14:47:50.993" v="4711"/>
          <ac:spMkLst>
            <pc:docMk/>
            <pc:sldMk cId="1840516423" sldId="258"/>
            <ac:spMk id="7" creationId="{081E4A58-353D-44AE-B2FC-2A74E2E400F7}"/>
          </ac:spMkLst>
        </pc:spChg>
        <pc:spChg chg="del">
          <ac:chgData name="Maddison Or Maddie McCarthy (2500781)" userId="0a927876-12f3-4187-9678-2d3e525a9a95" providerId="ADAL" clId="{9A8666FA-B9E8-8C43-9798-03CD80385A54}" dt="2025-12-06T22:14:02.775" v="1053"/>
          <ac:spMkLst>
            <pc:docMk/>
            <pc:sldMk cId="1840516423" sldId="258"/>
            <ac:spMk id="8" creationId="{907EF6B7-1338-4443-8C46-6A318D952DFD}"/>
          </ac:spMkLst>
        </pc:spChg>
        <pc:spChg chg="del">
          <ac:chgData name="Maddison Or Maddie McCarthy (2500781)" userId="0a927876-12f3-4187-9678-2d3e525a9a95" providerId="ADAL" clId="{9A8666FA-B9E8-8C43-9798-03CD80385A54}" dt="2025-12-06T22:14:02.775" v="1053"/>
          <ac:spMkLst>
            <pc:docMk/>
            <pc:sldMk cId="1840516423" sldId="258"/>
            <ac:spMk id="10" creationId="{DAAE4CDD-124C-4DCF-9584-B6033B545DD5}"/>
          </ac:spMkLst>
        </pc:spChg>
        <pc:spChg chg="add del mod">
          <ac:chgData name="Maddison Or Maddie McCarthy (2500781)" userId="0a927876-12f3-4187-9678-2d3e525a9a95" providerId="ADAL" clId="{9A8666FA-B9E8-8C43-9798-03CD80385A54}" dt="2025-12-06T22:17:09.551" v="1100" actId="478"/>
          <ac:spMkLst>
            <pc:docMk/>
            <pc:sldMk cId="1840516423" sldId="258"/>
            <ac:spMk id="11" creationId="{76065818-5450-7287-3BF2-FA2F15EF7D8F}"/>
          </ac:spMkLst>
        </pc:spChg>
        <pc:spChg chg="del">
          <ac:chgData name="Maddison Or Maddie McCarthy (2500781)" userId="0a927876-12f3-4187-9678-2d3e525a9a95" providerId="ADAL" clId="{9A8666FA-B9E8-8C43-9798-03CD80385A54}" dt="2025-12-06T22:14:02.775" v="1053"/>
          <ac:spMkLst>
            <pc:docMk/>
            <pc:sldMk cId="1840516423" sldId="258"/>
            <ac:spMk id="12" creationId="{081E4A58-353D-44AE-B2FC-2A74E2E400F7}"/>
          </ac:spMkLst>
        </pc:spChg>
        <pc:picChg chg="add mod">
          <ac:chgData name="Maddison Or Maddie McCarthy (2500781)" userId="0a927876-12f3-4187-9678-2d3e525a9a95" providerId="ADAL" clId="{9A8666FA-B9E8-8C43-9798-03CD80385A54}" dt="2025-12-07T17:18:13.363" v="6148" actId="14100"/>
          <ac:picMkLst>
            <pc:docMk/>
            <pc:sldMk cId="1840516423" sldId="258"/>
            <ac:picMk id="9" creationId="{59A6D5B3-380E-0976-788A-06E01963039D}"/>
          </ac:picMkLst>
        </pc:picChg>
      </pc:sldChg>
      <pc:sldChg chg="addSp delSp modSp mod delDesignElem">
        <pc:chgData name="Maddison Or Maddie McCarthy (2500781)" userId="0a927876-12f3-4187-9678-2d3e525a9a95" providerId="ADAL" clId="{9A8666FA-B9E8-8C43-9798-03CD80385A54}" dt="2025-12-07T22:42:27.194" v="9476" actId="20577"/>
        <pc:sldMkLst>
          <pc:docMk/>
          <pc:sldMk cId="2005949155" sldId="259"/>
        </pc:sldMkLst>
        <pc:spChg chg="mod">
          <ac:chgData name="Maddison Or Maddie McCarthy (2500781)" userId="0a927876-12f3-4187-9678-2d3e525a9a95" providerId="ADAL" clId="{9A8666FA-B9E8-8C43-9798-03CD80385A54}" dt="2025-12-07T17:43:00.739" v="6892" actId="14100"/>
          <ac:spMkLst>
            <pc:docMk/>
            <pc:sldMk cId="2005949155" sldId="259"/>
            <ac:spMk id="2" creationId="{2C250063-3C59-3691-6D4E-5C7AC6DB75B6}"/>
          </ac:spMkLst>
        </pc:spChg>
        <pc:spChg chg="mod">
          <ac:chgData name="Maddison Or Maddie McCarthy (2500781)" userId="0a927876-12f3-4187-9678-2d3e525a9a95" providerId="ADAL" clId="{9A8666FA-B9E8-8C43-9798-03CD80385A54}" dt="2025-12-07T22:42:27.194" v="9476" actId="20577"/>
          <ac:spMkLst>
            <pc:docMk/>
            <pc:sldMk cId="2005949155" sldId="259"/>
            <ac:spMk id="3" creationId="{308ADE00-FA45-3F47-C3A6-0CAAEE21080F}"/>
          </ac:spMkLst>
        </pc:spChg>
        <pc:spChg chg="add del">
          <ac:chgData name="Maddison Or Maddie McCarthy (2500781)" userId="0a927876-12f3-4187-9678-2d3e525a9a95" providerId="ADAL" clId="{9A8666FA-B9E8-8C43-9798-03CD80385A54}" dt="2025-12-07T14:47:50.993" v="4711"/>
          <ac:spMkLst>
            <pc:docMk/>
            <pc:sldMk cId="2005949155" sldId="259"/>
            <ac:spMk id="5" creationId="{389575E1-3389-451A-A5F7-27854C25C599}"/>
          </ac:spMkLst>
        </pc:spChg>
        <pc:spChg chg="add del">
          <ac:chgData name="Maddison Or Maddie McCarthy (2500781)" userId="0a927876-12f3-4187-9678-2d3e525a9a95" providerId="ADAL" clId="{9A8666FA-B9E8-8C43-9798-03CD80385A54}" dt="2025-12-07T14:47:50.993" v="4711"/>
          <ac:spMkLst>
            <pc:docMk/>
            <pc:sldMk cId="2005949155" sldId="259"/>
            <ac:spMk id="6" creationId="{A53CCC5C-D88E-40FB-B30B-23DCDBD01D37}"/>
          </ac:spMkLst>
        </pc:spChg>
        <pc:spChg chg="add del">
          <ac:chgData name="Maddison Or Maddie McCarthy (2500781)" userId="0a927876-12f3-4187-9678-2d3e525a9a95" providerId="ADAL" clId="{9A8666FA-B9E8-8C43-9798-03CD80385A54}" dt="2025-12-07T14:47:50.993" v="4711"/>
          <ac:spMkLst>
            <pc:docMk/>
            <pc:sldMk cId="2005949155" sldId="259"/>
            <ac:spMk id="7" creationId="{081E4A58-353D-44AE-B2FC-2A74E2E400F7}"/>
          </ac:spMkLst>
        </pc:spChg>
        <pc:spChg chg="del">
          <ac:chgData name="Maddison Or Maddie McCarthy (2500781)" userId="0a927876-12f3-4187-9678-2d3e525a9a95" providerId="ADAL" clId="{9A8666FA-B9E8-8C43-9798-03CD80385A54}" dt="2025-12-06T22:14:02.775" v="1053"/>
          <ac:spMkLst>
            <pc:docMk/>
            <pc:sldMk cId="2005949155" sldId="259"/>
            <ac:spMk id="8" creationId="{389575E1-3389-451A-A5F7-27854C25C599}"/>
          </ac:spMkLst>
        </pc:spChg>
        <pc:spChg chg="del">
          <ac:chgData name="Maddison Or Maddie McCarthy (2500781)" userId="0a927876-12f3-4187-9678-2d3e525a9a95" providerId="ADAL" clId="{9A8666FA-B9E8-8C43-9798-03CD80385A54}" dt="2025-12-06T22:14:02.775" v="1053"/>
          <ac:spMkLst>
            <pc:docMk/>
            <pc:sldMk cId="2005949155" sldId="259"/>
            <ac:spMk id="10" creationId="{A53CCC5C-D88E-40FB-B30B-23DCDBD01D37}"/>
          </ac:spMkLst>
        </pc:spChg>
        <pc:spChg chg="add del mod">
          <ac:chgData name="Maddison Or Maddie McCarthy (2500781)" userId="0a927876-12f3-4187-9678-2d3e525a9a95" providerId="ADAL" clId="{9A8666FA-B9E8-8C43-9798-03CD80385A54}" dt="2025-12-06T22:16:15.368" v="1091"/>
          <ac:spMkLst>
            <pc:docMk/>
            <pc:sldMk cId="2005949155" sldId="259"/>
            <ac:spMk id="11" creationId="{2DE1A62D-700D-D414-BE8F-FA841A87CF6D}"/>
          </ac:spMkLst>
        </pc:spChg>
        <pc:spChg chg="del">
          <ac:chgData name="Maddison Or Maddie McCarthy (2500781)" userId="0a927876-12f3-4187-9678-2d3e525a9a95" providerId="ADAL" clId="{9A8666FA-B9E8-8C43-9798-03CD80385A54}" dt="2025-12-06T22:14:02.775" v="1053"/>
          <ac:spMkLst>
            <pc:docMk/>
            <pc:sldMk cId="2005949155" sldId="259"/>
            <ac:spMk id="12" creationId="{081E4A58-353D-44AE-B2FC-2A74E2E400F7}"/>
          </ac:spMkLst>
        </pc:spChg>
        <pc:picChg chg="add mod">
          <ac:chgData name="Maddison Or Maddie McCarthy (2500781)" userId="0a927876-12f3-4187-9678-2d3e525a9a95" providerId="ADAL" clId="{9A8666FA-B9E8-8C43-9798-03CD80385A54}" dt="2025-12-07T20:28:11.719" v="8689" actId="1076"/>
          <ac:picMkLst>
            <pc:docMk/>
            <pc:sldMk cId="2005949155" sldId="259"/>
            <ac:picMk id="9" creationId="{47C127E9-F011-7591-B67A-9B14406DEEE6}"/>
          </ac:picMkLst>
        </pc:picChg>
      </pc:sldChg>
      <pc:sldChg chg="addSp delSp modSp mod delDesignElem">
        <pc:chgData name="Maddison Or Maddie McCarthy (2500781)" userId="0a927876-12f3-4187-9678-2d3e525a9a95" providerId="ADAL" clId="{9A8666FA-B9E8-8C43-9798-03CD80385A54}" dt="2025-12-07T22:42:42.537" v="9481" actId="20577"/>
        <pc:sldMkLst>
          <pc:docMk/>
          <pc:sldMk cId="1722813032" sldId="260"/>
        </pc:sldMkLst>
        <pc:spChg chg="mod">
          <ac:chgData name="Maddison Or Maddie McCarthy (2500781)" userId="0a927876-12f3-4187-9678-2d3e525a9a95" providerId="ADAL" clId="{9A8666FA-B9E8-8C43-9798-03CD80385A54}" dt="2025-12-07T17:50:51.750" v="7031" actId="114"/>
          <ac:spMkLst>
            <pc:docMk/>
            <pc:sldMk cId="1722813032" sldId="260"/>
            <ac:spMk id="2" creationId="{6D86F7C7-9384-D6CB-4D9C-5F8CE25CC8F2}"/>
          </ac:spMkLst>
        </pc:spChg>
        <pc:spChg chg="mod">
          <ac:chgData name="Maddison Or Maddie McCarthy (2500781)" userId="0a927876-12f3-4187-9678-2d3e525a9a95" providerId="ADAL" clId="{9A8666FA-B9E8-8C43-9798-03CD80385A54}" dt="2025-12-07T22:42:42.537" v="9481" actId="20577"/>
          <ac:spMkLst>
            <pc:docMk/>
            <pc:sldMk cId="1722813032" sldId="260"/>
            <ac:spMk id="3" creationId="{5A282631-FD9B-6183-8DF5-6CCE949DE567}"/>
          </ac:spMkLst>
        </pc:spChg>
        <pc:spChg chg="add del">
          <ac:chgData name="Maddison Or Maddie McCarthy (2500781)" userId="0a927876-12f3-4187-9678-2d3e525a9a95" providerId="ADAL" clId="{9A8666FA-B9E8-8C43-9798-03CD80385A54}" dt="2025-12-07T14:47:50.993" v="4711"/>
          <ac:spMkLst>
            <pc:docMk/>
            <pc:sldMk cId="1722813032" sldId="260"/>
            <ac:spMk id="5" creationId="{907EF6B7-1338-4443-8C46-6A318D952DFD}"/>
          </ac:spMkLst>
        </pc:spChg>
        <pc:spChg chg="add del">
          <ac:chgData name="Maddison Or Maddie McCarthy (2500781)" userId="0a927876-12f3-4187-9678-2d3e525a9a95" providerId="ADAL" clId="{9A8666FA-B9E8-8C43-9798-03CD80385A54}" dt="2025-12-07T14:47:50.993" v="4711"/>
          <ac:spMkLst>
            <pc:docMk/>
            <pc:sldMk cId="1722813032" sldId="260"/>
            <ac:spMk id="6" creationId="{DAAE4CDD-124C-4DCF-9584-B6033B545DD5}"/>
          </ac:spMkLst>
        </pc:spChg>
        <pc:spChg chg="add del">
          <ac:chgData name="Maddison Or Maddie McCarthy (2500781)" userId="0a927876-12f3-4187-9678-2d3e525a9a95" providerId="ADAL" clId="{9A8666FA-B9E8-8C43-9798-03CD80385A54}" dt="2025-12-07T14:47:50.993" v="4711"/>
          <ac:spMkLst>
            <pc:docMk/>
            <pc:sldMk cId="1722813032" sldId="260"/>
            <ac:spMk id="7" creationId="{081E4A58-353D-44AE-B2FC-2A74E2E400F7}"/>
          </ac:spMkLst>
        </pc:spChg>
        <pc:spChg chg="del">
          <ac:chgData name="Maddison Or Maddie McCarthy (2500781)" userId="0a927876-12f3-4187-9678-2d3e525a9a95" providerId="ADAL" clId="{9A8666FA-B9E8-8C43-9798-03CD80385A54}" dt="2025-12-06T22:14:02.775" v="1053"/>
          <ac:spMkLst>
            <pc:docMk/>
            <pc:sldMk cId="1722813032" sldId="260"/>
            <ac:spMk id="8" creationId="{907EF6B7-1338-4443-8C46-6A318D952DFD}"/>
          </ac:spMkLst>
        </pc:spChg>
        <pc:spChg chg="del">
          <ac:chgData name="Maddison Or Maddie McCarthy (2500781)" userId="0a927876-12f3-4187-9678-2d3e525a9a95" providerId="ADAL" clId="{9A8666FA-B9E8-8C43-9798-03CD80385A54}" dt="2025-12-06T22:14:02.775" v="1053"/>
          <ac:spMkLst>
            <pc:docMk/>
            <pc:sldMk cId="1722813032" sldId="260"/>
            <ac:spMk id="10" creationId="{DAAE4CDD-124C-4DCF-9584-B6033B545DD5}"/>
          </ac:spMkLst>
        </pc:spChg>
        <pc:spChg chg="add del mod">
          <ac:chgData name="Maddison Or Maddie McCarthy (2500781)" userId="0a927876-12f3-4187-9678-2d3e525a9a95" providerId="ADAL" clId="{9A8666FA-B9E8-8C43-9798-03CD80385A54}" dt="2025-12-07T21:41:22.318" v="9124" actId="478"/>
          <ac:spMkLst>
            <pc:docMk/>
            <pc:sldMk cId="1722813032" sldId="260"/>
            <ac:spMk id="11" creationId="{94B905C8-96A6-CDF7-045D-86D47A87E84B}"/>
          </ac:spMkLst>
        </pc:spChg>
        <pc:spChg chg="del">
          <ac:chgData name="Maddison Or Maddie McCarthy (2500781)" userId="0a927876-12f3-4187-9678-2d3e525a9a95" providerId="ADAL" clId="{9A8666FA-B9E8-8C43-9798-03CD80385A54}" dt="2025-12-06T22:14:02.775" v="1053"/>
          <ac:spMkLst>
            <pc:docMk/>
            <pc:sldMk cId="1722813032" sldId="260"/>
            <ac:spMk id="12" creationId="{081E4A58-353D-44AE-B2FC-2A74E2E400F7}"/>
          </ac:spMkLst>
        </pc:spChg>
        <pc:picChg chg="add del mod">
          <ac:chgData name="Maddison Or Maddie McCarthy (2500781)" userId="0a927876-12f3-4187-9678-2d3e525a9a95" providerId="ADAL" clId="{9A8666FA-B9E8-8C43-9798-03CD80385A54}" dt="2025-12-07T21:41:22.318" v="9124" actId="478"/>
          <ac:picMkLst>
            <pc:docMk/>
            <pc:sldMk cId="1722813032" sldId="260"/>
            <ac:picMk id="9" creationId="{58A70F0B-B592-BABD-6A5C-9D54E1AE4BFE}"/>
          </ac:picMkLst>
        </pc:picChg>
      </pc:sldChg>
      <pc:sldChg chg="addSp delSp modSp mod delDesignElem">
        <pc:chgData name="Maddison Or Maddie McCarthy (2500781)" userId="0a927876-12f3-4187-9678-2d3e525a9a95" providerId="ADAL" clId="{9A8666FA-B9E8-8C43-9798-03CD80385A54}" dt="2025-12-07T22:43:07.807" v="9485" actId="20577"/>
        <pc:sldMkLst>
          <pc:docMk/>
          <pc:sldMk cId="3144557304" sldId="261"/>
        </pc:sldMkLst>
        <pc:spChg chg="mod">
          <ac:chgData name="Maddison Or Maddie McCarthy (2500781)" userId="0a927876-12f3-4187-9678-2d3e525a9a95" providerId="ADAL" clId="{9A8666FA-B9E8-8C43-9798-03CD80385A54}" dt="2025-12-07T19:47:22.410" v="8411" actId="20577"/>
          <ac:spMkLst>
            <pc:docMk/>
            <pc:sldMk cId="3144557304" sldId="261"/>
            <ac:spMk id="2" creationId="{04ADA293-85B1-625B-BE53-2855F2B24DA3}"/>
          </ac:spMkLst>
        </pc:spChg>
        <pc:spChg chg="mod">
          <ac:chgData name="Maddison Or Maddie McCarthy (2500781)" userId="0a927876-12f3-4187-9678-2d3e525a9a95" providerId="ADAL" clId="{9A8666FA-B9E8-8C43-9798-03CD80385A54}" dt="2025-12-07T22:43:07.807" v="9485" actId="20577"/>
          <ac:spMkLst>
            <pc:docMk/>
            <pc:sldMk cId="3144557304" sldId="261"/>
            <ac:spMk id="6" creationId="{E8C1BC7C-B9DA-DC30-2B72-E76F0EB1A586}"/>
          </ac:spMkLst>
        </pc:spChg>
        <pc:spChg chg="add del">
          <ac:chgData name="Maddison Or Maddie McCarthy (2500781)" userId="0a927876-12f3-4187-9678-2d3e525a9a95" providerId="ADAL" clId="{9A8666FA-B9E8-8C43-9798-03CD80385A54}" dt="2025-12-07T14:47:50.993" v="4711"/>
          <ac:spMkLst>
            <pc:docMk/>
            <pc:sldMk cId="3144557304" sldId="261"/>
            <ac:spMk id="8" creationId="{389575E1-3389-451A-A5F7-27854C25C599}"/>
          </ac:spMkLst>
        </pc:spChg>
        <pc:spChg chg="add del">
          <ac:chgData name="Maddison Or Maddie McCarthy (2500781)" userId="0a927876-12f3-4187-9678-2d3e525a9a95" providerId="ADAL" clId="{9A8666FA-B9E8-8C43-9798-03CD80385A54}" dt="2025-12-07T14:47:50.993" v="4711"/>
          <ac:spMkLst>
            <pc:docMk/>
            <pc:sldMk cId="3144557304" sldId="261"/>
            <ac:spMk id="9" creationId="{A53CCC5C-D88E-40FB-B30B-23DCDBD01D37}"/>
          </ac:spMkLst>
        </pc:spChg>
        <pc:spChg chg="add del">
          <ac:chgData name="Maddison Or Maddie McCarthy (2500781)" userId="0a927876-12f3-4187-9678-2d3e525a9a95" providerId="ADAL" clId="{9A8666FA-B9E8-8C43-9798-03CD80385A54}" dt="2025-12-07T14:47:50.993" v="4711"/>
          <ac:spMkLst>
            <pc:docMk/>
            <pc:sldMk cId="3144557304" sldId="261"/>
            <ac:spMk id="10" creationId="{081E4A58-353D-44AE-B2FC-2A74E2E400F7}"/>
          </ac:spMkLst>
        </pc:spChg>
        <pc:spChg chg="del">
          <ac:chgData name="Maddison Or Maddie McCarthy (2500781)" userId="0a927876-12f3-4187-9678-2d3e525a9a95" providerId="ADAL" clId="{9A8666FA-B9E8-8C43-9798-03CD80385A54}" dt="2025-12-06T22:14:02.775" v="1053"/>
          <ac:spMkLst>
            <pc:docMk/>
            <pc:sldMk cId="3144557304" sldId="261"/>
            <ac:spMk id="11" creationId="{389575E1-3389-451A-A5F7-27854C25C599}"/>
          </ac:spMkLst>
        </pc:spChg>
        <pc:spChg chg="del">
          <ac:chgData name="Maddison Or Maddie McCarthy (2500781)" userId="0a927876-12f3-4187-9678-2d3e525a9a95" providerId="ADAL" clId="{9A8666FA-B9E8-8C43-9798-03CD80385A54}" dt="2025-12-06T22:14:02.775" v="1053"/>
          <ac:spMkLst>
            <pc:docMk/>
            <pc:sldMk cId="3144557304" sldId="261"/>
            <ac:spMk id="13" creationId="{A53CCC5C-D88E-40FB-B30B-23DCDBD01D37}"/>
          </ac:spMkLst>
        </pc:spChg>
        <pc:spChg chg="del">
          <ac:chgData name="Maddison Or Maddie McCarthy (2500781)" userId="0a927876-12f3-4187-9678-2d3e525a9a95" providerId="ADAL" clId="{9A8666FA-B9E8-8C43-9798-03CD80385A54}" dt="2025-12-06T22:14:02.775" v="1053"/>
          <ac:spMkLst>
            <pc:docMk/>
            <pc:sldMk cId="3144557304" sldId="261"/>
            <ac:spMk id="15" creationId="{081E4A58-353D-44AE-B2FC-2A74E2E400F7}"/>
          </ac:spMkLst>
        </pc:spChg>
        <pc:picChg chg="add mod">
          <ac:chgData name="Maddison Or Maddie McCarthy (2500781)" userId="0a927876-12f3-4187-9678-2d3e525a9a95" providerId="ADAL" clId="{9A8666FA-B9E8-8C43-9798-03CD80385A54}" dt="2025-12-06T22:20:07.110" v="1117" actId="1076"/>
          <ac:picMkLst>
            <pc:docMk/>
            <pc:sldMk cId="3144557304" sldId="261"/>
            <ac:picMk id="12" creationId="{88226F17-DFA5-1A51-1259-6A298A2EAD29}"/>
          </ac:picMkLst>
        </pc:picChg>
      </pc:sldChg>
      <pc:sldChg chg="addSp delSp modSp mod delDesignElem">
        <pc:chgData name="Maddison Or Maddie McCarthy (2500781)" userId="0a927876-12f3-4187-9678-2d3e525a9a95" providerId="ADAL" clId="{9A8666FA-B9E8-8C43-9798-03CD80385A54}" dt="2025-12-07T22:43:27.786" v="9493" actId="20577"/>
        <pc:sldMkLst>
          <pc:docMk/>
          <pc:sldMk cId="365159542" sldId="262"/>
        </pc:sldMkLst>
        <pc:spChg chg="mod">
          <ac:chgData name="Maddison Or Maddie McCarthy (2500781)" userId="0a927876-12f3-4187-9678-2d3e525a9a95" providerId="ADAL" clId="{9A8666FA-B9E8-8C43-9798-03CD80385A54}" dt="2025-12-07T22:43:27.786" v="9493" actId="20577"/>
          <ac:spMkLst>
            <pc:docMk/>
            <pc:sldMk cId="365159542" sldId="262"/>
            <ac:spMk id="2" creationId="{8F7A768B-5C9C-0042-4D2F-99D3D2948063}"/>
          </ac:spMkLst>
        </pc:spChg>
        <pc:spChg chg="mod">
          <ac:chgData name="Maddison Or Maddie McCarthy (2500781)" userId="0a927876-12f3-4187-9678-2d3e525a9a95" providerId="ADAL" clId="{9A8666FA-B9E8-8C43-9798-03CD80385A54}" dt="2025-12-07T20:31:23.012" v="8783" actId="20577"/>
          <ac:spMkLst>
            <pc:docMk/>
            <pc:sldMk cId="365159542" sldId="262"/>
            <ac:spMk id="3" creationId="{AAE7BDCF-3EE9-C370-DA18-D357EB9C3B9E}"/>
          </ac:spMkLst>
        </pc:spChg>
        <pc:spChg chg="add del">
          <ac:chgData name="Maddison Or Maddie McCarthy (2500781)" userId="0a927876-12f3-4187-9678-2d3e525a9a95" providerId="ADAL" clId="{9A8666FA-B9E8-8C43-9798-03CD80385A54}" dt="2025-12-07T14:47:50.993" v="4711"/>
          <ac:spMkLst>
            <pc:docMk/>
            <pc:sldMk cId="365159542" sldId="262"/>
            <ac:spMk id="5" creationId="{907EF6B7-1338-4443-8C46-6A318D952DFD}"/>
          </ac:spMkLst>
        </pc:spChg>
        <pc:spChg chg="add del">
          <ac:chgData name="Maddison Or Maddie McCarthy (2500781)" userId="0a927876-12f3-4187-9678-2d3e525a9a95" providerId="ADAL" clId="{9A8666FA-B9E8-8C43-9798-03CD80385A54}" dt="2025-12-07T14:47:50.993" v="4711"/>
          <ac:spMkLst>
            <pc:docMk/>
            <pc:sldMk cId="365159542" sldId="262"/>
            <ac:spMk id="6" creationId="{DAAE4CDD-124C-4DCF-9584-B6033B545DD5}"/>
          </ac:spMkLst>
        </pc:spChg>
        <pc:spChg chg="add del">
          <ac:chgData name="Maddison Or Maddie McCarthy (2500781)" userId="0a927876-12f3-4187-9678-2d3e525a9a95" providerId="ADAL" clId="{9A8666FA-B9E8-8C43-9798-03CD80385A54}" dt="2025-12-07T14:47:50.993" v="4711"/>
          <ac:spMkLst>
            <pc:docMk/>
            <pc:sldMk cId="365159542" sldId="262"/>
            <ac:spMk id="7" creationId="{081E4A58-353D-44AE-B2FC-2A74E2E400F7}"/>
          </ac:spMkLst>
        </pc:spChg>
        <pc:spChg chg="del">
          <ac:chgData name="Maddison Or Maddie McCarthy (2500781)" userId="0a927876-12f3-4187-9678-2d3e525a9a95" providerId="ADAL" clId="{9A8666FA-B9E8-8C43-9798-03CD80385A54}" dt="2025-12-06T22:14:02.775" v="1053"/>
          <ac:spMkLst>
            <pc:docMk/>
            <pc:sldMk cId="365159542" sldId="262"/>
            <ac:spMk id="8" creationId="{907EF6B7-1338-4443-8C46-6A318D952DFD}"/>
          </ac:spMkLst>
        </pc:spChg>
        <pc:spChg chg="del">
          <ac:chgData name="Maddison Or Maddie McCarthy (2500781)" userId="0a927876-12f3-4187-9678-2d3e525a9a95" providerId="ADAL" clId="{9A8666FA-B9E8-8C43-9798-03CD80385A54}" dt="2025-12-06T22:14:02.775" v="1053"/>
          <ac:spMkLst>
            <pc:docMk/>
            <pc:sldMk cId="365159542" sldId="262"/>
            <ac:spMk id="10" creationId="{DAAE4CDD-124C-4DCF-9584-B6033B545DD5}"/>
          </ac:spMkLst>
        </pc:spChg>
        <pc:spChg chg="del">
          <ac:chgData name="Maddison Or Maddie McCarthy (2500781)" userId="0a927876-12f3-4187-9678-2d3e525a9a95" providerId="ADAL" clId="{9A8666FA-B9E8-8C43-9798-03CD80385A54}" dt="2025-12-06T22:14:02.775" v="1053"/>
          <ac:spMkLst>
            <pc:docMk/>
            <pc:sldMk cId="365159542" sldId="262"/>
            <ac:spMk id="12" creationId="{081E4A58-353D-44AE-B2FC-2A74E2E400F7}"/>
          </ac:spMkLst>
        </pc:spChg>
      </pc:sldChg>
      <pc:sldChg chg="addSp delSp modSp mod delDesignElem">
        <pc:chgData name="Maddison Or Maddie McCarthy (2500781)" userId="0a927876-12f3-4187-9678-2d3e525a9a95" providerId="ADAL" clId="{9A8666FA-B9E8-8C43-9798-03CD80385A54}" dt="2025-12-07T19:25:20.223" v="7970" actId="20577"/>
        <pc:sldMkLst>
          <pc:docMk/>
          <pc:sldMk cId="2109429258" sldId="263"/>
        </pc:sldMkLst>
        <pc:spChg chg="mod">
          <ac:chgData name="Maddison Or Maddie McCarthy (2500781)" userId="0a927876-12f3-4187-9678-2d3e525a9a95" providerId="ADAL" clId="{9A8666FA-B9E8-8C43-9798-03CD80385A54}" dt="2025-12-07T19:24:53.005" v="7939" actId="20577"/>
          <ac:spMkLst>
            <pc:docMk/>
            <pc:sldMk cId="2109429258" sldId="263"/>
            <ac:spMk id="2" creationId="{E130311B-48F9-6A9C-C530-A33B79BD7C2A}"/>
          </ac:spMkLst>
        </pc:spChg>
        <pc:spChg chg="mod">
          <ac:chgData name="Maddison Or Maddie McCarthy (2500781)" userId="0a927876-12f3-4187-9678-2d3e525a9a95" providerId="ADAL" clId="{9A8666FA-B9E8-8C43-9798-03CD80385A54}" dt="2025-12-07T19:25:20.223" v="7970" actId="20577"/>
          <ac:spMkLst>
            <pc:docMk/>
            <pc:sldMk cId="2109429258" sldId="263"/>
            <ac:spMk id="3" creationId="{AD8A413C-38F2-429D-E904-EB9AA4F02C42}"/>
          </ac:spMkLst>
        </pc:spChg>
        <pc:spChg chg="add del">
          <ac:chgData name="Maddison Or Maddie McCarthy (2500781)" userId="0a927876-12f3-4187-9678-2d3e525a9a95" providerId="ADAL" clId="{9A8666FA-B9E8-8C43-9798-03CD80385A54}" dt="2025-12-07T14:47:50.993" v="4711"/>
          <ac:spMkLst>
            <pc:docMk/>
            <pc:sldMk cId="2109429258" sldId="263"/>
            <ac:spMk id="5" creationId="{389575E1-3389-451A-A5F7-27854C25C599}"/>
          </ac:spMkLst>
        </pc:spChg>
        <pc:spChg chg="add del">
          <ac:chgData name="Maddison Or Maddie McCarthy (2500781)" userId="0a927876-12f3-4187-9678-2d3e525a9a95" providerId="ADAL" clId="{9A8666FA-B9E8-8C43-9798-03CD80385A54}" dt="2025-12-07T14:47:50.993" v="4711"/>
          <ac:spMkLst>
            <pc:docMk/>
            <pc:sldMk cId="2109429258" sldId="263"/>
            <ac:spMk id="6" creationId="{A53CCC5C-D88E-40FB-B30B-23DCDBD01D37}"/>
          </ac:spMkLst>
        </pc:spChg>
        <pc:spChg chg="add del">
          <ac:chgData name="Maddison Or Maddie McCarthy (2500781)" userId="0a927876-12f3-4187-9678-2d3e525a9a95" providerId="ADAL" clId="{9A8666FA-B9E8-8C43-9798-03CD80385A54}" dt="2025-12-07T14:47:50.993" v="4711"/>
          <ac:spMkLst>
            <pc:docMk/>
            <pc:sldMk cId="2109429258" sldId="263"/>
            <ac:spMk id="7" creationId="{081E4A58-353D-44AE-B2FC-2A74E2E400F7}"/>
          </ac:spMkLst>
        </pc:spChg>
        <pc:spChg chg="del">
          <ac:chgData name="Maddison Or Maddie McCarthy (2500781)" userId="0a927876-12f3-4187-9678-2d3e525a9a95" providerId="ADAL" clId="{9A8666FA-B9E8-8C43-9798-03CD80385A54}" dt="2025-12-06T22:14:02.775" v="1053"/>
          <ac:spMkLst>
            <pc:docMk/>
            <pc:sldMk cId="2109429258" sldId="263"/>
            <ac:spMk id="8" creationId="{389575E1-3389-451A-A5F7-27854C25C599}"/>
          </ac:spMkLst>
        </pc:spChg>
        <pc:spChg chg="del">
          <ac:chgData name="Maddison Or Maddie McCarthy (2500781)" userId="0a927876-12f3-4187-9678-2d3e525a9a95" providerId="ADAL" clId="{9A8666FA-B9E8-8C43-9798-03CD80385A54}" dt="2025-12-06T22:14:02.775" v="1053"/>
          <ac:spMkLst>
            <pc:docMk/>
            <pc:sldMk cId="2109429258" sldId="263"/>
            <ac:spMk id="10" creationId="{A53CCC5C-D88E-40FB-B30B-23DCDBD01D37}"/>
          </ac:spMkLst>
        </pc:spChg>
        <pc:spChg chg="del">
          <ac:chgData name="Maddison Or Maddie McCarthy (2500781)" userId="0a927876-12f3-4187-9678-2d3e525a9a95" providerId="ADAL" clId="{9A8666FA-B9E8-8C43-9798-03CD80385A54}" dt="2025-12-06T22:14:02.775" v="1053"/>
          <ac:spMkLst>
            <pc:docMk/>
            <pc:sldMk cId="2109429258" sldId="263"/>
            <ac:spMk id="12" creationId="{081E4A58-353D-44AE-B2FC-2A74E2E400F7}"/>
          </ac:spMkLst>
        </pc:spChg>
        <pc:picChg chg="add mod">
          <ac:chgData name="Maddison Or Maddie McCarthy (2500781)" userId="0a927876-12f3-4187-9678-2d3e525a9a95" providerId="ADAL" clId="{9A8666FA-B9E8-8C43-9798-03CD80385A54}" dt="2025-12-07T18:02:24.911" v="7321" actId="1076"/>
          <ac:picMkLst>
            <pc:docMk/>
            <pc:sldMk cId="2109429258" sldId="263"/>
            <ac:picMk id="9" creationId="{967656A9-609C-3187-7CF8-67099C9EF047}"/>
          </ac:picMkLst>
        </pc:picChg>
      </pc:sldChg>
      <pc:sldChg chg="addSp delSp modSp new mod setBg delDesignElem">
        <pc:chgData name="Maddison Or Maddie McCarthy (2500781)" userId="0a927876-12f3-4187-9678-2d3e525a9a95" providerId="ADAL" clId="{9A8666FA-B9E8-8C43-9798-03CD80385A54}" dt="2025-12-07T22:44:06.563" v="9494" actId="20577"/>
        <pc:sldMkLst>
          <pc:docMk/>
          <pc:sldMk cId="1574590453" sldId="264"/>
        </pc:sldMkLst>
        <pc:spChg chg="mod">
          <ac:chgData name="Maddison Or Maddie McCarthy (2500781)" userId="0a927876-12f3-4187-9678-2d3e525a9a95" providerId="ADAL" clId="{9A8666FA-B9E8-8C43-9798-03CD80385A54}" dt="2025-12-07T17:34:30.847" v="6625" actId="2"/>
          <ac:spMkLst>
            <pc:docMk/>
            <pc:sldMk cId="1574590453" sldId="264"/>
            <ac:spMk id="2" creationId="{A0387080-62B3-751F-738D-DBB12A139234}"/>
          </ac:spMkLst>
        </pc:spChg>
        <pc:spChg chg="mod">
          <ac:chgData name="Maddison Or Maddie McCarthy (2500781)" userId="0a927876-12f3-4187-9678-2d3e525a9a95" providerId="ADAL" clId="{9A8666FA-B9E8-8C43-9798-03CD80385A54}" dt="2025-12-07T22:44:06.563" v="9494" actId="20577"/>
          <ac:spMkLst>
            <pc:docMk/>
            <pc:sldMk cId="1574590453" sldId="264"/>
            <ac:spMk id="3" creationId="{52390188-4AE6-8F38-ADD9-9386EA184DA9}"/>
          </ac:spMkLst>
        </pc:spChg>
        <pc:spChg chg="add del mod">
          <ac:chgData name="Maddison Or Maddie McCarthy (2500781)" userId="0a927876-12f3-4187-9678-2d3e525a9a95" providerId="ADAL" clId="{9A8666FA-B9E8-8C43-9798-03CD80385A54}" dt="2025-12-06T22:23:20.573" v="1134" actId="478"/>
          <ac:spMkLst>
            <pc:docMk/>
            <pc:sldMk cId="1574590453" sldId="264"/>
            <ac:spMk id="6" creationId="{EA9DA256-9B36-DFF8-9C2A-06D7CA1E690C}"/>
          </ac:spMkLst>
        </pc:spChg>
        <pc:spChg chg="add del">
          <ac:chgData name="Maddison Or Maddie McCarthy (2500781)" userId="0a927876-12f3-4187-9678-2d3e525a9a95" providerId="ADAL" clId="{9A8666FA-B9E8-8C43-9798-03CD80385A54}" dt="2025-12-07T14:47:50.993" v="4711"/>
          <ac:spMkLst>
            <pc:docMk/>
            <pc:sldMk cId="1574590453" sldId="264"/>
            <ac:spMk id="8" creationId="{907EF6B7-1338-4443-8C46-6A318D952DFD}"/>
          </ac:spMkLst>
        </pc:spChg>
        <pc:spChg chg="add del">
          <ac:chgData name="Maddison Or Maddie McCarthy (2500781)" userId="0a927876-12f3-4187-9678-2d3e525a9a95" providerId="ADAL" clId="{9A8666FA-B9E8-8C43-9798-03CD80385A54}" dt="2025-12-07T14:47:50.993" v="4711"/>
          <ac:spMkLst>
            <pc:docMk/>
            <pc:sldMk cId="1574590453" sldId="264"/>
            <ac:spMk id="10" creationId="{DAAE4CDD-124C-4DCF-9584-B6033B545DD5}"/>
          </ac:spMkLst>
        </pc:spChg>
        <pc:spChg chg="add del">
          <ac:chgData name="Maddison Or Maddie McCarthy (2500781)" userId="0a927876-12f3-4187-9678-2d3e525a9a95" providerId="ADAL" clId="{9A8666FA-B9E8-8C43-9798-03CD80385A54}" dt="2025-12-07T14:47:50.993" v="4711"/>
          <ac:spMkLst>
            <pc:docMk/>
            <pc:sldMk cId="1574590453" sldId="264"/>
            <ac:spMk id="12" creationId="{081E4A58-353D-44AE-B2FC-2A74E2E400F7}"/>
          </ac:spMkLst>
        </pc:spChg>
        <pc:picChg chg="add mod">
          <ac:chgData name="Maddison Or Maddie McCarthy (2500781)" userId="0a927876-12f3-4187-9678-2d3e525a9a95" providerId="ADAL" clId="{9A8666FA-B9E8-8C43-9798-03CD80385A54}" dt="2025-12-07T19:28:51.865" v="8023" actId="14100"/>
          <ac:picMkLst>
            <pc:docMk/>
            <pc:sldMk cId="1574590453" sldId="264"/>
            <ac:picMk id="5" creationId="{0A0B9108-C510-71B5-73BC-33BCE5238A8F}"/>
          </ac:picMkLst>
        </pc:picChg>
      </pc:sldChg>
      <pc:sldChg chg="addSp delSp modSp new mod setBg delDesignElem">
        <pc:chgData name="Maddison Or Maddie McCarthy (2500781)" userId="0a927876-12f3-4187-9678-2d3e525a9a95" providerId="ADAL" clId="{9A8666FA-B9E8-8C43-9798-03CD80385A54}" dt="2025-12-07T21:57:45.375" v="9207" actId="5793"/>
        <pc:sldMkLst>
          <pc:docMk/>
          <pc:sldMk cId="3286996084" sldId="265"/>
        </pc:sldMkLst>
        <pc:spChg chg="mod">
          <ac:chgData name="Maddison Or Maddie McCarthy (2500781)" userId="0a927876-12f3-4187-9678-2d3e525a9a95" providerId="ADAL" clId="{9A8666FA-B9E8-8C43-9798-03CD80385A54}" dt="2025-12-07T18:03:54.999" v="7339" actId="14100"/>
          <ac:spMkLst>
            <pc:docMk/>
            <pc:sldMk cId="3286996084" sldId="265"/>
            <ac:spMk id="2" creationId="{46F25AF4-C42E-A798-DD32-6958CCBEE164}"/>
          </ac:spMkLst>
        </pc:spChg>
        <pc:spChg chg="mod">
          <ac:chgData name="Maddison Or Maddie McCarthy (2500781)" userId="0a927876-12f3-4187-9678-2d3e525a9a95" providerId="ADAL" clId="{9A8666FA-B9E8-8C43-9798-03CD80385A54}" dt="2025-12-07T21:57:45.375" v="9207" actId="5793"/>
          <ac:spMkLst>
            <pc:docMk/>
            <pc:sldMk cId="3286996084" sldId="265"/>
            <ac:spMk id="3" creationId="{700438BA-1D71-352E-24E6-21C04134DD82}"/>
          </ac:spMkLst>
        </pc:spChg>
        <pc:spChg chg="add del mod">
          <ac:chgData name="Maddison Or Maddie McCarthy (2500781)" userId="0a927876-12f3-4187-9678-2d3e525a9a95" providerId="ADAL" clId="{9A8666FA-B9E8-8C43-9798-03CD80385A54}" dt="2025-12-06T22:23:53.143" v="1142" actId="478"/>
          <ac:spMkLst>
            <pc:docMk/>
            <pc:sldMk cId="3286996084" sldId="265"/>
            <ac:spMk id="6" creationId="{E0785009-2327-D4D6-1F00-C17233A0FBC2}"/>
          </ac:spMkLst>
        </pc:spChg>
        <pc:spChg chg="add del">
          <ac:chgData name="Maddison Or Maddie McCarthy (2500781)" userId="0a927876-12f3-4187-9678-2d3e525a9a95" providerId="ADAL" clId="{9A8666FA-B9E8-8C43-9798-03CD80385A54}" dt="2025-12-07T14:47:50.993" v="4711"/>
          <ac:spMkLst>
            <pc:docMk/>
            <pc:sldMk cId="3286996084" sldId="265"/>
            <ac:spMk id="8" creationId="{389575E1-3389-451A-A5F7-27854C25C599}"/>
          </ac:spMkLst>
        </pc:spChg>
        <pc:spChg chg="add del">
          <ac:chgData name="Maddison Or Maddie McCarthy (2500781)" userId="0a927876-12f3-4187-9678-2d3e525a9a95" providerId="ADAL" clId="{9A8666FA-B9E8-8C43-9798-03CD80385A54}" dt="2025-12-07T14:47:50.993" v="4711"/>
          <ac:spMkLst>
            <pc:docMk/>
            <pc:sldMk cId="3286996084" sldId="265"/>
            <ac:spMk id="10" creationId="{A53CCC5C-D88E-40FB-B30B-23DCDBD01D37}"/>
          </ac:spMkLst>
        </pc:spChg>
        <pc:spChg chg="add del">
          <ac:chgData name="Maddison Or Maddie McCarthy (2500781)" userId="0a927876-12f3-4187-9678-2d3e525a9a95" providerId="ADAL" clId="{9A8666FA-B9E8-8C43-9798-03CD80385A54}" dt="2025-12-07T14:47:50.993" v="4711"/>
          <ac:spMkLst>
            <pc:docMk/>
            <pc:sldMk cId="3286996084" sldId="265"/>
            <ac:spMk id="12" creationId="{081E4A58-353D-44AE-B2FC-2A74E2E400F7}"/>
          </ac:spMkLst>
        </pc:spChg>
        <pc:picChg chg="add mod">
          <ac:chgData name="Maddison Or Maddie McCarthy (2500781)" userId="0a927876-12f3-4187-9678-2d3e525a9a95" providerId="ADAL" clId="{9A8666FA-B9E8-8C43-9798-03CD80385A54}" dt="2025-12-07T19:31:36.678" v="8119" actId="1076"/>
          <ac:picMkLst>
            <pc:docMk/>
            <pc:sldMk cId="3286996084" sldId="265"/>
            <ac:picMk id="5" creationId="{01457D8E-1E1D-240E-ABB9-49C461BD5F3F}"/>
          </ac:picMkLst>
        </pc:picChg>
      </pc:sldChg>
      <pc:sldChg chg="addSp delSp modSp new mod setBg delDesignElem">
        <pc:chgData name="Maddison Or Maddie McCarthy (2500781)" userId="0a927876-12f3-4187-9678-2d3e525a9a95" providerId="ADAL" clId="{9A8666FA-B9E8-8C43-9798-03CD80385A54}" dt="2025-12-07T22:37:47.105" v="9413" actId="20577"/>
        <pc:sldMkLst>
          <pc:docMk/>
          <pc:sldMk cId="339200031" sldId="266"/>
        </pc:sldMkLst>
        <pc:spChg chg="mod">
          <ac:chgData name="Maddison Or Maddie McCarthy (2500781)" userId="0a927876-12f3-4187-9678-2d3e525a9a95" providerId="ADAL" clId="{9A8666FA-B9E8-8C43-9798-03CD80385A54}" dt="2025-12-07T18:04:12.330" v="7341" actId="1076"/>
          <ac:spMkLst>
            <pc:docMk/>
            <pc:sldMk cId="339200031" sldId="266"/>
            <ac:spMk id="2" creationId="{A2B540B9-2C20-2C73-25DD-9AA63E174B13}"/>
          </ac:spMkLst>
        </pc:spChg>
        <pc:spChg chg="mod">
          <ac:chgData name="Maddison Or Maddie McCarthy (2500781)" userId="0a927876-12f3-4187-9678-2d3e525a9a95" providerId="ADAL" clId="{9A8666FA-B9E8-8C43-9798-03CD80385A54}" dt="2025-12-07T22:37:47.105" v="9413" actId="20577"/>
          <ac:spMkLst>
            <pc:docMk/>
            <pc:sldMk cId="339200031" sldId="266"/>
            <ac:spMk id="3" creationId="{8F7C0C78-EA21-997A-E1B6-368C42FD0C22}"/>
          </ac:spMkLst>
        </pc:spChg>
        <pc:spChg chg="add del">
          <ac:chgData name="Maddison Or Maddie McCarthy (2500781)" userId="0a927876-12f3-4187-9678-2d3e525a9a95" providerId="ADAL" clId="{9A8666FA-B9E8-8C43-9798-03CD80385A54}" dt="2025-12-07T14:47:50.993" v="4711"/>
          <ac:spMkLst>
            <pc:docMk/>
            <pc:sldMk cId="339200031" sldId="266"/>
            <ac:spMk id="8" creationId="{907EF6B7-1338-4443-8C46-6A318D952DFD}"/>
          </ac:spMkLst>
        </pc:spChg>
        <pc:spChg chg="add del">
          <ac:chgData name="Maddison Or Maddie McCarthy (2500781)" userId="0a927876-12f3-4187-9678-2d3e525a9a95" providerId="ADAL" clId="{9A8666FA-B9E8-8C43-9798-03CD80385A54}" dt="2025-12-07T14:47:50.993" v="4711"/>
          <ac:spMkLst>
            <pc:docMk/>
            <pc:sldMk cId="339200031" sldId="266"/>
            <ac:spMk id="10" creationId="{DAAE4CDD-124C-4DCF-9584-B6033B545DD5}"/>
          </ac:spMkLst>
        </pc:spChg>
        <pc:spChg chg="add del">
          <ac:chgData name="Maddison Or Maddie McCarthy (2500781)" userId="0a927876-12f3-4187-9678-2d3e525a9a95" providerId="ADAL" clId="{9A8666FA-B9E8-8C43-9798-03CD80385A54}" dt="2025-12-07T14:47:50.993" v="4711"/>
          <ac:spMkLst>
            <pc:docMk/>
            <pc:sldMk cId="339200031" sldId="266"/>
            <ac:spMk id="12" creationId="{081E4A58-353D-44AE-B2FC-2A74E2E400F7}"/>
          </ac:spMkLst>
        </pc:spChg>
        <pc:picChg chg="add mod">
          <ac:chgData name="Maddison Or Maddie McCarthy (2500781)" userId="0a927876-12f3-4187-9678-2d3e525a9a95" providerId="ADAL" clId="{9A8666FA-B9E8-8C43-9798-03CD80385A54}" dt="2025-12-07T19:35:10.095" v="8244" actId="14100"/>
          <ac:picMkLst>
            <pc:docMk/>
            <pc:sldMk cId="339200031" sldId="266"/>
            <ac:picMk id="4" creationId="{4AC40038-466C-60C8-84AD-E28B030F10FF}"/>
          </ac:picMkLst>
        </pc:picChg>
      </pc:sldChg>
      <pc:sldChg chg="modSp new del">
        <pc:chgData name="Maddison Or Maddie McCarthy (2500781)" userId="0a927876-12f3-4187-9678-2d3e525a9a95" providerId="ADAL" clId="{9A8666FA-B9E8-8C43-9798-03CD80385A54}" dt="2025-12-06T22:14:51.094" v="1063" actId="2696"/>
        <pc:sldMkLst>
          <pc:docMk/>
          <pc:sldMk cId="3194066870" sldId="267"/>
        </pc:sldMkLst>
        <pc:spChg chg="mod">
          <ac:chgData name="Maddison Or Maddie McCarthy (2500781)" userId="0a927876-12f3-4187-9678-2d3e525a9a95" providerId="ADAL" clId="{9A8666FA-B9E8-8C43-9798-03CD80385A54}" dt="2025-12-06T22:14:02.775" v="1053"/>
          <ac:spMkLst>
            <pc:docMk/>
            <pc:sldMk cId="3194066870" sldId="267"/>
            <ac:spMk id="2" creationId="{C89C1ED7-D78E-BC23-B43E-F5DE7C8E1F96}"/>
          </ac:spMkLst>
        </pc:spChg>
        <pc:spChg chg="mod">
          <ac:chgData name="Maddison Or Maddie McCarthy (2500781)" userId="0a927876-12f3-4187-9678-2d3e525a9a95" providerId="ADAL" clId="{9A8666FA-B9E8-8C43-9798-03CD80385A54}" dt="2025-12-06T22:14:02.775" v="1053"/>
          <ac:spMkLst>
            <pc:docMk/>
            <pc:sldMk cId="3194066870" sldId="267"/>
            <ac:spMk id="3" creationId="{92DB15F8-CBEC-4CC5-D945-DCB7CD4F7DBB}"/>
          </ac:spMkLst>
        </pc:spChg>
      </pc:sldChg>
      <pc:sldChg chg="addSp delSp modSp new mod setBg delDesignElem">
        <pc:chgData name="Maddison Or Maddie McCarthy (2500781)" userId="0a927876-12f3-4187-9678-2d3e525a9a95" providerId="ADAL" clId="{9A8666FA-B9E8-8C43-9798-03CD80385A54}" dt="2025-12-07T14:47:50.993" v="4711"/>
        <pc:sldMkLst>
          <pc:docMk/>
          <pc:sldMk cId="2913234099" sldId="268"/>
        </pc:sldMkLst>
        <pc:spChg chg="mod">
          <ac:chgData name="Maddison Or Maddie McCarthy (2500781)" userId="0a927876-12f3-4187-9678-2d3e525a9a95" providerId="ADAL" clId="{9A8666FA-B9E8-8C43-9798-03CD80385A54}" dt="2025-12-06T22:15:18.538" v="1077" actId="1076"/>
          <ac:spMkLst>
            <pc:docMk/>
            <pc:sldMk cId="2913234099" sldId="268"/>
            <ac:spMk id="2" creationId="{9EB9C701-780D-4BEE-D911-DA42FAA46944}"/>
          </ac:spMkLst>
        </pc:spChg>
        <pc:spChg chg="del mod">
          <ac:chgData name="Maddison Or Maddie McCarthy (2500781)" userId="0a927876-12f3-4187-9678-2d3e525a9a95" providerId="ADAL" clId="{9A8666FA-B9E8-8C43-9798-03CD80385A54}" dt="2025-12-06T22:15:12.962" v="1076" actId="478"/>
          <ac:spMkLst>
            <pc:docMk/>
            <pc:sldMk cId="2913234099" sldId="268"/>
            <ac:spMk id="3" creationId="{42C43E93-18C3-8028-14B3-31AF6255669A}"/>
          </ac:spMkLst>
        </pc:spChg>
        <pc:spChg chg="add del">
          <ac:chgData name="Maddison Or Maddie McCarthy (2500781)" userId="0a927876-12f3-4187-9678-2d3e525a9a95" providerId="ADAL" clId="{9A8666FA-B9E8-8C43-9798-03CD80385A54}" dt="2025-12-07T14:47:50.993" v="4711"/>
          <ac:spMkLst>
            <pc:docMk/>
            <pc:sldMk cId="2913234099" sldId="268"/>
            <ac:spMk id="8" creationId="{59EF30C2-29AC-4A0D-BC0A-A679CF113EDD}"/>
          </ac:spMkLst>
        </pc:spChg>
        <pc:spChg chg="add del">
          <ac:chgData name="Maddison Or Maddie McCarthy (2500781)" userId="0a927876-12f3-4187-9678-2d3e525a9a95" providerId="ADAL" clId="{9A8666FA-B9E8-8C43-9798-03CD80385A54}" dt="2025-12-07T14:47:50.993" v="4711"/>
          <ac:spMkLst>
            <pc:docMk/>
            <pc:sldMk cId="2913234099" sldId="268"/>
            <ac:spMk id="10" creationId="{9C682A1A-5B2D-4111-BBD6-620165633E5B}"/>
          </ac:spMkLst>
        </pc:spChg>
        <pc:spChg chg="add del">
          <ac:chgData name="Maddison Or Maddie McCarthy (2500781)" userId="0a927876-12f3-4187-9678-2d3e525a9a95" providerId="ADAL" clId="{9A8666FA-B9E8-8C43-9798-03CD80385A54}" dt="2025-12-07T14:47:50.993" v="4711"/>
          <ac:spMkLst>
            <pc:docMk/>
            <pc:sldMk cId="2913234099" sldId="268"/>
            <ac:spMk id="14" creationId="{A04F1504-431A-4D86-9091-AE7E4B33376B}"/>
          </ac:spMkLst>
        </pc:spChg>
        <pc:spChg chg="add del">
          <ac:chgData name="Maddison Or Maddie McCarthy (2500781)" userId="0a927876-12f3-4187-9678-2d3e525a9a95" providerId="ADAL" clId="{9A8666FA-B9E8-8C43-9798-03CD80385A54}" dt="2025-12-07T14:47:50.993" v="4711"/>
          <ac:spMkLst>
            <pc:docMk/>
            <pc:sldMk cId="2913234099" sldId="268"/>
            <ac:spMk id="16" creationId="{EA804283-B929-4503-802F-4585376E2B42}"/>
          </ac:spMkLst>
        </pc:spChg>
        <pc:spChg chg="add del">
          <ac:chgData name="Maddison Or Maddie McCarthy (2500781)" userId="0a927876-12f3-4187-9678-2d3e525a9a95" providerId="ADAL" clId="{9A8666FA-B9E8-8C43-9798-03CD80385A54}" dt="2025-12-07T14:47:50.993" v="4711"/>
          <ac:spMkLst>
            <pc:docMk/>
            <pc:sldMk cId="2913234099" sldId="268"/>
            <ac:spMk id="18" creationId="{AD3811F5-514E-49A4-B382-673ED228A4CC}"/>
          </ac:spMkLst>
        </pc:spChg>
        <pc:spChg chg="add del">
          <ac:chgData name="Maddison Or Maddie McCarthy (2500781)" userId="0a927876-12f3-4187-9678-2d3e525a9a95" providerId="ADAL" clId="{9A8666FA-B9E8-8C43-9798-03CD80385A54}" dt="2025-12-07T14:47:50.993" v="4711"/>
          <ac:spMkLst>
            <pc:docMk/>
            <pc:sldMk cId="2913234099" sldId="268"/>
            <ac:spMk id="20" creationId="{067AD921-1CEE-4C1B-9AA3-C66D908DDD14}"/>
          </ac:spMkLst>
        </pc:spChg>
        <pc:spChg chg="add del">
          <ac:chgData name="Maddison Or Maddie McCarthy (2500781)" userId="0a927876-12f3-4187-9678-2d3e525a9a95" providerId="ADAL" clId="{9A8666FA-B9E8-8C43-9798-03CD80385A54}" dt="2025-12-07T14:47:50.993" v="4711"/>
          <ac:spMkLst>
            <pc:docMk/>
            <pc:sldMk cId="2913234099" sldId="268"/>
            <ac:spMk id="22" creationId="{C36A08F5-3B56-47C5-A371-9187BE56E1E5}"/>
          </ac:spMkLst>
        </pc:spChg>
        <pc:cxnChg chg="add del">
          <ac:chgData name="Maddison Or Maddie McCarthy (2500781)" userId="0a927876-12f3-4187-9678-2d3e525a9a95" providerId="ADAL" clId="{9A8666FA-B9E8-8C43-9798-03CD80385A54}" dt="2025-12-07T14:47:50.993" v="4711"/>
          <ac:cxnSpMkLst>
            <pc:docMk/>
            <pc:sldMk cId="2913234099" sldId="268"/>
            <ac:cxnSpMk id="12" creationId="{266A0658-1CC4-4B0D-AAB7-A702286AFB03}"/>
          </ac:cxnSpMkLst>
        </pc:cxnChg>
      </pc:sldChg>
      <pc:sldChg chg="addSp delSp modSp new mod setBg delDesignElem">
        <pc:chgData name="Maddison Or Maddie McCarthy (2500781)" userId="0a927876-12f3-4187-9678-2d3e525a9a95" providerId="ADAL" clId="{9A8666FA-B9E8-8C43-9798-03CD80385A54}" dt="2025-12-07T17:30:11.354" v="6489" actId="2"/>
        <pc:sldMkLst>
          <pc:docMk/>
          <pc:sldMk cId="2683801602" sldId="269"/>
        </pc:sldMkLst>
        <pc:spChg chg="mod">
          <ac:chgData name="Maddison Or Maddie McCarthy (2500781)" userId="0a927876-12f3-4187-9678-2d3e525a9a95" providerId="ADAL" clId="{9A8666FA-B9E8-8C43-9798-03CD80385A54}" dt="2025-12-07T14:48:05.337" v="4725" actId="20577"/>
          <ac:spMkLst>
            <pc:docMk/>
            <pc:sldMk cId="2683801602" sldId="269"/>
            <ac:spMk id="2" creationId="{DD50535F-C514-8186-6CEF-B7F574B78B39}"/>
          </ac:spMkLst>
        </pc:spChg>
        <pc:spChg chg="mod">
          <ac:chgData name="Maddison Or Maddie McCarthy (2500781)" userId="0a927876-12f3-4187-9678-2d3e525a9a95" providerId="ADAL" clId="{9A8666FA-B9E8-8C43-9798-03CD80385A54}" dt="2025-12-07T17:30:11.354" v="6489" actId="2"/>
          <ac:spMkLst>
            <pc:docMk/>
            <pc:sldMk cId="2683801602" sldId="269"/>
            <ac:spMk id="3" creationId="{D5D5EADA-BAE6-DF9D-48E7-73A84C7B6BFF}"/>
          </ac:spMkLst>
        </pc:spChg>
        <pc:spChg chg="add del">
          <ac:chgData name="Maddison Or Maddie McCarthy (2500781)" userId="0a927876-12f3-4187-9678-2d3e525a9a95" providerId="ADAL" clId="{9A8666FA-B9E8-8C43-9798-03CD80385A54}" dt="2025-12-07T14:47:50.993" v="4711"/>
          <ac:spMkLst>
            <pc:docMk/>
            <pc:sldMk cId="2683801602" sldId="269"/>
            <ac:spMk id="8" creationId="{389575E1-3389-451A-A5F7-27854C25C599}"/>
          </ac:spMkLst>
        </pc:spChg>
        <pc:spChg chg="add del">
          <ac:chgData name="Maddison Or Maddie McCarthy (2500781)" userId="0a927876-12f3-4187-9678-2d3e525a9a95" providerId="ADAL" clId="{9A8666FA-B9E8-8C43-9798-03CD80385A54}" dt="2025-12-07T14:47:50.993" v="4711"/>
          <ac:spMkLst>
            <pc:docMk/>
            <pc:sldMk cId="2683801602" sldId="269"/>
            <ac:spMk id="10" creationId="{A53CCC5C-D88E-40FB-B30B-23DCDBD01D37}"/>
          </ac:spMkLst>
        </pc:spChg>
        <pc:spChg chg="add del">
          <ac:chgData name="Maddison Or Maddie McCarthy (2500781)" userId="0a927876-12f3-4187-9678-2d3e525a9a95" providerId="ADAL" clId="{9A8666FA-B9E8-8C43-9798-03CD80385A54}" dt="2025-12-07T14:47:50.993" v="4711"/>
          <ac:spMkLst>
            <pc:docMk/>
            <pc:sldMk cId="2683801602" sldId="269"/>
            <ac:spMk id="12" creationId="{081E4A58-353D-44AE-B2FC-2A74E2E400F7}"/>
          </ac:spMkLst>
        </pc:spChg>
      </pc:sldChg>
      <pc:sldChg chg="addSp delSp modSp new mod ord setBg modClrScheme delDesignElem chgLayout">
        <pc:chgData name="Maddison Or Maddie McCarthy (2500781)" userId="0a927876-12f3-4187-9678-2d3e525a9a95" providerId="ADAL" clId="{9A8666FA-B9E8-8C43-9798-03CD80385A54}" dt="2025-12-07T20:12:00.701" v="8572" actId="20577"/>
        <pc:sldMkLst>
          <pc:docMk/>
          <pc:sldMk cId="4229111294" sldId="270"/>
        </pc:sldMkLst>
        <pc:spChg chg="add del mod ord">
          <ac:chgData name="Maddison Or Maddie McCarthy (2500781)" userId="0a927876-12f3-4187-9678-2d3e525a9a95" providerId="ADAL" clId="{9A8666FA-B9E8-8C43-9798-03CD80385A54}" dt="2025-12-07T14:45:01.804" v="4148" actId="700"/>
          <ac:spMkLst>
            <pc:docMk/>
            <pc:sldMk cId="4229111294" sldId="270"/>
            <ac:spMk id="2" creationId="{0B1BF212-0673-CDC6-EB8B-B8A2CB5E91F0}"/>
          </ac:spMkLst>
        </pc:spChg>
        <pc:spChg chg="add del mod ord">
          <ac:chgData name="Maddison Or Maddie McCarthy (2500781)" userId="0a927876-12f3-4187-9678-2d3e525a9a95" providerId="ADAL" clId="{9A8666FA-B9E8-8C43-9798-03CD80385A54}" dt="2025-12-07T14:45:01.804" v="4148" actId="700"/>
          <ac:spMkLst>
            <pc:docMk/>
            <pc:sldMk cId="4229111294" sldId="270"/>
            <ac:spMk id="3" creationId="{6356F782-1AE5-6D31-8402-2C741E43662D}"/>
          </ac:spMkLst>
        </pc:spChg>
        <pc:spChg chg="add del mod ord">
          <ac:chgData name="Maddison Or Maddie McCarthy (2500781)" userId="0a927876-12f3-4187-9678-2d3e525a9a95" providerId="ADAL" clId="{9A8666FA-B9E8-8C43-9798-03CD80385A54}" dt="2025-12-07T14:44:26.376" v="4127" actId="700"/>
          <ac:spMkLst>
            <pc:docMk/>
            <pc:sldMk cId="4229111294" sldId="270"/>
            <ac:spMk id="4" creationId="{D0312597-10B7-71ED-0338-0C5D7779E6C5}"/>
          </ac:spMkLst>
        </pc:spChg>
        <pc:spChg chg="add del mod ord">
          <ac:chgData name="Maddison Or Maddie McCarthy (2500781)" userId="0a927876-12f3-4187-9678-2d3e525a9a95" providerId="ADAL" clId="{9A8666FA-B9E8-8C43-9798-03CD80385A54}" dt="2025-12-07T14:44:26.376" v="4127" actId="700"/>
          <ac:spMkLst>
            <pc:docMk/>
            <pc:sldMk cId="4229111294" sldId="270"/>
            <ac:spMk id="5" creationId="{D45ED6FD-7A0F-66EC-34B4-973316DD0140}"/>
          </ac:spMkLst>
        </pc:spChg>
        <pc:spChg chg="add mod ord">
          <ac:chgData name="Maddison Or Maddie McCarthy (2500781)" userId="0a927876-12f3-4187-9678-2d3e525a9a95" providerId="ADAL" clId="{9A8666FA-B9E8-8C43-9798-03CD80385A54}" dt="2025-12-07T14:47:53.652" v="4712" actId="26606"/>
          <ac:spMkLst>
            <pc:docMk/>
            <pc:sldMk cId="4229111294" sldId="270"/>
            <ac:spMk id="6" creationId="{AFA33900-F40B-25B1-8B9B-57AAD0170C7C}"/>
          </ac:spMkLst>
        </pc:spChg>
        <pc:spChg chg="add mod ord">
          <ac:chgData name="Maddison Or Maddie McCarthy (2500781)" userId="0a927876-12f3-4187-9678-2d3e525a9a95" providerId="ADAL" clId="{9A8666FA-B9E8-8C43-9798-03CD80385A54}" dt="2025-12-07T20:12:00.701" v="8572" actId="20577"/>
          <ac:spMkLst>
            <pc:docMk/>
            <pc:sldMk cId="4229111294" sldId="270"/>
            <ac:spMk id="7" creationId="{9F8DBEEC-9986-20C7-EDAB-DBFB0C6341EB}"/>
          </ac:spMkLst>
        </pc:spChg>
        <pc:spChg chg="add del">
          <ac:chgData name="Maddison Or Maddie McCarthy (2500781)" userId="0a927876-12f3-4187-9678-2d3e525a9a95" providerId="ADAL" clId="{9A8666FA-B9E8-8C43-9798-03CD80385A54}" dt="2025-12-07T14:44:27.087" v="4128" actId="26606"/>
          <ac:spMkLst>
            <pc:docMk/>
            <pc:sldMk cId="4229111294" sldId="270"/>
            <ac:spMk id="8" creationId="{1ACA2EA0-FFD3-42EC-9406-B595015ED96E}"/>
          </ac:spMkLst>
        </pc:spChg>
        <pc:spChg chg="add">
          <ac:chgData name="Maddison Or Maddie McCarthy (2500781)" userId="0a927876-12f3-4187-9678-2d3e525a9a95" providerId="ADAL" clId="{9A8666FA-B9E8-8C43-9798-03CD80385A54}" dt="2025-12-07T14:47:53.652" v="4712" actId="26606"/>
          <ac:spMkLst>
            <pc:docMk/>
            <pc:sldMk cId="4229111294" sldId="270"/>
            <ac:spMk id="9" creationId="{389575E1-3389-451A-A5F7-27854C25C599}"/>
          </ac:spMkLst>
        </pc:spChg>
        <pc:spChg chg="add del">
          <ac:chgData name="Maddison Or Maddie McCarthy (2500781)" userId="0a927876-12f3-4187-9678-2d3e525a9a95" providerId="ADAL" clId="{9A8666FA-B9E8-8C43-9798-03CD80385A54}" dt="2025-12-07T14:44:27.087" v="4128" actId="26606"/>
          <ac:spMkLst>
            <pc:docMk/>
            <pc:sldMk cId="4229111294" sldId="270"/>
            <ac:spMk id="10" creationId="{D5288BCE-665C-472A-8C43-664BCFA31E43}"/>
          </ac:spMkLst>
        </pc:spChg>
        <pc:spChg chg="add del">
          <ac:chgData name="Maddison Or Maddie McCarthy (2500781)" userId="0a927876-12f3-4187-9678-2d3e525a9a95" providerId="ADAL" clId="{9A8666FA-B9E8-8C43-9798-03CD80385A54}" dt="2025-12-07T14:44:27.087" v="4128" actId="26606"/>
          <ac:spMkLst>
            <pc:docMk/>
            <pc:sldMk cId="4229111294" sldId="270"/>
            <ac:spMk id="12" creationId="{46C57131-53A7-4C1A-BEA8-25F06A06AD29}"/>
          </ac:spMkLst>
        </pc:spChg>
        <pc:spChg chg="add">
          <ac:chgData name="Maddison Or Maddie McCarthy (2500781)" userId="0a927876-12f3-4187-9678-2d3e525a9a95" providerId="ADAL" clId="{9A8666FA-B9E8-8C43-9798-03CD80385A54}" dt="2025-12-07T14:47:53.652" v="4712" actId="26606"/>
          <ac:spMkLst>
            <pc:docMk/>
            <pc:sldMk cId="4229111294" sldId="270"/>
            <ac:spMk id="14" creationId="{A53CCC5C-D88E-40FB-B30B-23DCDBD01D37}"/>
          </ac:spMkLst>
        </pc:spChg>
        <pc:spChg chg="add">
          <ac:chgData name="Maddison Or Maddie McCarthy (2500781)" userId="0a927876-12f3-4187-9678-2d3e525a9a95" providerId="ADAL" clId="{9A8666FA-B9E8-8C43-9798-03CD80385A54}" dt="2025-12-07T14:47:53.652" v="4712" actId="26606"/>
          <ac:spMkLst>
            <pc:docMk/>
            <pc:sldMk cId="4229111294" sldId="270"/>
            <ac:spMk id="16" creationId="{081E4A58-353D-44AE-B2FC-2A74E2E400F7}"/>
          </ac:spMkLst>
        </pc:spChg>
      </pc:sldChg>
      <pc:sldChg chg="new del">
        <pc:chgData name="Maddison Or Maddie McCarthy (2500781)" userId="0a927876-12f3-4187-9678-2d3e525a9a95" providerId="ADAL" clId="{9A8666FA-B9E8-8C43-9798-03CD80385A54}" dt="2025-12-07T22:28:25.051" v="9268" actId="2696"/>
        <pc:sldMkLst>
          <pc:docMk/>
          <pc:sldMk cId="250539805" sldId="271"/>
        </pc:sldMkLst>
      </pc:sldChg>
      <pc:sldChg chg="addSp modSp new mod">
        <pc:chgData name="Maddison Or Maddie McCarthy (2500781)" userId="0a927876-12f3-4187-9678-2d3e525a9a95" providerId="ADAL" clId="{9A8666FA-B9E8-8C43-9798-03CD80385A54}" dt="2025-12-07T21:40:26.847" v="9122" actId="14100"/>
        <pc:sldMkLst>
          <pc:docMk/>
          <pc:sldMk cId="711634588" sldId="272"/>
        </pc:sldMkLst>
        <pc:picChg chg="add mod">
          <ac:chgData name="Maddison Or Maddie McCarthy (2500781)" userId="0a927876-12f3-4187-9678-2d3e525a9a95" providerId="ADAL" clId="{9A8666FA-B9E8-8C43-9798-03CD80385A54}" dt="2025-12-07T21:40:26.847" v="9122" actId="14100"/>
          <ac:picMkLst>
            <pc:docMk/>
            <pc:sldMk cId="711634588" sldId="272"/>
            <ac:picMk id="5" creationId="{54E3F84E-38B1-5502-77FD-D349A437BF61}"/>
          </ac:picMkLst>
        </pc:picChg>
      </pc:sldChg>
      <pc:sldChg chg="addSp modSp new mod">
        <pc:chgData name="Maddison Or Maddie McCarthy (2500781)" userId="0a927876-12f3-4187-9678-2d3e525a9a95" providerId="ADAL" clId="{9A8666FA-B9E8-8C43-9798-03CD80385A54}" dt="2025-12-07T22:33:59.379" v="9347" actId="255"/>
        <pc:sldMkLst>
          <pc:docMk/>
          <pc:sldMk cId="4215816493" sldId="273"/>
        </pc:sldMkLst>
        <pc:spChg chg="mod">
          <ac:chgData name="Maddison Or Maddie McCarthy (2500781)" userId="0a927876-12f3-4187-9678-2d3e525a9a95" providerId="ADAL" clId="{9A8666FA-B9E8-8C43-9798-03CD80385A54}" dt="2025-12-07T22:33:33.046" v="9341" actId="1076"/>
          <ac:spMkLst>
            <pc:docMk/>
            <pc:sldMk cId="4215816493" sldId="273"/>
            <ac:spMk id="2" creationId="{B9FB2D3D-D2E7-CD18-CC9E-51DF786CF827}"/>
          </ac:spMkLst>
        </pc:spChg>
        <pc:spChg chg="mod">
          <ac:chgData name="Maddison Or Maddie McCarthy (2500781)" userId="0a927876-12f3-4187-9678-2d3e525a9a95" providerId="ADAL" clId="{9A8666FA-B9E8-8C43-9798-03CD80385A54}" dt="2025-12-07T22:33:35.835" v="9342" actId="1076"/>
          <ac:spMkLst>
            <pc:docMk/>
            <pc:sldMk cId="4215816493" sldId="273"/>
            <ac:spMk id="3" creationId="{8E8B58CD-64E4-83E2-B2E7-B78850FFC13E}"/>
          </ac:spMkLst>
        </pc:spChg>
        <pc:spChg chg="add mod">
          <ac:chgData name="Maddison Or Maddie McCarthy (2500781)" userId="0a927876-12f3-4187-9678-2d3e525a9a95" providerId="ADAL" clId="{9A8666FA-B9E8-8C43-9798-03CD80385A54}" dt="2025-12-07T22:33:59.379" v="9347" actId="255"/>
          <ac:spMkLst>
            <pc:docMk/>
            <pc:sldMk cId="4215816493" sldId="273"/>
            <ac:spMk id="4" creationId="{1BF11848-E29D-3C4F-813D-70FDA35A65CC}"/>
          </ac:spMkLst>
        </pc:spChg>
      </pc:sldChg>
      <pc:sldChg chg="delSp modSp new del mod">
        <pc:chgData name="Maddison Or Maddie McCarthy (2500781)" userId="0a927876-12f3-4187-9678-2d3e525a9a95" providerId="ADAL" clId="{9A8666FA-B9E8-8C43-9798-03CD80385A54}" dt="2025-12-07T22:34:22.679" v="9348" actId="2696"/>
        <pc:sldMkLst>
          <pc:docMk/>
          <pc:sldMk cId="3404433395" sldId="274"/>
        </pc:sldMkLst>
        <pc:spChg chg="del">
          <ac:chgData name="Maddison Or Maddie McCarthy (2500781)" userId="0a927876-12f3-4187-9678-2d3e525a9a95" providerId="ADAL" clId="{9A8666FA-B9E8-8C43-9798-03CD80385A54}" dt="2025-12-07T22:32:21.076" v="9328" actId="478"/>
          <ac:spMkLst>
            <pc:docMk/>
            <pc:sldMk cId="3404433395" sldId="274"/>
            <ac:spMk id="2" creationId="{7B4D17F6-B1C5-F4C3-77A5-D4D5B06EA7CE}"/>
          </ac:spMkLst>
        </pc:spChg>
        <pc:spChg chg="mod">
          <ac:chgData name="Maddison Or Maddie McCarthy (2500781)" userId="0a927876-12f3-4187-9678-2d3e525a9a95" providerId="ADAL" clId="{9A8666FA-B9E8-8C43-9798-03CD80385A54}" dt="2025-12-07T22:32:24.231" v="9329" actId="1076"/>
          <ac:spMkLst>
            <pc:docMk/>
            <pc:sldMk cId="3404433395" sldId="274"/>
            <ac:spMk id="3" creationId="{02D4155E-6440-72EF-5B62-D4BCAB866B9F}"/>
          </ac:spMkLst>
        </pc:spChg>
      </pc:sldChg>
      <pc:sldChg chg="delSp modSp new mod">
        <pc:chgData name="Maddison Or Maddie McCarthy (2500781)" userId="0a927876-12f3-4187-9678-2d3e525a9a95" providerId="ADAL" clId="{9A8666FA-B9E8-8C43-9798-03CD80385A54}" dt="2025-12-07T22:32:11.457" v="9325" actId="27636"/>
        <pc:sldMkLst>
          <pc:docMk/>
          <pc:sldMk cId="2030697004" sldId="275"/>
        </pc:sldMkLst>
        <pc:spChg chg="del">
          <ac:chgData name="Maddison Or Maddie McCarthy (2500781)" userId="0a927876-12f3-4187-9678-2d3e525a9a95" providerId="ADAL" clId="{9A8666FA-B9E8-8C43-9798-03CD80385A54}" dt="2025-12-07T22:31:21.522" v="9294" actId="478"/>
          <ac:spMkLst>
            <pc:docMk/>
            <pc:sldMk cId="2030697004" sldId="275"/>
            <ac:spMk id="2" creationId="{62F1BA27-1E00-B7AE-6AA5-F5F7C7AAB342}"/>
          </ac:spMkLst>
        </pc:spChg>
        <pc:spChg chg="mod">
          <ac:chgData name="Maddison Or Maddie McCarthy (2500781)" userId="0a927876-12f3-4187-9678-2d3e525a9a95" providerId="ADAL" clId="{9A8666FA-B9E8-8C43-9798-03CD80385A54}" dt="2025-12-07T22:32:11.457" v="9325" actId="27636"/>
          <ac:spMkLst>
            <pc:docMk/>
            <pc:sldMk cId="2030697004" sldId="275"/>
            <ac:spMk id="3" creationId="{C5198CB1-0A2F-34CD-E0D5-C2C58ACABCE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85DEC4-86E0-452E-8210-B4A1B1834C81}"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0BD6BA6-AFEC-4C86-8AC6-20BAE5E754EE}">
      <dgm:prSet/>
      <dgm:spPr/>
      <dgm:t>
        <a:bodyPr/>
        <a:lstStyle/>
        <a:p>
          <a:r>
            <a:rPr lang="en-US" dirty="0"/>
            <a:t>2023-More than 5000 drug related deaths recorded, which is the highest recording ever (ONS, 2024).</a:t>
          </a:r>
        </a:p>
      </dgm:t>
    </dgm:pt>
    <dgm:pt modelId="{DCC8413D-16FA-4831-8FAD-EA15DD201CD8}" type="parTrans" cxnId="{F99C2F98-82A3-45DB-B73B-2472929325FA}">
      <dgm:prSet/>
      <dgm:spPr/>
      <dgm:t>
        <a:bodyPr/>
        <a:lstStyle/>
        <a:p>
          <a:endParaRPr lang="en-US"/>
        </a:p>
      </dgm:t>
    </dgm:pt>
    <dgm:pt modelId="{4CA900B9-B1CB-4F77-B686-419FDDBD1A1A}" type="sibTrans" cxnId="{F99C2F98-82A3-45DB-B73B-2472929325FA}">
      <dgm:prSet/>
      <dgm:spPr/>
      <dgm:t>
        <a:bodyPr/>
        <a:lstStyle/>
        <a:p>
          <a:endParaRPr lang="en-US"/>
        </a:p>
      </dgm:t>
    </dgm:pt>
    <dgm:pt modelId="{483C0310-16EE-4D47-9D61-921A11FE0E33}">
      <dgm:prSet/>
      <dgm:spPr/>
      <dgm:t>
        <a:bodyPr/>
        <a:lstStyle/>
        <a:p>
          <a:r>
            <a:rPr lang="en-US" dirty="0"/>
            <a:t>The Royal College of Physicians (RCP, 2024) suggest a health led approach can reduce avoidable deaths.</a:t>
          </a:r>
        </a:p>
      </dgm:t>
    </dgm:pt>
    <dgm:pt modelId="{DBC857BD-6AC0-482F-A01C-A29AACC1193D}" type="sibTrans" cxnId="{A5D53B02-AABC-4A5F-9BAF-7865F4ADB465}">
      <dgm:prSet/>
      <dgm:spPr/>
      <dgm:t>
        <a:bodyPr/>
        <a:lstStyle/>
        <a:p>
          <a:endParaRPr lang="en-US"/>
        </a:p>
      </dgm:t>
    </dgm:pt>
    <dgm:pt modelId="{76D3EC8D-D0A0-425C-9A52-87838C3834C2}" type="parTrans" cxnId="{A5D53B02-AABC-4A5F-9BAF-7865F4ADB465}">
      <dgm:prSet/>
      <dgm:spPr/>
      <dgm:t>
        <a:bodyPr/>
        <a:lstStyle/>
        <a:p>
          <a:endParaRPr lang="en-US"/>
        </a:p>
      </dgm:t>
    </dgm:pt>
    <dgm:pt modelId="{1D4EBFCD-1FC8-4B3B-ADF2-9A0C2568029F}">
      <dgm:prSet/>
      <dgm:spPr/>
      <dgm:t>
        <a:bodyPr/>
        <a:lstStyle/>
        <a:p>
          <a:r>
            <a:rPr lang="en-US" dirty="0"/>
            <a:t>Drug science (2023) suggests that the UK's current punitive policy does not prevent drug use and  can in fact produce wide ranging harms including stigma, overdose, trauma, unemployment and reduced access to health care.</a:t>
          </a:r>
        </a:p>
      </dgm:t>
    </dgm:pt>
    <dgm:pt modelId="{C9AF0FC0-1ED1-479E-9FCF-ADBD01488B95}" type="sibTrans" cxnId="{4BA9F337-1BFF-413B-A10A-C470E1E3F436}">
      <dgm:prSet/>
      <dgm:spPr/>
      <dgm:t>
        <a:bodyPr/>
        <a:lstStyle/>
        <a:p>
          <a:endParaRPr lang="en-US"/>
        </a:p>
      </dgm:t>
    </dgm:pt>
    <dgm:pt modelId="{C30997E4-3BDD-48E1-B921-6715A421877F}" type="parTrans" cxnId="{4BA9F337-1BFF-413B-A10A-C470E1E3F436}">
      <dgm:prSet/>
      <dgm:spPr/>
      <dgm:t>
        <a:bodyPr/>
        <a:lstStyle/>
        <a:p>
          <a:endParaRPr lang="en-US"/>
        </a:p>
      </dgm:t>
    </dgm:pt>
    <dgm:pt modelId="{3EC0BFBF-2B95-4588-996F-EA7E9E0D1E41}">
      <dgm:prSet/>
      <dgm:spPr/>
      <dgm:t>
        <a:bodyPr/>
        <a:lstStyle/>
        <a:p>
          <a:r>
            <a:rPr lang="en-US" dirty="0"/>
            <a:t>The UK government relies primarily on Criminal Justice responses.</a:t>
          </a:r>
        </a:p>
      </dgm:t>
    </dgm:pt>
    <dgm:pt modelId="{6B2E2186-F83B-46F2-B173-765AB0FCC1EF}" type="sibTrans" cxnId="{C3094314-1413-4946-A1A2-A47E326BFA5B}">
      <dgm:prSet/>
      <dgm:spPr/>
      <dgm:t>
        <a:bodyPr/>
        <a:lstStyle/>
        <a:p>
          <a:endParaRPr lang="en-US"/>
        </a:p>
      </dgm:t>
    </dgm:pt>
    <dgm:pt modelId="{DBE6F326-BC63-42B0-8CE6-0BCBA383D7CA}" type="parTrans" cxnId="{C3094314-1413-4946-A1A2-A47E326BFA5B}">
      <dgm:prSet/>
      <dgm:spPr/>
      <dgm:t>
        <a:bodyPr/>
        <a:lstStyle/>
        <a:p>
          <a:endParaRPr lang="en-US"/>
        </a:p>
      </dgm:t>
    </dgm:pt>
    <dgm:pt modelId="{8455C8A7-5896-ED44-9641-E6A3E90AF156}" type="pres">
      <dgm:prSet presAssocID="{0685DEC4-86E0-452E-8210-B4A1B1834C81}" presName="matrix" presStyleCnt="0">
        <dgm:presLayoutVars>
          <dgm:chMax val="1"/>
          <dgm:dir/>
          <dgm:resizeHandles val="exact"/>
        </dgm:presLayoutVars>
      </dgm:prSet>
      <dgm:spPr/>
    </dgm:pt>
    <dgm:pt modelId="{7E5AACA7-0F88-FB41-9F69-3627943DAAC3}" type="pres">
      <dgm:prSet presAssocID="{0685DEC4-86E0-452E-8210-B4A1B1834C81}" presName="diamond" presStyleLbl="bgShp" presStyleIdx="0" presStyleCnt="1"/>
      <dgm:spPr/>
    </dgm:pt>
    <dgm:pt modelId="{42B998C8-E095-6D45-A290-2CFBFEE2037C}" type="pres">
      <dgm:prSet presAssocID="{0685DEC4-86E0-452E-8210-B4A1B1834C81}" presName="quad1" presStyleLbl="node1" presStyleIdx="0" presStyleCnt="4" custScaleY="104847">
        <dgm:presLayoutVars>
          <dgm:chMax val="0"/>
          <dgm:chPref val="0"/>
          <dgm:bulletEnabled val="1"/>
        </dgm:presLayoutVars>
      </dgm:prSet>
      <dgm:spPr/>
    </dgm:pt>
    <dgm:pt modelId="{D1FD83DE-74BA-7E44-8CD0-1E5FABFC5837}" type="pres">
      <dgm:prSet presAssocID="{0685DEC4-86E0-452E-8210-B4A1B1834C81}" presName="quad2" presStyleLbl="node1" presStyleIdx="1" presStyleCnt="4">
        <dgm:presLayoutVars>
          <dgm:chMax val="0"/>
          <dgm:chPref val="0"/>
          <dgm:bulletEnabled val="1"/>
        </dgm:presLayoutVars>
      </dgm:prSet>
      <dgm:spPr/>
    </dgm:pt>
    <dgm:pt modelId="{A9B5774F-3D9A-4040-A6B4-52F80AC93EC4}" type="pres">
      <dgm:prSet presAssocID="{0685DEC4-86E0-452E-8210-B4A1B1834C81}" presName="quad3" presStyleLbl="node1" presStyleIdx="2" presStyleCnt="4">
        <dgm:presLayoutVars>
          <dgm:chMax val="0"/>
          <dgm:chPref val="0"/>
          <dgm:bulletEnabled val="1"/>
        </dgm:presLayoutVars>
      </dgm:prSet>
      <dgm:spPr/>
    </dgm:pt>
    <dgm:pt modelId="{A703EB0B-577B-1B42-9E1C-7068E425522D}" type="pres">
      <dgm:prSet presAssocID="{0685DEC4-86E0-452E-8210-B4A1B1834C81}" presName="quad4" presStyleLbl="node1" presStyleIdx="3" presStyleCnt="4">
        <dgm:presLayoutVars>
          <dgm:chMax val="0"/>
          <dgm:chPref val="0"/>
          <dgm:bulletEnabled val="1"/>
        </dgm:presLayoutVars>
      </dgm:prSet>
      <dgm:spPr/>
    </dgm:pt>
  </dgm:ptLst>
  <dgm:cxnLst>
    <dgm:cxn modelId="{A5D53B02-AABC-4A5F-9BAF-7865F4ADB465}" srcId="{0685DEC4-86E0-452E-8210-B4A1B1834C81}" destId="{483C0310-16EE-4D47-9D61-921A11FE0E33}" srcOrd="3" destOrd="0" parTransId="{76D3EC8D-D0A0-425C-9A52-87838C3834C2}" sibTransId="{DBC857BD-6AC0-482F-A01C-A29AACC1193D}"/>
    <dgm:cxn modelId="{C9B89A0B-3A4D-C44E-B882-97599EB05D98}" type="presOf" srcId="{80BD6BA6-AFEC-4C86-8AC6-20BAE5E754EE}" destId="{42B998C8-E095-6D45-A290-2CFBFEE2037C}" srcOrd="0" destOrd="0" presId="urn:microsoft.com/office/officeart/2005/8/layout/matrix3"/>
    <dgm:cxn modelId="{CB6A1013-6CBD-7140-9FED-83A314AC5BAF}" type="presOf" srcId="{1D4EBFCD-1FC8-4B3B-ADF2-9A0C2568029F}" destId="{A9B5774F-3D9A-4040-A6B4-52F80AC93EC4}" srcOrd="0" destOrd="0" presId="urn:microsoft.com/office/officeart/2005/8/layout/matrix3"/>
    <dgm:cxn modelId="{C3094314-1413-4946-A1A2-A47E326BFA5B}" srcId="{0685DEC4-86E0-452E-8210-B4A1B1834C81}" destId="{3EC0BFBF-2B95-4588-996F-EA7E9E0D1E41}" srcOrd="1" destOrd="0" parTransId="{DBE6F326-BC63-42B0-8CE6-0BCBA383D7CA}" sibTransId="{6B2E2186-F83B-46F2-B173-765AB0FCC1EF}"/>
    <dgm:cxn modelId="{3B75D727-97CA-524B-9B2F-FE83F0EE2DCC}" type="presOf" srcId="{0685DEC4-86E0-452E-8210-B4A1B1834C81}" destId="{8455C8A7-5896-ED44-9641-E6A3E90AF156}" srcOrd="0" destOrd="0" presId="urn:microsoft.com/office/officeart/2005/8/layout/matrix3"/>
    <dgm:cxn modelId="{4BA9F337-1BFF-413B-A10A-C470E1E3F436}" srcId="{0685DEC4-86E0-452E-8210-B4A1B1834C81}" destId="{1D4EBFCD-1FC8-4B3B-ADF2-9A0C2568029F}" srcOrd="2" destOrd="0" parTransId="{C30997E4-3BDD-48E1-B921-6715A421877F}" sibTransId="{C9AF0FC0-1ED1-479E-9FCF-ADBD01488B95}"/>
    <dgm:cxn modelId="{36D5677A-3775-9644-8628-44CDA0BF9E95}" type="presOf" srcId="{483C0310-16EE-4D47-9D61-921A11FE0E33}" destId="{A703EB0B-577B-1B42-9E1C-7068E425522D}" srcOrd="0" destOrd="0" presId="urn:microsoft.com/office/officeart/2005/8/layout/matrix3"/>
    <dgm:cxn modelId="{F99C2F98-82A3-45DB-B73B-2472929325FA}" srcId="{0685DEC4-86E0-452E-8210-B4A1B1834C81}" destId="{80BD6BA6-AFEC-4C86-8AC6-20BAE5E754EE}" srcOrd="0" destOrd="0" parTransId="{DCC8413D-16FA-4831-8FAD-EA15DD201CD8}" sibTransId="{4CA900B9-B1CB-4F77-B686-419FDDBD1A1A}"/>
    <dgm:cxn modelId="{CFCA36FE-5EFD-1048-BFF2-30D0E110D526}" type="presOf" srcId="{3EC0BFBF-2B95-4588-996F-EA7E9E0D1E41}" destId="{D1FD83DE-74BA-7E44-8CD0-1E5FABFC5837}" srcOrd="0" destOrd="0" presId="urn:microsoft.com/office/officeart/2005/8/layout/matrix3"/>
    <dgm:cxn modelId="{D593434F-CBEE-C544-B16A-2663A76B3DF5}" type="presParOf" srcId="{8455C8A7-5896-ED44-9641-E6A3E90AF156}" destId="{7E5AACA7-0F88-FB41-9F69-3627943DAAC3}" srcOrd="0" destOrd="0" presId="urn:microsoft.com/office/officeart/2005/8/layout/matrix3"/>
    <dgm:cxn modelId="{858D25D6-B6BB-BB48-AC6A-1D64EE020C1B}" type="presParOf" srcId="{8455C8A7-5896-ED44-9641-E6A3E90AF156}" destId="{42B998C8-E095-6D45-A290-2CFBFEE2037C}" srcOrd="1" destOrd="0" presId="urn:microsoft.com/office/officeart/2005/8/layout/matrix3"/>
    <dgm:cxn modelId="{5C722FF4-D19B-6F41-AD1B-612C81555C5B}" type="presParOf" srcId="{8455C8A7-5896-ED44-9641-E6A3E90AF156}" destId="{D1FD83DE-74BA-7E44-8CD0-1E5FABFC5837}" srcOrd="2" destOrd="0" presId="urn:microsoft.com/office/officeart/2005/8/layout/matrix3"/>
    <dgm:cxn modelId="{4DC25A54-0EA9-6A49-A00E-69E170CD3CB2}" type="presParOf" srcId="{8455C8A7-5896-ED44-9641-E6A3E90AF156}" destId="{A9B5774F-3D9A-4040-A6B4-52F80AC93EC4}" srcOrd="3" destOrd="0" presId="urn:microsoft.com/office/officeart/2005/8/layout/matrix3"/>
    <dgm:cxn modelId="{FB884DA6-157F-D945-9891-3849D0070B5C}" type="presParOf" srcId="{8455C8A7-5896-ED44-9641-E6A3E90AF156}" destId="{A703EB0B-577B-1B42-9E1C-7068E425522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AACA7-0F88-FB41-9F69-3627943DAAC3}">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998C8-E095-6D45-A290-2CFBFEE2037C}">
      <dsp:nvSpPr>
        <dsp:cNvPr id="0" name=""/>
        <dsp:cNvSpPr/>
      </dsp:nvSpPr>
      <dsp:spPr>
        <a:xfrm>
          <a:off x="1208118" y="473607"/>
          <a:ext cx="2159094" cy="22637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2023-More than 5000 drug related deaths recorded, which is the highest recording ever (ONS, 2024).</a:t>
          </a:r>
        </a:p>
      </dsp:txBody>
      <dsp:txXfrm>
        <a:off x="1313516" y="579005"/>
        <a:ext cx="1948298" cy="2052950"/>
      </dsp:txXfrm>
    </dsp:sp>
    <dsp:sp modelId="{D1FD83DE-74BA-7E44-8CD0-1E5FABFC5837}">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UK government relies primarily on Criminal Justice responses.</a:t>
          </a:r>
        </a:p>
      </dsp:txBody>
      <dsp:txXfrm>
        <a:off x="3638696" y="631331"/>
        <a:ext cx="1948298" cy="1948298"/>
      </dsp:txXfrm>
    </dsp:sp>
    <dsp:sp modelId="{A9B5774F-3D9A-4040-A6B4-52F80AC93EC4}">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Drug science (2023) suggests that the UK's current punitive policy does not prevent drug use and  can in fact produce wide ranging harms including stigma, overdose, trauma, unemployment and reduced access to health care.</a:t>
          </a:r>
        </a:p>
      </dsp:txBody>
      <dsp:txXfrm>
        <a:off x="1313516" y="2956510"/>
        <a:ext cx="1948298" cy="1948298"/>
      </dsp:txXfrm>
    </dsp:sp>
    <dsp:sp modelId="{A703EB0B-577B-1B42-9E1C-7068E425522D}">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Royal College of Physicians (RCP, 2024) suggest a health led approach can reduce avoidable deaths.</a:t>
          </a:r>
        </a:p>
      </dsp:txBody>
      <dsp:txXfrm>
        <a:off x="3638696" y="2956510"/>
        <a:ext cx="1948298" cy="194829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BC929-91BD-DB4E-9F5E-38DB0B8635C8}" type="datetimeFigureOut">
              <a:rPr lang="en-US" smtClean="0"/>
              <a:t>12/6/25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2F89F-23B6-374F-A849-A3F294DCEE3A}" type="slidenum">
              <a:rPr lang="en-US" smtClean="0"/>
              <a:t>‹#›</a:t>
            </a:fld>
            <a:endParaRPr lang="en-US" dirty="0"/>
          </a:p>
        </p:txBody>
      </p:sp>
    </p:spTree>
    <p:extLst>
      <p:ext uri="{BB962C8B-B14F-4D97-AF65-F5344CB8AC3E}">
        <p14:creationId xmlns:p14="http://schemas.microsoft.com/office/powerpoint/2010/main" val="2030939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02F89F-23B6-374F-A849-A3F294DCEE3A}" type="slidenum">
              <a:rPr lang="en-US" smtClean="0"/>
              <a:t>14</a:t>
            </a:fld>
            <a:endParaRPr lang="en-US" dirty="0"/>
          </a:p>
        </p:txBody>
      </p:sp>
    </p:spTree>
    <p:extLst>
      <p:ext uri="{BB962C8B-B14F-4D97-AF65-F5344CB8AC3E}">
        <p14:creationId xmlns:p14="http://schemas.microsoft.com/office/powerpoint/2010/main" val="1433294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F8761-E362-6F6C-01EF-090BC74A6B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C71C9D-89D1-0204-BD05-B357DA2881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1B79823-1A61-8BAA-3ED1-CA912218D00D}"/>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5" name="Footer Placeholder 4">
            <a:extLst>
              <a:ext uri="{FF2B5EF4-FFF2-40B4-BE49-F238E27FC236}">
                <a16:creationId xmlns:a16="http://schemas.microsoft.com/office/drawing/2014/main" id="{2FB5022E-C31A-AA96-8E21-46A403074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34C5536-9293-DB1B-1909-F8A29D41DDB7}"/>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4050486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12EFF-44F4-B479-36A9-E96EFF2D3C5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44722E-37FF-F7B3-C0E2-094BF99A3D9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52D76D-406D-C553-E940-816F154EEE95}"/>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5" name="Footer Placeholder 4">
            <a:extLst>
              <a:ext uri="{FF2B5EF4-FFF2-40B4-BE49-F238E27FC236}">
                <a16:creationId xmlns:a16="http://schemas.microsoft.com/office/drawing/2014/main" id="{329C96F9-7678-9EFB-D65E-C2D6570E6E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328F76-DE0F-9F20-12D4-270E02ED8A06}"/>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817049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F6942-240F-CBDE-2541-5E05B331C2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583B054-AB1D-9AF8-4F38-2E4AE855B3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CF3755-7E77-365B-A12E-501F9BEA6B57}"/>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5" name="Footer Placeholder 4">
            <a:extLst>
              <a:ext uri="{FF2B5EF4-FFF2-40B4-BE49-F238E27FC236}">
                <a16:creationId xmlns:a16="http://schemas.microsoft.com/office/drawing/2014/main" id="{CBDDB548-BF0B-E41D-5CB4-E2EE565EDBF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4BDE2D-FF3E-96E2-EAE0-4946829E920C}"/>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1792989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9F268-CDC4-FCC6-B2AA-511C5440E7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6A952D9-C1F0-767D-B4AA-8EF36258FC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80C5A14-3891-D136-ECD9-A2FC08CC57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A952B3A-C5AE-E972-11CB-2A1F8C34B43B}"/>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6" name="Footer Placeholder 5">
            <a:extLst>
              <a:ext uri="{FF2B5EF4-FFF2-40B4-BE49-F238E27FC236}">
                <a16:creationId xmlns:a16="http://schemas.microsoft.com/office/drawing/2014/main" id="{112B1F1F-BA92-0C4D-84AE-F1FA010B56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B03D10-B06E-E92A-272C-C19911A65F37}"/>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653131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26B2-7D59-20E9-426E-69E2751178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62CEAB-3CE3-1F3E-5642-5AE3FD966F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9355C0-3A6F-4D11-F515-88156F0B4BA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10F8C13-2882-27C4-32B2-69F1EA4A04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F122385-D9EE-1A60-AFC8-5C22BC2017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8B73F01-9D59-4285-7A5D-E3C1A9821681}"/>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8" name="Footer Placeholder 7">
            <a:extLst>
              <a:ext uri="{FF2B5EF4-FFF2-40B4-BE49-F238E27FC236}">
                <a16:creationId xmlns:a16="http://schemas.microsoft.com/office/drawing/2014/main" id="{146893BA-7E41-5F66-C199-442B935518D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D3E754C-C98E-DFD5-31C6-C52BE4542DE7}"/>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414079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CA11-9A63-EABD-D8E5-3965968B81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5B9E6B-CC29-CE74-CF11-38AD66F9368A}"/>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4" name="Footer Placeholder 3">
            <a:extLst>
              <a:ext uri="{FF2B5EF4-FFF2-40B4-BE49-F238E27FC236}">
                <a16:creationId xmlns:a16="http://schemas.microsoft.com/office/drawing/2014/main" id="{7BA797CD-53C7-501A-C650-63FA811D761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881B40-3F0A-F4D3-533D-CC8B033EA2B0}"/>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842992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5776ED-6FA1-17DE-2592-0275F375232D}"/>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3" name="Footer Placeholder 2">
            <a:extLst>
              <a:ext uri="{FF2B5EF4-FFF2-40B4-BE49-F238E27FC236}">
                <a16:creationId xmlns:a16="http://schemas.microsoft.com/office/drawing/2014/main" id="{EE31E575-126F-EE16-FA6F-2806D35F472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7B9167A-AD4B-A1D2-BCB9-BD112421C0B6}"/>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1771091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22999-AA36-5523-12CC-1D0EDCC45B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48ABFBA-2BC5-EC03-7778-55A5155AF8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6148EE-A538-0BF5-10CE-ACBADC29A7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288BF5-A21A-B4E4-C551-99F81AD39459}"/>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6" name="Footer Placeholder 5">
            <a:extLst>
              <a:ext uri="{FF2B5EF4-FFF2-40B4-BE49-F238E27FC236}">
                <a16:creationId xmlns:a16="http://schemas.microsoft.com/office/drawing/2014/main" id="{E5B4707B-F0C5-C582-B964-DB1380731D5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D62891-285A-22DB-9014-1E33A1289FE6}"/>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2771340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1F475-5D1D-39C2-8EFF-F5695A6D3A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E6D6E02-884B-8127-C085-7ADFCBB1F7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EC473EF2-883A-F0A7-FF01-2A3FD5E022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488456-2137-853E-B818-1A6674922E10}"/>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6" name="Footer Placeholder 5">
            <a:extLst>
              <a:ext uri="{FF2B5EF4-FFF2-40B4-BE49-F238E27FC236}">
                <a16:creationId xmlns:a16="http://schemas.microsoft.com/office/drawing/2014/main" id="{009F60DA-CA2A-AA84-CB6E-2F8038F9FEE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FCCC5C-B177-0495-EACF-EC01C97BB2DA}"/>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3814028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C492B-CF96-16B5-1725-753F89E393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ECC8E8-24A1-04EE-7709-141D99CF5A4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89A493-7F23-E0CF-3BEE-E2964BB6E707}"/>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5" name="Footer Placeholder 4">
            <a:extLst>
              <a:ext uri="{FF2B5EF4-FFF2-40B4-BE49-F238E27FC236}">
                <a16:creationId xmlns:a16="http://schemas.microsoft.com/office/drawing/2014/main" id="{9DDC92AC-AA1E-4D81-F3ED-2BD40586AC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62D1045-0BFA-BB1B-85C6-EC3E02A8D04D}"/>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3369401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363D5A-8EA3-35C4-E938-9552E095D7E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8E94814-B62D-3D5D-FCDC-CD9015E3BC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C12326-3763-C0C9-175C-DB63728E9B93}"/>
              </a:ext>
            </a:extLst>
          </p:cNvPr>
          <p:cNvSpPr>
            <a:spLocks noGrp="1"/>
          </p:cNvSpPr>
          <p:nvPr>
            <p:ph type="dt" sz="half" idx="10"/>
          </p:nvPr>
        </p:nvSpPr>
        <p:spPr/>
        <p:txBody>
          <a:bodyPr/>
          <a:lstStyle/>
          <a:p>
            <a:fld id="{1B7F1303-CA56-734C-BCB4-D386697AC482}" type="datetimeFigureOut">
              <a:rPr lang="en-US" smtClean="0"/>
              <a:t>12/3/25</a:t>
            </a:fld>
            <a:endParaRPr lang="en-US" dirty="0"/>
          </a:p>
        </p:txBody>
      </p:sp>
      <p:sp>
        <p:nvSpPr>
          <p:cNvPr id="5" name="Footer Placeholder 4">
            <a:extLst>
              <a:ext uri="{FF2B5EF4-FFF2-40B4-BE49-F238E27FC236}">
                <a16:creationId xmlns:a16="http://schemas.microsoft.com/office/drawing/2014/main" id="{B3128D98-7D7E-8896-1539-3F28E798C5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C7646FA-D21F-E1B0-982E-1DF8452AFB30}"/>
              </a:ext>
            </a:extLst>
          </p:cNvPr>
          <p:cNvSpPr>
            <a:spLocks noGrp="1"/>
          </p:cNvSpPr>
          <p:nvPr>
            <p:ph type="sldNum" sz="quarter" idx="12"/>
          </p:nvPr>
        </p:nvSpPr>
        <p:spPr/>
        <p:txBody>
          <a:bodyPr/>
          <a:lstStyle/>
          <a:p>
            <a:fld id="{ECDB0AB5-5000-7849-A1A9-9DC97E5DE9EE}" type="slidenum">
              <a:rPr lang="en-US" smtClean="0"/>
              <a:t>‹#›</a:t>
            </a:fld>
            <a:endParaRPr lang="en-US" dirty="0"/>
          </a:p>
        </p:txBody>
      </p:sp>
    </p:spTree>
    <p:extLst>
      <p:ext uri="{BB962C8B-B14F-4D97-AF65-F5344CB8AC3E}">
        <p14:creationId xmlns:p14="http://schemas.microsoft.com/office/powerpoint/2010/main" val="3882833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D8E294-192A-E6DB-E65D-D94C1D0AB1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5F5C13-434E-B785-6A92-E6A1C4A6B3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C3B865-5DAB-6346-4F58-C559378790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7F1303-CA56-734C-BCB4-D386697AC482}" type="datetimeFigureOut">
              <a:rPr lang="en-US" smtClean="0"/>
              <a:t>12/3/25</a:t>
            </a:fld>
            <a:endParaRPr lang="en-US" dirty="0"/>
          </a:p>
        </p:txBody>
      </p:sp>
      <p:sp>
        <p:nvSpPr>
          <p:cNvPr id="5" name="Footer Placeholder 4">
            <a:extLst>
              <a:ext uri="{FF2B5EF4-FFF2-40B4-BE49-F238E27FC236}">
                <a16:creationId xmlns:a16="http://schemas.microsoft.com/office/drawing/2014/main" id="{D0C49FAC-AA73-50C8-F63C-7D90FD3BDA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E70BD393-E000-A6BC-A7FE-23A75F4DB9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DB0AB5-5000-7849-A1A9-9DC97E5DE9EE}" type="slidenum">
              <a:rPr lang="en-US" smtClean="0"/>
              <a:t>‹#›</a:t>
            </a:fld>
            <a:endParaRPr lang="en-US" dirty="0"/>
          </a:p>
        </p:txBody>
      </p:sp>
    </p:spTree>
    <p:extLst>
      <p:ext uri="{BB962C8B-B14F-4D97-AF65-F5344CB8AC3E}">
        <p14:creationId xmlns:p14="http://schemas.microsoft.com/office/powerpoint/2010/main" val="3095432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eeblytutorials.com/web-analytic-tools/"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icpedia.org/chalkboard/p/punitive-damage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eepublic.com/t-shirt/84354058-harm-reduction-saves-live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zmovies.net/movie/372135/treatment"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ssonplans.dwrl.utexas.edu/index.htm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arketinforesearch.blogspot.com/2016/12/healthcare-companies-must-embrace-new.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from-harm-to-hope-a-10-year-drugs-plan-to-cut-crime-and-save-lives?utm_source=chatgpt.com" TargetMode="External"/><Relationship Id="rId3" Type="http://schemas.openxmlformats.org/officeDocument/2006/relationships/hyperlink" Target="https://www.gov.uk/government/publications/independent-review-of-drugs-by-dame-carol-black-government-response?utm_source=chatgpt.com" TargetMode="External"/><Relationship Id="rId7" Type="http://schemas.openxmlformats.org/officeDocument/2006/relationships/hyperlink" Target="https://www.health.org.uk/press-office/press-releases/dramatic-rise-in-drug-related-deaths-fuels-worsening-uk-health-compared-to-other-nations" TargetMode="External"/><Relationship Id="rId2" Type="http://schemas.openxmlformats.org/officeDocument/2006/relationships/hyperlink" Target="https://www.gov.uk/government/publications/review-of-drugs-phase-one-report?utm_source=chatgpt.com" TargetMode="External"/><Relationship Id="rId1" Type="http://schemas.openxmlformats.org/officeDocument/2006/relationships/slideLayout" Target="../slideLayouts/slideLayout2.xml"/><Relationship Id="rId6" Type="http://schemas.openxmlformats.org/officeDocument/2006/relationships/hyperlink" Target="https://hansard.parliament.uk/" TargetMode="External"/><Relationship Id="rId5" Type="http://schemas.openxmlformats.org/officeDocument/2006/relationships/hyperlink" Target="https://www.drugscience.org.uk/" TargetMode="External"/><Relationship Id="rId4" Type="http://schemas.openxmlformats.org/officeDocument/2006/relationships/hyperlink" Target="https://www.youtube.com/watch?v=dj_5JkgxmRU" TargetMode="External"/><Relationship Id="rId9" Type="http://schemas.openxmlformats.org/officeDocument/2006/relationships/hyperlink" Target="https://www.jstor.org/stable/27177178"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publications/i/item/9789241514931" TargetMode="External"/><Relationship Id="rId3" Type="http://schemas.openxmlformats.org/officeDocument/2006/relationships/hyperlink" Target="https://pharmaceutical-journal.com/article/news/uks-first-safer-drug-consumption-facility-accessed-more-than-2500-times-in-first-four-months-data-show?utm_source=chatgpt.com" TargetMode="External"/><Relationship Id="rId7" Type="http://schemas.openxmlformats.org/officeDocument/2006/relationships/hyperlink" Target="https://wearetheloop.org/our-history" TargetMode="External"/><Relationship Id="rId2" Type="http://schemas.openxmlformats.org/officeDocument/2006/relationships/hyperlink" Target="https://www.ons.gov.uk/peoplepopulationandcommunity/birthsdeathsandmarriages/deaths/bulletins/deathsrelatedtodrugpoisoninginenglandandwales/2023registrations" TargetMode="External"/><Relationship Id="rId1" Type="http://schemas.openxmlformats.org/officeDocument/2006/relationships/slideLayout" Target="../slideLayouts/slideLayout2.xml"/><Relationship Id="rId6" Type="http://schemas.openxmlformats.org/officeDocument/2006/relationships/hyperlink" Target="https://www.rcp.ac.uk/" TargetMode="External"/><Relationship Id="rId5" Type="http://schemas.openxmlformats.org/officeDocument/2006/relationships/hyperlink" Target="https://www.wedinos.org/resources/downloads/WEDINOS_Annual_Report_2023_2024_English.pdf" TargetMode="External"/><Relationship Id="rId4" Type="http://schemas.openxmlformats.org/officeDocument/2006/relationships/hyperlink" Target="https://doi.org/10.1016/j.drugpo.2024.104367"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2235D1-C422-4920-0447-839CBB207D82}"/>
              </a:ext>
            </a:extLst>
          </p:cNvPr>
          <p:cNvSpPr>
            <a:spLocks noGrp="1"/>
          </p:cNvSpPr>
          <p:nvPr>
            <p:ph type="ctrTitle"/>
          </p:nvPr>
        </p:nvSpPr>
        <p:spPr>
          <a:xfrm>
            <a:off x="6105549" y="557206"/>
            <a:ext cx="5334930" cy="4718077"/>
          </a:xfrm>
        </p:spPr>
        <p:txBody>
          <a:bodyPr>
            <a:normAutofit fontScale="90000"/>
          </a:bodyPr>
          <a:lstStyle/>
          <a:p>
            <a:r>
              <a:rPr lang="en-US" sz="4000" b="1" dirty="0"/>
              <a:t>Improving UK Drug Policy: Problems identified in ‘</a:t>
            </a:r>
            <a:r>
              <a:rPr lang="en-US" sz="4000" b="1" i="1" dirty="0"/>
              <a:t>Putting UK Drug Policy into Focus</a:t>
            </a:r>
            <a:r>
              <a:rPr lang="en-US" sz="4000" b="1" dirty="0"/>
              <a:t>’ (Drug Science, 2020). </a:t>
            </a:r>
            <a:br>
              <a:rPr lang="en-US" sz="4000" b="1" dirty="0"/>
            </a:br>
            <a:br>
              <a:rPr lang="en-US" sz="4000" b="1" dirty="0"/>
            </a:br>
            <a:r>
              <a:rPr lang="en-US" sz="4000" b="1" dirty="0"/>
              <a:t>Progress since 2020 and priorities for a Labour Government.</a:t>
            </a: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dirty="0"/>
          </a:p>
        </p:txBody>
      </p:sp>
      <p:pic>
        <p:nvPicPr>
          <p:cNvPr id="5" name="Picture 4" descr="Capsules and pills inside a glass bowl">
            <a:extLst>
              <a:ext uri="{FF2B5EF4-FFF2-40B4-BE49-F238E27FC236}">
                <a16:creationId xmlns:a16="http://schemas.microsoft.com/office/drawing/2014/main" id="{059054E9-6E4C-4753-8597-66DF73F9FCB5}"/>
              </a:ext>
            </a:extLst>
          </p:cNvPr>
          <p:cNvPicPr>
            <a:picLocks noChangeAspect="1"/>
          </p:cNvPicPr>
          <p:nvPr/>
        </p:nvPicPr>
        <p:blipFill>
          <a:blip r:embed="rId2"/>
          <a:srcRect r="25001" b="1"/>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9E20F161-2FBC-E97A-225D-96D2E746CA5A}"/>
              </a:ext>
            </a:extLst>
          </p:cNvPr>
          <p:cNvSpPr txBox="1"/>
          <p:nvPr/>
        </p:nvSpPr>
        <p:spPr>
          <a:xfrm>
            <a:off x="7073123" y="5612425"/>
            <a:ext cx="3526158" cy="646331"/>
          </a:xfrm>
          <a:prstGeom prst="rect">
            <a:avLst/>
          </a:prstGeom>
          <a:noFill/>
        </p:spPr>
        <p:txBody>
          <a:bodyPr wrap="none" rtlCol="0">
            <a:spAutoFit/>
          </a:bodyPr>
          <a:lstStyle/>
          <a:p>
            <a:r>
              <a:rPr lang="en-US" dirty="0"/>
              <a:t>Presented by Maddison McCarthy</a:t>
            </a:r>
          </a:p>
          <a:p>
            <a:pPr algn="ctr"/>
            <a:r>
              <a:rPr lang="en-US" dirty="0"/>
              <a:t>2500781</a:t>
            </a:r>
          </a:p>
        </p:txBody>
      </p:sp>
    </p:spTree>
    <p:extLst>
      <p:ext uri="{BB962C8B-B14F-4D97-AF65-F5344CB8AC3E}">
        <p14:creationId xmlns:p14="http://schemas.microsoft.com/office/powerpoint/2010/main" val="76462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50535F-C514-8186-6CEF-B7F574B78B39}"/>
              </a:ext>
            </a:extLst>
          </p:cNvPr>
          <p:cNvSpPr>
            <a:spLocks noGrp="1"/>
          </p:cNvSpPr>
          <p:nvPr>
            <p:ph type="title"/>
          </p:nvPr>
        </p:nvSpPr>
        <p:spPr>
          <a:xfrm>
            <a:off x="686834" y="591344"/>
            <a:ext cx="3200400" cy="5585619"/>
          </a:xfrm>
        </p:spPr>
        <p:txBody>
          <a:bodyPr>
            <a:normAutofit/>
          </a:bodyPr>
          <a:lstStyle/>
          <a:p>
            <a:r>
              <a:rPr lang="en-US" dirty="0">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D5EADA-BAE6-DF9D-48E7-73A84C7B6BFF}"/>
              </a:ext>
            </a:extLst>
          </p:cNvPr>
          <p:cNvSpPr>
            <a:spLocks noGrp="1"/>
          </p:cNvSpPr>
          <p:nvPr>
            <p:ph idx="1"/>
          </p:nvPr>
        </p:nvSpPr>
        <p:spPr>
          <a:xfrm>
            <a:off x="4447308" y="591344"/>
            <a:ext cx="6906491" cy="5585619"/>
          </a:xfrm>
        </p:spPr>
        <p:txBody>
          <a:bodyPr anchor="ctr">
            <a:normAutofit/>
          </a:bodyPr>
          <a:lstStyle/>
          <a:p>
            <a:r>
              <a:rPr lang="en-US" dirty="0"/>
              <a:t>How the UK can improve its drug policy, especially at a time where drug related deaths are at record level (ONS, 2024).</a:t>
            </a:r>
          </a:p>
          <a:p>
            <a:endParaRPr lang="en-US" dirty="0"/>
          </a:p>
          <a:p>
            <a:r>
              <a:rPr lang="en-US" dirty="0"/>
              <a:t>Aims-</a:t>
            </a:r>
          </a:p>
          <a:p>
            <a:r>
              <a:rPr lang="en-US" dirty="0"/>
              <a:t>What challenges still exist; </a:t>
            </a:r>
          </a:p>
          <a:p>
            <a:r>
              <a:rPr lang="en-US" dirty="0"/>
              <a:t>What progress has been made; </a:t>
            </a:r>
          </a:p>
          <a:p>
            <a:r>
              <a:rPr lang="en-US" dirty="0"/>
              <a:t>What priorities a Labour Government could focus on to improve public health and reduce harm.</a:t>
            </a:r>
          </a:p>
        </p:txBody>
      </p:sp>
    </p:spTree>
    <p:extLst>
      <p:ext uri="{BB962C8B-B14F-4D97-AF65-F5344CB8AC3E}">
        <p14:creationId xmlns:p14="http://schemas.microsoft.com/office/powerpoint/2010/main" val="2683801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E560-EA10-EE38-CD3C-2D46AE7FFBA1}"/>
              </a:ext>
            </a:extLst>
          </p:cNvPr>
          <p:cNvSpPr>
            <a:spLocks noGrp="1"/>
          </p:cNvSpPr>
          <p:nvPr>
            <p:ph type="title"/>
          </p:nvPr>
        </p:nvSpPr>
        <p:spPr>
          <a:xfrm>
            <a:off x="635000" y="640823"/>
            <a:ext cx="3418659" cy="5583148"/>
          </a:xfrm>
        </p:spPr>
        <p:txBody>
          <a:bodyPr anchor="ctr">
            <a:normAutofit/>
          </a:bodyPr>
          <a:lstStyle/>
          <a:p>
            <a:r>
              <a:rPr lang="en-US" sz="5400" b="1" u="sng" dirty="0"/>
              <a:t>Why is reform needed within UK drug policy?</a:t>
            </a:r>
          </a:p>
        </p:txBody>
      </p:sp>
      <p:graphicFrame>
        <p:nvGraphicFramePr>
          <p:cNvPr id="5" name="Content Placeholder 2">
            <a:extLst>
              <a:ext uri="{FF2B5EF4-FFF2-40B4-BE49-F238E27FC236}">
                <a16:creationId xmlns:a16="http://schemas.microsoft.com/office/drawing/2014/main" id="{9948EC8A-575A-FF32-8152-0AC6618C4868}"/>
              </a:ext>
            </a:extLst>
          </p:cNvPr>
          <p:cNvGraphicFramePr>
            <a:graphicFrameLocks noGrp="1"/>
          </p:cNvGraphicFramePr>
          <p:nvPr>
            <p:ph idx="1"/>
            <p:extLst>
              <p:ext uri="{D42A27DB-BD31-4B8C-83A1-F6EECF244321}">
                <p14:modId xmlns:p14="http://schemas.microsoft.com/office/powerpoint/2010/main" val="17041790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6469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9F524E-BEF1-B000-358C-5E95ABCDF1C0}"/>
              </a:ext>
            </a:extLst>
          </p:cNvPr>
          <p:cNvSpPr>
            <a:spLocks noGrp="1"/>
          </p:cNvSpPr>
          <p:nvPr>
            <p:ph type="title"/>
          </p:nvPr>
        </p:nvSpPr>
        <p:spPr>
          <a:xfrm>
            <a:off x="272496" y="1353597"/>
            <a:ext cx="3200400" cy="4461163"/>
          </a:xfrm>
        </p:spPr>
        <p:txBody>
          <a:bodyPr>
            <a:normAutofit fontScale="90000"/>
          </a:bodyPr>
          <a:lstStyle/>
          <a:p>
            <a:r>
              <a:rPr lang="en-US" sz="3700" b="1" u="sng" dirty="0">
                <a:solidFill>
                  <a:srgbClr val="FFFFFF"/>
                </a:solidFill>
              </a:rPr>
              <a:t>Challenge 1  highlighted in ‘Putting UK Drug Policy into focus’ (Drug Science, 2020) – </a:t>
            </a:r>
            <a:r>
              <a:rPr lang="en-US" sz="3700" b="1" i="1" u="sng" dirty="0">
                <a:solidFill>
                  <a:srgbClr val="FFFFFF"/>
                </a:solidFill>
              </a:rPr>
              <a:t>Ideology over evidence.</a:t>
            </a:r>
            <a:br>
              <a:rPr lang="en-US" sz="3700" b="1" u="sng" dirty="0">
                <a:solidFill>
                  <a:srgbClr val="FFFFFF"/>
                </a:solidFill>
              </a:rPr>
            </a:br>
            <a:br>
              <a:rPr lang="en-US" sz="3700" b="1" u="sng" dirty="0">
                <a:solidFill>
                  <a:srgbClr val="FFFFFF"/>
                </a:solidFill>
              </a:rPr>
            </a:br>
            <a:r>
              <a:rPr lang="en-US" sz="3700" b="1" u="sng" dirty="0">
                <a:solidFill>
                  <a:srgbClr val="FFFFFF"/>
                </a:solidFill>
              </a:rPr>
              <a:t>Is this challenge still present?</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BED31A-EA4D-B4C4-782A-D40935F424B1}"/>
              </a:ext>
            </a:extLst>
          </p:cNvPr>
          <p:cNvSpPr>
            <a:spLocks noGrp="1"/>
          </p:cNvSpPr>
          <p:nvPr>
            <p:ph idx="1"/>
          </p:nvPr>
        </p:nvSpPr>
        <p:spPr>
          <a:xfrm>
            <a:off x="4447308" y="591344"/>
            <a:ext cx="6906491" cy="5585619"/>
          </a:xfrm>
        </p:spPr>
        <p:txBody>
          <a:bodyPr anchor="ctr">
            <a:normAutofit lnSpcReduction="10000"/>
          </a:bodyPr>
          <a:lstStyle/>
          <a:p>
            <a:r>
              <a:rPr lang="en-US" sz="1500" dirty="0"/>
              <a:t> At the time policy was based on ideology not evidence.</a:t>
            </a:r>
          </a:p>
          <a:p>
            <a:endParaRPr lang="en-US" sz="1500" dirty="0"/>
          </a:p>
          <a:p>
            <a:r>
              <a:rPr lang="en-US" sz="1500" dirty="0"/>
              <a:t>UK drug policy was based on political and not scientific evidence-based policies.</a:t>
            </a:r>
          </a:p>
          <a:p>
            <a:endParaRPr lang="en-US" sz="1500" dirty="0"/>
          </a:p>
          <a:p>
            <a:r>
              <a:rPr lang="en-US" sz="1500" dirty="0"/>
              <a:t>Today’s policy remains focused on deterrence and control of people.</a:t>
            </a:r>
          </a:p>
          <a:p>
            <a:endParaRPr lang="en-US" sz="1500" dirty="0"/>
          </a:p>
          <a:p>
            <a:r>
              <a:rPr lang="en-US" sz="1500" dirty="0"/>
              <a:t>Evidence shows criminalisation does not lessen drug consumption and can lead to more harm  </a:t>
            </a:r>
          </a:p>
          <a:p>
            <a:endParaRPr lang="en-US" sz="1500" dirty="0"/>
          </a:p>
          <a:p>
            <a:r>
              <a:rPr lang="en-US" sz="1500" dirty="0"/>
              <a:t>Can still be seen as a challenge today through the government’s 10-year strategy ‘</a:t>
            </a:r>
            <a:r>
              <a:rPr lang="en-US" sz="1500" i="1" dirty="0"/>
              <a:t>From harm to hope</a:t>
            </a:r>
            <a:r>
              <a:rPr lang="en-US" sz="1500" dirty="0"/>
              <a:t>’  (Home Office, 2021) is committed to tougher penalties and policing despite evidence.</a:t>
            </a:r>
          </a:p>
          <a:p>
            <a:endParaRPr lang="en-US" sz="1500" dirty="0"/>
          </a:p>
          <a:p>
            <a:r>
              <a:rPr lang="en-US" sz="1500" dirty="0"/>
              <a:t>Although a change was made because of Dame Carol Black’s independent review (2020) which prompted an investment into treatment services (Black,  2021).</a:t>
            </a:r>
          </a:p>
          <a:p>
            <a:endParaRPr lang="en-US" sz="1500" dirty="0"/>
          </a:p>
          <a:p>
            <a:r>
              <a:rPr lang="en-US" sz="1500" dirty="0"/>
              <a:t>The government has partially considered evidence but still have not replaced their ideological commitments. </a:t>
            </a:r>
          </a:p>
          <a:p>
            <a:endParaRPr lang="en-US" sz="1500" dirty="0"/>
          </a:p>
          <a:p>
            <a:endParaRPr lang="en-US" sz="1500" dirty="0"/>
          </a:p>
          <a:p>
            <a:endParaRPr lang="en-US" sz="1500" dirty="0"/>
          </a:p>
        </p:txBody>
      </p:sp>
      <p:pic>
        <p:nvPicPr>
          <p:cNvPr id="9" name="Picture 8" descr="A person walking over a blue arrow&#10;&#10;Description automatically generated">
            <a:extLst>
              <a:ext uri="{FF2B5EF4-FFF2-40B4-BE49-F238E27FC236}">
                <a16:creationId xmlns:a16="http://schemas.microsoft.com/office/drawing/2014/main" id="{59A6D5B3-380E-0976-788A-06E01963039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972800" y="681036"/>
            <a:ext cx="1153806" cy="1066129"/>
          </a:xfrm>
          <a:prstGeom prst="rect">
            <a:avLst/>
          </a:prstGeom>
        </p:spPr>
      </p:pic>
    </p:spTree>
    <p:extLst>
      <p:ext uri="{BB962C8B-B14F-4D97-AF65-F5344CB8AC3E}">
        <p14:creationId xmlns:p14="http://schemas.microsoft.com/office/powerpoint/2010/main" val="1840516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250063-3C59-3691-6D4E-5C7AC6DB75B6}"/>
              </a:ext>
            </a:extLst>
          </p:cNvPr>
          <p:cNvSpPr>
            <a:spLocks noGrp="1"/>
          </p:cNvSpPr>
          <p:nvPr>
            <p:ph type="title"/>
          </p:nvPr>
        </p:nvSpPr>
        <p:spPr>
          <a:xfrm>
            <a:off x="688743" y="214313"/>
            <a:ext cx="3200400" cy="6329363"/>
          </a:xfrm>
        </p:spPr>
        <p:txBody>
          <a:bodyPr>
            <a:normAutofit fontScale="90000"/>
          </a:bodyPr>
          <a:lstStyle/>
          <a:p>
            <a:r>
              <a:rPr lang="en-US" sz="4400" b="1" u="sng" dirty="0">
                <a:solidFill>
                  <a:srgbClr val="FFFFFF"/>
                </a:solidFill>
              </a:rPr>
              <a:t>Challenge 2 highlighted in ‘Putting UK Drug Policy into focus’ (Drug Science, 2020) - </a:t>
            </a:r>
            <a:r>
              <a:rPr lang="en-US" b="1" i="1" u="sng" dirty="0">
                <a:solidFill>
                  <a:srgbClr val="FFFFFF"/>
                </a:solidFill>
              </a:rPr>
              <a:t>Punitive Policies Causing further harm.</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8ADE00-FA45-3F47-C3A6-0CAAEE21080F}"/>
              </a:ext>
            </a:extLst>
          </p:cNvPr>
          <p:cNvSpPr>
            <a:spLocks noGrp="1"/>
          </p:cNvSpPr>
          <p:nvPr>
            <p:ph idx="1"/>
          </p:nvPr>
        </p:nvSpPr>
        <p:spPr>
          <a:xfrm>
            <a:off x="4571488" y="1062832"/>
            <a:ext cx="6906491" cy="5585619"/>
          </a:xfrm>
        </p:spPr>
        <p:txBody>
          <a:bodyPr anchor="ctr">
            <a:normAutofit/>
          </a:bodyPr>
          <a:lstStyle/>
          <a:p>
            <a:r>
              <a:rPr lang="en-US" sz="1500" dirty="0"/>
              <a:t>The film suggested punitive policies cause more harm than good and increases the likelihood of reoffending as sanctions do not deter or help drug users.</a:t>
            </a:r>
          </a:p>
          <a:p>
            <a:endParaRPr lang="en-US" sz="1500" dirty="0"/>
          </a:p>
          <a:p>
            <a:r>
              <a:rPr lang="en-US" sz="1500" dirty="0"/>
              <a:t>Still met with this challenge today- Home office implemented intensive courts that reinforce surveillance.</a:t>
            </a:r>
          </a:p>
          <a:p>
            <a:endParaRPr lang="en-US" sz="1500" dirty="0"/>
          </a:p>
          <a:p>
            <a:r>
              <a:rPr lang="en-US" sz="1500" dirty="0"/>
              <a:t>‘</a:t>
            </a:r>
            <a:r>
              <a:rPr lang="en-US" sz="1500" i="1" dirty="0"/>
              <a:t>From harm to hope</a:t>
            </a:r>
            <a:r>
              <a:rPr lang="en-US" sz="1500" dirty="0"/>
              <a:t>’ strategy (Home Office, 2021) outlines a 3 tier penalty system for those found in possession of drugs.</a:t>
            </a:r>
          </a:p>
          <a:p>
            <a:endParaRPr lang="en-US" sz="1500" dirty="0"/>
          </a:p>
          <a:p>
            <a:r>
              <a:rPr lang="en-US" sz="1500" dirty="0"/>
              <a:t>If they do not comply they are faced with penalties.</a:t>
            </a:r>
          </a:p>
          <a:p>
            <a:endParaRPr lang="en-US" sz="1500" dirty="0"/>
          </a:p>
          <a:p>
            <a:r>
              <a:rPr lang="en-US" sz="1500" dirty="0"/>
              <a:t>Scotland has taken a more progressive public health approach by introducing drug consumption facilities.</a:t>
            </a:r>
          </a:p>
        </p:txBody>
      </p:sp>
      <p:pic>
        <p:nvPicPr>
          <p:cNvPr id="9" name="Picture 8" descr="A chalkboard with a sign next to a book and glasses&#10;&#10;Description automatically generated">
            <a:extLst>
              <a:ext uri="{FF2B5EF4-FFF2-40B4-BE49-F238E27FC236}">
                <a16:creationId xmlns:a16="http://schemas.microsoft.com/office/drawing/2014/main" id="{47C127E9-F011-7591-B67A-9B14406DEE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02381" y="60516"/>
            <a:ext cx="1754505" cy="1241041"/>
          </a:xfrm>
          <a:prstGeom prst="rect">
            <a:avLst/>
          </a:prstGeom>
        </p:spPr>
      </p:pic>
    </p:spTree>
    <p:extLst>
      <p:ext uri="{BB962C8B-B14F-4D97-AF65-F5344CB8AC3E}">
        <p14:creationId xmlns:p14="http://schemas.microsoft.com/office/powerpoint/2010/main" val="2005949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86F7C7-9384-D6CB-4D9C-5F8CE25CC8F2}"/>
              </a:ext>
            </a:extLst>
          </p:cNvPr>
          <p:cNvSpPr>
            <a:spLocks noGrp="1"/>
          </p:cNvSpPr>
          <p:nvPr>
            <p:ph type="title"/>
          </p:nvPr>
        </p:nvSpPr>
        <p:spPr>
          <a:xfrm>
            <a:off x="0" y="2451726"/>
            <a:ext cx="3200400" cy="2671510"/>
          </a:xfrm>
        </p:spPr>
        <p:txBody>
          <a:bodyPr>
            <a:normAutofit fontScale="90000"/>
          </a:bodyPr>
          <a:lstStyle/>
          <a:p>
            <a:r>
              <a:rPr lang="en-US" b="1" u="sng" dirty="0">
                <a:solidFill>
                  <a:srgbClr val="FFFFFF"/>
                </a:solidFill>
              </a:rPr>
              <a:t>Challenge 3-</a:t>
            </a:r>
            <a:r>
              <a:rPr lang="en-US" sz="4400" b="1" u="sng" dirty="0">
                <a:solidFill>
                  <a:srgbClr val="FFFFFF"/>
                </a:solidFill>
              </a:rPr>
              <a:t> highlighted in ‘Putting UK Drug Policy into focus’ (Drug Science, 2020)</a:t>
            </a:r>
            <a:r>
              <a:rPr lang="en-US" b="1" u="sng" dirty="0">
                <a:solidFill>
                  <a:srgbClr val="FFFFFF"/>
                </a:solidFill>
              </a:rPr>
              <a:t> - </a:t>
            </a:r>
            <a:r>
              <a:rPr lang="en-US" b="1" i="1" u="sng" dirty="0">
                <a:solidFill>
                  <a:srgbClr val="FFFFFF"/>
                </a:solidFill>
              </a:rPr>
              <a:t>Record high drug related deaths.</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282631-FD9B-6183-8DF5-6CCE949DE567}"/>
              </a:ext>
            </a:extLst>
          </p:cNvPr>
          <p:cNvSpPr>
            <a:spLocks noGrp="1"/>
          </p:cNvSpPr>
          <p:nvPr>
            <p:ph idx="1"/>
          </p:nvPr>
        </p:nvSpPr>
        <p:spPr>
          <a:xfrm>
            <a:off x="4447308" y="1042988"/>
            <a:ext cx="6906491" cy="5133974"/>
          </a:xfrm>
        </p:spPr>
        <p:txBody>
          <a:bodyPr anchor="ctr">
            <a:normAutofit fontScale="85000" lnSpcReduction="10000"/>
          </a:bodyPr>
          <a:lstStyle/>
          <a:p>
            <a:r>
              <a:rPr lang="en-US" sz="2000" dirty="0"/>
              <a:t>The film demonstrated how drug related deaths were rising and how UK laws were not efficient in trying to avoid this along with access to treatment. This is an ongoing challenge today.</a:t>
            </a:r>
          </a:p>
          <a:p>
            <a:endParaRPr lang="en-US" sz="2000" dirty="0"/>
          </a:p>
          <a:p>
            <a:r>
              <a:rPr lang="en-US" sz="2000" dirty="0"/>
              <a:t>Since 2012 drug related deaths have increased every year (ONS, 2024).</a:t>
            </a:r>
          </a:p>
          <a:p>
            <a:pPr marL="0" indent="0">
              <a:buNone/>
            </a:pPr>
            <a:endParaRPr lang="en-US" sz="2000" dirty="0"/>
          </a:p>
          <a:p>
            <a:r>
              <a:rPr lang="en-US" sz="2000" dirty="0"/>
              <a:t>UK comparative studies prove how this challenge is still continuing  and how death rates are higher in the UK than in Europe (Health Foundation, 2025).</a:t>
            </a:r>
          </a:p>
          <a:p>
            <a:endParaRPr lang="en-US" sz="2000" dirty="0"/>
          </a:p>
          <a:p>
            <a:r>
              <a:rPr lang="en-US" sz="2000" dirty="0"/>
              <a:t>For example –women aged 25-49 morality rates were half the average.</a:t>
            </a:r>
          </a:p>
          <a:p>
            <a:endParaRPr lang="en-US" sz="2000" dirty="0"/>
          </a:p>
          <a:p>
            <a:r>
              <a:rPr lang="en-US" sz="2000" dirty="0"/>
              <a:t>It has been found that harm reduction measures to decrease</a:t>
            </a:r>
          </a:p>
          <a:p>
            <a:pPr marL="0" indent="0">
              <a:buNone/>
            </a:pPr>
            <a:r>
              <a:rPr lang="en-US" sz="2000" dirty="0"/>
              <a:t>     deaths  are still limited (Hansard, 2025).</a:t>
            </a:r>
          </a:p>
          <a:p>
            <a:pPr marL="0" indent="0">
              <a:buNone/>
            </a:pPr>
            <a:endParaRPr lang="en-US" sz="2000" dirty="0"/>
          </a:p>
          <a:p>
            <a:r>
              <a:rPr lang="en-US" sz="2000" dirty="0"/>
              <a:t>Confirms the government have not implemented the correct action.</a:t>
            </a:r>
          </a:p>
          <a:p>
            <a:endParaRPr lang="en-US" sz="2000" dirty="0"/>
          </a:p>
        </p:txBody>
      </p:sp>
    </p:spTree>
    <p:extLst>
      <p:ext uri="{BB962C8B-B14F-4D97-AF65-F5344CB8AC3E}">
        <p14:creationId xmlns:p14="http://schemas.microsoft.com/office/powerpoint/2010/main" val="1722813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ADA293-85B1-625B-BE53-2855F2B24DA3}"/>
              </a:ext>
            </a:extLst>
          </p:cNvPr>
          <p:cNvSpPr>
            <a:spLocks noGrp="1"/>
          </p:cNvSpPr>
          <p:nvPr>
            <p:ph type="title"/>
          </p:nvPr>
        </p:nvSpPr>
        <p:spPr>
          <a:xfrm>
            <a:off x="0" y="591344"/>
            <a:ext cx="3887234" cy="5585619"/>
          </a:xfrm>
        </p:spPr>
        <p:txBody>
          <a:bodyPr>
            <a:normAutofit/>
          </a:bodyPr>
          <a:lstStyle/>
          <a:p>
            <a:r>
              <a:rPr lang="en-US" sz="3700" b="1" u="sng" dirty="0">
                <a:solidFill>
                  <a:srgbClr val="FFFFFF"/>
                </a:solidFill>
              </a:rPr>
              <a:t>Recommendation 1 -  Drug checking. Have these recommendations been implemented?</a:t>
            </a:r>
          </a:p>
        </p:txBody>
      </p:sp>
      <p:sp>
        <p:nvSpPr>
          <p:cNvPr id="10" name="Arc 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E8C1BC7C-B9DA-DC30-2B72-E76F0EB1A586}"/>
              </a:ext>
            </a:extLst>
          </p:cNvPr>
          <p:cNvSpPr>
            <a:spLocks noGrp="1"/>
          </p:cNvSpPr>
          <p:nvPr>
            <p:ph idx="1"/>
          </p:nvPr>
        </p:nvSpPr>
        <p:spPr>
          <a:xfrm>
            <a:off x="4569965" y="1516554"/>
            <a:ext cx="6906491" cy="4919663"/>
          </a:xfrm>
        </p:spPr>
        <p:txBody>
          <a:bodyPr anchor="ctr">
            <a:noAutofit/>
          </a:bodyPr>
          <a:lstStyle/>
          <a:p>
            <a:r>
              <a:rPr lang="en-US" sz="1800" dirty="0"/>
              <a:t>The  film suggests people </a:t>
            </a:r>
          </a:p>
          <a:p>
            <a:pPr marL="0" indent="0">
              <a:buNone/>
            </a:pPr>
            <a:r>
              <a:rPr lang="en-US" sz="1800" dirty="0"/>
              <a:t>should be able to check their</a:t>
            </a:r>
          </a:p>
          <a:p>
            <a:pPr marL="0" indent="0">
              <a:buNone/>
            </a:pPr>
            <a:r>
              <a:rPr lang="en-US" sz="1800" dirty="0"/>
              <a:t>substances before use as a </a:t>
            </a:r>
          </a:p>
          <a:p>
            <a:pPr marL="0" indent="0">
              <a:buNone/>
            </a:pPr>
            <a:r>
              <a:rPr lang="en-US" sz="1800" dirty="0"/>
              <a:t>harm reduction measure to check for impurities.</a:t>
            </a:r>
          </a:p>
          <a:p>
            <a:pPr marL="0" indent="0">
              <a:buNone/>
            </a:pPr>
            <a:endParaRPr lang="en-US" sz="1800" dirty="0"/>
          </a:p>
          <a:p>
            <a:r>
              <a:rPr lang="en-US" sz="1800" dirty="0"/>
              <a:t>This recommendation has not formally been implemented by the government due to fear it may alter people’s perception and encourage it’s use.</a:t>
            </a:r>
          </a:p>
          <a:p>
            <a:endParaRPr lang="en-US" sz="1800" dirty="0"/>
          </a:p>
          <a:p>
            <a:r>
              <a:rPr lang="en-US" sz="1800" dirty="0"/>
              <a:t>However, individual organizations have implemented this strategy. For example, The Loop (2023) started checking at festivals and opened a service in Bristol. In addition, WEDINOS has implemented the first National checking service which has been used effectively (PHW, 2024).</a:t>
            </a:r>
          </a:p>
          <a:p>
            <a:endParaRPr lang="en-US" sz="1800" dirty="0"/>
          </a:p>
          <a:p>
            <a:r>
              <a:rPr lang="en-US" sz="1800" dirty="0"/>
              <a:t>The World Health </a:t>
            </a:r>
            <a:r>
              <a:rPr lang="en-US" sz="1800" dirty="0" err="1"/>
              <a:t>Organisation</a:t>
            </a:r>
            <a:r>
              <a:rPr lang="en-US" sz="1800" dirty="0"/>
              <a:t> </a:t>
            </a:r>
            <a:r>
              <a:rPr lang="en-US" sz="1800" dirty="0" err="1"/>
              <a:t>emphasises</a:t>
            </a:r>
            <a:r>
              <a:rPr lang="en-US" sz="1800" dirty="0"/>
              <a:t> how  harm reduction models improve health outcomes (WHO, 2019).</a:t>
            </a:r>
          </a:p>
        </p:txBody>
      </p:sp>
      <p:pic>
        <p:nvPicPr>
          <p:cNvPr id="12" name="Picture 11" descr="A red flower with green leaves on a black background&#10;&#10;Description automatically generated">
            <a:extLst>
              <a:ext uri="{FF2B5EF4-FFF2-40B4-BE49-F238E27FC236}">
                <a16:creationId xmlns:a16="http://schemas.microsoft.com/office/drawing/2014/main" id="{88226F17-DFA5-1A51-1259-6A298A2EAD2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24734" y="111618"/>
            <a:ext cx="3907546" cy="2050335"/>
          </a:xfrm>
          <a:prstGeom prst="rect">
            <a:avLst/>
          </a:prstGeom>
        </p:spPr>
      </p:pic>
    </p:spTree>
    <p:extLst>
      <p:ext uri="{BB962C8B-B14F-4D97-AF65-F5344CB8AC3E}">
        <p14:creationId xmlns:p14="http://schemas.microsoft.com/office/powerpoint/2010/main" val="3144557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7A768B-5C9C-0042-4D2F-99D3D2948063}"/>
              </a:ext>
            </a:extLst>
          </p:cNvPr>
          <p:cNvSpPr>
            <a:spLocks noGrp="1"/>
          </p:cNvSpPr>
          <p:nvPr>
            <p:ph type="title"/>
          </p:nvPr>
        </p:nvSpPr>
        <p:spPr>
          <a:xfrm>
            <a:off x="686834" y="1153572"/>
            <a:ext cx="3200400" cy="4461163"/>
          </a:xfrm>
        </p:spPr>
        <p:txBody>
          <a:bodyPr>
            <a:normAutofit/>
          </a:bodyPr>
          <a:lstStyle/>
          <a:p>
            <a:r>
              <a:rPr lang="en-US" sz="3100" b="1" u="sng" dirty="0">
                <a:solidFill>
                  <a:srgbClr val="FFFFFF"/>
                </a:solidFill>
              </a:rPr>
              <a:t>Recommendation 2- Drug consumption rooms (DCR’s)</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E7BDCF-3EE9-C370-DA18-D357EB9C3B9E}"/>
              </a:ext>
            </a:extLst>
          </p:cNvPr>
          <p:cNvSpPr>
            <a:spLocks noGrp="1"/>
          </p:cNvSpPr>
          <p:nvPr>
            <p:ph idx="1"/>
          </p:nvPr>
        </p:nvSpPr>
        <p:spPr>
          <a:xfrm>
            <a:off x="4447308" y="591344"/>
            <a:ext cx="6906491" cy="5585619"/>
          </a:xfrm>
        </p:spPr>
        <p:txBody>
          <a:bodyPr anchor="ctr">
            <a:normAutofit/>
          </a:bodyPr>
          <a:lstStyle/>
          <a:p>
            <a:r>
              <a:rPr lang="en-US" sz="1800" dirty="0"/>
              <a:t>The film suggests DCR’s could be useful in terms of safety if people are supervised.</a:t>
            </a:r>
          </a:p>
          <a:p>
            <a:endParaRPr lang="en-US" sz="1800" dirty="0"/>
          </a:p>
          <a:p>
            <a:r>
              <a:rPr lang="en-US" sz="1800" dirty="0"/>
              <a:t>This strategy has not been implemented by the government due to legislative barriers like the Misuse of Drugs Act 1971. </a:t>
            </a:r>
          </a:p>
          <a:p>
            <a:pPr marL="0" indent="0">
              <a:buNone/>
            </a:pPr>
            <a:endParaRPr lang="en-US" sz="1800" dirty="0"/>
          </a:p>
          <a:p>
            <a:r>
              <a:rPr lang="en-US" sz="1800" dirty="0"/>
              <a:t>However,  The Thistle implemented the first Drug consumption room In Glasgow (Pharmaceutical journal, 2025).</a:t>
            </a:r>
          </a:p>
          <a:p>
            <a:endParaRPr lang="en-US" sz="1800" dirty="0"/>
          </a:p>
          <a:p>
            <a:r>
              <a:rPr lang="en-US" sz="1800" dirty="0"/>
              <a:t>HIV crisis and spikes. </a:t>
            </a:r>
          </a:p>
          <a:p>
            <a:endParaRPr lang="en-US" sz="1800" dirty="0"/>
          </a:p>
          <a:p>
            <a:r>
              <a:rPr lang="en-US" sz="1800" dirty="0"/>
              <a:t>Service has been successful in allowing people to consume their drugs. </a:t>
            </a:r>
          </a:p>
          <a:p>
            <a:endParaRPr lang="en-US" sz="1800" dirty="0"/>
          </a:p>
          <a:p>
            <a:r>
              <a:rPr lang="en-US" sz="1800" dirty="0"/>
              <a:t>Still remains widely absent across the UK.</a:t>
            </a:r>
          </a:p>
        </p:txBody>
      </p:sp>
    </p:spTree>
    <p:extLst>
      <p:ext uri="{BB962C8B-B14F-4D97-AF65-F5344CB8AC3E}">
        <p14:creationId xmlns:p14="http://schemas.microsoft.com/office/powerpoint/2010/main" val="365159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30311B-48F9-6A9C-C530-A33B79BD7C2A}"/>
              </a:ext>
            </a:extLst>
          </p:cNvPr>
          <p:cNvSpPr>
            <a:spLocks noGrp="1"/>
          </p:cNvSpPr>
          <p:nvPr>
            <p:ph type="title"/>
          </p:nvPr>
        </p:nvSpPr>
        <p:spPr>
          <a:xfrm>
            <a:off x="285750" y="319088"/>
            <a:ext cx="3881518" cy="5857875"/>
          </a:xfrm>
        </p:spPr>
        <p:txBody>
          <a:bodyPr>
            <a:normAutofit/>
          </a:bodyPr>
          <a:lstStyle/>
          <a:p>
            <a:r>
              <a:rPr lang="en-US" sz="3200" b="1" u="sng" dirty="0">
                <a:solidFill>
                  <a:srgbClr val="FFFFFF"/>
                </a:solidFill>
              </a:rPr>
              <a:t>Recommendation 3- Heroin Assisted Treatment/Therapy(HAT) </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8A413C-38F2-429D-E904-EB9AA4F02C42}"/>
              </a:ext>
            </a:extLst>
          </p:cNvPr>
          <p:cNvSpPr>
            <a:spLocks noGrp="1"/>
          </p:cNvSpPr>
          <p:nvPr>
            <p:ph idx="1"/>
          </p:nvPr>
        </p:nvSpPr>
        <p:spPr>
          <a:xfrm>
            <a:off x="4447308" y="591344"/>
            <a:ext cx="6906491" cy="5585619"/>
          </a:xfrm>
        </p:spPr>
        <p:txBody>
          <a:bodyPr anchor="ctr">
            <a:normAutofit lnSpcReduction="10000"/>
          </a:bodyPr>
          <a:lstStyle/>
          <a:p>
            <a:r>
              <a:rPr lang="en-US" sz="1800" dirty="0"/>
              <a:t>Heroin is very prevalent in the UK.</a:t>
            </a:r>
          </a:p>
          <a:p>
            <a:endParaRPr lang="en-US" sz="1800" dirty="0"/>
          </a:p>
          <a:p>
            <a:r>
              <a:rPr lang="en-US" sz="1800" dirty="0"/>
              <a:t>HAT is aimed at helping marginalised communities to decrease</a:t>
            </a:r>
          </a:p>
          <a:p>
            <a:pPr marL="0" indent="0">
              <a:buNone/>
            </a:pPr>
            <a:r>
              <a:rPr lang="en-US" sz="1800" dirty="0"/>
              <a:t>    drug related deaths.</a:t>
            </a:r>
          </a:p>
          <a:p>
            <a:pPr marL="0" indent="0">
              <a:buNone/>
            </a:pPr>
            <a:endParaRPr lang="en-US" sz="1800" dirty="0"/>
          </a:p>
          <a:p>
            <a:r>
              <a:rPr lang="en-US" sz="1800" dirty="0"/>
              <a:t>Been implemented to an extent.</a:t>
            </a:r>
          </a:p>
          <a:p>
            <a:endParaRPr lang="en-US" sz="1800" dirty="0"/>
          </a:p>
          <a:p>
            <a:r>
              <a:rPr lang="en-US" sz="1800" dirty="0"/>
              <a:t>The first programme has been developed in Middlesborough,</a:t>
            </a:r>
          </a:p>
          <a:p>
            <a:pPr marL="0" indent="0">
              <a:buNone/>
            </a:pPr>
            <a:r>
              <a:rPr lang="en-US" sz="1800" dirty="0"/>
              <a:t>    England.</a:t>
            </a:r>
          </a:p>
          <a:p>
            <a:endParaRPr lang="en-US" sz="1800" dirty="0"/>
          </a:p>
          <a:p>
            <a:r>
              <a:rPr lang="en-US" sz="1800" dirty="0"/>
              <a:t>Evidence has shown that this implementation has relieved  pressure on the NHS (Poulter et al., 2024).</a:t>
            </a:r>
          </a:p>
          <a:p>
            <a:endParaRPr lang="en-US" sz="1800" dirty="0"/>
          </a:p>
          <a:p>
            <a:r>
              <a:rPr lang="en-US" sz="1800" dirty="0"/>
              <a:t>Users have said that they find it an easier treatment to follow.</a:t>
            </a:r>
          </a:p>
          <a:p>
            <a:endParaRPr lang="en-US" sz="1800" dirty="0"/>
          </a:p>
          <a:p>
            <a:r>
              <a:rPr lang="en-US" sz="1800" dirty="0"/>
              <a:t>Not widely available/implemented as its seen as invasive.</a:t>
            </a:r>
          </a:p>
        </p:txBody>
      </p:sp>
      <p:pic>
        <p:nvPicPr>
          <p:cNvPr id="9" name="Picture 8" descr="A close-up of a pill&#10;&#10;Description automatically generated">
            <a:extLst>
              <a:ext uri="{FF2B5EF4-FFF2-40B4-BE49-F238E27FC236}">
                <a16:creationId xmlns:a16="http://schemas.microsoft.com/office/drawing/2014/main" id="{967656A9-609C-3187-7CF8-67099C9EF04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101184" y="1377073"/>
            <a:ext cx="1063395" cy="1745157"/>
          </a:xfrm>
          <a:prstGeom prst="rect">
            <a:avLst/>
          </a:prstGeom>
        </p:spPr>
      </p:pic>
    </p:spTree>
    <p:extLst>
      <p:ext uri="{BB962C8B-B14F-4D97-AF65-F5344CB8AC3E}">
        <p14:creationId xmlns:p14="http://schemas.microsoft.com/office/powerpoint/2010/main" val="2109429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387080-62B3-751F-738D-DBB12A139234}"/>
              </a:ext>
            </a:extLst>
          </p:cNvPr>
          <p:cNvSpPr>
            <a:spLocks noGrp="1"/>
          </p:cNvSpPr>
          <p:nvPr>
            <p:ph type="title"/>
          </p:nvPr>
        </p:nvSpPr>
        <p:spPr>
          <a:xfrm>
            <a:off x="271463" y="1153572"/>
            <a:ext cx="3617679" cy="5847303"/>
          </a:xfrm>
        </p:spPr>
        <p:txBody>
          <a:bodyPr>
            <a:normAutofit/>
          </a:bodyPr>
          <a:lstStyle/>
          <a:p>
            <a:r>
              <a:rPr lang="en-US" sz="3400" b="1" u="sng" dirty="0">
                <a:solidFill>
                  <a:srgbClr val="FFFFFF"/>
                </a:solidFill>
              </a:rPr>
              <a:t>What drug policy recommendations should be made as priorities for the future UK Government? </a:t>
            </a:r>
            <a:br>
              <a:rPr lang="en-US" sz="3400" b="1" u="sng" dirty="0">
                <a:solidFill>
                  <a:srgbClr val="FFFFFF"/>
                </a:solidFill>
              </a:rPr>
            </a:br>
            <a:br>
              <a:rPr lang="en-US" sz="3400" b="1" u="sng" dirty="0">
                <a:solidFill>
                  <a:srgbClr val="FFFFFF"/>
                </a:solidFill>
              </a:rPr>
            </a:br>
            <a:r>
              <a:rPr lang="en-US" sz="3400" b="1" u="sng" dirty="0">
                <a:solidFill>
                  <a:srgbClr val="FFFFFF"/>
                </a:solidFill>
              </a:rPr>
              <a:t>Priority 1- Cannabis Legalisation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390188-4AE6-8F38-ADD9-9386EA184DA9}"/>
              </a:ext>
            </a:extLst>
          </p:cNvPr>
          <p:cNvSpPr>
            <a:spLocks noGrp="1"/>
          </p:cNvSpPr>
          <p:nvPr>
            <p:ph idx="1"/>
          </p:nvPr>
        </p:nvSpPr>
        <p:spPr>
          <a:xfrm>
            <a:off x="4447308" y="591344"/>
            <a:ext cx="6906491" cy="5585619"/>
          </a:xfrm>
        </p:spPr>
        <p:txBody>
          <a:bodyPr anchor="ctr">
            <a:normAutofit/>
          </a:bodyPr>
          <a:lstStyle/>
          <a:p>
            <a:r>
              <a:rPr lang="en-US" sz="1500" dirty="0"/>
              <a:t>Cannabis reform.</a:t>
            </a:r>
          </a:p>
          <a:p>
            <a:endParaRPr lang="en-US" sz="1500" dirty="0"/>
          </a:p>
          <a:p>
            <a:r>
              <a:rPr lang="en-US" sz="1500" dirty="0"/>
              <a:t>Criminalisation has not reduced cannabis use.</a:t>
            </a:r>
          </a:p>
          <a:p>
            <a:endParaRPr lang="en-US" sz="1500" dirty="0"/>
          </a:p>
          <a:p>
            <a:r>
              <a:rPr lang="en-US" sz="1500" dirty="0"/>
              <a:t>Illegalisation has created an unregulated market with unpredictable substances.</a:t>
            </a:r>
          </a:p>
          <a:p>
            <a:endParaRPr lang="en-US" sz="1500" dirty="0"/>
          </a:p>
          <a:p>
            <a:r>
              <a:rPr lang="en-US" sz="1500" dirty="0"/>
              <a:t>Evidence has shown that </a:t>
            </a:r>
            <a:r>
              <a:rPr lang="en-US" sz="1500" dirty="0" err="1"/>
              <a:t>legalisation</a:t>
            </a:r>
            <a:r>
              <a:rPr lang="en-US" sz="1500" dirty="0"/>
              <a:t> allows  for quality control and reduced criminal justice costs. </a:t>
            </a:r>
          </a:p>
          <a:p>
            <a:endParaRPr lang="en-US" sz="1500" dirty="0"/>
          </a:p>
          <a:p>
            <a:r>
              <a:rPr lang="en-US" sz="1500" dirty="0"/>
              <a:t>Reform would also create safer products and a decrease in unnecessary  </a:t>
            </a:r>
            <a:r>
              <a:rPr lang="en-US" sz="1500" dirty="0" err="1"/>
              <a:t>criminalisation</a:t>
            </a:r>
            <a:r>
              <a:rPr lang="en-US" sz="1500" dirty="0"/>
              <a:t>.</a:t>
            </a:r>
          </a:p>
        </p:txBody>
      </p:sp>
      <p:pic>
        <p:nvPicPr>
          <p:cNvPr id="5" name="Picture 4" descr="Close-up of words&#10;&#10;Description automatically generated">
            <a:extLst>
              <a:ext uri="{FF2B5EF4-FFF2-40B4-BE49-F238E27FC236}">
                <a16:creationId xmlns:a16="http://schemas.microsoft.com/office/drawing/2014/main" id="{0A0B9108-C510-71B5-73BC-33BCE5238A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77697" y="229395"/>
            <a:ext cx="3772237" cy="1656555"/>
          </a:xfrm>
          <a:prstGeom prst="rect">
            <a:avLst/>
          </a:prstGeom>
        </p:spPr>
      </p:pic>
    </p:spTree>
    <p:extLst>
      <p:ext uri="{BB962C8B-B14F-4D97-AF65-F5344CB8AC3E}">
        <p14:creationId xmlns:p14="http://schemas.microsoft.com/office/powerpoint/2010/main" val="1574590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F25AF4-C42E-A798-DD32-6958CCBEE164}"/>
              </a:ext>
            </a:extLst>
          </p:cNvPr>
          <p:cNvSpPr>
            <a:spLocks noGrp="1"/>
          </p:cNvSpPr>
          <p:nvPr>
            <p:ph type="title"/>
          </p:nvPr>
        </p:nvSpPr>
        <p:spPr>
          <a:xfrm>
            <a:off x="686834" y="1657349"/>
            <a:ext cx="3200400" cy="3314701"/>
          </a:xfrm>
        </p:spPr>
        <p:txBody>
          <a:bodyPr>
            <a:normAutofit/>
          </a:bodyPr>
          <a:lstStyle/>
          <a:p>
            <a:r>
              <a:rPr lang="en-US" dirty="0">
                <a:solidFill>
                  <a:srgbClr val="FFFFFF"/>
                </a:solidFill>
              </a:rPr>
              <a:t>Priority 2-investments in health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0438BA-1D71-352E-24E6-21C04134DD82}"/>
              </a:ext>
            </a:extLst>
          </p:cNvPr>
          <p:cNvSpPr>
            <a:spLocks noGrp="1"/>
          </p:cNvSpPr>
          <p:nvPr>
            <p:ph idx="1"/>
          </p:nvPr>
        </p:nvSpPr>
        <p:spPr>
          <a:xfrm>
            <a:off x="4433021" y="521889"/>
            <a:ext cx="6906491" cy="5585619"/>
          </a:xfrm>
        </p:spPr>
        <p:txBody>
          <a:bodyPr anchor="ctr">
            <a:normAutofit fontScale="77500" lnSpcReduction="20000"/>
          </a:bodyPr>
          <a:lstStyle/>
          <a:p>
            <a:endParaRPr lang="en-US" dirty="0"/>
          </a:p>
          <a:p>
            <a:r>
              <a:rPr lang="en-US" dirty="0"/>
              <a:t>Should </a:t>
            </a:r>
            <a:r>
              <a:rPr lang="en-US" dirty="0" err="1"/>
              <a:t>prioritise</a:t>
            </a:r>
            <a:r>
              <a:rPr lang="en-US" dirty="0"/>
              <a:t> major investments in health based services.</a:t>
            </a:r>
          </a:p>
          <a:p>
            <a:endParaRPr lang="en-US" dirty="0"/>
          </a:p>
          <a:p>
            <a:r>
              <a:rPr lang="en-US" dirty="0"/>
              <a:t>The World Health Organisation emphasises early support and harm reduction reduces mortality.</a:t>
            </a:r>
          </a:p>
          <a:p>
            <a:endParaRPr lang="en-US" dirty="0"/>
          </a:p>
          <a:p>
            <a:r>
              <a:rPr lang="en-US" dirty="0"/>
              <a:t>By creating supervised consumption sites, needle programmes and drug checking can prevent deaths.</a:t>
            </a:r>
          </a:p>
          <a:p>
            <a:endParaRPr lang="en-US" dirty="0"/>
          </a:p>
          <a:p>
            <a:r>
              <a:rPr lang="en-US" dirty="0"/>
              <a:t>According to </a:t>
            </a:r>
            <a:r>
              <a:rPr lang="en-US" dirty="0" err="1"/>
              <a:t>Scher</a:t>
            </a:r>
            <a:r>
              <a:rPr lang="en-US" dirty="0"/>
              <a:t>, Harwood and Jones (2024) this priority addresses wider issues - Trauma, Mental Health and poverty are major drives to drug dependency.</a:t>
            </a:r>
          </a:p>
          <a:p>
            <a:endParaRPr lang="en-US" dirty="0"/>
          </a:p>
          <a:p>
            <a:r>
              <a:rPr lang="en-US" dirty="0"/>
              <a:t>Must aim to  tackle root cause rather than only focusing on the substance.</a:t>
            </a:r>
          </a:p>
          <a:p>
            <a:endParaRPr lang="en-US" dirty="0"/>
          </a:p>
        </p:txBody>
      </p:sp>
      <p:pic>
        <p:nvPicPr>
          <p:cNvPr id="5" name="Picture 4" descr="A stethoscope on top of money&#10;&#10;Description automatically generated">
            <a:extLst>
              <a:ext uri="{FF2B5EF4-FFF2-40B4-BE49-F238E27FC236}">
                <a16:creationId xmlns:a16="http://schemas.microsoft.com/office/drawing/2014/main" id="{01457D8E-1E1D-240E-ABB9-49C461BD5F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6834" y="5063775"/>
            <a:ext cx="2730627" cy="851249"/>
          </a:xfrm>
          <a:prstGeom prst="rect">
            <a:avLst/>
          </a:prstGeom>
        </p:spPr>
      </p:pic>
    </p:spTree>
    <p:extLst>
      <p:ext uri="{BB962C8B-B14F-4D97-AF65-F5344CB8AC3E}">
        <p14:creationId xmlns:p14="http://schemas.microsoft.com/office/powerpoint/2010/main" val="3286996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540B9-2C20-2C73-25DD-9AA63E174B13}"/>
              </a:ext>
            </a:extLst>
          </p:cNvPr>
          <p:cNvSpPr>
            <a:spLocks noGrp="1"/>
          </p:cNvSpPr>
          <p:nvPr>
            <p:ph type="title"/>
          </p:nvPr>
        </p:nvSpPr>
        <p:spPr>
          <a:xfrm>
            <a:off x="295414" y="1562623"/>
            <a:ext cx="3200400" cy="3732753"/>
          </a:xfrm>
        </p:spPr>
        <p:txBody>
          <a:bodyPr>
            <a:normAutofit/>
          </a:bodyPr>
          <a:lstStyle/>
          <a:p>
            <a:r>
              <a:rPr lang="en-US" dirty="0">
                <a:solidFill>
                  <a:srgbClr val="FFFFFF"/>
                </a:solidFill>
              </a:rPr>
              <a:t>Priority 3-Diversion schemes.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7C0C78-EA21-997A-E1B6-368C42FD0C22}"/>
              </a:ext>
            </a:extLst>
          </p:cNvPr>
          <p:cNvSpPr>
            <a:spLocks noGrp="1"/>
          </p:cNvSpPr>
          <p:nvPr>
            <p:ph idx="1"/>
          </p:nvPr>
        </p:nvSpPr>
        <p:spPr>
          <a:xfrm>
            <a:off x="4208122" y="1143000"/>
            <a:ext cx="5568229" cy="4761707"/>
          </a:xfrm>
        </p:spPr>
        <p:txBody>
          <a:bodyPr anchor="ctr">
            <a:normAutofit fontScale="77500" lnSpcReduction="20000"/>
          </a:bodyPr>
          <a:lstStyle/>
          <a:p>
            <a:r>
              <a:rPr lang="en-US" dirty="0"/>
              <a:t>It should be a priority to implement diversion schemes for people caught with small amounts of drugs. </a:t>
            </a:r>
          </a:p>
          <a:p>
            <a:endParaRPr lang="en-US" dirty="0"/>
          </a:p>
          <a:p>
            <a:r>
              <a:rPr lang="en-US" dirty="0"/>
              <a:t>Transform argues diversion is cost-effective step that avoids prosecution.</a:t>
            </a:r>
          </a:p>
          <a:p>
            <a:endParaRPr lang="en-US" dirty="0"/>
          </a:p>
          <a:p>
            <a:r>
              <a:rPr lang="en-US" dirty="0"/>
              <a:t>Diversion should be </a:t>
            </a:r>
            <a:r>
              <a:rPr lang="en-US" dirty="0" err="1"/>
              <a:t>prioritised</a:t>
            </a:r>
            <a:r>
              <a:rPr lang="en-US" dirty="0"/>
              <a:t> as evidence demonstrates it reduces reoffending  ( prison population, maintaining stability ) </a:t>
            </a:r>
          </a:p>
          <a:p>
            <a:pPr marL="0" indent="0">
              <a:buNone/>
            </a:pPr>
            <a:r>
              <a:rPr lang="en-US" dirty="0"/>
              <a:t>     (Meacher et al., 2019)</a:t>
            </a:r>
          </a:p>
          <a:p>
            <a:pPr marL="0" indent="0">
              <a:buNone/>
            </a:pPr>
            <a:endParaRPr lang="en-US" dirty="0"/>
          </a:p>
          <a:p>
            <a:r>
              <a:rPr lang="en-US" dirty="0"/>
              <a:t>Allowing resources to shift towards serious </a:t>
            </a:r>
            <a:r>
              <a:rPr lang="en-US" dirty="0" err="1"/>
              <a:t>organised</a:t>
            </a:r>
            <a:r>
              <a:rPr lang="en-US" dirty="0"/>
              <a:t> crime rather than personal possession.</a:t>
            </a:r>
          </a:p>
          <a:p>
            <a:endParaRPr lang="en-US" dirty="0"/>
          </a:p>
        </p:txBody>
      </p:sp>
      <p:pic>
        <p:nvPicPr>
          <p:cNvPr id="4" name="Picture 3">
            <a:extLst>
              <a:ext uri="{FF2B5EF4-FFF2-40B4-BE49-F238E27FC236}">
                <a16:creationId xmlns:a16="http://schemas.microsoft.com/office/drawing/2014/main" id="{4AC40038-466C-60C8-84AD-E28B030F10FF}"/>
              </a:ext>
            </a:extLst>
          </p:cNvPr>
          <p:cNvPicPr>
            <a:picLocks noChangeAspect="1"/>
          </p:cNvPicPr>
          <p:nvPr/>
        </p:nvPicPr>
        <p:blipFill>
          <a:blip r:embed="rId2"/>
          <a:stretch>
            <a:fillRect/>
          </a:stretch>
        </p:blipFill>
        <p:spPr>
          <a:xfrm>
            <a:off x="9043989" y="5295376"/>
            <a:ext cx="3191636" cy="1534158"/>
          </a:xfrm>
          <a:prstGeom prst="rect">
            <a:avLst/>
          </a:prstGeom>
        </p:spPr>
      </p:pic>
    </p:spTree>
    <p:extLst>
      <p:ext uri="{BB962C8B-B14F-4D97-AF65-F5344CB8AC3E}">
        <p14:creationId xmlns:p14="http://schemas.microsoft.com/office/powerpoint/2010/main" val="339200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AFA33900-F40B-25B1-8B9B-57AAD0170C7C}"/>
              </a:ext>
            </a:extLst>
          </p:cNvPr>
          <p:cNvSpPr>
            <a:spLocks noGrp="1"/>
          </p:cNvSpPr>
          <p:nvPr>
            <p:ph type="title"/>
          </p:nvPr>
        </p:nvSpPr>
        <p:spPr>
          <a:xfrm>
            <a:off x="686834" y="591344"/>
            <a:ext cx="3200400" cy="5585619"/>
          </a:xfrm>
        </p:spPr>
        <p:txBody>
          <a:bodyPr>
            <a:normAutofit/>
          </a:bodyPr>
          <a:lstStyle/>
          <a:p>
            <a:r>
              <a:rPr lang="en-US" dirty="0">
                <a:solidFill>
                  <a:srgbClr val="FFFFFF"/>
                </a:solidFill>
              </a:rPr>
              <a:t>Conclusion </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6">
            <a:extLst>
              <a:ext uri="{FF2B5EF4-FFF2-40B4-BE49-F238E27FC236}">
                <a16:creationId xmlns:a16="http://schemas.microsoft.com/office/drawing/2014/main" id="{9F8DBEEC-9986-20C7-EDAB-DBFB0C6341EB}"/>
              </a:ext>
            </a:extLst>
          </p:cNvPr>
          <p:cNvSpPr>
            <a:spLocks noGrp="1"/>
          </p:cNvSpPr>
          <p:nvPr>
            <p:ph idx="1"/>
          </p:nvPr>
        </p:nvSpPr>
        <p:spPr>
          <a:xfrm>
            <a:off x="4447308" y="591344"/>
            <a:ext cx="6906491" cy="5585619"/>
          </a:xfrm>
        </p:spPr>
        <p:txBody>
          <a:bodyPr anchor="ctr">
            <a:normAutofit fontScale="92500" lnSpcReduction="10000"/>
          </a:bodyPr>
          <a:lstStyle/>
          <a:p>
            <a:r>
              <a:rPr lang="en-US" sz="2600" dirty="0"/>
              <a:t>UK drug policy is not effectively reducing harms/deaths.</a:t>
            </a:r>
          </a:p>
          <a:p>
            <a:endParaRPr lang="en-US" sz="2600" dirty="0"/>
          </a:p>
          <a:p>
            <a:r>
              <a:rPr lang="en-US" sz="2600" dirty="0"/>
              <a:t>Evidence shows that health based interventions like drug consumption rooms and drug checking reduces fatalities.</a:t>
            </a:r>
          </a:p>
          <a:p>
            <a:endParaRPr lang="en-US" sz="2600" dirty="0"/>
          </a:p>
          <a:p>
            <a:r>
              <a:rPr lang="en-US" sz="2600" dirty="0"/>
              <a:t>Now the government have the opportunity to look at a more evidence based direction for policy.</a:t>
            </a:r>
          </a:p>
          <a:p>
            <a:endParaRPr lang="en-US" sz="2600" dirty="0"/>
          </a:p>
          <a:p>
            <a:r>
              <a:rPr lang="en-US" sz="2600" dirty="0"/>
              <a:t>The most important priorities are reforming cannabis laws expanding public health services and introducing diversion </a:t>
            </a:r>
            <a:r>
              <a:rPr lang="en-US" sz="2600" dirty="0" err="1"/>
              <a:t>programmes</a:t>
            </a:r>
            <a:r>
              <a:rPr lang="en-US" sz="2600" dirty="0"/>
              <a:t>. By focusing on these the UK can reduce harm and improve health.</a:t>
            </a:r>
          </a:p>
        </p:txBody>
      </p:sp>
    </p:spTree>
    <p:extLst>
      <p:ext uri="{BB962C8B-B14F-4D97-AF65-F5344CB8AC3E}">
        <p14:creationId xmlns:p14="http://schemas.microsoft.com/office/powerpoint/2010/main" val="4229111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B9C701-780D-4BEE-D911-DA42FAA46944}"/>
              </a:ext>
            </a:extLst>
          </p:cNvPr>
          <p:cNvSpPr>
            <a:spLocks noGrp="1"/>
          </p:cNvSpPr>
          <p:nvPr>
            <p:ph type="title"/>
          </p:nvPr>
        </p:nvSpPr>
        <p:spPr>
          <a:xfrm>
            <a:off x="5142312" y="3169878"/>
            <a:ext cx="6589707" cy="2387600"/>
          </a:xfrm>
        </p:spPr>
        <p:txBody>
          <a:bodyPr vert="horz" lIns="91440" tIns="45720" rIns="91440" bIns="45720" rtlCol="0" anchor="b">
            <a:normAutofit/>
          </a:bodyPr>
          <a:lstStyle/>
          <a:p>
            <a:pPr algn="r"/>
            <a:r>
              <a:rPr lang="en-US" kern="1200" dirty="0">
                <a:solidFill>
                  <a:srgbClr val="FFFFFF"/>
                </a:solidFill>
                <a:latin typeface="+mj-lt"/>
                <a:ea typeface="+mj-ea"/>
                <a:cs typeface="+mj-cs"/>
              </a:rPr>
              <a:t>THANK YOU! </a:t>
            </a:r>
            <a:br>
              <a:rPr lang="en-US" kern="1200" dirty="0">
                <a:solidFill>
                  <a:srgbClr val="FFFFFF"/>
                </a:solidFill>
                <a:latin typeface="+mj-lt"/>
                <a:ea typeface="+mj-ea"/>
                <a:cs typeface="+mj-cs"/>
              </a:rPr>
            </a:br>
            <a:r>
              <a:rPr lang="en-US" kern="1200" dirty="0">
                <a:solidFill>
                  <a:srgbClr val="FFFFFF"/>
                </a:solidFill>
                <a:latin typeface="+mj-lt"/>
                <a:ea typeface="+mj-ea"/>
                <a:cs typeface="+mj-cs"/>
              </a:rPr>
              <a:t>Any questions?</a:t>
            </a:r>
          </a:p>
        </p:txBody>
      </p:sp>
      <p:cxnSp>
        <p:nvCxnSpPr>
          <p:cNvPr id="12" name="Straight Connector 11">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Oval 17">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913234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B2D3D-D2E7-CD18-CC9E-51DF786CF827}"/>
              </a:ext>
            </a:extLst>
          </p:cNvPr>
          <p:cNvSpPr>
            <a:spLocks noGrp="1"/>
          </p:cNvSpPr>
          <p:nvPr>
            <p:ph type="title"/>
          </p:nvPr>
        </p:nvSpPr>
        <p:spPr>
          <a:xfrm>
            <a:off x="241300" y="-420625"/>
            <a:ext cx="10515600" cy="1325563"/>
          </a:xfrm>
        </p:spPr>
        <p:txBody>
          <a:bodyPr>
            <a:normAutofit/>
          </a:bodyPr>
          <a:lstStyle/>
          <a:p>
            <a:pPr algn="ctr"/>
            <a:r>
              <a:rPr lang="en-US" sz="3200" b="1" u="sng" dirty="0"/>
              <a:t>Reference list-</a:t>
            </a:r>
          </a:p>
        </p:txBody>
      </p:sp>
      <p:sp>
        <p:nvSpPr>
          <p:cNvPr id="3" name="Content Placeholder 2">
            <a:extLst>
              <a:ext uri="{FF2B5EF4-FFF2-40B4-BE49-F238E27FC236}">
                <a16:creationId xmlns:a16="http://schemas.microsoft.com/office/drawing/2014/main" id="{8E8B58CD-64E4-83E2-B2E7-B78850FFC13E}"/>
              </a:ext>
            </a:extLst>
          </p:cNvPr>
          <p:cNvSpPr>
            <a:spLocks noGrp="1"/>
          </p:cNvSpPr>
          <p:nvPr>
            <p:ph idx="1"/>
          </p:nvPr>
        </p:nvSpPr>
        <p:spPr>
          <a:xfrm>
            <a:off x="241300" y="441324"/>
            <a:ext cx="10515600" cy="4384675"/>
          </a:xfrm>
        </p:spPr>
        <p:txBody>
          <a:bodyPr>
            <a:normAutofit fontScale="25000" lnSpcReduction="20000"/>
          </a:bodyPr>
          <a:lstStyle/>
          <a:p>
            <a:pPr>
              <a:lnSpc>
                <a:spcPct val="115000"/>
              </a:lnSpc>
              <a:spcAft>
                <a:spcPts val="800"/>
              </a:spcAft>
            </a:pPr>
            <a:r>
              <a:rPr lang="en-GB" sz="6400" kern="150" dirty="0">
                <a:effectLst/>
                <a:latin typeface="Aptos" panose="020B0004020202020204" pitchFamily="34" charset="0"/>
                <a:ea typeface="Aptos" panose="020B0004020202020204" pitchFamily="34" charset="0"/>
                <a:cs typeface="Times New Roman" panose="02020603050405020304" pitchFamily="18" charset="0"/>
              </a:rPr>
              <a:t>Black, C. (2020) </a:t>
            </a:r>
            <a:r>
              <a:rPr lang="en-GB" sz="6400" i="1" kern="150" dirty="0">
                <a:effectLst/>
                <a:latin typeface="Aptos" panose="020B0004020202020204" pitchFamily="34" charset="0"/>
                <a:ea typeface="Aptos" panose="020B0004020202020204" pitchFamily="34" charset="0"/>
                <a:cs typeface="Times New Roman" panose="02020603050405020304" pitchFamily="18" charset="0"/>
              </a:rPr>
              <a:t>Independent review of drugs</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64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2"/>
              </a:rPr>
              <a:t>https://www.gov.uk/government/publications/review-of-drugs-phase-one-report</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(Accessed: 20 November 2025).</a:t>
            </a:r>
          </a:p>
          <a:p>
            <a:pPr>
              <a:lnSpc>
                <a:spcPct val="115000"/>
              </a:lnSpc>
              <a:spcAft>
                <a:spcPts val="800"/>
              </a:spcAft>
            </a:pPr>
            <a:r>
              <a:rPr lang="en-GB" sz="6400" kern="150" dirty="0">
                <a:effectLst/>
                <a:latin typeface="Aptos" panose="020B0004020202020204" pitchFamily="34" charset="0"/>
                <a:ea typeface="Aptos" panose="020B0004020202020204" pitchFamily="34" charset="0"/>
                <a:cs typeface="Times New Roman" panose="02020603050405020304" pitchFamily="18" charset="0"/>
              </a:rPr>
              <a:t>Black, C. (2021) </a:t>
            </a:r>
            <a:r>
              <a:rPr lang="en-GB" sz="6400" i="1" kern="150" dirty="0">
                <a:effectLst/>
                <a:latin typeface="Aptos" panose="020B0004020202020204" pitchFamily="34" charset="0"/>
                <a:ea typeface="Aptos" panose="020B0004020202020204" pitchFamily="34" charset="0"/>
                <a:cs typeface="Times New Roman" panose="02020603050405020304" pitchFamily="18" charset="0"/>
              </a:rPr>
              <a:t>Government response to the independent review of drugs</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64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https://www.gov.uk/government/publications/independent-review-of-drugs-by-dame-carol-black-government-response</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(Accessed: 20 November 2025).</a:t>
            </a:r>
          </a:p>
          <a:p>
            <a:pPr>
              <a:lnSpc>
                <a:spcPct val="115000"/>
              </a:lnSpc>
              <a:spcAft>
                <a:spcPts val="800"/>
              </a:spcAft>
            </a:pPr>
            <a:r>
              <a:rPr lang="en-GB" sz="6400" kern="150" dirty="0">
                <a:effectLst/>
                <a:latin typeface="Aptos" panose="020B0004020202020204" pitchFamily="34" charset="0"/>
                <a:ea typeface="Aptos" panose="020B0004020202020204" pitchFamily="34" charset="0"/>
                <a:cs typeface="Times New Roman" panose="02020603050405020304" pitchFamily="18" charset="0"/>
              </a:rPr>
              <a:t>Drug Science (2020) </a:t>
            </a:r>
            <a:r>
              <a:rPr lang="en-GB" sz="6400" i="1" kern="150" dirty="0">
                <a:effectLst/>
                <a:latin typeface="Aptos" panose="020B0004020202020204" pitchFamily="34" charset="0"/>
                <a:ea typeface="Aptos" panose="020B0004020202020204" pitchFamily="34" charset="0"/>
                <a:cs typeface="Times New Roman" panose="02020603050405020304" pitchFamily="18" charset="0"/>
              </a:rPr>
              <a:t>Putting UK drug policy into focus</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64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4"/>
              </a:rPr>
              <a:t>https://www.youtube.com/watch?v=dj_5JkgxmRU</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(Accessed: 18 November 2025).</a:t>
            </a:r>
          </a:p>
          <a:p>
            <a:pPr>
              <a:lnSpc>
                <a:spcPct val="115000"/>
              </a:lnSpc>
              <a:spcAft>
                <a:spcPts val="800"/>
              </a:spcAft>
            </a:pPr>
            <a:r>
              <a:rPr lang="en-GB" sz="6400" kern="150" dirty="0">
                <a:effectLst/>
                <a:latin typeface="Aptos" panose="020B0004020202020204" pitchFamily="34" charset="0"/>
                <a:ea typeface="Aptos" panose="020B0004020202020204" pitchFamily="34" charset="0"/>
                <a:cs typeface="Times New Roman" panose="02020603050405020304" pitchFamily="18" charset="0"/>
              </a:rPr>
              <a:t>Drug Science (2023) </a:t>
            </a:r>
            <a:r>
              <a:rPr lang="en-GB" sz="6400" i="1" kern="150" dirty="0">
                <a:effectLst/>
                <a:latin typeface="Aptos" panose="020B0004020202020204" pitchFamily="34" charset="0"/>
                <a:ea typeface="Aptos" panose="020B0004020202020204" pitchFamily="34" charset="0"/>
                <a:cs typeface="Times New Roman" panose="02020603050405020304" pitchFamily="18" charset="0"/>
              </a:rPr>
              <a:t>The case for drug policy reform: evidence briefing</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64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5"/>
              </a:rPr>
              <a:t>https://www.drugscience.org.uk</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(Accessed: 18 November 2025).</a:t>
            </a:r>
          </a:p>
          <a:p>
            <a:pPr>
              <a:lnSpc>
                <a:spcPct val="115000"/>
              </a:lnSpc>
              <a:spcAft>
                <a:spcPts val="800"/>
              </a:spcAft>
            </a:pPr>
            <a:r>
              <a:rPr lang="en-GB" sz="6400" kern="150" dirty="0">
                <a:effectLst/>
                <a:latin typeface="Aptos" panose="020B0004020202020204" pitchFamily="34" charset="0"/>
                <a:ea typeface="Aptos" panose="020B0004020202020204" pitchFamily="34" charset="0"/>
                <a:cs typeface="Times New Roman" panose="02020603050405020304" pitchFamily="18" charset="0"/>
              </a:rPr>
              <a:t>Hansard (2025) </a:t>
            </a:r>
            <a:r>
              <a:rPr lang="en-GB" sz="6400" i="1" kern="150" dirty="0">
                <a:effectLst/>
                <a:latin typeface="Aptos" panose="020B0004020202020204" pitchFamily="34" charset="0"/>
                <a:ea typeface="Aptos" panose="020B0004020202020204" pitchFamily="34" charset="0"/>
                <a:cs typeface="Times New Roman" panose="02020603050405020304" pitchFamily="18" charset="0"/>
              </a:rPr>
              <a:t>Drug-related deaths debate</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House of Commons, 5 November. Available at: </a:t>
            </a:r>
            <a:r>
              <a:rPr lang="en-GB" sz="64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6"/>
              </a:rPr>
              <a:t>https://hansard.parliament.uk</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(Accessed: 20 November 2025). </a:t>
            </a:r>
          </a:p>
          <a:p>
            <a:pPr>
              <a:lnSpc>
                <a:spcPct val="115000"/>
              </a:lnSpc>
              <a:spcAft>
                <a:spcPts val="800"/>
              </a:spcAft>
            </a:pPr>
            <a:r>
              <a:rPr lang="en-GB" sz="6400" kern="150" dirty="0">
                <a:effectLst/>
                <a:latin typeface="Aptos" panose="020B0004020202020204" pitchFamily="34" charset="0"/>
                <a:ea typeface="Aptos" panose="020B0004020202020204" pitchFamily="34" charset="0"/>
                <a:cs typeface="Times New Roman" panose="02020603050405020304" pitchFamily="18" charset="0"/>
              </a:rPr>
              <a:t>Health Foundation (2025) </a:t>
            </a:r>
            <a:r>
              <a:rPr lang="en-GB" sz="6400" i="1" kern="150" dirty="0">
                <a:effectLst/>
                <a:latin typeface="Aptos" panose="020B0004020202020204" pitchFamily="34" charset="0"/>
                <a:ea typeface="Aptos" panose="020B0004020202020204" pitchFamily="34" charset="0"/>
                <a:cs typeface="Times New Roman" panose="02020603050405020304" pitchFamily="18" charset="0"/>
              </a:rPr>
              <a:t>Dramatic rise in drug-related deaths fuels worsening UK health compared to other nations</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64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7"/>
              </a:rPr>
              <a:t>https://www.health.org.uk/press-office/press-releases/dramatic-rise-in-drug-related-deaths-fuels-worsening-uk-health-compared-to-other-nations</a:t>
            </a:r>
            <a:r>
              <a:rPr lang="en-GB" sz="6400" kern="150" dirty="0">
                <a:effectLst/>
                <a:latin typeface="Aptos" panose="020B0004020202020204" pitchFamily="34" charset="0"/>
                <a:ea typeface="Aptos" panose="020B0004020202020204" pitchFamily="34" charset="0"/>
                <a:cs typeface="Times New Roman" panose="02020603050405020304" pitchFamily="18" charset="0"/>
              </a:rPr>
              <a:t> (Accessed 20 November 2025) </a:t>
            </a:r>
          </a:p>
          <a:p>
            <a:endParaRPr lang="en-US" dirty="0"/>
          </a:p>
        </p:txBody>
      </p:sp>
      <p:sp>
        <p:nvSpPr>
          <p:cNvPr id="4" name="TextBox 3">
            <a:extLst>
              <a:ext uri="{FF2B5EF4-FFF2-40B4-BE49-F238E27FC236}">
                <a16:creationId xmlns:a16="http://schemas.microsoft.com/office/drawing/2014/main" id="{1BF11848-E29D-3C4F-813D-70FDA35A65CC}"/>
              </a:ext>
            </a:extLst>
          </p:cNvPr>
          <p:cNvSpPr txBox="1"/>
          <p:nvPr/>
        </p:nvSpPr>
        <p:spPr>
          <a:xfrm>
            <a:off x="241300" y="4995133"/>
            <a:ext cx="10439400" cy="1879874"/>
          </a:xfrm>
          <a:prstGeom prst="rect">
            <a:avLst/>
          </a:prstGeom>
          <a:noFill/>
        </p:spPr>
        <p:txBody>
          <a:bodyPr wrap="square" rtlCol="0">
            <a:spAutoFit/>
          </a:bodyPr>
          <a:lstStyle/>
          <a:p>
            <a:pPr marL="285750" indent="-285750">
              <a:lnSpc>
                <a:spcPct val="115000"/>
              </a:lnSpc>
              <a:spcAft>
                <a:spcPts val="800"/>
              </a:spcAft>
              <a:buFont typeface="Arial" panose="020B0604020202020204" pitchFamily="34" charset="0"/>
              <a:buChar char="•"/>
            </a:pPr>
            <a:r>
              <a:rPr lang="en-GB" sz="1600" kern="150" dirty="0">
                <a:effectLst/>
                <a:latin typeface="Aptos" panose="020B0004020202020204" pitchFamily="34" charset="0"/>
                <a:ea typeface="Aptos" panose="020B0004020202020204" pitchFamily="34" charset="0"/>
                <a:cs typeface="Times New Roman" panose="02020603050405020304" pitchFamily="18" charset="0"/>
              </a:rPr>
              <a:t>Home Office (2021) </a:t>
            </a:r>
            <a:r>
              <a:rPr lang="en-GB" sz="1600" i="1" kern="150" dirty="0">
                <a:effectLst/>
                <a:latin typeface="Aptos" panose="020B0004020202020204" pitchFamily="34" charset="0"/>
                <a:ea typeface="Aptos" panose="020B0004020202020204" pitchFamily="34" charset="0"/>
                <a:cs typeface="Times New Roman" panose="02020603050405020304" pitchFamily="18" charset="0"/>
              </a:rPr>
              <a:t>From harm to hope: a 10-year drugs plan to cut crime and save lives</a:t>
            </a:r>
            <a:r>
              <a:rPr lang="en-GB" sz="16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6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8"/>
              </a:rPr>
              <a:t>https://www.gov.uk/government/publications/from-harm-to-hope-a-10-year-drugs-plan-to-cut-crime-and-save-lives</a:t>
            </a:r>
            <a:r>
              <a:rPr lang="en-GB" sz="1600" kern="150" dirty="0">
                <a:effectLst/>
                <a:latin typeface="Aptos" panose="020B0004020202020204" pitchFamily="34" charset="0"/>
                <a:ea typeface="Aptos" panose="020B0004020202020204" pitchFamily="34" charset="0"/>
                <a:cs typeface="Times New Roman" panose="02020603050405020304" pitchFamily="18" charset="0"/>
              </a:rPr>
              <a:t> (Accessed: 02 December 2025).</a:t>
            </a:r>
          </a:p>
          <a:p>
            <a:pPr marL="285750" indent="-285750">
              <a:lnSpc>
                <a:spcPct val="115000"/>
              </a:lnSpc>
              <a:spcAft>
                <a:spcPts val="800"/>
              </a:spcAft>
              <a:buFont typeface="Arial" panose="020B0604020202020204" pitchFamily="34" charset="0"/>
              <a:buChar char="•"/>
            </a:pPr>
            <a:r>
              <a:rPr lang="en-GB" sz="1600" kern="150" dirty="0">
                <a:effectLst/>
                <a:latin typeface="Aptos" panose="020B0004020202020204" pitchFamily="34" charset="0"/>
                <a:ea typeface="Aptos" panose="020B0004020202020204" pitchFamily="34" charset="0"/>
                <a:cs typeface="Times New Roman" panose="02020603050405020304" pitchFamily="18" charset="0"/>
              </a:rPr>
              <a:t>Meacher, M., Nutt, D., Liebling, J., Murray, R. M. &amp; Gridley, A. (2019) ‘Should the supply of cannabis be legalised now?’, </a:t>
            </a:r>
            <a:r>
              <a:rPr lang="en-GB" sz="1600" i="1" kern="150" dirty="0">
                <a:effectLst/>
                <a:latin typeface="Aptos" panose="020B0004020202020204" pitchFamily="34" charset="0"/>
                <a:ea typeface="Aptos" panose="020B0004020202020204" pitchFamily="34" charset="0"/>
                <a:cs typeface="Times New Roman" panose="02020603050405020304" pitchFamily="18" charset="0"/>
              </a:rPr>
              <a:t>British Medical Journal</a:t>
            </a:r>
            <a:r>
              <a:rPr lang="en-GB" sz="1600" kern="150" dirty="0">
                <a:effectLst/>
                <a:latin typeface="Aptos" panose="020B0004020202020204" pitchFamily="34" charset="0"/>
                <a:ea typeface="Aptos" panose="020B0004020202020204" pitchFamily="34" charset="0"/>
                <a:cs typeface="Times New Roman" panose="02020603050405020304" pitchFamily="18" charset="0"/>
              </a:rPr>
              <a:t>, 366. Available at: </a:t>
            </a:r>
            <a:r>
              <a:rPr lang="en-GB" sz="16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9"/>
              </a:rPr>
              <a:t>https://www.jstor.org/stable/27177178</a:t>
            </a:r>
            <a:r>
              <a:rPr lang="en-GB" sz="1600" kern="150" dirty="0">
                <a:effectLst/>
                <a:latin typeface="Aptos" panose="020B0004020202020204" pitchFamily="34" charset="0"/>
                <a:ea typeface="Aptos" panose="020B0004020202020204" pitchFamily="34" charset="0"/>
                <a:cs typeface="Times New Roman" panose="02020603050405020304" pitchFamily="18" charset="0"/>
              </a:rPr>
              <a:t> (Accessed: 01 December2025)</a:t>
            </a:r>
          </a:p>
        </p:txBody>
      </p:sp>
    </p:spTree>
    <p:extLst>
      <p:ext uri="{BB962C8B-B14F-4D97-AF65-F5344CB8AC3E}">
        <p14:creationId xmlns:p14="http://schemas.microsoft.com/office/powerpoint/2010/main" val="4215816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198CB1-0A2F-34CD-E0D5-C2C58ACABCE9}"/>
              </a:ext>
            </a:extLst>
          </p:cNvPr>
          <p:cNvSpPr>
            <a:spLocks noGrp="1"/>
          </p:cNvSpPr>
          <p:nvPr>
            <p:ph idx="1"/>
          </p:nvPr>
        </p:nvSpPr>
        <p:spPr>
          <a:xfrm>
            <a:off x="419100" y="152400"/>
            <a:ext cx="10934700" cy="6350000"/>
          </a:xfrm>
        </p:spPr>
        <p:txBody>
          <a:bodyPr>
            <a:normAutofit fontScale="32500" lnSpcReduction="20000"/>
          </a:bodyPr>
          <a:lstStyle/>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Office for National Statistics (2024) ‘Deaths related to drug poisoning in England and Wales: 2023 registrations’, 23 October 2024.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2"/>
              </a:rPr>
              <a:t>Deaths related to drug poisoning in England and Wales - Office for National Statistics</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02 December 2025).</a:t>
            </a:r>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Pharmaceutical Journal (2025) ‘UK’s first safer drug consumption facility accessed more than 2,600 times in first four months, data show’, 9 May.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https://pharmaceutical-journal.com/article/news/uks-first-safer-drug-consumption-facility-accessed-more-than-2500-times-in-first-four-months-data-show</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19 November 2025).</a:t>
            </a:r>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Poulter, H.L., Moore, H.J., Ahmed, D., Riley, F., Walker, T. &amp; Harris, M. (2024) ‘Co-located Heroin Assisted Treatment within primary care: A preliminary analysis of the implications for healthcare access, cost, and treatment delivery in the UK’,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International Journal of Drug Policy</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126, Article 104367.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4" tooltip="Persistent link using digital object identifier"/>
              </a:rPr>
              <a:t>https://doi.org/10.1016/j.drugpo.2024.104367</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Public Health Wales (2024)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WEDINOS annual report 2024–25</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5"/>
              </a:rPr>
              <a:t>https://www.wedinos.org/resources/downloads/WEDINOS_Annual_Report_2023_2024_English.pdf</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03 December 2025).</a:t>
            </a:r>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Royal College of Physicians (2024)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Position statement on drug policy reform</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6"/>
              </a:rPr>
              <a:t>https://www.rcp.ac.uk</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19 November 2025).</a:t>
            </a:r>
          </a:p>
          <a:p>
            <a:pPr>
              <a:lnSpc>
                <a:spcPct val="115000"/>
              </a:lnSpc>
              <a:spcAft>
                <a:spcPts val="800"/>
              </a:spcAft>
            </a:pPr>
            <a:r>
              <a:rPr lang="en-GB" sz="4800" kern="150" dirty="0" err="1">
                <a:effectLst/>
                <a:latin typeface="Aptos" panose="020B0004020202020204" pitchFamily="34" charset="0"/>
                <a:ea typeface="Aptos" panose="020B0004020202020204" pitchFamily="34" charset="0"/>
                <a:cs typeface="Times New Roman" panose="02020603050405020304" pitchFamily="18" charset="0"/>
              </a:rPr>
              <a:t>Scher</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C., Harwood, E. and Jones, A. (2024)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Public health responses to drug use: a UK perspective</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London: Policy Press.</a:t>
            </a:r>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The Loop (2023)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About the Loop: drug checking at festivals and services</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7"/>
              </a:rPr>
              <a:t>https://wearetheloop.org/our-history</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04 December 2025).</a:t>
            </a:r>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World Health Organization (2019)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International standards for the treatment of drug use disorders</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8"/>
              </a:rPr>
              <a:t>https://www.who.int/publications/i/item/9789241514931</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02 December 2025).</a:t>
            </a:r>
          </a:p>
          <a:p>
            <a:endParaRPr lang="en-US" dirty="0"/>
          </a:p>
        </p:txBody>
      </p:sp>
    </p:spTree>
    <p:extLst>
      <p:ext uri="{BB962C8B-B14F-4D97-AF65-F5344CB8AC3E}">
        <p14:creationId xmlns:p14="http://schemas.microsoft.com/office/powerpoint/2010/main" val="2030697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A6C5A-5164-79F0-98C3-A8686F53AACF}"/>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5B228125-EECC-9E0F-7ABA-E3C47D5E707A}"/>
              </a:ext>
            </a:extLst>
          </p:cNvPr>
          <p:cNvSpPr>
            <a:spLocks noGrp="1"/>
          </p:cNvSpPr>
          <p:nvPr>
            <p:ph type="body" idx="1"/>
          </p:nvPr>
        </p:nvSpPr>
        <p:spPr/>
        <p:txBody>
          <a:bodyPr/>
          <a:lstStyle/>
          <a:p>
            <a:endParaRPr lang="en-US"/>
          </a:p>
        </p:txBody>
      </p:sp>
      <p:pic>
        <p:nvPicPr>
          <p:cNvPr id="5" name="Picture 4" descr="A diagram of a timeline&#10;&#10;Description automatically generated">
            <a:extLst>
              <a:ext uri="{FF2B5EF4-FFF2-40B4-BE49-F238E27FC236}">
                <a16:creationId xmlns:a16="http://schemas.microsoft.com/office/drawing/2014/main" id="{54E3F84E-38B1-5502-77FD-D349A437BF61}"/>
              </a:ext>
            </a:extLst>
          </p:cNvPr>
          <p:cNvPicPr>
            <a:picLocks noChangeAspect="1"/>
          </p:cNvPicPr>
          <p:nvPr/>
        </p:nvPicPr>
        <p:blipFill>
          <a:blip r:embed="rId2"/>
          <a:stretch>
            <a:fillRect/>
          </a:stretch>
        </p:blipFill>
        <p:spPr>
          <a:xfrm>
            <a:off x="-300038" y="-730600"/>
            <a:ext cx="12492038" cy="8124072"/>
          </a:xfrm>
          <a:prstGeom prst="rect">
            <a:avLst/>
          </a:prstGeom>
        </p:spPr>
      </p:pic>
    </p:spTree>
    <p:extLst>
      <p:ext uri="{BB962C8B-B14F-4D97-AF65-F5344CB8AC3E}">
        <p14:creationId xmlns:p14="http://schemas.microsoft.com/office/powerpoint/2010/main" val="711634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6461</TotalTime>
  <Words>1919</Words>
  <Application>Microsoft Macintosh PowerPoint</Application>
  <PresentationFormat>Widescreen</PresentationFormat>
  <Paragraphs>149</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Improving UK Drug Policy: Problems identified in ‘Putting UK Drug Policy into Focus’ (Drug Science, 2020).   Progress since 2020 and priorities for a Labour Government.</vt:lpstr>
      <vt:lpstr>Introduction-</vt:lpstr>
      <vt:lpstr>Why is reform needed within UK drug policy?</vt:lpstr>
      <vt:lpstr>Challenge 1  highlighted in ‘Putting UK Drug Policy into focus’ (Drug Science, 2020) – Ideology over evidence.  Is this challenge still present?</vt:lpstr>
      <vt:lpstr>Challenge 2 highlighted in ‘Putting UK Drug Policy into focus’ (Drug Science, 2020) - Punitive Policies Causing further harm.</vt:lpstr>
      <vt:lpstr>Challenge 3- highlighted in ‘Putting UK Drug Policy into focus’ (Drug Science, 2020) - Record high drug related deaths.</vt:lpstr>
      <vt:lpstr>Recommendation 1 -  Drug checking. Have these recommendations been implemented?</vt:lpstr>
      <vt:lpstr>Recommendation 2- Drug consumption rooms (DCR’s)</vt:lpstr>
      <vt:lpstr>Recommendation 3- Heroin Assisted Treatment/Therapy(HAT) </vt:lpstr>
      <vt:lpstr>What drug policy recommendations should be made as priorities for the future UK Government?   Priority 1- Cannabis Legalisation</vt:lpstr>
      <vt:lpstr>Priority 2-investments in health </vt:lpstr>
      <vt:lpstr>Priority 3-Diversion schemes.</vt:lpstr>
      <vt:lpstr>Conclusion </vt:lpstr>
      <vt:lpstr>THANK YOU!  Any questions?</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Maddison Or Maddie McCarthy (2500781)</dc:creator>
  <cp:lastModifiedBy>Maddison Or Maddie McCarthy (2500781)</cp:lastModifiedBy>
  <cp:revision>2</cp:revision>
  <dcterms:created xsi:type="dcterms:W3CDTF">2025-12-03T11:02:50Z</dcterms:created>
  <dcterms:modified xsi:type="dcterms:W3CDTF">2025-12-07T22:44:16Z</dcterms:modified>
</cp:coreProperties>
</file>