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0" autoAdjust="0"/>
    <p:restoredTop sz="94660"/>
  </p:normalViewPr>
  <p:slideViewPr>
    <p:cSldViewPr snapToGrid="0">
      <p:cViewPr varScale="1">
        <p:scale>
          <a:sx n="92" d="100"/>
          <a:sy n="92" d="100"/>
        </p:scale>
        <p:origin x="106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ACBDC-967A-0B84-063E-1A43429C21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F0E20C-89C9-90AC-3C60-CD5E2E955F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C69675-73CC-8EB8-22BD-1519036CB0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7A8A4-94E0-4B0F-B81E-FDD5E67EA825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7938C4-60E3-63DF-EF02-9EF468A49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98B3C1-4B71-1F17-C159-775AEC9B8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73C1-5798-4757-80D2-638327E2A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928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EC05D-6423-8432-6C7F-9FB43F4D3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764DD-9B49-0A42-8968-26FF73F3D6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E826AB-2412-F758-2DAF-63A747C28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7A8A4-94E0-4B0F-B81E-FDD5E67EA825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DFCAC5-4F71-31AC-2F40-A1E684BC4B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BCE07C-B0AC-1183-1460-A7E99035D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73C1-5798-4757-80D2-638327E2A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605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19F4E-B9CC-49F9-1C0B-F12939904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8FDB38-B7D7-E43C-C642-89171FA6C2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9E6187-F035-7344-3761-F250AB3F75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7A8A4-94E0-4B0F-B81E-FDD5E67EA825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B6FA54-4A15-5705-6BE6-A941D3106F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7F65D7-6289-CDA2-310E-5409A5AC2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73C1-5798-4757-80D2-638327E2A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428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8EB6D-2043-81DA-9E1E-11C9DB0B1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BEB8B-795E-DA80-9AD3-FC9148C73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208F12-FFF3-A33E-A031-5397A763B6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5AD00-D35C-5B62-782B-6875F5DFC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7A8A4-94E0-4B0F-B81E-FDD5E67EA825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C585A7-E659-7942-AE31-E7600325A2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D3ECDB-30D4-B4F4-F756-C0C2E6D0F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73C1-5798-4757-80D2-638327E2A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303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03960-8B28-3455-E0DF-5AF70C477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35559D-A648-14F4-AA8B-D10689FFE4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5C1E06-C257-06DF-BA6D-C507661931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29295D-4478-8F44-F529-8E978D0E3D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317FC3-3A79-423E-65E5-790B4BD917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E0641E-D927-8418-FDD2-ABF7A265F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7A8A4-94E0-4B0F-B81E-FDD5E67EA825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9DA707-289A-D756-49C2-5D9FD8BB8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EF5F7C-4E44-1BF1-C9B7-AC0BC817E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73C1-5798-4757-80D2-638327E2A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708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F3910-9D2A-3F5D-31C9-09BEF4A561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68D286-FABC-07E1-45B5-4261E17F7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7A8A4-94E0-4B0F-B81E-FDD5E67EA825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BAA957-0AE4-D6C3-9685-1AC149CB6F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AB502A-13D6-84F0-94EA-CD02C05CF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73C1-5798-4757-80D2-638327E2A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182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0463D2-455B-D6C8-EC2E-73CAA252E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7A8A4-94E0-4B0F-B81E-FDD5E67EA825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278A93-E234-D98E-7FAF-22AF7CE8C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AA049D-FA08-EBE5-8DE6-9EC8D6723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73C1-5798-4757-80D2-638327E2A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759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11192-3F92-6168-16EB-50393D563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C573F-1D54-BD48-65C3-981633F8B8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4DCEF4-3672-280A-543F-B0F853E8F0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D9537B-41AE-D0E2-3490-DD41F0288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7A8A4-94E0-4B0F-B81E-FDD5E67EA825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E06512-2746-1837-8B2D-5F29A09C4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B2E7CD-755B-3C87-6F0A-5A49ED933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73C1-5798-4757-80D2-638327E2A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520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68CF1-61A0-CA73-E4D1-9AD91E9D1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2D6869-F5D9-59BD-7C65-3B28DAA2FB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1B642B-529C-1198-81CE-88BE8E84A7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938BE7-BF82-83B6-AA07-5F3C424182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7A8A4-94E0-4B0F-B81E-FDD5E67EA825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FB8A86-01F6-A10B-6830-55F17289B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0CD652-F33A-821C-7E28-5AA9DB1F4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73C1-5798-4757-80D2-638327E2A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3590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77D36-9535-F522-9AEB-FBB2FEEFF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AE16A-CED1-F586-2A98-55C8E85F2D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9EA2D9-FD8F-A9FF-E060-0FD79E287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7A8A4-94E0-4B0F-B81E-FDD5E67EA825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BE016F-9834-D9BB-34C2-662645B35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798DDE-554A-9D61-E18F-E4E4ABA9D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73C1-5798-4757-80D2-638327E2A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867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ACEA1D-6A06-3C46-0706-83EC0EEA19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FF03C4-A392-014F-C685-97A56387F2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F279D5-746C-E238-107C-9AE7EE0B2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7A8A4-94E0-4B0F-B81E-FDD5E67EA825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2D8D8D-6378-BBA6-8533-64372479FB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1D9E16-C3E0-D58C-503D-06CE98C21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73C1-5798-4757-80D2-638327E2A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921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2359047-2BDE-C12C-3D1D-44178BE92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81427D-734C-F91C-7D46-84D91AC555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0EF9EA-8480-BEDB-A38C-49106BD843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67A8A4-94E0-4B0F-B81E-FDD5E67EA825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2AE508-CC77-204C-A8F1-0C025759B1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AE321A-D2E1-8261-7658-9ADCEECCE0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773C1-5798-4757-80D2-638327E2A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3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26A6D-9932-3B80-98E4-62B4D21A48F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F2EB8E-4AA9-F132-C3C2-27CABF2DCE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BB4ACE-4371-FD1A-7539-13C7A1B7C8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6502"/>
            <a:ext cx="12191999" cy="6924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2724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ED1A2-1450-41AF-1A3E-6E2BD1F1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AE3E0E4-603E-7DBF-D8BA-32DD6BD737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5201291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FE7B0-354C-EAD3-3364-8B8BE7A8A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B25FD-B464-4A44-9EAD-6FD938D19F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PowerPoint needs 20 words or more to be accepted by Turnitin.</a:t>
            </a:r>
          </a:p>
          <a:p>
            <a:r>
              <a:rPr lang="en-GB" dirty="0"/>
              <a:t>I used Canva to create my infographic, which would not become a file suitable for Turnitin and include both pages, so I copied and pasted my pages onto a blank PowerPoint which then did not recognise any words.</a:t>
            </a:r>
          </a:p>
          <a:p>
            <a:r>
              <a:rPr lang="en-GB" dirty="0"/>
              <a:t>Hopefully this will now submit.</a:t>
            </a:r>
          </a:p>
        </p:txBody>
      </p:sp>
    </p:spTree>
    <p:extLst>
      <p:ext uri="{BB962C8B-B14F-4D97-AF65-F5344CB8AC3E}">
        <p14:creationId xmlns:p14="http://schemas.microsoft.com/office/powerpoint/2010/main" val="12680311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60</Words>
  <Application>Microsoft Office PowerPoint</Application>
  <PresentationFormat>Widescreen</PresentationFormat>
  <Paragraphs>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Paula Smith (1903588)</dc:creator>
  <cp:lastModifiedBy>Paula Smith (1903588)</cp:lastModifiedBy>
  <cp:revision>4</cp:revision>
  <dcterms:created xsi:type="dcterms:W3CDTF">2023-12-09T14:34:03Z</dcterms:created>
  <dcterms:modified xsi:type="dcterms:W3CDTF">2023-12-09T15:01:22Z</dcterms:modified>
</cp:coreProperties>
</file>