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2"/>
  </p:notesMasterIdLst>
  <p:sldIdLst>
    <p:sldId id="260" r:id="rId5"/>
    <p:sldId id="259" r:id="rId6"/>
    <p:sldId id="261" r:id="rId7"/>
    <p:sldId id="256" r:id="rId8"/>
    <p:sldId id="265" r:id="rId9"/>
    <p:sldId id="266" r:id="rId10"/>
    <p:sldId id="267" r:id="rId11"/>
    <p:sldId id="268" r:id="rId12"/>
    <p:sldId id="257" r:id="rId13"/>
    <p:sldId id="262" r:id="rId14"/>
    <p:sldId id="270" r:id="rId15"/>
    <p:sldId id="272" r:id="rId16"/>
    <p:sldId id="273" r:id="rId17"/>
    <p:sldId id="258" r:id="rId18"/>
    <p:sldId id="263" r:id="rId19"/>
    <p:sldId id="264" r:id="rId20"/>
    <p:sldId id="27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BAD77-1C51-4C0C-AC40-2538ADC3625C}" v="1549" dt="2026-06-07T20:29:39.718"/>
    <p1510:client id="{5E2B210C-38B5-5A0D-0BA0-5574BAA30D6F}" v="4612" dt="2026-06-07T19:32:07.036"/>
    <p1510:client id="{633A2353-CCCD-D45B-B61C-0A727F151CF1}" v="835" dt="2026-06-07T17:54:55.385"/>
    <p1510:client id="{6A727367-8977-B946-CA84-7BF956975947}" v="394" dt="2026-06-07T17:48:38.637"/>
    <p1510:client id="{6B9F7870-FEE5-022B-558A-C5B3143E07A9}" v="2388" dt="2026-06-07T20:37:33.844"/>
    <p1510:client id="{AE5C7A1A-9BD8-C450-7E4A-F17030ACA657}" v="857" dt="2026-06-07T03:09:21.268"/>
    <p1510:client id="{CB9C4818-7CDF-47F1-9890-C176007CCEF7}" v="3" dt="2026-06-07T20:37:34.645"/>
    <p1510:client id="{DE6E3605-40CB-46CE-B4D6-9F0020B5D068}" v="500" dt="2026-06-07T10:23:19.249"/>
    <p1510:client id="{EA32DA5F-EF88-AA9C-FB65-E38662EAB099}" v="6" dt="2026-06-07T20:38:40.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lvia Iroguehi Iroguehi (2541271)" userId="S::2541271@student.uwtsd.ac.uk::e975eaff-2f46-4446-9ac3-d30d728e331d" providerId="AD" clId="Web-{633A2353-CCCD-D45B-B61C-0A727F151CF1}"/>
    <pc:docChg chg="modSld">
      <pc:chgData name="Silvia Iroguehi Iroguehi (2541271)" userId="S::2541271@student.uwtsd.ac.uk::e975eaff-2f46-4446-9ac3-d30d728e331d" providerId="AD" clId="Web-{633A2353-CCCD-D45B-B61C-0A727F151CF1}" dt="2026-06-07T17:54:55.385" v="842" actId="20577"/>
      <pc:docMkLst>
        <pc:docMk/>
      </pc:docMkLst>
      <pc:sldChg chg="modSp">
        <pc:chgData name="Silvia Iroguehi Iroguehi (2541271)" userId="S::2541271@student.uwtsd.ac.uk::e975eaff-2f46-4446-9ac3-d30d728e331d" providerId="AD" clId="Web-{633A2353-CCCD-D45B-B61C-0A727F151CF1}" dt="2026-06-07T17:29:27.972" v="701" actId="20577"/>
        <pc:sldMkLst>
          <pc:docMk/>
          <pc:sldMk cId="514349889" sldId="259"/>
        </pc:sldMkLst>
        <pc:spChg chg="mod">
          <ac:chgData name="Silvia Iroguehi Iroguehi (2541271)" userId="S::2541271@student.uwtsd.ac.uk::e975eaff-2f46-4446-9ac3-d30d728e331d" providerId="AD" clId="Web-{633A2353-CCCD-D45B-B61C-0A727F151CF1}" dt="2026-06-07T17:29:27.972" v="701"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633A2353-CCCD-D45B-B61C-0A727F151CF1}" dt="2026-06-07T17:54:55.385" v="842" actId="20577"/>
        <pc:sldMkLst>
          <pc:docMk/>
          <pc:sldMk cId="4092757605" sldId="260"/>
        </pc:sldMkLst>
        <pc:spChg chg="mod">
          <ac:chgData name="Silvia Iroguehi Iroguehi (2541271)" userId="S::2541271@student.uwtsd.ac.uk::e975eaff-2f46-4446-9ac3-d30d728e331d" providerId="AD" clId="Web-{633A2353-CCCD-D45B-B61C-0A727F151CF1}" dt="2026-06-07T16:04:50.258" v="472" actId="20577"/>
          <ac:spMkLst>
            <pc:docMk/>
            <pc:sldMk cId="4092757605" sldId="260"/>
            <ac:spMk id="2" creationId="{C50782B5-CDEB-08D5-B120-99E94281FD7D}"/>
          </ac:spMkLst>
        </pc:spChg>
        <pc:spChg chg="mod">
          <ac:chgData name="Silvia Iroguehi Iroguehi (2541271)" userId="S::2541271@student.uwtsd.ac.uk::e975eaff-2f46-4446-9ac3-d30d728e331d" providerId="AD" clId="Web-{633A2353-CCCD-D45B-B61C-0A727F151CF1}" dt="2026-06-07T17:54:55.385" v="842" actId="20577"/>
          <ac:spMkLst>
            <pc:docMk/>
            <pc:sldMk cId="4092757605" sldId="260"/>
            <ac:spMk id="3" creationId="{92179E58-0DC8-422D-C778-BC419DBAA484}"/>
          </ac:spMkLst>
        </pc:spChg>
      </pc:sldChg>
      <pc:sldChg chg="modSp">
        <pc:chgData name="Silvia Iroguehi Iroguehi (2541271)" userId="S::2541271@student.uwtsd.ac.uk::e975eaff-2f46-4446-9ac3-d30d728e331d" providerId="AD" clId="Web-{633A2353-CCCD-D45B-B61C-0A727F151CF1}" dt="2026-06-07T17:46:22.031" v="823" actId="20577"/>
        <pc:sldMkLst>
          <pc:docMk/>
          <pc:sldMk cId="3391767896" sldId="261"/>
        </pc:sldMkLst>
        <pc:spChg chg="mod">
          <ac:chgData name="Silvia Iroguehi Iroguehi (2541271)" userId="S::2541271@student.uwtsd.ac.uk::e975eaff-2f46-4446-9ac3-d30d728e331d" providerId="AD" clId="Web-{633A2353-CCCD-D45B-B61C-0A727F151CF1}" dt="2026-06-07T17:46:22.031" v="823" actId="20577"/>
          <ac:spMkLst>
            <pc:docMk/>
            <pc:sldMk cId="3391767896" sldId="261"/>
            <ac:spMk id="3" creationId="{CBB9CA80-D7F2-7C90-FB6E-95C5F2CCA081}"/>
          </ac:spMkLst>
        </pc:spChg>
      </pc:sldChg>
    </pc:docChg>
  </pc:docChgLst>
  <pc:docChgLst>
    <pc:chgData name="Sediqa Rahimi (2421927)" userId="f19aeef8-5e53-41e2-8f06-74f3737fc86d" providerId="ADAL" clId="{5D3B2788-794B-42F6-8439-06F8E0657714}"/>
    <pc:docChg chg="undo custSel addSld delSld modSld">
      <pc:chgData name="Sediqa Rahimi (2421927)" userId="f19aeef8-5e53-41e2-8f06-74f3737fc86d" providerId="ADAL" clId="{5D3B2788-794B-42F6-8439-06F8E0657714}" dt="2026-06-07T10:23:25.149" v="841" actId="20577"/>
      <pc:docMkLst>
        <pc:docMk/>
      </pc:docMkLst>
      <pc:sldChg chg="addSp delSp modSp mod setBg">
        <pc:chgData name="Sediqa Rahimi (2421927)" userId="f19aeef8-5e53-41e2-8f06-74f3737fc86d" providerId="ADAL" clId="{5D3B2788-794B-42F6-8439-06F8E0657714}" dt="2026-06-07T10:11:20.447" v="527" actId="113"/>
        <pc:sldMkLst>
          <pc:docMk/>
          <pc:sldMk cId="109857222" sldId="256"/>
        </pc:sldMkLst>
        <pc:spChg chg="mod">
          <ac:chgData name="Sediqa Rahimi (2421927)" userId="f19aeef8-5e53-41e2-8f06-74f3737fc86d" providerId="ADAL" clId="{5D3B2788-794B-42F6-8439-06F8E0657714}" dt="2026-06-07T10:08:55.497" v="390" actId="1076"/>
          <ac:spMkLst>
            <pc:docMk/>
            <pc:sldMk cId="109857222" sldId="256"/>
            <ac:spMk id="2" creationId="{00000000-0000-0000-0000-000000000000}"/>
          </ac:spMkLst>
        </pc:spChg>
        <pc:spChg chg="mod">
          <ac:chgData name="Sediqa Rahimi (2421927)" userId="f19aeef8-5e53-41e2-8f06-74f3737fc86d" providerId="ADAL" clId="{5D3B2788-794B-42F6-8439-06F8E0657714}" dt="2026-06-07T10:11:20.447" v="527" actId="113"/>
          <ac:spMkLst>
            <pc:docMk/>
            <pc:sldMk cId="109857222" sldId="256"/>
            <ac:spMk id="3" creationId="{00000000-0000-0000-0000-000000000000}"/>
          </ac:spMkLst>
        </pc:spChg>
        <pc:spChg chg="add del">
          <ac:chgData name="Sediqa Rahimi (2421927)" userId="f19aeef8-5e53-41e2-8f06-74f3737fc86d" providerId="ADAL" clId="{5D3B2788-794B-42F6-8439-06F8E0657714}" dt="2026-06-06T11:31:35.155" v="1" actId="26606"/>
          <ac:spMkLst>
            <pc:docMk/>
            <pc:sldMk cId="109857222" sldId="256"/>
            <ac:spMk id="8" creationId="{DEE2AD96-B495-4E06-9291-B71706F728CB}"/>
          </ac:spMkLst>
        </pc:spChg>
        <pc:spChg chg="add del">
          <ac:chgData name="Sediqa Rahimi (2421927)" userId="f19aeef8-5e53-41e2-8f06-74f3737fc86d" providerId="ADAL" clId="{5D3B2788-794B-42F6-8439-06F8E0657714}" dt="2026-06-06T11:31:35.155" v="1" actId="26606"/>
          <ac:spMkLst>
            <pc:docMk/>
            <pc:sldMk cId="109857222" sldId="256"/>
            <ac:spMk id="10" creationId="{53CF6D67-C5A8-4ADD-9E8E-1E38CA1D3166}"/>
          </ac:spMkLst>
        </pc:spChg>
        <pc:spChg chg="add del">
          <ac:chgData name="Sediqa Rahimi (2421927)" userId="f19aeef8-5e53-41e2-8f06-74f3737fc86d" providerId="ADAL" clId="{5D3B2788-794B-42F6-8439-06F8E0657714}" dt="2026-06-06T11:31:35.155" v="1" actId="26606"/>
          <ac:spMkLst>
            <pc:docMk/>
            <pc:sldMk cId="109857222" sldId="256"/>
            <ac:spMk id="12" creationId="{86909FA0-B515-4681-B7A8-FA281D133B94}"/>
          </ac:spMkLst>
        </pc:spChg>
        <pc:spChg chg="add del">
          <ac:chgData name="Sediqa Rahimi (2421927)" userId="f19aeef8-5e53-41e2-8f06-74f3737fc86d" providerId="ADAL" clId="{5D3B2788-794B-42F6-8439-06F8E0657714}" dt="2026-06-06T11:31:35.155" v="1" actId="26606"/>
          <ac:spMkLst>
            <pc:docMk/>
            <pc:sldMk cId="109857222" sldId="256"/>
            <ac:spMk id="14" creationId="{21C9FE86-FCC3-4A31-AA1C-C882262B7FE7}"/>
          </ac:spMkLst>
        </pc:spChg>
        <pc:spChg chg="add del">
          <ac:chgData name="Sediqa Rahimi (2421927)" userId="f19aeef8-5e53-41e2-8f06-74f3737fc86d" providerId="ADAL" clId="{5D3B2788-794B-42F6-8439-06F8E0657714}" dt="2026-06-06T11:31:35.155" v="1" actId="26606"/>
          <ac:spMkLst>
            <pc:docMk/>
            <pc:sldMk cId="109857222" sldId="256"/>
            <ac:spMk id="16" creationId="{7D96243B-ECED-4B71-8E06-AE9A285EAD20}"/>
          </ac:spMkLst>
        </pc:spChg>
        <pc:spChg chg="add del">
          <ac:chgData name="Sediqa Rahimi (2421927)" userId="f19aeef8-5e53-41e2-8f06-74f3737fc86d" providerId="ADAL" clId="{5D3B2788-794B-42F6-8439-06F8E0657714}" dt="2026-06-06T11:31:35.155" v="1" actId="26606"/>
          <ac:spMkLst>
            <pc:docMk/>
            <pc:sldMk cId="109857222" sldId="256"/>
            <ac:spMk id="18" creationId="{A09989E4-EFDC-4A90-A633-E0525FB4139E}"/>
          </ac:spMkLst>
        </pc:spChg>
      </pc:sldChg>
      <pc:sldChg chg="addSp delSp modSp new mod modTransition">
        <pc:chgData name="Sediqa Rahimi (2421927)" userId="f19aeef8-5e53-41e2-8f06-74f3737fc86d" providerId="ADAL" clId="{5D3B2788-794B-42F6-8439-06F8E0657714}" dt="2026-06-07T10:23:25.149" v="841" actId="20577"/>
        <pc:sldMkLst>
          <pc:docMk/>
          <pc:sldMk cId="547698284" sldId="265"/>
        </pc:sldMkLst>
        <pc:spChg chg="add del mod">
          <ac:chgData name="Sediqa Rahimi (2421927)" userId="f19aeef8-5e53-41e2-8f06-74f3737fc86d" providerId="ADAL" clId="{5D3B2788-794B-42F6-8439-06F8E0657714}" dt="2026-06-07T10:23:25.149" v="841" actId="20577"/>
          <ac:spMkLst>
            <pc:docMk/>
            <pc:sldMk cId="547698284" sldId="265"/>
            <ac:spMk id="2" creationId="{3A5FB506-6038-C32D-4333-D81ADFE4C915}"/>
          </ac:spMkLst>
        </pc:spChg>
        <pc:spChg chg="del mod">
          <ac:chgData name="Sediqa Rahimi (2421927)" userId="f19aeef8-5e53-41e2-8f06-74f3737fc86d" providerId="ADAL" clId="{5D3B2788-794B-42F6-8439-06F8E0657714}" dt="2026-06-07T09:23:52.660" v="84" actId="21"/>
          <ac:spMkLst>
            <pc:docMk/>
            <pc:sldMk cId="547698284" sldId="265"/>
            <ac:spMk id="3" creationId="{1FBFFFAE-B30B-98AE-E108-19ABD6B9CE04}"/>
          </ac:spMkLst>
        </pc:spChg>
        <pc:spChg chg="add del mod">
          <ac:chgData name="Sediqa Rahimi (2421927)" userId="f19aeef8-5e53-41e2-8f06-74f3737fc86d" providerId="ADAL" clId="{5D3B2788-794B-42F6-8439-06F8E0657714}" dt="2026-06-07T09:43:20.771" v="185" actId="478"/>
          <ac:spMkLst>
            <pc:docMk/>
            <pc:sldMk cId="547698284" sldId="265"/>
            <ac:spMk id="5" creationId="{752045AC-6116-CA53-3003-4BAB36400609}"/>
          </ac:spMkLst>
        </pc:spChg>
      </pc:sldChg>
      <pc:sldChg chg="delSp modSp new mod">
        <pc:chgData name="Sediqa Rahimi (2421927)" userId="f19aeef8-5e53-41e2-8f06-74f3737fc86d" providerId="ADAL" clId="{5D3B2788-794B-42F6-8439-06F8E0657714}" dt="2026-06-07T10:23:07.866" v="734" actId="20577"/>
        <pc:sldMkLst>
          <pc:docMk/>
          <pc:sldMk cId="771932205" sldId="266"/>
        </pc:sldMkLst>
        <pc:spChg chg="mod">
          <ac:chgData name="Sediqa Rahimi (2421927)" userId="f19aeef8-5e53-41e2-8f06-74f3737fc86d" providerId="ADAL" clId="{5D3B2788-794B-42F6-8439-06F8E0657714}" dt="2026-06-07T10:23:07.866" v="734" actId="20577"/>
          <ac:spMkLst>
            <pc:docMk/>
            <pc:sldMk cId="771932205" sldId="266"/>
            <ac:spMk id="2" creationId="{20060B7E-5EE3-877D-2213-4C6DB02908A7}"/>
          </ac:spMkLst>
        </pc:spChg>
        <pc:spChg chg="del mod">
          <ac:chgData name="Sediqa Rahimi (2421927)" userId="f19aeef8-5e53-41e2-8f06-74f3737fc86d" providerId="ADAL" clId="{5D3B2788-794B-42F6-8439-06F8E0657714}" dt="2026-06-07T09:30:49.941" v="109" actId="21"/>
          <ac:spMkLst>
            <pc:docMk/>
            <pc:sldMk cId="771932205" sldId="266"/>
            <ac:spMk id="3" creationId="{EB0565DE-B398-F481-5DFC-C8E8F1ED55EB}"/>
          </ac:spMkLst>
        </pc:spChg>
      </pc:sldChg>
      <pc:sldChg chg="modSp new mod">
        <pc:chgData name="Sediqa Rahimi (2421927)" userId="f19aeef8-5e53-41e2-8f06-74f3737fc86d" providerId="ADAL" clId="{5D3B2788-794B-42F6-8439-06F8E0657714}" dt="2026-06-07T10:22:51.919" v="638" actId="120"/>
        <pc:sldMkLst>
          <pc:docMk/>
          <pc:sldMk cId="781802047" sldId="267"/>
        </pc:sldMkLst>
        <pc:spChg chg="mod">
          <ac:chgData name="Sediqa Rahimi (2421927)" userId="f19aeef8-5e53-41e2-8f06-74f3737fc86d" providerId="ADAL" clId="{5D3B2788-794B-42F6-8439-06F8E0657714}" dt="2026-06-07T10:22:38.504" v="633" actId="14100"/>
          <ac:spMkLst>
            <pc:docMk/>
            <pc:sldMk cId="781802047" sldId="267"/>
            <ac:spMk id="2" creationId="{BAFF4DAB-9928-14FC-54BE-90974873ADF6}"/>
          </ac:spMkLst>
        </pc:spChg>
        <pc:spChg chg="mod">
          <ac:chgData name="Sediqa Rahimi (2421927)" userId="f19aeef8-5e53-41e2-8f06-74f3737fc86d" providerId="ADAL" clId="{5D3B2788-794B-42F6-8439-06F8E0657714}" dt="2026-06-07T10:22:51.919" v="638" actId="120"/>
          <ac:spMkLst>
            <pc:docMk/>
            <pc:sldMk cId="781802047" sldId="267"/>
            <ac:spMk id="3" creationId="{0C0E0BA3-617B-1D34-8D55-99E68EDFDD64}"/>
          </ac:spMkLst>
        </pc:spChg>
      </pc:sldChg>
      <pc:sldChg chg="new del">
        <pc:chgData name="Sediqa Rahimi (2421927)" userId="f19aeef8-5e53-41e2-8f06-74f3737fc86d" providerId="ADAL" clId="{5D3B2788-794B-42F6-8439-06F8E0657714}" dt="2026-06-07T10:01:27.866" v="375" actId="680"/>
        <pc:sldMkLst>
          <pc:docMk/>
          <pc:sldMk cId="1500820052" sldId="267"/>
        </pc:sldMkLst>
      </pc:sldChg>
      <pc:sldChg chg="new del">
        <pc:chgData name="Sediqa Rahimi (2421927)" userId="f19aeef8-5e53-41e2-8f06-74f3737fc86d" providerId="ADAL" clId="{5D3B2788-794B-42F6-8439-06F8E0657714}" dt="2026-06-07T10:04:29.065" v="379" actId="680"/>
        <pc:sldMkLst>
          <pc:docMk/>
          <pc:sldMk cId="2337218040" sldId="267"/>
        </pc:sldMkLst>
      </pc:sldChg>
      <pc:sldChg chg="new del">
        <pc:chgData name="Sediqa Rahimi (2421927)" userId="f19aeef8-5e53-41e2-8f06-74f3737fc86d" providerId="ADAL" clId="{5D3B2788-794B-42F6-8439-06F8E0657714}" dt="2026-06-07T10:01:24.531" v="373" actId="680"/>
        <pc:sldMkLst>
          <pc:docMk/>
          <pc:sldMk cId="2786806362" sldId="267"/>
        </pc:sldMkLst>
      </pc:sldChg>
      <pc:sldChg chg="modSp new del mod">
        <pc:chgData name="Sediqa Rahimi (2421927)" userId="f19aeef8-5e53-41e2-8f06-74f3737fc86d" providerId="ADAL" clId="{5D3B2788-794B-42F6-8439-06F8E0657714}" dt="2026-06-07T10:01:15.433" v="371" actId="2696"/>
        <pc:sldMkLst>
          <pc:docMk/>
          <pc:sldMk cId="3123538880" sldId="267"/>
        </pc:sldMkLst>
        <pc:spChg chg="mod">
          <ac:chgData name="Sediqa Rahimi (2421927)" userId="f19aeef8-5e53-41e2-8f06-74f3737fc86d" providerId="ADAL" clId="{5D3B2788-794B-42F6-8439-06F8E0657714}" dt="2026-06-07T10:01:07.862" v="370" actId="14100"/>
          <ac:spMkLst>
            <pc:docMk/>
            <pc:sldMk cId="3123538880" sldId="267"/>
            <ac:spMk id="2" creationId="{5C375A02-74D1-BADE-A82F-3E44BAE6D124}"/>
          </ac:spMkLst>
        </pc:spChg>
        <pc:spChg chg="mod">
          <ac:chgData name="Sediqa Rahimi (2421927)" userId="f19aeef8-5e53-41e2-8f06-74f3737fc86d" providerId="ADAL" clId="{5D3B2788-794B-42F6-8439-06F8E0657714}" dt="2026-06-07T10:00:37.038" v="366" actId="1076"/>
          <ac:spMkLst>
            <pc:docMk/>
            <pc:sldMk cId="3123538880" sldId="267"/>
            <ac:spMk id="3" creationId="{D568789E-FCE4-5E22-97A2-7F2582CCC5F6}"/>
          </ac:spMkLst>
        </pc:spChg>
      </pc:sldChg>
      <pc:sldChg chg="modSp new del mod">
        <pc:chgData name="Sediqa Rahimi (2421927)" userId="f19aeef8-5e53-41e2-8f06-74f3737fc86d" providerId="ADAL" clId="{5D3B2788-794B-42F6-8439-06F8E0657714}" dt="2026-06-07T09:31:37.977" v="128" actId="680"/>
        <pc:sldMkLst>
          <pc:docMk/>
          <pc:sldMk cId="3492751551" sldId="267"/>
        </pc:sldMkLst>
        <pc:spChg chg="mod">
          <ac:chgData name="Sediqa Rahimi (2421927)" userId="f19aeef8-5e53-41e2-8f06-74f3737fc86d" providerId="ADAL" clId="{5D3B2788-794B-42F6-8439-06F8E0657714}" dt="2026-06-07T09:31:37.463" v="127" actId="20577"/>
          <ac:spMkLst>
            <pc:docMk/>
            <pc:sldMk cId="3492751551" sldId="267"/>
            <ac:spMk id="2" creationId="{9078AF34-8623-5D56-472A-4FF748A20BA2}"/>
          </ac:spMkLst>
        </pc:spChg>
      </pc:sldChg>
      <pc:sldChg chg="new del">
        <pc:chgData name="Sediqa Rahimi (2421927)" userId="f19aeef8-5e53-41e2-8f06-74f3737fc86d" providerId="ADAL" clId="{5D3B2788-794B-42F6-8439-06F8E0657714}" dt="2026-06-07T10:01:50.635" v="377" actId="680"/>
        <pc:sldMkLst>
          <pc:docMk/>
          <pc:sldMk cId="4125913398" sldId="267"/>
        </pc:sldMkLst>
      </pc:sldChg>
      <pc:sldChg chg="addSp delSp modSp new mod">
        <pc:chgData name="Sediqa Rahimi (2421927)" userId="f19aeef8-5e53-41e2-8f06-74f3737fc86d" providerId="ADAL" clId="{5D3B2788-794B-42F6-8439-06F8E0657714}" dt="2026-06-07T10:22:26.307" v="632"/>
        <pc:sldMkLst>
          <pc:docMk/>
          <pc:sldMk cId="577171364" sldId="268"/>
        </pc:sldMkLst>
        <pc:spChg chg="mod">
          <ac:chgData name="Sediqa Rahimi (2421927)" userId="f19aeef8-5e53-41e2-8f06-74f3737fc86d" providerId="ADAL" clId="{5D3B2788-794B-42F6-8439-06F8E0657714}" dt="2026-06-07T10:07:28.866" v="388" actId="122"/>
          <ac:spMkLst>
            <pc:docMk/>
            <pc:sldMk cId="577171364" sldId="268"/>
            <ac:spMk id="2" creationId="{E1527FCF-F884-1E72-0F6D-DDE84A6B009E}"/>
          </ac:spMkLst>
        </pc:spChg>
        <pc:spChg chg="del">
          <ac:chgData name="Sediqa Rahimi (2421927)" userId="f19aeef8-5e53-41e2-8f06-74f3737fc86d" providerId="ADAL" clId="{5D3B2788-794B-42F6-8439-06F8E0657714}" dt="2026-06-07T10:08:05.330" v="389"/>
          <ac:spMkLst>
            <pc:docMk/>
            <pc:sldMk cId="577171364" sldId="268"/>
            <ac:spMk id="3" creationId="{0606E7AC-AE3A-3AE2-DF5C-05926F846714}"/>
          </ac:spMkLst>
        </pc:spChg>
        <pc:spChg chg="add mod">
          <ac:chgData name="Sediqa Rahimi (2421927)" userId="f19aeef8-5e53-41e2-8f06-74f3737fc86d" providerId="ADAL" clId="{5D3B2788-794B-42F6-8439-06F8E0657714}" dt="2026-06-07T10:22:26.307" v="632"/>
          <ac:spMkLst>
            <pc:docMk/>
            <pc:sldMk cId="577171364" sldId="268"/>
            <ac:spMk id="4" creationId="{0918FE9B-AD3B-30FC-386F-D9C1D0C67107}"/>
          </ac:spMkLst>
        </pc:spChg>
      </pc:sldChg>
      <pc:sldChg chg="addSp delSp modSp new del mod">
        <pc:chgData name="Sediqa Rahimi (2421927)" userId="f19aeef8-5e53-41e2-8f06-74f3737fc86d" providerId="ADAL" clId="{5D3B2788-794B-42F6-8439-06F8E0657714}" dt="2026-06-07T09:38:51.462" v="182" actId="2696"/>
        <pc:sldMkLst>
          <pc:docMk/>
          <pc:sldMk cId="2691883611" sldId="268"/>
        </pc:sldMkLst>
        <pc:spChg chg="add del mod">
          <ac:chgData name="Sediqa Rahimi (2421927)" userId="f19aeef8-5e53-41e2-8f06-74f3737fc86d" providerId="ADAL" clId="{5D3B2788-794B-42F6-8439-06F8E0657714}" dt="2026-06-07T09:38:04.431" v="176" actId="22"/>
          <ac:spMkLst>
            <pc:docMk/>
            <pc:sldMk cId="2691883611" sldId="268"/>
            <ac:spMk id="3" creationId="{0248725A-BB1A-FF3B-AFF6-24044A2E98DF}"/>
          </ac:spMkLst>
        </pc:spChg>
        <pc:spChg chg="add del">
          <ac:chgData name="Sediqa Rahimi (2421927)" userId="f19aeef8-5e53-41e2-8f06-74f3737fc86d" providerId="ADAL" clId="{5D3B2788-794B-42F6-8439-06F8E0657714}" dt="2026-06-07T09:38:43.989" v="180" actId="22"/>
          <ac:spMkLst>
            <pc:docMk/>
            <pc:sldMk cId="2691883611" sldId="268"/>
            <ac:spMk id="5" creationId="{F1E54D34-AF79-B09E-B871-0729FC75FAD8}"/>
          </ac:spMkLst>
        </pc:spChg>
      </pc:sldChg>
    </pc:docChg>
  </pc:docChgLst>
  <pc:docChgLst>
    <pc:chgData name="Sediqa Rahimi (2421927)" userId="S::2421927@student.uwtsd.ac.uk::f19aeef8-5e53-41e2-8f06-74f3737fc86d" providerId="AD" clId="Web-{EA32DA5F-EF88-AA9C-FB65-E38662EAB099}"/>
    <pc:docChg chg="modSld">
      <pc:chgData name="Sediqa Rahimi (2421927)" userId="S::2421927@student.uwtsd.ac.uk::f19aeef8-5e53-41e2-8f06-74f3737fc86d" providerId="AD" clId="Web-{EA32DA5F-EF88-AA9C-FB65-E38662EAB099}" dt="2026-06-07T20:38:40.656" v="6" actId="20577"/>
      <pc:docMkLst>
        <pc:docMk/>
      </pc:docMkLst>
      <pc:sldChg chg="modSp">
        <pc:chgData name="Sediqa Rahimi (2421927)" userId="S::2421927@student.uwtsd.ac.uk::f19aeef8-5e53-41e2-8f06-74f3737fc86d" providerId="AD" clId="Web-{EA32DA5F-EF88-AA9C-FB65-E38662EAB099}" dt="2026-06-07T20:38:40.656" v="6" actId="20577"/>
        <pc:sldMkLst>
          <pc:docMk/>
          <pc:sldMk cId="547698284" sldId="265"/>
        </pc:sldMkLst>
        <pc:spChg chg="mod">
          <ac:chgData name="Sediqa Rahimi (2421927)" userId="S::2421927@student.uwtsd.ac.uk::f19aeef8-5e53-41e2-8f06-74f3737fc86d" providerId="AD" clId="Web-{EA32DA5F-EF88-AA9C-FB65-E38662EAB099}" dt="2026-06-07T20:38:40.656" v="6" actId="20577"/>
          <ac:spMkLst>
            <pc:docMk/>
            <pc:sldMk cId="547698284" sldId="265"/>
            <ac:spMk id="2" creationId="{3A5FB506-6038-C32D-4333-D81ADFE4C915}"/>
          </ac:spMkLst>
        </pc:spChg>
      </pc:sldChg>
    </pc:docChg>
  </pc:docChgLst>
  <pc:docChgLst>
    <pc:chgData name="Sediqa Rahimi (2421927)" userId="S::2421927@student.uwtsd.ac.uk::f19aeef8-5e53-41e2-8f06-74f3737fc86d" providerId="AD" clId="Web-{BF50B0AB-978C-E0F3-79FA-4BB42D4F1861}"/>
    <pc:docChg chg="modSld">
      <pc:chgData name="Sediqa Rahimi (2421927)" userId="S::2421927@student.uwtsd.ac.uk::f19aeef8-5e53-41e2-8f06-74f3737fc86d" providerId="AD" clId="Web-{BF50B0AB-978C-E0F3-79FA-4BB42D4F1861}" dt="2026-06-04T09:06:04.137" v="354" actId="20577"/>
      <pc:docMkLst>
        <pc:docMk/>
      </pc:docMkLst>
      <pc:sldChg chg="modSp">
        <pc:chgData name="Sediqa Rahimi (2421927)" userId="S::2421927@student.uwtsd.ac.uk::f19aeef8-5e53-41e2-8f06-74f3737fc86d" providerId="AD" clId="Web-{BF50B0AB-978C-E0F3-79FA-4BB42D4F1861}" dt="2026-06-04T09:06:04.137" v="354" actId="20577"/>
        <pc:sldMkLst>
          <pc:docMk/>
          <pc:sldMk cId="109857222" sldId="256"/>
        </pc:sldMkLst>
        <pc:spChg chg="mod">
          <ac:chgData name="Sediqa Rahimi (2421927)" userId="S::2421927@student.uwtsd.ac.uk::f19aeef8-5e53-41e2-8f06-74f3737fc86d" providerId="AD" clId="Web-{BF50B0AB-978C-E0F3-79FA-4BB42D4F1861}" dt="2026-06-04T08:54:15.093" v="21" actId="14100"/>
          <ac:spMkLst>
            <pc:docMk/>
            <pc:sldMk cId="109857222" sldId="256"/>
            <ac:spMk id="2" creationId="{00000000-0000-0000-0000-000000000000}"/>
          </ac:spMkLst>
        </pc:spChg>
        <pc:spChg chg="mod">
          <ac:chgData name="Sediqa Rahimi (2421927)" userId="S::2421927@student.uwtsd.ac.uk::f19aeef8-5e53-41e2-8f06-74f3737fc86d" providerId="AD" clId="Web-{BF50B0AB-978C-E0F3-79FA-4BB42D4F1861}" dt="2026-06-04T09:06:04.137" v="354" actId="20577"/>
          <ac:spMkLst>
            <pc:docMk/>
            <pc:sldMk cId="109857222" sldId="256"/>
            <ac:spMk id="3" creationId="{00000000-0000-0000-0000-000000000000}"/>
          </ac:spMkLst>
        </pc:spChg>
      </pc:sldChg>
    </pc:docChg>
  </pc:docChgLst>
  <pc:docChgLst>
    <pc:chgData name="Silvia Iroguehi Iroguehi (2541271)" userId="S::2541271@student.uwtsd.ac.uk::e975eaff-2f46-4446-9ac3-d30d728e331d" providerId="AD" clId="Web-{11826E3B-67D2-834F-F4DE-06417A760000}"/>
    <pc:docChg chg="modSld">
      <pc:chgData name="Silvia Iroguehi Iroguehi (2541271)" userId="S::2541271@student.uwtsd.ac.uk::e975eaff-2f46-4446-9ac3-d30d728e331d" providerId="AD" clId="Web-{11826E3B-67D2-834F-F4DE-06417A760000}" dt="2026-06-03T23:38:51.576" v="146" actId="20577"/>
      <pc:docMkLst>
        <pc:docMk/>
      </pc:docMkLst>
      <pc:sldChg chg="modSp">
        <pc:chgData name="Silvia Iroguehi Iroguehi (2541271)" userId="S::2541271@student.uwtsd.ac.uk::e975eaff-2f46-4446-9ac3-d30d728e331d" providerId="AD" clId="Web-{11826E3B-67D2-834F-F4DE-06417A760000}" dt="2026-06-03T23:38:51.576" v="146" actId="20577"/>
        <pc:sldMkLst>
          <pc:docMk/>
          <pc:sldMk cId="4092757605" sldId="260"/>
        </pc:sldMkLst>
        <pc:spChg chg="mod">
          <ac:chgData name="Silvia Iroguehi Iroguehi (2541271)" userId="S::2541271@student.uwtsd.ac.uk::e975eaff-2f46-4446-9ac3-d30d728e331d" providerId="AD" clId="Web-{11826E3B-67D2-834F-F4DE-06417A760000}" dt="2026-06-03T23:33:23.535" v="26" actId="20577"/>
          <ac:spMkLst>
            <pc:docMk/>
            <pc:sldMk cId="4092757605" sldId="260"/>
            <ac:spMk id="2" creationId="{C50782B5-CDEB-08D5-B120-99E94281FD7D}"/>
          </ac:spMkLst>
        </pc:spChg>
        <pc:spChg chg="mod">
          <ac:chgData name="Silvia Iroguehi Iroguehi (2541271)" userId="S::2541271@student.uwtsd.ac.uk::e975eaff-2f46-4446-9ac3-d30d728e331d" providerId="AD" clId="Web-{11826E3B-67D2-834F-F4DE-06417A760000}" dt="2026-06-03T23:38:51.576" v="146" actId="20577"/>
          <ac:spMkLst>
            <pc:docMk/>
            <pc:sldMk cId="4092757605" sldId="260"/>
            <ac:spMk id="3" creationId="{92179E58-0DC8-422D-C778-BC419DBAA484}"/>
          </ac:spMkLst>
        </pc:spChg>
      </pc:sldChg>
    </pc:docChg>
  </pc:docChgLst>
  <pc:docChgLst>
    <pc:chgData name="Silvia Iroguehi Iroguehi (2541271)" userId="S::2541271@student.uwtsd.ac.uk::e975eaff-2f46-4446-9ac3-d30d728e331d" providerId="AD" clId="Web-{AE5C7A1A-9BD8-C450-7E4A-F17030ACA657}"/>
    <pc:docChg chg="modSld">
      <pc:chgData name="Silvia Iroguehi Iroguehi (2541271)" userId="S::2541271@student.uwtsd.ac.uk::e975eaff-2f46-4446-9ac3-d30d728e331d" providerId="AD" clId="Web-{AE5C7A1A-9BD8-C450-7E4A-F17030ACA657}" dt="2026-06-07T03:08:37.796" v="874" actId="20577"/>
      <pc:docMkLst>
        <pc:docMk/>
      </pc:docMkLst>
      <pc:sldChg chg="modSp">
        <pc:chgData name="Silvia Iroguehi Iroguehi (2541271)" userId="S::2541271@student.uwtsd.ac.uk::e975eaff-2f46-4446-9ac3-d30d728e331d" providerId="AD" clId="Web-{AE5C7A1A-9BD8-C450-7E4A-F17030ACA657}" dt="2026-06-07T01:45:27.096" v="670" actId="20577"/>
        <pc:sldMkLst>
          <pc:docMk/>
          <pc:sldMk cId="514349889" sldId="259"/>
        </pc:sldMkLst>
        <pc:spChg chg="mod">
          <ac:chgData name="Silvia Iroguehi Iroguehi (2541271)" userId="S::2541271@student.uwtsd.ac.uk::e975eaff-2f46-4446-9ac3-d30d728e331d" providerId="AD" clId="Web-{AE5C7A1A-9BD8-C450-7E4A-F17030ACA657}" dt="2026-06-07T01:41:10.016" v="664" actId="14100"/>
          <ac:spMkLst>
            <pc:docMk/>
            <pc:sldMk cId="514349889" sldId="259"/>
            <ac:spMk id="2" creationId="{3D4083FF-454A-F79F-2FBF-C9071332FB31}"/>
          </ac:spMkLst>
        </pc:spChg>
        <pc:spChg chg="mod">
          <ac:chgData name="Silvia Iroguehi Iroguehi (2541271)" userId="S::2541271@student.uwtsd.ac.uk::e975eaff-2f46-4446-9ac3-d30d728e331d" providerId="AD" clId="Web-{AE5C7A1A-9BD8-C450-7E4A-F17030ACA657}" dt="2026-06-07T01:45:27.096" v="670"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AE5C7A1A-9BD8-C450-7E4A-F17030ACA657}" dt="2026-06-06T16:49:17.657" v="484" actId="20577"/>
        <pc:sldMkLst>
          <pc:docMk/>
          <pc:sldMk cId="4092757605" sldId="260"/>
        </pc:sldMkLst>
        <pc:spChg chg="mod">
          <ac:chgData name="Silvia Iroguehi Iroguehi (2541271)" userId="S::2541271@student.uwtsd.ac.uk::e975eaff-2f46-4446-9ac3-d30d728e331d" providerId="AD" clId="Web-{AE5C7A1A-9BD8-C450-7E4A-F17030ACA657}" dt="2026-06-06T16:49:17.657" v="484" actId="20577"/>
          <ac:spMkLst>
            <pc:docMk/>
            <pc:sldMk cId="4092757605" sldId="260"/>
            <ac:spMk id="2" creationId="{C50782B5-CDEB-08D5-B120-99E94281FD7D}"/>
          </ac:spMkLst>
        </pc:spChg>
        <pc:spChg chg="mod">
          <ac:chgData name="Silvia Iroguehi Iroguehi (2541271)" userId="S::2541271@student.uwtsd.ac.uk::e975eaff-2f46-4446-9ac3-d30d728e331d" providerId="AD" clId="Web-{AE5C7A1A-9BD8-C450-7E4A-F17030ACA657}" dt="2026-06-06T16:44:20.646" v="421" actId="14100"/>
          <ac:spMkLst>
            <pc:docMk/>
            <pc:sldMk cId="4092757605" sldId="260"/>
            <ac:spMk id="3" creationId="{92179E58-0DC8-422D-C778-BC419DBAA484}"/>
          </ac:spMkLst>
        </pc:spChg>
      </pc:sldChg>
      <pc:sldChg chg="modSp">
        <pc:chgData name="Silvia Iroguehi Iroguehi (2541271)" userId="S::2541271@student.uwtsd.ac.uk::e975eaff-2f46-4446-9ac3-d30d728e331d" providerId="AD" clId="Web-{AE5C7A1A-9BD8-C450-7E4A-F17030ACA657}" dt="2026-06-07T03:08:37.796" v="874" actId="20577"/>
        <pc:sldMkLst>
          <pc:docMk/>
          <pc:sldMk cId="3391767896" sldId="261"/>
        </pc:sldMkLst>
        <pc:spChg chg="mod">
          <ac:chgData name="Silvia Iroguehi Iroguehi (2541271)" userId="S::2541271@student.uwtsd.ac.uk::e975eaff-2f46-4446-9ac3-d30d728e331d" providerId="AD" clId="Web-{AE5C7A1A-9BD8-C450-7E4A-F17030ACA657}" dt="2026-06-07T01:48:40.078" v="686" actId="14100"/>
          <ac:spMkLst>
            <pc:docMk/>
            <pc:sldMk cId="3391767896" sldId="261"/>
            <ac:spMk id="2" creationId="{A1014DA8-E3A2-58A7-45D8-C2EA420F14A1}"/>
          </ac:spMkLst>
        </pc:spChg>
        <pc:spChg chg="mod">
          <ac:chgData name="Silvia Iroguehi Iroguehi (2541271)" userId="S::2541271@student.uwtsd.ac.uk::e975eaff-2f46-4446-9ac3-d30d728e331d" providerId="AD" clId="Web-{AE5C7A1A-9BD8-C450-7E4A-F17030ACA657}" dt="2026-06-07T03:08:37.796" v="874" actId="20577"/>
          <ac:spMkLst>
            <pc:docMk/>
            <pc:sldMk cId="3391767896" sldId="261"/>
            <ac:spMk id="3" creationId="{CBB9CA80-D7F2-7C90-FB6E-95C5F2CCA081}"/>
          </ac:spMkLst>
        </pc:spChg>
      </pc:sldChg>
    </pc:docChg>
  </pc:docChgLst>
  <pc:docChgLst>
    <pc:chgData name="Sediqa Rahimi (2421927)" userId="S::2421927@student.uwtsd.ac.uk::f19aeef8-5e53-41e2-8f06-74f3737fc86d" providerId="AD" clId="Web-{5DDC525E-0023-CD51-2343-800FF8318254}"/>
    <pc:docChg chg="modSld">
      <pc:chgData name="Sediqa Rahimi (2421927)" userId="S::2421927@student.uwtsd.ac.uk::f19aeef8-5e53-41e2-8f06-74f3737fc86d" providerId="AD" clId="Web-{5DDC525E-0023-CD51-2343-800FF8318254}" dt="2026-06-04T09:11:54.607" v="14" actId="20577"/>
      <pc:docMkLst>
        <pc:docMk/>
      </pc:docMkLst>
      <pc:sldChg chg="modSp">
        <pc:chgData name="Sediqa Rahimi (2421927)" userId="S::2421927@student.uwtsd.ac.uk::f19aeef8-5e53-41e2-8f06-74f3737fc86d" providerId="AD" clId="Web-{5DDC525E-0023-CD51-2343-800FF8318254}" dt="2026-06-04T09:11:54.607" v="14" actId="20577"/>
        <pc:sldMkLst>
          <pc:docMk/>
          <pc:sldMk cId="4003456310" sldId="258"/>
        </pc:sldMkLst>
        <pc:spChg chg="mod">
          <ac:chgData name="Sediqa Rahimi (2421927)" userId="S::2421927@student.uwtsd.ac.uk::f19aeef8-5e53-41e2-8f06-74f3737fc86d" providerId="AD" clId="Web-{5DDC525E-0023-CD51-2343-800FF8318254}" dt="2026-06-04T09:11:54.607" v="14" actId="20577"/>
          <ac:spMkLst>
            <pc:docMk/>
            <pc:sldMk cId="4003456310" sldId="258"/>
            <ac:spMk id="3" creationId="{AE5077CD-546D-8495-D110-18DCF8F9D7EF}"/>
          </ac:spMkLst>
        </pc:spChg>
      </pc:sldChg>
    </pc:docChg>
  </pc:docChgLst>
  <pc:docChgLst>
    <pc:chgData name="Sediqa Rahimi (2421927)" userId="S::2421927@student.uwtsd.ac.uk::f19aeef8-5e53-41e2-8f06-74f3737fc86d" providerId="AD" clId="Web-{9D6A3D95-6366-F50C-C995-CE28BAC2BF0D}"/>
    <pc:docChg chg="modSld">
      <pc:chgData name="Sediqa Rahimi (2421927)" userId="S::2421927@student.uwtsd.ac.uk::f19aeef8-5e53-41e2-8f06-74f3737fc86d" providerId="AD" clId="Web-{9D6A3D95-6366-F50C-C995-CE28BAC2BF0D}" dt="2026-06-04T08:34:45.679" v="0" actId="20577"/>
      <pc:docMkLst>
        <pc:docMk/>
      </pc:docMkLst>
      <pc:sldChg chg="modSp">
        <pc:chgData name="Sediqa Rahimi (2421927)" userId="S::2421927@student.uwtsd.ac.uk::f19aeef8-5e53-41e2-8f06-74f3737fc86d" providerId="AD" clId="Web-{9D6A3D95-6366-F50C-C995-CE28BAC2BF0D}" dt="2026-06-04T08:34:45.679" v="0" actId="20577"/>
        <pc:sldMkLst>
          <pc:docMk/>
          <pc:sldMk cId="2167594121" sldId="257"/>
        </pc:sldMkLst>
        <pc:spChg chg="mod">
          <ac:chgData name="Sediqa Rahimi (2421927)" userId="S::2421927@student.uwtsd.ac.uk::f19aeef8-5e53-41e2-8f06-74f3737fc86d" providerId="AD" clId="Web-{9D6A3D95-6366-F50C-C995-CE28BAC2BF0D}" dt="2026-06-04T08:34:45.679" v="0" actId="20577"/>
          <ac:spMkLst>
            <pc:docMk/>
            <pc:sldMk cId="2167594121" sldId="257"/>
            <ac:spMk id="2" creationId="{E76C677A-B9FD-E3B6-D5D2-CE13BAEEF8FD}"/>
          </ac:spMkLst>
        </pc:spChg>
      </pc:sldChg>
    </pc:docChg>
  </pc:docChgLst>
  <pc:docChgLst>
    <pc:chgData name="Silvia Iroguehi Iroguehi (2541271)" userId="S::2541271@student.uwtsd.ac.uk::e975eaff-2f46-4446-9ac3-d30d728e331d" providerId="AD" clId="Web-{4F160F03-A140-9125-7ACF-D11C100C5042}"/>
    <pc:docChg chg="modSld">
      <pc:chgData name="Silvia Iroguehi Iroguehi (2541271)" userId="S::2541271@student.uwtsd.ac.uk::e975eaff-2f46-4446-9ac3-d30d728e331d" providerId="AD" clId="Web-{4F160F03-A140-9125-7ACF-D11C100C5042}" dt="2026-06-04T09:29:48.920" v="96" actId="20577"/>
      <pc:docMkLst>
        <pc:docMk/>
      </pc:docMkLst>
      <pc:sldChg chg="modSp">
        <pc:chgData name="Silvia Iroguehi Iroguehi (2541271)" userId="S::2541271@student.uwtsd.ac.uk::e975eaff-2f46-4446-9ac3-d30d728e331d" providerId="AD" clId="Web-{4F160F03-A140-9125-7ACF-D11C100C5042}" dt="2026-06-04T09:18:46.153" v="62" actId="20577"/>
        <pc:sldMkLst>
          <pc:docMk/>
          <pc:sldMk cId="4003456310" sldId="258"/>
        </pc:sldMkLst>
        <pc:spChg chg="mod">
          <ac:chgData name="Silvia Iroguehi Iroguehi (2541271)" userId="S::2541271@student.uwtsd.ac.uk::e975eaff-2f46-4446-9ac3-d30d728e331d" providerId="AD" clId="Web-{4F160F03-A140-9125-7ACF-D11C100C5042}" dt="2026-06-04T09:18:46.153" v="62" actId="20577"/>
          <ac:spMkLst>
            <pc:docMk/>
            <pc:sldMk cId="4003456310" sldId="258"/>
            <ac:spMk id="2" creationId="{C61699C7-7ADE-D381-6E52-17C5F4438EE2}"/>
          </ac:spMkLst>
        </pc:spChg>
        <pc:spChg chg="mod">
          <ac:chgData name="Silvia Iroguehi Iroguehi (2541271)" userId="S::2541271@student.uwtsd.ac.uk::e975eaff-2f46-4446-9ac3-d30d728e331d" providerId="AD" clId="Web-{4F160F03-A140-9125-7ACF-D11C100C5042}" dt="2026-06-04T09:17:12.286" v="52" actId="20577"/>
          <ac:spMkLst>
            <pc:docMk/>
            <pc:sldMk cId="4003456310" sldId="258"/>
            <ac:spMk id="3" creationId="{AE5077CD-546D-8495-D110-18DCF8F9D7EF}"/>
          </ac:spMkLst>
        </pc:spChg>
      </pc:sldChg>
      <pc:sldChg chg="modSp">
        <pc:chgData name="Silvia Iroguehi Iroguehi (2541271)" userId="S::2541271@student.uwtsd.ac.uk::e975eaff-2f46-4446-9ac3-d30d728e331d" providerId="AD" clId="Web-{4F160F03-A140-9125-7ACF-D11C100C5042}" dt="2026-06-04T09:29:48.920" v="96" actId="20577"/>
        <pc:sldMkLst>
          <pc:docMk/>
          <pc:sldMk cId="514349889" sldId="259"/>
        </pc:sldMkLst>
        <pc:spChg chg="mod">
          <ac:chgData name="Silvia Iroguehi Iroguehi (2541271)" userId="S::2541271@student.uwtsd.ac.uk::e975eaff-2f46-4446-9ac3-d30d728e331d" providerId="AD" clId="Web-{4F160F03-A140-9125-7ACF-D11C100C5042}" dt="2026-06-04T09:29:30.747" v="95" actId="14100"/>
          <ac:spMkLst>
            <pc:docMk/>
            <pc:sldMk cId="514349889" sldId="259"/>
            <ac:spMk id="2" creationId="{3D4083FF-454A-F79F-2FBF-C9071332FB31}"/>
          </ac:spMkLst>
        </pc:spChg>
        <pc:spChg chg="mod">
          <ac:chgData name="Silvia Iroguehi Iroguehi (2541271)" userId="S::2541271@student.uwtsd.ac.uk::e975eaff-2f46-4446-9ac3-d30d728e331d" providerId="AD" clId="Web-{4F160F03-A140-9125-7ACF-D11C100C5042}" dt="2026-06-04T09:29:48.920" v="96" actId="20577"/>
          <ac:spMkLst>
            <pc:docMk/>
            <pc:sldMk cId="514349889" sldId="259"/>
            <ac:spMk id="3" creationId="{CD40EE09-C5E5-3DB9-29E6-84DD7B6B1026}"/>
          </ac:spMkLst>
        </pc:spChg>
      </pc:sldChg>
      <pc:sldChg chg="modSp">
        <pc:chgData name="Silvia Iroguehi Iroguehi (2541271)" userId="S::2541271@student.uwtsd.ac.uk::e975eaff-2f46-4446-9ac3-d30d728e331d" providerId="AD" clId="Web-{4F160F03-A140-9125-7ACF-D11C100C5042}" dt="2026-06-04T09:11:06.884" v="20" actId="14100"/>
        <pc:sldMkLst>
          <pc:docMk/>
          <pc:sldMk cId="4092757605" sldId="260"/>
        </pc:sldMkLst>
        <pc:spChg chg="mod">
          <ac:chgData name="Silvia Iroguehi Iroguehi (2541271)" userId="S::2541271@student.uwtsd.ac.uk::e975eaff-2f46-4446-9ac3-d30d728e331d" providerId="AD" clId="Web-{4F160F03-A140-9125-7ACF-D11C100C5042}" dt="2026-06-04T09:11:06.884" v="20" actId="14100"/>
          <ac:spMkLst>
            <pc:docMk/>
            <pc:sldMk cId="4092757605" sldId="260"/>
            <ac:spMk id="2" creationId="{C50782B5-CDEB-08D5-B120-99E94281FD7D}"/>
          </ac:spMkLst>
        </pc:spChg>
        <pc:spChg chg="mod">
          <ac:chgData name="Silvia Iroguehi Iroguehi (2541271)" userId="S::2541271@student.uwtsd.ac.uk::e975eaff-2f46-4446-9ac3-d30d728e331d" providerId="AD" clId="Web-{4F160F03-A140-9125-7ACF-D11C100C5042}" dt="2026-06-04T09:09:28.205" v="15" actId="14100"/>
          <ac:spMkLst>
            <pc:docMk/>
            <pc:sldMk cId="4092757605" sldId="260"/>
            <ac:spMk id="3" creationId="{92179E58-0DC8-422D-C778-BC419DBAA484}"/>
          </ac:spMkLst>
        </pc:spChg>
      </pc:sldChg>
    </pc:docChg>
  </pc:docChgLst>
  <pc:docChgLst>
    <pc:chgData name="Sediqa Rahimi (2421927)" userId="S::2421927@student.uwtsd.ac.uk::f19aeef8-5e53-41e2-8f06-74f3737fc86d" providerId="AD" clId="Web-{CB9C4818-7CDF-47F1-9890-C176007CCEF7}"/>
    <pc:docChg chg="modSld">
      <pc:chgData name="Sediqa Rahimi (2421927)" userId="S::2421927@student.uwtsd.ac.uk::f19aeef8-5e53-41e2-8f06-74f3737fc86d" providerId="AD" clId="Web-{CB9C4818-7CDF-47F1-9890-C176007CCEF7}" dt="2026-06-07T20:37:34.645" v="2" actId="14100"/>
      <pc:docMkLst>
        <pc:docMk/>
      </pc:docMkLst>
      <pc:sldChg chg="modSp">
        <pc:chgData name="Sediqa Rahimi (2421927)" userId="S::2421927@student.uwtsd.ac.uk::f19aeef8-5e53-41e2-8f06-74f3737fc86d" providerId="AD" clId="Web-{CB9C4818-7CDF-47F1-9890-C176007CCEF7}" dt="2026-06-07T20:37:34.645" v="2" actId="14100"/>
        <pc:sldMkLst>
          <pc:docMk/>
          <pc:sldMk cId="547698284" sldId="265"/>
        </pc:sldMkLst>
        <pc:spChg chg="mod">
          <ac:chgData name="Sediqa Rahimi (2421927)" userId="S::2421927@student.uwtsd.ac.uk::f19aeef8-5e53-41e2-8f06-74f3737fc86d" providerId="AD" clId="Web-{CB9C4818-7CDF-47F1-9890-C176007CCEF7}" dt="2026-06-07T20:37:34.645" v="2" actId="14100"/>
          <ac:spMkLst>
            <pc:docMk/>
            <pc:sldMk cId="547698284" sldId="265"/>
            <ac:spMk id="2" creationId="{3A5FB506-6038-C32D-4333-D81ADFE4C915}"/>
          </ac:spMkLst>
        </pc:spChg>
      </pc:sldChg>
    </pc:docChg>
  </pc:docChgLst>
  <pc:docChgLst>
    <pc:chgData name="Sediqa Rahimi (2421927)" userId="S::2421927@student.uwtsd.ac.uk::f19aeef8-5e53-41e2-8f06-74f3737fc86d" providerId="AD" clId="Web-{6A727367-8977-B946-CA84-7BF956975947}"/>
    <pc:docChg chg="modSld">
      <pc:chgData name="Sediqa Rahimi (2421927)" userId="S::2421927@student.uwtsd.ac.uk::f19aeef8-5e53-41e2-8f06-74f3737fc86d" providerId="AD" clId="Web-{6A727367-8977-B946-CA84-7BF956975947}" dt="2026-06-07T17:46:02.923" v="217" actId="20577"/>
      <pc:docMkLst>
        <pc:docMk/>
      </pc:docMkLst>
      <pc:sldChg chg="modSp">
        <pc:chgData name="Sediqa Rahimi (2421927)" userId="S::2421927@student.uwtsd.ac.uk::f19aeef8-5e53-41e2-8f06-74f3737fc86d" providerId="AD" clId="Web-{6A727367-8977-B946-CA84-7BF956975947}" dt="2026-06-07T17:46:02.923" v="217" actId="20577"/>
        <pc:sldMkLst>
          <pc:docMk/>
          <pc:sldMk cId="577171364" sldId="268"/>
        </pc:sldMkLst>
        <pc:spChg chg="mod">
          <ac:chgData name="Sediqa Rahimi (2421927)" userId="S::2421927@student.uwtsd.ac.uk::f19aeef8-5e53-41e2-8f06-74f3737fc86d" providerId="AD" clId="Web-{6A727367-8977-B946-CA84-7BF956975947}" dt="2026-06-07T17:46:02.923" v="217" actId="20577"/>
          <ac:spMkLst>
            <pc:docMk/>
            <pc:sldMk cId="577171364" sldId="268"/>
            <ac:spMk id="4" creationId="{0918FE9B-AD3B-30FC-386F-D9C1D0C67107}"/>
          </ac:spMkLst>
        </pc:spChg>
      </pc:sldChg>
    </pc:docChg>
  </pc:docChgLst>
  <pc:docChgLst>
    <pc:chgData name="Comfort Agyeiwaa (2526197)" userId="S::2526197@student.uwtsd.ac.uk::55c33c4f-00e6-465e-a4a6-4364056daec2" providerId="AD" clId="Web-{EED8CC5E-39C2-FAC0-52DA-BCC9F334543D}"/>
    <pc:docChg chg="addSld delSld modSld">
      <pc:chgData name="Comfort Agyeiwaa (2526197)" userId="S::2526197@student.uwtsd.ac.uk::55c33c4f-00e6-465e-a4a6-4364056daec2" providerId="AD" clId="Web-{EED8CC5E-39C2-FAC0-52DA-BCC9F334543D}" dt="2026-06-04T19:17:43.581" v="780"/>
      <pc:docMkLst>
        <pc:docMk/>
      </pc:docMkLst>
      <pc:sldChg chg="addSp delSp modSp">
        <pc:chgData name="Comfort Agyeiwaa (2526197)" userId="S::2526197@student.uwtsd.ac.uk::55c33c4f-00e6-465e-a4a6-4364056daec2" providerId="AD" clId="Web-{EED8CC5E-39C2-FAC0-52DA-BCC9F334543D}" dt="2026-06-04T18:51:28.695" v="235" actId="1076"/>
        <pc:sldMkLst>
          <pc:docMk/>
          <pc:sldMk cId="2167594121" sldId="257"/>
        </pc:sldMkLst>
        <pc:spChg chg="add del mod">
          <ac:chgData name="Comfort Agyeiwaa (2526197)" userId="S::2526197@student.uwtsd.ac.uk::55c33c4f-00e6-465e-a4a6-4364056daec2" providerId="AD" clId="Web-{EED8CC5E-39C2-FAC0-52DA-BCC9F334543D}" dt="2026-06-04T18:51:28.695" v="235" actId="1076"/>
          <ac:spMkLst>
            <pc:docMk/>
            <pc:sldMk cId="2167594121" sldId="257"/>
            <ac:spMk id="2" creationId="{E76C677A-B9FD-E3B6-D5D2-CE13BAEEF8FD}"/>
          </ac:spMkLst>
        </pc:spChg>
      </pc:sldChg>
      <pc:sldChg chg="addSp modSp new mod setBg">
        <pc:chgData name="Comfort Agyeiwaa (2526197)" userId="S::2526197@student.uwtsd.ac.uk::55c33c4f-00e6-465e-a4a6-4364056daec2" providerId="AD" clId="Web-{EED8CC5E-39C2-FAC0-52DA-BCC9F334543D}" dt="2026-06-04T19:17:43.581" v="780"/>
        <pc:sldMkLst>
          <pc:docMk/>
          <pc:sldMk cId="2444546778" sldId="262"/>
        </pc:sldMkLst>
        <pc:spChg chg="mod">
          <ac:chgData name="Comfort Agyeiwaa (2526197)" userId="S::2526197@student.uwtsd.ac.uk::55c33c4f-00e6-465e-a4a6-4364056daec2" providerId="AD" clId="Web-{EED8CC5E-39C2-FAC0-52DA-BCC9F334543D}" dt="2026-06-04T19:17:43.581" v="780"/>
          <ac:spMkLst>
            <pc:docMk/>
            <pc:sldMk cId="2444546778" sldId="262"/>
            <ac:spMk id="2" creationId="{A821427E-FD51-B28D-D523-7737990AE9C7}"/>
          </ac:spMkLst>
        </pc:spChg>
        <pc:spChg chg="mod">
          <ac:chgData name="Comfort Agyeiwaa (2526197)" userId="S::2526197@student.uwtsd.ac.uk::55c33c4f-00e6-465e-a4a6-4364056daec2" providerId="AD" clId="Web-{EED8CC5E-39C2-FAC0-52DA-BCC9F334543D}" dt="2026-06-04T19:17:43.581" v="780"/>
          <ac:spMkLst>
            <pc:docMk/>
            <pc:sldMk cId="2444546778" sldId="262"/>
            <ac:spMk id="3" creationId="{73B33D38-220D-5C21-5886-C9774B3C2B30}"/>
          </ac:spMkLst>
        </pc:spChg>
        <pc:spChg chg="add">
          <ac:chgData name="Comfort Agyeiwaa (2526197)" userId="S::2526197@student.uwtsd.ac.uk::55c33c4f-00e6-465e-a4a6-4364056daec2" providerId="AD" clId="Web-{EED8CC5E-39C2-FAC0-52DA-BCC9F334543D}" dt="2026-06-04T19:17:43.581" v="780"/>
          <ac:spMkLst>
            <pc:docMk/>
            <pc:sldMk cId="2444546778" sldId="262"/>
            <ac:spMk id="11" creationId="{DF8BC164-E230-753F-2C7E-B4EE7BA77CF1}"/>
          </ac:spMkLst>
        </pc:spChg>
        <pc:picChg chg="add mod">
          <ac:chgData name="Comfort Agyeiwaa (2526197)" userId="S::2526197@student.uwtsd.ac.uk::55c33c4f-00e6-465e-a4a6-4364056daec2" providerId="AD" clId="Web-{EED8CC5E-39C2-FAC0-52DA-BCC9F334543D}" dt="2026-06-04T19:17:43.581" v="780"/>
          <ac:picMkLst>
            <pc:docMk/>
            <pc:sldMk cId="2444546778" sldId="262"/>
            <ac:picMk id="4" creationId="{E2DD3B97-C677-98F1-0E92-625AD170E874}"/>
          </ac:picMkLst>
        </pc:picChg>
        <pc:cxnChg chg="add">
          <ac:chgData name="Comfort Agyeiwaa (2526197)" userId="S::2526197@student.uwtsd.ac.uk::55c33c4f-00e6-465e-a4a6-4364056daec2" providerId="AD" clId="Web-{EED8CC5E-39C2-FAC0-52DA-BCC9F334543D}" dt="2026-06-04T19:17:43.581" v="780"/>
          <ac:cxnSpMkLst>
            <pc:docMk/>
            <pc:sldMk cId="2444546778" sldId="262"/>
            <ac:cxnSpMk id="9" creationId="{FC23E3B9-5ABF-58B3-E2B0-E9A5DAA90037}"/>
          </ac:cxnSpMkLst>
        </pc:cxnChg>
      </pc:sldChg>
    </pc:docChg>
  </pc:docChgLst>
  <pc:docChgLst>
    <pc:chgData name="Joy Green Mashour (2540586)" userId="S::2540586@student.uwtsd.ac.uk::fda2823e-81ca-412f-a242-67141673fa62" providerId="AD" clId="Web-{5E2B210C-38B5-5A0D-0BA0-5574BAA30D6F}"/>
    <pc:docChg chg="addSld modSld">
      <pc:chgData name="Joy Green Mashour (2540586)" userId="S::2540586@student.uwtsd.ac.uk::fda2823e-81ca-412f-a242-67141673fa62" providerId="AD" clId="Web-{5E2B210C-38B5-5A0D-0BA0-5574BAA30D6F}" dt="2026-06-07T19:32:07.036" v="2353" actId="20577"/>
      <pc:docMkLst>
        <pc:docMk/>
      </pc:docMkLst>
      <pc:sldChg chg="modSp">
        <pc:chgData name="Joy Green Mashour (2540586)" userId="S::2540586@student.uwtsd.ac.uk::fda2823e-81ca-412f-a242-67141673fa62" providerId="AD" clId="Web-{5E2B210C-38B5-5A0D-0BA0-5574BAA30D6F}" dt="2026-06-07T18:43:41.537" v="1602" actId="20577"/>
        <pc:sldMkLst>
          <pc:docMk/>
          <pc:sldMk cId="2110786821" sldId="263"/>
        </pc:sldMkLst>
        <pc:spChg chg="mod">
          <ac:chgData name="Joy Green Mashour (2540586)" userId="S::2540586@student.uwtsd.ac.uk::fda2823e-81ca-412f-a242-67141673fa62" providerId="AD" clId="Web-{5E2B210C-38B5-5A0D-0BA0-5574BAA30D6F}" dt="2026-06-07T18:43:41.537" v="1602" actId="20577"/>
          <ac:spMkLst>
            <pc:docMk/>
            <pc:sldMk cId="2110786821" sldId="263"/>
            <ac:spMk id="4" creationId="{24370CAC-7BE8-8881-4211-56A159D33DFD}"/>
          </ac:spMkLst>
        </pc:spChg>
      </pc:sldChg>
      <pc:sldChg chg="modSp">
        <pc:chgData name="Joy Green Mashour (2540586)" userId="S::2540586@student.uwtsd.ac.uk::fda2823e-81ca-412f-a242-67141673fa62" providerId="AD" clId="Web-{5E2B210C-38B5-5A0D-0BA0-5574BAA30D6F}" dt="2026-06-07T18:59:45.322" v="2165" actId="14100"/>
        <pc:sldMkLst>
          <pc:docMk/>
          <pc:sldMk cId="3947406964" sldId="264"/>
        </pc:sldMkLst>
        <pc:spChg chg="mod">
          <ac:chgData name="Joy Green Mashour (2540586)" userId="S::2540586@student.uwtsd.ac.uk::fda2823e-81ca-412f-a242-67141673fa62" providerId="AD" clId="Web-{5E2B210C-38B5-5A0D-0BA0-5574BAA30D6F}" dt="2026-06-07T18:28:41.663" v="942" actId="1076"/>
          <ac:spMkLst>
            <pc:docMk/>
            <pc:sldMk cId="3947406964" sldId="264"/>
            <ac:spMk id="3" creationId="{798FC5C4-5024-018A-5B89-B68B4ECA43BD}"/>
          </ac:spMkLst>
        </pc:spChg>
        <pc:spChg chg="mod">
          <ac:chgData name="Joy Green Mashour (2540586)" userId="S::2540586@student.uwtsd.ac.uk::fda2823e-81ca-412f-a242-67141673fa62" providerId="AD" clId="Web-{5E2B210C-38B5-5A0D-0BA0-5574BAA30D6F}" dt="2026-06-07T18:59:45.322" v="2165" actId="14100"/>
          <ac:spMkLst>
            <pc:docMk/>
            <pc:sldMk cId="3947406964" sldId="264"/>
            <ac:spMk id="4" creationId="{AFE36DE9-C8AB-2E7A-CC1D-1D5EDA8EAE7D}"/>
          </ac:spMkLst>
        </pc:spChg>
      </pc:sldChg>
      <pc:sldChg chg="addSp modSp new">
        <pc:chgData name="Joy Green Mashour (2540586)" userId="S::2540586@student.uwtsd.ac.uk::fda2823e-81ca-412f-a242-67141673fa62" providerId="AD" clId="Web-{5E2B210C-38B5-5A0D-0BA0-5574BAA30D6F}" dt="2026-06-07T19:32:07.036" v="2353" actId="20577"/>
        <pc:sldMkLst>
          <pc:docMk/>
          <pc:sldMk cId="1053631846" sldId="271"/>
        </pc:sldMkLst>
        <pc:spChg chg="mod">
          <ac:chgData name="Joy Green Mashour (2540586)" userId="S::2540586@student.uwtsd.ac.uk::fda2823e-81ca-412f-a242-67141673fa62" providerId="AD" clId="Web-{5E2B210C-38B5-5A0D-0BA0-5574BAA30D6F}" dt="2026-06-07T19:19:48.561" v="2202" actId="1076"/>
          <ac:spMkLst>
            <pc:docMk/>
            <pc:sldMk cId="1053631846" sldId="271"/>
            <ac:spMk id="2" creationId="{224FD4E2-A996-4301-4C3E-EAEECEADED2F}"/>
          </ac:spMkLst>
        </pc:spChg>
        <pc:spChg chg="mod">
          <ac:chgData name="Joy Green Mashour (2540586)" userId="S::2540586@student.uwtsd.ac.uk::fda2823e-81ca-412f-a242-67141673fa62" providerId="AD" clId="Web-{5E2B210C-38B5-5A0D-0BA0-5574BAA30D6F}" dt="2026-06-07T19:11:47.044" v="2178" actId="1076"/>
          <ac:spMkLst>
            <pc:docMk/>
            <pc:sldMk cId="1053631846" sldId="271"/>
            <ac:spMk id="3" creationId="{29CE8133-9EBB-57BE-4729-2127F8E95195}"/>
          </ac:spMkLst>
        </pc:spChg>
        <pc:spChg chg="add mod">
          <ac:chgData name="Joy Green Mashour (2540586)" userId="S::2540586@student.uwtsd.ac.uk::fda2823e-81ca-412f-a242-67141673fa62" providerId="AD" clId="Web-{5E2B210C-38B5-5A0D-0BA0-5574BAA30D6F}" dt="2026-06-07T19:32:07.036" v="2353" actId="20577"/>
          <ac:spMkLst>
            <pc:docMk/>
            <pc:sldMk cId="1053631846" sldId="271"/>
            <ac:spMk id="4" creationId="{E7832B3A-D06B-2B34-9C1F-1E7F037D224F}"/>
          </ac:spMkLst>
        </pc:spChg>
      </pc:sldChg>
    </pc:docChg>
  </pc:docChgLst>
  <pc:docChgLst>
    <pc:chgData name="Silvia Iroguehi Iroguehi (2541271)" userId="S::2541271@student.uwtsd.ac.uk::e975eaff-2f46-4446-9ac3-d30d728e331d" providerId="AD" clId="Web-{41267019-DDFC-9551-565B-C0F2890338DE}"/>
    <pc:docChg chg="modSld">
      <pc:chgData name="Silvia Iroguehi Iroguehi (2541271)" userId="S::2541271@student.uwtsd.ac.uk::e975eaff-2f46-4446-9ac3-d30d728e331d" providerId="AD" clId="Web-{41267019-DDFC-9551-565B-C0F2890338DE}" dt="2026-06-05T08:53:13.357" v="4" actId="20577"/>
      <pc:docMkLst>
        <pc:docMk/>
      </pc:docMkLst>
      <pc:sldChg chg="modSp">
        <pc:chgData name="Silvia Iroguehi Iroguehi (2541271)" userId="S::2541271@student.uwtsd.ac.uk::e975eaff-2f46-4446-9ac3-d30d728e331d" providerId="AD" clId="Web-{41267019-DDFC-9551-565B-C0F2890338DE}" dt="2026-06-05T08:53:13.357" v="4" actId="20577"/>
        <pc:sldMkLst>
          <pc:docMk/>
          <pc:sldMk cId="2110786821" sldId="263"/>
        </pc:sldMkLst>
        <pc:spChg chg="mod">
          <ac:chgData name="Silvia Iroguehi Iroguehi (2541271)" userId="S::2541271@student.uwtsd.ac.uk::e975eaff-2f46-4446-9ac3-d30d728e331d" providerId="AD" clId="Web-{41267019-DDFC-9551-565B-C0F2890338DE}" dt="2026-06-05T08:53:13.357" v="4" actId="20577"/>
          <ac:spMkLst>
            <pc:docMk/>
            <pc:sldMk cId="2110786821" sldId="263"/>
            <ac:spMk id="4" creationId="{24370CAC-7BE8-8881-4211-56A159D33DFD}"/>
          </ac:spMkLst>
        </pc:spChg>
      </pc:sldChg>
    </pc:docChg>
  </pc:docChgLst>
  <pc:docChgLst>
    <pc:chgData name="Silvia Iroguehi Iroguehi (2541271)" userId="S::2541271@student.uwtsd.ac.uk::e975eaff-2f46-4446-9ac3-d30d728e331d" providerId="AD" clId="Web-{DCFD54D7-9272-95CB-CDBF-4F37EC024565}"/>
    <pc:docChg chg="modSld sldOrd">
      <pc:chgData name="Silvia Iroguehi Iroguehi (2541271)" userId="S::2541271@student.uwtsd.ac.uk::e975eaff-2f46-4446-9ac3-d30d728e331d" providerId="AD" clId="Web-{DCFD54D7-9272-95CB-CDBF-4F37EC024565}" dt="2026-06-04T11:58:24.617" v="832" actId="20577"/>
      <pc:docMkLst>
        <pc:docMk/>
      </pc:docMkLst>
      <pc:sldChg chg="delSp modSp mod modClrScheme chgLayout">
        <pc:chgData name="Silvia Iroguehi Iroguehi (2541271)" userId="S::2541271@student.uwtsd.ac.uk::e975eaff-2f46-4446-9ac3-d30d728e331d" providerId="AD" clId="Web-{DCFD54D7-9272-95CB-CDBF-4F37EC024565}" dt="2026-06-04T11:57:06.785" v="829"/>
        <pc:sldMkLst>
          <pc:docMk/>
          <pc:sldMk cId="2167594121" sldId="257"/>
        </pc:sldMkLst>
        <pc:spChg chg="mod ord">
          <ac:chgData name="Silvia Iroguehi Iroguehi (2541271)" userId="S::2541271@student.uwtsd.ac.uk::e975eaff-2f46-4446-9ac3-d30d728e331d" providerId="AD" clId="Web-{DCFD54D7-9272-95CB-CDBF-4F37EC024565}" dt="2026-06-04T11:57:06.785" v="829"/>
          <ac:spMkLst>
            <pc:docMk/>
            <pc:sldMk cId="2167594121" sldId="257"/>
            <ac:spMk id="2" creationId="{E76C677A-B9FD-E3B6-D5D2-CE13BAEEF8FD}"/>
          </ac:spMkLst>
        </pc:spChg>
      </pc:sldChg>
      <pc:sldChg chg="modSp ord">
        <pc:chgData name="Silvia Iroguehi Iroguehi (2541271)" userId="S::2541271@student.uwtsd.ac.uk::e975eaff-2f46-4446-9ac3-d30d728e331d" providerId="AD" clId="Web-{DCFD54D7-9272-95CB-CDBF-4F37EC024565}" dt="2026-06-04T11:51:47.461" v="820"/>
        <pc:sldMkLst>
          <pc:docMk/>
          <pc:sldMk cId="514349889" sldId="259"/>
        </pc:sldMkLst>
        <pc:spChg chg="mod">
          <ac:chgData name="Silvia Iroguehi Iroguehi (2541271)" userId="S::2541271@student.uwtsd.ac.uk::e975eaff-2f46-4446-9ac3-d30d728e331d" providerId="AD" clId="Web-{DCFD54D7-9272-95CB-CDBF-4F37EC024565}" dt="2026-06-04T11:11:37.460" v="261" actId="14100"/>
          <ac:spMkLst>
            <pc:docMk/>
            <pc:sldMk cId="514349889" sldId="259"/>
            <ac:spMk id="3" creationId="{CD40EE09-C5E5-3DB9-29E6-84DD7B6B1026}"/>
          </ac:spMkLst>
        </pc:spChg>
      </pc:sldChg>
      <pc:sldChg chg="addSp modSp mod ord modClrScheme chgLayout">
        <pc:chgData name="Silvia Iroguehi Iroguehi (2541271)" userId="S::2541271@student.uwtsd.ac.uk::e975eaff-2f46-4446-9ac3-d30d728e331d" providerId="AD" clId="Web-{DCFD54D7-9272-95CB-CDBF-4F37EC024565}" dt="2026-06-04T11:58:24.617" v="832" actId="20577"/>
        <pc:sldMkLst>
          <pc:docMk/>
          <pc:sldMk cId="3391767896" sldId="261"/>
        </pc:sldMkLst>
        <pc:spChg chg="add mod ord">
          <ac:chgData name="Silvia Iroguehi Iroguehi (2541271)" userId="S::2541271@student.uwtsd.ac.uk::e975eaff-2f46-4446-9ac3-d30d728e331d" providerId="AD" clId="Web-{DCFD54D7-9272-95CB-CDBF-4F37EC024565}" dt="2026-06-04T11:53:56.872" v="823"/>
          <ac:spMkLst>
            <pc:docMk/>
            <pc:sldMk cId="3391767896" sldId="261"/>
            <ac:spMk id="2" creationId="{A1014DA8-E3A2-58A7-45D8-C2EA420F14A1}"/>
          </ac:spMkLst>
        </pc:spChg>
        <pc:spChg chg="add mod ord">
          <ac:chgData name="Silvia Iroguehi Iroguehi (2541271)" userId="S::2541271@student.uwtsd.ac.uk::e975eaff-2f46-4446-9ac3-d30d728e331d" providerId="AD" clId="Web-{DCFD54D7-9272-95CB-CDBF-4F37EC024565}" dt="2026-06-04T11:58:24.617" v="832" actId="20577"/>
          <ac:spMkLst>
            <pc:docMk/>
            <pc:sldMk cId="3391767896" sldId="261"/>
            <ac:spMk id="3" creationId="{CBB9CA80-D7F2-7C90-FB6E-95C5F2CCA081}"/>
          </ac:spMkLst>
        </pc:spChg>
      </pc:sldChg>
    </pc:docChg>
  </pc:docChgLst>
  <pc:docChgLst>
    <pc:chgData name="Silvia Iroguehi Iroguehi (2541271)" userId="S::2541271@student.uwtsd.ac.uk::e975eaff-2f46-4446-9ac3-d30d728e331d" providerId="AD" clId="Web-{5EC2FF62-28BF-82AD-82E0-E65716135A6C}"/>
    <pc:docChg chg="modSld">
      <pc:chgData name="Silvia Iroguehi Iroguehi (2541271)" userId="S::2541271@student.uwtsd.ac.uk::e975eaff-2f46-4446-9ac3-d30d728e331d" providerId="AD" clId="Web-{5EC2FF62-28BF-82AD-82E0-E65716135A6C}" dt="2026-06-04T10:46:24.441" v="324" actId="20577"/>
      <pc:docMkLst>
        <pc:docMk/>
      </pc:docMkLst>
      <pc:sldChg chg="modSp">
        <pc:chgData name="Silvia Iroguehi Iroguehi (2541271)" userId="S::2541271@student.uwtsd.ac.uk::e975eaff-2f46-4446-9ac3-d30d728e331d" providerId="AD" clId="Web-{5EC2FF62-28BF-82AD-82E0-E65716135A6C}" dt="2026-06-04T10:46:24.441" v="324" actId="20577"/>
        <pc:sldMkLst>
          <pc:docMk/>
          <pc:sldMk cId="514349889" sldId="259"/>
        </pc:sldMkLst>
        <pc:spChg chg="mod">
          <ac:chgData name="Silvia Iroguehi Iroguehi (2541271)" userId="S::2541271@student.uwtsd.ac.uk::e975eaff-2f46-4446-9ac3-d30d728e331d" providerId="AD" clId="Web-{5EC2FF62-28BF-82AD-82E0-E65716135A6C}" dt="2026-06-04T10:46:24.441" v="324" actId="20577"/>
          <ac:spMkLst>
            <pc:docMk/>
            <pc:sldMk cId="514349889" sldId="259"/>
            <ac:spMk id="3" creationId="{CD40EE09-C5E5-3DB9-29E6-84DD7B6B1026}"/>
          </ac:spMkLst>
        </pc:spChg>
      </pc:sldChg>
    </pc:docChg>
  </pc:docChgLst>
  <pc:docChgLst>
    <pc:chgData name="Joy Green Mashour (2540586)" userId="S::2540586@student.uwtsd.ac.uk::fda2823e-81ca-412f-a242-67141673fa62" providerId="AD" clId="Web-{30561AB1-11D5-F82F-5767-1040D8572B45}"/>
    <pc:docChg chg="addSld modSld">
      <pc:chgData name="Joy Green Mashour (2540586)" userId="S::2540586@student.uwtsd.ac.uk::fda2823e-81ca-412f-a242-67141673fa62" providerId="AD" clId="Web-{30561AB1-11D5-F82F-5767-1040D8572B45}" dt="2026-06-04T20:10:41.446" v="222" actId="20577"/>
      <pc:docMkLst>
        <pc:docMk/>
      </pc:docMkLst>
      <pc:sldChg chg="modSp">
        <pc:chgData name="Joy Green Mashour (2540586)" userId="S::2540586@student.uwtsd.ac.uk::fda2823e-81ca-412f-a242-67141673fa62" providerId="AD" clId="Web-{30561AB1-11D5-F82F-5767-1040D8572B45}" dt="2026-06-04T20:10:41.446" v="222" actId="20577"/>
        <pc:sldMkLst>
          <pc:docMk/>
          <pc:sldMk cId="4003456310" sldId="258"/>
        </pc:sldMkLst>
        <pc:spChg chg="mod">
          <ac:chgData name="Joy Green Mashour (2540586)" userId="S::2540586@student.uwtsd.ac.uk::fda2823e-81ca-412f-a242-67141673fa62" providerId="AD" clId="Web-{30561AB1-11D5-F82F-5767-1040D8572B45}" dt="2026-06-04T20:10:41.446" v="222" actId="20577"/>
          <ac:spMkLst>
            <pc:docMk/>
            <pc:sldMk cId="4003456310" sldId="258"/>
            <ac:spMk id="3" creationId="{AE5077CD-546D-8495-D110-18DCF8F9D7EF}"/>
          </ac:spMkLst>
        </pc:spChg>
      </pc:sldChg>
      <pc:sldChg chg="addSp modSp new">
        <pc:chgData name="Joy Green Mashour (2540586)" userId="S::2540586@student.uwtsd.ac.uk::fda2823e-81ca-412f-a242-67141673fa62" providerId="AD" clId="Web-{30561AB1-11D5-F82F-5767-1040D8572B45}" dt="2026-06-04T20:10:28.805" v="221" actId="20577"/>
        <pc:sldMkLst>
          <pc:docMk/>
          <pc:sldMk cId="2110786821" sldId="263"/>
        </pc:sldMkLst>
        <pc:spChg chg="mod">
          <ac:chgData name="Joy Green Mashour (2540586)" userId="S::2540586@student.uwtsd.ac.uk::fda2823e-81ca-412f-a242-67141673fa62" providerId="AD" clId="Web-{30561AB1-11D5-F82F-5767-1040D8572B45}" dt="2026-06-04T20:10:28.805" v="221" actId="20577"/>
          <ac:spMkLst>
            <pc:docMk/>
            <pc:sldMk cId="2110786821" sldId="263"/>
            <ac:spMk id="2" creationId="{5538DB72-32D4-DBF6-170C-C21069806007}"/>
          </ac:spMkLst>
        </pc:spChg>
        <pc:spChg chg="mod">
          <ac:chgData name="Joy Green Mashour (2540586)" userId="S::2540586@student.uwtsd.ac.uk::fda2823e-81ca-412f-a242-67141673fa62" providerId="AD" clId="Web-{30561AB1-11D5-F82F-5767-1040D8572B45}" dt="2026-06-04T20:01:12.854" v="50" actId="1076"/>
          <ac:spMkLst>
            <pc:docMk/>
            <pc:sldMk cId="2110786821" sldId="263"/>
            <ac:spMk id="3" creationId="{DD71A45B-9C6E-A321-B24D-D74E02C721A8}"/>
          </ac:spMkLst>
        </pc:spChg>
        <pc:spChg chg="add mod">
          <ac:chgData name="Joy Green Mashour (2540586)" userId="S::2540586@student.uwtsd.ac.uk::fda2823e-81ca-412f-a242-67141673fa62" providerId="AD" clId="Web-{30561AB1-11D5-F82F-5767-1040D8572B45}" dt="2026-06-04T20:10:17.086" v="220" actId="1076"/>
          <ac:spMkLst>
            <pc:docMk/>
            <pc:sldMk cId="2110786821" sldId="263"/>
            <ac:spMk id="4" creationId="{24370CAC-7BE8-8881-4211-56A159D33DFD}"/>
          </ac:spMkLst>
        </pc:spChg>
      </pc:sldChg>
      <pc:sldChg chg="addSp modSp new">
        <pc:chgData name="Joy Green Mashour (2540586)" userId="S::2540586@student.uwtsd.ac.uk::fda2823e-81ca-412f-a242-67141673fa62" providerId="AD" clId="Web-{30561AB1-11D5-F82F-5767-1040D8572B45}" dt="2026-06-04T20:00:52.057" v="47" actId="1076"/>
        <pc:sldMkLst>
          <pc:docMk/>
          <pc:sldMk cId="3947406964" sldId="264"/>
        </pc:sldMkLst>
        <pc:spChg chg="mod">
          <ac:chgData name="Joy Green Mashour (2540586)" userId="S::2540586@student.uwtsd.ac.uk::fda2823e-81ca-412f-a242-67141673fa62" providerId="AD" clId="Web-{30561AB1-11D5-F82F-5767-1040D8572B45}" dt="2026-06-04T19:57:26.599" v="18" actId="1076"/>
          <ac:spMkLst>
            <pc:docMk/>
            <pc:sldMk cId="3947406964" sldId="264"/>
            <ac:spMk id="2" creationId="{A9BFDC02-0173-8397-23E2-53EEECB7D81E}"/>
          </ac:spMkLst>
        </pc:spChg>
        <pc:spChg chg="mod">
          <ac:chgData name="Joy Green Mashour (2540586)" userId="S::2540586@student.uwtsd.ac.uk::fda2823e-81ca-412f-a242-67141673fa62" providerId="AD" clId="Web-{30561AB1-11D5-F82F-5767-1040D8572B45}" dt="2026-06-04T19:58:17.334" v="22" actId="20577"/>
          <ac:spMkLst>
            <pc:docMk/>
            <pc:sldMk cId="3947406964" sldId="264"/>
            <ac:spMk id="3" creationId="{798FC5C4-5024-018A-5B89-B68B4ECA43BD}"/>
          </ac:spMkLst>
        </pc:spChg>
        <pc:spChg chg="add mod">
          <ac:chgData name="Joy Green Mashour (2540586)" userId="S::2540586@student.uwtsd.ac.uk::fda2823e-81ca-412f-a242-67141673fa62" providerId="AD" clId="Web-{30561AB1-11D5-F82F-5767-1040D8572B45}" dt="2026-06-04T20:00:27.212" v="41" actId="20577"/>
          <ac:spMkLst>
            <pc:docMk/>
            <pc:sldMk cId="3947406964" sldId="264"/>
            <ac:spMk id="4" creationId="{AFE36DE9-C8AB-2E7A-CC1D-1D5EDA8EAE7D}"/>
          </ac:spMkLst>
        </pc:spChg>
        <pc:spChg chg="add mod">
          <ac:chgData name="Joy Green Mashour (2540586)" userId="S::2540586@student.uwtsd.ac.uk::fda2823e-81ca-412f-a242-67141673fa62" providerId="AD" clId="Web-{30561AB1-11D5-F82F-5767-1040D8572B45}" dt="2026-06-04T20:00:52.057" v="47" actId="1076"/>
          <ac:spMkLst>
            <pc:docMk/>
            <pc:sldMk cId="3947406964" sldId="264"/>
            <ac:spMk id="5" creationId="{0A0E29B0-1232-6634-EE7D-1DA19CE1903F}"/>
          </ac:spMkLst>
        </pc:spChg>
      </pc:sldChg>
    </pc:docChg>
  </pc:docChgLst>
  <pc:docChgLst>
    <pc:chgData name="Sediqa Rahimi (2421927)" userId="S::2421927@student.uwtsd.ac.uk::f19aeef8-5e53-41e2-8f06-74f3737fc86d" providerId="AD" clId="Web-{84F18D59-105F-1DC8-3BC9-ACC6725E12ED}"/>
    <pc:docChg chg="modSld">
      <pc:chgData name="Sediqa Rahimi (2421927)" userId="S::2421927@student.uwtsd.ac.uk::f19aeef8-5e53-41e2-8f06-74f3737fc86d" providerId="AD" clId="Web-{84F18D59-105F-1DC8-3BC9-ACC6725E12ED}" dt="2026-06-06T10:28:00.450" v="3" actId="20577"/>
      <pc:docMkLst>
        <pc:docMk/>
      </pc:docMkLst>
      <pc:sldChg chg="modSp">
        <pc:chgData name="Sediqa Rahimi (2421927)" userId="S::2421927@student.uwtsd.ac.uk::f19aeef8-5e53-41e2-8f06-74f3737fc86d" providerId="AD" clId="Web-{84F18D59-105F-1DC8-3BC9-ACC6725E12ED}" dt="2026-06-04T18:40:02.864" v="1" actId="20577"/>
        <pc:sldMkLst>
          <pc:docMk/>
          <pc:sldMk cId="2167594121" sldId="257"/>
        </pc:sldMkLst>
        <pc:spChg chg="mod">
          <ac:chgData name="Sediqa Rahimi (2421927)" userId="S::2421927@student.uwtsd.ac.uk::f19aeef8-5e53-41e2-8f06-74f3737fc86d" providerId="AD" clId="Web-{84F18D59-105F-1DC8-3BC9-ACC6725E12ED}" dt="2026-06-04T18:40:02.864" v="1" actId="20577"/>
          <ac:spMkLst>
            <pc:docMk/>
            <pc:sldMk cId="2167594121" sldId="257"/>
            <ac:spMk id="2" creationId="{E76C677A-B9FD-E3B6-D5D2-CE13BAEEF8FD}"/>
          </ac:spMkLst>
        </pc:spChg>
      </pc:sldChg>
      <pc:sldChg chg="modSp">
        <pc:chgData name="Sediqa Rahimi (2421927)" userId="S::2421927@student.uwtsd.ac.uk::f19aeef8-5e53-41e2-8f06-74f3737fc86d" providerId="AD" clId="Web-{84F18D59-105F-1DC8-3BC9-ACC6725E12ED}" dt="2026-06-06T10:28:00.450" v="3" actId="20577"/>
        <pc:sldMkLst>
          <pc:docMk/>
          <pc:sldMk cId="3947406964" sldId="264"/>
        </pc:sldMkLst>
        <pc:spChg chg="mod">
          <ac:chgData name="Sediqa Rahimi (2421927)" userId="S::2421927@student.uwtsd.ac.uk::f19aeef8-5e53-41e2-8f06-74f3737fc86d" providerId="AD" clId="Web-{84F18D59-105F-1DC8-3BC9-ACC6725E12ED}" dt="2026-06-06T10:28:00.450" v="3" actId="20577"/>
          <ac:spMkLst>
            <pc:docMk/>
            <pc:sldMk cId="3947406964" sldId="264"/>
            <ac:spMk id="2" creationId="{A9BFDC02-0173-8397-23E2-53EEECB7D81E}"/>
          </ac:spMkLst>
        </pc:spChg>
      </pc:sldChg>
    </pc:docChg>
  </pc:docChgLst>
  <pc:docChgLst>
    <pc:chgData name="Joy Green Mashour (2540586)" userId="fda2823e-81ca-412f-a242-67141673fa62" providerId="ADAL" clId="{811022AF-9787-4343-BD0D-E2B4D0494264}"/>
    <pc:docChg chg="undo custSel addSld delSld modSld sldOrd">
      <pc:chgData name="Joy Green Mashour (2540586)" userId="fda2823e-81ca-412f-a242-67141673fa62" providerId="ADAL" clId="{811022AF-9787-4343-BD0D-E2B4D0494264}" dt="2026-06-07T20:29:39.718" v="1550" actId="255"/>
      <pc:docMkLst>
        <pc:docMk/>
      </pc:docMkLst>
      <pc:sldChg chg="ord">
        <pc:chgData name="Joy Green Mashour (2540586)" userId="fda2823e-81ca-412f-a242-67141673fa62" providerId="ADAL" clId="{811022AF-9787-4343-BD0D-E2B4D0494264}" dt="2026-06-07T19:38:58.250" v="10" actId="20578"/>
        <pc:sldMkLst>
          <pc:docMk/>
          <pc:sldMk cId="4092757605" sldId="260"/>
        </pc:sldMkLst>
      </pc:sldChg>
      <pc:sldChg chg="ord">
        <pc:chgData name="Joy Green Mashour (2540586)" userId="fda2823e-81ca-412f-a242-67141673fa62" providerId="ADAL" clId="{811022AF-9787-4343-BD0D-E2B4D0494264}" dt="2026-06-07T19:38:56.746" v="9" actId="20578"/>
        <pc:sldMkLst>
          <pc:docMk/>
          <pc:sldMk cId="2110786821" sldId="263"/>
        </pc:sldMkLst>
      </pc:sldChg>
      <pc:sldChg chg="modSp new del mod">
        <pc:chgData name="Joy Green Mashour (2540586)" userId="fda2823e-81ca-412f-a242-67141673fa62" providerId="ADAL" clId="{811022AF-9787-4343-BD0D-E2B4D0494264}" dt="2026-06-07T19:39:04.519" v="13" actId="680"/>
        <pc:sldMkLst>
          <pc:docMk/>
          <pc:sldMk cId="327583405" sldId="271"/>
        </pc:sldMkLst>
        <pc:spChg chg="mod">
          <ac:chgData name="Joy Green Mashour (2540586)" userId="fda2823e-81ca-412f-a242-67141673fa62" providerId="ADAL" clId="{811022AF-9787-4343-BD0D-E2B4D0494264}" dt="2026-06-07T19:39:02.230" v="12" actId="20577"/>
          <ac:spMkLst>
            <pc:docMk/>
            <pc:sldMk cId="327583405" sldId="271"/>
            <ac:spMk id="2" creationId="{5BFC8B37-62CB-1F68-3201-5B44A9F23CDA}"/>
          </ac:spMkLst>
        </pc:spChg>
      </pc:sldChg>
      <pc:sldChg chg="modSp add del mod">
        <pc:chgData name="Joy Green Mashour (2540586)" userId="fda2823e-81ca-412f-a242-67141673fa62" providerId="ADAL" clId="{811022AF-9787-4343-BD0D-E2B4D0494264}" dt="2026-06-07T20:29:39.718" v="1550" actId="255"/>
        <pc:sldMkLst>
          <pc:docMk/>
          <pc:sldMk cId="1053631846" sldId="271"/>
        </pc:sldMkLst>
        <pc:spChg chg="mod">
          <ac:chgData name="Joy Green Mashour (2540586)" userId="fda2823e-81ca-412f-a242-67141673fa62" providerId="ADAL" clId="{811022AF-9787-4343-BD0D-E2B4D0494264}" dt="2026-06-07T20:29:16.275" v="1547" actId="2711"/>
          <ac:spMkLst>
            <pc:docMk/>
            <pc:sldMk cId="1053631846" sldId="271"/>
            <ac:spMk id="2" creationId="{224FD4E2-A996-4301-4C3E-EAEECEADED2F}"/>
          </ac:spMkLst>
        </pc:spChg>
        <pc:spChg chg="mod">
          <ac:chgData name="Joy Green Mashour (2540586)" userId="fda2823e-81ca-412f-a242-67141673fa62" providerId="ADAL" clId="{811022AF-9787-4343-BD0D-E2B4D0494264}" dt="2026-06-07T20:29:39.718" v="1550" actId="255"/>
          <ac:spMkLst>
            <pc:docMk/>
            <pc:sldMk cId="1053631846" sldId="271"/>
            <ac:spMk id="4" creationId="{E7832B3A-D06B-2B34-9C1F-1E7F037D224F}"/>
          </ac:spMkLst>
        </pc:spChg>
      </pc:sldChg>
    </pc:docChg>
  </pc:docChgLst>
  <pc:docChgLst>
    <pc:chgData name="Comfort Agyeiwaa (2526197)" userId="S::2526197@student.uwtsd.ac.uk::55c33c4f-00e6-465e-a4a6-4364056daec2" providerId="AD" clId="Web-{6B9F7870-FEE5-022B-558A-C5B3143E07A9}"/>
    <pc:docChg chg="addSld delSld modSld">
      <pc:chgData name="Comfort Agyeiwaa (2526197)" userId="S::2526197@student.uwtsd.ac.uk::55c33c4f-00e6-465e-a4a6-4364056daec2" providerId="AD" clId="Web-{6B9F7870-FEE5-022B-558A-C5B3143E07A9}" dt="2026-06-07T20:36:32.843" v="2412" actId="20577"/>
      <pc:docMkLst>
        <pc:docMk/>
      </pc:docMkLst>
      <pc:sldChg chg="modSp">
        <pc:chgData name="Comfort Agyeiwaa (2526197)" userId="S::2526197@student.uwtsd.ac.uk::55c33c4f-00e6-465e-a4a6-4364056daec2" providerId="AD" clId="Web-{6B9F7870-FEE5-022B-558A-C5B3143E07A9}" dt="2026-06-07T20:28:01.518" v="2311" actId="20577"/>
        <pc:sldMkLst>
          <pc:docMk/>
          <pc:sldMk cId="2444546778" sldId="262"/>
        </pc:sldMkLst>
        <pc:spChg chg="mod">
          <ac:chgData name="Comfort Agyeiwaa (2526197)" userId="S::2526197@student.uwtsd.ac.uk::55c33c4f-00e6-465e-a4a6-4364056daec2" providerId="AD" clId="Web-{6B9F7870-FEE5-022B-558A-C5B3143E07A9}" dt="2026-06-07T20:28:01.518" v="2311" actId="20577"/>
          <ac:spMkLst>
            <pc:docMk/>
            <pc:sldMk cId="2444546778" sldId="262"/>
            <ac:spMk id="3" creationId="{73B33D38-220D-5C21-5886-C9774B3C2B30}"/>
          </ac:spMkLst>
        </pc:spChg>
      </pc:sldChg>
      <pc:sldChg chg="modSp new del">
        <pc:chgData name="Comfort Agyeiwaa (2526197)" userId="S::2526197@student.uwtsd.ac.uk::55c33c4f-00e6-465e-a4a6-4364056daec2" providerId="AD" clId="Web-{6B9F7870-FEE5-022B-558A-C5B3143E07A9}" dt="2026-06-07T18:30:09.737" v="347"/>
        <pc:sldMkLst>
          <pc:docMk/>
          <pc:sldMk cId="1923003710" sldId="269"/>
        </pc:sldMkLst>
        <pc:spChg chg="mod">
          <ac:chgData name="Comfort Agyeiwaa (2526197)" userId="S::2526197@student.uwtsd.ac.uk::55c33c4f-00e6-465e-a4a6-4364056daec2" providerId="AD" clId="Web-{6B9F7870-FEE5-022B-558A-C5B3143E07A9}" dt="2026-06-07T18:28:00.529" v="338" actId="20577"/>
          <ac:spMkLst>
            <pc:docMk/>
            <pc:sldMk cId="1923003710" sldId="269"/>
            <ac:spMk id="2" creationId="{FC0C346C-96A7-E672-9316-AB2B296B5777}"/>
          </ac:spMkLst>
        </pc:spChg>
      </pc:sldChg>
      <pc:sldChg chg="modSp new">
        <pc:chgData name="Comfort Agyeiwaa (2526197)" userId="S::2526197@student.uwtsd.ac.uk::55c33c4f-00e6-465e-a4a6-4364056daec2" providerId="AD" clId="Web-{6B9F7870-FEE5-022B-558A-C5B3143E07A9}" dt="2026-06-07T20:17:22.925" v="2157" actId="20577"/>
        <pc:sldMkLst>
          <pc:docMk/>
          <pc:sldMk cId="2418070503" sldId="270"/>
        </pc:sldMkLst>
        <pc:spChg chg="mod">
          <ac:chgData name="Comfort Agyeiwaa (2526197)" userId="S::2526197@student.uwtsd.ac.uk::55c33c4f-00e6-465e-a4a6-4364056daec2" providerId="AD" clId="Web-{6B9F7870-FEE5-022B-558A-C5B3143E07A9}" dt="2026-06-07T19:43:42.877" v="1069" actId="1076"/>
          <ac:spMkLst>
            <pc:docMk/>
            <pc:sldMk cId="2418070503" sldId="270"/>
            <ac:spMk id="2" creationId="{EE6580F4-D735-8D2D-BD5A-92A818AF9BB0}"/>
          </ac:spMkLst>
        </pc:spChg>
        <pc:spChg chg="mod">
          <ac:chgData name="Comfort Agyeiwaa (2526197)" userId="S::2526197@student.uwtsd.ac.uk::55c33c4f-00e6-465e-a4a6-4364056daec2" providerId="AD" clId="Web-{6B9F7870-FEE5-022B-558A-C5B3143E07A9}" dt="2026-06-07T20:17:22.925" v="2157" actId="20577"/>
          <ac:spMkLst>
            <pc:docMk/>
            <pc:sldMk cId="2418070503" sldId="270"/>
            <ac:spMk id="3" creationId="{4C696A27-8C3C-F585-F15B-703380F251AB}"/>
          </ac:spMkLst>
        </pc:spChg>
      </pc:sldChg>
      <pc:sldChg chg="modSp add replId">
        <pc:chgData name="Comfort Agyeiwaa (2526197)" userId="S::2526197@student.uwtsd.ac.uk::55c33c4f-00e6-465e-a4a6-4364056daec2" providerId="AD" clId="Web-{6B9F7870-FEE5-022B-558A-C5B3143E07A9}" dt="2026-06-07T20:35:46.764" v="2406" actId="20577"/>
        <pc:sldMkLst>
          <pc:docMk/>
          <pc:sldMk cId="2529486542" sldId="272"/>
        </pc:sldMkLst>
        <pc:spChg chg="mod">
          <ac:chgData name="Comfort Agyeiwaa (2526197)" userId="S::2526197@student.uwtsd.ac.uk::55c33c4f-00e6-465e-a4a6-4364056daec2" providerId="AD" clId="Web-{6B9F7870-FEE5-022B-558A-C5B3143E07A9}" dt="2026-06-07T20:07:10.926" v="2019" actId="1076"/>
          <ac:spMkLst>
            <pc:docMk/>
            <pc:sldMk cId="2529486542" sldId="272"/>
            <ac:spMk id="2" creationId="{266C7DE5-9C1D-AE71-1D4E-1C4CD80C8926}"/>
          </ac:spMkLst>
        </pc:spChg>
        <pc:spChg chg="mod">
          <ac:chgData name="Comfort Agyeiwaa (2526197)" userId="S::2526197@student.uwtsd.ac.uk::55c33c4f-00e6-465e-a4a6-4364056daec2" providerId="AD" clId="Web-{6B9F7870-FEE5-022B-558A-C5B3143E07A9}" dt="2026-06-07T20:35:46.764" v="2406" actId="20577"/>
          <ac:spMkLst>
            <pc:docMk/>
            <pc:sldMk cId="2529486542" sldId="272"/>
            <ac:spMk id="3" creationId="{70ACCEAB-45F8-4AAC-F67F-00953166918D}"/>
          </ac:spMkLst>
        </pc:spChg>
      </pc:sldChg>
      <pc:sldChg chg="modSp new">
        <pc:chgData name="Comfort Agyeiwaa (2526197)" userId="S::2526197@student.uwtsd.ac.uk::55c33c4f-00e6-465e-a4a6-4364056daec2" providerId="AD" clId="Web-{6B9F7870-FEE5-022B-558A-C5B3143E07A9}" dt="2026-06-07T20:36:32.843" v="2412" actId="20577"/>
        <pc:sldMkLst>
          <pc:docMk/>
          <pc:sldMk cId="2225671846" sldId="273"/>
        </pc:sldMkLst>
        <pc:spChg chg="mod">
          <ac:chgData name="Comfort Agyeiwaa (2526197)" userId="S::2526197@student.uwtsd.ac.uk::55c33c4f-00e6-465e-a4a6-4364056daec2" providerId="AD" clId="Web-{6B9F7870-FEE5-022B-558A-C5B3143E07A9}" dt="2026-06-07T20:19:41.382" v="2177" actId="1076"/>
          <ac:spMkLst>
            <pc:docMk/>
            <pc:sldMk cId="2225671846" sldId="273"/>
            <ac:spMk id="2" creationId="{CA1A21AF-ED6A-B9C7-65E4-D950275BAFDE}"/>
          </ac:spMkLst>
        </pc:spChg>
        <pc:spChg chg="mod">
          <ac:chgData name="Comfort Agyeiwaa (2526197)" userId="S::2526197@student.uwtsd.ac.uk::55c33c4f-00e6-465e-a4a6-4364056daec2" providerId="AD" clId="Web-{6B9F7870-FEE5-022B-558A-C5B3143E07A9}" dt="2026-06-07T20:36:32.843" v="2412" actId="20577"/>
          <ac:spMkLst>
            <pc:docMk/>
            <pc:sldMk cId="2225671846" sldId="273"/>
            <ac:spMk id="3" creationId="{00BF9809-AF54-7F35-C983-043A9F8DC1A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5</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title"/>
          </p:nvPr>
        </p:nvSpPr>
        <p:spPr>
          <a:xfrm>
            <a:off x="9359" y="4179"/>
            <a:ext cx="12200020" cy="6886825"/>
          </a:xfrm>
        </p:spPr>
        <p:txBody>
          <a:bodyPr>
            <a:normAutofit fontScale="90000"/>
          </a:bodyPr>
          <a:lstStyle/>
          <a:p>
            <a:pPr marL="228600" indent="-228600">
              <a:spcBef>
                <a:spcPts val="1000"/>
              </a:spcBef>
            </a:pPr>
            <a:r>
              <a:rPr lang="en-US" sz="1100" b="1">
                <a:latin typeface="Arial"/>
                <a:cs typeface="Arial"/>
              </a:rPr>
              <a:t>                     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b="1">
                <a:latin typeface="Arial"/>
                <a:cs typeface="Arial"/>
              </a:rPr>
              <a:t>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a:latin typeface="Arial"/>
                <a:cs typeface="Arial"/>
              </a:rPr>
              <a:t>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a:t>
            </a:r>
            <a:br>
              <a:rPr lang="en-US" sz="1100">
                <a:latin typeface="Arial"/>
                <a:cs typeface="Arial"/>
              </a:rPr>
            </a:br>
            <a:br>
              <a:rPr lang="en-US" sz="1100">
                <a:latin typeface="Arial"/>
                <a:cs typeface="Arial"/>
              </a:rPr>
            </a:br>
            <a:r>
              <a:rPr lang="en-US" sz="1100">
                <a:latin typeface="Arial"/>
                <a:cs typeface="Arial"/>
              </a:rPr>
              <a:t> </a:t>
            </a:r>
            <a:r>
              <a:rPr lang="en-US" sz="1100" b="1">
                <a:latin typeface="Arial"/>
                <a:cs typeface="Arial"/>
              </a:rPr>
              <a:t>What involves the Workplace Task</a:t>
            </a:r>
            <a:endParaRPr lang="en-US" sz="1100">
              <a:latin typeface="Arial"/>
              <a:cs typeface="Arial"/>
            </a:endParaRPr>
          </a:p>
          <a:p>
            <a:pPr marL="228600" indent="-228600">
              <a:spcBef>
                <a:spcPts val="1000"/>
              </a:spcBef>
            </a:pPr>
            <a:r>
              <a:rPr lang="en-US" sz="1100">
                <a:latin typeface="Arial"/>
                <a:cs typeface="Arial"/>
              </a:rPr>
              <a:t>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a:t>
            </a:r>
          </a:p>
          <a:p>
            <a:pPr marL="228600" indent="-228600">
              <a:spcBef>
                <a:spcPts val="1000"/>
              </a:spcBef>
            </a:pPr>
            <a:r>
              <a:rPr lang="en-US" sz="1100">
                <a:latin typeface="Arial"/>
                <a:cs typeface="Arial"/>
              </a:rPr>
              <a:t>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a:t>
            </a:r>
          </a:p>
          <a:p>
            <a:pPr marL="228600" indent="-228600">
              <a:spcBef>
                <a:spcPts val="1000"/>
              </a:spcBef>
            </a:pPr>
            <a:r>
              <a:rPr lang="en-US" sz="1100">
                <a:latin typeface="Arial"/>
                <a:cs typeface="Arial"/>
              </a:rPr>
              <a:t>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a:t>
            </a:r>
          </a:p>
          <a:p>
            <a:pPr marL="228600" indent="-228600">
              <a:spcBef>
                <a:spcPts val="1000"/>
              </a:spcBef>
            </a:pPr>
            <a:r>
              <a:rPr lang="en-US" sz="1100" b="1">
                <a:latin typeface="Arial"/>
                <a:cs typeface="Arial"/>
              </a:rPr>
              <a:t>Chosen Office 365 Tool: Microsoft Team</a:t>
            </a:r>
            <a:r>
              <a:rPr lang="en-US" sz="1100">
                <a:latin typeface="Arial"/>
                <a:cs typeface="Arial"/>
              </a:rPr>
              <a:t>s.</a:t>
            </a:r>
          </a:p>
          <a:p>
            <a:pPr marL="228600" indent="-228600">
              <a:spcBef>
                <a:spcPts val="1000"/>
              </a:spcBef>
            </a:pPr>
            <a:r>
              <a:rPr lang="en-US" sz="1100">
                <a:latin typeface="Arial"/>
                <a:cs typeface="Arial"/>
              </a:rPr>
              <a:t>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a:t>
            </a:r>
          </a:p>
          <a:p>
            <a:pPr marL="228600" indent="-228600">
              <a:spcBef>
                <a:spcPts val="1000"/>
              </a:spcBef>
            </a:pPr>
            <a:r>
              <a:rPr lang="en-US" sz="1100">
                <a:latin typeface="Arial"/>
                <a:cs typeface="Arial"/>
              </a:rPr>
              <a:t>With Teams, the staff can communicate through instant messaging, group chat and private chat. The integration of OneDrive, Outlook, and SharePoint with Microsoft 365 allows  easy access to shared calendars. Microsoft Teams has no lack of new capabilities and offers app integrations.</a:t>
            </a: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endParaRPr lang="en-US">
              <a:latin typeface="Aptos Display"/>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idx="1"/>
          </p:nvPr>
        </p:nvSpPr>
        <p:spPr>
          <a:xfrm>
            <a:off x="624306" y="127837"/>
            <a:ext cx="10061074" cy="1584076"/>
          </a:xfrm>
        </p:spPr>
        <p:txBody>
          <a:bodyPr vert="horz" lIns="91440" tIns="45720" rIns="91440" bIns="45720" rtlCol="0" anchor="t">
            <a:normAutofit lnSpcReduction="10000"/>
          </a:bodyPr>
          <a:lstStyle/>
          <a:p>
            <a:r>
              <a:rPr lang="en-US" sz="1100">
                <a:latin typeface="Arial"/>
                <a:cs typeface="Arial"/>
              </a:rPr>
              <a:t>Name:</a:t>
            </a:r>
            <a:r>
              <a:rPr lang="en-US" sz="1100" b="1">
                <a:latin typeface="Arial"/>
                <a:cs typeface="Arial"/>
              </a:rPr>
              <a:t> Silvia </a:t>
            </a:r>
            <a:r>
              <a:rPr lang="en-US" sz="1100" b="1" err="1">
                <a:latin typeface="Arial"/>
                <a:cs typeface="Arial"/>
              </a:rPr>
              <a:t>Iroguehi</a:t>
            </a:r>
            <a:r>
              <a:rPr lang="en-US" sz="1100" b="1">
                <a:latin typeface="Arial"/>
                <a:cs typeface="Arial"/>
              </a:rPr>
              <a:t> </a:t>
            </a:r>
            <a:r>
              <a:rPr lang="en-US" sz="1100" b="1" err="1">
                <a:latin typeface="Arial"/>
                <a:cs typeface="Arial"/>
              </a:rPr>
              <a:t>Iroguehi</a:t>
            </a:r>
            <a:endParaRPr lang="en-US" sz="1100" b="1">
              <a:latin typeface="Arial"/>
              <a:cs typeface="Arial"/>
            </a:endParaRPr>
          </a:p>
          <a:p>
            <a:r>
              <a:rPr lang="en-US" sz="1100">
                <a:latin typeface="Arial"/>
                <a:cs typeface="Arial"/>
              </a:rPr>
              <a:t>Student Number</a:t>
            </a:r>
            <a:r>
              <a:rPr lang="en-US" sz="1100" b="1">
                <a:latin typeface="Arial"/>
                <a:cs typeface="Arial"/>
              </a:rPr>
              <a:t>: 2541271</a:t>
            </a:r>
          </a:p>
          <a:p>
            <a:r>
              <a:rPr lang="en-US" sz="1100">
                <a:latin typeface="Arial"/>
                <a:cs typeface="Arial"/>
              </a:rPr>
              <a:t>Module Code:</a:t>
            </a:r>
            <a:r>
              <a:rPr lang="en-US" sz="1100" b="1">
                <a:latin typeface="Arial"/>
                <a:cs typeface="Arial"/>
              </a:rPr>
              <a:t> LCHS4007</a:t>
            </a:r>
          </a:p>
          <a:p>
            <a:r>
              <a:rPr lang="en-US" sz="1100">
                <a:latin typeface="Arial"/>
                <a:cs typeface="Arial"/>
              </a:rPr>
              <a:t>Module Title: </a:t>
            </a:r>
            <a:r>
              <a:rPr lang="en-US" sz="1100" b="1">
                <a:latin typeface="Arial"/>
                <a:cs typeface="Arial"/>
              </a:rPr>
              <a:t>Digital Skills and Research Method</a:t>
            </a:r>
          </a:p>
          <a:p>
            <a:r>
              <a:rPr lang="en-US" sz="1100">
                <a:latin typeface="Arial"/>
                <a:cs typeface="Arial"/>
              </a:rPr>
              <a:t>Lecturer Name: </a:t>
            </a:r>
            <a:r>
              <a:rPr lang="en-US" sz="1100" b="1">
                <a:latin typeface="Arial"/>
                <a:cs typeface="Arial"/>
              </a:rPr>
              <a:t>Bianca Dodgen</a:t>
            </a:r>
          </a:p>
          <a:p>
            <a:r>
              <a:rPr lang="en-US" sz="1100">
                <a:latin typeface="Arial"/>
                <a:cs typeface="Arial"/>
              </a:rPr>
              <a:t>Assignment Title: </a:t>
            </a:r>
            <a:r>
              <a:rPr lang="en-US" sz="1100" b="1">
                <a:latin typeface="Arial"/>
                <a:cs typeface="Arial"/>
              </a:rPr>
              <a:t>Group Presentation Staff Communication</a:t>
            </a: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83FF-454A-F79F-2FBF-C9071332FB31}"/>
              </a:ext>
            </a:extLst>
          </p:cNvPr>
          <p:cNvSpPr>
            <a:spLocks noGrp="1"/>
          </p:cNvSpPr>
          <p:nvPr>
            <p:ph type="title"/>
          </p:nvPr>
        </p:nvSpPr>
        <p:spPr>
          <a:xfrm>
            <a:off x="1185779" y="4179"/>
            <a:ext cx="3791286" cy="122403"/>
          </a:xfrm>
        </p:spPr>
        <p:txBody>
          <a:bodyPr>
            <a:normAutofit fontScale="90000"/>
          </a:bodyPr>
          <a:lstStyle/>
          <a:p>
            <a:endParaRPr lang="en-US" sz="1100" b="1">
              <a:latin typeface="Arial"/>
              <a:cs typeface="Arial"/>
            </a:endParaRPr>
          </a:p>
        </p:txBody>
      </p:sp>
      <p:sp>
        <p:nvSpPr>
          <p:cNvPr id="3" name="Content Placeholder 2">
            <a:extLst>
              <a:ext uri="{FF2B5EF4-FFF2-40B4-BE49-F238E27FC236}">
                <a16:creationId xmlns:a16="http://schemas.microsoft.com/office/drawing/2014/main" id="{CD40EE09-C5E5-3DB9-29E6-84DD7B6B1026}"/>
              </a:ext>
            </a:extLst>
          </p:cNvPr>
          <p:cNvSpPr>
            <a:spLocks noGrp="1"/>
          </p:cNvSpPr>
          <p:nvPr>
            <p:ph idx="1"/>
          </p:nvPr>
        </p:nvSpPr>
        <p:spPr>
          <a:xfrm>
            <a:off x="-4009" y="127838"/>
            <a:ext cx="12200019" cy="6771020"/>
          </a:xfrm>
        </p:spPr>
        <p:txBody>
          <a:bodyPr vert="horz" lIns="91440" tIns="45720" rIns="91440" bIns="45720" rtlCol="0" anchor="t">
            <a:noAutofit/>
          </a:bodyPr>
          <a:lstStyle/>
          <a:p>
            <a:pPr>
              <a:buNone/>
            </a:pPr>
            <a:r>
              <a:rPr lang="en-US" sz="1100" b="1">
                <a:latin typeface="Arial"/>
                <a:ea typeface="+mn-lt"/>
                <a:cs typeface="Arial"/>
              </a:rPr>
              <a:t>The suitability of Microsoft Teams for staff communication</a:t>
            </a:r>
            <a:endParaRPr lang="en-US" sz="1100" b="1">
              <a:latin typeface="Arial"/>
              <a:cs typeface="Arial"/>
            </a:endParaRPr>
          </a:p>
          <a:p>
            <a:pPr>
              <a:buNone/>
            </a:pPr>
            <a:r>
              <a:rPr lang="en-US" sz="1100">
                <a:latin typeface="Arial"/>
                <a:ea typeface="+mn-lt"/>
                <a:cs typeface="Arial"/>
              </a:rPr>
              <a:t>Microsoft Teams is flexible and accessible making it a great  choice for Riverdale Nursing Home (Jimenez et al., 2026). This allows staff to speak to each other instantly. This is very important in a care environment where a quick response can affect the safety of a resident. For instance, a nurse could message a colleague to report a resident’s change in condition (Russell et al., 2025)</a:t>
            </a:r>
            <a:endParaRPr lang="en-US" sz="1100">
              <a:latin typeface="Arial"/>
              <a:cs typeface="Arial"/>
            </a:endParaRPr>
          </a:p>
          <a:p>
            <a:pPr>
              <a:buNone/>
            </a:pPr>
            <a:r>
              <a:rPr lang="en-US" sz="1100">
                <a:latin typeface="Arial"/>
                <a:ea typeface="+mn-lt"/>
                <a:cs typeface="Arial"/>
              </a:rPr>
              <a:t>Teams enables communication organized via channels. Particular channels can be created for specific purpose like Shift Handover, Emergency Updates, General Announcements and so on. It clears up confusion and ensures information is in the right spot (Lawson et al., 2023).</a:t>
            </a:r>
            <a:endParaRPr lang="en-US" sz="1100">
              <a:latin typeface="Arial"/>
              <a:cs typeface="Arial"/>
            </a:endParaRPr>
          </a:p>
          <a:p>
            <a:pPr>
              <a:buNone/>
            </a:pPr>
            <a:r>
              <a:rPr lang="en-US" sz="1100">
                <a:latin typeface="Arial"/>
                <a:ea typeface="+mn-lt"/>
                <a:cs typeface="Arial"/>
              </a:rPr>
              <a:t>Most devices such as smartphones, tablets, and computers can be used by teams for work. This is beneficial for care staff who will not always be at a desk. Users are able to receive notifications and to communicate while moving about from places (Mehta et al., 2020)</a:t>
            </a:r>
            <a:endParaRPr lang="en-US" sz="1100">
              <a:latin typeface="Arial"/>
              <a:cs typeface="Arial"/>
            </a:endParaRPr>
          </a:p>
          <a:p>
            <a:pPr>
              <a:buNone/>
            </a:pPr>
            <a:r>
              <a:rPr lang="en-US" sz="1100">
                <a:latin typeface="Arial"/>
                <a:ea typeface="+mn-lt"/>
                <a:cs typeface="Arial"/>
              </a:rPr>
              <a:t>Microsoft Teams offers a secure platform for communication, which is very useful in healthcare settings where residents’ information must be protected. Microsoft 365 will be GDPR and ISO 27001 compliant  and thus may be used responsibly for confidential data.  (Microsoft 2025)</a:t>
            </a:r>
            <a:endParaRPr lang="en-US" sz="1100">
              <a:latin typeface="Arial"/>
              <a:cs typeface="Arial"/>
            </a:endParaRPr>
          </a:p>
          <a:p>
            <a:pPr>
              <a:buNone/>
            </a:pPr>
            <a:r>
              <a:rPr lang="en-US" sz="1100" b="1">
                <a:latin typeface="Arial"/>
                <a:ea typeface="+mn-lt"/>
                <a:cs typeface="Arial"/>
              </a:rPr>
              <a:t>How Microsoft Teams Boosts Efficiency and Communication.</a:t>
            </a:r>
            <a:endParaRPr lang="en-US" sz="1100" b="1">
              <a:latin typeface="Arial"/>
              <a:cs typeface="Arial"/>
            </a:endParaRPr>
          </a:p>
          <a:p>
            <a:pPr>
              <a:buNone/>
            </a:pPr>
            <a:r>
              <a:rPr lang="en-US" sz="1100">
                <a:latin typeface="Arial"/>
                <a:ea typeface="+mn-lt"/>
                <a:cs typeface="Arial"/>
              </a:rPr>
              <a:t>Using Microsoft Teams can enhance efficiency and communication at Riverdale Nursing Home. One major advantage is the fewer missed messages. Unlike emails which can be ignored, Teams gives instant notifications, so staff are made aware (Lawson et al., 2023)</a:t>
            </a:r>
            <a:endParaRPr lang="en-US" sz="1100">
              <a:latin typeface="Arial"/>
              <a:cs typeface="Arial"/>
            </a:endParaRPr>
          </a:p>
          <a:p>
            <a:pPr>
              <a:buNone/>
            </a:pPr>
            <a:r>
              <a:rPr lang="en-US" sz="1100">
                <a:latin typeface="Arial"/>
                <a:ea typeface="+mn-lt"/>
                <a:cs typeface="Arial"/>
              </a:rPr>
              <a:t>Centralization of communication is another improvement. All  messages, files, and conversations are stored in one platform instead of various tools. This allows staff to find things quicker and reduces duplication of work. For example, any updates to the care plan will be accessible by all through Teams, thereby remove any confusion (Russell et al., 2025)</a:t>
            </a:r>
            <a:endParaRPr lang="en-US" sz="1100">
              <a:latin typeface="Arial"/>
              <a:cs typeface="Arial"/>
            </a:endParaRPr>
          </a:p>
          <a:p>
            <a:pPr>
              <a:buNone/>
            </a:pPr>
            <a:r>
              <a:rPr lang="en-US" sz="1100">
                <a:latin typeface="Arial"/>
                <a:ea typeface="+mn-lt"/>
                <a:cs typeface="Arial"/>
              </a:rPr>
              <a:t>Groups help coordination. Staffs can communicate in real time no matter the building or offsite. Presently, video calling or a video meeting enable conversations without meeting face-to-face.  It helps to coordinate and save time (Mehta 2020).</a:t>
            </a:r>
            <a:endParaRPr lang="en-US" sz="1100">
              <a:latin typeface="Arial"/>
              <a:cs typeface="Arial"/>
            </a:endParaRPr>
          </a:p>
          <a:p>
            <a:pPr marL="0" indent="0">
              <a:buNone/>
            </a:pPr>
            <a:r>
              <a:rPr lang="en-US" sz="1100">
                <a:latin typeface="Arial"/>
                <a:ea typeface="+mn-lt"/>
                <a:cs typeface="Arial"/>
              </a:rPr>
              <a:t>The quality of shift handovers improves with Teams. Staff in a certain shift can record updates in a channel where the next shift can check useful information well. By doing so, there should be little missing and everything would contribute towards the care (NHS England 2020) </a:t>
            </a:r>
          </a:p>
          <a:p>
            <a:pPr marL="0" indent="0">
              <a:buNone/>
            </a:pPr>
            <a:r>
              <a:rPr lang="en-US" sz="1100" b="1">
                <a:latin typeface="Arial"/>
                <a:ea typeface="+mn-lt"/>
                <a:cs typeface="Arial"/>
              </a:rPr>
              <a:t>Benefits of Using Microsoft Teams.</a:t>
            </a:r>
            <a:endParaRPr lang="en-US" sz="1100">
              <a:latin typeface="Arial"/>
              <a:ea typeface="+mn-lt"/>
              <a:cs typeface="Arial"/>
            </a:endParaRPr>
          </a:p>
          <a:p>
            <a:pPr marL="0" indent="0">
              <a:buNone/>
            </a:pPr>
            <a:r>
              <a:rPr lang="en-US" sz="1100">
                <a:latin typeface="Arial"/>
                <a:ea typeface="+mn-lt"/>
                <a:cs typeface="Arial"/>
              </a:rPr>
              <a:t>Using Microsoft Teams for staff communication at Riverdale Nursing Home provides various advantages.</a:t>
            </a:r>
          </a:p>
          <a:p>
            <a:pPr marL="0" indent="0">
              <a:buNone/>
            </a:pPr>
            <a:r>
              <a:rPr lang="en-US" sz="1100">
                <a:latin typeface="Arial"/>
                <a:ea typeface="+mn-lt"/>
                <a:cs typeface="Arial"/>
              </a:rPr>
              <a:t>First of all, it enhances fast delivery. The message can be communicated instantly by staff which helps them to share information quickly in case of urgency (Lawson et al, 2023).</a:t>
            </a:r>
          </a:p>
          <a:p>
            <a:pPr marL="0" indent="0">
              <a:buNone/>
            </a:pPr>
            <a:r>
              <a:rPr lang="en-US" sz="1100">
                <a:latin typeface="Arial"/>
                <a:ea typeface="+mn-lt"/>
                <a:cs typeface="Arial"/>
              </a:rPr>
              <a:t>It also helps organize work, as information is shared clearly through channels and group chats (Jimenez et al., 2026).</a:t>
            </a:r>
          </a:p>
          <a:p>
            <a:pPr marL="0" indent="0">
              <a:buNone/>
            </a:pPr>
            <a:r>
              <a:rPr lang="en-US" sz="1100">
                <a:latin typeface="Arial"/>
                <a:ea typeface="+mn-lt"/>
                <a:cs typeface="Arial"/>
              </a:rPr>
              <a:t>Aside from that, it enhances teamwork. It is important for staff to share their thought and concerns and have easy contact with each other to work more efficiency (Russell et al., 2025).</a:t>
            </a:r>
          </a:p>
          <a:p>
            <a:pPr marL="0" indent="0">
              <a:buNone/>
            </a:pPr>
            <a:r>
              <a:rPr lang="en-US" sz="1100">
                <a:latin typeface="Arial"/>
                <a:ea typeface="+mn-lt"/>
                <a:cs typeface="Arial"/>
              </a:rPr>
              <a:t>It is compatible with multiple applications in Microsoft 365.  In a way that staff access their documents, schedule, and emails on a single platform, this removes the need to use extra application (Microsoft, 2023).</a:t>
            </a:r>
          </a:p>
          <a:p>
            <a:pPr marL="0" indent="0">
              <a:buNone/>
            </a:pPr>
            <a:r>
              <a:rPr lang="en-US" sz="1100">
                <a:latin typeface="Arial"/>
                <a:ea typeface="+mn-lt"/>
                <a:cs typeface="Arial"/>
              </a:rPr>
              <a:t>In conclusion, it provides chat security. The data protection capabilities consist of end-to-end encryption and access control to safely handle residents’ sensitive information (Microsoft, 2025).</a:t>
            </a:r>
          </a:p>
          <a:p>
            <a:pPr marL="0" indent="0">
              <a:buNone/>
            </a:pPr>
            <a:r>
              <a:rPr lang="en-US" sz="1100" b="1">
                <a:latin typeface="Arial"/>
                <a:ea typeface="+mn-lt"/>
                <a:cs typeface="Arial"/>
              </a:rPr>
              <a:t>Drawbacks of Microsoft Teams.</a:t>
            </a:r>
            <a:endParaRPr lang="en-US" sz="1100">
              <a:latin typeface="Arial"/>
              <a:ea typeface="+mn-lt"/>
              <a:cs typeface="Arial"/>
            </a:endParaRPr>
          </a:p>
          <a:p>
            <a:pPr marL="0" indent="0">
              <a:buNone/>
            </a:pPr>
            <a:r>
              <a:rPr lang="en-US" sz="1100" b="1">
                <a:latin typeface="Arial"/>
                <a:ea typeface="+mn-lt"/>
                <a:cs typeface="Arial"/>
              </a:rPr>
              <a:t>Microsoft Teams has some disadvantages, despite its advantages. One</a:t>
            </a:r>
            <a:r>
              <a:rPr lang="en-US" sz="1100">
                <a:latin typeface="Arial"/>
                <a:ea typeface="+mn-lt"/>
                <a:cs typeface="Arial"/>
              </a:rPr>
              <a:t> limitation is that users need training. Some staff, especially those less experience with technology may find it hard to use at first. If this is not fixed properly, it could lead to problems or mistakes (Jimenez et al., 2026).</a:t>
            </a:r>
            <a:endParaRPr lang="en-US"/>
          </a:p>
          <a:p>
            <a:pPr marL="0" indent="0">
              <a:buNone/>
            </a:pPr>
            <a:endParaRPr lang="en-US" b="1">
              <a:latin typeface="Arial"/>
              <a:cs typeface="Arial"/>
            </a:endParaRPr>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4DA8-E3A2-58A7-45D8-C2EA420F14A1}"/>
              </a:ext>
            </a:extLst>
          </p:cNvPr>
          <p:cNvSpPr>
            <a:spLocks noGrp="1"/>
          </p:cNvSpPr>
          <p:nvPr>
            <p:ph type="title"/>
          </p:nvPr>
        </p:nvSpPr>
        <p:spPr>
          <a:xfrm>
            <a:off x="918411" y="4178"/>
            <a:ext cx="5181601" cy="33630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CBB9CA80-D7F2-7C90-FB6E-95C5F2CCA081}"/>
              </a:ext>
            </a:extLst>
          </p:cNvPr>
          <p:cNvSpPr>
            <a:spLocks noGrp="1"/>
          </p:cNvSpPr>
          <p:nvPr>
            <p:ph idx="1"/>
          </p:nvPr>
        </p:nvSpPr>
        <p:spPr>
          <a:xfrm>
            <a:off x="-4008" y="368470"/>
            <a:ext cx="12200019" cy="6490282"/>
          </a:xfrm>
        </p:spPr>
        <p:txBody>
          <a:bodyPr vert="horz" lIns="91440" tIns="45720" rIns="91440" bIns="45720" rtlCol="0" anchor="t">
            <a:normAutofit/>
          </a:bodyPr>
          <a:lstStyle/>
          <a:p>
            <a:pPr marL="0" indent="0">
              <a:buNone/>
            </a:pPr>
            <a:r>
              <a:rPr lang="en-US" sz="1100">
                <a:latin typeface="Arial"/>
                <a:ea typeface="+mn-lt"/>
                <a:cs typeface="Arial"/>
              </a:rPr>
              <a:t>Another disadvantage is internet connection. In many of nursing home, a stable internet connection is required for Teams to work at all time. (Connectivity issue can result in communication failure (Mehta et al. 2020).</a:t>
            </a:r>
            <a:endParaRPr lang="en-US" sz="1100">
              <a:latin typeface="Arial"/>
              <a:cs typeface="Arial"/>
            </a:endParaRPr>
          </a:p>
          <a:p>
            <a:pPr marL="0" indent="0">
              <a:buNone/>
            </a:pPr>
            <a:r>
              <a:rPr lang="en-US" sz="1100">
                <a:latin typeface="Arial"/>
                <a:ea typeface="+mn-lt"/>
                <a:cs typeface="Arial"/>
              </a:rPr>
              <a:t>Data overload might also be another concern. When channels are not managed appropriately, staff can become overwhelmed and miss important messages, leading to problems with messaging and notifications, (Russell et al. 2025)</a:t>
            </a:r>
            <a:endParaRPr lang="en-US" sz="1100">
              <a:latin typeface="Arial"/>
              <a:cs typeface="Arial"/>
            </a:endParaRPr>
          </a:p>
          <a:p>
            <a:pPr marL="0" indent="0">
              <a:buNone/>
            </a:pPr>
            <a:r>
              <a:rPr lang="en-US" sz="1100">
                <a:latin typeface="Arial"/>
                <a:ea typeface="+mn-lt"/>
                <a:cs typeface="Arial"/>
              </a:rPr>
              <a:t>The communication face-to-face may reduce, thanks to digital tools. The improved efficiency of Teams is excellent, but due to their application mostly in care situations, personal interaction deserves attention. In a care sector, collaboration and relationships are important (Wagner, 2025).</a:t>
            </a:r>
            <a:endParaRPr lang="en-US" sz="1100">
              <a:latin typeface="Arial"/>
              <a:cs typeface="Arial"/>
            </a:endParaRPr>
          </a:p>
          <a:p>
            <a:pPr marL="0" indent="0">
              <a:buNone/>
            </a:pPr>
            <a:r>
              <a:rPr lang="en-US" sz="1100" b="1">
                <a:latin typeface="Arial"/>
                <a:ea typeface="+mn-lt"/>
                <a:cs typeface="Arial"/>
              </a:rPr>
              <a:t>In conclusion</a:t>
            </a:r>
            <a:endParaRPr lang="en-US" sz="1100" b="1">
              <a:latin typeface="Arial"/>
              <a:cs typeface="Arial"/>
            </a:endParaRPr>
          </a:p>
          <a:p>
            <a:pPr marL="0" indent="0">
              <a:buNone/>
            </a:pPr>
            <a:r>
              <a:rPr lang="en-US" sz="1100">
                <a:latin typeface="Arial"/>
                <a:ea typeface="+mn-lt"/>
                <a:cs typeface="Arial"/>
              </a:rPr>
              <a:t>Staff communication at Riverdale Nursing Home helps keep the establishment running smoothly. The present issue with misunderstanding and conflicting signals suggests that</a:t>
            </a:r>
          </a:p>
          <a:p>
            <a:pPr marL="0" indent="0">
              <a:buNone/>
            </a:pPr>
            <a:r>
              <a:rPr lang="en-US" sz="1100">
                <a:latin typeface="Arial"/>
                <a:ea typeface="+mn-lt"/>
                <a:cs typeface="Arial"/>
              </a:rPr>
              <a:t> something more digital would be a good  idea. According to NHS England and Skills for Care, Microsoft Teams is an effective means of communication which is centralized, secure and flexible.</a:t>
            </a:r>
          </a:p>
          <a:p>
            <a:pPr marL="0" indent="0">
              <a:buNone/>
            </a:pPr>
            <a:r>
              <a:rPr lang="en-US" sz="1100">
                <a:latin typeface="Arial"/>
                <a:ea typeface="+mn-lt"/>
                <a:cs typeface="Arial"/>
              </a:rPr>
              <a:t> Teams can help Riverdale Nursing Home to work better, make less mistakes, and collaborate with each other. These limitations can be overcome with good planning and support. Good training </a:t>
            </a:r>
          </a:p>
          <a:p>
            <a:pPr marL="0" indent="0">
              <a:buNone/>
            </a:pPr>
            <a:r>
              <a:rPr lang="en-US" sz="1100">
                <a:latin typeface="Arial"/>
                <a:ea typeface="+mn-lt"/>
                <a:cs typeface="Arial"/>
              </a:rPr>
              <a:t>and internet connection, are both needed to use these tools well. In short, Teams is a useful tool to enable communication and help provide residents with high‑quality care (Jimenez et al., 2026).</a:t>
            </a:r>
            <a:r>
              <a:rPr lang="en-US" sz="1100">
                <a:latin typeface="Arial"/>
                <a:cs typeface="Arial"/>
              </a:rPr>
              <a:t> </a:t>
            </a:r>
          </a:p>
          <a:p>
            <a:pPr marL="0" indent="0">
              <a:buNone/>
            </a:pPr>
            <a:r>
              <a:rPr lang="en-US" sz="1100" b="1">
                <a:latin typeface="Arial"/>
                <a:cs typeface="Arial"/>
              </a:rPr>
              <a:t> Reference List</a:t>
            </a:r>
            <a:endParaRPr lang="en-US" sz="1100">
              <a:latin typeface="Arial"/>
              <a:cs typeface="Arial"/>
            </a:endParaRPr>
          </a:p>
          <a:p>
            <a:pPr marL="0" indent="0">
              <a:buNone/>
            </a:pPr>
            <a:r>
              <a:rPr lang="en-US" sz="1100">
                <a:latin typeface="Arial"/>
                <a:ea typeface="+mn-lt"/>
                <a:cs typeface="Arial"/>
              </a:rPr>
              <a:t>HIQA (2025) National Guidance on Good Communication in Health and Social Care. Dublin: Health Information and Quality Authority. Available at: </a:t>
            </a:r>
            <a:r>
              <a:rPr lang="en-US" sz="1100">
                <a:latin typeface="Arial"/>
                <a:ea typeface="+mn-lt"/>
                <a:cs typeface="Arial"/>
                <a:hlinkClick r:id="rId2"/>
              </a:rPr>
              <a:t>https://www.hiqa.ie</a:t>
            </a:r>
            <a:r>
              <a:rPr lang="en-US" sz="1100">
                <a:latin typeface="Arial"/>
                <a:ea typeface="+mn-lt"/>
                <a:cs typeface="Arial"/>
              </a:rPr>
              <a:t> (Accessed: 4 June 2026).</a:t>
            </a:r>
            <a:endParaRPr lang="en-US" sz="1100" b="1">
              <a:latin typeface="Arial"/>
              <a:cs typeface="Arial"/>
            </a:endParaRPr>
          </a:p>
          <a:p>
            <a:pPr marL="0" indent="0">
              <a:buNone/>
            </a:pPr>
            <a:r>
              <a:rPr lang="en-US" sz="1100">
                <a:latin typeface="Arial"/>
                <a:ea typeface="+mn-lt"/>
                <a:cs typeface="Arial"/>
              </a:rPr>
              <a:t>Jimenez, M. et al. (2026) Digital technologies in care homes scoping review, </a:t>
            </a:r>
            <a:r>
              <a:rPr lang="en-US" sz="1100" i="1">
                <a:latin typeface="Arial"/>
                <a:ea typeface="+mn-lt"/>
                <a:cs typeface="Arial"/>
              </a:rPr>
              <a:t>Journal of Medical Internet Research,</a:t>
            </a:r>
            <a:r>
              <a:rPr lang="en-US" sz="1100">
                <a:latin typeface="Arial"/>
                <a:ea typeface="+mn-lt"/>
                <a:cs typeface="Arial"/>
              </a:rPr>
              <a:t> 28(1), p.</a:t>
            </a:r>
            <a:endParaRPr lang="en-US" sz="1100">
              <a:latin typeface="Arial"/>
              <a:cs typeface="Arial"/>
            </a:endParaRPr>
          </a:p>
          <a:p>
            <a:pPr marL="0" indent="0">
              <a:buNone/>
            </a:pPr>
            <a:r>
              <a:rPr lang="en-US" sz="1100">
                <a:latin typeface="Arial"/>
                <a:ea typeface="+mn-lt"/>
                <a:cs typeface="Arial"/>
              </a:rPr>
              <a:t>Lawson, L. et al. (2023) Being a Teams player improving communication and efficiency in healthcare,</a:t>
            </a:r>
            <a:r>
              <a:rPr lang="en-US" sz="1100" i="1">
                <a:latin typeface="Arial"/>
                <a:ea typeface="+mn-lt"/>
                <a:cs typeface="Arial"/>
              </a:rPr>
              <a:t> Future Healthcare Journal,</a:t>
            </a:r>
            <a:r>
              <a:rPr lang="en-US" sz="1100">
                <a:latin typeface="Arial"/>
                <a:ea typeface="+mn-lt"/>
                <a:cs typeface="Arial"/>
              </a:rPr>
              <a:t> 10(Suppl 3), pp.</a:t>
            </a:r>
            <a:endParaRPr lang="en-US" sz="1100">
              <a:latin typeface="Arial"/>
              <a:cs typeface="Arial"/>
            </a:endParaRPr>
          </a:p>
          <a:p>
            <a:pPr marL="0" indent="0">
              <a:buNone/>
            </a:pPr>
            <a:r>
              <a:rPr lang="en-US" sz="1100">
                <a:latin typeface="Arial"/>
                <a:ea typeface="+mn-lt"/>
                <a:cs typeface="Arial"/>
              </a:rPr>
              <a:t>Mehta, J. et al. (2020) Rapid implementation of Microsoft Teams in healthcare, </a:t>
            </a:r>
            <a:r>
              <a:rPr lang="en-US" sz="1100" i="1">
                <a:latin typeface="Arial"/>
                <a:ea typeface="+mn-lt"/>
                <a:cs typeface="Arial"/>
              </a:rPr>
              <a:t>BMJ Health &amp; Care Informatics,</a:t>
            </a:r>
            <a:r>
              <a:rPr lang="en-US" sz="1100">
                <a:latin typeface="Arial"/>
                <a:ea typeface="+mn-lt"/>
                <a:cs typeface="Arial"/>
              </a:rPr>
              <a:t> 27, p.</a:t>
            </a:r>
            <a:endParaRPr lang="en-US" sz="1100">
              <a:latin typeface="Arial"/>
              <a:cs typeface="Arial"/>
            </a:endParaRPr>
          </a:p>
          <a:p>
            <a:pPr marL="0" indent="0">
              <a:buNone/>
            </a:pPr>
            <a:r>
              <a:rPr lang="en-US" sz="1100">
                <a:latin typeface="Arial"/>
                <a:ea typeface="+mn-lt"/>
                <a:cs typeface="Arial"/>
              </a:rPr>
              <a:t>Microsoft (2023) Microsoft Teams documentation. Available at: </a:t>
            </a:r>
            <a:r>
              <a:rPr lang="en-US" sz="1100">
                <a:latin typeface="Arial"/>
                <a:ea typeface="+mn-lt"/>
                <a:cs typeface="Arial"/>
                <a:hlinkClick r:id="rId3"/>
              </a:rPr>
              <a:t>https://learn.microsoft.com</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Microsoft (2025) Security and compliance in Microsoft Teams. Available at: </a:t>
            </a:r>
            <a:r>
              <a:rPr lang="en-US" sz="1100">
                <a:latin typeface="Arial"/>
                <a:ea typeface="+mn-lt"/>
                <a:cs typeface="Arial"/>
                <a:hlinkClick r:id="rId4"/>
              </a:rPr>
              <a:t>https://learn.microsoft.com/en</a:t>
            </a:r>
            <a:r>
              <a:rPr lang="en-US" sz="1100">
                <a:latin typeface="Arial"/>
                <a:ea typeface="+mn-lt"/>
                <a:cs typeface="Arial"/>
              </a:rPr>
              <a:t>‑us/microsoftteams/security‑compliance‑overview (Accessed: 4 June 2026).</a:t>
            </a:r>
            <a:endParaRPr lang="en-US" sz="1100">
              <a:latin typeface="Arial"/>
              <a:cs typeface="Arial"/>
            </a:endParaRPr>
          </a:p>
          <a:p>
            <a:pPr marL="0" indent="0">
              <a:buNone/>
            </a:pPr>
            <a:r>
              <a:rPr lang="en-US" sz="1100">
                <a:latin typeface="Arial"/>
                <a:ea typeface="+mn-lt"/>
                <a:cs typeface="Arial"/>
              </a:rPr>
              <a:t>NHS England (2020) Digital communication in healthcare settings. Available at: </a:t>
            </a:r>
            <a:r>
              <a:rPr lang="en-US" sz="1100">
                <a:latin typeface="Arial"/>
                <a:ea typeface="+mn-lt"/>
                <a:cs typeface="Arial"/>
                <a:hlinkClick r:id="rId5"/>
              </a:rPr>
              <a:t>https://www.england.nhs.uk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Russell, S. et al. (2025) Digital communication in care homes. a qualitative evaluation, </a:t>
            </a:r>
            <a:r>
              <a:rPr lang="en-US" sz="1100" i="1">
                <a:latin typeface="Arial"/>
                <a:ea typeface="+mn-lt"/>
                <a:cs typeface="Arial"/>
              </a:rPr>
              <a:t>BMC Health Services Research</a:t>
            </a:r>
            <a:r>
              <a:rPr lang="en-US" sz="1100">
                <a:latin typeface="Arial"/>
                <a:ea typeface="+mn-lt"/>
                <a:cs typeface="Arial"/>
              </a:rPr>
              <a:t>, 25, p.</a:t>
            </a:r>
            <a:endParaRPr lang="en-US" sz="1100">
              <a:latin typeface="Arial"/>
              <a:cs typeface="Arial"/>
            </a:endParaRPr>
          </a:p>
          <a:p>
            <a:pPr marL="0" indent="0">
              <a:buNone/>
            </a:pPr>
            <a:r>
              <a:rPr lang="en-US" sz="1100">
                <a:latin typeface="Arial"/>
                <a:ea typeface="+mn-lt"/>
                <a:cs typeface="Arial"/>
              </a:rPr>
              <a:t>Skills for Care (2021) Effective communication in adult social care. Available at: </a:t>
            </a:r>
            <a:r>
              <a:rPr lang="en-US" sz="1100">
                <a:latin typeface="Arial"/>
                <a:ea typeface="+mn-lt"/>
                <a:cs typeface="Arial"/>
                <a:hlinkClick r:id="rId6"/>
              </a:rPr>
              <a:t>https://www.skillsforcare.org.uk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Wagner, S. (2025), Relational digital agency communication in nursing homes, </a:t>
            </a:r>
            <a:r>
              <a:rPr lang="en-US" sz="1100" i="1">
                <a:latin typeface="Arial"/>
                <a:ea typeface="+mn-lt"/>
                <a:cs typeface="Arial"/>
              </a:rPr>
              <a:t>Mobile Media &amp; Communication,</a:t>
            </a:r>
            <a:r>
              <a:rPr lang="en-US" sz="1100">
                <a:latin typeface="Arial"/>
                <a:ea typeface="+mn-lt"/>
                <a:cs typeface="Arial"/>
              </a:rPr>
              <a:t> 11(3), pp.</a:t>
            </a:r>
            <a:endParaRPr lang="en-US" sz="1100">
              <a:latin typeface="Arial"/>
              <a:cs typeface="Arial"/>
            </a:endParaRPr>
          </a:p>
          <a:p>
            <a:endParaRPr lang="en-US" sz="1100" b="1">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435505" y="162459"/>
            <a:ext cx="11343411" cy="6926703"/>
          </a:xfrm>
        </p:spPr>
        <p:txBody>
          <a:bodyPr>
            <a:normAutofit/>
          </a:bodyPr>
          <a:lstStyle/>
          <a:p>
            <a:pPr algn="l"/>
            <a:r>
              <a:rPr lang="en-GB" sz="3100" b="1"/>
              <a:t>Staff Training at Riverdale Nursing Home </a:t>
            </a:r>
            <a:br>
              <a:rPr lang="en-GB" sz="3200" b="1"/>
            </a:br>
            <a:r>
              <a:rPr lang="en-GB" sz="3200"/>
              <a:t> Using Microsoft PowerPoint</a:t>
            </a:r>
            <a:br>
              <a:rPr lang="en-GB" sz="3100" b="1"/>
            </a:br>
            <a:br>
              <a:rPr lang="en-GB" sz="3100" b="1"/>
            </a:br>
            <a:br>
              <a:rPr lang="en-GB" sz="3100" b="1"/>
            </a:br>
            <a:r>
              <a:rPr lang="en-GB" sz="3100" b="1"/>
              <a:t>Why PowerPoint is Suitable    </a:t>
            </a:r>
            <a:br>
              <a:rPr lang="en-GB" sz="3100" b="1"/>
            </a:br>
            <a:br>
              <a:rPr lang="en-GB" sz="3100" b="1"/>
            </a:br>
            <a:r>
              <a:rPr lang="en-GB" sz="3100"/>
              <a:t>PowerPoint is appropriate because it presents information in a visual and organised format. </a:t>
            </a:r>
            <a:br>
              <a:rPr lang="en-GB" sz="3100"/>
            </a:br>
            <a:br>
              <a:rPr lang="en-GB" sz="3100"/>
            </a:br>
            <a:r>
              <a:rPr lang="en-GB" sz="310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a:t>
            </a:r>
            <a:r>
              <a:rPr lang="en-GB" sz="3200" i="1" err="1">
                <a:latin typeface="Arabic Typesetting"/>
                <a:cs typeface="Arabic Typesetting"/>
              </a:rPr>
              <a:t>Sediqa</a:t>
            </a:r>
            <a:endParaRPr lang="en-GB" sz="4000" err="1"/>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567490" y="-276726"/>
            <a:ext cx="11057020" cy="8819147"/>
          </a:xfrm>
        </p:spPr>
        <p:txBody>
          <a:bodyPr>
            <a:normAutofit fontScale="90000"/>
          </a:bodyPr>
          <a:lstStyle/>
          <a:p>
            <a:pPr algn="l"/>
            <a:br>
              <a:rPr lang="en-GB" sz="4400" b="1"/>
            </a:br>
            <a:br>
              <a:rPr lang="en-GB" sz="4400" b="1"/>
            </a:br>
            <a:r>
              <a:rPr lang="en-GB" sz="4400" b="1"/>
              <a:t>How It Improves Efficiency</a:t>
            </a:r>
            <a:br>
              <a:rPr lang="en-GB" sz="4400" b="1"/>
            </a:br>
            <a:r>
              <a:rPr lang="en-GB" sz="4400"/>
              <a:t>Using PowerPoint improves workplace efficiency by ensuring that all staff receive consistent training information regardless of their shift pattern or work location.</a:t>
            </a:r>
            <a:br>
              <a:rPr lang="en-GB" sz="4400"/>
            </a:br>
            <a:br>
              <a:rPr lang="en-GB" sz="4400"/>
            </a:br>
            <a:r>
              <a:rPr lang="en-GB" sz="4400"/>
              <a:t> Presentations can be reused and updated when policies change, reducing the need to create new training materials from scratch. This helps management save time and supports staff development.                                       </a:t>
            </a:r>
            <a:r>
              <a:rPr lang="en-GB" sz="4400" i="1">
                <a:latin typeface="Arabic Typesetting" panose="020F0502020204030204" pitchFamily="66" charset="-78"/>
                <a:cs typeface="Arabic Typesetting" panose="020F0502020204030204" pitchFamily="66" charset="-78"/>
              </a:rPr>
              <a:t>Sediqa</a:t>
            </a:r>
            <a:br>
              <a:rPr lang="en-GB"/>
            </a:br>
            <a:br>
              <a:rPr lang="en-GB" b="1"/>
            </a:br>
            <a:br>
              <a:rPr lang="en-GB"/>
            </a:br>
            <a:endParaRPr lang="en-GB"/>
          </a:p>
        </p:txBody>
      </p:sp>
    </p:spTree>
    <p:extLst>
      <p:ext uri="{BB962C8B-B14F-4D97-AF65-F5344CB8AC3E}">
        <p14:creationId xmlns:p14="http://schemas.microsoft.com/office/powerpoint/2010/main" val="77193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a:p>
          <a:p>
            <a:r>
              <a:rPr lang="en-GB" sz="360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r>
              <a:rPr lang="en-GB" sz="3600"/>
              <a:t>                                   </a:t>
            </a:r>
            <a:r>
              <a:rPr lang="en-GB" sz="3600" i="1">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165576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endParaRPr lang="en-US"/>
          </a:p>
        </p:txBody>
      </p:sp>
    </p:spTree>
    <p:extLst>
      <p:ext uri="{BB962C8B-B14F-4D97-AF65-F5344CB8AC3E}">
        <p14:creationId xmlns:p14="http://schemas.microsoft.com/office/powerpoint/2010/main" val="2225671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2.xml><?xml version="1.0" encoding="utf-8"?>
<ds:datastoreItem xmlns:ds="http://schemas.openxmlformats.org/officeDocument/2006/customXml" ds:itemID="{24A9D202-9D78-4D28-B3B6-643C577EC718}">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2</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                     Staff Communication in Health and Social Care.                    Staff Communication in Health and Social Care       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   What involves the Workplace Task 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 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 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 Chosen Office 365 Tool: Microsoft Teams. 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 With Teams, the staff can communicate through instant messaging, group chat and private chat. The integration of OneDrive, Outlook, and SharePoint with Microsoft 365 allows  easy access to shared calendars. Microsoft Teams has no lack of new capabilities and offers app integrations.        </vt:lpstr>
      <vt:lpstr>PowerPoint Presentation</vt:lpstr>
      <vt:lpstr>PowerPoint Presentation</vt:lpstr>
      <vt:lpstr>Staff training</vt:lpstr>
      <vt:lpstr>Staff Training at Riverdale Nursing Home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Sediqa</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Sediqa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2026-05-20T16:10:02Z</dcterms:created>
  <dcterms:modified xsi:type="dcterms:W3CDTF">2026-06-07T20:38:54Z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