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6" r:id="rId6"/>
    <p:sldId id="260" r:id="rId7"/>
    <p:sldId id="261" r:id="rId8"/>
    <p:sldId id="276" r:id="rId9"/>
    <p:sldId id="277" r:id="rId10"/>
    <p:sldId id="265" r:id="rId11"/>
    <p:sldId id="262" r:id="rId12"/>
    <p:sldId id="263" r:id="rId13"/>
    <p:sldId id="264" r:id="rId14"/>
    <p:sldId id="267" r:id="rId15"/>
    <p:sldId id="268" r:id="rId16"/>
    <p:sldId id="269" r:id="rId17"/>
    <p:sldId id="270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9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BC50-5F68-4426-ADC5-C691C89EF16C}" type="datetimeFigureOut">
              <a:rPr lang="en-GB" smtClean="0"/>
              <a:t>23/02/2018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5B3E-4D15-46E3-8C4F-B682353720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885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BC50-5F68-4426-ADC5-C691C89EF16C}" type="datetimeFigureOut">
              <a:rPr lang="en-GB" smtClean="0"/>
              <a:t>23/02/2018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5B3E-4D15-46E3-8C4F-B682353720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992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BC50-5F68-4426-ADC5-C691C89EF16C}" type="datetimeFigureOut">
              <a:rPr lang="en-GB" smtClean="0"/>
              <a:t>23/02/2018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5B3E-4D15-46E3-8C4F-B682353720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616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BC50-5F68-4426-ADC5-C691C89EF16C}" type="datetimeFigureOut">
              <a:rPr lang="en-GB" smtClean="0"/>
              <a:t>23/02/2018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5B3E-4D15-46E3-8C4F-B682353720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752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BC50-5F68-4426-ADC5-C691C89EF16C}" type="datetimeFigureOut">
              <a:rPr lang="en-GB" smtClean="0"/>
              <a:t>23/02/2018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5B3E-4D15-46E3-8C4F-B682353720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419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BC50-5F68-4426-ADC5-C691C89EF16C}" type="datetimeFigureOut">
              <a:rPr lang="en-GB" smtClean="0"/>
              <a:t>23/02/2018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5B3E-4D15-46E3-8C4F-B682353720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044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BC50-5F68-4426-ADC5-C691C89EF16C}" type="datetimeFigureOut">
              <a:rPr lang="en-GB" smtClean="0"/>
              <a:t>23/02/2018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5B3E-4D15-46E3-8C4F-B682353720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665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BC50-5F68-4426-ADC5-C691C89EF16C}" type="datetimeFigureOut">
              <a:rPr lang="en-GB" smtClean="0"/>
              <a:t>23/02/2018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5B3E-4D15-46E3-8C4F-B682353720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167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BC50-5F68-4426-ADC5-C691C89EF16C}" type="datetimeFigureOut">
              <a:rPr lang="en-GB" smtClean="0"/>
              <a:t>23/02/2018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5B3E-4D15-46E3-8C4F-B682353720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274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BC50-5F68-4426-ADC5-C691C89EF16C}" type="datetimeFigureOut">
              <a:rPr lang="en-GB" smtClean="0"/>
              <a:t>23/02/2018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5B3E-4D15-46E3-8C4F-B682353720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480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EBC50-5F68-4426-ADC5-C691C89EF16C}" type="datetimeFigureOut">
              <a:rPr lang="en-GB" smtClean="0"/>
              <a:t>23/02/2018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E5B3E-4D15-46E3-8C4F-B682353720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272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EBC50-5F68-4426-ADC5-C691C89EF16C}" type="datetimeFigureOut">
              <a:rPr lang="en-GB" smtClean="0"/>
              <a:t>23/02/2018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7E5B3E-4D15-46E3-8C4F-B682353720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915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ardiffstudentmedia.co.uk/quench/culture/review-louder-not-always-clearer-chapter-arts-centre-experimentica-season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S8hEj37CrA" TargetMode="External"/><Relationship Id="rId2" Type="http://schemas.openxmlformats.org/officeDocument/2006/relationships/hyperlink" Target="https://www.youtube.com/watch?v=CNuQVS7q7-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QCp4I1Vf8Yg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Context W4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747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Extra dates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Thursday 15</a:t>
            </a:r>
            <a:r>
              <a:rPr lang="en-GB" baseline="30000" dirty="0" smtClean="0"/>
              <a:t>th</a:t>
            </a:r>
            <a:r>
              <a:rPr lang="en-GB" dirty="0" smtClean="0"/>
              <a:t> March 2-5pm</a:t>
            </a:r>
          </a:p>
          <a:p>
            <a:r>
              <a:rPr lang="en-GB" dirty="0" smtClean="0"/>
              <a:t>Thursday 22</a:t>
            </a:r>
            <a:r>
              <a:rPr lang="en-GB" baseline="30000" dirty="0" smtClean="0"/>
              <a:t>nd</a:t>
            </a:r>
            <a:r>
              <a:rPr lang="en-GB" dirty="0" smtClean="0"/>
              <a:t> March 2-5pm</a:t>
            </a:r>
          </a:p>
          <a:p>
            <a:r>
              <a:rPr lang="en-GB" dirty="0" smtClean="0"/>
              <a:t>Thursday 29</a:t>
            </a:r>
            <a:r>
              <a:rPr lang="en-GB" baseline="30000" dirty="0" smtClean="0"/>
              <a:t>th</a:t>
            </a:r>
            <a:r>
              <a:rPr lang="en-GB" dirty="0" smtClean="0"/>
              <a:t> March 2-5pm</a:t>
            </a:r>
          </a:p>
          <a:p>
            <a:endParaRPr lang="en-GB" dirty="0"/>
          </a:p>
          <a:p>
            <a:r>
              <a:rPr lang="en-GB" dirty="0" smtClean="0"/>
              <a:t>All sessions to be held in TK220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1595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New request…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Next Thursday 01/03/18– can we meet 10-12 rather than 2-4pm please.</a:t>
            </a:r>
          </a:p>
          <a:p>
            <a:endParaRPr lang="en-GB" dirty="0"/>
          </a:p>
          <a:p>
            <a:r>
              <a:rPr lang="en-GB" dirty="0" smtClean="0"/>
              <a:t>Marc Rees will be giving a St David's Day talk in the Round Reading Room in the Alex building.</a:t>
            </a:r>
          </a:p>
          <a:p>
            <a:endParaRPr lang="en-GB" dirty="0"/>
          </a:p>
          <a:p>
            <a:r>
              <a:rPr lang="en-GB" dirty="0" smtClean="0"/>
              <a:t>Discussion about inspiration and career of this most unique creative practitioner.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0611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 and Assignment Briefs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Two separate parts or components:</a:t>
            </a:r>
          </a:p>
          <a:p>
            <a:endParaRPr lang="en-GB" dirty="0"/>
          </a:p>
          <a:p>
            <a:r>
              <a:rPr lang="en-GB" dirty="0" smtClean="0"/>
              <a:t>2,000 word course work portfolio</a:t>
            </a:r>
          </a:p>
          <a:p>
            <a:r>
              <a:rPr lang="en-GB" dirty="0" smtClean="0"/>
              <a:t>10 minute presentation</a:t>
            </a:r>
          </a:p>
          <a:p>
            <a:endParaRPr lang="en-GB" dirty="0"/>
          </a:p>
          <a:p>
            <a:r>
              <a:rPr lang="en-GB" dirty="0" smtClean="0"/>
              <a:t>Both are worth 50% of the final grade.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73136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Assessment: Dates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Two separate parts or components:</a:t>
            </a:r>
          </a:p>
          <a:p>
            <a:endParaRPr lang="en-GB" dirty="0"/>
          </a:p>
          <a:p>
            <a:r>
              <a:rPr lang="en-GB" dirty="0" smtClean="0"/>
              <a:t>2,000 word course work portfolio: 22/03/18</a:t>
            </a:r>
          </a:p>
          <a:p>
            <a:r>
              <a:rPr lang="en-GB" dirty="0" smtClean="0"/>
              <a:t>10 minute presentation: 29/03/18</a:t>
            </a:r>
          </a:p>
          <a:p>
            <a:r>
              <a:rPr lang="en-GB" dirty="0" smtClean="0"/>
              <a:t>Seminar: 15/03/18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8565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seminar?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chance to lead a discussion on a specific </a:t>
            </a:r>
            <a:r>
              <a:rPr lang="en-GB" dirty="0" err="1" smtClean="0"/>
              <a:t>preset</a:t>
            </a:r>
            <a:r>
              <a:rPr lang="en-GB" dirty="0" smtClean="0"/>
              <a:t> topic.</a:t>
            </a:r>
          </a:p>
          <a:p>
            <a:r>
              <a:rPr lang="en-GB" dirty="0" smtClean="0"/>
              <a:t>You should be ready to discuss, contribute and analyse your opinion in a respectful and informed way.</a:t>
            </a:r>
          </a:p>
          <a:p>
            <a:r>
              <a:rPr lang="en-GB" dirty="0" smtClean="0"/>
              <a:t>You will have read specific texts before hand and will be able to make points about the reading in relation to other students views.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70217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Louder is not always Clearer.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Opinions?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sz="1800" dirty="0">
                <a:hlinkClick r:id="rId2"/>
              </a:rPr>
              <a:t>http://cardiffstudentmedia.co.uk/quench/culture/review-louder-not-always-clearer-chapter-arts-centre-experimentica-season</a:t>
            </a:r>
            <a:r>
              <a:rPr lang="en-GB" sz="1800" dirty="0" smtClean="0">
                <a:hlinkClick r:id="rId2"/>
              </a:rPr>
              <a:t>/</a:t>
            </a:r>
            <a:r>
              <a:rPr lang="en-GB" sz="1800" dirty="0" smtClean="0"/>
              <a:t> 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6763515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Hans-</a:t>
            </a:r>
            <a:r>
              <a:rPr lang="en-GB" dirty="0" err="1" smtClean="0"/>
              <a:t>Thies</a:t>
            </a:r>
            <a:r>
              <a:rPr lang="en-GB" dirty="0" smtClean="0"/>
              <a:t> Lehmann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err="1" smtClean="0"/>
              <a:t>Postdramatic</a:t>
            </a:r>
            <a:r>
              <a:rPr lang="en-GB" dirty="0" smtClean="0"/>
              <a:t> theatre shifts focus from the drama as text </a:t>
            </a:r>
            <a:r>
              <a:rPr lang="en-GB" dirty="0"/>
              <a:t>in itself, </a:t>
            </a:r>
            <a:r>
              <a:rPr lang="en-GB" dirty="0" smtClean="0"/>
              <a:t>and evolves </a:t>
            </a:r>
            <a:r>
              <a:rPr lang="en-GB" dirty="0"/>
              <a:t>a </a:t>
            </a:r>
            <a:r>
              <a:rPr lang="en-GB" dirty="0" smtClean="0"/>
              <a:t>‘performative aesthetic’ where the </a:t>
            </a:r>
            <a:r>
              <a:rPr lang="en-GB" dirty="0"/>
              <a:t>text of the performance is </a:t>
            </a:r>
            <a:r>
              <a:rPr lang="en-GB" dirty="0" smtClean="0"/>
              <a:t>positioned </a:t>
            </a:r>
            <a:r>
              <a:rPr lang="en-GB" dirty="0"/>
              <a:t>in a special </a:t>
            </a:r>
            <a:r>
              <a:rPr lang="en-GB" dirty="0" smtClean="0"/>
              <a:t>relationship </a:t>
            </a:r>
            <a:r>
              <a:rPr lang="en-GB" dirty="0"/>
              <a:t>to the </a:t>
            </a:r>
            <a:r>
              <a:rPr lang="en-GB" dirty="0" smtClean="0"/>
              <a:t>physical </a:t>
            </a:r>
            <a:r>
              <a:rPr lang="en-GB" dirty="0"/>
              <a:t>situation of </a:t>
            </a:r>
            <a:r>
              <a:rPr lang="en-GB" dirty="0" smtClean="0"/>
              <a:t>performance </a:t>
            </a:r>
            <a:r>
              <a:rPr lang="en-GB" dirty="0"/>
              <a:t>and </a:t>
            </a:r>
            <a:r>
              <a:rPr lang="en-GB" dirty="0" smtClean="0"/>
              <a:t>stage.</a:t>
            </a:r>
          </a:p>
          <a:p>
            <a:endParaRPr lang="en-GB" dirty="0"/>
          </a:p>
          <a:p>
            <a:r>
              <a:rPr lang="en-GB" dirty="0" smtClean="0"/>
              <a:t>What does that mean? It is a reaction to an over-reliance on text. </a:t>
            </a:r>
          </a:p>
          <a:p>
            <a:endParaRPr lang="en-GB" dirty="0"/>
          </a:p>
          <a:p>
            <a:r>
              <a:rPr lang="en-GB" dirty="0" err="1" smtClean="0"/>
              <a:t>Postdramatic</a:t>
            </a:r>
            <a:r>
              <a:rPr lang="en-GB" dirty="0" smtClean="0"/>
              <a:t> </a:t>
            </a:r>
            <a:r>
              <a:rPr lang="en-GB" dirty="0"/>
              <a:t>theatre is </a:t>
            </a:r>
            <a:r>
              <a:rPr lang="en-GB" dirty="0" smtClean="0"/>
              <a:t>an attempt to produce </a:t>
            </a:r>
            <a:r>
              <a:rPr lang="en-GB" dirty="0"/>
              <a:t>an effect amongst the spectators </a:t>
            </a:r>
            <a:r>
              <a:rPr lang="en-GB" dirty="0" smtClean="0"/>
              <a:t>rather than remain </a:t>
            </a:r>
            <a:r>
              <a:rPr lang="en-GB" dirty="0"/>
              <a:t>true to </a:t>
            </a:r>
            <a:r>
              <a:rPr lang="en-GB" dirty="0" smtClean="0"/>
              <a:t>a specific text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GB" dirty="0" smtClean="0"/>
              <a:t>This is Lehmann’s ‘new </a:t>
            </a:r>
            <a:r>
              <a:rPr lang="en-GB" dirty="0"/>
              <a:t>theatre' </a:t>
            </a:r>
            <a:r>
              <a:rPr lang="en-GB" dirty="0" smtClean="0"/>
              <a:t>which he considers to be </a:t>
            </a:r>
            <a:r>
              <a:rPr lang="en-GB" dirty="0"/>
              <a:t>part of 'a simultaneous and multi-perspectival form of </a:t>
            </a:r>
            <a:r>
              <a:rPr lang="en-GB" dirty="0" smtClean="0"/>
              <a:t>perceiving</a:t>
            </a:r>
            <a:r>
              <a:rPr lang="en-GB" dirty="0" smtClean="0"/>
              <a:t>’.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260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Post dramatic theatre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does this idea impact your reading of:</a:t>
            </a:r>
          </a:p>
          <a:p>
            <a:r>
              <a:rPr lang="en-GB" dirty="0" smtClean="0"/>
              <a:t>Mike Pearson’s work?</a:t>
            </a:r>
          </a:p>
          <a:p>
            <a:r>
              <a:rPr lang="en-GB" dirty="0" smtClean="0"/>
              <a:t>Of Artaud’s work?</a:t>
            </a:r>
          </a:p>
          <a:p>
            <a:endParaRPr lang="en-GB" dirty="0"/>
          </a:p>
          <a:p>
            <a:r>
              <a:rPr lang="en-GB" dirty="0" smtClean="0"/>
              <a:t>And does it change the framing or the two productions that you have viewed in the last week?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94477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Incredible Resource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Director </a:t>
            </a:r>
            <a:r>
              <a:rPr lang="en-GB" dirty="0" err="1" smtClean="0"/>
              <a:t>Wim</a:t>
            </a:r>
            <a:r>
              <a:rPr lang="en-GB" dirty="0" smtClean="0"/>
              <a:t> Wenders had planned to made a feature documentary with Bausch but she died suddenly in 2009 one month before filming began.</a:t>
            </a:r>
          </a:p>
          <a:p>
            <a:r>
              <a:rPr lang="en-GB" dirty="0" smtClean="0"/>
              <a:t>The director continued with the project when some of Bausch’s dancers requested he filmed them talking about their work and their experiences with the inspirational choreographer. </a:t>
            </a:r>
            <a:endParaRPr lang="en-GB" dirty="0"/>
          </a:p>
          <a:p>
            <a:r>
              <a:rPr lang="en-GB" dirty="0" smtClean="0"/>
              <a:t>Trailer</a:t>
            </a:r>
            <a:r>
              <a:rPr lang="en-GB" dirty="0" smtClean="0">
                <a:hlinkClick r:id="rId2"/>
              </a:rPr>
              <a:t> https</a:t>
            </a:r>
            <a:r>
              <a:rPr lang="en-GB" dirty="0">
                <a:hlinkClick r:id="rId2"/>
              </a:rPr>
              <a:t>://</a:t>
            </a:r>
            <a:r>
              <a:rPr lang="en-GB" dirty="0" smtClean="0">
                <a:hlinkClick r:id="rId2"/>
              </a:rPr>
              <a:t>www.youtube.com/watch?v=CNuQVS7q7-A</a:t>
            </a:r>
            <a:r>
              <a:rPr lang="en-GB" dirty="0" smtClean="0"/>
              <a:t> </a:t>
            </a:r>
          </a:p>
          <a:p>
            <a:r>
              <a:rPr lang="en-GB" dirty="0"/>
              <a:t>Fall Dance </a:t>
            </a:r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www.youtube.com/watch?v=zS8hEj37CrA</a:t>
            </a:r>
            <a:r>
              <a:rPr lang="en-GB" dirty="0" smtClean="0"/>
              <a:t> </a:t>
            </a:r>
          </a:p>
          <a:p>
            <a:r>
              <a:rPr lang="en-GB" dirty="0"/>
              <a:t>Seasons </a:t>
            </a:r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www.youtube.com/watch?v=QCp4I1Vf8Yg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50722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Bausch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‘Bausch </a:t>
            </a:r>
            <a:r>
              <a:rPr lang="en-GB" dirty="0" smtClean="0"/>
              <a:t>begins with the individual expression of her dancers who maintain their personal perspective in surrounding an idea with various approaches to its representations</a:t>
            </a:r>
            <a:r>
              <a:rPr lang="en-GB" dirty="0" smtClean="0"/>
              <a:t>.’ </a:t>
            </a:r>
            <a:r>
              <a:rPr lang="en-GB" sz="1800" dirty="0"/>
              <a:t>(</a:t>
            </a:r>
            <a:r>
              <a:rPr lang="en-GB" sz="1800" dirty="0" err="1"/>
              <a:t>Climenhaga</a:t>
            </a:r>
            <a:r>
              <a:rPr lang="en-GB" sz="1800" dirty="0"/>
              <a:t>, </a:t>
            </a:r>
            <a:r>
              <a:rPr lang="en-GB" sz="1800" dirty="0" smtClean="0"/>
              <a:t>2009:14)</a:t>
            </a:r>
            <a:endParaRPr lang="en-GB" sz="1800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‘Bausch </a:t>
            </a:r>
            <a:r>
              <a:rPr lang="en-GB" dirty="0" smtClean="0"/>
              <a:t>took… collage techniques, pedestrian movement, repetition, and borrowing from other media – but maintained her interest in the subject to arrive not just at a new technique into which the dancer’s body as artistic material might be placed, but at a new form in which human experience is </a:t>
            </a:r>
            <a:r>
              <a:rPr lang="en-GB" dirty="0" smtClean="0"/>
              <a:t>expressed </a:t>
            </a:r>
            <a:r>
              <a:rPr lang="en-GB" dirty="0" smtClean="0"/>
              <a:t>in bodily terms</a:t>
            </a:r>
            <a:r>
              <a:rPr lang="en-GB" dirty="0" smtClean="0"/>
              <a:t>.’ </a:t>
            </a:r>
            <a:r>
              <a:rPr lang="en-GB" sz="1800" dirty="0" smtClean="0"/>
              <a:t>(ibid)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42876451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Bausch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‘Rather than using (principles of dance construction and theatrical methods) to tell an audience something, she creates an open metaphor for the audience to complete.’ </a:t>
            </a:r>
            <a:r>
              <a:rPr lang="en-GB" sz="1800" dirty="0"/>
              <a:t>(</a:t>
            </a:r>
            <a:r>
              <a:rPr lang="en-GB" sz="1800" dirty="0" err="1"/>
              <a:t>Climenhaga</a:t>
            </a:r>
            <a:r>
              <a:rPr lang="en-GB" sz="1800" dirty="0"/>
              <a:t>, 2009:99)</a:t>
            </a:r>
          </a:p>
          <a:p>
            <a:endParaRPr lang="en-GB" dirty="0"/>
          </a:p>
          <a:p>
            <a:r>
              <a:rPr lang="en-GB" dirty="0" smtClean="0"/>
              <a:t>She considers the initial impulse for create creation is ‘a person in a specific situation’ </a:t>
            </a:r>
            <a:r>
              <a:rPr lang="en-GB" sz="1800" dirty="0" smtClean="0"/>
              <a:t>(</a:t>
            </a:r>
            <a:r>
              <a:rPr lang="en-GB" sz="1800" dirty="0" err="1" smtClean="0"/>
              <a:t>Climenhaga</a:t>
            </a:r>
            <a:r>
              <a:rPr lang="en-GB" sz="1800" dirty="0" smtClean="0"/>
              <a:t>, 2009:99)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5882783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Time and Space exercises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Initial grid work.</a:t>
            </a:r>
          </a:p>
          <a:p>
            <a:r>
              <a:rPr lang="en-GB" dirty="0" smtClean="0"/>
              <a:t>Four corners 8 paces apart</a:t>
            </a:r>
          </a:p>
          <a:p>
            <a:r>
              <a:rPr lang="en-GB" dirty="0" smtClean="0"/>
              <a:t>Move in a 4/4 rhythm and in 8 paces around the whole grid in a specific repeatable pattern. </a:t>
            </a:r>
          </a:p>
          <a:p>
            <a:endParaRPr lang="en-GB" dirty="0"/>
          </a:p>
          <a:p>
            <a:r>
              <a:rPr lang="en-GB" dirty="0" smtClean="0"/>
              <a:t>Development 1</a:t>
            </a:r>
          </a:p>
          <a:p>
            <a:r>
              <a:rPr lang="en-GB" dirty="0" smtClean="0"/>
              <a:t>Keeping your 8 pace rhythm, break out of the grid shape and return to the grid within 8 paces.</a:t>
            </a:r>
          </a:p>
          <a:p>
            <a:endParaRPr lang="en-GB" dirty="0"/>
          </a:p>
          <a:p>
            <a:r>
              <a:rPr lang="en-GB" dirty="0" smtClean="0"/>
              <a:t>Without looking directly at each other, maintain an awareness of the group.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5360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Time and Space exercises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Development 2</a:t>
            </a:r>
          </a:p>
          <a:p>
            <a:r>
              <a:rPr lang="en-GB" dirty="0" smtClean="0"/>
              <a:t>Within your new paths, be open to meeting other movers.</a:t>
            </a:r>
          </a:p>
          <a:p>
            <a:r>
              <a:rPr lang="en-GB" dirty="0" smtClean="0"/>
              <a:t>Greet them with a facial expression but continue onwards with your rhythm.</a:t>
            </a:r>
          </a:p>
          <a:p>
            <a:r>
              <a:rPr lang="en-GB" dirty="0" smtClean="0"/>
              <a:t>What happens if the other person is getting in your way? Negotiate your space in your 8 pace rhythm.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03099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 and Space exercises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Development 3</a:t>
            </a:r>
          </a:p>
          <a:p>
            <a:endParaRPr lang="en-GB" dirty="0"/>
          </a:p>
          <a:p>
            <a:r>
              <a:rPr lang="en-GB" dirty="0" smtClean="0"/>
              <a:t>What happens when you work within the pace/ rhythm structure, but increase the speed of your walk?</a:t>
            </a:r>
          </a:p>
          <a:p>
            <a:r>
              <a:rPr lang="en-GB" dirty="0" smtClean="0"/>
              <a:t>E.g. Eight pace rhythm and:</a:t>
            </a:r>
          </a:p>
          <a:p>
            <a:r>
              <a:rPr lang="en-GB" dirty="0" smtClean="0"/>
              <a:t>8 paces or steps</a:t>
            </a:r>
          </a:p>
          <a:p>
            <a:r>
              <a:rPr lang="en-GB" dirty="0" smtClean="0"/>
              <a:t>4 paces </a:t>
            </a:r>
            <a:r>
              <a:rPr lang="en-GB" dirty="0"/>
              <a:t>or steps</a:t>
            </a:r>
          </a:p>
          <a:p>
            <a:r>
              <a:rPr lang="en-GB" dirty="0" smtClean="0"/>
              <a:t>16paces </a:t>
            </a:r>
            <a:r>
              <a:rPr lang="en-GB" dirty="0"/>
              <a:t>or steps</a:t>
            </a:r>
          </a:p>
          <a:p>
            <a:r>
              <a:rPr lang="en-GB" dirty="0" smtClean="0"/>
              <a:t>32 paces </a:t>
            </a:r>
            <a:r>
              <a:rPr lang="en-GB" dirty="0"/>
              <a:t>or steps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48891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Stillness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Using the whole space, walk in straight lines, changing direction when you encounter an object or a person.</a:t>
            </a:r>
          </a:p>
          <a:p>
            <a:endParaRPr lang="en-GB" dirty="0"/>
          </a:p>
          <a:p>
            <a:r>
              <a:rPr lang="en-GB" dirty="0" smtClean="0"/>
              <a:t>When you hear a clap, stop.</a:t>
            </a:r>
          </a:p>
          <a:p>
            <a:r>
              <a:rPr lang="en-GB" dirty="0" smtClean="0"/>
              <a:t>On the next clap, start again.</a:t>
            </a:r>
          </a:p>
          <a:p>
            <a:r>
              <a:rPr lang="en-GB" dirty="0" smtClean="0"/>
              <a:t>Stay focused in your movement and widen your sphere of awareness to know where the other movers are. </a:t>
            </a:r>
          </a:p>
          <a:p>
            <a:endParaRPr lang="en-GB" dirty="0"/>
          </a:p>
          <a:p>
            <a:r>
              <a:rPr lang="en-GB" dirty="0" smtClean="0"/>
              <a:t>What dynamics or rules can you apply to develop this simple work?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42241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Bibliography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Climenhaga</a:t>
            </a:r>
            <a:r>
              <a:rPr lang="en-GB" dirty="0" smtClean="0"/>
              <a:t>, R. 2009. </a:t>
            </a:r>
            <a:r>
              <a:rPr lang="en-GB" i="1" dirty="0" smtClean="0"/>
              <a:t>Pina Bausch</a:t>
            </a:r>
            <a:r>
              <a:rPr lang="en-GB" dirty="0"/>
              <a:t>. </a:t>
            </a:r>
            <a:r>
              <a:rPr lang="en-GB" dirty="0" smtClean="0"/>
              <a:t>Oxen: Routledge.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Lehmann, H. 2006. </a:t>
            </a:r>
            <a:r>
              <a:rPr lang="en-GB" i="1" dirty="0" err="1" smtClean="0"/>
              <a:t>Postdramatic</a:t>
            </a:r>
            <a:r>
              <a:rPr lang="en-GB" i="1" dirty="0" smtClean="0"/>
              <a:t> Theatre</a:t>
            </a:r>
            <a:r>
              <a:rPr lang="en-GB" dirty="0" smtClean="0"/>
              <a:t>. London: Routledge.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20225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820</Words>
  <Application>Microsoft Office PowerPoint</Application>
  <PresentationFormat>Widescreen</PresentationFormat>
  <Paragraphs>103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Context W4</vt:lpstr>
      <vt:lpstr>Extra dates</vt:lpstr>
      <vt:lpstr>New request…</vt:lpstr>
      <vt:lpstr>Assessment and Assignment Briefs</vt:lpstr>
      <vt:lpstr>Assessment: Dates</vt:lpstr>
      <vt:lpstr>What is a seminar?</vt:lpstr>
      <vt:lpstr>Louder is not always Clearer. </vt:lpstr>
      <vt:lpstr>Hans-Thies Lehmann</vt:lpstr>
      <vt:lpstr>Post dramatic theatre </vt:lpstr>
      <vt:lpstr>Incredible Resource </vt:lpstr>
      <vt:lpstr>Bausch</vt:lpstr>
      <vt:lpstr>Bausch</vt:lpstr>
      <vt:lpstr>Time and Space exercises</vt:lpstr>
      <vt:lpstr>Time and Space exercises</vt:lpstr>
      <vt:lpstr>Time and Space exercises</vt:lpstr>
      <vt:lpstr>Stillness </vt:lpstr>
      <vt:lpstr>Bibliography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Context W4</dc:title>
  <dc:creator>Jonathan Pugh</dc:creator>
  <cp:lastModifiedBy>Jonathan Pugh</cp:lastModifiedBy>
  <cp:revision>7</cp:revision>
  <dcterms:created xsi:type="dcterms:W3CDTF">2018-02-22T15:38:20Z</dcterms:created>
  <dcterms:modified xsi:type="dcterms:W3CDTF">2018-02-23T13:44:08Z</dcterms:modified>
</cp:coreProperties>
</file>