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A829B8-04A7-F13D-8505-049E019841E2}" v="2" dt="2026-07-17T09:44:20.565"/>
    <p1510:client id="{DABC82D3-F80A-D222-DD15-7F52EE28E9FC}" v="206" dt="2026-07-17T10:25:50.8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673D81-16EF-4A3A-99A2-1B143EC1D04C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5164F55-919C-4316-A8F4-D896FFAFD47D}">
      <dgm:prSet/>
      <dgm:spPr/>
      <dgm:t>
        <a:bodyPr/>
        <a:lstStyle/>
        <a:p>
          <a:r>
            <a:rPr lang="en-GB"/>
            <a:t>Planning </a:t>
          </a:r>
          <a:endParaRPr lang="en-US"/>
        </a:p>
      </dgm:t>
    </dgm:pt>
    <dgm:pt modelId="{EB8211D9-C24C-446E-BF1D-D849CF68D942}" type="parTrans" cxnId="{D5584472-3079-4679-83B7-24F8F8678AC2}">
      <dgm:prSet/>
      <dgm:spPr/>
      <dgm:t>
        <a:bodyPr/>
        <a:lstStyle/>
        <a:p>
          <a:endParaRPr lang="en-US"/>
        </a:p>
      </dgm:t>
    </dgm:pt>
    <dgm:pt modelId="{D518C390-85AC-47AD-92AC-A00D5BCF8AF0}" type="sibTrans" cxnId="{D5584472-3079-4679-83B7-24F8F8678AC2}">
      <dgm:prSet/>
      <dgm:spPr/>
      <dgm:t>
        <a:bodyPr/>
        <a:lstStyle/>
        <a:p>
          <a:endParaRPr lang="en-US"/>
        </a:p>
      </dgm:t>
    </dgm:pt>
    <dgm:pt modelId="{E22A98F0-4FCB-49E1-99E1-9DE81F860E22}">
      <dgm:prSet/>
      <dgm:spPr/>
      <dgm:t>
        <a:bodyPr/>
        <a:lstStyle/>
        <a:p>
          <a:r>
            <a:rPr lang="en-GB"/>
            <a:t>Organising</a:t>
          </a:r>
          <a:endParaRPr lang="en-US"/>
        </a:p>
      </dgm:t>
    </dgm:pt>
    <dgm:pt modelId="{B871023A-8E0D-4EA4-B45D-24BE9DDCE4CE}" type="parTrans" cxnId="{68F6719F-60DA-467C-9AD4-A22615B12053}">
      <dgm:prSet/>
      <dgm:spPr/>
      <dgm:t>
        <a:bodyPr/>
        <a:lstStyle/>
        <a:p>
          <a:endParaRPr lang="en-US"/>
        </a:p>
      </dgm:t>
    </dgm:pt>
    <dgm:pt modelId="{C162FB95-FB20-4317-AD92-07CBADC41D24}" type="sibTrans" cxnId="{68F6719F-60DA-467C-9AD4-A22615B12053}">
      <dgm:prSet/>
      <dgm:spPr/>
      <dgm:t>
        <a:bodyPr/>
        <a:lstStyle/>
        <a:p>
          <a:endParaRPr lang="en-US"/>
        </a:p>
      </dgm:t>
    </dgm:pt>
    <dgm:pt modelId="{048F1F40-88EE-40A6-9515-A81A4CC10C47}">
      <dgm:prSet/>
      <dgm:spPr/>
      <dgm:t>
        <a:bodyPr/>
        <a:lstStyle/>
        <a:p>
          <a:r>
            <a:rPr lang="en-GB"/>
            <a:t>Commanding</a:t>
          </a:r>
          <a:endParaRPr lang="en-US"/>
        </a:p>
      </dgm:t>
    </dgm:pt>
    <dgm:pt modelId="{185C3030-1C9E-4C8F-B7C1-9F1A5F824239}" type="parTrans" cxnId="{E97209C0-AF5F-4E9D-8A91-CF022D3F978B}">
      <dgm:prSet/>
      <dgm:spPr/>
      <dgm:t>
        <a:bodyPr/>
        <a:lstStyle/>
        <a:p>
          <a:endParaRPr lang="en-US"/>
        </a:p>
      </dgm:t>
    </dgm:pt>
    <dgm:pt modelId="{54A26CA8-2F18-4AD8-ADB5-599A80720B4F}" type="sibTrans" cxnId="{E97209C0-AF5F-4E9D-8A91-CF022D3F978B}">
      <dgm:prSet/>
      <dgm:spPr/>
      <dgm:t>
        <a:bodyPr/>
        <a:lstStyle/>
        <a:p>
          <a:endParaRPr lang="en-US"/>
        </a:p>
      </dgm:t>
    </dgm:pt>
    <dgm:pt modelId="{0D288227-7579-44FA-9C60-DD617940ABD9}">
      <dgm:prSet/>
      <dgm:spPr/>
      <dgm:t>
        <a:bodyPr/>
        <a:lstStyle/>
        <a:p>
          <a:r>
            <a:rPr lang="en-GB"/>
            <a:t>Coordinating</a:t>
          </a:r>
          <a:endParaRPr lang="en-US"/>
        </a:p>
      </dgm:t>
    </dgm:pt>
    <dgm:pt modelId="{E23E1628-8433-4303-B742-D0742633794F}" type="parTrans" cxnId="{7BE24141-1F7F-4035-8669-E7007B7E4251}">
      <dgm:prSet/>
      <dgm:spPr/>
      <dgm:t>
        <a:bodyPr/>
        <a:lstStyle/>
        <a:p>
          <a:endParaRPr lang="en-US"/>
        </a:p>
      </dgm:t>
    </dgm:pt>
    <dgm:pt modelId="{61C50042-8677-41FA-8271-6AD3C2D9473C}" type="sibTrans" cxnId="{7BE24141-1F7F-4035-8669-E7007B7E4251}">
      <dgm:prSet/>
      <dgm:spPr/>
      <dgm:t>
        <a:bodyPr/>
        <a:lstStyle/>
        <a:p>
          <a:endParaRPr lang="en-US"/>
        </a:p>
      </dgm:t>
    </dgm:pt>
    <dgm:pt modelId="{44A945A7-9A4E-4703-923F-B1641B31C4C8}">
      <dgm:prSet/>
      <dgm:spPr/>
      <dgm:t>
        <a:bodyPr/>
        <a:lstStyle/>
        <a:p>
          <a:r>
            <a:rPr lang="en-GB"/>
            <a:t>Controlling</a:t>
          </a:r>
          <a:endParaRPr lang="en-US"/>
        </a:p>
      </dgm:t>
    </dgm:pt>
    <dgm:pt modelId="{91FA03B8-0BE2-4376-A08C-7DAE915C5D85}" type="parTrans" cxnId="{DF50D50B-BD83-49AC-BD02-5F1029CC7D53}">
      <dgm:prSet/>
      <dgm:spPr/>
      <dgm:t>
        <a:bodyPr/>
        <a:lstStyle/>
        <a:p>
          <a:endParaRPr lang="en-US"/>
        </a:p>
      </dgm:t>
    </dgm:pt>
    <dgm:pt modelId="{3E4A9C5D-D4DA-4C4B-9E3F-72D7890B45F3}" type="sibTrans" cxnId="{DF50D50B-BD83-49AC-BD02-5F1029CC7D53}">
      <dgm:prSet/>
      <dgm:spPr/>
      <dgm:t>
        <a:bodyPr/>
        <a:lstStyle/>
        <a:p>
          <a:endParaRPr lang="en-US"/>
        </a:p>
      </dgm:t>
    </dgm:pt>
    <dgm:pt modelId="{786420D1-BF85-4F4C-85D8-12FBED40C067}" type="pres">
      <dgm:prSet presAssocID="{9C673D81-16EF-4A3A-99A2-1B143EC1D04C}" presName="linear" presStyleCnt="0">
        <dgm:presLayoutVars>
          <dgm:dir/>
          <dgm:animLvl val="lvl"/>
          <dgm:resizeHandles val="exact"/>
        </dgm:presLayoutVars>
      </dgm:prSet>
      <dgm:spPr/>
    </dgm:pt>
    <dgm:pt modelId="{C2C3DC71-664F-4683-A93B-79E59756FA2C}" type="pres">
      <dgm:prSet presAssocID="{D5164F55-919C-4316-A8F4-D896FFAFD47D}" presName="parentLin" presStyleCnt="0"/>
      <dgm:spPr/>
    </dgm:pt>
    <dgm:pt modelId="{423E5DD4-CE3B-4D37-9892-1F1B36105C28}" type="pres">
      <dgm:prSet presAssocID="{D5164F55-919C-4316-A8F4-D896FFAFD47D}" presName="parentLeftMargin" presStyleLbl="node1" presStyleIdx="0" presStyleCnt="5"/>
      <dgm:spPr/>
    </dgm:pt>
    <dgm:pt modelId="{D961C18C-1C82-44F8-A647-044A7CCD5214}" type="pres">
      <dgm:prSet presAssocID="{D5164F55-919C-4316-A8F4-D896FFAFD47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486D3FA-F91E-45F1-AD9A-CBC35A8B9717}" type="pres">
      <dgm:prSet presAssocID="{D5164F55-919C-4316-A8F4-D896FFAFD47D}" presName="negativeSpace" presStyleCnt="0"/>
      <dgm:spPr/>
    </dgm:pt>
    <dgm:pt modelId="{DCCEAA0F-9207-4EB8-9758-0036A5191639}" type="pres">
      <dgm:prSet presAssocID="{D5164F55-919C-4316-A8F4-D896FFAFD47D}" presName="childText" presStyleLbl="conFgAcc1" presStyleIdx="0" presStyleCnt="5">
        <dgm:presLayoutVars>
          <dgm:bulletEnabled val="1"/>
        </dgm:presLayoutVars>
      </dgm:prSet>
      <dgm:spPr/>
    </dgm:pt>
    <dgm:pt modelId="{81A515D5-0CA5-45E6-98D5-DF2471410DD0}" type="pres">
      <dgm:prSet presAssocID="{D518C390-85AC-47AD-92AC-A00D5BCF8AF0}" presName="spaceBetweenRectangles" presStyleCnt="0"/>
      <dgm:spPr/>
    </dgm:pt>
    <dgm:pt modelId="{01354D4E-9198-41E0-83BF-FA302127D674}" type="pres">
      <dgm:prSet presAssocID="{E22A98F0-4FCB-49E1-99E1-9DE81F860E22}" presName="parentLin" presStyleCnt="0"/>
      <dgm:spPr/>
    </dgm:pt>
    <dgm:pt modelId="{C1B9C520-D065-469A-AC3E-A349476EAA89}" type="pres">
      <dgm:prSet presAssocID="{E22A98F0-4FCB-49E1-99E1-9DE81F860E22}" presName="parentLeftMargin" presStyleLbl="node1" presStyleIdx="0" presStyleCnt="5"/>
      <dgm:spPr/>
    </dgm:pt>
    <dgm:pt modelId="{9E8B6452-1ABE-482D-849B-A0FD5891D1B9}" type="pres">
      <dgm:prSet presAssocID="{E22A98F0-4FCB-49E1-99E1-9DE81F860E2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BD4FB5F-64DB-4E87-9C0F-252466B38483}" type="pres">
      <dgm:prSet presAssocID="{E22A98F0-4FCB-49E1-99E1-9DE81F860E22}" presName="negativeSpace" presStyleCnt="0"/>
      <dgm:spPr/>
    </dgm:pt>
    <dgm:pt modelId="{69536C20-E265-40F0-89F2-3577CC4676FF}" type="pres">
      <dgm:prSet presAssocID="{E22A98F0-4FCB-49E1-99E1-9DE81F860E22}" presName="childText" presStyleLbl="conFgAcc1" presStyleIdx="1" presStyleCnt="5">
        <dgm:presLayoutVars>
          <dgm:bulletEnabled val="1"/>
        </dgm:presLayoutVars>
      </dgm:prSet>
      <dgm:spPr/>
    </dgm:pt>
    <dgm:pt modelId="{F07BD23D-DABF-4522-AD3D-0662C22D4D02}" type="pres">
      <dgm:prSet presAssocID="{C162FB95-FB20-4317-AD92-07CBADC41D24}" presName="spaceBetweenRectangles" presStyleCnt="0"/>
      <dgm:spPr/>
    </dgm:pt>
    <dgm:pt modelId="{51AD8433-B327-46DD-9CB6-878DC5EC4F53}" type="pres">
      <dgm:prSet presAssocID="{048F1F40-88EE-40A6-9515-A81A4CC10C47}" presName="parentLin" presStyleCnt="0"/>
      <dgm:spPr/>
    </dgm:pt>
    <dgm:pt modelId="{B67A40EB-1437-4FBA-86AD-68DC03EFE8AE}" type="pres">
      <dgm:prSet presAssocID="{048F1F40-88EE-40A6-9515-A81A4CC10C47}" presName="parentLeftMargin" presStyleLbl="node1" presStyleIdx="1" presStyleCnt="5"/>
      <dgm:spPr/>
    </dgm:pt>
    <dgm:pt modelId="{A9D0F1E6-56B1-44E8-AA22-002FFAB228A2}" type="pres">
      <dgm:prSet presAssocID="{048F1F40-88EE-40A6-9515-A81A4CC10C4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5239F7B-C213-475D-A25E-A1C7DF8F0BD9}" type="pres">
      <dgm:prSet presAssocID="{048F1F40-88EE-40A6-9515-A81A4CC10C47}" presName="negativeSpace" presStyleCnt="0"/>
      <dgm:spPr/>
    </dgm:pt>
    <dgm:pt modelId="{47646C63-0460-403C-8AB8-79DF1E214AEB}" type="pres">
      <dgm:prSet presAssocID="{048F1F40-88EE-40A6-9515-A81A4CC10C47}" presName="childText" presStyleLbl="conFgAcc1" presStyleIdx="2" presStyleCnt="5">
        <dgm:presLayoutVars>
          <dgm:bulletEnabled val="1"/>
        </dgm:presLayoutVars>
      </dgm:prSet>
      <dgm:spPr/>
    </dgm:pt>
    <dgm:pt modelId="{589BC9D3-FD68-4600-A942-725AC7534D7C}" type="pres">
      <dgm:prSet presAssocID="{54A26CA8-2F18-4AD8-ADB5-599A80720B4F}" presName="spaceBetweenRectangles" presStyleCnt="0"/>
      <dgm:spPr/>
    </dgm:pt>
    <dgm:pt modelId="{6724E8B3-A367-483E-8646-443936EE8693}" type="pres">
      <dgm:prSet presAssocID="{0D288227-7579-44FA-9C60-DD617940ABD9}" presName="parentLin" presStyleCnt="0"/>
      <dgm:spPr/>
    </dgm:pt>
    <dgm:pt modelId="{4BFB326F-0560-4275-A10B-BA9C74464C8D}" type="pres">
      <dgm:prSet presAssocID="{0D288227-7579-44FA-9C60-DD617940ABD9}" presName="parentLeftMargin" presStyleLbl="node1" presStyleIdx="2" presStyleCnt="5"/>
      <dgm:spPr/>
    </dgm:pt>
    <dgm:pt modelId="{10A7E094-7CFE-4563-B8DD-0438977E1758}" type="pres">
      <dgm:prSet presAssocID="{0D288227-7579-44FA-9C60-DD617940ABD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5389E65-9810-4582-B130-E42CE2DB6EF9}" type="pres">
      <dgm:prSet presAssocID="{0D288227-7579-44FA-9C60-DD617940ABD9}" presName="negativeSpace" presStyleCnt="0"/>
      <dgm:spPr/>
    </dgm:pt>
    <dgm:pt modelId="{B44F201D-7596-4A26-AEAF-62C98E26194C}" type="pres">
      <dgm:prSet presAssocID="{0D288227-7579-44FA-9C60-DD617940ABD9}" presName="childText" presStyleLbl="conFgAcc1" presStyleIdx="3" presStyleCnt="5">
        <dgm:presLayoutVars>
          <dgm:bulletEnabled val="1"/>
        </dgm:presLayoutVars>
      </dgm:prSet>
      <dgm:spPr/>
    </dgm:pt>
    <dgm:pt modelId="{607E9437-048F-4CE4-805C-FB5678D216A1}" type="pres">
      <dgm:prSet presAssocID="{61C50042-8677-41FA-8271-6AD3C2D9473C}" presName="spaceBetweenRectangles" presStyleCnt="0"/>
      <dgm:spPr/>
    </dgm:pt>
    <dgm:pt modelId="{3741DA26-8A75-42DC-8565-A0810132A6FF}" type="pres">
      <dgm:prSet presAssocID="{44A945A7-9A4E-4703-923F-B1641B31C4C8}" presName="parentLin" presStyleCnt="0"/>
      <dgm:spPr/>
    </dgm:pt>
    <dgm:pt modelId="{F506D8F5-7D8D-479E-ACB4-B6593A5E303B}" type="pres">
      <dgm:prSet presAssocID="{44A945A7-9A4E-4703-923F-B1641B31C4C8}" presName="parentLeftMargin" presStyleLbl="node1" presStyleIdx="3" presStyleCnt="5"/>
      <dgm:spPr/>
    </dgm:pt>
    <dgm:pt modelId="{EDFA5B76-BE54-46CA-B7E0-B48804EB344D}" type="pres">
      <dgm:prSet presAssocID="{44A945A7-9A4E-4703-923F-B1641B31C4C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2E5B593-D8C4-4667-A703-62B06C811939}" type="pres">
      <dgm:prSet presAssocID="{44A945A7-9A4E-4703-923F-B1641B31C4C8}" presName="negativeSpace" presStyleCnt="0"/>
      <dgm:spPr/>
    </dgm:pt>
    <dgm:pt modelId="{E37CAAC2-6C84-43EA-9192-F43FA5E54371}" type="pres">
      <dgm:prSet presAssocID="{44A945A7-9A4E-4703-923F-B1641B31C4C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40CB703-0874-436F-854D-30E6AB2C0C91}" type="presOf" srcId="{E22A98F0-4FCB-49E1-99E1-9DE81F860E22}" destId="{9E8B6452-1ABE-482D-849B-A0FD5891D1B9}" srcOrd="1" destOrd="0" presId="urn:microsoft.com/office/officeart/2005/8/layout/list1"/>
    <dgm:cxn modelId="{A6EE9D04-9692-435D-B29A-F1381F3E4798}" type="presOf" srcId="{048F1F40-88EE-40A6-9515-A81A4CC10C47}" destId="{B67A40EB-1437-4FBA-86AD-68DC03EFE8AE}" srcOrd="0" destOrd="0" presId="urn:microsoft.com/office/officeart/2005/8/layout/list1"/>
    <dgm:cxn modelId="{DF50D50B-BD83-49AC-BD02-5F1029CC7D53}" srcId="{9C673D81-16EF-4A3A-99A2-1B143EC1D04C}" destId="{44A945A7-9A4E-4703-923F-B1641B31C4C8}" srcOrd="4" destOrd="0" parTransId="{91FA03B8-0BE2-4376-A08C-7DAE915C5D85}" sibTransId="{3E4A9C5D-D4DA-4C4B-9E3F-72D7890B45F3}"/>
    <dgm:cxn modelId="{CF51F35C-C978-411C-9EF2-732EC0B4978A}" type="presOf" srcId="{44A945A7-9A4E-4703-923F-B1641B31C4C8}" destId="{EDFA5B76-BE54-46CA-B7E0-B48804EB344D}" srcOrd="1" destOrd="0" presId="urn:microsoft.com/office/officeart/2005/8/layout/list1"/>
    <dgm:cxn modelId="{7BE24141-1F7F-4035-8669-E7007B7E4251}" srcId="{9C673D81-16EF-4A3A-99A2-1B143EC1D04C}" destId="{0D288227-7579-44FA-9C60-DD617940ABD9}" srcOrd="3" destOrd="0" parTransId="{E23E1628-8433-4303-B742-D0742633794F}" sibTransId="{61C50042-8677-41FA-8271-6AD3C2D9473C}"/>
    <dgm:cxn modelId="{C4B1FD45-5E19-4D96-ACD5-E10D6A04CA92}" type="presOf" srcId="{E22A98F0-4FCB-49E1-99E1-9DE81F860E22}" destId="{C1B9C520-D065-469A-AC3E-A349476EAA89}" srcOrd="0" destOrd="0" presId="urn:microsoft.com/office/officeart/2005/8/layout/list1"/>
    <dgm:cxn modelId="{615DBB4A-9C84-4650-9D20-EBC4F45BDE01}" type="presOf" srcId="{D5164F55-919C-4316-A8F4-D896FFAFD47D}" destId="{D961C18C-1C82-44F8-A647-044A7CCD5214}" srcOrd="1" destOrd="0" presId="urn:microsoft.com/office/officeart/2005/8/layout/list1"/>
    <dgm:cxn modelId="{9E13666C-EFB4-4AC5-870A-F69554490FBE}" type="presOf" srcId="{44A945A7-9A4E-4703-923F-B1641B31C4C8}" destId="{F506D8F5-7D8D-479E-ACB4-B6593A5E303B}" srcOrd="0" destOrd="0" presId="urn:microsoft.com/office/officeart/2005/8/layout/list1"/>
    <dgm:cxn modelId="{D5584472-3079-4679-83B7-24F8F8678AC2}" srcId="{9C673D81-16EF-4A3A-99A2-1B143EC1D04C}" destId="{D5164F55-919C-4316-A8F4-D896FFAFD47D}" srcOrd="0" destOrd="0" parTransId="{EB8211D9-C24C-446E-BF1D-D849CF68D942}" sibTransId="{D518C390-85AC-47AD-92AC-A00D5BCF8AF0}"/>
    <dgm:cxn modelId="{FBABDB7A-F6E4-4B85-94A1-4A12B285E5F3}" type="presOf" srcId="{048F1F40-88EE-40A6-9515-A81A4CC10C47}" destId="{A9D0F1E6-56B1-44E8-AA22-002FFAB228A2}" srcOrd="1" destOrd="0" presId="urn:microsoft.com/office/officeart/2005/8/layout/list1"/>
    <dgm:cxn modelId="{696B639A-A3E6-4FC9-AD77-D39F3BC31381}" type="presOf" srcId="{0D288227-7579-44FA-9C60-DD617940ABD9}" destId="{10A7E094-7CFE-4563-B8DD-0438977E1758}" srcOrd="1" destOrd="0" presId="urn:microsoft.com/office/officeart/2005/8/layout/list1"/>
    <dgm:cxn modelId="{9EA2FD9A-4806-4148-9845-D609297999EA}" type="presOf" srcId="{D5164F55-919C-4316-A8F4-D896FFAFD47D}" destId="{423E5DD4-CE3B-4D37-9892-1F1B36105C28}" srcOrd="0" destOrd="0" presId="urn:microsoft.com/office/officeart/2005/8/layout/list1"/>
    <dgm:cxn modelId="{68F6719F-60DA-467C-9AD4-A22615B12053}" srcId="{9C673D81-16EF-4A3A-99A2-1B143EC1D04C}" destId="{E22A98F0-4FCB-49E1-99E1-9DE81F860E22}" srcOrd="1" destOrd="0" parTransId="{B871023A-8E0D-4EA4-B45D-24BE9DDCE4CE}" sibTransId="{C162FB95-FB20-4317-AD92-07CBADC41D24}"/>
    <dgm:cxn modelId="{E97209C0-AF5F-4E9D-8A91-CF022D3F978B}" srcId="{9C673D81-16EF-4A3A-99A2-1B143EC1D04C}" destId="{048F1F40-88EE-40A6-9515-A81A4CC10C47}" srcOrd="2" destOrd="0" parTransId="{185C3030-1C9E-4C8F-B7C1-9F1A5F824239}" sibTransId="{54A26CA8-2F18-4AD8-ADB5-599A80720B4F}"/>
    <dgm:cxn modelId="{5218CBC8-A9CB-4E5E-B7F5-32F56027BE4A}" type="presOf" srcId="{0D288227-7579-44FA-9C60-DD617940ABD9}" destId="{4BFB326F-0560-4275-A10B-BA9C74464C8D}" srcOrd="0" destOrd="0" presId="urn:microsoft.com/office/officeart/2005/8/layout/list1"/>
    <dgm:cxn modelId="{7416E7DC-4ABB-4C71-AB17-E0BC182C8300}" type="presOf" srcId="{9C673D81-16EF-4A3A-99A2-1B143EC1D04C}" destId="{786420D1-BF85-4F4C-85D8-12FBED40C067}" srcOrd="0" destOrd="0" presId="urn:microsoft.com/office/officeart/2005/8/layout/list1"/>
    <dgm:cxn modelId="{2721B869-71A9-4970-820B-AF3DB7EF5F6F}" type="presParOf" srcId="{786420D1-BF85-4F4C-85D8-12FBED40C067}" destId="{C2C3DC71-664F-4683-A93B-79E59756FA2C}" srcOrd="0" destOrd="0" presId="urn:microsoft.com/office/officeart/2005/8/layout/list1"/>
    <dgm:cxn modelId="{8DB61EEE-32D7-489B-9C4C-49F549287133}" type="presParOf" srcId="{C2C3DC71-664F-4683-A93B-79E59756FA2C}" destId="{423E5DD4-CE3B-4D37-9892-1F1B36105C28}" srcOrd="0" destOrd="0" presId="urn:microsoft.com/office/officeart/2005/8/layout/list1"/>
    <dgm:cxn modelId="{4BD4BCC6-6688-4631-88CF-B9B83E8AC909}" type="presParOf" srcId="{C2C3DC71-664F-4683-A93B-79E59756FA2C}" destId="{D961C18C-1C82-44F8-A647-044A7CCD5214}" srcOrd="1" destOrd="0" presId="urn:microsoft.com/office/officeart/2005/8/layout/list1"/>
    <dgm:cxn modelId="{12322FCF-4646-4689-8DA7-1A54EA87F30E}" type="presParOf" srcId="{786420D1-BF85-4F4C-85D8-12FBED40C067}" destId="{0486D3FA-F91E-45F1-AD9A-CBC35A8B9717}" srcOrd="1" destOrd="0" presId="urn:microsoft.com/office/officeart/2005/8/layout/list1"/>
    <dgm:cxn modelId="{21F412B9-42E8-4043-A05F-E890C12B8BFA}" type="presParOf" srcId="{786420D1-BF85-4F4C-85D8-12FBED40C067}" destId="{DCCEAA0F-9207-4EB8-9758-0036A5191639}" srcOrd="2" destOrd="0" presId="urn:microsoft.com/office/officeart/2005/8/layout/list1"/>
    <dgm:cxn modelId="{BB460DEC-0DA6-41A4-854E-F2DE4B916582}" type="presParOf" srcId="{786420D1-BF85-4F4C-85D8-12FBED40C067}" destId="{81A515D5-0CA5-45E6-98D5-DF2471410DD0}" srcOrd="3" destOrd="0" presId="urn:microsoft.com/office/officeart/2005/8/layout/list1"/>
    <dgm:cxn modelId="{E3FF4680-0273-4D09-A20D-932EDE018008}" type="presParOf" srcId="{786420D1-BF85-4F4C-85D8-12FBED40C067}" destId="{01354D4E-9198-41E0-83BF-FA302127D674}" srcOrd="4" destOrd="0" presId="urn:microsoft.com/office/officeart/2005/8/layout/list1"/>
    <dgm:cxn modelId="{E59EF429-D07C-4CDE-AEA9-41EB5B8BD856}" type="presParOf" srcId="{01354D4E-9198-41E0-83BF-FA302127D674}" destId="{C1B9C520-D065-469A-AC3E-A349476EAA89}" srcOrd="0" destOrd="0" presId="urn:microsoft.com/office/officeart/2005/8/layout/list1"/>
    <dgm:cxn modelId="{D3394269-F89C-4763-ABC8-B5D6FC7686E9}" type="presParOf" srcId="{01354D4E-9198-41E0-83BF-FA302127D674}" destId="{9E8B6452-1ABE-482D-849B-A0FD5891D1B9}" srcOrd="1" destOrd="0" presId="urn:microsoft.com/office/officeart/2005/8/layout/list1"/>
    <dgm:cxn modelId="{988A0138-6255-4FA5-9276-F549C83EBAB6}" type="presParOf" srcId="{786420D1-BF85-4F4C-85D8-12FBED40C067}" destId="{2BD4FB5F-64DB-4E87-9C0F-252466B38483}" srcOrd="5" destOrd="0" presId="urn:microsoft.com/office/officeart/2005/8/layout/list1"/>
    <dgm:cxn modelId="{95C9BBEB-1D92-42E5-8D85-64B0DC791411}" type="presParOf" srcId="{786420D1-BF85-4F4C-85D8-12FBED40C067}" destId="{69536C20-E265-40F0-89F2-3577CC4676FF}" srcOrd="6" destOrd="0" presId="urn:microsoft.com/office/officeart/2005/8/layout/list1"/>
    <dgm:cxn modelId="{92676F93-5FBF-4546-B5B9-C851EA4139BF}" type="presParOf" srcId="{786420D1-BF85-4F4C-85D8-12FBED40C067}" destId="{F07BD23D-DABF-4522-AD3D-0662C22D4D02}" srcOrd="7" destOrd="0" presId="urn:microsoft.com/office/officeart/2005/8/layout/list1"/>
    <dgm:cxn modelId="{051DB2B4-E2A9-488F-A02A-59FF4CDE09A7}" type="presParOf" srcId="{786420D1-BF85-4F4C-85D8-12FBED40C067}" destId="{51AD8433-B327-46DD-9CB6-878DC5EC4F53}" srcOrd="8" destOrd="0" presId="urn:microsoft.com/office/officeart/2005/8/layout/list1"/>
    <dgm:cxn modelId="{C272D71B-42AC-447B-9293-902EC3E89673}" type="presParOf" srcId="{51AD8433-B327-46DD-9CB6-878DC5EC4F53}" destId="{B67A40EB-1437-4FBA-86AD-68DC03EFE8AE}" srcOrd="0" destOrd="0" presId="urn:microsoft.com/office/officeart/2005/8/layout/list1"/>
    <dgm:cxn modelId="{F85E4C9E-4F63-4DBD-AE65-0CF347499E15}" type="presParOf" srcId="{51AD8433-B327-46DD-9CB6-878DC5EC4F53}" destId="{A9D0F1E6-56B1-44E8-AA22-002FFAB228A2}" srcOrd="1" destOrd="0" presId="urn:microsoft.com/office/officeart/2005/8/layout/list1"/>
    <dgm:cxn modelId="{07992F44-9CD5-42B9-9DBD-B1D4151880D8}" type="presParOf" srcId="{786420D1-BF85-4F4C-85D8-12FBED40C067}" destId="{F5239F7B-C213-475D-A25E-A1C7DF8F0BD9}" srcOrd="9" destOrd="0" presId="urn:microsoft.com/office/officeart/2005/8/layout/list1"/>
    <dgm:cxn modelId="{0A0BF1E7-2A75-45B6-BC30-FB7A45A79E19}" type="presParOf" srcId="{786420D1-BF85-4F4C-85D8-12FBED40C067}" destId="{47646C63-0460-403C-8AB8-79DF1E214AEB}" srcOrd="10" destOrd="0" presId="urn:microsoft.com/office/officeart/2005/8/layout/list1"/>
    <dgm:cxn modelId="{5B6CD705-7D53-4E37-BE41-42126DFCEFF4}" type="presParOf" srcId="{786420D1-BF85-4F4C-85D8-12FBED40C067}" destId="{589BC9D3-FD68-4600-A942-725AC7534D7C}" srcOrd="11" destOrd="0" presId="urn:microsoft.com/office/officeart/2005/8/layout/list1"/>
    <dgm:cxn modelId="{38C4DF54-F79A-42CE-A0A9-7DA435C6EDBE}" type="presParOf" srcId="{786420D1-BF85-4F4C-85D8-12FBED40C067}" destId="{6724E8B3-A367-483E-8646-443936EE8693}" srcOrd="12" destOrd="0" presId="urn:microsoft.com/office/officeart/2005/8/layout/list1"/>
    <dgm:cxn modelId="{41D45767-7DCB-401C-93E3-B26A7189B5D8}" type="presParOf" srcId="{6724E8B3-A367-483E-8646-443936EE8693}" destId="{4BFB326F-0560-4275-A10B-BA9C74464C8D}" srcOrd="0" destOrd="0" presId="urn:microsoft.com/office/officeart/2005/8/layout/list1"/>
    <dgm:cxn modelId="{7FFC1769-E364-4016-94A8-80E189BE23CF}" type="presParOf" srcId="{6724E8B3-A367-483E-8646-443936EE8693}" destId="{10A7E094-7CFE-4563-B8DD-0438977E1758}" srcOrd="1" destOrd="0" presId="urn:microsoft.com/office/officeart/2005/8/layout/list1"/>
    <dgm:cxn modelId="{85AF8C72-2D03-4D5E-9F59-45BAB82C3310}" type="presParOf" srcId="{786420D1-BF85-4F4C-85D8-12FBED40C067}" destId="{15389E65-9810-4582-B130-E42CE2DB6EF9}" srcOrd="13" destOrd="0" presId="urn:microsoft.com/office/officeart/2005/8/layout/list1"/>
    <dgm:cxn modelId="{5A258108-CC19-4927-B34F-A29975E9B59D}" type="presParOf" srcId="{786420D1-BF85-4F4C-85D8-12FBED40C067}" destId="{B44F201D-7596-4A26-AEAF-62C98E26194C}" srcOrd="14" destOrd="0" presId="urn:microsoft.com/office/officeart/2005/8/layout/list1"/>
    <dgm:cxn modelId="{97419988-2FF6-4A3F-9051-686583ACB222}" type="presParOf" srcId="{786420D1-BF85-4F4C-85D8-12FBED40C067}" destId="{607E9437-048F-4CE4-805C-FB5678D216A1}" srcOrd="15" destOrd="0" presId="urn:microsoft.com/office/officeart/2005/8/layout/list1"/>
    <dgm:cxn modelId="{FEDF5539-292D-4BAA-8241-9A169F184C0B}" type="presParOf" srcId="{786420D1-BF85-4F4C-85D8-12FBED40C067}" destId="{3741DA26-8A75-42DC-8565-A0810132A6FF}" srcOrd="16" destOrd="0" presId="urn:microsoft.com/office/officeart/2005/8/layout/list1"/>
    <dgm:cxn modelId="{19A607CF-B379-48C8-B405-E3CC76C807B6}" type="presParOf" srcId="{3741DA26-8A75-42DC-8565-A0810132A6FF}" destId="{F506D8F5-7D8D-479E-ACB4-B6593A5E303B}" srcOrd="0" destOrd="0" presId="urn:microsoft.com/office/officeart/2005/8/layout/list1"/>
    <dgm:cxn modelId="{C6E84040-F3F1-4F82-BE3C-C424929CA814}" type="presParOf" srcId="{3741DA26-8A75-42DC-8565-A0810132A6FF}" destId="{EDFA5B76-BE54-46CA-B7E0-B48804EB344D}" srcOrd="1" destOrd="0" presId="urn:microsoft.com/office/officeart/2005/8/layout/list1"/>
    <dgm:cxn modelId="{DD3CABB3-A0A5-430B-A375-9909C16EB7FD}" type="presParOf" srcId="{786420D1-BF85-4F4C-85D8-12FBED40C067}" destId="{22E5B593-D8C4-4667-A703-62B06C811939}" srcOrd="17" destOrd="0" presId="urn:microsoft.com/office/officeart/2005/8/layout/list1"/>
    <dgm:cxn modelId="{7F918CFE-3C4C-42E1-8C55-EF3F9AB9D273}" type="presParOf" srcId="{786420D1-BF85-4F4C-85D8-12FBED40C067}" destId="{E37CAAC2-6C84-43EA-9192-F43FA5E5437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861854-6145-4EEC-885C-E0C8E4F2813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01644C7-B3F1-4309-A0C7-13B387A6614B}">
      <dgm:prSet/>
      <dgm:spPr/>
      <dgm:t>
        <a:bodyPr/>
        <a:lstStyle/>
        <a:p>
          <a:r>
            <a:rPr lang="en-GB" dirty="0"/>
            <a:t>Planning is the process of setting </a:t>
          </a:r>
          <a:r>
            <a:rPr lang="en-GB" dirty="0">
              <a:latin typeface="Aptos Display" panose="020F0302020204030204"/>
            </a:rPr>
            <a:t>organisational</a:t>
          </a:r>
          <a:r>
            <a:rPr lang="en-GB" dirty="0"/>
            <a:t> objectives and deciding in advance the best course of action to achieve them. It is mostly related to </a:t>
          </a:r>
          <a:r>
            <a:rPr lang="en-GB" dirty="0">
              <a:latin typeface="Aptos Display" panose="020F0302020204030204"/>
            </a:rPr>
            <a:t>selection</a:t>
          </a:r>
          <a:r>
            <a:rPr lang="en-GB" dirty="0"/>
            <a:t> of vision, mission, strategies and policies. Based on this plan, all activities are setting and all efforts are concentrating to achieve the seated objectives.</a:t>
          </a:r>
          <a:endParaRPr lang="en-US" dirty="0"/>
        </a:p>
      </dgm:t>
    </dgm:pt>
    <dgm:pt modelId="{9D77AEB6-FEEA-4A53-AD3D-6C1C0E822ACA}" type="parTrans" cxnId="{05C7E8E7-6422-4475-BDF5-907820F8E5D6}">
      <dgm:prSet/>
      <dgm:spPr/>
      <dgm:t>
        <a:bodyPr/>
        <a:lstStyle/>
        <a:p>
          <a:endParaRPr lang="en-US"/>
        </a:p>
      </dgm:t>
    </dgm:pt>
    <dgm:pt modelId="{2002B54A-F198-4E70-B5B5-30806C608D61}" type="sibTrans" cxnId="{05C7E8E7-6422-4475-BDF5-907820F8E5D6}">
      <dgm:prSet/>
      <dgm:spPr/>
      <dgm:t>
        <a:bodyPr/>
        <a:lstStyle/>
        <a:p>
          <a:endParaRPr lang="en-US"/>
        </a:p>
      </dgm:t>
    </dgm:pt>
    <dgm:pt modelId="{8A332F1F-9AB2-4E43-ADC1-81855B624215}">
      <dgm:prSet/>
      <dgm:spPr/>
      <dgm:t>
        <a:bodyPr/>
        <a:lstStyle/>
        <a:p>
          <a:r>
            <a:rPr lang="en-GB"/>
            <a:t>Holiday staffing</a:t>
          </a:r>
          <a:endParaRPr lang="en-US"/>
        </a:p>
      </dgm:t>
    </dgm:pt>
    <dgm:pt modelId="{88AAA425-ED40-424A-BBE6-3299953AF950}" type="parTrans" cxnId="{E483140A-FD00-42DA-A7E9-AEDF0CFE3A53}">
      <dgm:prSet/>
      <dgm:spPr/>
      <dgm:t>
        <a:bodyPr/>
        <a:lstStyle/>
        <a:p>
          <a:endParaRPr lang="en-US"/>
        </a:p>
      </dgm:t>
    </dgm:pt>
    <dgm:pt modelId="{CA603D75-914D-476D-9627-238279493666}" type="sibTrans" cxnId="{E483140A-FD00-42DA-A7E9-AEDF0CFE3A53}">
      <dgm:prSet/>
      <dgm:spPr/>
      <dgm:t>
        <a:bodyPr/>
        <a:lstStyle/>
        <a:p>
          <a:endParaRPr lang="en-US"/>
        </a:p>
      </dgm:t>
    </dgm:pt>
    <dgm:pt modelId="{E58310B0-AD47-4AF7-8FDB-BB48A8FFBAE6}">
      <dgm:prSet/>
      <dgm:spPr/>
      <dgm:t>
        <a:bodyPr/>
        <a:lstStyle/>
        <a:p>
          <a:r>
            <a:rPr lang="en-GB" dirty="0"/>
            <a:t>Pre booking holidays for events and national holidays</a:t>
          </a:r>
          <a:endParaRPr lang="en-US" dirty="0"/>
        </a:p>
      </dgm:t>
    </dgm:pt>
    <dgm:pt modelId="{B29600FD-3952-44FE-9E65-DE22EA0954DD}" type="parTrans" cxnId="{2DD28AB6-1134-4A0E-9E42-11B066145EC6}">
      <dgm:prSet/>
      <dgm:spPr/>
      <dgm:t>
        <a:bodyPr/>
        <a:lstStyle/>
        <a:p>
          <a:endParaRPr lang="en-US"/>
        </a:p>
      </dgm:t>
    </dgm:pt>
    <dgm:pt modelId="{5456B470-1396-4564-B088-AAFA1D3329E6}" type="sibTrans" cxnId="{2DD28AB6-1134-4A0E-9E42-11B066145EC6}">
      <dgm:prSet/>
      <dgm:spPr/>
      <dgm:t>
        <a:bodyPr/>
        <a:lstStyle/>
        <a:p>
          <a:endParaRPr lang="en-US"/>
        </a:p>
      </dgm:t>
    </dgm:pt>
    <dgm:pt modelId="{41DE357F-0FB7-459F-A542-4E969E9182BE}">
      <dgm:prSet/>
      <dgm:spPr/>
      <dgm:t>
        <a:bodyPr/>
        <a:lstStyle/>
        <a:p>
          <a:r>
            <a:rPr lang="en-GB"/>
            <a:t>Predictive scheduling</a:t>
          </a:r>
          <a:endParaRPr lang="en-US"/>
        </a:p>
      </dgm:t>
    </dgm:pt>
    <dgm:pt modelId="{15B4C4E5-9491-475B-AE4C-D865D3EDDCB1}" type="parTrans" cxnId="{E4D3769F-3FF5-4710-8A37-770D53949FAF}">
      <dgm:prSet/>
      <dgm:spPr/>
      <dgm:t>
        <a:bodyPr/>
        <a:lstStyle/>
        <a:p>
          <a:endParaRPr lang="en-US"/>
        </a:p>
      </dgm:t>
    </dgm:pt>
    <dgm:pt modelId="{54D0E4C6-B537-40E5-B8CA-613C5CE19F98}" type="sibTrans" cxnId="{E4D3769F-3FF5-4710-8A37-770D53949FAF}">
      <dgm:prSet/>
      <dgm:spPr/>
      <dgm:t>
        <a:bodyPr/>
        <a:lstStyle/>
        <a:p>
          <a:endParaRPr lang="en-US"/>
        </a:p>
      </dgm:t>
    </dgm:pt>
    <dgm:pt modelId="{F08E7F6E-4B29-4D86-90CF-9DBD186F405F}">
      <dgm:prSet/>
      <dgm:spPr/>
      <dgm:t>
        <a:bodyPr/>
        <a:lstStyle/>
        <a:p>
          <a:r>
            <a:rPr lang="en-GB"/>
            <a:t>Using ai algorithms to predict weather and customer footprint from historical data.</a:t>
          </a:r>
          <a:endParaRPr lang="en-US"/>
        </a:p>
      </dgm:t>
    </dgm:pt>
    <dgm:pt modelId="{B0575D0D-A9BE-403C-8B67-35EBC3F8A953}" type="parTrans" cxnId="{0AA7C8E1-5412-4C89-8BD7-763024D4B47F}">
      <dgm:prSet/>
      <dgm:spPr/>
      <dgm:t>
        <a:bodyPr/>
        <a:lstStyle/>
        <a:p>
          <a:endParaRPr lang="en-US"/>
        </a:p>
      </dgm:t>
    </dgm:pt>
    <dgm:pt modelId="{0A15C039-590A-4069-A853-A0AC56D6BAD3}" type="sibTrans" cxnId="{0AA7C8E1-5412-4C89-8BD7-763024D4B47F}">
      <dgm:prSet/>
      <dgm:spPr/>
      <dgm:t>
        <a:bodyPr/>
        <a:lstStyle/>
        <a:p>
          <a:endParaRPr lang="en-US"/>
        </a:p>
      </dgm:t>
    </dgm:pt>
    <dgm:pt modelId="{46F2DCC8-B80D-4C25-B135-66E8081029F7}" type="pres">
      <dgm:prSet presAssocID="{8C861854-6145-4EEC-885C-E0C8E4F28131}" presName="root" presStyleCnt="0">
        <dgm:presLayoutVars>
          <dgm:dir/>
          <dgm:resizeHandles val="exact"/>
        </dgm:presLayoutVars>
      </dgm:prSet>
      <dgm:spPr/>
    </dgm:pt>
    <dgm:pt modelId="{A540E6CB-4BFE-45B4-890D-EBF3E2313CF7}" type="pres">
      <dgm:prSet presAssocID="{8C861854-6145-4EEC-885C-E0C8E4F28131}" presName="container" presStyleCnt="0">
        <dgm:presLayoutVars>
          <dgm:dir/>
          <dgm:resizeHandles val="exact"/>
        </dgm:presLayoutVars>
      </dgm:prSet>
      <dgm:spPr/>
    </dgm:pt>
    <dgm:pt modelId="{AB00CC19-0099-4688-A5E1-4EE04ED150FE}" type="pres">
      <dgm:prSet presAssocID="{F01644C7-B3F1-4309-A0C7-13B387A6614B}" presName="compNode" presStyleCnt="0"/>
      <dgm:spPr/>
    </dgm:pt>
    <dgm:pt modelId="{20618A40-CBA9-4681-B4AD-5BF4700E2871}" type="pres">
      <dgm:prSet presAssocID="{F01644C7-B3F1-4309-A0C7-13B387A6614B}" presName="iconBgRect" presStyleLbl="bgShp" presStyleIdx="0" presStyleCnt="5"/>
      <dgm:spPr/>
    </dgm:pt>
    <dgm:pt modelId="{A2CD1C35-E73D-49F8-8FE8-B94EE8B5E2C2}" type="pres">
      <dgm:prSet presAssocID="{F01644C7-B3F1-4309-A0C7-13B387A6614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4E29A2C-1DD7-4766-91AE-C387AC726E3B}" type="pres">
      <dgm:prSet presAssocID="{F01644C7-B3F1-4309-A0C7-13B387A6614B}" presName="spaceRect" presStyleCnt="0"/>
      <dgm:spPr/>
    </dgm:pt>
    <dgm:pt modelId="{B1EBD03F-84EF-405B-9B25-DB20EFD6AAC9}" type="pres">
      <dgm:prSet presAssocID="{F01644C7-B3F1-4309-A0C7-13B387A6614B}" presName="textRect" presStyleLbl="revTx" presStyleIdx="0" presStyleCnt="5">
        <dgm:presLayoutVars>
          <dgm:chMax val="1"/>
          <dgm:chPref val="1"/>
        </dgm:presLayoutVars>
      </dgm:prSet>
      <dgm:spPr/>
    </dgm:pt>
    <dgm:pt modelId="{1E83A3CD-15B1-437A-B3DF-F438B3BB809E}" type="pres">
      <dgm:prSet presAssocID="{2002B54A-F198-4E70-B5B5-30806C608D61}" presName="sibTrans" presStyleLbl="sibTrans2D1" presStyleIdx="0" presStyleCnt="0"/>
      <dgm:spPr/>
    </dgm:pt>
    <dgm:pt modelId="{EBCE58FB-4BC5-4140-A7EE-5842EF161A3F}" type="pres">
      <dgm:prSet presAssocID="{8A332F1F-9AB2-4E43-ADC1-81855B624215}" presName="compNode" presStyleCnt="0"/>
      <dgm:spPr/>
    </dgm:pt>
    <dgm:pt modelId="{361F0A21-F96C-4C13-95CB-2788866D5A93}" type="pres">
      <dgm:prSet presAssocID="{8A332F1F-9AB2-4E43-ADC1-81855B624215}" presName="iconBgRect" presStyleLbl="bgShp" presStyleIdx="1" presStyleCnt="5"/>
      <dgm:spPr/>
    </dgm:pt>
    <dgm:pt modelId="{DC181C8F-BAED-409A-A59D-3B69866049F1}" type="pres">
      <dgm:prSet presAssocID="{8A332F1F-9AB2-4E43-ADC1-81855B62421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F05B836D-E128-4F48-91D7-D88DE753277E}" type="pres">
      <dgm:prSet presAssocID="{8A332F1F-9AB2-4E43-ADC1-81855B624215}" presName="spaceRect" presStyleCnt="0"/>
      <dgm:spPr/>
    </dgm:pt>
    <dgm:pt modelId="{CAACFBCB-5A3C-4DE5-92BE-4C1DBA09A788}" type="pres">
      <dgm:prSet presAssocID="{8A332F1F-9AB2-4E43-ADC1-81855B624215}" presName="textRect" presStyleLbl="revTx" presStyleIdx="1" presStyleCnt="5">
        <dgm:presLayoutVars>
          <dgm:chMax val="1"/>
          <dgm:chPref val="1"/>
        </dgm:presLayoutVars>
      </dgm:prSet>
      <dgm:spPr/>
    </dgm:pt>
    <dgm:pt modelId="{03B3DD30-EBF7-4299-A84B-A0354B2F02EE}" type="pres">
      <dgm:prSet presAssocID="{CA603D75-914D-476D-9627-238279493666}" presName="sibTrans" presStyleLbl="sibTrans2D1" presStyleIdx="0" presStyleCnt="0"/>
      <dgm:spPr/>
    </dgm:pt>
    <dgm:pt modelId="{E348E542-3306-4028-8137-DB9A36B088C5}" type="pres">
      <dgm:prSet presAssocID="{E58310B0-AD47-4AF7-8FDB-BB48A8FFBAE6}" presName="compNode" presStyleCnt="0"/>
      <dgm:spPr/>
    </dgm:pt>
    <dgm:pt modelId="{91F33AD4-398B-4028-A625-E30C3BCD6E20}" type="pres">
      <dgm:prSet presAssocID="{E58310B0-AD47-4AF7-8FDB-BB48A8FFBAE6}" presName="iconBgRect" presStyleLbl="bgShp" presStyleIdx="2" presStyleCnt="5"/>
      <dgm:spPr/>
    </dgm:pt>
    <dgm:pt modelId="{A8D3AA89-10F4-4A78-BC8D-F534F625CD28}" type="pres">
      <dgm:prSet presAssocID="{E58310B0-AD47-4AF7-8FDB-BB48A8FFBAE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72FCD2F-9961-48A7-921D-933D1E32C131}" type="pres">
      <dgm:prSet presAssocID="{E58310B0-AD47-4AF7-8FDB-BB48A8FFBAE6}" presName="spaceRect" presStyleCnt="0"/>
      <dgm:spPr/>
    </dgm:pt>
    <dgm:pt modelId="{BF620695-C63C-40CC-B1B9-FDE26F7F5DCB}" type="pres">
      <dgm:prSet presAssocID="{E58310B0-AD47-4AF7-8FDB-BB48A8FFBAE6}" presName="textRect" presStyleLbl="revTx" presStyleIdx="2" presStyleCnt="5">
        <dgm:presLayoutVars>
          <dgm:chMax val="1"/>
          <dgm:chPref val="1"/>
        </dgm:presLayoutVars>
      </dgm:prSet>
      <dgm:spPr/>
    </dgm:pt>
    <dgm:pt modelId="{B2648926-4D1D-4F44-8583-7B2B3F5AEF6E}" type="pres">
      <dgm:prSet presAssocID="{5456B470-1396-4564-B088-AAFA1D3329E6}" presName="sibTrans" presStyleLbl="sibTrans2D1" presStyleIdx="0" presStyleCnt="0"/>
      <dgm:spPr/>
    </dgm:pt>
    <dgm:pt modelId="{B1E15772-9931-4AC7-9087-E03824218BCB}" type="pres">
      <dgm:prSet presAssocID="{41DE357F-0FB7-459F-A542-4E969E9182BE}" presName="compNode" presStyleCnt="0"/>
      <dgm:spPr/>
    </dgm:pt>
    <dgm:pt modelId="{40B01CBD-6819-4579-8937-F5F2F979E9BF}" type="pres">
      <dgm:prSet presAssocID="{41DE357F-0FB7-459F-A542-4E969E9182BE}" presName="iconBgRect" presStyleLbl="bgShp" presStyleIdx="3" presStyleCnt="5"/>
      <dgm:spPr/>
    </dgm:pt>
    <dgm:pt modelId="{64B93A64-C6BE-4F55-B38D-4D78B166E754}" type="pres">
      <dgm:prSet presAssocID="{41DE357F-0FB7-459F-A542-4E969E9182B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57AFDF5-3CF1-47E9-B8F1-F121EEC9D860}" type="pres">
      <dgm:prSet presAssocID="{41DE357F-0FB7-459F-A542-4E969E9182BE}" presName="spaceRect" presStyleCnt="0"/>
      <dgm:spPr/>
    </dgm:pt>
    <dgm:pt modelId="{0961DE69-10D2-4DA8-A260-704A3E5C141A}" type="pres">
      <dgm:prSet presAssocID="{41DE357F-0FB7-459F-A542-4E969E9182BE}" presName="textRect" presStyleLbl="revTx" presStyleIdx="3" presStyleCnt="5">
        <dgm:presLayoutVars>
          <dgm:chMax val="1"/>
          <dgm:chPref val="1"/>
        </dgm:presLayoutVars>
      </dgm:prSet>
      <dgm:spPr/>
    </dgm:pt>
    <dgm:pt modelId="{073CD109-C70E-4AA2-9675-214BF59A9358}" type="pres">
      <dgm:prSet presAssocID="{54D0E4C6-B537-40E5-B8CA-613C5CE19F98}" presName="sibTrans" presStyleLbl="sibTrans2D1" presStyleIdx="0" presStyleCnt="0"/>
      <dgm:spPr/>
    </dgm:pt>
    <dgm:pt modelId="{6547127C-2764-47F3-82F3-D863982254BD}" type="pres">
      <dgm:prSet presAssocID="{F08E7F6E-4B29-4D86-90CF-9DBD186F405F}" presName="compNode" presStyleCnt="0"/>
      <dgm:spPr/>
    </dgm:pt>
    <dgm:pt modelId="{21233649-53EF-4CFF-BDED-63CB2B49EC85}" type="pres">
      <dgm:prSet presAssocID="{F08E7F6E-4B29-4D86-90CF-9DBD186F405F}" presName="iconBgRect" presStyleLbl="bgShp" presStyleIdx="4" presStyleCnt="5"/>
      <dgm:spPr/>
    </dgm:pt>
    <dgm:pt modelId="{3B1B3B8E-B6FE-43B6-A4C1-4F07C808DCE6}" type="pres">
      <dgm:prSet presAssocID="{F08E7F6E-4B29-4D86-90CF-9DBD186F40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D33F6B8-C5A5-414D-9710-6050EB978514}" type="pres">
      <dgm:prSet presAssocID="{F08E7F6E-4B29-4D86-90CF-9DBD186F405F}" presName="spaceRect" presStyleCnt="0"/>
      <dgm:spPr/>
    </dgm:pt>
    <dgm:pt modelId="{4DE4466F-3CD9-4802-B17E-8755FF17EF5A}" type="pres">
      <dgm:prSet presAssocID="{F08E7F6E-4B29-4D86-90CF-9DBD186F40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483140A-FD00-42DA-A7E9-AEDF0CFE3A53}" srcId="{8C861854-6145-4EEC-885C-E0C8E4F28131}" destId="{8A332F1F-9AB2-4E43-ADC1-81855B624215}" srcOrd="1" destOrd="0" parTransId="{88AAA425-ED40-424A-BBE6-3299953AF950}" sibTransId="{CA603D75-914D-476D-9627-238279493666}"/>
    <dgm:cxn modelId="{06E22F6B-8897-4D96-8726-FA434205D906}" type="presOf" srcId="{41DE357F-0FB7-459F-A542-4E969E9182BE}" destId="{0961DE69-10D2-4DA8-A260-704A3E5C141A}" srcOrd="0" destOrd="0" presId="urn:microsoft.com/office/officeart/2018/2/layout/IconCircleList"/>
    <dgm:cxn modelId="{FAD12B71-6316-4947-8187-143855A450AF}" type="presOf" srcId="{E58310B0-AD47-4AF7-8FDB-BB48A8FFBAE6}" destId="{BF620695-C63C-40CC-B1B9-FDE26F7F5DCB}" srcOrd="0" destOrd="0" presId="urn:microsoft.com/office/officeart/2018/2/layout/IconCircleList"/>
    <dgm:cxn modelId="{B0BEA291-DD6F-468E-A337-DD6A87AEEEDB}" type="presOf" srcId="{5456B470-1396-4564-B088-AAFA1D3329E6}" destId="{B2648926-4D1D-4F44-8583-7B2B3F5AEF6E}" srcOrd="0" destOrd="0" presId="urn:microsoft.com/office/officeart/2018/2/layout/IconCircleList"/>
    <dgm:cxn modelId="{FBEABA9B-741B-45DD-BB29-5683B389973D}" type="presOf" srcId="{CA603D75-914D-476D-9627-238279493666}" destId="{03B3DD30-EBF7-4299-A84B-A0354B2F02EE}" srcOrd="0" destOrd="0" presId="urn:microsoft.com/office/officeart/2018/2/layout/IconCircleList"/>
    <dgm:cxn modelId="{9FE32D9D-DB90-4E5F-BFAD-6C1CC74B1DCF}" type="presOf" srcId="{F01644C7-B3F1-4309-A0C7-13B387A6614B}" destId="{B1EBD03F-84EF-405B-9B25-DB20EFD6AAC9}" srcOrd="0" destOrd="0" presId="urn:microsoft.com/office/officeart/2018/2/layout/IconCircleList"/>
    <dgm:cxn modelId="{E4D3769F-3FF5-4710-8A37-770D53949FAF}" srcId="{8C861854-6145-4EEC-885C-E0C8E4F28131}" destId="{41DE357F-0FB7-459F-A542-4E969E9182BE}" srcOrd="3" destOrd="0" parTransId="{15B4C4E5-9491-475B-AE4C-D865D3EDDCB1}" sibTransId="{54D0E4C6-B537-40E5-B8CA-613C5CE19F98}"/>
    <dgm:cxn modelId="{2DD28AB6-1134-4A0E-9E42-11B066145EC6}" srcId="{8C861854-6145-4EEC-885C-E0C8E4F28131}" destId="{E58310B0-AD47-4AF7-8FDB-BB48A8FFBAE6}" srcOrd="2" destOrd="0" parTransId="{B29600FD-3952-44FE-9E65-DE22EA0954DD}" sibTransId="{5456B470-1396-4564-B088-AAFA1D3329E6}"/>
    <dgm:cxn modelId="{F3C631BA-1FB7-4937-81A0-2E1D4901A177}" type="presOf" srcId="{8C861854-6145-4EEC-885C-E0C8E4F28131}" destId="{46F2DCC8-B80D-4C25-B135-66E8081029F7}" srcOrd="0" destOrd="0" presId="urn:microsoft.com/office/officeart/2018/2/layout/IconCircleList"/>
    <dgm:cxn modelId="{BC5B59BF-C119-4197-B5E2-509E4B9DE50A}" type="presOf" srcId="{2002B54A-F198-4E70-B5B5-30806C608D61}" destId="{1E83A3CD-15B1-437A-B3DF-F438B3BB809E}" srcOrd="0" destOrd="0" presId="urn:microsoft.com/office/officeart/2018/2/layout/IconCircleList"/>
    <dgm:cxn modelId="{16B7FDC2-87DD-4B3A-99D9-3D69D6E3CCF3}" type="presOf" srcId="{54D0E4C6-B537-40E5-B8CA-613C5CE19F98}" destId="{073CD109-C70E-4AA2-9675-214BF59A9358}" srcOrd="0" destOrd="0" presId="urn:microsoft.com/office/officeart/2018/2/layout/IconCircleList"/>
    <dgm:cxn modelId="{65FD2ADB-3464-4F78-AAA3-7B6D2E588DF2}" type="presOf" srcId="{F08E7F6E-4B29-4D86-90CF-9DBD186F405F}" destId="{4DE4466F-3CD9-4802-B17E-8755FF17EF5A}" srcOrd="0" destOrd="0" presId="urn:microsoft.com/office/officeart/2018/2/layout/IconCircleList"/>
    <dgm:cxn modelId="{564D34DF-0EF3-4F6C-8C18-FBB090B34898}" type="presOf" srcId="{8A332F1F-9AB2-4E43-ADC1-81855B624215}" destId="{CAACFBCB-5A3C-4DE5-92BE-4C1DBA09A788}" srcOrd="0" destOrd="0" presId="urn:microsoft.com/office/officeart/2018/2/layout/IconCircleList"/>
    <dgm:cxn modelId="{0AA7C8E1-5412-4C89-8BD7-763024D4B47F}" srcId="{8C861854-6145-4EEC-885C-E0C8E4F28131}" destId="{F08E7F6E-4B29-4D86-90CF-9DBD186F405F}" srcOrd="4" destOrd="0" parTransId="{B0575D0D-A9BE-403C-8B67-35EBC3F8A953}" sibTransId="{0A15C039-590A-4069-A853-A0AC56D6BAD3}"/>
    <dgm:cxn modelId="{05C7E8E7-6422-4475-BDF5-907820F8E5D6}" srcId="{8C861854-6145-4EEC-885C-E0C8E4F28131}" destId="{F01644C7-B3F1-4309-A0C7-13B387A6614B}" srcOrd="0" destOrd="0" parTransId="{9D77AEB6-FEEA-4A53-AD3D-6C1C0E822ACA}" sibTransId="{2002B54A-F198-4E70-B5B5-30806C608D61}"/>
    <dgm:cxn modelId="{E03DB064-DB6E-470D-91EE-F5381891B884}" type="presParOf" srcId="{46F2DCC8-B80D-4C25-B135-66E8081029F7}" destId="{A540E6CB-4BFE-45B4-890D-EBF3E2313CF7}" srcOrd="0" destOrd="0" presId="urn:microsoft.com/office/officeart/2018/2/layout/IconCircleList"/>
    <dgm:cxn modelId="{F58D0340-3360-4E05-A90B-A47358572E16}" type="presParOf" srcId="{A540E6CB-4BFE-45B4-890D-EBF3E2313CF7}" destId="{AB00CC19-0099-4688-A5E1-4EE04ED150FE}" srcOrd="0" destOrd="0" presId="urn:microsoft.com/office/officeart/2018/2/layout/IconCircleList"/>
    <dgm:cxn modelId="{2CB9E2A6-6A13-4A7B-B602-6EBA96688BBA}" type="presParOf" srcId="{AB00CC19-0099-4688-A5E1-4EE04ED150FE}" destId="{20618A40-CBA9-4681-B4AD-5BF4700E2871}" srcOrd="0" destOrd="0" presId="urn:microsoft.com/office/officeart/2018/2/layout/IconCircleList"/>
    <dgm:cxn modelId="{A191AFE7-C4CE-4287-9A15-D2F47CF3B971}" type="presParOf" srcId="{AB00CC19-0099-4688-A5E1-4EE04ED150FE}" destId="{A2CD1C35-E73D-49F8-8FE8-B94EE8B5E2C2}" srcOrd="1" destOrd="0" presId="urn:microsoft.com/office/officeart/2018/2/layout/IconCircleList"/>
    <dgm:cxn modelId="{EB84D299-4AF4-4BA8-BBF7-4D48A56A9C84}" type="presParOf" srcId="{AB00CC19-0099-4688-A5E1-4EE04ED150FE}" destId="{94E29A2C-1DD7-4766-91AE-C387AC726E3B}" srcOrd="2" destOrd="0" presId="urn:microsoft.com/office/officeart/2018/2/layout/IconCircleList"/>
    <dgm:cxn modelId="{59CD132C-F87A-40D0-9035-7A78398C2E2E}" type="presParOf" srcId="{AB00CC19-0099-4688-A5E1-4EE04ED150FE}" destId="{B1EBD03F-84EF-405B-9B25-DB20EFD6AAC9}" srcOrd="3" destOrd="0" presId="urn:microsoft.com/office/officeart/2018/2/layout/IconCircleList"/>
    <dgm:cxn modelId="{AA350D5A-E506-4D02-B6D5-F503BE081A93}" type="presParOf" srcId="{A540E6CB-4BFE-45B4-890D-EBF3E2313CF7}" destId="{1E83A3CD-15B1-437A-B3DF-F438B3BB809E}" srcOrd="1" destOrd="0" presId="urn:microsoft.com/office/officeart/2018/2/layout/IconCircleList"/>
    <dgm:cxn modelId="{EF6D9DC1-8CCC-4BED-ACC7-3C9BB0D4A37A}" type="presParOf" srcId="{A540E6CB-4BFE-45B4-890D-EBF3E2313CF7}" destId="{EBCE58FB-4BC5-4140-A7EE-5842EF161A3F}" srcOrd="2" destOrd="0" presId="urn:microsoft.com/office/officeart/2018/2/layout/IconCircleList"/>
    <dgm:cxn modelId="{5ED2D41F-B405-442F-9AF4-F47B091E0480}" type="presParOf" srcId="{EBCE58FB-4BC5-4140-A7EE-5842EF161A3F}" destId="{361F0A21-F96C-4C13-95CB-2788866D5A93}" srcOrd="0" destOrd="0" presId="urn:microsoft.com/office/officeart/2018/2/layout/IconCircleList"/>
    <dgm:cxn modelId="{A0E996CA-F099-4801-B971-E91A2FC7B175}" type="presParOf" srcId="{EBCE58FB-4BC5-4140-A7EE-5842EF161A3F}" destId="{DC181C8F-BAED-409A-A59D-3B69866049F1}" srcOrd="1" destOrd="0" presId="urn:microsoft.com/office/officeart/2018/2/layout/IconCircleList"/>
    <dgm:cxn modelId="{75F27FF7-E7C3-45F4-AA64-EB54FAC7A009}" type="presParOf" srcId="{EBCE58FB-4BC5-4140-A7EE-5842EF161A3F}" destId="{F05B836D-E128-4F48-91D7-D88DE753277E}" srcOrd="2" destOrd="0" presId="urn:microsoft.com/office/officeart/2018/2/layout/IconCircleList"/>
    <dgm:cxn modelId="{27CBE8F7-FFFC-4665-A872-70E2D8F4B5AC}" type="presParOf" srcId="{EBCE58FB-4BC5-4140-A7EE-5842EF161A3F}" destId="{CAACFBCB-5A3C-4DE5-92BE-4C1DBA09A788}" srcOrd="3" destOrd="0" presId="urn:microsoft.com/office/officeart/2018/2/layout/IconCircleList"/>
    <dgm:cxn modelId="{558E9AEC-B4B6-43A6-96BA-04E2CCC817E7}" type="presParOf" srcId="{A540E6CB-4BFE-45B4-890D-EBF3E2313CF7}" destId="{03B3DD30-EBF7-4299-A84B-A0354B2F02EE}" srcOrd="3" destOrd="0" presId="urn:microsoft.com/office/officeart/2018/2/layout/IconCircleList"/>
    <dgm:cxn modelId="{A8D0D826-F370-4CDB-BD11-F02883405D98}" type="presParOf" srcId="{A540E6CB-4BFE-45B4-890D-EBF3E2313CF7}" destId="{E348E542-3306-4028-8137-DB9A36B088C5}" srcOrd="4" destOrd="0" presId="urn:microsoft.com/office/officeart/2018/2/layout/IconCircleList"/>
    <dgm:cxn modelId="{2E275F09-31DB-4868-A2FD-4A473332D42D}" type="presParOf" srcId="{E348E542-3306-4028-8137-DB9A36B088C5}" destId="{91F33AD4-398B-4028-A625-E30C3BCD6E20}" srcOrd="0" destOrd="0" presId="urn:microsoft.com/office/officeart/2018/2/layout/IconCircleList"/>
    <dgm:cxn modelId="{45C1F925-085D-4539-9A38-7096085BAC43}" type="presParOf" srcId="{E348E542-3306-4028-8137-DB9A36B088C5}" destId="{A8D3AA89-10F4-4A78-BC8D-F534F625CD28}" srcOrd="1" destOrd="0" presId="urn:microsoft.com/office/officeart/2018/2/layout/IconCircleList"/>
    <dgm:cxn modelId="{F22F2CD8-D4D3-4B57-84DD-CAFA696F259B}" type="presParOf" srcId="{E348E542-3306-4028-8137-DB9A36B088C5}" destId="{272FCD2F-9961-48A7-921D-933D1E32C131}" srcOrd="2" destOrd="0" presId="urn:microsoft.com/office/officeart/2018/2/layout/IconCircleList"/>
    <dgm:cxn modelId="{A94C9DA3-7B15-4FA0-965B-3E2DAAACB19A}" type="presParOf" srcId="{E348E542-3306-4028-8137-DB9A36B088C5}" destId="{BF620695-C63C-40CC-B1B9-FDE26F7F5DCB}" srcOrd="3" destOrd="0" presId="urn:microsoft.com/office/officeart/2018/2/layout/IconCircleList"/>
    <dgm:cxn modelId="{43A9708D-94E2-49C1-B386-13736BCC0E0F}" type="presParOf" srcId="{A540E6CB-4BFE-45B4-890D-EBF3E2313CF7}" destId="{B2648926-4D1D-4F44-8583-7B2B3F5AEF6E}" srcOrd="5" destOrd="0" presId="urn:microsoft.com/office/officeart/2018/2/layout/IconCircleList"/>
    <dgm:cxn modelId="{9C594B03-7D93-49E9-8445-18945DBD6867}" type="presParOf" srcId="{A540E6CB-4BFE-45B4-890D-EBF3E2313CF7}" destId="{B1E15772-9931-4AC7-9087-E03824218BCB}" srcOrd="6" destOrd="0" presId="urn:microsoft.com/office/officeart/2018/2/layout/IconCircleList"/>
    <dgm:cxn modelId="{48E76063-F2B6-414E-BFF4-7A5D0B4BCF61}" type="presParOf" srcId="{B1E15772-9931-4AC7-9087-E03824218BCB}" destId="{40B01CBD-6819-4579-8937-F5F2F979E9BF}" srcOrd="0" destOrd="0" presId="urn:microsoft.com/office/officeart/2018/2/layout/IconCircleList"/>
    <dgm:cxn modelId="{735D7632-6772-4046-80AB-CD21918B8FB8}" type="presParOf" srcId="{B1E15772-9931-4AC7-9087-E03824218BCB}" destId="{64B93A64-C6BE-4F55-B38D-4D78B166E754}" srcOrd="1" destOrd="0" presId="urn:microsoft.com/office/officeart/2018/2/layout/IconCircleList"/>
    <dgm:cxn modelId="{AA26A7DB-A376-4387-9CFC-3D7F226D623B}" type="presParOf" srcId="{B1E15772-9931-4AC7-9087-E03824218BCB}" destId="{A57AFDF5-3CF1-47E9-B8F1-F121EEC9D860}" srcOrd="2" destOrd="0" presId="urn:microsoft.com/office/officeart/2018/2/layout/IconCircleList"/>
    <dgm:cxn modelId="{1E79E6E3-5ACD-4855-93A3-1C9C2A7342C5}" type="presParOf" srcId="{B1E15772-9931-4AC7-9087-E03824218BCB}" destId="{0961DE69-10D2-4DA8-A260-704A3E5C141A}" srcOrd="3" destOrd="0" presId="urn:microsoft.com/office/officeart/2018/2/layout/IconCircleList"/>
    <dgm:cxn modelId="{615C0C16-5A0A-4BCF-AEC8-95A9C5DF49E8}" type="presParOf" srcId="{A540E6CB-4BFE-45B4-890D-EBF3E2313CF7}" destId="{073CD109-C70E-4AA2-9675-214BF59A9358}" srcOrd="7" destOrd="0" presId="urn:microsoft.com/office/officeart/2018/2/layout/IconCircleList"/>
    <dgm:cxn modelId="{43150086-E50F-4BF7-895A-ABB54428F005}" type="presParOf" srcId="{A540E6CB-4BFE-45B4-890D-EBF3E2313CF7}" destId="{6547127C-2764-47F3-82F3-D863982254BD}" srcOrd="8" destOrd="0" presId="urn:microsoft.com/office/officeart/2018/2/layout/IconCircleList"/>
    <dgm:cxn modelId="{A3706E8A-61F2-42CD-BCB6-F073585CB29E}" type="presParOf" srcId="{6547127C-2764-47F3-82F3-D863982254BD}" destId="{21233649-53EF-4CFF-BDED-63CB2B49EC85}" srcOrd="0" destOrd="0" presId="urn:microsoft.com/office/officeart/2018/2/layout/IconCircleList"/>
    <dgm:cxn modelId="{0AE7F5C4-D617-4D57-AFB8-37B933B94646}" type="presParOf" srcId="{6547127C-2764-47F3-82F3-D863982254BD}" destId="{3B1B3B8E-B6FE-43B6-A4C1-4F07C808DCE6}" srcOrd="1" destOrd="0" presId="urn:microsoft.com/office/officeart/2018/2/layout/IconCircleList"/>
    <dgm:cxn modelId="{247C4929-12EE-4E4E-BF5A-14A169B39924}" type="presParOf" srcId="{6547127C-2764-47F3-82F3-D863982254BD}" destId="{CD33F6B8-C5A5-414D-9710-6050EB978514}" srcOrd="2" destOrd="0" presId="urn:microsoft.com/office/officeart/2018/2/layout/IconCircleList"/>
    <dgm:cxn modelId="{1D79AD1E-48DE-4B76-BF08-BDE3BC3118DF}" type="presParOf" srcId="{6547127C-2764-47F3-82F3-D863982254BD}" destId="{4DE4466F-3CD9-4802-B17E-8755FF17EF5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CC8939-52B8-4F94-BDB6-131A7E09B56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B717120-12D8-44C1-8FAC-1CA840D1071D}">
      <dgm:prSet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Organising: The</a:t>
          </a:r>
          <a:r>
            <a:rPr lang="en-GB" dirty="0"/>
            <a:t> process of </a:t>
          </a:r>
          <a:r>
            <a:rPr lang="en-GB" dirty="0">
              <a:latin typeface="Aptos Display" panose="020F0302020204030204"/>
            </a:rPr>
            <a:t>providing </a:t>
          </a:r>
          <a:r>
            <a:rPr lang="en-GB" dirty="0"/>
            <a:t>authority</a:t>
          </a:r>
          <a:r>
            <a:rPr lang="en-GB" dirty="0">
              <a:latin typeface="Aptos Display" panose="020F0302020204030204"/>
            </a:rPr>
            <a:t> setting different tasks and</a:t>
          </a:r>
          <a:r>
            <a:rPr lang="en-GB" dirty="0"/>
            <a:t> resources in a structured manner to achieve organizational goals. Division of work, work design, assigning duties and establishing reporting relationships are main duties in this phase.</a:t>
          </a:r>
          <a:endParaRPr lang="en-US" dirty="0"/>
        </a:p>
      </dgm:t>
    </dgm:pt>
    <dgm:pt modelId="{6547226A-5697-4A87-9B96-084EA1772268}" type="parTrans" cxnId="{2C684AF2-640F-4EAD-A730-6FE064DCB631}">
      <dgm:prSet/>
      <dgm:spPr/>
      <dgm:t>
        <a:bodyPr/>
        <a:lstStyle/>
        <a:p>
          <a:endParaRPr lang="en-US"/>
        </a:p>
      </dgm:t>
    </dgm:pt>
    <dgm:pt modelId="{A051C29C-433E-415C-9F9E-39CB59427FC6}" type="sibTrans" cxnId="{2C684AF2-640F-4EAD-A730-6FE064DCB631}">
      <dgm:prSet/>
      <dgm:spPr/>
      <dgm:t>
        <a:bodyPr/>
        <a:lstStyle/>
        <a:p>
          <a:endParaRPr lang="en-US"/>
        </a:p>
      </dgm:t>
    </dgm:pt>
    <dgm:pt modelId="{3C99C701-B4BF-4DF6-9A77-CB63175D6F69}">
      <dgm:prSet/>
      <dgm:spPr/>
      <dgm:t>
        <a:bodyPr/>
        <a:lstStyle/>
        <a:p>
          <a:r>
            <a:rPr lang="en-GB"/>
            <a:t>Resource allocation: Margin areas are </a:t>
          </a:r>
          <a:r>
            <a:rPr lang="en-GB">
              <a:latin typeface="Aptos Display" panose="020F0302020204030204"/>
            </a:rPr>
            <a:t>prioritised</a:t>
          </a:r>
          <a:r>
            <a:rPr lang="en-GB"/>
            <a:t> with specialist certified workers for example pharmacy and tech departments at Walmart </a:t>
          </a:r>
          <a:endParaRPr lang="en-US"/>
        </a:p>
      </dgm:t>
    </dgm:pt>
    <dgm:pt modelId="{BE429383-0854-48B2-A435-1804B3A0E896}" type="parTrans" cxnId="{965F1267-E7F1-496E-B07C-85100C1EB303}">
      <dgm:prSet/>
      <dgm:spPr/>
      <dgm:t>
        <a:bodyPr/>
        <a:lstStyle/>
        <a:p>
          <a:endParaRPr lang="en-US"/>
        </a:p>
      </dgm:t>
    </dgm:pt>
    <dgm:pt modelId="{EEEBA4D7-BCA3-43A4-BB14-5D9AEC019F60}" type="sibTrans" cxnId="{965F1267-E7F1-496E-B07C-85100C1EB303}">
      <dgm:prSet/>
      <dgm:spPr/>
      <dgm:t>
        <a:bodyPr/>
        <a:lstStyle/>
        <a:p>
          <a:endParaRPr lang="en-US"/>
        </a:p>
      </dgm:t>
    </dgm:pt>
    <dgm:pt modelId="{7C7CBF9C-B0A6-41FE-9F5F-8F9B6D66D546}">
      <dgm:prSet/>
      <dgm:spPr/>
      <dgm:t>
        <a:bodyPr/>
        <a:lstStyle/>
        <a:p>
          <a:r>
            <a:rPr lang="en-GB"/>
            <a:t>Defining roles: Organized with strict job description roles like forklifting and online shop assistant </a:t>
          </a:r>
          <a:endParaRPr lang="en-US"/>
        </a:p>
      </dgm:t>
    </dgm:pt>
    <dgm:pt modelId="{46A9D291-4B08-44E3-85DB-9BA3464D0D2D}" type="parTrans" cxnId="{EE55FA3D-F210-4EDD-895E-DAEEB54E5F58}">
      <dgm:prSet/>
      <dgm:spPr/>
      <dgm:t>
        <a:bodyPr/>
        <a:lstStyle/>
        <a:p>
          <a:endParaRPr lang="en-US"/>
        </a:p>
      </dgm:t>
    </dgm:pt>
    <dgm:pt modelId="{BD9838AC-9954-4477-9473-A681E5138EDA}" type="sibTrans" cxnId="{EE55FA3D-F210-4EDD-895E-DAEEB54E5F58}">
      <dgm:prSet/>
      <dgm:spPr/>
      <dgm:t>
        <a:bodyPr/>
        <a:lstStyle/>
        <a:p>
          <a:endParaRPr lang="en-US"/>
        </a:p>
      </dgm:t>
    </dgm:pt>
    <dgm:pt modelId="{D94AF97B-C100-4B2D-82BC-D30D77FF2675}">
      <dgm:prSet/>
      <dgm:spPr/>
      <dgm:t>
        <a:bodyPr/>
        <a:lstStyle/>
        <a:p>
          <a:r>
            <a:rPr lang="en-GB" dirty="0"/>
            <a:t>Commanding</a:t>
          </a:r>
          <a:r>
            <a:rPr lang="en-GB" dirty="0">
              <a:latin typeface="Aptos Display" panose="020F0302020204030204"/>
            </a:rPr>
            <a:t>:</a:t>
          </a:r>
          <a:r>
            <a:rPr lang="en-GB" dirty="0"/>
            <a:t> it refers to guiding, supervising, motivating, and leading employees to achieve organizational objectives. Instructions, persuasions, maintaining discipline, communications, team work, and job satisfaction are core duties in this phase. </a:t>
          </a:r>
          <a:endParaRPr lang="en-US" dirty="0"/>
        </a:p>
      </dgm:t>
    </dgm:pt>
    <dgm:pt modelId="{B4AD472F-46FC-4729-AD90-4D333B825469}" type="parTrans" cxnId="{1374F7D4-99A7-4D93-822F-8C0CE40224EB}">
      <dgm:prSet/>
      <dgm:spPr/>
      <dgm:t>
        <a:bodyPr/>
        <a:lstStyle/>
        <a:p>
          <a:endParaRPr lang="en-US"/>
        </a:p>
      </dgm:t>
    </dgm:pt>
    <dgm:pt modelId="{95637A4D-2854-4771-BEBD-847EA5350367}" type="sibTrans" cxnId="{1374F7D4-99A7-4D93-822F-8C0CE40224EB}">
      <dgm:prSet/>
      <dgm:spPr/>
      <dgm:t>
        <a:bodyPr/>
        <a:lstStyle/>
        <a:p>
          <a:endParaRPr lang="en-US"/>
        </a:p>
      </dgm:t>
    </dgm:pt>
    <dgm:pt modelId="{F7A03D4F-A215-4155-9C8F-9B65D41441B2}">
      <dgm:prSet/>
      <dgm:spPr/>
      <dgm:t>
        <a:bodyPr/>
        <a:lstStyle/>
        <a:p>
          <a:r>
            <a:rPr lang="en-GB" dirty="0"/>
            <a:t>Digital direction: managers use the </a:t>
          </a:r>
          <a:r>
            <a:rPr lang="en-GB" dirty="0" err="1"/>
            <a:t>me@walmart</a:t>
          </a:r>
          <a:r>
            <a:rPr lang="en-GB" dirty="0"/>
            <a:t> app to give employees tasks directly to there handheld device.</a:t>
          </a:r>
          <a:endParaRPr lang="en-US" dirty="0"/>
        </a:p>
      </dgm:t>
    </dgm:pt>
    <dgm:pt modelId="{0EFEA954-4444-49ED-ABA0-FCC40C0CC6D7}" type="parTrans" cxnId="{97C153A8-5255-432D-8C7B-4EFD58F78A65}">
      <dgm:prSet/>
      <dgm:spPr/>
      <dgm:t>
        <a:bodyPr/>
        <a:lstStyle/>
        <a:p>
          <a:endParaRPr lang="en-US"/>
        </a:p>
      </dgm:t>
    </dgm:pt>
    <dgm:pt modelId="{697DDB75-0D36-4008-9ACB-55428945A344}" type="sibTrans" cxnId="{97C153A8-5255-432D-8C7B-4EFD58F78A65}">
      <dgm:prSet/>
      <dgm:spPr/>
      <dgm:t>
        <a:bodyPr/>
        <a:lstStyle/>
        <a:p>
          <a:endParaRPr lang="en-US"/>
        </a:p>
      </dgm:t>
    </dgm:pt>
    <dgm:pt modelId="{D668C058-0D68-4115-B8D8-6FE59AE89B45}">
      <dgm:prSet/>
      <dgm:spPr/>
      <dgm:t>
        <a:bodyPr/>
        <a:lstStyle/>
        <a:p>
          <a:r>
            <a:rPr lang="en-GB"/>
            <a:t>Standard operating procedures: every task from how to stock a shelf or handle a return is documented</a:t>
          </a:r>
          <a:endParaRPr lang="en-US"/>
        </a:p>
      </dgm:t>
    </dgm:pt>
    <dgm:pt modelId="{8230D0E2-83B2-4284-BDC9-CBC97C2EFD26}" type="parTrans" cxnId="{B94DB270-731C-4B72-BE7B-5BB7A595E601}">
      <dgm:prSet/>
      <dgm:spPr/>
      <dgm:t>
        <a:bodyPr/>
        <a:lstStyle/>
        <a:p>
          <a:endParaRPr lang="en-US"/>
        </a:p>
      </dgm:t>
    </dgm:pt>
    <dgm:pt modelId="{D6D1BD08-D77A-4AF6-92E3-5F77D95356D5}" type="sibTrans" cxnId="{B94DB270-731C-4B72-BE7B-5BB7A595E601}">
      <dgm:prSet/>
      <dgm:spPr/>
      <dgm:t>
        <a:bodyPr/>
        <a:lstStyle/>
        <a:p>
          <a:endParaRPr lang="en-US"/>
        </a:p>
      </dgm:t>
    </dgm:pt>
    <dgm:pt modelId="{0987D4C5-A960-4FB3-B723-E8CE2A5341EE}" type="pres">
      <dgm:prSet presAssocID="{A3CC8939-52B8-4F94-BDB6-131A7E09B566}" presName="root" presStyleCnt="0">
        <dgm:presLayoutVars>
          <dgm:dir/>
          <dgm:resizeHandles val="exact"/>
        </dgm:presLayoutVars>
      </dgm:prSet>
      <dgm:spPr/>
    </dgm:pt>
    <dgm:pt modelId="{16129A2D-6362-4A88-BD0C-815D48F681BA}" type="pres">
      <dgm:prSet presAssocID="{A3CC8939-52B8-4F94-BDB6-131A7E09B566}" presName="container" presStyleCnt="0">
        <dgm:presLayoutVars>
          <dgm:dir/>
          <dgm:resizeHandles val="exact"/>
        </dgm:presLayoutVars>
      </dgm:prSet>
      <dgm:spPr/>
    </dgm:pt>
    <dgm:pt modelId="{762152DA-F214-4C1C-99A8-F2465678F379}" type="pres">
      <dgm:prSet presAssocID="{EB717120-12D8-44C1-8FAC-1CA840D1071D}" presName="compNode" presStyleCnt="0"/>
      <dgm:spPr/>
    </dgm:pt>
    <dgm:pt modelId="{0E4B481D-2465-4B3C-9B0B-CA60BA71C699}" type="pres">
      <dgm:prSet presAssocID="{EB717120-12D8-44C1-8FAC-1CA840D1071D}" presName="iconBgRect" presStyleLbl="bgShp" presStyleIdx="0" presStyleCnt="6"/>
      <dgm:spPr/>
    </dgm:pt>
    <dgm:pt modelId="{9AB44569-68C6-4E50-86E6-527750577F69}" type="pres">
      <dgm:prSet presAssocID="{EB717120-12D8-44C1-8FAC-1CA840D1071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F5C1A80-9291-4B7C-9EC9-01B0FDB22012}" type="pres">
      <dgm:prSet presAssocID="{EB717120-12D8-44C1-8FAC-1CA840D1071D}" presName="spaceRect" presStyleCnt="0"/>
      <dgm:spPr/>
    </dgm:pt>
    <dgm:pt modelId="{4A1166F4-8398-489F-AD20-33DAA4DA0CBF}" type="pres">
      <dgm:prSet presAssocID="{EB717120-12D8-44C1-8FAC-1CA840D1071D}" presName="textRect" presStyleLbl="revTx" presStyleIdx="0" presStyleCnt="6">
        <dgm:presLayoutVars>
          <dgm:chMax val="1"/>
          <dgm:chPref val="1"/>
        </dgm:presLayoutVars>
      </dgm:prSet>
      <dgm:spPr/>
    </dgm:pt>
    <dgm:pt modelId="{2C372912-A9F7-4E75-8E26-2B6095716EE2}" type="pres">
      <dgm:prSet presAssocID="{A051C29C-433E-415C-9F9E-39CB59427FC6}" presName="sibTrans" presStyleLbl="sibTrans2D1" presStyleIdx="0" presStyleCnt="0"/>
      <dgm:spPr/>
    </dgm:pt>
    <dgm:pt modelId="{1F9F1091-65F0-4837-9D4F-EAEC9D536695}" type="pres">
      <dgm:prSet presAssocID="{3C99C701-B4BF-4DF6-9A77-CB63175D6F69}" presName="compNode" presStyleCnt="0"/>
      <dgm:spPr/>
    </dgm:pt>
    <dgm:pt modelId="{B56762F7-DE1D-4FAC-97E3-E9BE46D076FE}" type="pres">
      <dgm:prSet presAssocID="{3C99C701-B4BF-4DF6-9A77-CB63175D6F69}" presName="iconBgRect" presStyleLbl="bgShp" presStyleIdx="1" presStyleCnt="6"/>
      <dgm:spPr/>
    </dgm:pt>
    <dgm:pt modelId="{CCF94493-20B2-4EEE-AE8B-BDED47910F72}" type="pres">
      <dgm:prSet presAssocID="{3C99C701-B4BF-4DF6-9A77-CB63175D6F6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6A24F5B-5A99-4D37-8001-934074DA47D7}" type="pres">
      <dgm:prSet presAssocID="{3C99C701-B4BF-4DF6-9A77-CB63175D6F69}" presName="spaceRect" presStyleCnt="0"/>
      <dgm:spPr/>
    </dgm:pt>
    <dgm:pt modelId="{07C50DAA-10C2-4541-A815-76F79B9CED72}" type="pres">
      <dgm:prSet presAssocID="{3C99C701-B4BF-4DF6-9A77-CB63175D6F69}" presName="textRect" presStyleLbl="revTx" presStyleIdx="1" presStyleCnt="6">
        <dgm:presLayoutVars>
          <dgm:chMax val="1"/>
          <dgm:chPref val="1"/>
        </dgm:presLayoutVars>
      </dgm:prSet>
      <dgm:spPr/>
    </dgm:pt>
    <dgm:pt modelId="{D2CBFF82-A34D-4B09-890F-8C83160093B8}" type="pres">
      <dgm:prSet presAssocID="{EEEBA4D7-BCA3-43A4-BB14-5D9AEC019F60}" presName="sibTrans" presStyleLbl="sibTrans2D1" presStyleIdx="0" presStyleCnt="0"/>
      <dgm:spPr/>
    </dgm:pt>
    <dgm:pt modelId="{68C19D79-796A-4D1D-B1B5-A995AB36488E}" type="pres">
      <dgm:prSet presAssocID="{7C7CBF9C-B0A6-41FE-9F5F-8F9B6D66D546}" presName="compNode" presStyleCnt="0"/>
      <dgm:spPr/>
    </dgm:pt>
    <dgm:pt modelId="{A5E98207-62F3-4171-82EE-4C1EC09206A7}" type="pres">
      <dgm:prSet presAssocID="{7C7CBF9C-B0A6-41FE-9F5F-8F9B6D66D546}" presName="iconBgRect" presStyleLbl="bgShp" presStyleIdx="2" presStyleCnt="6"/>
      <dgm:spPr/>
    </dgm:pt>
    <dgm:pt modelId="{D9F0F467-E95F-484B-89F1-1EF5B3C3E720}" type="pres">
      <dgm:prSet presAssocID="{7C7CBF9C-B0A6-41FE-9F5F-8F9B6D66D54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0C1744A-4CA7-4B0C-8A22-46260CDFB577}" type="pres">
      <dgm:prSet presAssocID="{7C7CBF9C-B0A6-41FE-9F5F-8F9B6D66D546}" presName="spaceRect" presStyleCnt="0"/>
      <dgm:spPr/>
    </dgm:pt>
    <dgm:pt modelId="{2ABD5B88-6D19-4BA1-AC48-95F2CBBE33EA}" type="pres">
      <dgm:prSet presAssocID="{7C7CBF9C-B0A6-41FE-9F5F-8F9B6D66D546}" presName="textRect" presStyleLbl="revTx" presStyleIdx="2" presStyleCnt="6">
        <dgm:presLayoutVars>
          <dgm:chMax val="1"/>
          <dgm:chPref val="1"/>
        </dgm:presLayoutVars>
      </dgm:prSet>
      <dgm:spPr/>
    </dgm:pt>
    <dgm:pt modelId="{A319C7A2-5C0F-41BC-A166-AD33284E5BDA}" type="pres">
      <dgm:prSet presAssocID="{BD9838AC-9954-4477-9473-A681E5138EDA}" presName="sibTrans" presStyleLbl="sibTrans2D1" presStyleIdx="0" presStyleCnt="0"/>
      <dgm:spPr/>
    </dgm:pt>
    <dgm:pt modelId="{162BE3BD-EBED-4754-9C83-442153F84347}" type="pres">
      <dgm:prSet presAssocID="{D94AF97B-C100-4B2D-82BC-D30D77FF2675}" presName="compNode" presStyleCnt="0"/>
      <dgm:spPr/>
    </dgm:pt>
    <dgm:pt modelId="{516CB5B4-0048-488C-BEDC-92C8C94C15BE}" type="pres">
      <dgm:prSet presAssocID="{D94AF97B-C100-4B2D-82BC-D30D77FF2675}" presName="iconBgRect" presStyleLbl="bgShp" presStyleIdx="3" presStyleCnt="6"/>
      <dgm:spPr/>
    </dgm:pt>
    <dgm:pt modelId="{08064DE0-C263-4C1B-B793-BF61906E0EA7}" type="pres">
      <dgm:prSet presAssocID="{D94AF97B-C100-4B2D-82BC-D30D77FF267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34BF770-8E53-4515-918C-3276E45438AE}" type="pres">
      <dgm:prSet presAssocID="{D94AF97B-C100-4B2D-82BC-D30D77FF2675}" presName="spaceRect" presStyleCnt="0"/>
      <dgm:spPr/>
    </dgm:pt>
    <dgm:pt modelId="{A78774C6-7332-4DE6-8620-DFADC695CDF4}" type="pres">
      <dgm:prSet presAssocID="{D94AF97B-C100-4B2D-82BC-D30D77FF2675}" presName="textRect" presStyleLbl="revTx" presStyleIdx="3" presStyleCnt="6">
        <dgm:presLayoutVars>
          <dgm:chMax val="1"/>
          <dgm:chPref val="1"/>
        </dgm:presLayoutVars>
      </dgm:prSet>
      <dgm:spPr/>
    </dgm:pt>
    <dgm:pt modelId="{32C2D208-6B8E-477A-95DA-865115ABDEC6}" type="pres">
      <dgm:prSet presAssocID="{95637A4D-2854-4771-BEBD-847EA5350367}" presName="sibTrans" presStyleLbl="sibTrans2D1" presStyleIdx="0" presStyleCnt="0"/>
      <dgm:spPr/>
    </dgm:pt>
    <dgm:pt modelId="{34526B47-4636-40E7-BA61-CBFABDA23651}" type="pres">
      <dgm:prSet presAssocID="{F7A03D4F-A215-4155-9C8F-9B65D41441B2}" presName="compNode" presStyleCnt="0"/>
      <dgm:spPr/>
    </dgm:pt>
    <dgm:pt modelId="{7647950D-679B-43D9-9520-5718366634E9}" type="pres">
      <dgm:prSet presAssocID="{F7A03D4F-A215-4155-9C8F-9B65D41441B2}" presName="iconBgRect" presStyleLbl="bgShp" presStyleIdx="4" presStyleCnt="6"/>
      <dgm:spPr/>
    </dgm:pt>
    <dgm:pt modelId="{CB746D1C-D342-4269-A5C5-7CDCBA675FEF}" type="pres">
      <dgm:prSet presAssocID="{F7A03D4F-A215-4155-9C8F-9B65D41441B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F185B89E-FDB0-4BF7-811D-EC66DB452BE9}" type="pres">
      <dgm:prSet presAssocID="{F7A03D4F-A215-4155-9C8F-9B65D41441B2}" presName="spaceRect" presStyleCnt="0"/>
      <dgm:spPr/>
    </dgm:pt>
    <dgm:pt modelId="{F059DA14-5FF6-4ED1-9C22-00F68574E552}" type="pres">
      <dgm:prSet presAssocID="{F7A03D4F-A215-4155-9C8F-9B65D41441B2}" presName="textRect" presStyleLbl="revTx" presStyleIdx="4" presStyleCnt="6">
        <dgm:presLayoutVars>
          <dgm:chMax val="1"/>
          <dgm:chPref val="1"/>
        </dgm:presLayoutVars>
      </dgm:prSet>
      <dgm:spPr/>
    </dgm:pt>
    <dgm:pt modelId="{4A698943-BB83-451D-AD6B-48926D15817C}" type="pres">
      <dgm:prSet presAssocID="{697DDB75-0D36-4008-9ACB-55428945A344}" presName="sibTrans" presStyleLbl="sibTrans2D1" presStyleIdx="0" presStyleCnt="0"/>
      <dgm:spPr/>
    </dgm:pt>
    <dgm:pt modelId="{FA1BB378-4A7A-42AC-9C31-731312B01A4F}" type="pres">
      <dgm:prSet presAssocID="{D668C058-0D68-4115-B8D8-6FE59AE89B45}" presName="compNode" presStyleCnt="0"/>
      <dgm:spPr/>
    </dgm:pt>
    <dgm:pt modelId="{16316301-A810-450C-B3BE-58C41ABA6BCA}" type="pres">
      <dgm:prSet presAssocID="{D668C058-0D68-4115-B8D8-6FE59AE89B45}" presName="iconBgRect" presStyleLbl="bgShp" presStyleIdx="5" presStyleCnt="6"/>
      <dgm:spPr/>
    </dgm:pt>
    <dgm:pt modelId="{EE37E107-0B11-41D8-AEE1-F2A3AB365F15}" type="pres">
      <dgm:prSet presAssocID="{D668C058-0D68-4115-B8D8-6FE59AE89B4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EDA56503-C056-4563-894F-B71ECA3D7CC8}" type="pres">
      <dgm:prSet presAssocID="{D668C058-0D68-4115-B8D8-6FE59AE89B45}" presName="spaceRect" presStyleCnt="0"/>
      <dgm:spPr/>
    </dgm:pt>
    <dgm:pt modelId="{28706702-E022-424D-ADB7-D7C24F95517E}" type="pres">
      <dgm:prSet presAssocID="{D668C058-0D68-4115-B8D8-6FE59AE89B4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6344F0C-237E-4FC0-B945-2A7EFD102E6A}" type="presOf" srcId="{7C7CBF9C-B0A6-41FE-9F5F-8F9B6D66D546}" destId="{2ABD5B88-6D19-4BA1-AC48-95F2CBBE33EA}" srcOrd="0" destOrd="0" presId="urn:microsoft.com/office/officeart/2018/2/layout/IconCircleList"/>
    <dgm:cxn modelId="{76CDB00F-AD70-4BAF-B5CE-D5A7DD409EA0}" type="presOf" srcId="{A051C29C-433E-415C-9F9E-39CB59427FC6}" destId="{2C372912-A9F7-4E75-8E26-2B6095716EE2}" srcOrd="0" destOrd="0" presId="urn:microsoft.com/office/officeart/2018/2/layout/IconCircleList"/>
    <dgm:cxn modelId="{6ED1F932-D86D-479F-B03B-550104CA7CF9}" type="presOf" srcId="{95637A4D-2854-4771-BEBD-847EA5350367}" destId="{32C2D208-6B8E-477A-95DA-865115ABDEC6}" srcOrd="0" destOrd="0" presId="urn:microsoft.com/office/officeart/2018/2/layout/IconCircleList"/>
    <dgm:cxn modelId="{EE55FA3D-F210-4EDD-895E-DAEEB54E5F58}" srcId="{A3CC8939-52B8-4F94-BDB6-131A7E09B566}" destId="{7C7CBF9C-B0A6-41FE-9F5F-8F9B6D66D546}" srcOrd="2" destOrd="0" parTransId="{46A9D291-4B08-44E3-85DB-9BA3464D0D2D}" sibTransId="{BD9838AC-9954-4477-9473-A681E5138EDA}"/>
    <dgm:cxn modelId="{6579EC5C-039D-4D6F-94EE-14EB4A96A77D}" type="presOf" srcId="{BD9838AC-9954-4477-9473-A681E5138EDA}" destId="{A319C7A2-5C0F-41BC-A166-AD33284E5BDA}" srcOrd="0" destOrd="0" presId="urn:microsoft.com/office/officeart/2018/2/layout/IconCircleList"/>
    <dgm:cxn modelId="{965F1267-E7F1-496E-B07C-85100C1EB303}" srcId="{A3CC8939-52B8-4F94-BDB6-131A7E09B566}" destId="{3C99C701-B4BF-4DF6-9A77-CB63175D6F69}" srcOrd="1" destOrd="0" parTransId="{BE429383-0854-48B2-A435-1804B3A0E896}" sibTransId="{EEEBA4D7-BCA3-43A4-BB14-5D9AEC019F60}"/>
    <dgm:cxn modelId="{29183669-F057-4065-8459-6DA57733C68C}" type="presOf" srcId="{EEEBA4D7-BCA3-43A4-BB14-5D9AEC019F60}" destId="{D2CBFF82-A34D-4B09-890F-8C83160093B8}" srcOrd="0" destOrd="0" presId="urn:microsoft.com/office/officeart/2018/2/layout/IconCircleList"/>
    <dgm:cxn modelId="{B94DB270-731C-4B72-BE7B-5BB7A595E601}" srcId="{A3CC8939-52B8-4F94-BDB6-131A7E09B566}" destId="{D668C058-0D68-4115-B8D8-6FE59AE89B45}" srcOrd="5" destOrd="0" parTransId="{8230D0E2-83B2-4284-BDC9-CBC97C2EFD26}" sibTransId="{D6D1BD08-D77A-4AF6-92E3-5F77D95356D5}"/>
    <dgm:cxn modelId="{4C3D3277-7276-4FF6-9E1F-D40BE8E556DC}" type="presOf" srcId="{A3CC8939-52B8-4F94-BDB6-131A7E09B566}" destId="{0987D4C5-A960-4FB3-B723-E8CE2A5341EE}" srcOrd="0" destOrd="0" presId="urn:microsoft.com/office/officeart/2018/2/layout/IconCircleList"/>
    <dgm:cxn modelId="{CB9C7986-A6CE-4BAF-84C6-F1D968A6B626}" type="presOf" srcId="{F7A03D4F-A215-4155-9C8F-9B65D41441B2}" destId="{F059DA14-5FF6-4ED1-9C22-00F68574E552}" srcOrd="0" destOrd="0" presId="urn:microsoft.com/office/officeart/2018/2/layout/IconCircleList"/>
    <dgm:cxn modelId="{6F38A3A0-8837-4253-9B66-EFE9C03181A7}" type="presOf" srcId="{EB717120-12D8-44C1-8FAC-1CA840D1071D}" destId="{4A1166F4-8398-489F-AD20-33DAA4DA0CBF}" srcOrd="0" destOrd="0" presId="urn:microsoft.com/office/officeart/2018/2/layout/IconCircleList"/>
    <dgm:cxn modelId="{97C153A8-5255-432D-8C7B-4EFD58F78A65}" srcId="{A3CC8939-52B8-4F94-BDB6-131A7E09B566}" destId="{F7A03D4F-A215-4155-9C8F-9B65D41441B2}" srcOrd="4" destOrd="0" parTransId="{0EFEA954-4444-49ED-ABA0-FCC40C0CC6D7}" sibTransId="{697DDB75-0D36-4008-9ACB-55428945A344}"/>
    <dgm:cxn modelId="{D1C354B4-BE1A-428D-8A32-5671150DEB7D}" type="presOf" srcId="{3C99C701-B4BF-4DF6-9A77-CB63175D6F69}" destId="{07C50DAA-10C2-4541-A815-76F79B9CED72}" srcOrd="0" destOrd="0" presId="urn:microsoft.com/office/officeart/2018/2/layout/IconCircleList"/>
    <dgm:cxn modelId="{1374F7D4-99A7-4D93-822F-8C0CE40224EB}" srcId="{A3CC8939-52B8-4F94-BDB6-131A7E09B566}" destId="{D94AF97B-C100-4B2D-82BC-D30D77FF2675}" srcOrd="3" destOrd="0" parTransId="{B4AD472F-46FC-4729-AD90-4D333B825469}" sibTransId="{95637A4D-2854-4771-BEBD-847EA5350367}"/>
    <dgm:cxn modelId="{2C684AF2-640F-4EAD-A730-6FE064DCB631}" srcId="{A3CC8939-52B8-4F94-BDB6-131A7E09B566}" destId="{EB717120-12D8-44C1-8FAC-1CA840D1071D}" srcOrd="0" destOrd="0" parTransId="{6547226A-5697-4A87-9B96-084EA1772268}" sibTransId="{A051C29C-433E-415C-9F9E-39CB59427FC6}"/>
    <dgm:cxn modelId="{1489B2F6-CA29-42C0-A251-07840AB002F2}" type="presOf" srcId="{D668C058-0D68-4115-B8D8-6FE59AE89B45}" destId="{28706702-E022-424D-ADB7-D7C24F95517E}" srcOrd="0" destOrd="0" presId="urn:microsoft.com/office/officeart/2018/2/layout/IconCircleList"/>
    <dgm:cxn modelId="{24F012F7-BAC9-432D-BA66-6F91975D0C99}" type="presOf" srcId="{697DDB75-0D36-4008-9ACB-55428945A344}" destId="{4A698943-BB83-451D-AD6B-48926D15817C}" srcOrd="0" destOrd="0" presId="urn:microsoft.com/office/officeart/2018/2/layout/IconCircleList"/>
    <dgm:cxn modelId="{1F104FFE-4C92-440B-8BEC-8064F147A566}" type="presOf" srcId="{D94AF97B-C100-4B2D-82BC-D30D77FF2675}" destId="{A78774C6-7332-4DE6-8620-DFADC695CDF4}" srcOrd="0" destOrd="0" presId="urn:microsoft.com/office/officeart/2018/2/layout/IconCircleList"/>
    <dgm:cxn modelId="{F60D1E8D-B9CC-4FCF-9BE8-63C3F3C51CD1}" type="presParOf" srcId="{0987D4C5-A960-4FB3-B723-E8CE2A5341EE}" destId="{16129A2D-6362-4A88-BD0C-815D48F681BA}" srcOrd="0" destOrd="0" presId="urn:microsoft.com/office/officeart/2018/2/layout/IconCircleList"/>
    <dgm:cxn modelId="{2011B3F3-22B7-4720-A266-1C6211BD6E84}" type="presParOf" srcId="{16129A2D-6362-4A88-BD0C-815D48F681BA}" destId="{762152DA-F214-4C1C-99A8-F2465678F379}" srcOrd="0" destOrd="0" presId="urn:microsoft.com/office/officeart/2018/2/layout/IconCircleList"/>
    <dgm:cxn modelId="{C82D2020-467E-424F-A7BA-4ACBA994382F}" type="presParOf" srcId="{762152DA-F214-4C1C-99A8-F2465678F379}" destId="{0E4B481D-2465-4B3C-9B0B-CA60BA71C699}" srcOrd="0" destOrd="0" presId="urn:microsoft.com/office/officeart/2018/2/layout/IconCircleList"/>
    <dgm:cxn modelId="{B2F66C19-631F-4709-82BF-341BDA8DB393}" type="presParOf" srcId="{762152DA-F214-4C1C-99A8-F2465678F379}" destId="{9AB44569-68C6-4E50-86E6-527750577F69}" srcOrd="1" destOrd="0" presId="urn:microsoft.com/office/officeart/2018/2/layout/IconCircleList"/>
    <dgm:cxn modelId="{AF84234B-00A1-4EDD-88E3-CF000674FDBD}" type="presParOf" srcId="{762152DA-F214-4C1C-99A8-F2465678F379}" destId="{FF5C1A80-9291-4B7C-9EC9-01B0FDB22012}" srcOrd="2" destOrd="0" presId="urn:microsoft.com/office/officeart/2018/2/layout/IconCircleList"/>
    <dgm:cxn modelId="{AD91159C-B5FF-4349-A653-35EC7B5157C3}" type="presParOf" srcId="{762152DA-F214-4C1C-99A8-F2465678F379}" destId="{4A1166F4-8398-489F-AD20-33DAA4DA0CBF}" srcOrd="3" destOrd="0" presId="urn:microsoft.com/office/officeart/2018/2/layout/IconCircleList"/>
    <dgm:cxn modelId="{798C9B68-0F57-477C-9723-AE2BBCF6FBF5}" type="presParOf" srcId="{16129A2D-6362-4A88-BD0C-815D48F681BA}" destId="{2C372912-A9F7-4E75-8E26-2B6095716EE2}" srcOrd="1" destOrd="0" presId="urn:microsoft.com/office/officeart/2018/2/layout/IconCircleList"/>
    <dgm:cxn modelId="{B14B3F45-55E9-4B8C-9B1B-DE080D0E88AD}" type="presParOf" srcId="{16129A2D-6362-4A88-BD0C-815D48F681BA}" destId="{1F9F1091-65F0-4837-9D4F-EAEC9D536695}" srcOrd="2" destOrd="0" presId="urn:microsoft.com/office/officeart/2018/2/layout/IconCircleList"/>
    <dgm:cxn modelId="{AC99CBFA-6750-4702-8743-CB162E9034CE}" type="presParOf" srcId="{1F9F1091-65F0-4837-9D4F-EAEC9D536695}" destId="{B56762F7-DE1D-4FAC-97E3-E9BE46D076FE}" srcOrd="0" destOrd="0" presId="urn:microsoft.com/office/officeart/2018/2/layout/IconCircleList"/>
    <dgm:cxn modelId="{468E360D-B708-44FA-B306-0DD33764903E}" type="presParOf" srcId="{1F9F1091-65F0-4837-9D4F-EAEC9D536695}" destId="{CCF94493-20B2-4EEE-AE8B-BDED47910F72}" srcOrd="1" destOrd="0" presId="urn:microsoft.com/office/officeart/2018/2/layout/IconCircleList"/>
    <dgm:cxn modelId="{46B1E3BE-C3E1-4900-B6CD-27B6FAA4EA0D}" type="presParOf" srcId="{1F9F1091-65F0-4837-9D4F-EAEC9D536695}" destId="{66A24F5B-5A99-4D37-8001-934074DA47D7}" srcOrd="2" destOrd="0" presId="urn:microsoft.com/office/officeart/2018/2/layout/IconCircleList"/>
    <dgm:cxn modelId="{789E3F1C-8ADE-4032-9758-BE297E94E271}" type="presParOf" srcId="{1F9F1091-65F0-4837-9D4F-EAEC9D536695}" destId="{07C50DAA-10C2-4541-A815-76F79B9CED72}" srcOrd="3" destOrd="0" presId="urn:microsoft.com/office/officeart/2018/2/layout/IconCircleList"/>
    <dgm:cxn modelId="{3EDE5812-0ACA-4239-8E09-3F577AD27469}" type="presParOf" srcId="{16129A2D-6362-4A88-BD0C-815D48F681BA}" destId="{D2CBFF82-A34D-4B09-890F-8C83160093B8}" srcOrd="3" destOrd="0" presId="urn:microsoft.com/office/officeart/2018/2/layout/IconCircleList"/>
    <dgm:cxn modelId="{37ADF632-B6D5-42E1-AFC1-ED493C733C3B}" type="presParOf" srcId="{16129A2D-6362-4A88-BD0C-815D48F681BA}" destId="{68C19D79-796A-4D1D-B1B5-A995AB36488E}" srcOrd="4" destOrd="0" presId="urn:microsoft.com/office/officeart/2018/2/layout/IconCircleList"/>
    <dgm:cxn modelId="{ECCCB235-2502-4508-A937-C2B4DCD6846D}" type="presParOf" srcId="{68C19D79-796A-4D1D-B1B5-A995AB36488E}" destId="{A5E98207-62F3-4171-82EE-4C1EC09206A7}" srcOrd="0" destOrd="0" presId="urn:microsoft.com/office/officeart/2018/2/layout/IconCircleList"/>
    <dgm:cxn modelId="{56BB4A2B-F1A8-4430-8B54-35A3F740BBB5}" type="presParOf" srcId="{68C19D79-796A-4D1D-B1B5-A995AB36488E}" destId="{D9F0F467-E95F-484B-89F1-1EF5B3C3E720}" srcOrd="1" destOrd="0" presId="urn:microsoft.com/office/officeart/2018/2/layout/IconCircleList"/>
    <dgm:cxn modelId="{DFECE7F0-2695-41B9-907C-70BC351349B2}" type="presParOf" srcId="{68C19D79-796A-4D1D-B1B5-A995AB36488E}" destId="{80C1744A-4CA7-4B0C-8A22-46260CDFB577}" srcOrd="2" destOrd="0" presId="urn:microsoft.com/office/officeart/2018/2/layout/IconCircleList"/>
    <dgm:cxn modelId="{AF8FAE14-F60B-41E6-9CEB-1050A8708063}" type="presParOf" srcId="{68C19D79-796A-4D1D-B1B5-A995AB36488E}" destId="{2ABD5B88-6D19-4BA1-AC48-95F2CBBE33EA}" srcOrd="3" destOrd="0" presId="urn:microsoft.com/office/officeart/2018/2/layout/IconCircleList"/>
    <dgm:cxn modelId="{CD02FE93-CB25-4159-B23E-4A727AEF7CA8}" type="presParOf" srcId="{16129A2D-6362-4A88-BD0C-815D48F681BA}" destId="{A319C7A2-5C0F-41BC-A166-AD33284E5BDA}" srcOrd="5" destOrd="0" presId="urn:microsoft.com/office/officeart/2018/2/layout/IconCircleList"/>
    <dgm:cxn modelId="{6D0B63C6-23AB-4E94-8827-16EA4FF00D2C}" type="presParOf" srcId="{16129A2D-6362-4A88-BD0C-815D48F681BA}" destId="{162BE3BD-EBED-4754-9C83-442153F84347}" srcOrd="6" destOrd="0" presId="urn:microsoft.com/office/officeart/2018/2/layout/IconCircleList"/>
    <dgm:cxn modelId="{B504ADAB-7424-48A5-B968-09562BAA932A}" type="presParOf" srcId="{162BE3BD-EBED-4754-9C83-442153F84347}" destId="{516CB5B4-0048-488C-BEDC-92C8C94C15BE}" srcOrd="0" destOrd="0" presId="urn:microsoft.com/office/officeart/2018/2/layout/IconCircleList"/>
    <dgm:cxn modelId="{DC91704A-942E-4A05-853E-58F07322C791}" type="presParOf" srcId="{162BE3BD-EBED-4754-9C83-442153F84347}" destId="{08064DE0-C263-4C1B-B793-BF61906E0EA7}" srcOrd="1" destOrd="0" presId="urn:microsoft.com/office/officeart/2018/2/layout/IconCircleList"/>
    <dgm:cxn modelId="{8776087E-BBD8-471B-B64D-814302892A6F}" type="presParOf" srcId="{162BE3BD-EBED-4754-9C83-442153F84347}" destId="{834BF770-8E53-4515-918C-3276E45438AE}" srcOrd="2" destOrd="0" presId="urn:microsoft.com/office/officeart/2018/2/layout/IconCircleList"/>
    <dgm:cxn modelId="{65FA7C92-FC15-474E-A708-5097D26170AF}" type="presParOf" srcId="{162BE3BD-EBED-4754-9C83-442153F84347}" destId="{A78774C6-7332-4DE6-8620-DFADC695CDF4}" srcOrd="3" destOrd="0" presId="urn:microsoft.com/office/officeart/2018/2/layout/IconCircleList"/>
    <dgm:cxn modelId="{081B5BD6-E374-4DC1-AD79-1F127EF8282F}" type="presParOf" srcId="{16129A2D-6362-4A88-BD0C-815D48F681BA}" destId="{32C2D208-6B8E-477A-95DA-865115ABDEC6}" srcOrd="7" destOrd="0" presId="urn:microsoft.com/office/officeart/2018/2/layout/IconCircleList"/>
    <dgm:cxn modelId="{F73952C1-7427-4988-8AC7-1257ADB038DB}" type="presParOf" srcId="{16129A2D-6362-4A88-BD0C-815D48F681BA}" destId="{34526B47-4636-40E7-BA61-CBFABDA23651}" srcOrd="8" destOrd="0" presId="urn:microsoft.com/office/officeart/2018/2/layout/IconCircleList"/>
    <dgm:cxn modelId="{5F1C5C4F-40D5-477E-AE8B-1832CCC0B32A}" type="presParOf" srcId="{34526B47-4636-40E7-BA61-CBFABDA23651}" destId="{7647950D-679B-43D9-9520-5718366634E9}" srcOrd="0" destOrd="0" presId="urn:microsoft.com/office/officeart/2018/2/layout/IconCircleList"/>
    <dgm:cxn modelId="{2ED14CE8-34AF-45C7-A8DC-E214526BB3FC}" type="presParOf" srcId="{34526B47-4636-40E7-BA61-CBFABDA23651}" destId="{CB746D1C-D342-4269-A5C5-7CDCBA675FEF}" srcOrd="1" destOrd="0" presId="urn:microsoft.com/office/officeart/2018/2/layout/IconCircleList"/>
    <dgm:cxn modelId="{731C8BA9-DF55-43C8-BCD8-76E779D7411C}" type="presParOf" srcId="{34526B47-4636-40E7-BA61-CBFABDA23651}" destId="{F185B89E-FDB0-4BF7-811D-EC66DB452BE9}" srcOrd="2" destOrd="0" presId="urn:microsoft.com/office/officeart/2018/2/layout/IconCircleList"/>
    <dgm:cxn modelId="{C9AEBE55-B7A2-426C-A3CE-EF06CEA6CB8B}" type="presParOf" srcId="{34526B47-4636-40E7-BA61-CBFABDA23651}" destId="{F059DA14-5FF6-4ED1-9C22-00F68574E552}" srcOrd="3" destOrd="0" presId="urn:microsoft.com/office/officeart/2018/2/layout/IconCircleList"/>
    <dgm:cxn modelId="{D482DEFD-C10A-4628-BAF2-15F704A6EB27}" type="presParOf" srcId="{16129A2D-6362-4A88-BD0C-815D48F681BA}" destId="{4A698943-BB83-451D-AD6B-48926D15817C}" srcOrd="9" destOrd="0" presId="urn:microsoft.com/office/officeart/2018/2/layout/IconCircleList"/>
    <dgm:cxn modelId="{9FA00A28-EB98-4726-B52E-C8D062A3DC43}" type="presParOf" srcId="{16129A2D-6362-4A88-BD0C-815D48F681BA}" destId="{FA1BB378-4A7A-42AC-9C31-731312B01A4F}" srcOrd="10" destOrd="0" presId="urn:microsoft.com/office/officeart/2018/2/layout/IconCircleList"/>
    <dgm:cxn modelId="{21A98818-3A8F-4F7A-9D2C-94B398EF773D}" type="presParOf" srcId="{FA1BB378-4A7A-42AC-9C31-731312B01A4F}" destId="{16316301-A810-450C-B3BE-58C41ABA6BCA}" srcOrd="0" destOrd="0" presId="urn:microsoft.com/office/officeart/2018/2/layout/IconCircleList"/>
    <dgm:cxn modelId="{6EF2405D-730B-4951-B683-186761DA4718}" type="presParOf" srcId="{FA1BB378-4A7A-42AC-9C31-731312B01A4F}" destId="{EE37E107-0B11-41D8-AEE1-F2A3AB365F15}" srcOrd="1" destOrd="0" presId="urn:microsoft.com/office/officeart/2018/2/layout/IconCircleList"/>
    <dgm:cxn modelId="{FFA22079-BEE7-45D0-9F33-7711EB2788D5}" type="presParOf" srcId="{FA1BB378-4A7A-42AC-9C31-731312B01A4F}" destId="{EDA56503-C056-4563-894F-B71ECA3D7CC8}" srcOrd="2" destOrd="0" presId="urn:microsoft.com/office/officeart/2018/2/layout/IconCircleList"/>
    <dgm:cxn modelId="{40F73808-8862-4034-A1EE-14D11B2E9CA7}" type="presParOf" srcId="{FA1BB378-4A7A-42AC-9C31-731312B01A4F}" destId="{28706702-E022-424D-ADB7-D7C24F95517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414DCD-E633-4B38-8171-403617DE76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F37E058-FF0F-4838-962F-3402AE70EF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Coordinating</a:t>
          </a:r>
          <a:r>
            <a:rPr lang="en-GB" dirty="0">
              <a:latin typeface="Aptos Display" panose="020F0302020204030204"/>
            </a:rPr>
            <a:t>: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The</a:t>
          </a:r>
          <a:r>
            <a:rPr lang="en-GB" dirty="0"/>
            <a:t> process of </a:t>
          </a:r>
          <a:r>
            <a:rPr lang="en-GB" dirty="0">
              <a:latin typeface="Aptos Display" panose="020F0302020204030204"/>
            </a:rPr>
            <a:t>working together to integrate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activities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and achieve</a:t>
          </a:r>
          <a:r>
            <a:rPr lang="en-GB" dirty="0"/>
            <a:t> common </a:t>
          </a:r>
          <a:r>
            <a:rPr lang="en-GB" dirty="0">
              <a:latin typeface="Aptos Display" panose="020F0302020204030204"/>
            </a:rPr>
            <a:t>a goal</a:t>
          </a:r>
          <a:r>
            <a:rPr lang="en-GB" dirty="0"/>
            <a:t>. This helps the resources used efficiently and effectively. </a:t>
          </a:r>
          <a:endParaRPr lang="en-US" dirty="0"/>
        </a:p>
      </dgm:t>
    </dgm:pt>
    <dgm:pt modelId="{E613D14D-2A88-4E4B-B904-4AA0B0D53A09}" type="parTrans" cxnId="{AE15BD21-EAA5-46B1-9257-88F493AEB66A}">
      <dgm:prSet/>
      <dgm:spPr/>
      <dgm:t>
        <a:bodyPr/>
        <a:lstStyle/>
        <a:p>
          <a:endParaRPr lang="en-US"/>
        </a:p>
      </dgm:t>
    </dgm:pt>
    <dgm:pt modelId="{612BC35E-8D0F-47F0-808B-B2019117F515}" type="sibTrans" cxnId="{AE15BD21-EAA5-46B1-9257-88F493AEB66A}">
      <dgm:prSet/>
      <dgm:spPr/>
      <dgm:t>
        <a:bodyPr/>
        <a:lstStyle/>
        <a:p>
          <a:endParaRPr lang="en-US"/>
        </a:p>
      </dgm:t>
    </dgm:pt>
    <dgm:pt modelId="{C50F4E11-35EB-484D-A202-7CAE1A706D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Cross functional syncs all staff must move flawlessly so inventory moves from delivery trucks to shelves without blocking any aisle .</a:t>
          </a:r>
          <a:endParaRPr lang="en-US"/>
        </a:p>
      </dgm:t>
    </dgm:pt>
    <dgm:pt modelId="{83603199-B72A-42D5-A7CB-415EDD810FF2}" type="parTrans" cxnId="{7C5EAB45-8FFA-4D2C-AE36-8D3CC8BA0A9F}">
      <dgm:prSet/>
      <dgm:spPr/>
      <dgm:t>
        <a:bodyPr/>
        <a:lstStyle/>
        <a:p>
          <a:endParaRPr lang="en-US"/>
        </a:p>
      </dgm:t>
    </dgm:pt>
    <dgm:pt modelId="{B86FBC37-4B73-4236-A020-8B23A94C221D}" type="sibTrans" cxnId="{7C5EAB45-8FFA-4D2C-AE36-8D3CC8BA0A9F}">
      <dgm:prSet/>
      <dgm:spPr/>
      <dgm:t>
        <a:bodyPr/>
        <a:lstStyle/>
        <a:p>
          <a:endParaRPr lang="en-US"/>
        </a:p>
      </dgm:t>
    </dgm:pt>
    <dgm:pt modelId="{2D805856-C8E2-4532-99C6-3DA776AF9B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Controlling: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Monitoring</a:t>
          </a:r>
          <a:r>
            <a:rPr lang="en-GB" dirty="0"/>
            <a:t> performance </a:t>
          </a:r>
          <a:r>
            <a:rPr lang="en-GB" dirty="0">
              <a:latin typeface="Aptos Display" panose="020F0302020204030204"/>
            </a:rPr>
            <a:t>to compare</a:t>
          </a:r>
          <a:r>
            <a:rPr lang="en-GB" dirty="0"/>
            <a:t> actual results with planned standards, if it is not aligned taking corrective actions. This is connecting the first function with actual behaviour.</a:t>
          </a:r>
          <a:endParaRPr lang="en-US" dirty="0"/>
        </a:p>
      </dgm:t>
    </dgm:pt>
    <dgm:pt modelId="{86BE18DA-4718-4C0B-BD67-7B8D6824F4CD}" type="parTrans" cxnId="{188E4C1E-0292-4D41-A723-99220EE7BE4E}">
      <dgm:prSet/>
      <dgm:spPr/>
      <dgm:t>
        <a:bodyPr/>
        <a:lstStyle/>
        <a:p>
          <a:endParaRPr lang="en-US"/>
        </a:p>
      </dgm:t>
    </dgm:pt>
    <dgm:pt modelId="{0EC927C4-88D0-4BCD-83C2-CD5FD46EF588}" type="sibTrans" cxnId="{188E4C1E-0292-4D41-A723-99220EE7BE4E}">
      <dgm:prSet/>
      <dgm:spPr/>
      <dgm:t>
        <a:bodyPr/>
        <a:lstStyle/>
        <a:p>
          <a:endParaRPr lang="en-US"/>
        </a:p>
      </dgm:t>
    </dgm:pt>
    <dgm:pt modelId="{481864E4-6CB3-4666-A130-232C2D29FEE2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Control is important because it’s the final link in the functional chain of </a:t>
          </a:r>
          <a:r>
            <a:rPr lang="en-GB"/>
            <a:t>management.</a:t>
          </a:r>
          <a:r>
            <a:rPr lang="en-GB">
              <a:latin typeface="Aptos Display" panose="020F0302020204030204"/>
            </a:rPr>
            <a:t> The</a:t>
          </a:r>
          <a:r>
            <a:rPr lang="en-GB" dirty="0"/>
            <a:t> control function can be seen in three specific areas planning empowering employees and protecting the workspace.(Management. 2021. p 517)</a:t>
          </a:r>
          <a:endParaRPr lang="en-US" dirty="0"/>
        </a:p>
      </dgm:t>
    </dgm:pt>
    <dgm:pt modelId="{869EE310-9A64-49E9-98F1-7454F5C2C5DB}" type="parTrans" cxnId="{95A62C03-4874-4A93-8BD0-1BE61522BD6C}">
      <dgm:prSet/>
      <dgm:spPr/>
      <dgm:t>
        <a:bodyPr/>
        <a:lstStyle/>
        <a:p>
          <a:endParaRPr lang="en-US"/>
        </a:p>
      </dgm:t>
    </dgm:pt>
    <dgm:pt modelId="{2EE719EF-A28F-43A9-A420-9B808CEA504A}" type="sibTrans" cxnId="{95A62C03-4874-4A93-8BD0-1BE61522BD6C}">
      <dgm:prSet/>
      <dgm:spPr/>
      <dgm:t>
        <a:bodyPr/>
        <a:lstStyle/>
        <a:p>
          <a:endParaRPr lang="en-US"/>
        </a:p>
      </dgm:t>
    </dgm:pt>
    <dgm:pt modelId="{EF843638-8E58-4557-A85C-D6BA59BF04D5}" type="pres">
      <dgm:prSet presAssocID="{20414DCD-E633-4B38-8171-403617DE76F5}" presName="root" presStyleCnt="0">
        <dgm:presLayoutVars>
          <dgm:dir/>
          <dgm:resizeHandles val="exact"/>
        </dgm:presLayoutVars>
      </dgm:prSet>
      <dgm:spPr/>
    </dgm:pt>
    <dgm:pt modelId="{8A3C11D4-3802-43EC-9A2D-52D425C78585}" type="pres">
      <dgm:prSet presAssocID="{7F37E058-FF0F-4838-962F-3402AE70EF28}" presName="compNode" presStyleCnt="0"/>
      <dgm:spPr/>
    </dgm:pt>
    <dgm:pt modelId="{711E0F5B-78D3-461E-802A-623CADCAD864}" type="pres">
      <dgm:prSet presAssocID="{7F37E058-FF0F-4838-962F-3402AE70EF28}" presName="bgRect" presStyleLbl="bgShp" presStyleIdx="0" presStyleCnt="4"/>
      <dgm:spPr/>
    </dgm:pt>
    <dgm:pt modelId="{D6972DF0-BEDF-4DAF-A540-0C7B2593D482}" type="pres">
      <dgm:prSet presAssocID="{7F37E058-FF0F-4838-962F-3402AE70EF2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D3A9FCF7-093D-441F-A48C-7A3707B9182F}" type="pres">
      <dgm:prSet presAssocID="{7F37E058-FF0F-4838-962F-3402AE70EF28}" presName="spaceRect" presStyleCnt="0"/>
      <dgm:spPr/>
    </dgm:pt>
    <dgm:pt modelId="{8698C32E-F66D-4351-9E51-9C07A9D9EB2A}" type="pres">
      <dgm:prSet presAssocID="{7F37E058-FF0F-4838-962F-3402AE70EF28}" presName="parTx" presStyleLbl="revTx" presStyleIdx="0" presStyleCnt="4">
        <dgm:presLayoutVars>
          <dgm:chMax val="0"/>
          <dgm:chPref val="0"/>
        </dgm:presLayoutVars>
      </dgm:prSet>
      <dgm:spPr/>
    </dgm:pt>
    <dgm:pt modelId="{598E9B62-DB83-4FF5-A920-BBEA40526E8C}" type="pres">
      <dgm:prSet presAssocID="{612BC35E-8D0F-47F0-808B-B2019117F515}" presName="sibTrans" presStyleCnt="0"/>
      <dgm:spPr/>
    </dgm:pt>
    <dgm:pt modelId="{298C15B5-26E8-424C-B402-0AE0313BA40F}" type="pres">
      <dgm:prSet presAssocID="{C50F4E11-35EB-484D-A202-7CAE1A706D5E}" presName="compNode" presStyleCnt="0"/>
      <dgm:spPr/>
    </dgm:pt>
    <dgm:pt modelId="{F459CFD6-4932-44AC-8BE2-2D39DE7A75FD}" type="pres">
      <dgm:prSet presAssocID="{C50F4E11-35EB-484D-A202-7CAE1A706D5E}" presName="bgRect" presStyleLbl="bgShp" presStyleIdx="1" presStyleCnt="4"/>
      <dgm:spPr/>
    </dgm:pt>
    <dgm:pt modelId="{7B82E70E-70D6-4958-B920-B20210DB29B9}" type="pres">
      <dgm:prSet presAssocID="{C50F4E11-35EB-484D-A202-7CAE1A706D5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1F6CDC11-1BB4-4EC0-8A11-A28F4E3011A3}" type="pres">
      <dgm:prSet presAssocID="{C50F4E11-35EB-484D-A202-7CAE1A706D5E}" presName="spaceRect" presStyleCnt="0"/>
      <dgm:spPr/>
    </dgm:pt>
    <dgm:pt modelId="{74AFC97D-21E0-4BB5-A1B5-E75DED666E77}" type="pres">
      <dgm:prSet presAssocID="{C50F4E11-35EB-484D-A202-7CAE1A706D5E}" presName="parTx" presStyleLbl="revTx" presStyleIdx="1" presStyleCnt="4">
        <dgm:presLayoutVars>
          <dgm:chMax val="0"/>
          <dgm:chPref val="0"/>
        </dgm:presLayoutVars>
      </dgm:prSet>
      <dgm:spPr/>
    </dgm:pt>
    <dgm:pt modelId="{3D6FD791-3E50-4ACA-BF9E-12B292120F51}" type="pres">
      <dgm:prSet presAssocID="{B86FBC37-4B73-4236-A020-8B23A94C221D}" presName="sibTrans" presStyleCnt="0"/>
      <dgm:spPr/>
    </dgm:pt>
    <dgm:pt modelId="{0A88099E-9B3F-4CCF-A59A-B4F65D080EF1}" type="pres">
      <dgm:prSet presAssocID="{2D805856-C8E2-4532-99C6-3DA776AF9B12}" presName="compNode" presStyleCnt="0"/>
      <dgm:spPr/>
    </dgm:pt>
    <dgm:pt modelId="{DB0793DF-7323-42CB-B014-DA95FFF28861}" type="pres">
      <dgm:prSet presAssocID="{2D805856-C8E2-4532-99C6-3DA776AF9B12}" presName="bgRect" presStyleLbl="bgShp" presStyleIdx="2" presStyleCnt="4"/>
      <dgm:spPr/>
    </dgm:pt>
    <dgm:pt modelId="{1A1851F8-9147-42D4-9DED-BCCC0FB8E00D}" type="pres">
      <dgm:prSet presAssocID="{2D805856-C8E2-4532-99C6-3DA776AF9B1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001A3860-8EB7-4127-A7C4-D5093844CA0A}" type="pres">
      <dgm:prSet presAssocID="{2D805856-C8E2-4532-99C6-3DA776AF9B12}" presName="spaceRect" presStyleCnt="0"/>
      <dgm:spPr/>
    </dgm:pt>
    <dgm:pt modelId="{CF67AFD4-0E6F-42D2-8C14-E2C77E4DCE81}" type="pres">
      <dgm:prSet presAssocID="{2D805856-C8E2-4532-99C6-3DA776AF9B12}" presName="parTx" presStyleLbl="revTx" presStyleIdx="2" presStyleCnt="4">
        <dgm:presLayoutVars>
          <dgm:chMax val="0"/>
          <dgm:chPref val="0"/>
        </dgm:presLayoutVars>
      </dgm:prSet>
      <dgm:spPr/>
    </dgm:pt>
    <dgm:pt modelId="{62C6E819-2595-4B82-BF65-6A3886BFDAFE}" type="pres">
      <dgm:prSet presAssocID="{0EC927C4-88D0-4BCD-83C2-CD5FD46EF588}" presName="sibTrans" presStyleCnt="0"/>
      <dgm:spPr/>
    </dgm:pt>
    <dgm:pt modelId="{15C77725-F42B-4F19-9D79-8A2CE748C658}" type="pres">
      <dgm:prSet presAssocID="{481864E4-6CB3-4666-A130-232C2D29FEE2}" presName="compNode" presStyleCnt="0"/>
      <dgm:spPr/>
    </dgm:pt>
    <dgm:pt modelId="{CF42771A-6249-4D36-BF13-78013777BAA1}" type="pres">
      <dgm:prSet presAssocID="{481864E4-6CB3-4666-A130-232C2D29FEE2}" presName="bgRect" presStyleLbl="bgShp" presStyleIdx="3" presStyleCnt="4"/>
      <dgm:spPr/>
    </dgm:pt>
    <dgm:pt modelId="{95BD89B5-CAC6-4C12-A046-9F648809E2B2}" type="pres">
      <dgm:prSet presAssocID="{481864E4-6CB3-4666-A130-232C2D29FEE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95D6B5A2-5D87-4A3F-8A39-6E00FE3BD72F}" type="pres">
      <dgm:prSet presAssocID="{481864E4-6CB3-4666-A130-232C2D29FEE2}" presName="spaceRect" presStyleCnt="0"/>
      <dgm:spPr/>
    </dgm:pt>
    <dgm:pt modelId="{34D2CC4F-1503-48F8-99F9-3A0CFE94797D}" type="pres">
      <dgm:prSet presAssocID="{481864E4-6CB3-4666-A130-232C2D29FE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5A62C03-4874-4A93-8BD0-1BE61522BD6C}" srcId="{20414DCD-E633-4B38-8171-403617DE76F5}" destId="{481864E4-6CB3-4666-A130-232C2D29FEE2}" srcOrd="3" destOrd="0" parTransId="{869EE310-9A64-49E9-98F1-7454F5C2C5DB}" sibTransId="{2EE719EF-A28F-43A9-A420-9B808CEA504A}"/>
    <dgm:cxn modelId="{188E4C1E-0292-4D41-A723-99220EE7BE4E}" srcId="{20414DCD-E633-4B38-8171-403617DE76F5}" destId="{2D805856-C8E2-4532-99C6-3DA776AF9B12}" srcOrd="2" destOrd="0" parTransId="{86BE18DA-4718-4C0B-BD67-7B8D6824F4CD}" sibTransId="{0EC927C4-88D0-4BCD-83C2-CD5FD46EF588}"/>
    <dgm:cxn modelId="{AE15BD21-EAA5-46B1-9257-88F493AEB66A}" srcId="{20414DCD-E633-4B38-8171-403617DE76F5}" destId="{7F37E058-FF0F-4838-962F-3402AE70EF28}" srcOrd="0" destOrd="0" parTransId="{E613D14D-2A88-4E4B-B904-4AA0B0D53A09}" sibTransId="{612BC35E-8D0F-47F0-808B-B2019117F515}"/>
    <dgm:cxn modelId="{DF3C6823-7121-42DB-8A8D-DA2825F2B334}" type="presOf" srcId="{481864E4-6CB3-4666-A130-232C2D29FEE2}" destId="{34D2CC4F-1503-48F8-99F9-3A0CFE94797D}" srcOrd="0" destOrd="0" presId="urn:microsoft.com/office/officeart/2018/2/layout/IconVerticalSolidList"/>
    <dgm:cxn modelId="{A420AD64-97A9-4C8A-8240-C3A002FA94D6}" type="presOf" srcId="{7F37E058-FF0F-4838-962F-3402AE70EF28}" destId="{8698C32E-F66D-4351-9E51-9C07A9D9EB2A}" srcOrd="0" destOrd="0" presId="urn:microsoft.com/office/officeart/2018/2/layout/IconVerticalSolidList"/>
    <dgm:cxn modelId="{7C5EAB45-8FFA-4D2C-AE36-8D3CC8BA0A9F}" srcId="{20414DCD-E633-4B38-8171-403617DE76F5}" destId="{C50F4E11-35EB-484D-A202-7CAE1A706D5E}" srcOrd="1" destOrd="0" parTransId="{83603199-B72A-42D5-A7CB-415EDD810FF2}" sibTransId="{B86FBC37-4B73-4236-A020-8B23A94C221D}"/>
    <dgm:cxn modelId="{033F16D6-2C9A-44AC-8443-35BBB483DA97}" type="presOf" srcId="{2D805856-C8E2-4532-99C6-3DA776AF9B12}" destId="{CF67AFD4-0E6F-42D2-8C14-E2C77E4DCE81}" srcOrd="0" destOrd="0" presId="urn:microsoft.com/office/officeart/2018/2/layout/IconVerticalSolidList"/>
    <dgm:cxn modelId="{1901A2D9-007C-40FE-913B-7A743E2B1CA9}" type="presOf" srcId="{C50F4E11-35EB-484D-A202-7CAE1A706D5E}" destId="{74AFC97D-21E0-4BB5-A1B5-E75DED666E77}" srcOrd="0" destOrd="0" presId="urn:microsoft.com/office/officeart/2018/2/layout/IconVerticalSolidList"/>
    <dgm:cxn modelId="{496BDAF2-4BD0-457A-B81F-CE8A4440672A}" type="presOf" srcId="{20414DCD-E633-4B38-8171-403617DE76F5}" destId="{EF843638-8E58-4557-A85C-D6BA59BF04D5}" srcOrd="0" destOrd="0" presId="urn:microsoft.com/office/officeart/2018/2/layout/IconVerticalSolidList"/>
    <dgm:cxn modelId="{508F6F18-4E2A-4FA0-B31F-F26D77690600}" type="presParOf" srcId="{EF843638-8E58-4557-A85C-D6BA59BF04D5}" destId="{8A3C11D4-3802-43EC-9A2D-52D425C78585}" srcOrd="0" destOrd="0" presId="urn:microsoft.com/office/officeart/2018/2/layout/IconVerticalSolidList"/>
    <dgm:cxn modelId="{7059F35C-5AB2-4681-A640-2EAE317AC92A}" type="presParOf" srcId="{8A3C11D4-3802-43EC-9A2D-52D425C78585}" destId="{711E0F5B-78D3-461E-802A-623CADCAD864}" srcOrd="0" destOrd="0" presId="urn:microsoft.com/office/officeart/2018/2/layout/IconVerticalSolidList"/>
    <dgm:cxn modelId="{D8F90184-1763-4DC5-99DA-C243D6FCF965}" type="presParOf" srcId="{8A3C11D4-3802-43EC-9A2D-52D425C78585}" destId="{D6972DF0-BEDF-4DAF-A540-0C7B2593D482}" srcOrd="1" destOrd="0" presId="urn:microsoft.com/office/officeart/2018/2/layout/IconVerticalSolidList"/>
    <dgm:cxn modelId="{C0506639-5907-4A9A-BAB1-03B400303BFF}" type="presParOf" srcId="{8A3C11D4-3802-43EC-9A2D-52D425C78585}" destId="{D3A9FCF7-093D-441F-A48C-7A3707B9182F}" srcOrd="2" destOrd="0" presId="urn:microsoft.com/office/officeart/2018/2/layout/IconVerticalSolidList"/>
    <dgm:cxn modelId="{025E1AAC-1C20-4059-BD6A-3824ED330395}" type="presParOf" srcId="{8A3C11D4-3802-43EC-9A2D-52D425C78585}" destId="{8698C32E-F66D-4351-9E51-9C07A9D9EB2A}" srcOrd="3" destOrd="0" presId="urn:microsoft.com/office/officeart/2018/2/layout/IconVerticalSolidList"/>
    <dgm:cxn modelId="{452CA20D-2ACA-4E41-8471-43A3EB021B1D}" type="presParOf" srcId="{EF843638-8E58-4557-A85C-D6BA59BF04D5}" destId="{598E9B62-DB83-4FF5-A920-BBEA40526E8C}" srcOrd="1" destOrd="0" presId="urn:microsoft.com/office/officeart/2018/2/layout/IconVerticalSolidList"/>
    <dgm:cxn modelId="{1672B321-9DEF-4D68-AC86-6A82AF0B7315}" type="presParOf" srcId="{EF843638-8E58-4557-A85C-D6BA59BF04D5}" destId="{298C15B5-26E8-424C-B402-0AE0313BA40F}" srcOrd="2" destOrd="0" presId="urn:microsoft.com/office/officeart/2018/2/layout/IconVerticalSolidList"/>
    <dgm:cxn modelId="{4C405FCF-2067-4912-A43B-09E153693F4C}" type="presParOf" srcId="{298C15B5-26E8-424C-B402-0AE0313BA40F}" destId="{F459CFD6-4932-44AC-8BE2-2D39DE7A75FD}" srcOrd="0" destOrd="0" presId="urn:microsoft.com/office/officeart/2018/2/layout/IconVerticalSolidList"/>
    <dgm:cxn modelId="{497B4A5B-7253-4B5D-B6DB-9EABBC07DB2B}" type="presParOf" srcId="{298C15B5-26E8-424C-B402-0AE0313BA40F}" destId="{7B82E70E-70D6-4958-B920-B20210DB29B9}" srcOrd="1" destOrd="0" presId="urn:microsoft.com/office/officeart/2018/2/layout/IconVerticalSolidList"/>
    <dgm:cxn modelId="{C617186A-67DD-4050-9332-3F415423DA6A}" type="presParOf" srcId="{298C15B5-26E8-424C-B402-0AE0313BA40F}" destId="{1F6CDC11-1BB4-4EC0-8A11-A28F4E3011A3}" srcOrd="2" destOrd="0" presId="urn:microsoft.com/office/officeart/2018/2/layout/IconVerticalSolidList"/>
    <dgm:cxn modelId="{AE2B2057-48FB-43F7-8ACF-EDB3B9CBCFF0}" type="presParOf" srcId="{298C15B5-26E8-424C-B402-0AE0313BA40F}" destId="{74AFC97D-21E0-4BB5-A1B5-E75DED666E77}" srcOrd="3" destOrd="0" presId="urn:microsoft.com/office/officeart/2018/2/layout/IconVerticalSolidList"/>
    <dgm:cxn modelId="{951BA163-553A-4E31-966F-78E88F1252FB}" type="presParOf" srcId="{EF843638-8E58-4557-A85C-D6BA59BF04D5}" destId="{3D6FD791-3E50-4ACA-BF9E-12B292120F51}" srcOrd="3" destOrd="0" presId="urn:microsoft.com/office/officeart/2018/2/layout/IconVerticalSolidList"/>
    <dgm:cxn modelId="{6076FDB6-3CB8-444B-85D4-3532F2622597}" type="presParOf" srcId="{EF843638-8E58-4557-A85C-D6BA59BF04D5}" destId="{0A88099E-9B3F-4CCF-A59A-B4F65D080EF1}" srcOrd="4" destOrd="0" presId="urn:microsoft.com/office/officeart/2018/2/layout/IconVerticalSolidList"/>
    <dgm:cxn modelId="{B318F139-571C-4C53-8357-5C22B31922A1}" type="presParOf" srcId="{0A88099E-9B3F-4CCF-A59A-B4F65D080EF1}" destId="{DB0793DF-7323-42CB-B014-DA95FFF28861}" srcOrd="0" destOrd="0" presId="urn:microsoft.com/office/officeart/2018/2/layout/IconVerticalSolidList"/>
    <dgm:cxn modelId="{B5331928-22F9-4FD1-B13C-B3C95FA586F8}" type="presParOf" srcId="{0A88099E-9B3F-4CCF-A59A-B4F65D080EF1}" destId="{1A1851F8-9147-42D4-9DED-BCCC0FB8E00D}" srcOrd="1" destOrd="0" presId="urn:microsoft.com/office/officeart/2018/2/layout/IconVerticalSolidList"/>
    <dgm:cxn modelId="{2753349A-7A3A-4825-8CFA-3AAF5DF934D0}" type="presParOf" srcId="{0A88099E-9B3F-4CCF-A59A-B4F65D080EF1}" destId="{001A3860-8EB7-4127-A7C4-D5093844CA0A}" srcOrd="2" destOrd="0" presId="urn:microsoft.com/office/officeart/2018/2/layout/IconVerticalSolidList"/>
    <dgm:cxn modelId="{B5992A41-3A6E-4E71-8140-694F41D83101}" type="presParOf" srcId="{0A88099E-9B3F-4CCF-A59A-B4F65D080EF1}" destId="{CF67AFD4-0E6F-42D2-8C14-E2C77E4DCE81}" srcOrd="3" destOrd="0" presId="urn:microsoft.com/office/officeart/2018/2/layout/IconVerticalSolidList"/>
    <dgm:cxn modelId="{2E3E58A5-1F0F-4E00-954F-440A6BCE5109}" type="presParOf" srcId="{EF843638-8E58-4557-A85C-D6BA59BF04D5}" destId="{62C6E819-2595-4B82-BF65-6A3886BFDAFE}" srcOrd="5" destOrd="0" presId="urn:microsoft.com/office/officeart/2018/2/layout/IconVerticalSolidList"/>
    <dgm:cxn modelId="{2C88B3C1-9AF1-463C-8D27-447873EABD14}" type="presParOf" srcId="{EF843638-8E58-4557-A85C-D6BA59BF04D5}" destId="{15C77725-F42B-4F19-9D79-8A2CE748C658}" srcOrd="6" destOrd="0" presId="urn:microsoft.com/office/officeart/2018/2/layout/IconVerticalSolidList"/>
    <dgm:cxn modelId="{25F1CABA-43CE-48CF-AADD-CB61DF40B700}" type="presParOf" srcId="{15C77725-F42B-4F19-9D79-8A2CE748C658}" destId="{CF42771A-6249-4D36-BF13-78013777BAA1}" srcOrd="0" destOrd="0" presId="urn:microsoft.com/office/officeart/2018/2/layout/IconVerticalSolidList"/>
    <dgm:cxn modelId="{16AAFA05-3750-407E-8805-2C82A6B907B8}" type="presParOf" srcId="{15C77725-F42B-4F19-9D79-8A2CE748C658}" destId="{95BD89B5-CAC6-4C12-A046-9F648809E2B2}" srcOrd="1" destOrd="0" presId="urn:microsoft.com/office/officeart/2018/2/layout/IconVerticalSolidList"/>
    <dgm:cxn modelId="{539E109D-9536-4A92-9AA2-68138243D2A3}" type="presParOf" srcId="{15C77725-F42B-4F19-9D79-8A2CE748C658}" destId="{95D6B5A2-5D87-4A3F-8A39-6E00FE3BD72F}" srcOrd="2" destOrd="0" presId="urn:microsoft.com/office/officeart/2018/2/layout/IconVerticalSolidList"/>
    <dgm:cxn modelId="{E362D95B-FA41-45BA-B106-998C588432C4}" type="presParOf" srcId="{15C77725-F42B-4F19-9D79-8A2CE748C658}" destId="{34D2CC4F-1503-48F8-99F9-3A0CFE9479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EAA0F-9207-4EB8-9758-0036A5191639}">
      <dsp:nvSpPr>
        <dsp:cNvPr id="0" name=""/>
        <dsp:cNvSpPr/>
      </dsp:nvSpPr>
      <dsp:spPr>
        <a:xfrm>
          <a:off x="0" y="42440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1C18C-1C82-44F8-A647-044A7CCD5214}">
      <dsp:nvSpPr>
        <dsp:cNvPr id="0" name=""/>
        <dsp:cNvSpPr/>
      </dsp:nvSpPr>
      <dsp:spPr>
        <a:xfrm>
          <a:off x="333341" y="7016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Planning </a:t>
          </a:r>
          <a:endParaRPr lang="en-US" sz="2400" kern="1200"/>
        </a:p>
      </dsp:txBody>
      <dsp:txXfrm>
        <a:off x="367926" y="104745"/>
        <a:ext cx="4597613" cy="639310"/>
      </dsp:txXfrm>
    </dsp:sp>
    <dsp:sp modelId="{69536C20-E265-40F0-89F2-3577CC4676FF}">
      <dsp:nvSpPr>
        <dsp:cNvPr id="0" name=""/>
        <dsp:cNvSpPr/>
      </dsp:nvSpPr>
      <dsp:spPr>
        <a:xfrm>
          <a:off x="0" y="151304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B6452-1ABE-482D-849B-A0FD5891D1B9}">
      <dsp:nvSpPr>
        <dsp:cNvPr id="0" name=""/>
        <dsp:cNvSpPr/>
      </dsp:nvSpPr>
      <dsp:spPr>
        <a:xfrm>
          <a:off x="333341" y="115880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Organising</a:t>
          </a:r>
          <a:endParaRPr lang="en-US" sz="2400" kern="1200"/>
        </a:p>
      </dsp:txBody>
      <dsp:txXfrm>
        <a:off x="367926" y="1193385"/>
        <a:ext cx="4597613" cy="639310"/>
      </dsp:txXfrm>
    </dsp:sp>
    <dsp:sp modelId="{47646C63-0460-403C-8AB8-79DF1E214AEB}">
      <dsp:nvSpPr>
        <dsp:cNvPr id="0" name=""/>
        <dsp:cNvSpPr/>
      </dsp:nvSpPr>
      <dsp:spPr>
        <a:xfrm>
          <a:off x="0" y="2601680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D0F1E6-56B1-44E8-AA22-002FFAB228A2}">
      <dsp:nvSpPr>
        <dsp:cNvPr id="0" name=""/>
        <dsp:cNvSpPr/>
      </dsp:nvSpPr>
      <dsp:spPr>
        <a:xfrm>
          <a:off x="333341" y="224744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Commanding</a:t>
          </a:r>
          <a:endParaRPr lang="en-US" sz="2400" kern="1200"/>
        </a:p>
      </dsp:txBody>
      <dsp:txXfrm>
        <a:off x="367926" y="2282025"/>
        <a:ext cx="4597613" cy="639310"/>
      </dsp:txXfrm>
    </dsp:sp>
    <dsp:sp modelId="{B44F201D-7596-4A26-AEAF-62C98E26194C}">
      <dsp:nvSpPr>
        <dsp:cNvPr id="0" name=""/>
        <dsp:cNvSpPr/>
      </dsp:nvSpPr>
      <dsp:spPr>
        <a:xfrm>
          <a:off x="0" y="369031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A7E094-7CFE-4563-B8DD-0438977E1758}">
      <dsp:nvSpPr>
        <dsp:cNvPr id="0" name=""/>
        <dsp:cNvSpPr/>
      </dsp:nvSpPr>
      <dsp:spPr>
        <a:xfrm>
          <a:off x="333341" y="3336080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Coordinating</a:t>
          </a:r>
          <a:endParaRPr lang="en-US" sz="2400" kern="1200"/>
        </a:p>
      </dsp:txBody>
      <dsp:txXfrm>
        <a:off x="367926" y="3370665"/>
        <a:ext cx="4597613" cy="639310"/>
      </dsp:txXfrm>
    </dsp:sp>
    <dsp:sp modelId="{E37CAAC2-6C84-43EA-9192-F43FA5E54371}">
      <dsp:nvSpPr>
        <dsp:cNvPr id="0" name=""/>
        <dsp:cNvSpPr/>
      </dsp:nvSpPr>
      <dsp:spPr>
        <a:xfrm>
          <a:off x="0" y="4778959"/>
          <a:ext cx="666683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A5B76-BE54-46CA-B7E0-B48804EB344D}">
      <dsp:nvSpPr>
        <dsp:cNvPr id="0" name=""/>
        <dsp:cNvSpPr/>
      </dsp:nvSpPr>
      <dsp:spPr>
        <a:xfrm>
          <a:off x="333341" y="4424719"/>
          <a:ext cx="4666783" cy="7084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Controlling</a:t>
          </a:r>
          <a:endParaRPr lang="en-US" sz="2400" kern="1200"/>
        </a:p>
      </dsp:txBody>
      <dsp:txXfrm>
        <a:off x="367926" y="4459304"/>
        <a:ext cx="4597613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618A40-CBA9-4681-B4AD-5BF4700E2871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D1C35-E73D-49F8-8FE8-B94EE8B5E2C2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BD03F-84EF-405B-9B25-DB20EFD6AAC9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Planning is the process of setting </a:t>
          </a:r>
          <a:r>
            <a:rPr lang="en-GB" sz="1100" kern="1200" dirty="0">
              <a:latin typeface="Aptos Display" panose="020F0302020204030204"/>
            </a:rPr>
            <a:t>organisational</a:t>
          </a:r>
          <a:r>
            <a:rPr lang="en-GB" sz="1100" kern="1200" dirty="0"/>
            <a:t> objectives and deciding in advance the best course of action to achieve them. It is mostly related to </a:t>
          </a:r>
          <a:r>
            <a:rPr lang="en-GB" sz="1100" kern="1200" dirty="0">
              <a:latin typeface="Aptos Display" panose="020F0302020204030204"/>
            </a:rPr>
            <a:t>selection</a:t>
          </a:r>
          <a:r>
            <a:rPr lang="en-GB" sz="1100" kern="1200" dirty="0"/>
            <a:t> of vision, mission, strategies and policies. Based on this plan, all activities are setting and all efforts are concentrating to achieve the seated objectives.</a:t>
          </a:r>
          <a:endParaRPr lang="en-US" sz="1100" kern="1200" dirty="0"/>
        </a:p>
      </dsp:txBody>
      <dsp:txXfrm>
        <a:off x="1312541" y="828340"/>
        <a:ext cx="2148945" cy="911674"/>
      </dsp:txXfrm>
    </dsp:sp>
    <dsp:sp modelId="{361F0A21-F96C-4C13-95CB-2788866D5A93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81C8F-BAED-409A-A59D-3B69866049F1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CFBCB-5A3C-4DE5-92BE-4C1DBA09A788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Holiday staffing</a:t>
          </a:r>
          <a:endParaRPr lang="en-US" sz="1100" kern="1200"/>
        </a:p>
      </dsp:txBody>
      <dsp:txXfrm>
        <a:off x="4942957" y="828340"/>
        <a:ext cx="2148945" cy="911674"/>
      </dsp:txXfrm>
    </dsp:sp>
    <dsp:sp modelId="{91F33AD4-398B-4028-A625-E30C3BCD6E20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3AA89-10F4-4A78-BC8D-F534F625CD28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20695-C63C-40CC-B1B9-FDE26F7F5DCB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Pre booking holidays for events and national holidays</a:t>
          </a:r>
          <a:endParaRPr lang="en-US" sz="1100" kern="1200" dirty="0"/>
        </a:p>
      </dsp:txBody>
      <dsp:txXfrm>
        <a:off x="8573374" y="828340"/>
        <a:ext cx="2148945" cy="911674"/>
      </dsp:txXfrm>
    </dsp:sp>
    <dsp:sp modelId="{40B01CBD-6819-4579-8937-F5F2F979E9BF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93A64-C6BE-4F55-B38D-4D78B166E754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1DE69-10D2-4DA8-A260-704A3E5C141A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Predictive scheduling</a:t>
          </a:r>
          <a:endParaRPr lang="en-US" sz="1100" kern="1200"/>
        </a:p>
      </dsp:txBody>
      <dsp:txXfrm>
        <a:off x="1312541" y="2452790"/>
        <a:ext cx="2148945" cy="911674"/>
      </dsp:txXfrm>
    </dsp:sp>
    <dsp:sp modelId="{21233649-53EF-4CFF-BDED-63CB2B49EC85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B3B8E-B6FE-43B6-A4C1-4F07C808DCE6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4466F-3CD9-4802-B17E-8755FF17EF5A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Using ai algorithms to predict weather and customer footprint from historical data.</a:t>
          </a:r>
          <a:endParaRPr lang="en-US" sz="1100" kern="1200"/>
        </a:p>
      </dsp:txBody>
      <dsp:txXfrm>
        <a:off x="4942957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B481D-2465-4B3C-9B0B-CA60BA71C699}">
      <dsp:nvSpPr>
        <dsp:cNvPr id="0" name=""/>
        <dsp:cNvSpPr/>
      </dsp:nvSpPr>
      <dsp:spPr>
        <a:xfrm>
          <a:off x="205509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44569-68C6-4E50-86E6-527750577F69}">
      <dsp:nvSpPr>
        <dsp:cNvPr id="0" name=""/>
        <dsp:cNvSpPr/>
      </dsp:nvSpPr>
      <dsp:spPr>
        <a:xfrm>
          <a:off x="396960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166F4-8398-489F-AD20-33DAA4DA0CBF}">
      <dsp:nvSpPr>
        <dsp:cNvPr id="0" name=""/>
        <dsp:cNvSpPr/>
      </dsp:nvSpPr>
      <dsp:spPr>
        <a:xfrm>
          <a:off x="1312541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Organising: The</a:t>
          </a:r>
          <a:r>
            <a:rPr lang="en-GB" sz="1100" kern="1200" dirty="0"/>
            <a:t> process of </a:t>
          </a:r>
          <a:r>
            <a:rPr lang="en-GB" sz="1100" kern="1200" dirty="0">
              <a:latin typeface="Aptos Display" panose="020F0302020204030204"/>
            </a:rPr>
            <a:t>providing </a:t>
          </a:r>
          <a:r>
            <a:rPr lang="en-GB" sz="1100" kern="1200" dirty="0"/>
            <a:t>authority</a:t>
          </a:r>
          <a:r>
            <a:rPr lang="en-GB" sz="1100" kern="1200" dirty="0">
              <a:latin typeface="Aptos Display" panose="020F0302020204030204"/>
            </a:rPr>
            <a:t> setting different tasks and</a:t>
          </a:r>
          <a:r>
            <a:rPr lang="en-GB" sz="1100" kern="1200" dirty="0"/>
            <a:t> resources in a structured manner to achieve organizational goals. Division of work, work design, assigning duties and establishing reporting relationships are main duties in this phase.</a:t>
          </a:r>
          <a:endParaRPr lang="en-US" sz="1100" kern="1200" dirty="0"/>
        </a:p>
      </dsp:txBody>
      <dsp:txXfrm>
        <a:off x="1312541" y="619429"/>
        <a:ext cx="2148945" cy="911674"/>
      </dsp:txXfrm>
    </dsp:sp>
    <dsp:sp modelId="{B56762F7-DE1D-4FAC-97E3-E9BE46D076FE}">
      <dsp:nvSpPr>
        <dsp:cNvPr id="0" name=""/>
        <dsp:cNvSpPr/>
      </dsp:nvSpPr>
      <dsp:spPr>
        <a:xfrm>
          <a:off x="3835925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F94493-20B2-4EEE-AE8B-BDED47910F72}">
      <dsp:nvSpPr>
        <dsp:cNvPr id="0" name=""/>
        <dsp:cNvSpPr/>
      </dsp:nvSpPr>
      <dsp:spPr>
        <a:xfrm>
          <a:off x="4027376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50DAA-10C2-4541-A815-76F79B9CED72}">
      <dsp:nvSpPr>
        <dsp:cNvPr id="0" name=""/>
        <dsp:cNvSpPr/>
      </dsp:nvSpPr>
      <dsp:spPr>
        <a:xfrm>
          <a:off x="4942957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Resource allocation: Margin areas are </a:t>
          </a:r>
          <a:r>
            <a:rPr lang="en-GB" sz="1100" kern="1200">
              <a:latin typeface="Aptos Display" panose="020F0302020204030204"/>
            </a:rPr>
            <a:t>prioritised</a:t>
          </a:r>
          <a:r>
            <a:rPr lang="en-GB" sz="1100" kern="1200"/>
            <a:t> with specialist certified workers for example pharmacy and tech departments at Walmart </a:t>
          </a:r>
          <a:endParaRPr lang="en-US" sz="1100" kern="1200"/>
        </a:p>
      </dsp:txBody>
      <dsp:txXfrm>
        <a:off x="4942957" y="619429"/>
        <a:ext cx="2148945" cy="911674"/>
      </dsp:txXfrm>
    </dsp:sp>
    <dsp:sp modelId="{A5E98207-62F3-4171-82EE-4C1EC09206A7}">
      <dsp:nvSpPr>
        <dsp:cNvPr id="0" name=""/>
        <dsp:cNvSpPr/>
      </dsp:nvSpPr>
      <dsp:spPr>
        <a:xfrm>
          <a:off x="7466341" y="619429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0F467-E95F-484B-89F1-1EF5B3C3E720}">
      <dsp:nvSpPr>
        <dsp:cNvPr id="0" name=""/>
        <dsp:cNvSpPr/>
      </dsp:nvSpPr>
      <dsp:spPr>
        <a:xfrm>
          <a:off x="7657792" y="810880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BD5B88-6D19-4BA1-AC48-95F2CBBE33EA}">
      <dsp:nvSpPr>
        <dsp:cNvPr id="0" name=""/>
        <dsp:cNvSpPr/>
      </dsp:nvSpPr>
      <dsp:spPr>
        <a:xfrm>
          <a:off x="8573374" y="619429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Defining roles: Organized with strict job description roles like forklifting and online shop assistant </a:t>
          </a:r>
          <a:endParaRPr lang="en-US" sz="1100" kern="1200"/>
        </a:p>
      </dsp:txBody>
      <dsp:txXfrm>
        <a:off x="8573374" y="619429"/>
        <a:ext cx="2148945" cy="911674"/>
      </dsp:txXfrm>
    </dsp:sp>
    <dsp:sp modelId="{516CB5B4-0048-488C-BEDC-92C8C94C15BE}">
      <dsp:nvSpPr>
        <dsp:cNvPr id="0" name=""/>
        <dsp:cNvSpPr/>
      </dsp:nvSpPr>
      <dsp:spPr>
        <a:xfrm>
          <a:off x="205509" y="2158301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64DE0-C263-4C1B-B793-BF61906E0EA7}">
      <dsp:nvSpPr>
        <dsp:cNvPr id="0" name=""/>
        <dsp:cNvSpPr/>
      </dsp:nvSpPr>
      <dsp:spPr>
        <a:xfrm>
          <a:off x="396960" y="2349753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774C6-7332-4DE6-8620-DFADC695CDF4}">
      <dsp:nvSpPr>
        <dsp:cNvPr id="0" name=""/>
        <dsp:cNvSpPr/>
      </dsp:nvSpPr>
      <dsp:spPr>
        <a:xfrm>
          <a:off x="1312541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Commanding</a:t>
          </a:r>
          <a:r>
            <a:rPr lang="en-GB" sz="1100" kern="1200" dirty="0">
              <a:latin typeface="Aptos Display" panose="020F0302020204030204"/>
            </a:rPr>
            <a:t>:</a:t>
          </a:r>
          <a:r>
            <a:rPr lang="en-GB" sz="1100" kern="1200" dirty="0"/>
            <a:t> it refers to guiding, supervising, motivating, and leading employees to achieve organizational objectives. Instructions, persuasions, maintaining discipline, communications, team work, and job satisfaction are core duties in this phase. </a:t>
          </a:r>
          <a:endParaRPr lang="en-US" sz="1100" kern="1200" dirty="0"/>
        </a:p>
      </dsp:txBody>
      <dsp:txXfrm>
        <a:off x="1312541" y="2158301"/>
        <a:ext cx="2148945" cy="911674"/>
      </dsp:txXfrm>
    </dsp:sp>
    <dsp:sp modelId="{7647950D-679B-43D9-9520-5718366634E9}">
      <dsp:nvSpPr>
        <dsp:cNvPr id="0" name=""/>
        <dsp:cNvSpPr/>
      </dsp:nvSpPr>
      <dsp:spPr>
        <a:xfrm>
          <a:off x="3835925" y="2158301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746D1C-D342-4269-A5C5-7CDCBA675FEF}">
      <dsp:nvSpPr>
        <dsp:cNvPr id="0" name=""/>
        <dsp:cNvSpPr/>
      </dsp:nvSpPr>
      <dsp:spPr>
        <a:xfrm>
          <a:off x="4027376" y="2349753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9DA14-5FF6-4ED1-9C22-00F68574E552}">
      <dsp:nvSpPr>
        <dsp:cNvPr id="0" name=""/>
        <dsp:cNvSpPr/>
      </dsp:nvSpPr>
      <dsp:spPr>
        <a:xfrm>
          <a:off x="4942957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Digital direction: managers use the </a:t>
          </a:r>
          <a:r>
            <a:rPr lang="en-GB" sz="1100" kern="1200" dirty="0" err="1"/>
            <a:t>me@walmart</a:t>
          </a:r>
          <a:r>
            <a:rPr lang="en-GB" sz="1100" kern="1200" dirty="0"/>
            <a:t> app to give employees tasks directly to there handheld device.</a:t>
          </a:r>
          <a:endParaRPr lang="en-US" sz="1100" kern="1200" dirty="0"/>
        </a:p>
      </dsp:txBody>
      <dsp:txXfrm>
        <a:off x="4942957" y="2158301"/>
        <a:ext cx="2148945" cy="911674"/>
      </dsp:txXfrm>
    </dsp:sp>
    <dsp:sp modelId="{16316301-A810-450C-B3BE-58C41ABA6BCA}">
      <dsp:nvSpPr>
        <dsp:cNvPr id="0" name=""/>
        <dsp:cNvSpPr/>
      </dsp:nvSpPr>
      <dsp:spPr>
        <a:xfrm>
          <a:off x="7466341" y="2158301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7E107-0B11-41D8-AEE1-F2A3AB365F15}">
      <dsp:nvSpPr>
        <dsp:cNvPr id="0" name=""/>
        <dsp:cNvSpPr/>
      </dsp:nvSpPr>
      <dsp:spPr>
        <a:xfrm>
          <a:off x="7657792" y="2349753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06702-E022-424D-ADB7-D7C24F95517E}">
      <dsp:nvSpPr>
        <dsp:cNvPr id="0" name=""/>
        <dsp:cNvSpPr/>
      </dsp:nvSpPr>
      <dsp:spPr>
        <a:xfrm>
          <a:off x="8573374" y="2158301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Standard operating procedures: every task from how to stock a shelf or handle a return is documented</a:t>
          </a:r>
          <a:endParaRPr lang="en-US" sz="1100" kern="1200"/>
        </a:p>
      </dsp:txBody>
      <dsp:txXfrm>
        <a:off x="8573374" y="2158301"/>
        <a:ext cx="2148945" cy="911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1E0F5B-78D3-461E-802A-623CADCAD864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972DF0-BEDF-4DAF-A540-0C7B2593D482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8C32E-F66D-4351-9E51-9C07A9D9EB2A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Coordinating</a:t>
          </a:r>
          <a:r>
            <a:rPr lang="en-GB" sz="1500" kern="1200" dirty="0">
              <a:latin typeface="Aptos Display" panose="020F0302020204030204"/>
            </a:rPr>
            <a:t>:</a:t>
          </a:r>
          <a:r>
            <a:rPr lang="en-GB" sz="1500" kern="1200" dirty="0"/>
            <a:t> </a:t>
          </a:r>
          <a:r>
            <a:rPr lang="en-GB" sz="1500" kern="1200" dirty="0">
              <a:latin typeface="Aptos Display" panose="020F0302020204030204"/>
            </a:rPr>
            <a:t>The</a:t>
          </a:r>
          <a:r>
            <a:rPr lang="en-GB" sz="1500" kern="1200" dirty="0"/>
            <a:t> process of </a:t>
          </a:r>
          <a:r>
            <a:rPr lang="en-GB" sz="1500" kern="1200" dirty="0">
              <a:latin typeface="Aptos Display" panose="020F0302020204030204"/>
            </a:rPr>
            <a:t>working together to integrate</a:t>
          </a:r>
          <a:r>
            <a:rPr lang="en-GB" sz="1500" kern="1200" dirty="0"/>
            <a:t> </a:t>
          </a:r>
          <a:r>
            <a:rPr lang="en-GB" sz="1500" kern="1200" dirty="0">
              <a:latin typeface="Aptos Display" panose="020F0302020204030204"/>
            </a:rPr>
            <a:t>activities</a:t>
          </a:r>
          <a:r>
            <a:rPr lang="en-GB" sz="1500" kern="1200" dirty="0"/>
            <a:t> </a:t>
          </a:r>
          <a:r>
            <a:rPr lang="en-GB" sz="1500" kern="1200" dirty="0">
              <a:latin typeface="Aptos Display" panose="020F0302020204030204"/>
            </a:rPr>
            <a:t>and achieve</a:t>
          </a:r>
          <a:r>
            <a:rPr lang="en-GB" sz="1500" kern="1200" dirty="0"/>
            <a:t> common </a:t>
          </a:r>
          <a:r>
            <a:rPr lang="en-GB" sz="1500" kern="1200" dirty="0">
              <a:latin typeface="Aptos Display" panose="020F0302020204030204"/>
            </a:rPr>
            <a:t>a goal</a:t>
          </a:r>
          <a:r>
            <a:rPr lang="en-GB" sz="1500" kern="1200" dirty="0"/>
            <a:t>. This helps the resources used efficiently and effectively. </a:t>
          </a:r>
          <a:endParaRPr lang="en-US" sz="1500" kern="1200" dirty="0"/>
        </a:p>
      </dsp:txBody>
      <dsp:txXfrm>
        <a:off x="1058686" y="1808"/>
        <a:ext cx="9456913" cy="916611"/>
      </dsp:txXfrm>
    </dsp:sp>
    <dsp:sp modelId="{F459CFD6-4932-44AC-8BE2-2D39DE7A75FD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2E70E-70D6-4958-B920-B20210DB29B9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FC97D-21E0-4BB5-A1B5-E75DED666E77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Cross functional syncs all staff must move flawlessly so inventory moves from delivery trucks to shelves without blocking any aisle .</a:t>
          </a:r>
          <a:endParaRPr lang="en-US" sz="1500" kern="1200"/>
        </a:p>
      </dsp:txBody>
      <dsp:txXfrm>
        <a:off x="1058686" y="1147573"/>
        <a:ext cx="9456913" cy="916611"/>
      </dsp:txXfrm>
    </dsp:sp>
    <dsp:sp modelId="{DB0793DF-7323-42CB-B014-DA95FFF28861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851F8-9147-42D4-9DED-BCCC0FB8E00D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7AFD4-0E6F-42D2-8C14-E2C77E4DCE81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ptos Display" panose="020F0302020204030204"/>
            </a:rPr>
            <a:t>Controlling:</a:t>
          </a:r>
          <a:r>
            <a:rPr lang="en-GB" sz="1500" kern="1200" dirty="0"/>
            <a:t> </a:t>
          </a:r>
          <a:r>
            <a:rPr lang="en-GB" sz="1500" kern="1200" dirty="0">
              <a:latin typeface="Aptos Display" panose="020F0302020204030204"/>
            </a:rPr>
            <a:t>Monitoring</a:t>
          </a:r>
          <a:r>
            <a:rPr lang="en-GB" sz="1500" kern="1200" dirty="0"/>
            <a:t> performance </a:t>
          </a:r>
          <a:r>
            <a:rPr lang="en-GB" sz="1500" kern="1200" dirty="0">
              <a:latin typeface="Aptos Display" panose="020F0302020204030204"/>
            </a:rPr>
            <a:t>to compare</a:t>
          </a:r>
          <a:r>
            <a:rPr lang="en-GB" sz="1500" kern="1200" dirty="0"/>
            <a:t> actual results with planned standards, if it is not aligned taking corrective actions. This is connecting the first function with actual behaviour.</a:t>
          </a:r>
          <a:endParaRPr lang="en-US" sz="1500" kern="1200" dirty="0"/>
        </a:p>
      </dsp:txBody>
      <dsp:txXfrm>
        <a:off x="1058686" y="2293338"/>
        <a:ext cx="9456913" cy="916611"/>
      </dsp:txXfrm>
    </dsp:sp>
    <dsp:sp modelId="{CF42771A-6249-4D36-BF13-78013777BAA1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BD89B5-CAC6-4C12-A046-9F648809E2B2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2CC4F-1503-48F8-99F9-3A0CFE94797D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Control is important because it’s the final link in the functional chain of </a:t>
          </a:r>
          <a:r>
            <a:rPr lang="en-GB" sz="1500" kern="1200"/>
            <a:t>management.</a:t>
          </a:r>
          <a:r>
            <a:rPr lang="en-GB" sz="1500" kern="1200">
              <a:latin typeface="Aptos Display" panose="020F0302020204030204"/>
            </a:rPr>
            <a:t> The</a:t>
          </a:r>
          <a:r>
            <a:rPr lang="en-GB" sz="1500" kern="1200" dirty="0"/>
            <a:t> control function can be seen in three specific areas planning empowering employees and protecting the workspace.(Management. 2021. p 517)</a:t>
          </a:r>
          <a:endParaRPr lang="en-US" sz="1500" kern="1200" dirty="0"/>
        </a:p>
      </dsp:txBody>
      <dsp:txXfrm>
        <a:off x="1058686" y="3439103"/>
        <a:ext cx="94569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cebook.com/groups/248797492980487/?__cft__%5b0%5d=AZZRLi_wXJGj1gDG3lyQ2zvGyPrQgDWgPrAmGwy6XW_myx56dNlY6uaV9YkvPysfAmuWw3fVAnI2YgJDF17hFmGuaFUYI3RSqkW9iFR5BJFZH87EGIn3vC_E-6iUVfBiBiWvwQtD9_a-0Uh7gBx7OPzkz53tA076cDACEdj9xw1yXjwjHkT1xtWPvRN_pSY28-zj7mOQEHAJ5NAjkyKPbwiS&amp;__tn__=-UC%2CP-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Henri Fayol (1841-1945)</a:t>
            </a:r>
            <a:br>
              <a:rPr lang="en-GB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 lnSpcReduction="10000"/>
          </a:bodyPr>
          <a:lstStyle/>
          <a:p>
            <a:pPr algn="l"/>
            <a:r>
              <a:rPr lang="en-GB"/>
              <a:t>Abdillahi Abdul Dahag</a:t>
            </a:r>
            <a:r>
              <a:rPr lang="en-GB" sz="3600" dirty="0"/>
              <a:t> </a:t>
            </a:r>
            <a:endParaRPr lang="en-GB" sz="1600" u="sng" dirty="0">
              <a:solidFill>
                <a:srgbClr val="100E25"/>
              </a:solidFill>
            </a:endParaRPr>
          </a:p>
          <a:p>
            <a:pPr algn="l"/>
            <a:r>
              <a:rPr lang="en-GB"/>
              <a:t>2531944</a:t>
            </a:r>
            <a:endParaRPr lang="en-GB" sz="2800"/>
          </a:p>
          <a:p>
            <a:pPr algn="l"/>
            <a:r>
              <a:rPr lang="en-GB">
                <a:solidFill>
                  <a:srgbClr val="222222"/>
                </a:solidFill>
                <a:highlight>
                  <a:srgbClr val="FAFAFA"/>
                </a:highlight>
              </a:rPr>
              <a:t>Introduction to Leadership &amp; Management (LCBB4015_LON)</a:t>
            </a:r>
            <a:endParaRPr lang="en-GB"/>
          </a:p>
          <a:p>
            <a:pPr algn="l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19886-3AC5-E305-A609-0A7516BF7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36" y="762099"/>
            <a:ext cx="3362007" cy="3971158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Table of </a:t>
            </a:r>
            <a:r>
              <a:rPr lang="en-GB" sz="4000">
                <a:solidFill>
                  <a:srgbClr val="FFFFFF"/>
                </a:solidFill>
              </a:rPr>
              <a:t>content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5 functions in </a:t>
            </a:r>
            <a:r>
              <a:rPr lang="en-GB" sz="4000" dirty="0">
                <a:solidFill>
                  <a:srgbClr val="FFFFFF"/>
                </a:solidFill>
              </a:rPr>
              <a:t>modern workflows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5B049D-387E-8B8B-D928-B7BFBA7972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113966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8545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E4482-6B67-2B5E-EB14-5EE8E372D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/>
          </a:p>
          <a:p>
            <a:endParaRPr lang="en-US" sz="5400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15337-5258-77A2-15AD-430430123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We will learn about management's functions today. Henri Fayol was a French management theorist who first systematically proposed the functions of management in 1916. He listed five essential management functions in his book "General and Industrial Management."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10501C2-0B48-1034-813A-EE392E8FB8A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r="-2" b="2073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4795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94EF6-B16D-E23B-183D-FA99B63B8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Google Sans"/>
              </a:rPr>
              <a:t>Walmart manages its 2.1 million workers using Henri Fayol’s Five Functions of Management.</a:t>
            </a: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4F4934-82A5-CB84-9457-D34085AB9E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82749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1939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8F6A9-7A31-1C89-6EA5-9D8AC0F69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Organising and Commanding at Walmart</a:t>
            </a:r>
          </a:p>
        </p:txBody>
      </p:sp>
      <p:graphicFrame>
        <p:nvGraphicFramePr>
          <p:cNvPr id="78" name="Picture Placeholder 2">
            <a:extLst>
              <a:ext uri="{FF2B5EF4-FFF2-40B4-BE49-F238E27FC236}">
                <a16:creationId xmlns:a16="http://schemas.microsoft.com/office/drawing/2014/main" id="{EBE45FA8-C4F7-138A-9F03-DE332B6071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58008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0891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CF67F-48CB-B5FF-8931-E46EB2663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Coordinating and Controlling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4DE1C56F-C3AB-F9DD-414C-29B9EE9EA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915995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774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81F64-2CCF-0604-6A6D-4B7A20639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Conclusion effective </a:t>
            </a:r>
            <a:r>
              <a:rPr lang="en-GB"/>
              <a:t>leadership </a:t>
            </a:r>
            <a:endParaRPr lang="en-GB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546FB-66D5-1BAF-E1A9-3F794E843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>
                <a:highlight>
                  <a:srgbClr val="FFFFFF"/>
                </a:highlight>
                <a:ea typeface="+mn-lt"/>
                <a:cs typeface="+mn-lt"/>
              </a:rPr>
              <a:t>Here is a few ways you can use </a:t>
            </a:r>
            <a:r>
              <a:rPr lang="en-GB" sz="1500">
                <a:solidFill>
                  <a:srgbClr val="000000"/>
                </a:solidFill>
                <a:highlight>
                  <a:srgbClr val="FFFFFF"/>
                </a:highlight>
                <a:latin typeface="Aptos"/>
                <a:ea typeface="+mn-lt"/>
                <a:cs typeface="+mn-lt"/>
              </a:rPr>
              <a:t> Henri Fayol's techniques to improve work conditions.</a:t>
            </a:r>
            <a:endParaRPr lang="en-GB" sz="5200">
              <a:solidFill>
                <a:srgbClr val="FFFFFF"/>
              </a:solidFill>
              <a:highlight>
                <a:srgbClr val="FFFFFF"/>
              </a:highlight>
              <a:latin typeface="Aptos Display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500">
                <a:highlight>
                  <a:srgbClr val="FFFFFF"/>
                </a:highlight>
                <a:ea typeface="+mn-lt"/>
                <a:cs typeface="+mn-lt"/>
              </a:rPr>
              <a:t>We need to establish rapport which will help us create trust </a:t>
            </a:r>
            <a:r>
              <a:rPr lang="en-GB" sz="1500" dirty="0">
                <a:highlight>
                  <a:srgbClr val="FFFFFF"/>
                </a:highlight>
                <a:ea typeface="+mn-lt"/>
                <a:cs typeface="+mn-lt"/>
              </a:rPr>
              <a:t>and respect with our employees.</a:t>
            </a:r>
            <a:endParaRPr lang="en-GB" sz="1500"/>
          </a:p>
          <a:p>
            <a:pPr marL="0" indent="0">
              <a:buNone/>
            </a:pPr>
            <a:r>
              <a:rPr lang="en-GB" sz="1500" dirty="0">
                <a:highlight>
                  <a:srgbClr val="FFFFFF"/>
                </a:highlight>
                <a:ea typeface="+mn-lt"/>
                <a:cs typeface="+mn-lt"/>
              </a:rPr>
              <a:t>demonstrating effective communication skills helps promote self awareness and allows a manager to see alternative perspectives when making sense of a situation.</a:t>
            </a:r>
            <a:endParaRPr lang="en-GB" sz="1500" dirty="0"/>
          </a:p>
          <a:p>
            <a:pPr marL="0" indent="0">
              <a:buNone/>
            </a:pPr>
            <a:r>
              <a:rPr lang="en-GB" sz="1500" dirty="0">
                <a:highlight>
                  <a:srgbClr val="FFFFFF"/>
                </a:highlight>
                <a:ea typeface="+mn-lt"/>
                <a:cs typeface="+mn-lt"/>
              </a:rPr>
              <a:t> identify significant patterns of thinking and provide a mix of </a:t>
            </a:r>
            <a:r>
              <a:rPr lang="en-GB" sz="1500">
                <a:highlight>
                  <a:srgbClr val="FFFFFF"/>
                </a:highlight>
                <a:ea typeface="+mn-lt"/>
                <a:cs typeface="+mn-lt"/>
              </a:rPr>
              <a:t>challenge and support to facilitate depth of understanding. </a:t>
            </a:r>
            <a:r>
              <a:rPr lang="en-GB" sz="1500" dirty="0">
                <a:highlight>
                  <a:srgbClr val="FFFFFF"/>
                </a:highlight>
                <a:ea typeface="+mn-lt"/>
                <a:cs typeface="+mn-lt"/>
              </a:rPr>
              <a:t>(2016. p 209)</a:t>
            </a:r>
            <a:endParaRPr lang="en-GB" sz="1500"/>
          </a:p>
          <a:p>
            <a:pPr marL="0" indent="0">
              <a:buNone/>
            </a:pPr>
            <a:endParaRPr lang="en-GB" sz="15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66DEE5D3-6553-840D-9810-772A6884AE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608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3D739-E29C-69F6-4594-F936F9B07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  <a:r>
              <a:rPr lang="en-GB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CA381-5311-68DE-9FF9-2BDE71611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Robbins, S.P. (2021) </a:t>
            </a:r>
            <a:r>
              <a:rPr lang="en-GB" sz="2000" i="1">
                <a:ea typeface="+mn-lt"/>
                <a:cs typeface="+mn-lt"/>
              </a:rPr>
              <a:t>Management </a:t>
            </a:r>
            <a:r>
              <a:rPr lang="en-GB" sz="2000">
                <a:ea typeface="+mn-lt"/>
                <a:cs typeface="+mn-lt"/>
              </a:rPr>
              <a:t>. 15th global ed. Edited by M.K. Coulter and A. Randel. Harlow, England : Pearson Education, p. 1 online resource (619 pages).</a:t>
            </a:r>
            <a:endParaRPr lang="en-GB" sz="2000" dirty="0"/>
          </a:p>
          <a:p>
            <a:r>
              <a:rPr lang="en-GB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Accounting Questions &amp; Answers</a:t>
            </a:r>
            <a:r>
              <a:rPr lang="en-GB" sz="2000" dirty="0"/>
              <a:t>  </a:t>
            </a:r>
            <a:r>
              <a:rPr lang="en-GB" sz="2000">
                <a:highlight>
                  <a:srgbClr val="FFFFFF"/>
                </a:highlight>
                <a:latin typeface="Roboto"/>
                <a:ea typeface="Roboto"/>
                <a:cs typeface="Roboto"/>
              </a:rPr>
              <a:t>Management and Finance ·23 January </a:t>
            </a:r>
            <a:endParaRPr lang="en-GB" sz="2000" dirty="0"/>
          </a:p>
          <a:p>
            <a:r>
              <a:rPr lang="en-US" sz="2000">
                <a:highlight>
                  <a:srgbClr val="FFFFFF"/>
                </a:highlight>
                <a:latin typeface="Tinos"/>
              </a:rPr>
              <a:t>Gray, D A (2010) Building quality into executive coaching, in (eds) J Gold, R Thorpe and A Mumford, </a:t>
            </a:r>
            <a:r>
              <a:rPr lang="en-US" sz="2000" i="1">
                <a:highlight>
                  <a:srgbClr val="FFFFFF"/>
                </a:highlight>
                <a:ea typeface="+mn-lt"/>
                <a:cs typeface="+mn-lt"/>
              </a:rPr>
              <a:t>Gower Handbook of Leadership and Management Development</a:t>
            </a:r>
            <a:r>
              <a:rPr lang="en-US" sz="2000">
                <a:highlight>
                  <a:srgbClr val="FFFFFF"/>
                </a:highlight>
                <a:latin typeface="Tinos"/>
              </a:rPr>
              <a:t>, Aldershot, Gower, pp 367–85</a:t>
            </a:r>
            <a:br>
              <a:rPr lang="en-US" sz="2000" dirty="0"/>
            </a:br>
            <a:endParaRPr lang="en-US" sz="2000">
              <a:highlight>
                <a:srgbClr val="FFFFFF"/>
              </a:highlight>
              <a:latin typeface="Tinos"/>
            </a:endParaRPr>
          </a:p>
          <a:p>
            <a:r>
              <a:rPr lang="en-US" sz="2000">
                <a:ea typeface="+mn-lt"/>
                <a:cs typeface="+mn-lt"/>
              </a:rPr>
              <a:t>Armstrong, M. (2016) </a:t>
            </a:r>
            <a:r>
              <a:rPr lang="en-US" sz="2000" i="1">
                <a:ea typeface="+mn-lt"/>
                <a:cs typeface="+mn-lt"/>
              </a:rPr>
              <a:t>Armstrong’s handbook of management and leadership for HR : developing effective people skills for better leadership and management </a:t>
            </a:r>
            <a:r>
              <a:rPr lang="en-US" sz="2000">
                <a:ea typeface="+mn-lt"/>
                <a:cs typeface="+mn-lt"/>
              </a:rPr>
              <a:t>. Fourth edition. Edited by Michael Armstrong 1928-. New Delhi, India : Kogan Page, p. 1 online resource ( 452 pages) 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86511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Henri Fayol (1841-1945) </vt:lpstr>
      <vt:lpstr>Table of content 5 functions in modern workflows</vt:lpstr>
      <vt:lpstr> </vt:lpstr>
      <vt:lpstr>Walmart manages its 2.1 million workers using Henri Fayol’s Five Functions of Management.</vt:lpstr>
      <vt:lpstr>Organising and Commanding at Walmart</vt:lpstr>
      <vt:lpstr>Coordinating and Controlling</vt:lpstr>
      <vt:lpstr>Conclusion effective leadership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533</cp:revision>
  <dcterms:created xsi:type="dcterms:W3CDTF">2026-07-14T11:44:37Z</dcterms:created>
  <dcterms:modified xsi:type="dcterms:W3CDTF">2026-07-17T10:36:30Z</dcterms:modified>
</cp:coreProperties>
</file>