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57" r:id="rId6"/>
    <p:sldId id="290" r:id="rId7"/>
    <p:sldId id="291" r:id="rId8"/>
    <p:sldId id="285" r:id="rId9"/>
    <p:sldId id="283" r:id="rId10"/>
    <p:sldId id="293" r:id="rId11"/>
    <p:sldId id="294" r:id="rId12"/>
    <p:sldId id="295" r:id="rId13"/>
    <p:sldId id="292" r:id="rId14"/>
    <p:sldId id="298" r:id="rId15"/>
    <p:sldId id="299" r:id="rId16"/>
    <p:sldId id="300" r:id="rId17"/>
    <p:sldId id="301" r:id="rId18"/>
    <p:sldId id="296" r:id="rId19"/>
    <p:sldId id="297" r:id="rId20"/>
    <p:sldId id="306" r:id="rId21"/>
    <p:sldId id="302" r:id="rId22"/>
    <p:sldId id="303" r:id="rId23"/>
    <p:sldId id="304" r:id="rId24"/>
    <p:sldId id="305" r:id="rId25"/>
    <p:sldId id="307" r:id="rId26"/>
    <p:sldId id="30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397783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000"/>
                </a:solidFill>
              </a:rPr>
              <a:t>Digital Skills and Research Methods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4005064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1: Topic 2:</a:t>
            </a:r>
          </a:p>
          <a:p>
            <a:r>
              <a:rPr lang="en-GB" sz="2400" b="1" dirty="0"/>
              <a:t> Computer System &amp; Internet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0"/>
              </a:spcBef>
            </a:pPr>
            <a:r>
              <a:rPr lang="en-US" altLang="en-US" dirty="0"/>
              <a:t>To understand what is computer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Overview of a computer system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understand DATA and INFORMATION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Elements of computer system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Categorization of Hardware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understand what is Internet</a:t>
            </a:r>
          </a:p>
          <a:p>
            <a:r>
              <a:rPr lang="en-GB" dirty="0"/>
              <a:t>Services of Internet</a:t>
            </a:r>
          </a:p>
          <a:p>
            <a:r>
              <a:rPr lang="en-GB" dirty="0"/>
              <a:t>Uses of Internet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data can be input to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employee’s name, number of hours of work, employee’s address and employment commenced date etc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640361-8D0E-DF4F-8775-CBF1D1563EA6}"/>
              </a:ext>
            </a:extLst>
          </p:cNvPr>
          <p:cNvSpPr txBox="1"/>
          <p:nvPr/>
        </p:nvSpPr>
        <p:spPr>
          <a:xfrm>
            <a:off x="457200" y="5085184"/>
            <a:ext cx="84352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Detail discussions of data and information will be done in term 2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348880"/>
            <a:ext cx="66421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3DF8A-541D-DA4F-B9A3-62EC0789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1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852936"/>
            <a:ext cx="6480720" cy="27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logical functions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Storage Devices: </a:t>
            </a:r>
            <a:r>
              <a:rPr lang="en-GB" sz="2400" dirty="0"/>
              <a:t>The memory locations where use to store Data/Information permanently such as: </a:t>
            </a:r>
          </a:p>
          <a:p>
            <a:pPr marL="0" indent="0" algn="just">
              <a:buNone/>
            </a:pPr>
            <a:r>
              <a:rPr lang="en-GB" sz="2400" dirty="0"/>
              <a:t>	Hard disk drive (HDD), CD-ROM, DVD-ROM, Tape Drive etc.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Communication Devices: </a:t>
            </a:r>
            <a:r>
              <a:rPr lang="en-GB" sz="2400" dirty="0"/>
              <a:t>Hardware devices use for the communication purposes such as:</a:t>
            </a:r>
          </a:p>
          <a:p>
            <a:pPr marL="0" indent="0" algn="just">
              <a:buNone/>
            </a:pPr>
            <a:r>
              <a:rPr lang="en-GB" sz="2400" dirty="0"/>
              <a:t>	 Modem, Router, Switch/Hub, Repeater etc. </a:t>
            </a:r>
            <a:endParaRPr lang="en-GB" sz="24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Identify a list of hardware components and discuss their uses with your friends. </a:t>
            </a:r>
          </a:p>
          <a:p>
            <a:endParaRPr lang="en-US" sz="2400" dirty="0"/>
          </a:p>
          <a:p>
            <a:r>
              <a:rPr lang="en-US" sz="2400" dirty="0"/>
              <a:t>2. Identify basic differences between system software and application software with </a:t>
            </a:r>
          </a:p>
        </p:txBody>
      </p:sp>
    </p:spTree>
    <p:extLst>
      <p:ext uri="{BB962C8B-B14F-4D97-AF65-F5344CB8AC3E}">
        <p14:creationId xmlns:p14="http://schemas.microsoft.com/office/powerpoint/2010/main" val="1359003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84784"/>
            <a:ext cx="7886700" cy="3888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Internet is a network of computers linking many different types of computers all over the world</a:t>
            </a:r>
          </a:p>
          <a:p>
            <a:pPr algn="just"/>
            <a:r>
              <a:rPr lang="en-GB" sz="2800" dirty="0"/>
              <a:t>The word Internet comes from combination between “interconnection” and “Network”</a:t>
            </a:r>
          </a:p>
          <a:p>
            <a:pPr algn="just"/>
            <a:r>
              <a:rPr lang="en-GB" sz="2800" dirty="0"/>
              <a:t>The Internet or “Net” (network of networks) is the largest computer network in the world that connect billions of computer users</a:t>
            </a:r>
          </a:p>
        </p:txBody>
      </p:sp>
    </p:spTree>
    <p:extLst>
      <p:ext uri="{BB962C8B-B14F-4D97-AF65-F5344CB8AC3E}">
        <p14:creationId xmlns:p14="http://schemas.microsoft.com/office/powerpoint/2010/main" val="3790027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57C7B8-ED34-C94D-9486-7B6020BA4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276350"/>
            <a:ext cx="72008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32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Basic Services of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264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Electronic mail (Email)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File Transfer Protocol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Telnet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Usenet news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World Wide Web</a:t>
            </a:r>
          </a:p>
        </p:txBody>
      </p:sp>
    </p:spTree>
    <p:extLst>
      <p:ext uri="{BB962C8B-B14F-4D97-AF65-F5344CB8AC3E}">
        <p14:creationId xmlns:p14="http://schemas.microsoft.com/office/powerpoint/2010/main" val="3625304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Uses of the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Software sharing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Exchange of views on topics of common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Posting of information of general interest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Product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Feedback about product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Customer support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journal and magazines </a:t>
            </a:r>
          </a:p>
        </p:txBody>
      </p:sp>
    </p:spTree>
    <p:extLst>
      <p:ext uri="{BB962C8B-B14F-4D97-AF65-F5344CB8AC3E}">
        <p14:creationId xmlns:p14="http://schemas.microsoft.com/office/powerpoint/2010/main" val="1419673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List a name of hardware devices that is needed for the Internet uses. </a:t>
            </a:r>
          </a:p>
        </p:txBody>
      </p:sp>
    </p:spTree>
    <p:extLst>
      <p:ext uri="{BB962C8B-B14F-4D97-AF65-F5344CB8AC3E}">
        <p14:creationId xmlns:p14="http://schemas.microsoft.com/office/powerpoint/2010/main" val="2585215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Summary </a:t>
            </a: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Questions and Answers!!!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38035</TotalTime>
  <Words>886</Words>
  <Application>Microsoft Macintosh PowerPoint</Application>
  <PresentationFormat>On-screen Show (4:3)</PresentationFormat>
  <Paragraphs>115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Digital Skills and Research Methods</vt:lpstr>
      <vt:lpstr>Learning Outcome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PowerPoint Presentation</vt:lpstr>
      <vt:lpstr> What is Internet?</vt:lpstr>
      <vt:lpstr> What is Internet?</vt:lpstr>
      <vt:lpstr> Basic Services of Internet?</vt:lpstr>
      <vt:lpstr>Uses of the Internet?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128</cp:revision>
  <dcterms:created xsi:type="dcterms:W3CDTF">2015-04-14T15:21:28Z</dcterms:created>
  <dcterms:modified xsi:type="dcterms:W3CDTF">2020-11-01T15:59:12Z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