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80" r:id="rId3"/>
    <p:sldId id="278" r:id="rId4"/>
    <p:sldId id="260" r:id="rId5"/>
    <p:sldId id="263" r:id="rId6"/>
    <p:sldId id="257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7" r:id="rId19"/>
    <p:sldId id="275" r:id="rId20"/>
    <p:sldId id="276" r:id="rId21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84" y="-12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1C121D3-1852-4DFB-B776-F82C29DECF8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29B65EE-03F0-4432-8BD4-D6ADA1C16AB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6217D61-7481-45F8-9A0D-6F8B30CCDB7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98AE090-5D34-4378-AE22-234A0616E6C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ED5FBE0-1E70-47BF-A42A-05459891467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A08D4CD-A44D-44C9-9985-4FCD953A80F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531DDA0-C7E0-4A6A-B21A-A5F4B8F154B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C661010-F7A1-4515-81EE-E2D07E45694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B270D2B-CA74-4EAA-A355-1CA3BFC7034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DFBF43B-D41D-4C5C-A3F3-AEFA8DAB9C0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A50ED68-2CD7-4134-828D-95CED7555EF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FFCCFF"/>
            </a:gs>
            <a:gs pos="100000">
              <a:srgbClr val="FFCCFF">
                <a:gamma/>
                <a:shade val="46275"/>
                <a:invGamma/>
              </a:srgb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96F313B7-0FBE-4274-82ED-E25ABD873094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effectiveresponsiblegsmblingfeatures.blogspot.com/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US"/>
              <a:t>Caroline Jawad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/>
              <a:t>The Survey Monkey Experience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8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524000" y="-381000"/>
            <a:ext cx="12192000" cy="76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Go to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hlinkClick r:id="rId2"/>
              </a:rPr>
              <a:t>www.effectiveresponsiblegamblingfeatures.blogspot.com</a:t>
            </a:r>
            <a:endParaRPr lang="en-US"/>
          </a:p>
          <a:p>
            <a:endParaRPr 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524000" y="-381000"/>
            <a:ext cx="12192000" cy="76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524000" y="-381000"/>
            <a:ext cx="12192000" cy="76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524000" y="-381000"/>
            <a:ext cx="12192000" cy="76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4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524000" y="-381000"/>
            <a:ext cx="12192000" cy="76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8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524000" y="-381000"/>
            <a:ext cx="12192000" cy="76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2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524000" y="-381000"/>
            <a:ext cx="12192000" cy="76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6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524000" y="-381000"/>
            <a:ext cx="12192000" cy="76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40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524000" y="-381000"/>
            <a:ext cx="12192000" cy="76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4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524000" y="-381000"/>
            <a:ext cx="12192000" cy="76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8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524000" y="-381000"/>
            <a:ext cx="12192000" cy="76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2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524000" y="-381000"/>
            <a:ext cx="12192000" cy="76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6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524000" y="-381000"/>
            <a:ext cx="12192000" cy="76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60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524000" y="-381000"/>
            <a:ext cx="12192000" cy="76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4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524000" y="-381000"/>
            <a:ext cx="12192000" cy="76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6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524000" y="-381000"/>
            <a:ext cx="12192000" cy="76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8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524000" y="-381000"/>
            <a:ext cx="12192000" cy="76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2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524000" y="-381000"/>
            <a:ext cx="12192000" cy="76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100</TotalTime>
  <Words>9</Words>
  <Application>Microsoft Office PowerPoint</Application>
  <PresentationFormat>On-screen Show (4:3)</PresentationFormat>
  <Paragraphs>4</Paragraphs>
  <Slides>20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Default Design</vt:lpstr>
      <vt:lpstr>Caroline Jawad</vt:lpstr>
      <vt:lpstr>PowerPoint Presentation</vt:lpstr>
      <vt:lpstr>Go to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Caroline Jawad</dc:title>
  <dc:creator>george jawad</dc:creator>
  <cp:lastModifiedBy>Chris House</cp:lastModifiedBy>
  <cp:revision>6</cp:revision>
  <dcterms:created xsi:type="dcterms:W3CDTF">2009-02-10T20:22:36Z</dcterms:created>
  <dcterms:modified xsi:type="dcterms:W3CDTF">2014-05-07T11:34:14Z</dcterms:modified>
</cp:coreProperties>
</file>