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56" r:id="rId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122318E-6AB9-A84A-9812-C27B8A00367A}" v="42" dt="2019-10-07T18:57:17.490"/>
    <p1510:client id="{1C720E42-F1D8-4E08-B956-BFC6E0B790CB}" v="14" dt="2019-10-08T10:50:00.791"/>
    <p1510:client id="{AC689286-9C02-184C-B0EB-EC9AD8E16E91}" v="497" dt="2019-10-07T21:54:03.68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1993" autoAdjust="0"/>
  </p:normalViewPr>
  <p:slideViewPr>
    <p:cSldViewPr snapToGrid="0">
      <p:cViewPr>
        <p:scale>
          <a:sx n="70" d="100"/>
          <a:sy n="70" d="100"/>
        </p:scale>
        <p:origin x="-36" y="-21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presProps" Target="presProps.xml"/><Relationship Id="rId7"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iobhan O'driscoll (1900688)" userId="2efa9980-3ec0-4260-b636-99f8b62ce56b" providerId="ADAL" clId="{1122318E-6AB9-A84A-9812-C27B8A00367A}"/>
    <pc:docChg chg="custSel modSld">
      <pc:chgData name="Siobhan O'driscoll (1900688)" userId="2efa9980-3ec0-4260-b636-99f8b62ce56b" providerId="ADAL" clId="{1122318E-6AB9-A84A-9812-C27B8A00367A}" dt="2019-10-07T18:57:17.490" v="41" actId="1076"/>
      <pc:docMkLst>
        <pc:docMk/>
      </pc:docMkLst>
      <pc:sldChg chg="addSp delSp modSp">
        <pc:chgData name="Siobhan O'driscoll (1900688)" userId="2efa9980-3ec0-4260-b636-99f8b62ce56b" providerId="ADAL" clId="{1122318E-6AB9-A84A-9812-C27B8A00367A}" dt="2019-10-07T18:57:17.490" v="41" actId="1076"/>
        <pc:sldMkLst>
          <pc:docMk/>
          <pc:sldMk cId="3931657631" sldId="256"/>
        </pc:sldMkLst>
        <pc:spChg chg="add del mod">
          <ac:chgData name="Siobhan O'driscoll (1900688)" userId="2efa9980-3ec0-4260-b636-99f8b62ce56b" providerId="ADAL" clId="{1122318E-6AB9-A84A-9812-C27B8A00367A}" dt="2019-10-07T18:54:49.176" v="17" actId="21"/>
          <ac:spMkLst>
            <pc:docMk/>
            <pc:sldMk cId="3931657631" sldId="256"/>
            <ac:spMk id="10" creationId="{A562C0F7-D67A-1F45-9531-6EF3559D57CF}"/>
          </ac:spMkLst>
        </pc:spChg>
        <pc:spChg chg="add del mod">
          <ac:chgData name="Siobhan O'driscoll (1900688)" userId="2efa9980-3ec0-4260-b636-99f8b62ce56b" providerId="ADAL" clId="{1122318E-6AB9-A84A-9812-C27B8A00367A}" dt="2019-10-07T18:55:51.457" v="29" actId="21"/>
          <ac:spMkLst>
            <pc:docMk/>
            <pc:sldMk cId="3931657631" sldId="256"/>
            <ac:spMk id="12" creationId="{BF88B2D5-538F-0C40-8ABF-9D4F5E926A3E}"/>
          </ac:spMkLst>
        </pc:spChg>
        <pc:spChg chg="add mod">
          <ac:chgData name="Siobhan O'driscoll (1900688)" userId="2efa9980-3ec0-4260-b636-99f8b62ce56b" providerId="ADAL" clId="{1122318E-6AB9-A84A-9812-C27B8A00367A}" dt="2019-10-07T18:57:17.490" v="41" actId="1076"/>
          <ac:spMkLst>
            <pc:docMk/>
            <pc:sldMk cId="3931657631" sldId="256"/>
            <ac:spMk id="14" creationId="{1245B274-7189-664E-8E9C-CCB9ED839C9C}"/>
          </ac:spMkLst>
        </pc:spChg>
        <pc:picChg chg="add mod">
          <ac:chgData name="Siobhan O'driscoll (1900688)" userId="2efa9980-3ec0-4260-b636-99f8b62ce56b" providerId="ADAL" clId="{1122318E-6AB9-A84A-9812-C27B8A00367A}" dt="2019-10-07T18:53:29.330" v="10" actId="1076"/>
          <ac:picMkLst>
            <pc:docMk/>
            <pc:sldMk cId="3931657631" sldId="256"/>
            <ac:picMk id="3" creationId="{1051B7B2-C138-374A-B127-878D39F78AA1}"/>
          </ac:picMkLst>
        </pc:picChg>
        <pc:picChg chg="add mod">
          <ac:chgData name="Siobhan O'driscoll (1900688)" userId="2efa9980-3ec0-4260-b636-99f8b62ce56b" providerId="ADAL" clId="{1122318E-6AB9-A84A-9812-C27B8A00367A}" dt="2019-10-07T18:53:27.083" v="9" actId="1076"/>
          <ac:picMkLst>
            <pc:docMk/>
            <pc:sldMk cId="3931657631" sldId="256"/>
            <ac:picMk id="5" creationId="{137BA427-3310-B543-AAC4-A7116D186154}"/>
          </ac:picMkLst>
        </pc:picChg>
      </pc:sldChg>
    </pc:docChg>
  </pc:docChgLst>
  <pc:docChgLst>
    <pc:chgData name="Siobhan O'driscoll (1900688)" userId="2efa9980-3ec0-4260-b636-99f8b62ce56b" providerId="ADAL" clId="{AC689286-9C02-184C-B0EB-EC9AD8E16E91}"/>
    <pc:docChg chg="custSel modSld">
      <pc:chgData name="Siobhan O'driscoll (1900688)" userId="2efa9980-3ec0-4260-b636-99f8b62ce56b" providerId="ADAL" clId="{AC689286-9C02-184C-B0EB-EC9AD8E16E91}" dt="2019-10-07T21:54:03.683" v="496" actId="20577"/>
      <pc:docMkLst>
        <pc:docMk/>
      </pc:docMkLst>
      <pc:sldChg chg="modSp">
        <pc:chgData name="Siobhan O'driscoll (1900688)" userId="2efa9980-3ec0-4260-b636-99f8b62ce56b" providerId="ADAL" clId="{AC689286-9C02-184C-B0EB-EC9AD8E16E91}" dt="2019-10-07T21:54:03.683" v="496" actId="20577"/>
        <pc:sldMkLst>
          <pc:docMk/>
          <pc:sldMk cId="3931657631" sldId="256"/>
        </pc:sldMkLst>
        <pc:spChg chg="mod">
          <ac:chgData name="Siobhan O'driscoll (1900688)" userId="2efa9980-3ec0-4260-b636-99f8b62ce56b" providerId="ADAL" clId="{AC689286-9C02-184C-B0EB-EC9AD8E16E91}" dt="2019-10-07T21:51:01.583" v="471" actId="207"/>
          <ac:spMkLst>
            <pc:docMk/>
            <pc:sldMk cId="3931657631" sldId="256"/>
            <ac:spMk id="2" creationId="{CB885227-C83F-9241-B47D-10E9EFDDF022}"/>
          </ac:spMkLst>
        </pc:spChg>
        <pc:spChg chg="mod">
          <ac:chgData name="Siobhan O'driscoll (1900688)" userId="2efa9980-3ec0-4260-b636-99f8b62ce56b" providerId="ADAL" clId="{AC689286-9C02-184C-B0EB-EC9AD8E16E91}" dt="2019-10-07T21:51:23.805" v="472" actId="207"/>
          <ac:spMkLst>
            <pc:docMk/>
            <pc:sldMk cId="3931657631" sldId="256"/>
            <ac:spMk id="6" creationId="{6CCA64B1-4038-484B-B0B9-F9B2D898DF0D}"/>
          </ac:spMkLst>
        </pc:spChg>
        <pc:spChg chg="mod">
          <ac:chgData name="Siobhan O'driscoll (1900688)" userId="2efa9980-3ec0-4260-b636-99f8b62ce56b" providerId="ADAL" clId="{AC689286-9C02-184C-B0EB-EC9AD8E16E91}" dt="2019-10-07T21:54:03.683" v="496" actId="20577"/>
          <ac:spMkLst>
            <pc:docMk/>
            <pc:sldMk cId="3931657631" sldId="256"/>
            <ac:spMk id="7" creationId="{C0535B80-9C56-394B-8E74-85C851C395F3}"/>
          </ac:spMkLst>
        </pc:spChg>
        <pc:spChg chg="mod">
          <ac:chgData name="Siobhan O'driscoll (1900688)" userId="2efa9980-3ec0-4260-b636-99f8b62ce56b" providerId="ADAL" clId="{AC689286-9C02-184C-B0EB-EC9AD8E16E91}" dt="2019-10-07T18:58:10.229" v="0" actId="20577"/>
          <ac:spMkLst>
            <pc:docMk/>
            <pc:sldMk cId="3931657631" sldId="256"/>
            <ac:spMk id="8" creationId="{20E61AB1-BBFC-DD4B-AC80-21A56F36D2E5}"/>
          </ac:spMkLst>
        </pc:spChg>
        <pc:spChg chg="mod">
          <ac:chgData name="Siobhan O'driscoll (1900688)" userId="2efa9980-3ec0-4260-b636-99f8b62ce56b" providerId="ADAL" clId="{AC689286-9C02-184C-B0EB-EC9AD8E16E91}" dt="2019-10-07T21:51:40.109" v="473" actId="207"/>
          <ac:spMkLst>
            <pc:docMk/>
            <pc:sldMk cId="3931657631" sldId="256"/>
            <ac:spMk id="12" creationId="{D704B11D-B552-476A-973E-94CAAC3862C5}"/>
          </ac:spMkLst>
        </pc:spChg>
        <pc:spChg chg="mod">
          <ac:chgData name="Siobhan O'driscoll (1900688)" userId="2efa9980-3ec0-4260-b636-99f8b62ce56b" providerId="ADAL" clId="{AC689286-9C02-184C-B0EB-EC9AD8E16E91}" dt="2019-10-07T21:51:45.673" v="474" actId="1076"/>
          <ac:spMkLst>
            <pc:docMk/>
            <pc:sldMk cId="3931657631" sldId="256"/>
            <ac:spMk id="13" creationId="{C9B24BBB-181C-9C48-A043-22AB3F3A5A92}"/>
          </ac:spMkLst>
        </pc:spChg>
      </pc:sldChg>
    </pc:docChg>
  </pc:docChgLst>
  <pc:docChgLst>
    <pc:chgData name="Siobhan O'driscoll (1900688)" userId="2efa9980-3ec0-4260-b636-99f8b62ce56b" providerId="ADAL" clId="{1C720E42-F1D8-4E08-B956-BFC6E0B790CB}"/>
    <pc:docChg chg="custSel modSld">
      <pc:chgData name="Siobhan O'driscoll (1900688)" userId="2efa9980-3ec0-4260-b636-99f8b62ce56b" providerId="ADAL" clId="{1C720E42-F1D8-4E08-B956-BFC6E0B790CB}" dt="2019-10-08T10:52:44.808" v="2389" actId="1076"/>
      <pc:docMkLst>
        <pc:docMk/>
      </pc:docMkLst>
      <pc:sldChg chg="addSp delSp modSp">
        <pc:chgData name="Siobhan O'driscoll (1900688)" userId="2efa9980-3ec0-4260-b636-99f8b62ce56b" providerId="ADAL" clId="{1C720E42-F1D8-4E08-B956-BFC6E0B790CB}" dt="2019-10-08T10:52:44.808" v="2389" actId="1076"/>
        <pc:sldMkLst>
          <pc:docMk/>
          <pc:sldMk cId="3931657631" sldId="256"/>
        </pc:sldMkLst>
        <pc:spChg chg="mod">
          <ac:chgData name="Siobhan O'driscoll (1900688)" userId="2efa9980-3ec0-4260-b636-99f8b62ce56b" providerId="ADAL" clId="{1C720E42-F1D8-4E08-B956-BFC6E0B790CB}" dt="2019-10-08T10:10:52.104" v="1672" actId="1076"/>
          <ac:spMkLst>
            <pc:docMk/>
            <pc:sldMk cId="3931657631" sldId="256"/>
            <ac:spMk id="2" creationId="{CB885227-C83F-9241-B47D-10E9EFDDF022}"/>
          </ac:spMkLst>
        </pc:spChg>
        <pc:spChg chg="mod">
          <ac:chgData name="Siobhan O'driscoll (1900688)" userId="2efa9980-3ec0-4260-b636-99f8b62ce56b" providerId="ADAL" clId="{1C720E42-F1D8-4E08-B956-BFC6E0B790CB}" dt="2019-10-08T10:11:34.489" v="1680" actId="1076"/>
          <ac:spMkLst>
            <pc:docMk/>
            <pc:sldMk cId="3931657631" sldId="256"/>
            <ac:spMk id="6" creationId="{6CCA64B1-4038-484B-B0B9-F9B2D898DF0D}"/>
          </ac:spMkLst>
        </pc:spChg>
        <pc:spChg chg="mod">
          <ac:chgData name="Siobhan O'driscoll (1900688)" userId="2efa9980-3ec0-4260-b636-99f8b62ce56b" providerId="ADAL" clId="{1C720E42-F1D8-4E08-B956-BFC6E0B790CB}" dt="2019-10-08T10:11:10.441" v="1675" actId="1076"/>
          <ac:spMkLst>
            <pc:docMk/>
            <pc:sldMk cId="3931657631" sldId="256"/>
            <ac:spMk id="7" creationId="{C0535B80-9C56-394B-8E74-85C851C395F3}"/>
          </ac:spMkLst>
        </pc:spChg>
        <pc:spChg chg="mod">
          <ac:chgData name="Siobhan O'driscoll (1900688)" userId="2efa9980-3ec0-4260-b636-99f8b62ce56b" providerId="ADAL" clId="{1C720E42-F1D8-4E08-B956-BFC6E0B790CB}" dt="2019-10-08T10:11:52.795" v="1683" actId="14100"/>
          <ac:spMkLst>
            <pc:docMk/>
            <pc:sldMk cId="3931657631" sldId="256"/>
            <ac:spMk id="8" creationId="{20E61AB1-BBFC-DD4B-AC80-21A56F36D2E5}"/>
          </ac:spMkLst>
        </pc:spChg>
        <pc:spChg chg="del mod">
          <ac:chgData name="Siobhan O'driscoll (1900688)" userId="2efa9980-3ec0-4260-b636-99f8b62ce56b" providerId="ADAL" clId="{1C720E42-F1D8-4E08-B956-BFC6E0B790CB}" dt="2019-10-07T20:15:33.725" v="1622"/>
          <ac:spMkLst>
            <pc:docMk/>
            <pc:sldMk cId="3931657631" sldId="256"/>
            <ac:spMk id="11" creationId="{38E4FF5D-B3AB-FA44-9AC3-9251B06B1F48}"/>
          </ac:spMkLst>
        </pc:spChg>
        <pc:spChg chg="add mod">
          <ac:chgData name="Siobhan O'driscoll (1900688)" userId="2efa9980-3ec0-4260-b636-99f8b62ce56b" providerId="ADAL" clId="{1C720E42-F1D8-4E08-B956-BFC6E0B790CB}" dt="2019-10-08T10:11:43.367" v="1682" actId="1076"/>
          <ac:spMkLst>
            <pc:docMk/>
            <pc:sldMk cId="3931657631" sldId="256"/>
            <ac:spMk id="12" creationId="{D704B11D-B552-476A-973E-94CAAC3862C5}"/>
          </ac:spMkLst>
        </pc:spChg>
        <pc:spChg chg="mod">
          <ac:chgData name="Siobhan O'driscoll (1900688)" userId="2efa9980-3ec0-4260-b636-99f8b62ce56b" providerId="ADAL" clId="{1C720E42-F1D8-4E08-B956-BFC6E0B790CB}" dt="2019-10-08T10:11:01.548" v="1674" actId="1076"/>
          <ac:spMkLst>
            <pc:docMk/>
            <pc:sldMk cId="3931657631" sldId="256"/>
            <ac:spMk id="13" creationId="{C9B24BBB-181C-9C48-A043-22AB3F3A5A92}"/>
          </ac:spMkLst>
        </pc:spChg>
        <pc:spChg chg="mod">
          <ac:chgData name="Siobhan O'driscoll (1900688)" userId="2efa9980-3ec0-4260-b636-99f8b62ce56b" providerId="ADAL" clId="{1C720E42-F1D8-4E08-B956-BFC6E0B790CB}" dt="2019-10-08T10:11:29.276" v="1679" actId="1076"/>
          <ac:spMkLst>
            <pc:docMk/>
            <pc:sldMk cId="3931657631" sldId="256"/>
            <ac:spMk id="14" creationId="{1245B274-7189-664E-8E9C-CCB9ED839C9C}"/>
          </ac:spMkLst>
        </pc:spChg>
        <pc:spChg chg="add mod">
          <ac:chgData name="Siobhan O'driscoll (1900688)" userId="2efa9980-3ec0-4260-b636-99f8b62ce56b" providerId="ADAL" clId="{1C720E42-F1D8-4E08-B956-BFC6E0B790CB}" dt="2019-10-08T10:49:42.643" v="2108" actId="313"/>
          <ac:spMkLst>
            <pc:docMk/>
            <pc:sldMk cId="3931657631" sldId="256"/>
            <ac:spMk id="15" creationId="{B8525BCB-6327-439E-A079-9E2E38AAD769}"/>
          </ac:spMkLst>
        </pc:spChg>
        <pc:spChg chg="add mod">
          <ac:chgData name="Siobhan O'driscoll (1900688)" userId="2efa9980-3ec0-4260-b636-99f8b62ce56b" providerId="ADAL" clId="{1C720E42-F1D8-4E08-B956-BFC6E0B790CB}" dt="2019-10-08T10:52:44.808" v="2389" actId="1076"/>
          <ac:spMkLst>
            <pc:docMk/>
            <pc:sldMk cId="3931657631" sldId="256"/>
            <ac:spMk id="16" creationId="{A916B4C1-A139-4031-9F76-69391DB0F395}"/>
          </ac:spMkLst>
        </pc:spChg>
        <pc:picChg chg="mod">
          <ac:chgData name="Siobhan O'driscoll (1900688)" userId="2efa9980-3ec0-4260-b636-99f8b62ce56b" providerId="ADAL" clId="{1C720E42-F1D8-4E08-B956-BFC6E0B790CB}" dt="2019-10-08T10:11:26.354" v="1678" actId="1076"/>
          <ac:picMkLst>
            <pc:docMk/>
            <pc:sldMk cId="3931657631" sldId="256"/>
            <ac:picMk id="3" creationId="{1051B7B2-C138-374A-B127-878D39F78AA1}"/>
          </ac:picMkLst>
        </pc:picChg>
        <pc:picChg chg="mod">
          <ac:chgData name="Siobhan O'driscoll (1900688)" userId="2efa9980-3ec0-4260-b636-99f8b62ce56b" providerId="ADAL" clId="{1C720E42-F1D8-4E08-B956-BFC6E0B790CB}" dt="2019-10-08T10:11:24.047" v="1677" actId="1076"/>
          <ac:picMkLst>
            <pc:docMk/>
            <pc:sldMk cId="3931657631" sldId="256"/>
            <ac:picMk id="5" creationId="{137BA427-3310-B543-AAC4-A7116D186154}"/>
          </ac:picMkLst>
        </pc:picChg>
        <pc:picChg chg="add mod">
          <ac:chgData name="Siobhan O'driscoll (1900688)" userId="2efa9980-3ec0-4260-b636-99f8b62ce56b" providerId="ADAL" clId="{1C720E42-F1D8-4E08-B956-BFC6E0B790CB}" dt="2019-10-08T10:10:56.974" v="1673" actId="1076"/>
          <ac:picMkLst>
            <pc:docMk/>
            <pc:sldMk cId="3931657631" sldId="256"/>
            <ac:picMk id="10" creationId="{3E5A830E-CFB8-4D2A-A1F6-6BB05AFB5B33}"/>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109980" y="882376"/>
            <a:ext cx="9966960" cy="2926080"/>
          </a:xfrm>
        </p:spPr>
        <p:txBody>
          <a:bodyPr anchor="b">
            <a:normAutofit/>
          </a:bodyPr>
          <a:lstStyle>
            <a:lvl1pPr algn="ctr">
              <a:lnSpc>
                <a:spcPct val="85000"/>
              </a:lnSpc>
              <a:defRPr sz="7200" b="1" cap="all"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709530" y="3869634"/>
            <a:ext cx="8767860" cy="1388165"/>
          </a:xfrm>
        </p:spPr>
        <p:txBody>
          <a:bodyPr>
            <a:normAutofit/>
          </a:bodyPr>
          <a:lstStyle>
            <a:lvl1pPr marL="0" indent="0" algn="ctr">
              <a:buNone/>
              <a:defRPr sz="2200">
                <a:solidFill>
                  <a:srgbClr val="FFFFFF"/>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defRPr>
                <a:solidFill>
                  <a:srgbClr val="FFFFFF"/>
                </a:solidFill>
              </a:defRPr>
            </a:lvl1pPr>
          </a:lstStyle>
          <a:p>
            <a:fld id="{C764DE79-268F-4C1A-8933-263129D2AF90}" type="datetimeFigureOut">
              <a:rPr lang="en-US" smtClean="0"/>
              <a:t>10/7/2019</a:t>
            </a:fld>
            <a:endParaRPr lang="en-US"/>
          </a:p>
        </p:txBody>
      </p:sp>
      <p:sp>
        <p:nvSpPr>
          <p:cNvPr id="5" name="Footer Placeholder 4"/>
          <p:cNvSpPr>
            <a:spLocks noGrp="1"/>
          </p:cNvSpPr>
          <p:nvPr>
            <p:ph type="ftr" sz="quarter" idx="11"/>
          </p:nvPr>
        </p:nvSpPr>
        <p:spPr/>
        <p:txBody>
          <a:bodyPr/>
          <a:lstStyle>
            <a:lvl1pPr>
              <a:defRPr>
                <a:solidFill>
                  <a:srgbClr val="FFFFFF"/>
                </a:solidFill>
              </a:defRPr>
            </a:lvl1pPr>
          </a:lstStyle>
          <a:p>
            <a:endParaRPr lang="en-US"/>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48F63A3B-78C7-47BE-AE5E-E10140E04643}" type="slidenum">
              <a:rPr lang="en-US" smtClean="0"/>
              <a:t>‹#›</a:t>
            </a:fld>
            <a:endParaRPr lang="en-US"/>
          </a:p>
        </p:txBody>
      </p:sp>
      <p:cxnSp>
        <p:nvCxnSpPr>
          <p:cNvPr id="8" name="Straight Connector 7"/>
          <p:cNvCxnSpPr/>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688114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10/7/2019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14761152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06424" y="1173575"/>
            <a:ext cx="9966960" cy="2926080"/>
          </a:xfrm>
        </p:spPr>
        <p:txBody>
          <a:bodyPr anchor="b">
            <a:noAutofit/>
          </a:bodyPr>
          <a:lstStyle>
            <a:lvl1pPr algn="ctr">
              <a:lnSpc>
                <a:spcPct val="85000"/>
              </a:lnSpc>
              <a:defRPr sz="7200" b="0" cap="all" baseline="0"/>
            </a:lvl1pPr>
          </a:lstStyle>
          <a:p>
            <a:r>
              <a:rPr lang="en-US"/>
              <a:t>Click to edit Master title style</a:t>
            </a:r>
            <a:endParaRPr lang="en-US" dirty="0"/>
          </a:p>
        </p:txBody>
      </p:sp>
      <p:sp>
        <p:nvSpPr>
          <p:cNvPr id="3" name="Text Placeholder 2"/>
          <p:cNvSpPr>
            <a:spLocks noGrp="1"/>
          </p:cNvSpPr>
          <p:nvPr>
            <p:ph type="body" idx="1"/>
          </p:nvPr>
        </p:nvSpPr>
        <p:spPr>
          <a:xfrm>
            <a:off x="1709928" y="4154520"/>
            <a:ext cx="8769096" cy="1363806"/>
          </a:xfrm>
        </p:spPr>
        <p:txBody>
          <a:bodyPr anchor="t">
            <a:normAutofit/>
          </a:bodyPr>
          <a:lstStyle>
            <a:lvl1pPr marL="0" indent="0" algn="ctr">
              <a:buNone/>
              <a:defRPr sz="2200">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smtClean="0"/>
              <a:t>10/7/2019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a:p>
        </p:txBody>
      </p:sp>
      <p:cxnSp>
        <p:nvCxnSpPr>
          <p:cNvPr id="7" name="Straight Connector 6"/>
          <p:cNvCxnSpPr/>
          <p:nvPr/>
        </p:nvCxnSpPr>
        <p:spPr>
          <a:xfrm>
            <a:off x="1981200" y="4020408"/>
            <a:ext cx="8229601"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611809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3000" y="2057399"/>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67612" y="2057400"/>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764DE79-268F-4C1A-8933-263129D2AF90}" type="datetimeFigureOut">
              <a:rPr lang="en-US" smtClean="0"/>
              <a:t>10/7/2019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27179939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143000" y="2001511"/>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3000" y="2721483"/>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69173" y="1999032"/>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69173" y="2719322"/>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764DE79-268F-4C1A-8933-263129D2AF90}" type="datetimeFigureOut">
              <a:rPr lang="en-US" smtClean="0"/>
              <a:t>10/7/2019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20238993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764DE79-268F-4C1A-8933-263129D2AF90}" type="datetimeFigureOut">
              <a:rPr lang="en-US" smtClean="0"/>
              <a:t>10/7/2019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6004349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smtClean="0"/>
              <a:t>10/7/2019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23047029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a:t>Click to edit Master title style</a:t>
            </a:r>
            <a:endParaRPr lang="en-US" dirty="0"/>
          </a:p>
        </p:txBody>
      </p:sp>
      <p:sp>
        <p:nvSpPr>
          <p:cNvPr id="3" name="Content Placeholder 2"/>
          <p:cNvSpPr>
            <a:spLocks noGrp="1"/>
          </p:cNvSpPr>
          <p:nvPr>
            <p:ph idx="1"/>
          </p:nvPr>
        </p:nvSpPr>
        <p:spPr>
          <a:xfrm>
            <a:off x="5852159" y="1097280"/>
            <a:ext cx="5212080" cy="46634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3000" y="2834640"/>
            <a:ext cx="3931920" cy="301752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10/7/2019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26190659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5413248" y="1069847"/>
            <a:ext cx="6099048" cy="4800600"/>
          </a:xfrm>
        </p:spPr>
        <p:txBody>
          <a:bodyPr lIns="274320" tIns="182880" anchor="t">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3000" y="2834640"/>
            <a:ext cx="3931920" cy="288036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10/7/2019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19686173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10/7/2019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24207186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762000"/>
            <a:ext cx="2324100" cy="54102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3000" y="762000"/>
            <a:ext cx="74295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10/7/2019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40586744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143000" y="609600"/>
            <a:ext cx="9875520" cy="135636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43000" y="2057400"/>
            <a:ext cx="9872871" cy="40386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142996" y="6223828"/>
            <a:ext cx="2329074" cy="365125"/>
          </a:xfrm>
          <a:prstGeom prst="rect">
            <a:avLst/>
          </a:prstGeom>
        </p:spPr>
        <p:txBody>
          <a:bodyPr vert="horz" lIns="91440" tIns="45720" rIns="91440" bIns="45720" rtlCol="0" anchor="ctr"/>
          <a:lstStyle>
            <a:lvl1pPr algn="l">
              <a:defRPr sz="1200">
                <a:solidFill>
                  <a:schemeClr val="accent1"/>
                </a:solidFill>
              </a:defRPr>
            </a:lvl1pPr>
          </a:lstStyle>
          <a:p>
            <a:fld id="{C764DE79-268F-4C1A-8933-263129D2AF90}" type="datetimeFigureOut">
              <a:rPr lang="en-US" smtClean="0"/>
              <a:t>10/7/2019</a:t>
            </a:fld>
            <a:endParaRPr lang="en-US"/>
          </a:p>
        </p:txBody>
      </p:sp>
      <p:sp>
        <p:nvSpPr>
          <p:cNvPr id="5" name="Footer Placeholder 4"/>
          <p:cNvSpPr>
            <a:spLocks noGrp="1"/>
          </p:cNvSpPr>
          <p:nvPr>
            <p:ph type="ftr" sz="quarter" idx="3"/>
          </p:nvPr>
        </p:nvSpPr>
        <p:spPr>
          <a:xfrm>
            <a:off x="3949148" y="6223828"/>
            <a:ext cx="4717774" cy="365125"/>
          </a:xfrm>
          <a:prstGeom prst="rect">
            <a:avLst/>
          </a:prstGeom>
        </p:spPr>
        <p:txBody>
          <a:bodyPr vert="horz" lIns="91440" tIns="45720" rIns="91440" bIns="45720" rtlCol="0" anchor="ctr"/>
          <a:lstStyle>
            <a:lvl1pPr algn="ctr">
              <a:defRPr sz="1200">
                <a:solidFill>
                  <a:schemeClr val="accent1"/>
                </a:solidFill>
              </a:defRPr>
            </a:lvl1pPr>
          </a:lstStyle>
          <a:p>
            <a:endParaRPr lang="en-US"/>
          </a:p>
        </p:txBody>
      </p:sp>
      <p:sp>
        <p:nvSpPr>
          <p:cNvPr id="6" name="Slide Number Placeholder 5"/>
          <p:cNvSpPr>
            <a:spLocks noGrp="1"/>
          </p:cNvSpPr>
          <p:nvPr>
            <p:ph type="sldNum" sz="quarter" idx="4"/>
          </p:nvPr>
        </p:nvSpPr>
        <p:spPr>
          <a:xfrm>
            <a:off x="9329530" y="6223828"/>
            <a:ext cx="1706217" cy="365125"/>
          </a:xfrm>
          <a:prstGeom prst="rect">
            <a:avLst/>
          </a:prstGeom>
        </p:spPr>
        <p:txBody>
          <a:bodyPr vert="horz" lIns="91440" tIns="45720" rIns="91440" bIns="45720" rtlCol="0" anchor="ctr"/>
          <a:lstStyle>
            <a:lvl1pPr algn="r">
              <a:defRPr sz="1200">
                <a:solidFill>
                  <a:schemeClr val="accent1"/>
                </a:solidFill>
              </a:defRPr>
            </a:lvl1pPr>
          </a:lstStyle>
          <a:p>
            <a:fld id="{48F63A3B-78C7-47BE-AE5E-E10140E04643}" type="slidenum">
              <a:rPr lang="en-US" smtClean="0"/>
              <a:t>‹#›</a:t>
            </a:fld>
            <a:endParaRPr lang="en-US"/>
          </a:p>
        </p:txBody>
      </p:sp>
    </p:spTree>
    <p:extLst>
      <p:ext uri="{BB962C8B-B14F-4D97-AF65-F5344CB8AC3E}">
        <p14:creationId xmlns:p14="http://schemas.microsoft.com/office/powerpoint/2010/main" val="235183082"/>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accent1"/>
          </a:solidFill>
          <a:latin typeface="+mj-lt"/>
          <a:ea typeface="+mj-ea"/>
          <a:cs typeface="+mj-cs"/>
        </a:defRPr>
      </a:lvl1pPr>
    </p:titleStyle>
    <p:bodyStyle>
      <a:lvl1pPr marL="228600" indent="-182880" algn="l" defTabSz="914400" rtl="0" eaLnBrk="1" latinLnBrk="0" hangingPunct="1">
        <a:lnSpc>
          <a:spcPct val="90000"/>
        </a:lnSpc>
        <a:spcBef>
          <a:spcPts val="1400"/>
        </a:spcBef>
        <a:buClr>
          <a:schemeClr val="accent1"/>
        </a:buClr>
        <a:buSzPct val="80000"/>
        <a:buFont typeface="Corbel" pitchFamily="34" charset="0"/>
        <a:buChar char="•"/>
        <a:defRPr sz="2200" kern="1200">
          <a:solidFill>
            <a:schemeClr val="accent1"/>
          </a:solidFill>
          <a:latin typeface="+mn-lt"/>
          <a:ea typeface="+mn-ea"/>
          <a:cs typeface="+mn-cs"/>
        </a:defRPr>
      </a:lvl1pPr>
      <a:lvl2pPr marL="45720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2000" kern="1200">
          <a:solidFill>
            <a:schemeClr val="accent1"/>
          </a:solidFill>
          <a:latin typeface="+mn-lt"/>
          <a:ea typeface="+mn-ea"/>
          <a:cs typeface="+mn-cs"/>
        </a:defRPr>
      </a:lvl2pPr>
      <a:lvl3pPr marL="73152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800" kern="1200">
          <a:solidFill>
            <a:schemeClr val="accent1"/>
          </a:solidFill>
          <a:latin typeface="+mn-lt"/>
          <a:ea typeface="+mn-ea"/>
          <a:cs typeface="+mn-cs"/>
        </a:defRPr>
      </a:lvl3pPr>
      <a:lvl4pPr marL="100584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4pPr>
      <a:lvl5pPr marL="128016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5pPr>
      <a:lvl6pPr marL="16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6pPr>
      <a:lvl7pPr marL="19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7pPr>
      <a:lvl8pPr marL="22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8pPr>
      <a:lvl9pPr marL="25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5.xml"/><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885227-C83F-9241-B47D-10E9EFDDF022}"/>
              </a:ext>
            </a:extLst>
          </p:cNvPr>
          <p:cNvSpPr>
            <a:spLocks noGrp="1"/>
          </p:cNvSpPr>
          <p:nvPr>
            <p:ph type="title"/>
          </p:nvPr>
        </p:nvSpPr>
        <p:spPr>
          <a:xfrm>
            <a:off x="1158240" y="-16018"/>
            <a:ext cx="9875520" cy="1356360"/>
          </a:xfrm>
        </p:spPr>
        <p:txBody>
          <a:bodyPr>
            <a:normAutofit/>
          </a:bodyPr>
          <a:lstStyle/>
          <a:p>
            <a:r>
              <a:rPr lang="en-GB" sz="3200" b="1" dirty="0">
                <a:solidFill>
                  <a:schemeClr val="accent2"/>
                </a:solidFill>
              </a:rPr>
              <a:t>Recycling of HDPE ( High-density polyethylene )</a:t>
            </a:r>
            <a:endParaRPr lang="en-US" sz="3200" b="1" dirty="0">
              <a:solidFill>
                <a:schemeClr val="accent2"/>
              </a:solidFill>
            </a:endParaRPr>
          </a:p>
        </p:txBody>
      </p:sp>
      <p:sp>
        <p:nvSpPr>
          <p:cNvPr id="13" name="Text Placeholder 12">
            <a:extLst>
              <a:ext uri="{FF2B5EF4-FFF2-40B4-BE49-F238E27FC236}">
                <a16:creationId xmlns:a16="http://schemas.microsoft.com/office/drawing/2014/main" id="{C9B24BBB-181C-9C48-A043-22AB3F3A5A92}"/>
              </a:ext>
            </a:extLst>
          </p:cNvPr>
          <p:cNvSpPr>
            <a:spLocks noGrp="1"/>
          </p:cNvSpPr>
          <p:nvPr>
            <p:ph type="body" idx="1"/>
          </p:nvPr>
        </p:nvSpPr>
        <p:spPr>
          <a:xfrm>
            <a:off x="1984794" y="861237"/>
            <a:ext cx="3835399" cy="2364262"/>
          </a:xfrm>
        </p:spPr>
        <p:txBody>
          <a:bodyPr>
            <a:normAutofit/>
          </a:bodyPr>
          <a:lstStyle/>
          <a:p>
            <a:pPr algn="ctr"/>
            <a:r>
              <a:rPr lang="en-GB" sz="1200" b="0" dirty="0">
                <a:solidFill>
                  <a:schemeClr val="tx1"/>
                </a:solidFill>
              </a:rPr>
              <a:t>HDPE is used in a number of products from toys to cereal box liners and even the plastic bag you used to  carry them home in . The most common however is the milk bottle, on average the UK household uses 480 milk bottles, with only 270 being recycled ( www.recyclenow.com). HDPE is high- density polyethylene is a  thermoplastic polymer , produced from the monomer ethylene . It’s most common uses are plastic bottles , corrosion- resistant piping.</a:t>
            </a:r>
          </a:p>
          <a:p>
            <a:endParaRPr lang="en-US" dirty="0"/>
          </a:p>
        </p:txBody>
      </p:sp>
      <p:sp>
        <p:nvSpPr>
          <p:cNvPr id="6" name="Content Placeholder 5">
            <a:extLst>
              <a:ext uri="{FF2B5EF4-FFF2-40B4-BE49-F238E27FC236}">
                <a16:creationId xmlns:a16="http://schemas.microsoft.com/office/drawing/2014/main" id="{6CCA64B1-4038-484B-B0B9-F9B2D898DF0D}"/>
              </a:ext>
            </a:extLst>
          </p:cNvPr>
          <p:cNvSpPr>
            <a:spLocks noGrp="1"/>
          </p:cNvSpPr>
          <p:nvPr>
            <p:ph sz="half" idx="2"/>
          </p:nvPr>
        </p:nvSpPr>
        <p:spPr>
          <a:xfrm>
            <a:off x="814017" y="2646665"/>
            <a:ext cx="5157787" cy="1594112"/>
          </a:xfrm>
        </p:spPr>
        <p:txBody>
          <a:bodyPr>
            <a:normAutofit fontScale="92500" lnSpcReduction="20000"/>
          </a:bodyPr>
          <a:lstStyle/>
          <a:p>
            <a:pPr marL="0" indent="0">
              <a:buNone/>
            </a:pPr>
            <a:r>
              <a:rPr lang="en-US" sz="1800" dirty="0">
                <a:solidFill>
                  <a:schemeClr val="accent2"/>
                </a:solidFill>
              </a:rPr>
              <a:t>Milk Bottle</a:t>
            </a:r>
          </a:p>
          <a:p>
            <a:pPr marL="0" indent="0">
              <a:buNone/>
            </a:pPr>
            <a:r>
              <a:rPr lang="en-US" sz="1400" dirty="0">
                <a:solidFill>
                  <a:schemeClr val="tx1"/>
                </a:solidFill>
              </a:rPr>
              <a:t>Milk bottles made out of HDPE can be recycled but more often tan not they are not. When recycling  plastic milk bottle it must first be cleaned before being placed I the recycling bin, this is because it will remove any chance for contamination of dry materials such as paper and cardboard. The milk bottles are then sent to the recycling plants , the first step is to crush the bottles, then wash then and make them into pellets. It is these pellets that are then made into a number other plastic products. In the UK the milk bottle is 40% of the materials we recycle. </a:t>
            </a:r>
          </a:p>
          <a:p>
            <a:pPr marL="0" indent="0">
              <a:buNone/>
            </a:pPr>
            <a:endParaRPr lang="en-US" sz="1200" dirty="0"/>
          </a:p>
        </p:txBody>
      </p:sp>
      <p:sp>
        <p:nvSpPr>
          <p:cNvPr id="7" name="Text Placeholder 6">
            <a:extLst>
              <a:ext uri="{FF2B5EF4-FFF2-40B4-BE49-F238E27FC236}">
                <a16:creationId xmlns:a16="http://schemas.microsoft.com/office/drawing/2014/main" id="{C0535B80-9C56-394B-8E74-85C851C395F3}"/>
              </a:ext>
            </a:extLst>
          </p:cNvPr>
          <p:cNvSpPr>
            <a:spLocks noGrp="1"/>
          </p:cNvSpPr>
          <p:nvPr>
            <p:ph type="body" sz="quarter" idx="3"/>
          </p:nvPr>
        </p:nvSpPr>
        <p:spPr>
          <a:xfrm>
            <a:off x="6172200" y="861237"/>
            <a:ext cx="4754880" cy="777240"/>
          </a:xfrm>
        </p:spPr>
        <p:txBody>
          <a:bodyPr>
            <a:normAutofit/>
          </a:bodyPr>
          <a:lstStyle/>
          <a:p>
            <a:r>
              <a:rPr lang="en-GB" dirty="0">
                <a:solidFill>
                  <a:schemeClr val="accent2"/>
                </a:solidFill>
              </a:rPr>
              <a:t>Creativity versus plastic </a:t>
            </a:r>
            <a:endParaRPr lang="en-US" dirty="0">
              <a:solidFill>
                <a:schemeClr val="accent2"/>
              </a:solidFill>
            </a:endParaRPr>
          </a:p>
        </p:txBody>
      </p:sp>
      <p:sp>
        <p:nvSpPr>
          <p:cNvPr id="8" name="Content Placeholder 7">
            <a:extLst>
              <a:ext uri="{FF2B5EF4-FFF2-40B4-BE49-F238E27FC236}">
                <a16:creationId xmlns:a16="http://schemas.microsoft.com/office/drawing/2014/main" id="{20E61AB1-BBFC-DD4B-AC80-21A56F36D2E5}"/>
              </a:ext>
            </a:extLst>
          </p:cNvPr>
          <p:cNvSpPr>
            <a:spLocks noGrp="1"/>
          </p:cNvSpPr>
          <p:nvPr>
            <p:ph sz="quarter" idx="4"/>
          </p:nvPr>
        </p:nvSpPr>
        <p:spPr>
          <a:xfrm>
            <a:off x="6207497" y="1624445"/>
            <a:ext cx="5183188" cy="3674919"/>
          </a:xfrm>
        </p:spPr>
        <p:txBody>
          <a:bodyPr>
            <a:normAutofit fontScale="92500" lnSpcReduction="20000"/>
          </a:bodyPr>
          <a:lstStyle/>
          <a:p>
            <a:pPr marL="0" indent="0">
              <a:buNone/>
            </a:pPr>
            <a:r>
              <a:rPr lang="en-GB" sz="1400" dirty="0">
                <a:solidFill>
                  <a:schemeClr val="tx1"/>
                </a:solidFill>
              </a:rPr>
              <a:t>Adidas one of the worlds leading shoe brands is trying to put a stop to plastic waste, they aim to remove 2810 metric tons of plastic from the ocean to make 11million pair of shoes . Adidas are working along side Parley which is a platform that allows creators and leaders to come together to form projects to raises awaness for the current state of the oceans but also to find new ways to solve the issue. The upper portion of the shoe is made from yarns and filaments reclaimed and recycled from the plastic bottles that have been removed from the beaches of remote coastal communities. Parsley collect the plastic waste and bale it up , shipping it from remote islands such as the Maldives. It is then cleaned and sored though to remove any foreign bodies, it then undergoes a cycle of washing ,crushing and dehydrating. This is when the flacks are produced and then heated and turned into pellets. The last step is to heat the pellets and spin them into a polyester yarn.  </a:t>
            </a:r>
          </a:p>
        </p:txBody>
      </p:sp>
      <p:pic>
        <p:nvPicPr>
          <p:cNvPr id="10" name="Picture 9">
            <a:extLst>
              <a:ext uri="{FF2B5EF4-FFF2-40B4-BE49-F238E27FC236}">
                <a16:creationId xmlns:a16="http://schemas.microsoft.com/office/drawing/2014/main" id="{3E5A830E-CFB8-4D2A-A1F6-6BB05AFB5B33}"/>
              </a:ext>
            </a:extLst>
          </p:cNvPr>
          <p:cNvPicPr>
            <a:picLocks noChangeAspect="1"/>
          </p:cNvPicPr>
          <p:nvPr/>
        </p:nvPicPr>
        <p:blipFill>
          <a:blip r:embed="rId2"/>
          <a:stretch>
            <a:fillRect/>
          </a:stretch>
        </p:blipFill>
        <p:spPr>
          <a:xfrm>
            <a:off x="692034" y="1073943"/>
            <a:ext cx="1325564" cy="1325564"/>
          </a:xfrm>
          <a:prstGeom prst="rect">
            <a:avLst/>
          </a:prstGeom>
        </p:spPr>
      </p:pic>
      <p:pic>
        <p:nvPicPr>
          <p:cNvPr id="3" name="Picture 3">
            <a:extLst>
              <a:ext uri="{FF2B5EF4-FFF2-40B4-BE49-F238E27FC236}">
                <a16:creationId xmlns:a16="http://schemas.microsoft.com/office/drawing/2014/main" id="{1051B7B2-C138-374A-B127-878D39F78AA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089618" y="3702936"/>
            <a:ext cx="2107931" cy="1354883"/>
          </a:xfrm>
          <a:prstGeom prst="rect">
            <a:avLst/>
          </a:prstGeom>
        </p:spPr>
      </p:pic>
      <p:pic>
        <p:nvPicPr>
          <p:cNvPr id="5" name="Picture 8">
            <a:extLst>
              <a:ext uri="{FF2B5EF4-FFF2-40B4-BE49-F238E27FC236}">
                <a16:creationId xmlns:a16="http://schemas.microsoft.com/office/drawing/2014/main" id="{137BA427-3310-B543-AAC4-A7116D18615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303626" y="3702936"/>
            <a:ext cx="2047496" cy="1354883"/>
          </a:xfrm>
          <a:prstGeom prst="rect">
            <a:avLst/>
          </a:prstGeom>
        </p:spPr>
      </p:pic>
      <p:sp>
        <p:nvSpPr>
          <p:cNvPr id="14" name="Arrow: Striped Right 13">
            <a:extLst>
              <a:ext uri="{FF2B5EF4-FFF2-40B4-BE49-F238E27FC236}">
                <a16:creationId xmlns:a16="http://schemas.microsoft.com/office/drawing/2014/main" id="{1245B274-7189-664E-8E9C-CCB9ED839C9C}"/>
              </a:ext>
            </a:extLst>
          </p:cNvPr>
          <p:cNvSpPr/>
          <p:nvPr/>
        </p:nvSpPr>
        <p:spPr>
          <a:xfrm flipV="1">
            <a:off x="8449811" y="4240777"/>
            <a:ext cx="563667" cy="279200"/>
          </a:xfrm>
          <a:prstGeom prst="stripedRightArrow">
            <a:avLst/>
          </a:prstGeom>
          <a:solidFill>
            <a:schemeClr val="bg1">
              <a:lumMod val="1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TextBox 11">
            <a:extLst>
              <a:ext uri="{FF2B5EF4-FFF2-40B4-BE49-F238E27FC236}">
                <a16:creationId xmlns:a16="http://schemas.microsoft.com/office/drawing/2014/main" id="{D704B11D-B552-476A-973E-94CAAC3862C5}"/>
              </a:ext>
            </a:extLst>
          </p:cNvPr>
          <p:cNvSpPr txBox="1"/>
          <p:nvPr/>
        </p:nvSpPr>
        <p:spPr>
          <a:xfrm>
            <a:off x="788616" y="4305863"/>
            <a:ext cx="5183188" cy="1446550"/>
          </a:xfrm>
          <a:prstGeom prst="rect">
            <a:avLst/>
          </a:prstGeom>
          <a:noFill/>
        </p:spPr>
        <p:txBody>
          <a:bodyPr wrap="square" rtlCol="0">
            <a:spAutoFit/>
          </a:bodyPr>
          <a:lstStyle/>
          <a:p>
            <a:r>
              <a:rPr lang="en-GB" sz="1600" dirty="0">
                <a:solidFill>
                  <a:schemeClr val="accent2"/>
                </a:solidFill>
              </a:rPr>
              <a:t>Bennett’s Thing power</a:t>
            </a:r>
          </a:p>
          <a:p>
            <a:r>
              <a:rPr lang="en-GB" sz="1200" dirty="0"/>
              <a:t>We can look at plastic milk bottles from the prospective of Bennett’s thing power, the idea that the plastic bottle itself has the power to emote movement. A movement and change that is an increase in recycling and the increase in the climate justice movement. The idea that they are not just plastic milk bottles but seed to thought that starts a movement.</a:t>
            </a:r>
          </a:p>
          <a:p>
            <a:endParaRPr lang="en-GB" sz="1200" dirty="0"/>
          </a:p>
        </p:txBody>
      </p:sp>
      <p:sp>
        <p:nvSpPr>
          <p:cNvPr id="15" name="TextBox 14">
            <a:extLst>
              <a:ext uri="{FF2B5EF4-FFF2-40B4-BE49-F238E27FC236}">
                <a16:creationId xmlns:a16="http://schemas.microsoft.com/office/drawing/2014/main" id="{B8525BCB-6327-439E-A079-9E2E38AAD769}"/>
              </a:ext>
            </a:extLst>
          </p:cNvPr>
          <p:cNvSpPr txBox="1"/>
          <p:nvPr/>
        </p:nvSpPr>
        <p:spPr>
          <a:xfrm>
            <a:off x="6035467" y="5429247"/>
            <a:ext cx="5162082" cy="1015663"/>
          </a:xfrm>
          <a:prstGeom prst="rect">
            <a:avLst/>
          </a:prstGeom>
          <a:noFill/>
        </p:spPr>
        <p:txBody>
          <a:bodyPr wrap="square" rtlCol="0">
            <a:spAutoFit/>
          </a:bodyPr>
          <a:lstStyle/>
          <a:p>
            <a:r>
              <a:rPr lang="en-GB" sz="1200" dirty="0"/>
              <a:t>At the current rate that we use plastic we are already begin to brake down key ecosystems around the world. Its no longer just enough to recycle our plastic bottles we need to reduce the amount we use al together. This is why ideas such as adidas's shoe are the way forward. We need to come up with more new ideas to get rid of our plastic bottles.</a:t>
            </a:r>
          </a:p>
        </p:txBody>
      </p:sp>
      <p:sp>
        <p:nvSpPr>
          <p:cNvPr id="16" name="TextBox 15">
            <a:extLst>
              <a:ext uri="{FF2B5EF4-FFF2-40B4-BE49-F238E27FC236}">
                <a16:creationId xmlns:a16="http://schemas.microsoft.com/office/drawing/2014/main" id="{A916B4C1-A139-4031-9F76-69391DB0F395}"/>
              </a:ext>
            </a:extLst>
          </p:cNvPr>
          <p:cNvSpPr txBox="1"/>
          <p:nvPr/>
        </p:nvSpPr>
        <p:spPr>
          <a:xfrm>
            <a:off x="814017" y="5581264"/>
            <a:ext cx="5006176" cy="830997"/>
          </a:xfrm>
          <a:prstGeom prst="rect">
            <a:avLst/>
          </a:prstGeom>
          <a:noFill/>
        </p:spPr>
        <p:txBody>
          <a:bodyPr wrap="square" rtlCol="0">
            <a:spAutoFit/>
          </a:bodyPr>
          <a:lstStyle/>
          <a:p>
            <a:r>
              <a:rPr lang="en-GB" sz="1200" dirty="0"/>
              <a:t>Ter are however alternatives that mean you don’t need to use plastic at all. The most common is to go dairy free and not use milk at all. However in recent years there has been an increase in glass milk bottles being sold , and with this the return of the milk man.</a:t>
            </a:r>
          </a:p>
        </p:txBody>
      </p:sp>
    </p:spTree>
    <p:extLst>
      <p:ext uri="{BB962C8B-B14F-4D97-AF65-F5344CB8AC3E}">
        <p14:creationId xmlns:p14="http://schemas.microsoft.com/office/powerpoint/2010/main" val="3931657631"/>
      </p:ext>
    </p:extLst>
  </p:cSld>
  <p:clrMapOvr>
    <a:masterClrMapping/>
  </p:clrMapOvr>
</p:sld>
</file>

<file path=ppt/theme/theme1.xml><?xml version="1.0" encoding="utf-8"?>
<a:theme xmlns:a="http://schemas.openxmlformats.org/drawingml/2006/main" name="Basis">
  <a:themeElements>
    <a:clrScheme name="Basis">
      <a:dk1>
        <a:srgbClr val="000000"/>
      </a:dk1>
      <a:lt1>
        <a:srgbClr val="FFFFFF"/>
      </a:lt1>
      <a:dk2>
        <a:srgbClr val="565349"/>
      </a:dk2>
      <a:lt2>
        <a:srgbClr val="DDDDDD"/>
      </a:lt2>
      <a:accent1>
        <a:srgbClr val="A6B727"/>
      </a:accent1>
      <a:accent2>
        <a:srgbClr val="DF5327"/>
      </a:accent2>
      <a:accent3>
        <a:srgbClr val="FE9E00"/>
      </a:accent3>
      <a:accent4>
        <a:srgbClr val="418AB3"/>
      </a:accent4>
      <a:accent5>
        <a:srgbClr val="D7D447"/>
      </a:accent5>
      <a:accent6>
        <a:srgbClr val="818183"/>
      </a:accent6>
      <a:hlink>
        <a:srgbClr val="F59E00"/>
      </a:hlink>
      <a:folHlink>
        <a:srgbClr val="B2B2B2"/>
      </a:folHlink>
    </a:clrScheme>
    <a:fontScheme name="Basis">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sis">
      <a:fillStyleLst>
        <a:solidFill>
          <a:schemeClr val="phClr"/>
        </a:solidFill>
        <a:solidFill>
          <a:schemeClr val="phClr">
            <a:tint val="55000"/>
            <a:satMod val="130000"/>
          </a:schemeClr>
        </a:solidFill>
        <a:gradFill rotWithShape="1">
          <a:gsLst>
            <a:gs pos="0">
              <a:schemeClr val="phClr"/>
            </a:gs>
            <a:gs pos="90000">
              <a:schemeClr val="phClr">
                <a:shade val="100000"/>
                <a:satMod val="105000"/>
              </a:schemeClr>
            </a:gs>
            <a:gs pos="100000">
              <a:schemeClr val="phClr">
                <a:shade val="80000"/>
                <a:satMod val="120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53975" cap="flat" cmpd="dbl"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27000"/>
                <a:satMod val="120000"/>
              </a:schemeClr>
            </a:contourClr>
          </a:sp3d>
        </a:effectStyle>
      </a:effectStyleLst>
      <a:bgFillStyleLst>
        <a:solidFill>
          <a:schemeClr val="phClr"/>
        </a:solidFill>
        <a:solidFill>
          <a:schemeClr val="phClr">
            <a:tint val="95000"/>
            <a:shade val="95000"/>
            <a:satMod val="140000"/>
          </a:schemeClr>
        </a:solidFill>
        <a:solidFill>
          <a:schemeClr val="phClr">
            <a:tint val="90000"/>
            <a:shade val="85000"/>
            <a:satMod val="160000"/>
            <a:lumMod val="110000"/>
          </a:schemeClr>
        </a:solidFill>
      </a:bgFillStyleLst>
    </a:fmtScheme>
  </a:themeElements>
  <a:objectDefaults/>
  <a:extraClrSchemeLst/>
  <a:extLst>
    <a:ext uri="{05A4C25C-085E-4340-85A3-A5531E510DB2}">
      <thm15:themeFamily xmlns:thm15="http://schemas.microsoft.com/office/thememl/2012/main" name="Basis" id="{5665723A-49BA-4B57-8411-A56F8F207965}" vid="{90E45F77-AEFC-46EF-A7C1-5B338C297B02}"/>
    </a:ext>
  </a:extLst>
</a:theme>
</file>

<file path=docProps/app.xml><?xml version="1.0" encoding="utf-8"?>
<Properties xmlns="http://schemas.openxmlformats.org/officeDocument/2006/extended-properties" xmlns:vt="http://schemas.openxmlformats.org/officeDocument/2006/docPropsVTypes">
  <Template>TM03457444[[fn=Basis]]</Template>
  <TotalTime>42</TotalTime>
  <Words>596</Words>
  <Application>Microsoft Office PowerPoint</Application>
  <PresentationFormat>Widescreen</PresentationFormat>
  <Paragraphs>10</Paragraphs>
  <Slides>1</Slides>
  <Notes>0</Notes>
  <HiddenSlides>0</HiddenSlides>
  <MMClips>0</MMClips>
  <ScaleCrop>false</ScaleCrop>
  <HeadingPairs>
    <vt:vector size="6" baseType="variant">
      <vt:variant>
        <vt:lpstr>Fonts Used</vt:lpstr>
      </vt:variant>
      <vt:variant>
        <vt:i4>1</vt:i4>
      </vt:variant>
      <vt:variant>
        <vt:lpstr>Theme</vt:lpstr>
      </vt:variant>
      <vt:variant>
        <vt:i4>1</vt:i4>
      </vt:variant>
      <vt:variant>
        <vt:lpstr>Slide Titles</vt:lpstr>
      </vt:variant>
      <vt:variant>
        <vt:i4>1</vt:i4>
      </vt:variant>
    </vt:vector>
  </HeadingPairs>
  <TitlesOfParts>
    <vt:vector size="3" baseType="lpstr">
      <vt:lpstr>Corbel</vt:lpstr>
      <vt:lpstr>Basis</vt:lpstr>
      <vt:lpstr>Recycling of HDPE ( High-density polyethylene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Recycling of HDPE ( High-density polyethylene )</dc:title>
  <dc:creator>Siobhan O'driscoll (1900688)</dc:creator>
  <cp:lastModifiedBy>Siobhan O'driscoll (1900688)</cp:lastModifiedBy>
  <cp:revision>1</cp:revision>
  <dcterms:created xsi:type="dcterms:W3CDTF">2019-10-06T15:24:53Z</dcterms:created>
  <dcterms:modified xsi:type="dcterms:W3CDTF">2019-10-08T10:52:45Z</dcterms:modified>
</cp:coreProperties>
</file>