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428FD7-F11A-4CC4-A21F-173D28F2ED6C}" v="37" dt="2021-11-04T14:12:18.3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206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D48BC-0362-46CD-ACAD-5BDCC13BBE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230282-D8A3-480F-A105-B39B4E055B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30E104-DF0A-4356-93EA-EEDBB04D6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9021BB-558F-458C-ADCA-DB5071180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78A8AD-A240-4F34-9373-2DD6EC2D52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48862B-92FD-49C3-BBE7-3DBB9FA96D4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816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DC4AB-2F7B-4C78-8121-0AC103244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A7694-7F4A-4A0B-B19A-C6BAEFE78E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BC6489-D8B8-4D1C-A962-07B5DDD8D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F390D1-5641-4964-9393-BEB4964FA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0CB57-427E-47C7-B8B1-D38D51B04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6CC852-9F32-4DBD-BD63-697D5DC5054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12408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FE082-741D-4504-B779-8174361C7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2DA74E-C9C1-46BC-A0CC-0EC2F887FA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D4A19-508E-4A6C-A59B-0F8945997E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7E454-3C69-4ED7-B245-A33883A78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BADF3-DCA3-4C8B-A0B4-D89F6B4C9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87A124-2F98-407D-8E44-191572982CC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0833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C2003-6DED-48BE-91AA-EDCD9A276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A92DA-3863-4EB3-8A3A-48032852C8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5E1088-2350-40C1-8D39-5F1D78F74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6E104D-4262-4A01-B69C-B381EDEA3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F5B869-75E3-4BF0-A87F-2F86B793E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FCDFAB-7AFD-4239-B104-4C67D1ECD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6D9F39-DF99-43D1-82CB-69751E1E717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4339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083EC-5CDC-4D28-ABAE-1DF769EAF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FF364A-DC30-41C5-A0EF-D65DD25CFF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71CE9F-AD82-4FDE-ABE8-5BE55F54B2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289931-001B-4419-ABA0-4F810831BE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8AB08A-7B30-40F2-AD0E-4062C0C310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A626BF-DC17-4F05-8A99-6262A81F7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7F481B-7DF2-44AF-B76A-AF07684A5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1061D7-F2D6-46B8-96CE-1DF2FC2DD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BE19DE-6476-4218-A74E-EDA1047246B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7079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6AB5B-B951-4B01-B6AF-6BE03E66D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626A7E-73C8-4C9B-A023-61C4F9E4D9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F49E7F-6E69-4C12-983E-B3D02A94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45C832-BC80-423B-B601-005A43FE3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9822A2-20E6-4FEF-B1CB-F13E78DCCE6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6744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60714E-A307-4A6A-9060-F4FEFD928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58F89D-22D6-4150-BB84-AD531142A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1E8E08-E3F2-44DE-B0BA-5FF320CE1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433172-EBEF-4B38-8126-970F39B2E64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3926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A07FA-7C09-4C69-BAFF-3D254D06E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07F0C-DC76-495F-BBB5-D0168A24F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1A474F-F8E1-4594-A930-7A0C5E9C86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3D4996-1AA6-440E-97B9-FB5AB9622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BD1A3F-D07F-4DF8-AA39-9B685ECA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AA363E-F08D-40DF-AB7A-C4D20886BA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1B33EF-882E-45E2-90CA-A8A9EAF8248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1288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BC3D4-0F5D-4F44-BC58-9FFF81279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6AB13F-4E7A-48F2-B674-D51DB5C6FB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77EFBB-3398-4167-8554-E4EDB13F27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82DE2B-558B-4292-8844-8171C491A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59E833-D751-48F8-A2D2-2EE3D2F6B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44CF2A-AC5F-4768-AB16-6A4D5B950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1E118E-443F-437B-A46E-C7939B0480C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8482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32657-A098-429F-9371-074447195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9D7DDA-95E8-4960-B9CB-A802FB85BB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6B856-15F5-4F23-9AE1-824B12CDA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64884-F42B-439F-B5FA-FA82A28A1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BA93CD-A5B3-4DB0-9AA6-CA6301720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31A127-337A-41C4-912B-6505D716C2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2915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1D7B2B-2918-45FC-A4EB-FC49F50688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C482C6-5FF1-4A7D-8C6B-BFD0B59012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6585C5-B4AC-4131-BF41-3343CFAFB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BB06BA-6BC3-49B2-9C17-3DB59C125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927D5-B4C9-48E3-8ABD-4BAB1EB00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DB229A-0234-40CD-BC7D-441FDAF846C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1955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9F91C3AB-739B-485F-AAE4-DEA3F62AA4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900D101A-98B6-4BF0-923D-FC8F0E9A56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857376A0-29C7-4CFE-B1EE-19690D25BE8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275F7A2C-2160-4983-A9D8-DC7F10A92F07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320DAD10-F8F3-4CF9-98A6-43F7F4FB3F2E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F1C8C32-03DD-4B69-AF90-F2DCC83A9998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BFEB7351-CDAC-487E-A0F0-EF752628D156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331641" y="116633"/>
            <a:ext cx="6912768" cy="1152127"/>
          </a:xfrm>
        </p:spPr>
        <p:txBody>
          <a:bodyPr anchor="ctr"/>
          <a:lstStyle/>
          <a:p>
            <a:pPr algn="l"/>
            <a:br>
              <a:rPr lang="es-ES" altLang="en-US" sz="4400" dirty="0"/>
            </a:br>
            <a:r>
              <a:rPr lang="es-ES" sz="2800" b="1" dirty="0">
                <a:solidFill>
                  <a:srgbClr val="FFFFFF"/>
                </a:solidFill>
                <a:effectLst/>
                <a:latin typeface="+mn-lt"/>
              </a:rPr>
              <a:t>Hotel í</a:t>
            </a:r>
            <a:r>
              <a:rPr lang="en-GB" sz="2800" b="1" i="0" dirty="0">
                <a:solidFill>
                  <a:srgbClr val="202124"/>
                </a:solidFill>
                <a:effectLst/>
                <a:latin typeface="+mn-lt"/>
              </a:rPr>
              <a:t>Hotel Via Castellana 4*</a:t>
            </a:r>
            <a:br>
              <a:rPr lang="en-GB" sz="2000" b="0" i="0">
                <a:solidFill>
                  <a:srgbClr val="70757A"/>
                </a:solidFill>
                <a:effectLst/>
                <a:latin typeface="+mn-lt"/>
              </a:rPr>
            </a:br>
            <a:r>
              <a:rPr lang="en-GB" sz="1600" b="1" i="1">
                <a:solidFill>
                  <a:srgbClr val="70757A"/>
                </a:solidFill>
                <a:effectLst/>
                <a:latin typeface="+mn-lt"/>
              </a:rPr>
              <a:t>Av. </a:t>
            </a:r>
            <a:r>
              <a:rPr lang="en-GB" sz="1600" b="1" i="1" dirty="0">
                <a:solidFill>
                  <a:srgbClr val="70757A"/>
                </a:solidFill>
                <a:effectLst/>
                <a:latin typeface="+mn-lt"/>
              </a:rPr>
              <a:t>de la Castellana, 220, 28046 Madrid, Spain ,+34 915 67 43 00</a:t>
            </a:r>
            <a:br>
              <a:rPr lang="en-GB" sz="2000" b="0" i="0" dirty="0">
                <a:solidFill>
                  <a:srgbClr val="70757A"/>
                </a:solidFill>
                <a:effectLst/>
                <a:latin typeface="+mn-lt"/>
              </a:rPr>
            </a:br>
            <a:r>
              <a:rPr lang="es-ES" sz="1600" b="0" dirty="0">
                <a:solidFill>
                  <a:srgbClr val="FFFFFF"/>
                </a:solidFill>
                <a:effectLst/>
              </a:rPr>
              <a:t>a Castellana4*Paseo de la Castellana, 220, Madrid</a:t>
            </a:r>
            <a:r>
              <a:rPr lang="es-ES" sz="1200" b="0" dirty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, 28046, Es</a:t>
            </a:r>
            <a:r>
              <a:rPr lang="es-ES" sz="800" b="0" dirty="0">
                <a:solidFill>
                  <a:srgbClr val="FFFFFF"/>
                </a:solidFill>
                <a:effectLst/>
                <a:latin typeface="DroidSerif"/>
              </a:rPr>
              <a:t> Hotel Vía Castellana</a:t>
            </a:r>
            <a:r>
              <a:rPr lang="es-ES" sz="800" b="0" dirty="0">
                <a:solidFill>
                  <a:srgbClr val="FFFFFF"/>
                </a:solidFill>
                <a:effectLst/>
                <a:latin typeface="Roboto" panose="02000000000000000000" pitchFamily="2" charset="0"/>
              </a:rPr>
              <a:t>4*Paseo de la Castellana, 220, Madrid, 28046, España </a:t>
            </a:r>
            <a:r>
              <a:rPr lang="es-ES" sz="2400" b="1" i="1" u="sng" dirty="0">
                <a:solidFill>
                  <a:srgbClr val="FFFFFF"/>
                </a:solidFill>
                <a:effectLst/>
                <a:latin typeface="+mn-lt"/>
              </a:rPr>
              <a:t>pañ</a:t>
            </a:r>
            <a:r>
              <a:rPr lang="es-ES" altLang="en-US" sz="2400" b="1" i="1" u="sng" dirty="0">
                <a:latin typeface="+mn-lt"/>
              </a:rPr>
              <a:t>Desayuno</a:t>
            </a:r>
            <a:r>
              <a:rPr lang="en-GB" altLang="en-US" sz="2400" b="1" i="1" u="sng" dirty="0">
                <a:latin typeface="+mn-lt"/>
              </a:rPr>
              <a:t> </a:t>
            </a:r>
            <a:br>
              <a:rPr lang="en-GB" altLang="en-US" sz="1600" dirty="0">
                <a:latin typeface="+mn-lt"/>
              </a:rPr>
            </a:br>
            <a:r>
              <a:rPr lang="es-ES" altLang="en-US" sz="1600" dirty="0">
                <a:latin typeface="+mn-lt"/>
              </a:rPr>
              <a:t>El desayuno se sirve de 7.30 a 9.30 h.</a:t>
            </a:r>
            <a:r>
              <a:rPr lang="en-GB" altLang="en-US" sz="1600" dirty="0">
                <a:latin typeface="+mn-lt"/>
              </a:rPr>
              <a:t> </a:t>
            </a: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597167F2-7707-4536-9F49-6CAFB93078A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23294" y="1844824"/>
            <a:ext cx="4607744" cy="458137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s-ES" altLang="en-US" sz="2000" dirty="0">
                <a:latin typeface="+mj-lt"/>
              </a:rPr>
              <a:t>Muffins con   sabor a cítricos</a:t>
            </a:r>
            <a:r>
              <a:rPr lang="en-GB" altLang="en-US" sz="2000" dirty="0">
                <a:latin typeface="+mj-lt"/>
              </a:rPr>
              <a:t> – </a:t>
            </a:r>
            <a:r>
              <a:rPr lang="en-GB" altLang="en-US" sz="1600" dirty="0"/>
              <a:t>2,50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s-ES" altLang="en-US" sz="2000" dirty="0">
                <a:latin typeface="+mj-lt"/>
              </a:rPr>
              <a:t>Café con leche</a:t>
            </a:r>
            <a:r>
              <a:rPr lang="en-GB" altLang="en-US" sz="2000" dirty="0">
                <a:latin typeface="+mj-lt"/>
              </a:rPr>
              <a:t> – </a:t>
            </a:r>
            <a:r>
              <a:rPr lang="en-GB" altLang="en-US" sz="1600" dirty="0">
                <a:latin typeface="+mj-lt"/>
              </a:rPr>
              <a:t>1,50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j-lt"/>
              </a:rPr>
              <a:t>Zumo de naranja – </a:t>
            </a:r>
            <a:r>
              <a:rPr lang="en-GB" altLang="en-US" sz="1600" dirty="0">
                <a:latin typeface="+mj-lt"/>
              </a:rPr>
              <a:t>1,75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j-lt"/>
              </a:rPr>
              <a:t>Bocadillo – </a:t>
            </a:r>
            <a:r>
              <a:rPr lang="en-GB" altLang="en-US" sz="1600" dirty="0">
                <a:latin typeface="+mj-lt"/>
              </a:rPr>
              <a:t>2,20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000" i="1" dirty="0">
                <a:latin typeface="+mj-lt"/>
              </a:rPr>
              <a:t>Pan a la Catalana </a:t>
            </a:r>
            <a:r>
              <a:rPr lang="en-GB" altLang="en-US" sz="2000" dirty="0">
                <a:latin typeface="+mj-lt"/>
              </a:rPr>
              <a:t>-  </a:t>
            </a:r>
            <a:r>
              <a:rPr lang="en-GB" altLang="en-US" sz="1600" dirty="0">
                <a:latin typeface="+mj-lt"/>
              </a:rPr>
              <a:t>2,45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000" i="1" dirty="0">
                <a:latin typeface="+mj-lt"/>
              </a:rPr>
              <a:t>Pan con tomate</a:t>
            </a:r>
            <a:r>
              <a:rPr lang="en-GB" altLang="en-US" sz="2000" dirty="0">
                <a:latin typeface="+mj-lt"/>
              </a:rPr>
              <a:t>  - </a:t>
            </a:r>
            <a:r>
              <a:rPr lang="en-GB" altLang="en-US" sz="1600" dirty="0">
                <a:latin typeface="+mj-lt"/>
              </a:rPr>
              <a:t>2,25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000" i="1" dirty="0">
                <a:latin typeface="+mj-lt"/>
              </a:rPr>
              <a:t>Tostada</a:t>
            </a:r>
            <a:r>
              <a:rPr lang="en-GB" altLang="en-US" sz="2000" dirty="0">
                <a:latin typeface="+mj-lt"/>
              </a:rPr>
              <a:t>  - </a:t>
            </a:r>
            <a:r>
              <a:rPr lang="en-GB" altLang="en-US" sz="1600" dirty="0">
                <a:latin typeface="+mj-lt"/>
              </a:rPr>
              <a:t>1,80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000" i="1" dirty="0">
                <a:latin typeface="+mj-lt"/>
              </a:rPr>
              <a:t>Churros</a:t>
            </a:r>
            <a:r>
              <a:rPr lang="en-GB" altLang="en-US" sz="2000" dirty="0">
                <a:latin typeface="+mj-lt"/>
              </a:rPr>
              <a:t>  - </a:t>
            </a:r>
            <a:r>
              <a:rPr lang="en-GB" altLang="en-US" sz="1600" dirty="0">
                <a:latin typeface="+mj-lt"/>
              </a:rPr>
              <a:t>1,60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000" i="1" dirty="0">
                <a:latin typeface="+mj-lt"/>
              </a:rPr>
              <a:t>Tortillas  - </a:t>
            </a:r>
            <a:r>
              <a:rPr lang="en-GB" altLang="en-US" sz="1600" i="1" dirty="0">
                <a:latin typeface="+mj-lt"/>
              </a:rPr>
              <a:t>2,80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altLang="en-US" sz="2000" i="1" dirty="0">
                <a:latin typeface="+mj-lt"/>
              </a:rPr>
              <a:t>Patatas</a:t>
            </a:r>
            <a:r>
              <a:rPr lang="en-GB" altLang="en-US" sz="2000" dirty="0">
                <a:latin typeface="+mj-lt"/>
              </a:rPr>
              <a:t>   - </a:t>
            </a:r>
            <a:r>
              <a:rPr lang="en-GB" altLang="en-US" sz="1600" dirty="0">
                <a:latin typeface="+mj-lt"/>
              </a:rPr>
              <a:t>2,90</a:t>
            </a:r>
          </a:p>
          <a:p>
            <a:pPr algn="l"/>
            <a:r>
              <a:rPr lang="es-ES" sz="1600" dirty="0">
                <a:ea typeface="Times New Roman" panose="02020603050405020304" pitchFamily="18" charset="0"/>
              </a:rPr>
              <a:t>T</a:t>
            </a:r>
            <a:r>
              <a:rPr lang="es-ES" sz="1600" dirty="0">
                <a:effectLst/>
                <a:ea typeface="Times New Roman" panose="02020603050405020304" pitchFamily="18" charset="0"/>
              </a:rPr>
              <a:t>odos los precios están en euros.</a:t>
            </a:r>
          </a:p>
          <a:p>
            <a:pPr algn="l"/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cs typeface="Arial" panose="020B0604020202020204" pitchFamily="34" charset="0"/>
              </a:rPr>
              <a:t>La información sobre alérgenos está disponible en el restaurante.</a:t>
            </a:r>
            <a:endParaRPr lang="es-ES" sz="1600" dirty="0">
              <a:effectLst/>
              <a:ea typeface="Times New Roman" panose="02020603050405020304" pitchFamily="18" charset="0"/>
            </a:endParaRPr>
          </a:p>
          <a:p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algn="l"/>
            <a:endParaRPr lang="en-GB" altLang="en-US" sz="1600" dirty="0">
              <a:latin typeface="+mj-lt"/>
            </a:endParaRPr>
          </a:p>
        </p:txBody>
      </p:sp>
      <p:pic>
        <p:nvPicPr>
          <p:cNvPr id="2054" name="Picture 6" descr="Tortilla de patatas">
            <a:extLst>
              <a:ext uri="{FF2B5EF4-FFF2-40B4-BE49-F238E27FC236}">
                <a16:creationId xmlns:a16="http://schemas.microsoft.com/office/drawing/2014/main" id="{93E9C36D-65B8-410F-B074-8C31DFC62A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4" y="2777579"/>
            <a:ext cx="1655762" cy="106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hurros">
            <a:extLst>
              <a:ext uri="{FF2B5EF4-FFF2-40B4-BE49-F238E27FC236}">
                <a16:creationId xmlns:a16="http://schemas.microsoft.com/office/drawing/2014/main" id="{57DF9F6D-0B3E-4533-8C2F-B41CE7A8F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2771912"/>
            <a:ext cx="1532082" cy="1069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8" name="AutoShape 10" descr="Catalan Tomato Bread">
            <a:extLst>
              <a:ext uri="{FF2B5EF4-FFF2-40B4-BE49-F238E27FC236}">
                <a16:creationId xmlns:a16="http://schemas.microsoft.com/office/drawing/2014/main" id="{7027A107-D8F5-4537-8D41-1AF5FC74452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060" name="Picture 12" descr="Pan a la Catalana Tomato Bread Recipe">
            <a:extLst>
              <a:ext uri="{FF2B5EF4-FFF2-40B4-BE49-F238E27FC236}">
                <a16:creationId xmlns:a16="http://schemas.microsoft.com/office/drawing/2014/main" id="{24D1ACC5-DA33-48DA-8D46-0F4D8C56EF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5530726"/>
            <a:ext cx="1584325" cy="89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We kick off the Olympics early by hunting for the world&amp;#39;s healthiest  breakfast – which country&amp;#39;s morning meal is tops?">
            <a:extLst>
              <a:ext uri="{FF2B5EF4-FFF2-40B4-BE49-F238E27FC236}">
                <a16:creationId xmlns:a16="http://schemas.microsoft.com/office/drawing/2014/main" id="{5A28B32D-293A-486D-A1A7-5DD84411AD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7209" y="1519820"/>
            <a:ext cx="1727200" cy="108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4" name="AutoShape 16" descr="How to Make Pan a la Catalana Tomato Bread | Recipe | Recipes, Tapas,  Tomato bread">
            <a:extLst>
              <a:ext uri="{FF2B5EF4-FFF2-40B4-BE49-F238E27FC236}">
                <a16:creationId xmlns:a16="http://schemas.microsoft.com/office/drawing/2014/main" id="{B150DB42-8DB4-41DF-8803-26AD4C68BDB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066" name="Picture 18" descr="How to Make Pan a la Catalana Tomato Bread | Recipe | Recipes, Tapas,  Tomato bread">
            <a:extLst>
              <a:ext uri="{FF2B5EF4-FFF2-40B4-BE49-F238E27FC236}">
                <a16:creationId xmlns:a16="http://schemas.microsoft.com/office/drawing/2014/main" id="{4962B510-BAF3-478A-AAB9-FED68E4414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4" y="5530726"/>
            <a:ext cx="1655762" cy="89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Breakfast in Barcelona: The 15 Tastiest Spots – Barcelona Hacks">
            <a:extLst>
              <a:ext uri="{FF2B5EF4-FFF2-40B4-BE49-F238E27FC236}">
                <a16:creationId xmlns:a16="http://schemas.microsoft.com/office/drawing/2014/main" id="{1030E9A2-B863-410D-9A69-7686063E32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3" y="3933056"/>
            <a:ext cx="331311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CF1AC0F9-FEB0-4F44-B017-A984A55F7F4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9512" y="332656"/>
            <a:ext cx="1039384" cy="1039384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6" ma:contentTypeDescription="Create a new document." ma:contentTypeScope="" ma:versionID="2474f2a5808fc850542c9e3805da8f34">
  <xsd:schema xmlns:xsd="http://www.w3.org/2001/XMLSchema" xmlns:xs="http://www.w3.org/2001/XMLSchema" xmlns:p="http://schemas.microsoft.com/office/2006/metadata/properties" xmlns:ns3="7b23fa32-4003-4364-bee1-595462966394" targetNamespace="http://schemas.microsoft.com/office/2006/metadata/properties" ma:root="true" ma:fieldsID="46ab324f7fdb64225a364bce9f09836d" ns3:_="">
    <xsd:import namespace="7b23fa32-4003-4364-bee1-59546296639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F433269-D9AD-487D-B45E-3BB98ACF4042}">
  <ds:schemaRefs>
    <ds:schemaRef ds:uri="http://schemas.microsoft.com/office/2006/documentManagement/types"/>
    <ds:schemaRef ds:uri="http://purl.org/dc/dcmitype/"/>
    <ds:schemaRef ds:uri="http://purl.org/dc/terms/"/>
    <ds:schemaRef ds:uri="http://schemas.openxmlformats.org/package/2006/metadata/core-properties"/>
    <ds:schemaRef ds:uri="http://purl.org/dc/elements/1.1/"/>
    <ds:schemaRef ds:uri="7b23fa32-4003-4364-bee1-595462966394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E238877-E946-4243-AAC0-15BAB634E7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D9A0729-1B89-4AF5-8A47-C9763628480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131</Words>
  <Application>Microsoft Office PowerPoint</Application>
  <PresentationFormat>On-screen Show (4:3)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DroidSerif</vt:lpstr>
      <vt:lpstr>Roboto</vt:lpstr>
      <vt:lpstr>Times New Roman</vt:lpstr>
      <vt:lpstr>Default Design</vt:lpstr>
      <vt:lpstr> Hotel íHotel Via Castellana 4* Av. de la Castellana, 220, 28046 Madrid, Spain ,+34 915 67 43 00 a Castellana4*Paseo de la Castellana, 220, Madrid, 28046, Es Hotel Vía Castellana4*Paseo de la Castellana, 220, Madrid, 28046, España pañDesayuno  El desayuno se sirve de 7.30 a 9.30 h.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Desayuno  El desayuno se sirve de 7.30 a 9.30 h.</dc:title>
  <dc:creator>Windows User</dc:creator>
  <cp:lastModifiedBy>Paraschiva</cp:lastModifiedBy>
  <cp:revision>8</cp:revision>
  <dcterms:created xsi:type="dcterms:W3CDTF">2021-10-10T17:33:44Z</dcterms:created>
  <dcterms:modified xsi:type="dcterms:W3CDTF">2021-11-22T09:27:57Z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