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9"/>
  </p:notesMasterIdLst>
  <p:handoutMasterIdLst>
    <p:handoutMasterId r:id="rId30"/>
  </p:handoutMasterIdLst>
  <p:sldIdLst>
    <p:sldId id="297" r:id="rId2"/>
    <p:sldId id="311" r:id="rId3"/>
    <p:sldId id="343" r:id="rId4"/>
    <p:sldId id="315" r:id="rId5"/>
    <p:sldId id="341" r:id="rId6"/>
    <p:sldId id="316" r:id="rId7"/>
    <p:sldId id="317" r:id="rId8"/>
    <p:sldId id="318" r:id="rId9"/>
    <p:sldId id="319" r:id="rId10"/>
    <p:sldId id="320" r:id="rId11"/>
    <p:sldId id="321" r:id="rId12"/>
    <p:sldId id="322" r:id="rId13"/>
    <p:sldId id="342" r:id="rId14"/>
    <p:sldId id="349" r:id="rId15"/>
    <p:sldId id="346" r:id="rId16"/>
    <p:sldId id="347" r:id="rId17"/>
    <p:sldId id="345" r:id="rId18"/>
    <p:sldId id="325" r:id="rId19"/>
    <p:sldId id="329" r:id="rId20"/>
    <p:sldId id="330" r:id="rId21"/>
    <p:sldId id="331" r:id="rId22"/>
    <p:sldId id="332" r:id="rId23"/>
    <p:sldId id="333" r:id="rId24"/>
    <p:sldId id="335" r:id="rId25"/>
    <p:sldId id="348" r:id="rId26"/>
    <p:sldId id="344" r:id="rId27"/>
    <p:sldId id="336" r:id="rId2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635" autoAdjust="0"/>
    <p:restoredTop sz="94660"/>
  </p:normalViewPr>
  <p:slideViewPr>
    <p:cSldViewPr>
      <p:cViewPr varScale="1">
        <p:scale>
          <a:sx n="106" d="100"/>
          <a:sy n="106" d="100"/>
        </p:scale>
        <p:origin x="200" y="1232"/>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_rels/data12.xml.rels><?xml version="1.0" encoding="UTF-8" standalone="yes"?>
<Relationships xmlns="http://schemas.openxmlformats.org/package/2006/relationships"><Relationship Id="rId2" Type="http://schemas.openxmlformats.org/officeDocument/2006/relationships/hyperlink" Target="http://wels.open.ac.uk/research/childrens-research-centre/research" TargetMode="External"/><Relationship Id="rId1" Type="http://schemas.openxmlformats.org/officeDocument/2006/relationships/hyperlink" Target="https://www.youthandpolicy.org/" TargetMode="External"/></Relationships>
</file>

<file path=ppt/diagrams/_rels/drawing12.xml.rels><?xml version="1.0" encoding="UTF-8" standalone="yes"?>
<Relationships xmlns="http://schemas.openxmlformats.org/package/2006/relationships"><Relationship Id="rId2" Type="http://schemas.openxmlformats.org/officeDocument/2006/relationships/hyperlink" Target="http://wels.open.ac.uk/research/childrens-research-centre/research" TargetMode="External"/><Relationship Id="rId1" Type="http://schemas.openxmlformats.org/officeDocument/2006/relationships/hyperlink" Target="https://www.youthandpolicy.org/"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FF0AE-760B-4DA1-99F9-175EF954983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6FBC595D-B2DD-4794-AD4E-C82821B59BB9}">
      <dgm:prSet/>
      <dgm:spPr/>
      <dgm:t>
        <a:bodyPr/>
        <a:lstStyle/>
        <a:p>
          <a:r>
            <a:rPr lang="en-US"/>
            <a:t>Discuss and critically review key concepts of research design</a:t>
          </a:r>
        </a:p>
      </dgm:t>
    </dgm:pt>
    <dgm:pt modelId="{920C697E-A5D2-4C52-B54A-8BC0D84C9A5F}" type="parTrans" cxnId="{B1C9298A-63C7-487F-AE26-3429490ADFB9}">
      <dgm:prSet/>
      <dgm:spPr/>
      <dgm:t>
        <a:bodyPr/>
        <a:lstStyle/>
        <a:p>
          <a:endParaRPr lang="en-US"/>
        </a:p>
      </dgm:t>
    </dgm:pt>
    <dgm:pt modelId="{F33C6474-5269-4F52-B7A2-1328317BA00C}" type="sibTrans" cxnId="{B1C9298A-63C7-487F-AE26-3429490ADFB9}">
      <dgm:prSet phldrT="01" phldr="0"/>
      <dgm:spPr/>
      <dgm:t>
        <a:bodyPr/>
        <a:lstStyle/>
        <a:p>
          <a:r>
            <a:rPr lang="en-US"/>
            <a:t>01</a:t>
          </a:r>
        </a:p>
      </dgm:t>
    </dgm:pt>
    <dgm:pt modelId="{C04613A4-BB4E-4003-8640-2E09027FDA5E}">
      <dgm:prSet/>
      <dgm:spPr/>
      <dgm:t>
        <a:bodyPr/>
        <a:lstStyle/>
        <a:p>
          <a:r>
            <a:rPr lang="en-US"/>
            <a:t>Critically analyse and consider the key aims of research methodology </a:t>
          </a:r>
        </a:p>
      </dgm:t>
    </dgm:pt>
    <dgm:pt modelId="{100B70D3-0040-43BD-9CA6-D2CAED9B6505}" type="parTrans" cxnId="{B3FB039A-5982-4224-8A6F-DD2BF41F9F25}">
      <dgm:prSet/>
      <dgm:spPr/>
      <dgm:t>
        <a:bodyPr/>
        <a:lstStyle/>
        <a:p>
          <a:endParaRPr lang="en-US"/>
        </a:p>
      </dgm:t>
    </dgm:pt>
    <dgm:pt modelId="{ED89118D-887C-412E-AD75-89401206A9E1}" type="sibTrans" cxnId="{B3FB039A-5982-4224-8A6F-DD2BF41F9F25}">
      <dgm:prSet phldrT="02" phldr="0"/>
      <dgm:spPr/>
      <dgm:t>
        <a:bodyPr/>
        <a:lstStyle/>
        <a:p>
          <a:r>
            <a:rPr lang="en-US"/>
            <a:t>02</a:t>
          </a:r>
        </a:p>
      </dgm:t>
    </dgm:pt>
    <dgm:pt modelId="{86C9A865-75F1-40A3-97AB-F18D03629DFC}">
      <dgm:prSet/>
      <dgm:spPr/>
      <dgm:t>
        <a:bodyPr/>
        <a:lstStyle/>
        <a:p>
          <a:r>
            <a:rPr lang="en-US"/>
            <a:t>Critically review range of methods that align with qualitative research</a:t>
          </a:r>
        </a:p>
      </dgm:t>
    </dgm:pt>
    <dgm:pt modelId="{8D37A5C0-7992-4E6C-AF50-1E6ABABD3A2A}" type="parTrans" cxnId="{43CE9425-14E9-407B-9F07-1A6EE3ABF41C}">
      <dgm:prSet/>
      <dgm:spPr/>
      <dgm:t>
        <a:bodyPr/>
        <a:lstStyle/>
        <a:p>
          <a:endParaRPr lang="en-US"/>
        </a:p>
      </dgm:t>
    </dgm:pt>
    <dgm:pt modelId="{63ED0881-3BD2-45B5-A144-BF948137893F}" type="sibTrans" cxnId="{43CE9425-14E9-407B-9F07-1A6EE3ABF41C}">
      <dgm:prSet phldrT="03" phldr="0"/>
      <dgm:spPr/>
      <dgm:t>
        <a:bodyPr/>
        <a:lstStyle/>
        <a:p>
          <a:r>
            <a:rPr lang="en-US"/>
            <a:t>03</a:t>
          </a:r>
        </a:p>
      </dgm:t>
    </dgm:pt>
    <dgm:pt modelId="{25E19781-A714-4467-8711-F35D0F23A5FC}">
      <dgm:prSet/>
      <dgm:spPr/>
      <dgm:t>
        <a:bodyPr/>
        <a:lstStyle/>
        <a:p>
          <a:r>
            <a:rPr lang="en-US"/>
            <a:t>Examine qualitative research in practice</a:t>
          </a:r>
        </a:p>
      </dgm:t>
    </dgm:pt>
    <dgm:pt modelId="{3566E7CE-6289-4A11-9B92-B2E86827AAA5}" type="parTrans" cxnId="{E2C34CD2-ED15-4F13-9282-831FAF574B02}">
      <dgm:prSet/>
      <dgm:spPr/>
      <dgm:t>
        <a:bodyPr/>
        <a:lstStyle/>
        <a:p>
          <a:endParaRPr lang="en-US"/>
        </a:p>
      </dgm:t>
    </dgm:pt>
    <dgm:pt modelId="{6C47C219-63AB-47C5-A8B8-5855F7242509}" type="sibTrans" cxnId="{E2C34CD2-ED15-4F13-9282-831FAF574B02}">
      <dgm:prSet phldrT="04" phldr="0"/>
      <dgm:spPr/>
      <dgm:t>
        <a:bodyPr/>
        <a:lstStyle/>
        <a:p>
          <a:r>
            <a:rPr lang="en-US"/>
            <a:t>04</a:t>
          </a:r>
        </a:p>
      </dgm:t>
    </dgm:pt>
    <dgm:pt modelId="{24059BD2-FD27-D74B-81D7-C53AD5947D17}" type="pres">
      <dgm:prSet presAssocID="{EB3FF0AE-760B-4DA1-99F9-175EF9549834}" presName="Name0" presStyleCnt="0">
        <dgm:presLayoutVars>
          <dgm:animLvl val="lvl"/>
          <dgm:resizeHandles val="exact"/>
        </dgm:presLayoutVars>
      </dgm:prSet>
      <dgm:spPr/>
    </dgm:pt>
    <dgm:pt modelId="{42FC6669-1943-E24D-B5E9-60311737E022}" type="pres">
      <dgm:prSet presAssocID="{6FBC595D-B2DD-4794-AD4E-C82821B59BB9}" presName="compositeNode" presStyleCnt="0">
        <dgm:presLayoutVars>
          <dgm:bulletEnabled val="1"/>
        </dgm:presLayoutVars>
      </dgm:prSet>
      <dgm:spPr/>
    </dgm:pt>
    <dgm:pt modelId="{A0F89D04-00DD-1F4B-9370-F3FF076BB064}" type="pres">
      <dgm:prSet presAssocID="{6FBC595D-B2DD-4794-AD4E-C82821B59BB9}" presName="bgRect" presStyleLbl="alignNode1" presStyleIdx="0" presStyleCnt="4"/>
      <dgm:spPr/>
    </dgm:pt>
    <dgm:pt modelId="{F8A54422-12BD-C544-9092-61B2F8C38C2F}" type="pres">
      <dgm:prSet presAssocID="{F33C6474-5269-4F52-B7A2-1328317BA00C}" presName="sibTransNodeRect" presStyleLbl="alignNode1" presStyleIdx="0" presStyleCnt="4">
        <dgm:presLayoutVars>
          <dgm:chMax val="0"/>
          <dgm:bulletEnabled val="1"/>
        </dgm:presLayoutVars>
      </dgm:prSet>
      <dgm:spPr/>
    </dgm:pt>
    <dgm:pt modelId="{2FC65971-A9EF-2C49-822A-43ABD4E0A5FC}" type="pres">
      <dgm:prSet presAssocID="{6FBC595D-B2DD-4794-AD4E-C82821B59BB9}" presName="nodeRect" presStyleLbl="alignNode1" presStyleIdx="0" presStyleCnt="4">
        <dgm:presLayoutVars>
          <dgm:bulletEnabled val="1"/>
        </dgm:presLayoutVars>
      </dgm:prSet>
      <dgm:spPr/>
    </dgm:pt>
    <dgm:pt modelId="{C0947D1C-7491-DE4F-A721-592899115C00}" type="pres">
      <dgm:prSet presAssocID="{F33C6474-5269-4F52-B7A2-1328317BA00C}" presName="sibTrans" presStyleCnt="0"/>
      <dgm:spPr/>
    </dgm:pt>
    <dgm:pt modelId="{09E10E1C-6274-1C49-A0DF-D0EEAC442922}" type="pres">
      <dgm:prSet presAssocID="{C04613A4-BB4E-4003-8640-2E09027FDA5E}" presName="compositeNode" presStyleCnt="0">
        <dgm:presLayoutVars>
          <dgm:bulletEnabled val="1"/>
        </dgm:presLayoutVars>
      </dgm:prSet>
      <dgm:spPr/>
    </dgm:pt>
    <dgm:pt modelId="{6B38A16F-8015-B24C-95AF-88D56995FDEE}" type="pres">
      <dgm:prSet presAssocID="{C04613A4-BB4E-4003-8640-2E09027FDA5E}" presName="bgRect" presStyleLbl="alignNode1" presStyleIdx="1" presStyleCnt="4"/>
      <dgm:spPr/>
    </dgm:pt>
    <dgm:pt modelId="{77B6061C-7013-1B49-B43D-26CC202CE034}" type="pres">
      <dgm:prSet presAssocID="{ED89118D-887C-412E-AD75-89401206A9E1}" presName="sibTransNodeRect" presStyleLbl="alignNode1" presStyleIdx="1" presStyleCnt="4">
        <dgm:presLayoutVars>
          <dgm:chMax val="0"/>
          <dgm:bulletEnabled val="1"/>
        </dgm:presLayoutVars>
      </dgm:prSet>
      <dgm:spPr/>
    </dgm:pt>
    <dgm:pt modelId="{ABC55A46-DF22-3548-8D3F-AA81CD845D09}" type="pres">
      <dgm:prSet presAssocID="{C04613A4-BB4E-4003-8640-2E09027FDA5E}" presName="nodeRect" presStyleLbl="alignNode1" presStyleIdx="1" presStyleCnt="4">
        <dgm:presLayoutVars>
          <dgm:bulletEnabled val="1"/>
        </dgm:presLayoutVars>
      </dgm:prSet>
      <dgm:spPr/>
    </dgm:pt>
    <dgm:pt modelId="{B558D7C0-0ED3-EA46-A0D1-C595B3DFD52C}" type="pres">
      <dgm:prSet presAssocID="{ED89118D-887C-412E-AD75-89401206A9E1}" presName="sibTrans" presStyleCnt="0"/>
      <dgm:spPr/>
    </dgm:pt>
    <dgm:pt modelId="{F3DFAF87-6607-2B4A-A485-BF9477579377}" type="pres">
      <dgm:prSet presAssocID="{86C9A865-75F1-40A3-97AB-F18D03629DFC}" presName="compositeNode" presStyleCnt="0">
        <dgm:presLayoutVars>
          <dgm:bulletEnabled val="1"/>
        </dgm:presLayoutVars>
      </dgm:prSet>
      <dgm:spPr/>
    </dgm:pt>
    <dgm:pt modelId="{D3FC7074-F2B7-C74E-9959-E052CAC7AC58}" type="pres">
      <dgm:prSet presAssocID="{86C9A865-75F1-40A3-97AB-F18D03629DFC}" presName="bgRect" presStyleLbl="alignNode1" presStyleIdx="2" presStyleCnt="4"/>
      <dgm:spPr/>
    </dgm:pt>
    <dgm:pt modelId="{DAA62A9A-EF48-2F44-9DF9-7A667F51E500}" type="pres">
      <dgm:prSet presAssocID="{63ED0881-3BD2-45B5-A144-BF948137893F}" presName="sibTransNodeRect" presStyleLbl="alignNode1" presStyleIdx="2" presStyleCnt="4">
        <dgm:presLayoutVars>
          <dgm:chMax val="0"/>
          <dgm:bulletEnabled val="1"/>
        </dgm:presLayoutVars>
      </dgm:prSet>
      <dgm:spPr/>
    </dgm:pt>
    <dgm:pt modelId="{542B0116-7A7D-9446-8078-2848D8558417}" type="pres">
      <dgm:prSet presAssocID="{86C9A865-75F1-40A3-97AB-F18D03629DFC}" presName="nodeRect" presStyleLbl="alignNode1" presStyleIdx="2" presStyleCnt="4">
        <dgm:presLayoutVars>
          <dgm:bulletEnabled val="1"/>
        </dgm:presLayoutVars>
      </dgm:prSet>
      <dgm:spPr/>
    </dgm:pt>
    <dgm:pt modelId="{B945C697-EF82-F345-9BA3-0E4F74FB8486}" type="pres">
      <dgm:prSet presAssocID="{63ED0881-3BD2-45B5-A144-BF948137893F}" presName="sibTrans" presStyleCnt="0"/>
      <dgm:spPr/>
    </dgm:pt>
    <dgm:pt modelId="{5A9EB654-CB55-9944-9D6E-E04A32A98433}" type="pres">
      <dgm:prSet presAssocID="{25E19781-A714-4467-8711-F35D0F23A5FC}" presName="compositeNode" presStyleCnt="0">
        <dgm:presLayoutVars>
          <dgm:bulletEnabled val="1"/>
        </dgm:presLayoutVars>
      </dgm:prSet>
      <dgm:spPr/>
    </dgm:pt>
    <dgm:pt modelId="{BA0E5249-872D-E140-B114-22B459FA44D4}" type="pres">
      <dgm:prSet presAssocID="{25E19781-A714-4467-8711-F35D0F23A5FC}" presName="bgRect" presStyleLbl="alignNode1" presStyleIdx="3" presStyleCnt="4"/>
      <dgm:spPr/>
    </dgm:pt>
    <dgm:pt modelId="{B7B90858-08F4-2343-8EB4-6AB7E8851A35}" type="pres">
      <dgm:prSet presAssocID="{6C47C219-63AB-47C5-A8B8-5855F7242509}" presName="sibTransNodeRect" presStyleLbl="alignNode1" presStyleIdx="3" presStyleCnt="4">
        <dgm:presLayoutVars>
          <dgm:chMax val="0"/>
          <dgm:bulletEnabled val="1"/>
        </dgm:presLayoutVars>
      </dgm:prSet>
      <dgm:spPr/>
    </dgm:pt>
    <dgm:pt modelId="{B6426AC4-04B9-3C49-8675-EB9FD159B3F8}" type="pres">
      <dgm:prSet presAssocID="{25E19781-A714-4467-8711-F35D0F23A5FC}" presName="nodeRect" presStyleLbl="alignNode1" presStyleIdx="3" presStyleCnt="4">
        <dgm:presLayoutVars>
          <dgm:bulletEnabled val="1"/>
        </dgm:presLayoutVars>
      </dgm:prSet>
      <dgm:spPr/>
    </dgm:pt>
  </dgm:ptLst>
  <dgm:cxnLst>
    <dgm:cxn modelId="{5B969421-C657-C849-BAAF-E4D2E4809BA6}" type="presOf" srcId="{6C47C219-63AB-47C5-A8B8-5855F7242509}" destId="{B7B90858-08F4-2343-8EB4-6AB7E8851A35}" srcOrd="0" destOrd="0" presId="urn:microsoft.com/office/officeart/2016/7/layout/LinearBlockProcessNumbered"/>
    <dgm:cxn modelId="{43CE9425-14E9-407B-9F07-1A6EE3ABF41C}" srcId="{EB3FF0AE-760B-4DA1-99F9-175EF9549834}" destId="{86C9A865-75F1-40A3-97AB-F18D03629DFC}" srcOrd="2" destOrd="0" parTransId="{8D37A5C0-7992-4E6C-AF50-1E6ABABD3A2A}" sibTransId="{63ED0881-3BD2-45B5-A144-BF948137893F}"/>
    <dgm:cxn modelId="{FC774228-8CEB-1047-AD1D-D6CA53F307E6}" type="presOf" srcId="{25E19781-A714-4467-8711-F35D0F23A5FC}" destId="{B6426AC4-04B9-3C49-8675-EB9FD159B3F8}" srcOrd="1" destOrd="0" presId="urn:microsoft.com/office/officeart/2016/7/layout/LinearBlockProcessNumbered"/>
    <dgm:cxn modelId="{3994B93C-E346-BE44-987F-71EB89FB5F60}" type="presOf" srcId="{EB3FF0AE-760B-4DA1-99F9-175EF9549834}" destId="{24059BD2-FD27-D74B-81D7-C53AD5947D17}" srcOrd="0" destOrd="0" presId="urn:microsoft.com/office/officeart/2016/7/layout/LinearBlockProcessNumbered"/>
    <dgm:cxn modelId="{4C666754-1052-1D4E-B36F-6A2D45614E09}" type="presOf" srcId="{86C9A865-75F1-40A3-97AB-F18D03629DFC}" destId="{D3FC7074-F2B7-C74E-9959-E052CAC7AC58}" srcOrd="0" destOrd="0" presId="urn:microsoft.com/office/officeart/2016/7/layout/LinearBlockProcessNumbered"/>
    <dgm:cxn modelId="{A0FADA5A-45BE-7049-A9B7-56A197F6287F}" type="presOf" srcId="{F33C6474-5269-4F52-B7A2-1328317BA00C}" destId="{F8A54422-12BD-C544-9092-61B2F8C38C2F}" srcOrd="0" destOrd="0" presId="urn:microsoft.com/office/officeart/2016/7/layout/LinearBlockProcessNumbered"/>
    <dgm:cxn modelId="{B1C9298A-63C7-487F-AE26-3429490ADFB9}" srcId="{EB3FF0AE-760B-4DA1-99F9-175EF9549834}" destId="{6FBC595D-B2DD-4794-AD4E-C82821B59BB9}" srcOrd="0" destOrd="0" parTransId="{920C697E-A5D2-4C52-B54A-8BC0D84C9A5F}" sibTransId="{F33C6474-5269-4F52-B7A2-1328317BA00C}"/>
    <dgm:cxn modelId="{54809699-0CD1-194D-B621-AD43F1F23FDE}" type="presOf" srcId="{6FBC595D-B2DD-4794-AD4E-C82821B59BB9}" destId="{2FC65971-A9EF-2C49-822A-43ABD4E0A5FC}" srcOrd="1" destOrd="0" presId="urn:microsoft.com/office/officeart/2016/7/layout/LinearBlockProcessNumbered"/>
    <dgm:cxn modelId="{B3FB039A-5982-4224-8A6F-DD2BF41F9F25}" srcId="{EB3FF0AE-760B-4DA1-99F9-175EF9549834}" destId="{C04613A4-BB4E-4003-8640-2E09027FDA5E}" srcOrd="1" destOrd="0" parTransId="{100B70D3-0040-43BD-9CA6-D2CAED9B6505}" sibTransId="{ED89118D-887C-412E-AD75-89401206A9E1}"/>
    <dgm:cxn modelId="{C9470DAE-FFFC-4540-BFE2-5F5339681BD1}" type="presOf" srcId="{ED89118D-887C-412E-AD75-89401206A9E1}" destId="{77B6061C-7013-1B49-B43D-26CC202CE034}" srcOrd="0" destOrd="0" presId="urn:microsoft.com/office/officeart/2016/7/layout/LinearBlockProcessNumbered"/>
    <dgm:cxn modelId="{460C2ED2-0630-C94B-9DDB-77BE06BCDD97}" type="presOf" srcId="{C04613A4-BB4E-4003-8640-2E09027FDA5E}" destId="{6B38A16F-8015-B24C-95AF-88D56995FDEE}" srcOrd="0" destOrd="0" presId="urn:microsoft.com/office/officeart/2016/7/layout/LinearBlockProcessNumbered"/>
    <dgm:cxn modelId="{E2C34CD2-ED15-4F13-9282-831FAF574B02}" srcId="{EB3FF0AE-760B-4DA1-99F9-175EF9549834}" destId="{25E19781-A714-4467-8711-F35D0F23A5FC}" srcOrd="3" destOrd="0" parTransId="{3566E7CE-6289-4A11-9B92-B2E86827AAA5}" sibTransId="{6C47C219-63AB-47C5-A8B8-5855F7242509}"/>
    <dgm:cxn modelId="{C474EDD2-FDBA-2C49-9690-23B6B70122F4}" type="presOf" srcId="{C04613A4-BB4E-4003-8640-2E09027FDA5E}" destId="{ABC55A46-DF22-3548-8D3F-AA81CD845D09}" srcOrd="1" destOrd="0" presId="urn:microsoft.com/office/officeart/2016/7/layout/LinearBlockProcessNumbered"/>
    <dgm:cxn modelId="{86B83AD3-72B0-8A42-83AB-EBAA6AD97689}" type="presOf" srcId="{6FBC595D-B2DD-4794-AD4E-C82821B59BB9}" destId="{A0F89D04-00DD-1F4B-9370-F3FF076BB064}" srcOrd="0" destOrd="0" presId="urn:microsoft.com/office/officeart/2016/7/layout/LinearBlockProcessNumbered"/>
    <dgm:cxn modelId="{DF4459E0-8110-7249-BEEC-105DA0E2CC10}" type="presOf" srcId="{25E19781-A714-4467-8711-F35D0F23A5FC}" destId="{BA0E5249-872D-E140-B114-22B459FA44D4}" srcOrd="0" destOrd="0" presId="urn:microsoft.com/office/officeart/2016/7/layout/LinearBlockProcessNumbered"/>
    <dgm:cxn modelId="{810A04E9-4981-2841-8F1F-A8657EE697E5}" type="presOf" srcId="{63ED0881-3BD2-45B5-A144-BF948137893F}" destId="{DAA62A9A-EF48-2F44-9DF9-7A667F51E500}" srcOrd="0" destOrd="0" presId="urn:microsoft.com/office/officeart/2016/7/layout/LinearBlockProcessNumbered"/>
    <dgm:cxn modelId="{2A0CFDEF-3A12-1A4B-A4CB-DE7078B15330}" type="presOf" srcId="{86C9A865-75F1-40A3-97AB-F18D03629DFC}" destId="{542B0116-7A7D-9446-8078-2848D8558417}" srcOrd="1" destOrd="0" presId="urn:microsoft.com/office/officeart/2016/7/layout/LinearBlockProcessNumbered"/>
    <dgm:cxn modelId="{29FF8E63-0C39-784E-B722-A36AC59822F1}" type="presParOf" srcId="{24059BD2-FD27-D74B-81D7-C53AD5947D17}" destId="{42FC6669-1943-E24D-B5E9-60311737E022}" srcOrd="0" destOrd="0" presId="urn:microsoft.com/office/officeart/2016/7/layout/LinearBlockProcessNumbered"/>
    <dgm:cxn modelId="{70D9C95D-7D98-C743-BB13-6F7FEEABC47F}" type="presParOf" srcId="{42FC6669-1943-E24D-B5E9-60311737E022}" destId="{A0F89D04-00DD-1F4B-9370-F3FF076BB064}" srcOrd="0" destOrd="0" presId="urn:microsoft.com/office/officeart/2016/7/layout/LinearBlockProcessNumbered"/>
    <dgm:cxn modelId="{22A4D288-C426-C840-B132-1542EE34588A}" type="presParOf" srcId="{42FC6669-1943-E24D-B5E9-60311737E022}" destId="{F8A54422-12BD-C544-9092-61B2F8C38C2F}" srcOrd="1" destOrd="0" presId="urn:microsoft.com/office/officeart/2016/7/layout/LinearBlockProcessNumbered"/>
    <dgm:cxn modelId="{0750DEC3-EE30-7F4E-96E0-33CF178B2FD9}" type="presParOf" srcId="{42FC6669-1943-E24D-B5E9-60311737E022}" destId="{2FC65971-A9EF-2C49-822A-43ABD4E0A5FC}" srcOrd="2" destOrd="0" presId="urn:microsoft.com/office/officeart/2016/7/layout/LinearBlockProcessNumbered"/>
    <dgm:cxn modelId="{4EE9C86C-6955-274E-8134-70F346E73004}" type="presParOf" srcId="{24059BD2-FD27-D74B-81D7-C53AD5947D17}" destId="{C0947D1C-7491-DE4F-A721-592899115C00}" srcOrd="1" destOrd="0" presId="urn:microsoft.com/office/officeart/2016/7/layout/LinearBlockProcessNumbered"/>
    <dgm:cxn modelId="{EAF0B969-BB58-094D-89C8-C927DE8C1763}" type="presParOf" srcId="{24059BD2-FD27-D74B-81D7-C53AD5947D17}" destId="{09E10E1C-6274-1C49-A0DF-D0EEAC442922}" srcOrd="2" destOrd="0" presId="urn:microsoft.com/office/officeart/2016/7/layout/LinearBlockProcessNumbered"/>
    <dgm:cxn modelId="{C246C4C5-17C1-4848-9EF9-6B0C2AA8E918}" type="presParOf" srcId="{09E10E1C-6274-1C49-A0DF-D0EEAC442922}" destId="{6B38A16F-8015-B24C-95AF-88D56995FDEE}" srcOrd="0" destOrd="0" presId="urn:microsoft.com/office/officeart/2016/7/layout/LinearBlockProcessNumbered"/>
    <dgm:cxn modelId="{6943883F-A04F-AC4D-8F3F-AFE2D7436DC5}" type="presParOf" srcId="{09E10E1C-6274-1C49-A0DF-D0EEAC442922}" destId="{77B6061C-7013-1B49-B43D-26CC202CE034}" srcOrd="1" destOrd="0" presId="urn:microsoft.com/office/officeart/2016/7/layout/LinearBlockProcessNumbered"/>
    <dgm:cxn modelId="{B20E96E3-69E8-344F-818C-FDB7EA8059A7}" type="presParOf" srcId="{09E10E1C-6274-1C49-A0DF-D0EEAC442922}" destId="{ABC55A46-DF22-3548-8D3F-AA81CD845D09}" srcOrd="2" destOrd="0" presId="urn:microsoft.com/office/officeart/2016/7/layout/LinearBlockProcessNumbered"/>
    <dgm:cxn modelId="{71C95E56-7A62-6A4F-9EE9-0D0274242925}" type="presParOf" srcId="{24059BD2-FD27-D74B-81D7-C53AD5947D17}" destId="{B558D7C0-0ED3-EA46-A0D1-C595B3DFD52C}" srcOrd="3" destOrd="0" presId="urn:microsoft.com/office/officeart/2016/7/layout/LinearBlockProcessNumbered"/>
    <dgm:cxn modelId="{49401AB3-5AA7-4E4F-9744-BA6C1AFE356E}" type="presParOf" srcId="{24059BD2-FD27-D74B-81D7-C53AD5947D17}" destId="{F3DFAF87-6607-2B4A-A485-BF9477579377}" srcOrd="4" destOrd="0" presId="urn:microsoft.com/office/officeart/2016/7/layout/LinearBlockProcessNumbered"/>
    <dgm:cxn modelId="{3690A76C-9304-774C-9E89-DD811BFDEDFB}" type="presParOf" srcId="{F3DFAF87-6607-2B4A-A485-BF9477579377}" destId="{D3FC7074-F2B7-C74E-9959-E052CAC7AC58}" srcOrd="0" destOrd="0" presId="urn:microsoft.com/office/officeart/2016/7/layout/LinearBlockProcessNumbered"/>
    <dgm:cxn modelId="{5434994D-42C2-8545-BE1D-35D2D04DB57A}" type="presParOf" srcId="{F3DFAF87-6607-2B4A-A485-BF9477579377}" destId="{DAA62A9A-EF48-2F44-9DF9-7A667F51E500}" srcOrd="1" destOrd="0" presId="urn:microsoft.com/office/officeart/2016/7/layout/LinearBlockProcessNumbered"/>
    <dgm:cxn modelId="{CA12B300-3839-5A40-8378-D9D8569E5DE6}" type="presParOf" srcId="{F3DFAF87-6607-2B4A-A485-BF9477579377}" destId="{542B0116-7A7D-9446-8078-2848D8558417}" srcOrd="2" destOrd="0" presId="urn:microsoft.com/office/officeart/2016/7/layout/LinearBlockProcessNumbered"/>
    <dgm:cxn modelId="{F579C5D8-5AFD-634C-B28A-2AA20BFE288A}" type="presParOf" srcId="{24059BD2-FD27-D74B-81D7-C53AD5947D17}" destId="{B945C697-EF82-F345-9BA3-0E4F74FB8486}" srcOrd="5" destOrd="0" presId="urn:microsoft.com/office/officeart/2016/7/layout/LinearBlockProcessNumbered"/>
    <dgm:cxn modelId="{838C3CAE-AA84-B54D-A564-ED92149A3057}" type="presParOf" srcId="{24059BD2-FD27-D74B-81D7-C53AD5947D17}" destId="{5A9EB654-CB55-9944-9D6E-E04A32A98433}" srcOrd="6" destOrd="0" presId="urn:microsoft.com/office/officeart/2016/7/layout/LinearBlockProcessNumbered"/>
    <dgm:cxn modelId="{6C894AC6-B46C-224D-BD25-D0952FDFFE5D}" type="presParOf" srcId="{5A9EB654-CB55-9944-9D6E-E04A32A98433}" destId="{BA0E5249-872D-E140-B114-22B459FA44D4}" srcOrd="0" destOrd="0" presId="urn:microsoft.com/office/officeart/2016/7/layout/LinearBlockProcessNumbered"/>
    <dgm:cxn modelId="{99F8D2FC-579E-CF4A-BF64-272A8BD9247F}" type="presParOf" srcId="{5A9EB654-CB55-9944-9D6E-E04A32A98433}" destId="{B7B90858-08F4-2343-8EB4-6AB7E8851A35}" srcOrd="1" destOrd="0" presId="urn:microsoft.com/office/officeart/2016/7/layout/LinearBlockProcessNumbered"/>
    <dgm:cxn modelId="{69FD99E3-1730-A649-8740-F49038A14F77}" type="presParOf" srcId="{5A9EB654-CB55-9944-9D6E-E04A32A98433}" destId="{B6426AC4-04B9-3C49-8675-EB9FD159B3F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9CB2E0-048C-4490-909E-AC6824F89C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1DEFFB0-386A-402D-8C80-B5102BDCD63F}">
      <dgm:prSet/>
      <dgm:spPr/>
      <dgm:t>
        <a:bodyPr/>
        <a:lstStyle/>
        <a:p>
          <a:pPr rtl="0"/>
          <a:r>
            <a:rPr lang="en-US"/>
            <a:t>In order to undertake your research </a:t>
          </a:r>
          <a:endParaRPr lang="en-GB"/>
        </a:p>
      </dgm:t>
    </dgm:pt>
    <dgm:pt modelId="{78EAB541-2D7C-4E9C-8CDD-9771D156854E}" type="parTrans" cxnId="{7B52CCDC-73CE-466C-B733-A5957E375D47}">
      <dgm:prSet/>
      <dgm:spPr/>
      <dgm:t>
        <a:bodyPr/>
        <a:lstStyle/>
        <a:p>
          <a:endParaRPr lang="en-US"/>
        </a:p>
      </dgm:t>
    </dgm:pt>
    <dgm:pt modelId="{B8710C40-DE00-4B1A-947A-09FEC94D3667}" type="sibTrans" cxnId="{7B52CCDC-73CE-466C-B733-A5957E375D47}">
      <dgm:prSet/>
      <dgm:spPr/>
      <dgm:t>
        <a:bodyPr/>
        <a:lstStyle/>
        <a:p>
          <a:endParaRPr lang="en-US"/>
        </a:p>
      </dgm:t>
    </dgm:pt>
    <dgm:pt modelId="{A7562129-71E9-4978-86FE-1934CF73FBB1}">
      <dgm:prSet/>
      <dgm:spPr/>
      <dgm:t>
        <a:bodyPr/>
        <a:lstStyle/>
        <a:p>
          <a:pPr rtl="0"/>
          <a:r>
            <a:rPr lang="en-US"/>
            <a:t>you need to identify the design you will be adopting: </a:t>
          </a:r>
          <a:endParaRPr lang="en-GB"/>
        </a:p>
      </dgm:t>
    </dgm:pt>
    <dgm:pt modelId="{1D8F844D-5B14-4EA5-9960-A46DC6997B04}" type="parTrans" cxnId="{8971E158-D8F4-4E02-8EE0-CAF779033BF7}">
      <dgm:prSet/>
      <dgm:spPr/>
      <dgm:t>
        <a:bodyPr/>
        <a:lstStyle/>
        <a:p>
          <a:endParaRPr lang="en-US"/>
        </a:p>
      </dgm:t>
    </dgm:pt>
    <dgm:pt modelId="{EFD8157C-8545-4A58-A9DB-ACD8A877FC46}" type="sibTrans" cxnId="{8971E158-D8F4-4E02-8EE0-CAF779033BF7}">
      <dgm:prSet/>
      <dgm:spPr/>
      <dgm:t>
        <a:bodyPr/>
        <a:lstStyle/>
        <a:p>
          <a:endParaRPr lang="en-US"/>
        </a:p>
      </dgm:t>
    </dgm:pt>
    <dgm:pt modelId="{73AE00A5-CED9-40EA-A218-D68222CB3934}">
      <dgm:prSet/>
      <dgm:spPr/>
      <dgm:t>
        <a:bodyPr/>
        <a:lstStyle/>
        <a:p>
          <a:pPr rtl="0"/>
          <a:r>
            <a:rPr lang="en-US"/>
            <a:t>Design is concerned with </a:t>
          </a:r>
          <a:endParaRPr lang="en-GB"/>
        </a:p>
      </dgm:t>
    </dgm:pt>
    <dgm:pt modelId="{A35AD5AB-888D-4798-A70D-0BE51DED240C}" type="parTrans" cxnId="{0750FE93-EBD2-4AB6-A96D-25EFDA82A4F6}">
      <dgm:prSet/>
      <dgm:spPr/>
      <dgm:t>
        <a:bodyPr/>
        <a:lstStyle/>
        <a:p>
          <a:endParaRPr lang="en-US"/>
        </a:p>
      </dgm:t>
    </dgm:pt>
    <dgm:pt modelId="{FF066FA9-3DA7-473B-A8B7-11ED968C9B25}" type="sibTrans" cxnId="{0750FE93-EBD2-4AB6-A96D-25EFDA82A4F6}">
      <dgm:prSet/>
      <dgm:spPr/>
      <dgm:t>
        <a:bodyPr/>
        <a:lstStyle/>
        <a:p>
          <a:endParaRPr lang="en-US"/>
        </a:p>
      </dgm:t>
    </dgm:pt>
    <dgm:pt modelId="{2C62B0AD-41C5-4509-8682-75ECE1DE1B8E}">
      <dgm:prSet/>
      <dgm:spPr/>
      <dgm:t>
        <a:bodyPr/>
        <a:lstStyle/>
        <a:p>
          <a:pPr rtl="0"/>
          <a:r>
            <a:rPr lang="en-US"/>
            <a:t>how you will turn research questions into projects </a:t>
          </a:r>
          <a:endParaRPr lang="en-GB"/>
        </a:p>
      </dgm:t>
    </dgm:pt>
    <dgm:pt modelId="{B528C59F-E4BE-4657-B737-252973997E81}" type="parTrans" cxnId="{1DFE64E2-7F44-4728-9047-F70D06130E61}">
      <dgm:prSet/>
      <dgm:spPr/>
      <dgm:t>
        <a:bodyPr/>
        <a:lstStyle/>
        <a:p>
          <a:endParaRPr lang="en-US"/>
        </a:p>
      </dgm:t>
    </dgm:pt>
    <dgm:pt modelId="{DA94D0E0-C760-4135-B263-AF244659A336}" type="sibTrans" cxnId="{1DFE64E2-7F44-4728-9047-F70D06130E61}">
      <dgm:prSet/>
      <dgm:spPr/>
      <dgm:t>
        <a:bodyPr/>
        <a:lstStyle/>
        <a:p>
          <a:endParaRPr lang="en-US"/>
        </a:p>
      </dgm:t>
    </dgm:pt>
    <dgm:pt modelId="{A5228FB4-8089-4CB2-9135-18E2847065BE}">
      <dgm:prSet/>
      <dgm:spPr/>
      <dgm:t>
        <a:bodyPr/>
        <a:lstStyle/>
        <a:p>
          <a:pPr rtl="0"/>
          <a:r>
            <a:rPr lang="en-US"/>
            <a:t>and is closely linked to the purpose of your research. </a:t>
          </a:r>
          <a:endParaRPr lang="en-GB"/>
        </a:p>
      </dgm:t>
    </dgm:pt>
    <dgm:pt modelId="{540BCC6B-1948-418E-90B5-54C93D32E77F}" type="parTrans" cxnId="{073B27CD-E3A4-45DC-9339-034CF6C86856}">
      <dgm:prSet/>
      <dgm:spPr/>
      <dgm:t>
        <a:bodyPr/>
        <a:lstStyle/>
        <a:p>
          <a:endParaRPr lang="en-US"/>
        </a:p>
      </dgm:t>
    </dgm:pt>
    <dgm:pt modelId="{66B50B5B-4850-46AB-8DC3-1E8D9FE789D1}" type="sibTrans" cxnId="{073B27CD-E3A4-45DC-9339-034CF6C86856}">
      <dgm:prSet/>
      <dgm:spPr/>
      <dgm:t>
        <a:bodyPr/>
        <a:lstStyle/>
        <a:p>
          <a:endParaRPr lang="en-US"/>
        </a:p>
      </dgm:t>
    </dgm:pt>
    <dgm:pt modelId="{34C5E540-97A8-4047-9C69-5A4502C03652}" type="pres">
      <dgm:prSet presAssocID="{4B9CB2E0-048C-4490-909E-AC6824F89C7E}" presName="linear" presStyleCnt="0">
        <dgm:presLayoutVars>
          <dgm:animLvl val="lvl"/>
          <dgm:resizeHandles val="exact"/>
        </dgm:presLayoutVars>
      </dgm:prSet>
      <dgm:spPr/>
    </dgm:pt>
    <dgm:pt modelId="{9C68FBF8-1804-4965-834D-B1839C58E98A}" type="pres">
      <dgm:prSet presAssocID="{51DEFFB0-386A-402D-8C80-B5102BDCD63F}" presName="parentText" presStyleLbl="node1" presStyleIdx="0" presStyleCnt="2">
        <dgm:presLayoutVars>
          <dgm:chMax val="0"/>
          <dgm:bulletEnabled val="1"/>
        </dgm:presLayoutVars>
      </dgm:prSet>
      <dgm:spPr/>
    </dgm:pt>
    <dgm:pt modelId="{B4C1F8FE-01CD-4454-9AA7-891E6FE81EFF}" type="pres">
      <dgm:prSet presAssocID="{51DEFFB0-386A-402D-8C80-B5102BDCD63F}" presName="childText" presStyleLbl="revTx" presStyleIdx="0" presStyleCnt="2">
        <dgm:presLayoutVars>
          <dgm:bulletEnabled val="1"/>
        </dgm:presLayoutVars>
      </dgm:prSet>
      <dgm:spPr/>
    </dgm:pt>
    <dgm:pt modelId="{1CB66AA6-8F6D-4123-B792-165BC2635CB8}" type="pres">
      <dgm:prSet presAssocID="{73AE00A5-CED9-40EA-A218-D68222CB3934}" presName="parentText" presStyleLbl="node1" presStyleIdx="1" presStyleCnt="2">
        <dgm:presLayoutVars>
          <dgm:chMax val="0"/>
          <dgm:bulletEnabled val="1"/>
        </dgm:presLayoutVars>
      </dgm:prSet>
      <dgm:spPr/>
    </dgm:pt>
    <dgm:pt modelId="{69CB6769-0157-4120-9F61-281EA4EDBFFF}" type="pres">
      <dgm:prSet presAssocID="{73AE00A5-CED9-40EA-A218-D68222CB3934}" presName="childText" presStyleLbl="revTx" presStyleIdx="1" presStyleCnt="2">
        <dgm:presLayoutVars>
          <dgm:bulletEnabled val="1"/>
        </dgm:presLayoutVars>
      </dgm:prSet>
      <dgm:spPr/>
    </dgm:pt>
  </dgm:ptLst>
  <dgm:cxnLst>
    <dgm:cxn modelId="{79DC6009-6082-4962-8179-67E4B2F4BA63}" type="presOf" srcId="{A5228FB4-8089-4CB2-9135-18E2847065BE}" destId="{69CB6769-0157-4120-9F61-281EA4EDBFFF}" srcOrd="0" destOrd="1" presId="urn:microsoft.com/office/officeart/2005/8/layout/vList2"/>
    <dgm:cxn modelId="{A55DCF11-2FB0-4658-B364-3746DB321F1B}" type="presOf" srcId="{73AE00A5-CED9-40EA-A218-D68222CB3934}" destId="{1CB66AA6-8F6D-4123-B792-165BC2635CB8}" srcOrd="0" destOrd="0" presId="urn:microsoft.com/office/officeart/2005/8/layout/vList2"/>
    <dgm:cxn modelId="{DA0E0F25-1353-4C51-B5BF-37841229ED5C}" type="presOf" srcId="{2C62B0AD-41C5-4509-8682-75ECE1DE1B8E}" destId="{69CB6769-0157-4120-9F61-281EA4EDBFFF}" srcOrd="0" destOrd="0" presId="urn:microsoft.com/office/officeart/2005/8/layout/vList2"/>
    <dgm:cxn modelId="{E6CC6333-6998-4959-B74B-30C6EA12F50E}" type="presOf" srcId="{51DEFFB0-386A-402D-8C80-B5102BDCD63F}" destId="{9C68FBF8-1804-4965-834D-B1839C58E98A}" srcOrd="0" destOrd="0" presId="urn:microsoft.com/office/officeart/2005/8/layout/vList2"/>
    <dgm:cxn modelId="{ECD7954D-ED08-4F47-A41F-81CB07406F0E}" type="presOf" srcId="{A7562129-71E9-4978-86FE-1934CF73FBB1}" destId="{B4C1F8FE-01CD-4454-9AA7-891E6FE81EFF}" srcOrd="0" destOrd="0" presId="urn:microsoft.com/office/officeart/2005/8/layout/vList2"/>
    <dgm:cxn modelId="{8971E158-D8F4-4E02-8EE0-CAF779033BF7}" srcId="{51DEFFB0-386A-402D-8C80-B5102BDCD63F}" destId="{A7562129-71E9-4978-86FE-1934CF73FBB1}" srcOrd="0" destOrd="0" parTransId="{1D8F844D-5B14-4EA5-9960-A46DC6997B04}" sibTransId="{EFD8157C-8545-4A58-A9DB-ACD8A877FC46}"/>
    <dgm:cxn modelId="{0750FE93-EBD2-4AB6-A96D-25EFDA82A4F6}" srcId="{4B9CB2E0-048C-4490-909E-AC6824F89C7E}" destId="{73AE00A5-CED9-40EA-A218-D68222CB3934}" srcOrd="1" destOrd="0" parTransId="{A35AD5AB-888D-4798-A70D-0BE51DED240C}" sibTransId="{FF066FA9-3DA7-473B-A8B7-11ED968C9B25}"/>
    <dgm:cxn modelId="{37F19CA1-CEE8-41E7-8B05-C65FCFE9CE0E}" type="presOf" srcId="{4B9CB2E0-048C-4490-909E-AC6824F89C7E}" destId="{34C5E540-97A8-4047-9C69-5A4502C03652}" srcOrd="0" destOrd="0" presId="urn:microsoft.com/office/officeart/2005/8/layout/vList2"/>
    <dgm:cxn modelId="{073B27CD-E3A4-45DC-9339-034CF6C86856}" srcId="{73AE00A5-CED9-40EA-A218-D68222CB3934}" destId="{A5228FB4-8089-4CB2-9135-18E2847065BE}" srcOrd="1" destOrd="0" parTransId="{540BCC6B-1948-418E-90B5-54C93D32E77F}" sibTransId="{66B50B5B-4850-46AB-8DC3-1E8D9FE789D1}"/>
    <dgm:cxn modelId="{7B52CCDC-73CE-466C-B733-A5957E375D47}" srcId="{4B9CB2E0-048C-4490-909E-AC6824F89C7E}" destId="{51DEFFB0-386A-402D-8C80-B5102BDCD63F}" srcOrd="0" destOrd="0" parTransId="{78EAB541-2D7C-4E9C-8CDD-9771D156854E}" sibTransId="{B8710C40-DE00-4B1A-947A-09FEC94D3667}"/>
    <dgm:cxn modelId="{1DFE64E2-7F44-4728-9047-F70D06130E61}" srcId="{73AE00A5-CED9-40EA-A218-D68222CB3934}" destId="{2C62B0AD-41C5-4509-8682-75ECE1DE1B8E}" srcOrd="0" destOrd="0" parTransId="{B528C59F-E4BE-4657-B737-252973997E81}" sibTransId="{DA94D0E0-C760-4135-B263-AF244659A336}"/>
    <dgm:cxn modelId="{4AACF68D-4399-43D5-9067-7FBB95B2A3CB}" type="presParOf" srcId="{34C5E540-97A8-4047-9C69-5A4502C03652}" destId="{9C68FBF8-1804-4965-834D-B1839C58E98A}" srcOrd="0" destOrd="0" presId="urn:microsoft.com/office/officeart/2005/8/layout/vList2"/>
    <dgm:cxn modelId="{F97B0FD5-360D-43A8-BE26-751C524CDF1E}" type="presParOf" srcId="{34C5E540-97A8-4047-9C69-5A4502C03652}" destId="{B4C1F8FE-01CD-4454-9AA7-891E6FE81EFF}" srcOrd="1" destOrd="0" presId="urn:microsoft.com/office/officeart/2005/8/layout/vList2"/>
    <dgm:cxn modelId="{358F393C-FD26-4B6D-921C-96C88258E86E}" type="presParOf" srcId="{34C5E540-97A8-4047-9C69-5A4502C03652}" destId="{1CB66AA6-8F6D-4123-B792-165BC2635CB8}" srcOrd="2" destOrd="0" presId="urn:microsoft.com/office/officeart/2005/8/layout/vList2"/>
    <dgm:cxn modelId="{C67C93F6-787D-491B-A3A1-C5E7EADE2969}" type="presParOf" srcId="{34C5E540-97A8-4047-9C69-5A4502C03652}" destId="{69CB6769-0157-4120-9F61-281EA4EDBFFF}"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8F4B65-D1B4-4D6B-999C-6F56AD16BA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0384F5-21D0-4014-ABEF-4077A1A20B79}">
      <dgm:prSet/>
      <dgm:spPr/>
      <dgm:t>
        <a:bodyPr/>
        <a:lstStyle/>
        <a:p>
          <a:pPr rtl="0"/>
          <a:r>
            <a:rPr lang="en-GB"/>
            <a:t>Which Research Approach to Follow? What is the nature of the research problem? </a:t>
          </a:r>
        </a:p>
      </dgm:t>
    </dgm:pt>
    <dgm:pt modelId="{FEDA65A5-BA65-4DB1-89A4-81A13004545F}" type="parTrans" cxnId="{72C5FE68-1248-418C-BA74-80DDB14CC7A1}">
      <dgm:prSet/>
      <dgm:spPr/>
      <dgm:t>
        <a:bodyPr/>
        <a:lstStyle/>
        <a:p>
          <a:endParaRPr lang="en-US"/>
        </a:p>
      </dgm:t>
    </dgm:pt>
    <dgm:pt modelId="{45CCC1D8-0885-41E9-908A-DBE41D7F81DE}" type="sibTrans" cxnId="{72C5FE68-1248-418C-BA74-80DDB14CC7A1}">
      <dgm:prSet/>
      <dgm:spPr/>
      <dgm:t>
        <a:bodyPr/>
        <a:lstStyle/>
        <a:p>
          <a:endParaRPr lang="en-US"/>
        </a:p>
      </dgm:t>
    </dgm:pt>
    <dgm:pt modelId="{14BFA629-2774-48E9-95A3-23455BDB5B24}">
      <dgm:prSet/>
      <dgm:spPr/>
      <dgm:t>
        <a:bodyPr/>
        <a:lstStyle/>
        <a:p>
          <a:pPr rtl="0"/>
          <a:r>
            <a:rPr lang="en-GB"/>
            <a:t>What will be your procedures of inquiry/research design? </a:t>
          </a:r>
        </a:p>
      </dgm:t>
    </dgm:pt>
    <dgm:pt modelId="{218F71F0-E123-464A-BA6E-1D120E92A4C7}" type="parTrans" cxnId="{74B3CC50-A761-42FA-A92B-C5D35CAA5AA1}">
      <dgm:prSet/>
      <dgm:spPr/>
      <dgm:t>
        <a:bodyPr/>
        <a:lstStyle/>
        <a:p>
          <a:endParaRPr lang="en-US"/>
        </a:p>
      </dgm:t>
    </dgm:pt>
    <dgm:pt modelId="{6407A38D-B77D-4CEF-A928-89C60A5105C0}" type="sibTrans" cxnId="{74B3CC50-A761-42FA-A92B-C5D35CAA5AA1}">
      <dgm:prSet/>
      <dgm:spPr/>
      <dgm:t>
        <a:bodyPr/>
        <a:lstStyle/>
        <a:p>
          <a:endParaRPr lang="en-US"/>
        </a:p>
      </dgm:t>
    </dgm:pt>
    <dgm:pt modelId="{57ADEA29-470D-4122-999E-0E58B816A6BD}">
      <dgm:prSet/>
      <dgm:spPr/>
      <dgm:t>
        <a:bodyPr/>
        <a:lstStyle/>
        <a:p>
          <a:pPr rtl="0"/>
          <a:r>
            <a:rPr lang="en-GB"/>
            <a:t>You need to first  consider some questions:</a:t>
          </a:r>
        </a:p>
      </dgm:t>
    </dgm:pt>
    <dgm:pt modelId="{58A3A048-8AA1-41E7-9A75-30A765B26667}" type="parTrans" cxnId="{EB00D35C-47F1-47D1-BA1B-25390F907DC5}">
      <dgm:prSet/>
      <dgm:spPr/>
      <dgm:t>
        <a:bodyPr/>
        <a:lstStyle/>
        <a:p>
          <a:endParaRPr lang="en-US"/>
        </a:p>
      </dgm:t>
    </dgm:pt>
    <dgm:pt modelId="{E023264A-0DE6-4159-85D9-0E6DBD5E3533}" type="sibTrans" cxnId="{EB00D35C-47F1-47D1-BA1B-25390F907DC5}">
      <dgm:prSet/>
      <dgm:spPr/>
      <dgm:t>
        <a:bodyPr/>
        <a:lstStyle/>
        <a:p>
          <a:endParaRPr lang="en-US"/>
        </a:p>
      </dgm:t>
    </dgm:pt>
    <dgm:pt modelId="{363EA876-7C9F-4277-87B0-DCE0F3634519}">
      <dgm:prSet/>
      <dgm:spPr/>
      <dgm:t>
        <a:bodyPr/>
        <a:lstStyle/>
        <a:p>
          <a:pPr rtl="0"/>
          <a:r>
            <a:rPr lang="en-GB"/>
            <a:t>What research methods (data collection, analysis interpretation) will I follow? </a:t>
          </a:r>
        </a:p>
      </dgm:t>
    </dgm:pt>
    <dgm:pt modelId="{576D85F4-1A15-4F65-BD97-2EB82BF65D0F}" type="parTrans" cxnId="{3404A127-B1EF-4059-8F14-E7F4A051733A}">
      <dgm:prSet/>
      <dgm:spPr/>
      <dgm:t>
        <a:bodyPr/>
        <a:lstStyle/>
        <a:p>
          <a:endParaRPr lang="en-US"/>
        </a:p>
      </dgm:t>
    </dgm:pt>
    <dgm:pt modelId="{6ECBC813-F47C-40AA-B820-822F13086A4F}" type="sibTrans" cxnId="{3404A127-B1EF-4059-8F14-E7F4A051733A}">
      <dgm:prSet/>
      <dgm:spPr/>
      <dgm:t>
        <a:bodyPr/>
        <a:lstStyle/>
        <a:p>
          <a:endParaRPr lang="en-US"/>
        </a:p>
      </dgm:t>
    </dgm:pt>
    <dgm:pt modelId="{2283EE85-0EE8-4DCA-9ACE-D7FA0845454A}">
      <dgm:prSet/>
      <dgm:spPr/>
      <dgm:t>
        <a:bodyPr/>
        <a:lstStyle/>
        <a:p>
          <a:pPr rtl="0"/>
          <a:r>
            <a:rPr lang="en-GB"/>
            <a:t>What are your philosophical assumptions/world views?</a:t>
          </a:r>
        </a:p>
      </dgm:t>
    </dgm:pt>
    <dgm:pt modelId="{5857CACA-F2AA-4625-8019-7A414CA21ED5}" type="parTrans" cxnId="{2E7B496F-9C7C-4751-A036-2B1B72D7B0D3}">
      <dgm:prSet/>
      <dgm:spPr/>
      <dgm:t>
        <a:bodyPr/>
        <a:lstStyle/>
        <a:p>
          <a:endParaRPr lang="en-US"/>
        </a:p>
      </dgm:t>
    </dgm:pt>
    <dgm:pt modelId="{AC0A4F64-8138-4DBE-8684-80EFFCD663D9}" type="sibTrans" cxnId="{2E7B496F-9C7C-4751-A036-2B1B72D7B0D3}">
      <dgm:prSet/>
      <dgm:spPr/>
      <dgm:t>
        <a:bodyPr/>
        <a:lstStyle/>
        <a:p>
          <a:endParaRPr lang="en-US"/>
        </a:p>
      </dgm:t>
    </dgm:pt>
    <dgm:pt modelId="{DB385842-92B0-4469-A83A-9C3D92DBFDC0}" type="pres">
      <dgm:prSet presAssocID="{F78F4B65-D1B4-4D6B-999C-6F56AD16BAFF}" presName="linear" presStyleCnt="0">
        <dgm:presLayoutVars>
          <dgm:animLvl val="lvl"/>
          <dgm:resizeHandles val="exact"/>
        </dgm:presLayoutVars>
      </dgm:prSet>
      <dgm:spPr/>
    </dgm:pt>
    <dgm:pt modelId="{BED8B1A2-52E2-4C7E-B2BC-DEB338B0717A}" type="pres">
      <dgm:prSet presAssocID="{280384F5-21D0-4014-ABEF-4077A1A20B79}" presName="parentText" presStyleLbl="node1" presStyleIdx="0" presStyleCnt="2">
        <dgm:presLayoutVars>
          <dgm:chMax val="0"/>
          <dgm:bulletEnabled val="1"/>
        </dgm:presLayoutVars>
      </dgm:prSet>
      <dgm:spPr/>
    </dgm:pt>
    <dgm:pt modelId="{8310A1A1-7F79-4161-B247-C44B1944929D}" type="pres">
      <dgm:prSet presAssocID="{280384F5-21D0-4014-ABEF-4077A1A20B79}" presName="childText" presStyleLbl="revTx" presStyleIdx="0" presStyleCnt="2">
        <dgm:presLayoutVars>
          <dgm:bulletEnabled val="1"/>
        </dgm:presLayoutVars>
      </dgm:prSet>
      <dgm:spPr/>
    </dgm:pt>
    <dgm:pt modelId="{67873C1E-0EA4-4E64-B980-A53AD7384CC9}" type="pres">
      <dgm:prSet presAssocID="{57ADEA29-470D-4122-999E-0E58B816A6BD}" presName="parentText" presStyleLbl="node1" presStyleIdx="1" presStyleCnt="2">
        <dgm:presLayoutVars>
          <dgm:chMax val="0"/>
          <dgm:bulletEnabled val="1"/>
        </dgm:presLayoutVars>
      </dgm:prSet>
      <dgm:spPr/>
    </dgm:pt>
    <dgm:pt modelId="{B488ABE5-2E92-4DA6-8C88-0ECA09967390}" type="pres">
      <dgm:prSet presAssocID="{57ADEA29-470D-4122-999E-0E58B816A6BD}" presName="childText" presStyleLbl="revTx" presStyleIdx="1" presStyleCnt="2">
        <dgm:presLayoutVars>
          <dgm:bulletEnabled val="1"/>
        </dgm:presLayoutVars>
      </dgm:prSet>
      <dgm:spPr/>
    </dgm:pt>
  </dgm:ptLst>
  <dgm:cxnLst>
    <dgm:cxn modelId="{3404A127-B1EF-4059-8F14-E7F4A051733A}" srcId="{57ADEA29-470D-4122-999E-0E58B816A6BD}" destId="{363EA876-7C9F-4277-87B0-DCE0F3634519}" srcOrd="0" destOrd="0" parTransId="{576D85F4-1A15-4F65-BD97-2EB82BF65D0F}" sibTransId="{6ECBC813-F47C-40AA-B820-822F13086A4F}"/>
    <dgm:cxn modelId="{0A8D2441-12AB-4CEB-8327-D79CD3D87866}" type="presOf" srcId="{F78F4B65-D1B4-4D6B-999C-6F56AD16BAFF}" destId="{DB385842-92B0-4469-A83A-9C3D92DBFDC0}" srcOrd="0" destOrd="0" presId="urn:microsoft.com/office/officeart/2005/8/layout/vList2"/>
    <dgm:cxn modelId="{E63B8241-C98A-465E-A7F2-06AC8FC07365}" type="presOf" srcId="{363EA876-7C9F-4277-87B0-DCE0F3634519}" destId="{B488ABE5-2E92-4DA6-8C88-0ECA09967390}" srcOrd="0" destOrd="0" presId="urn:microsoft.com/office/officeart/2005/8/layout/vList2"/>
    <dgm:cxn modelId="{B93DD64C-9D0E-4DCE-8707-1E0528C7916C}" type="presOf" srcId="{57ADEA29-470D-4122-999E-0E58B816A6BD}" destId="{67873C1E-0EA4-4E64-B980-A53AD7384CC9}" srcOrd="0" destOrd="0" presId="urn:microsoft.com/office/officeart/2005/8/layout/vList2"/>
    <dgm:cxn modelId="{74B3CC50-A761-42FA-A92B-C5D35CAA5AA1}" srcId="{280384F5-21D0-4014-ABEF-4077A1A20B79}" destId="{14BFA629-2774-48E9-95A3-23455BDB5B24}" srcOrd="0" destOrd="0" parTransId="{218F71F0-E123-464A-BA6E-1D120E92A4C7}" sibTransId="{6407A38D-B77D-4CEF-A928-89C60A5105C0}"/>
    <dgm:cxn modelId="{EB00D35C-47F1-47D1-BA1B-25390F907DC5}" srcId="{F78F4B65-D1B4-4D6B-999C-6F56AD16BAFF}" destId="{57ADEA29-470D-4122-999E-0E58B816A6BD}" srcOrd="1" destOrd="0" parTransId="{58A3A048-8AA1-41E7-9A75-30A765B26667}" sibTransId="{E023264A-0DE6-4159-85D9-0E6DBD5E3533}"/>
    <dgm:cxn modelId="{1363E25D-8EBE-4A28-B9EC-3993816DA530}" type="presOf" srcId="{280384F5-21D0-4014-ABEF-4077A1A20B79}" destId="{BED8B1A2-52E2-4C7E-B2BC-DEB338B0717A}" srcOrd="0" destOrd="0" presId="urn:microsoft.com/office/officeart/2005/8/layout/vList2"/>
    <dgm:cxn modelId="{6A6C9E66-F650-424D-9E38-0E69EA551B50}" type="presOf" srcId="{2283EE85-0EE8-4DCA-9ACE-D7FA0845454A}" destId="{B488ABE5-2E92-4DA6-8C88-0ECA09967390}" srcOrd="0" destOrd="1" presId="urn:microsoft.com/office/officeart/2005/8/layout/vList2"/>
    <dgm:cxn modelId="{72C5FE68-1248-418C-BA74-80DDB14CC7A1}" srcId="{F78F4B65-D1B4-4D6B-999C-6F56AD16BAFF}" destId="{280384F5-21D0-4014-ABEF-4077A1A20B79}" srcOrd="0" destOrd="0" parTransId="{FEDA65A5-BA65-4DB1-89A4-81A13004545F}" sibTransId="{45CCC1D8-0885-41E9-908A-DBE41D7F81DE}"/>
    <dgm:cxn modelId="{2E7B496F-9C7C-4751-A036-2B1B72D7B0D3}" srcId="{57ADEA29-470D-4122-999E-0E58B816A6BD}" destId="{2283EE85-0EE8-4DCA-9ACE-D7FA0845454A}" srcOrd="1" destOrd="0" parTransId="{5857CACA-F2AA-4625-8019-7A414CA21ED5}" sibTransId="{AC0A4F64-8138-4DBE-8684-80EFFCD663D9}"/>
    <dgm:cxn modelId="{9BCA70FA-CEF9-4D1F-8346-88EBFA7FA09D}" type="presOf" srcId="{14BFA629-2774-48E9-95A3-23455BDB5B24}" destId="{8310A1A1-7F79-4161-B247-C44B1944929D}" srcOrd="0" destOrd="0" presId="urn:microsoft.com/office/officeart/2005/8/layout/vList2"/>
    <dgm:cxn modelId="{88701A09-A64C-42A5-852F-D9CAFB39CDF0}" type="presParOf" srcId="{DB385842-92B0-4469-A83A-9C3D92DBFDC0}" destId="{BED8B1A2-52E2-4C7E-B2BC-DEB338B0717A}" srcOrd="0" destOrd="0" presId="urn:microsoft.com/office/officeart/2005/8/layout/vList2"/>
    <dgm:cxn modelId="{EDC6C343-F32A-48B0-97B4-212BEA92DEA3}" type="presParOf" srcId="{DB385842-92B0-4469-A83A-9C3D92DBFDC0}" destId="{8310A1A1-7F79-4161-B247-C44B1944929D}" srcOrd="1" destOrd="0" presId="urn:microsoft.com/office/officeart/2005/8/layout/vList2"/>
    <dgm:cxn modelId="{C4BC249C-835C-4550-B50D-A9780DD6E9C4}" type="presParOf" srcId="{DB385842-92B0-4469-A83A-9C3D92DBFDC0}" destId="{67873C1E-0EA4-4E64-B980-A53AD7384CC9}" srcOrd="2" destOrd="0" presId="urn:microsoft.com/office/officeart/2005/8/layout/vList2"/>
    <dgm:cxn modelId="{2713E4FE-9766-43CB-A078-AD5FBED0C516}" type="presParOf" srcId="{DB385842-92B0-4469-A83A-9C3D92DBFDC0}" destId="{B488ABE5-2E92-4DA6-8C88-0ECA0996739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38D71F-AF84-4146-A407-330680B92DF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2287A0B-AF1C-42C9-A97A-49BC01AA5300}">
      <dgm:prSet phldrT="[Text]"/>
      <dgm:spPr/>
      <dgm:t>
        <a:bodyPr/>
        <a:lstStyle/>
        <a:p>
          <a:r>
            <a:rPr lang="en-US" dirty="0"/>
            <a:t>Positivistic	</a:t>
          </a:r>
        </a:p>
      </dgm:t>
    </dgm:pt>
    <dgm:pt modelId="{4BFD0531-FE4F-486D-B764-266000A10DAF}" type="parTrans" cxnId="{8592E592-A060-4133-AD02-E53EA545C7A7}">
      <dgm:prSet/>
      <dgm:spPr/>
      <dgm:t>
        <a:bodyPr/>
        <a:lstStyle/>
        <a:p>
          <a:endParaRPr lang="en-US"/>
        </a:p>
      </dgm:t>
    </dgm:pt>
    <dgm:pt modelId="{C5924A2B-B698-4513-BBDF-52A90C97C823}" type="sibTrans" cxnId="{8592E592-A060-4133-AD02-E53EA545C7A7}">
      <dgm:prSet/>
      <dgm:spPr/>
      <dgm:t>
        <a:bodyPr/>
        <a:lstStyle/>
        <a:p>
          <a:endParaRPr lang="en-US"/>
        </a:p>
      </dgm:t>
    </dgm:pt>
    <dgm:pt modelId="{3B8F3203-F13E-4E1E-A7F2-AE5231D9049F}">
      <dgm:prSet phldrT="[Text]"/>
      <dgm:spPr/>
      <dgm:t>
        <a:bodyPr/>
        <a:lstStyle/>
        <a:p>
          <a:r>
            <a:rPr lang="en-US"/>
            <a:t>Quantitative</a:t>
          </a:r>
        </a:p>
      </dgm:t>
    </dgm:pt>
    <dgm:pt modelId="{C2C4D82A-FDA9-40D9-9D47-0086DF8E5341}" type="parTrans" cxnId="{2CDE0D19-685B-439D-8A02-66D8A0F66A3C}">
      <dgm:prSet/>
      <dgm:spPr/>
      <dgm:t>
        <a:bodyPr/>
        <a:lstStyle/>
        <a:p>
          <a:endParaRPr lang="en-US"/>
        </a:p>
      </dgm:t>
    </dgm:pt>
    <dgm:pt modelId="{FB47E97C-3595-4F51-A38B-016244F40997}" type="sibTrans" cxnId="{2CDE0D19-685B-439D-8A02-66D8A0F66A3C}">
      <dgm:prSet/>
      <dgm:spPr/>
      <dgm:t>
        <a:bodyPr/>
        <a:lstStyle/>
        <a:p>
          <a:endParaRPr lang="en-US"/>
        </a:p>
      </dgm:t>
    </dgm:pt>
    <dgm:pt modelId="{F01A9BF4-F4FB-4B37-85C3-CE1379B07EE3}">
      <dgm:prSet phldrT="[Text]"/>
      <dgm:spPr/>
      <dgm:t>
        <a:bodyPr/>
        <a:lstStyle/>
        <a:p>
          <a:endParaRPr lang="en-US" dirty="0"/>
        </a:p>
      </dgm:t>
    </dgm:pt>
    <dgm:pt modelId="{11222CA4-F2A9-4A35-B745-231E0FB25C6A}" type="parTrans" cxnId="{91A602A6-ACE9-4D74-B70C-6A4F033CDDA3}">
      <dgm:prSet/>
      <dgm:spPr/>
      <dgm:t>
        <a:bodyPr/>
        <a:lstStyle/>
        <a:p>
          <a:endParaRPr lang="en-US"/>
        </a:p>
      </dgm:t>
    </dgm:pt>
    <dgm:pt modelId="{5BCD1E5A-351C-47FF-8863-9C69C7C08F42}" type="sibTrans" cxnId="{91A602A6-ACE9-4D74-B70C-6A4F033CDDA3}">
      <dgm:prSet/>
      <dgm:spPr/>
      <dgm:t>
        <a:bodyPr/>
        <a:lstStyle/>
        <a:p>
          <a:endParaRPr lang="en-US"/>
        </a:p>
      </dgm:t>
    </dgm:pt>
    <dgm:pt modelId="{A52D8EA0-798A-4DA2-8A4F-870CCB57ADA3}">
      <dgm:prSet phldrT="[Text]"/>
      <dgm:spPr/>
      <dgm:t>
        <a:bodyPr/>
        <a:lstStyle/>
        <a:p>
          <a:r>
            <a:rPr lang="en-US" dirty="0"/>
            <a:t>Constructivist</a:t>
          </a:r>
        </a:p>
      </dgm:t>
    </dgm:pt>
    <dgm:pt modelId="{B1EE708E-FF72-417C-8F66-C6BD1893A2E8}" type="parTrans" cxnId="{AC4A371D-039B-444A-95EA-5BE8D378AC55}">
      <dgm:prSet/>
      <dgm:spPr/>
      <dgm:t>
        <a:bodyPr/>
        <a:lstStyle/>
        <a:p>
          <a:endParaRPr lang="en-US"/>
        </a:p>
      </dgm:t>
    </dgm:pt>
    <dgm:pt modelId="{F6E8E145-DC99-406B-9C5C-8F2C27614271}" type="sibTrans" cxnId="{AC4A371D-039B-444A-95EA-5BE8D378AC55}">
      <dgm:prSet/>
      <dgm:spPr/>
      <dgm:t>
        <a:bodyPr/>
        <a:lstStyle/>
        <a:p>
          <a:endParaRPr lang="en-US"/>
        </a:p>
      </dgm:t>
    </dgm:pt>
    <dgm:pt modelId="{4DEC9EFB-1188-4823-8590-D9633BC67654}">
      <dgm:prSet phldrT="[Text]"/>
      <dgm:spPr/>
      <dgm:t>
        <a:bodyPr/>
        <a:lstStyle/>
        <a:p>
          <a:r>
            <a:rPr lang="en-US"/>
            <a:t>Qualitative</a:t>
          </a:r>
        </a:p>
      </dgm:t>
    </dgm:pt>
    <dgm:pt modelId="{42609CEF-4ACB-4193-B2E9-F00CCF2406EB}" type="parTrans" cxnId="{56F95117-B588-497A-BE0D-74121783BA76}">
      <dgm:prSet/>
      <dgm:spPr/>
      <dgm:t>
        <a:bodyPr/>
        <a:lstStyle/>
        <a:p>
          <a:endParaRPr lang="en-US"/>
        </a:p>
      </dgm:t>
    </dgm:pt>
    <dgm:pt modelId="{B0993C6E-66FA-477D-8188-F3CEED922EDC}" type="sibTrans" cxnId="{56F95117-B588-497A-BE0D-74121783BA76}">
      <dgm:prSet/>
      <dgm:spPr/>
      <dgm:t>
        <a:bodyPr/>
        <a:lstStyle/>
        <a:p>
          <a:endParaRPr lang="en-US"/>
        </a:p>
      </dgm:t>
    </dgm:pt>
    <dgm:pt modelId="{E55AB5F5-B4E3-4A0F-89BC-F215B327D764}">
      <dgm:prSet phldrT="[Text]"/>
      <dgm:spPr/>
      <dgm:t>
        <a:bodyPr/>
        <a:lstStyle/>
        <a:p>
          <a:endParaRPr lang="en-US" dirty="0"/>
        </a:p>
      </dgm:t>
    </dgm:pt>
    <dgm:pt modelId="{9CA5748A-B8E1-4E3D-AF58-7570880CA952}" type="parTrans" cxnId="{FEFF12CF-80ED-4548-AD6D-CF451B215190}">
      <dgm:prSet/>
      <dgm:spPr/>
      <dgm:t>
        <a:bodyPr/>
        <a:lstStyle/>
        <a:p>
          <a:endParaRPr lang="en-US"/>
        </a:p>
      </dgm:t>
    </dgm:pt>
    <dgm:pt modelId="{6DFD314B-5679-4E7D-B2C2-B448377B3BAE}" type="sibTrans" cxnId="{FEFF12CF-80ED-4548-AD6D-CF451B215190}">
      <dgm:prSet/>
      <dgm:spPr/>
      <dgm:t>
        <a:bodyPr/>
        <a:lstStyle/>
        <a:p>
          <a:endParaRPr lang="en-US"/>
        </a:p>
      </dgm:t>
    </dgm:pt>
    <dgm:pt modelId="{0BA68854-81FF-40A6-83D0-A6B0237B197F}">
      <dgm:prSet phldrT="[Text]"/>
      <dgm:spPr/>
      <dgm:t>
        <a:bodyPr/>
        <a:lstStyle/>
        <a:p>
          <a:r>
            <a:rPr lang="en-US" dirty="0"/>
            <a:t>Pragmatic</a:t>
          </a:r>
        </a:p>
      </dgm:t>
    </dgm:pt>
    <dgm:pt modelId="{FB9B1C4A-D6AB-4AB9-80DA-CF941CDFB868}" type="parTrans" cxnId="{E3221B28-48D8-446A-A484-1FE6C34F53F6}">
      <dgm:prSet/>
      <dgm:spPr/>
      <dgm:t>
        <a:bodyPr/>
        <a:lstStyle/>
        <a:p>
          <a:endParaRPr lang="en-US"/>
        </a:p>
      </dgm:t>
    </dgm:pt>
    <dgm:pt modelId="{44155FA8-B288-488C-96BA-7200A238ED5A}" type="sibTrans" cxnId="{E3221B28-48D8-446A-A484-1FE6C34F53F6}">
      <dgm:prSet/>
      <dgm:spPr/>
      <dgm:t>
        <a:bodyPr/>
        <a:lstStyle/>
        <a:p>
          <a:endParaRPr lang="en-US"/>
        </a:p>
      </dgm:t>
    </dgm:pt>
    <dgm:pt modelId="{0DFDB066-0B3A-4A7F-BBFC-CE51AFBEA4F4}">
      <dgm:prSet phldrT="[Text]"/>
      <dgm:spPr/>
      <dgm:t>
        <a:bodyPr/>
        <a:lstStyle/>
        <a:p>
          <a:r>
            <a:rPr lang="en-US"/>
            <a:t>Mixed Methods</a:t>
          </a:r>
        </a:p>
      </dgm:t>
    </dgm:pt>
    <dgm:pt modelId="{A98C2DD3-0FD3-475D-BAFC-5C8656A4E7D3}" type="parTrans" cxnId="{10535EB7-6D2C-4589-AFD1-4374D231A6B4}">
      <dgm:prSet/>
      <dgm:spPr/>
      <dgm:t>
        <a:bodyPr/>
        <a:lstStyle/>
        <a:p>
          <a:endParaRPr lang="en-US"/>
        </a:p>
      </dgm:t>
    </dgm:pt>
    <dgm:pt modelId="{B4E8C8D3-B7B3-4BB6-8F26-A81E703473A5}" type="sibTrans" cxnId="{10535EB7-6D2C-4589-AFD1-4374D231A6B4}">
      <dgm:prSet/>
      <dgm:spPr/>
      <dgm:t>
        <a:bodyPr/>
        <a:lstStyle/>
        <a:p>
          <a:endParaRPr lang="en-US"/>
        </a:p>
      </dgm:t>
    </dgm:pt>
    <dgm:pt modelId="{4D0736B6-A191-4238-A149-0362E3BE28A9}">
      <dgm:prSet phldrT="[Text]"/>
      <dgm:spPr/>
      <dgm:t>
        <a:bodyPr/>
        <a:lstStyle/>
        <a:p>
          <a:endParaRPr lang="en-US" dirty="0"/>
        </a:p>
      </dgm:t>
    </dgm:pt>
    <dgm:pt modelId="{D23798ED-686F-4DD2-B4D1-58DA75893606}" type="parTrans" cxnId="{B2539F50-99C3-4CF5-9C21-42F3DA6F1218}">
      <dgm:prSet/>
      <dgm:spPr/>
      <dgm:t>
        <a:bodyPr/>
        <a:lstStyle/>
        <a:p>
          <a:endParaRPr lang="en-US"/>
        </a:p>
      </dgm:t>
    </dgm:pt>
    <dgm:pt modelId="{C2A57783-4745-4262-BAAF-5AD17B58EA4E}" type="sibTrans" cxnId="{B2539F50-99C3-4CF5-9C21-42F3DA6F1218}">
      <dgm:prSet/>
      <dgm:spPr/>
      <dgm:t>
        <a:bodyPr/>
        <a:lstStyle/>
        <a:p>
          <a:endParaRPr lang="en-US"/>
        </a:p>
      </dgm:t>
    </dgm:pt>
    <dgm:pt modelId="{3C83B5AB-E3EB-D04C-8A95-6FB86B04AC1E}" type="pres">
      <dgm:prSet presAssocID="{6B38D71F-AF84-4146-A407-330680B92DFD}" presName="Name0" presStyleCnt="0">
        <dgm:presLayoutVars>
          <dgm:dir/>
          <dgm:animLvl val="lvl"/>
          <dgm:resizeHandles val="exact"/>
        </dgm:presLayoutVars>
      </dgm:prSet>
      <dgm:spPr/>
    </dgm:pt>
    <dgm:pt modelId="{EFC4871C-4731-3D46-807E-ACFDD618E831}" type="pres">
      <dgm:prSet presAssocID="{82287A0B-AF1C-42C9-A97A-49BC01AA5300}" presName="linNode" presStyleCnt="0"/>
      <dgm:spPr/>
    </dgm:pt>
    <dgm:pt modelId="{B40A6AF1-B10A-8C4C-803F-ABD1EE0A484C}" type="pres">
      <dgm:prSet presAssocID="{82287A0B-AF1C-42C9-A97A-49BC01AA5300}" presName="parentText" presStyleLbl="node1" presStyleIdx="0" presStyleCnt="3">
        <dgm:presLayoutVars>
          <dgm:chMax val="1"/>
          <dgm:bulletEnabled val="1"/>
        </dgm:presLayoutVars>
      </dgm:prSet>
      <dgm:spPr/>
    </dgm:pt>
    <dgm:pt modelId="{107CFC19-82F1-9F44-9C9F-8D86286E4BF5}" type="pres">
      <dgm:prSet presAssocID="{82287A0B-AF1C-42C9-A97A-49BC01AA5300}" presName="descendantText" presStyleLbl="alignAccFollowNode1" presStyleIdx="0" presStyleCnt="3">
        <dgm:presLayoutVars>
          <dgm:bulletEnabled val="1"/>
        </dgm:presLayoutVars>
      </dgm:prSet>
      <dgm:spPr/>
    </dgm:pt>
    <dgm:pt modelId="{BC634033-7BC6-0247-BAE0-F890F238E9BB}" type="pres">
      <dgm:prSet presAssocID="{C5924A2B-B698-4513-BBDF-52A90C97C823}" presName="sp" presStyleCnt="0"/>
      <dgm:spPr/>
    </dgm:pt>
    <dgm:pt modelId="{BB30E585-7529-CA44-89C0-F6E923113F41}" type="pres">
      <dgm:prSet presAssocID="{A52D8EA0-798A-4DA2-8A4F-870CCB57ADA3}" presName="linNode" presStyleCnt="0"/>
      <dgm:spPr/>
    </dgm:pt>
    <dgm:pt modelId="{372D9BA1-6AFB-DC4D-9123-A47A4C844C8B}" type="pres">
      <dgm:prSet presAssocID="{A52D8EA0-798A-4DA2-8A4F-870CCB57ADA3}" presName="parentText" presStyleLbl="node1" presStyleIdx="1" presStyleCnt="3">
        <dgm:presLayoutVars>
          <dgm:chMax val="1"/>
          <dgm:bulletEnabled val="1"/>
        </dgm:presLayoutVars>
      </dgm:prSet>
      <dgm:spPr/>
    </dgm:pt>
    <dgm:pt modelId="{874C1145-3AFC-A442-A967-3ACC1C192E51}" type="pres">
      <dgm:prSet presAssocID="{A52D8EA0-798A-4DA2-8A4F-870CCB57ADA3}" presName="descendantText" presStyleLbl="alignAccFollowNode1" presStyleIdx="1" presStyleCnt="3">
        <dgm:presLayoutVars>
          <dgm:bulletEnabled val="1"/>
        </dgm:presLayoutVars>
      </dgm:prSet>
      <dgm:spPr/>
    </dgm:pt>
    <dgm:pt modelId="{B0F48DFE-9454-544D-A742-55CC3AA05465}" type="pres">
      <dgm:prSet presAssocID="{F6E8E145-DC99-406B-9C5C-8F2C27614271}" presName="sp" presStyleCnt="0"/>
      <dgm:spPr/>
    </dgm:pt>
    <dgm:pt modelId="{28BFAAA7-188F-A143-9753-4BFF16E313E7}" type="pres">
      <dgm:prSet presAssocID="{0BA68854-81FF-40A6-83D0-A6B0237B197F}" presName="linNode" presStyleCnt="0"/>
      <dgm:spPr/>
    </dgm:pt>
    <dgm:pt modelId="{75935E47-2FBC-9C46-A3A8-103C5606DC8C}" type="pres">
      <dgm:prSet presAssocID="{0BA68854-81FF-40A6-83D0-A6B0237B197F}" presName="parentText" presStyleLbl="node1" presStyleIdx="2" presStyleCnt="3">
        <dgm:presLayoutVars>
          <dgm:chMax val="1"/>
          <dgm:bulletEnabled val="1"/>
        </dgm:presLayoutVars>
      </dgm:prSet>
      <dgm:spPr/>
    </dgm:pt>
    <dgm:pt modelId="{913F6D0A-B439-8349-8C14-236C3C8BD190}" type="pres">
      <dgm:prSet presAssocID="{0BA68854-81FF-40A6-83D0-A6B0237B197F}" presName="descendantText" presStyleLbl="alignAccFollowNode1" presStyleIdx="2" presStyleCnt="3">
        <dgm:presLayoutVars>
          <dgm:bulletEnabled val="1"/>
        </dgm:presLayoutVars>
      </dgm:prSet>
      <dgm:spPr/>
    </dgm:pt>
  </dgm:ptLst>
  <dgm:cxnLst>
    <dgm:cxn modelId="{B0A11505-DB62-3548-9E98-1AC88A2E2673}" type="presOf" srcId="{6B38D71F-AF84-4146-A407-330680B92DFD}" destId="{3C83B5AB-E3EB-D04C-8A95-6FB86B04AC1E}" srcOrd="0" destOrd="0" presId="urn:microsoft.com/office/officeart/2005/8/layout/vList5"/>
    <dgm:cxn modelId="{56F95117-B588-497A-BE0D-74121783BA76}" srcId="{A52D8EA0-798A-4DA2-8A4F-870CCB57ADA3}" destId="{4DEC9EFB-1188-4823-8590-D9633BC67654}" srcOrd="0" destOrd="0" parTransId="{42609CEF-4ACB-4193-B2E9-F00CCF2406EB}" sibTransId="{B0993C6E-66FA-477D-8188-F3CEED922EDC}"/>
    <dgm:cxn modelId="{2CDE0D19-685B-439D-8A02-66D8A0F66A3C}" srcId="{82287A0B-AF1C-42C9-A97A-49BC01AA5300}" destId="{3B8F3203-F13E-4E1E-A7F2-AE5231D9049F}" srcOrd="0" destOrd="0" parTransId="{C2C4D82A-FDA9-40D9-9D47-0086DF8E5341}" sibTransId="{FB47E97C-3595-4F51-A38B-016244F40997}"/>
    <dgm:cxn modelId="{62808F19-9CAD-DB41-A931-22CA63D5CBAB}" type="presOf" srcId="{3B8F3203-F13E-4E1E-A7F2-AE5231D9049F}" destId="{107CFC19-82F1-9F44-9C9F-8D86286E4BF5}" srcOrd="0" destOrd="0" presId="urn:microsoft.com/office/officeart/2005/8/layout/vList5"/>
    <dgm:cxn modelId="{AC4A371D-039B-444A-95EA-5BE8D378AC55}" srcId="{6B38D71F-AF84-4146-A407-330680B92DFD}" destId="{A52D8EA0-798A-4DA2-8A4F-870CCB57ADA3}" srcOrd="1" destOrd="0" parTransId="{B1EE708E-FF72-417C-8F66-C6BD1893A2E8}" sibTransId="{F6E8E145-DC99-406B-9C5C-8F2C27614271}"/>
    <dgm:cxn modelId="{50C2331F-3A5E-284A-8718-B49DD111CD0F}" type="presOf" srcId="{E55AB5F5-B4E3-4A0F-89BC-F215B327D764}" destId="{874C1145-3AFC-A442-A967-3ACC1C192E51}" srcOrd="0" destOrd="1" presId="urn:microsoft.com/office/officeart/2005/8/layout/vList5"/>
    <dgm:cxn modelId="{E3221B28-48D8-446A-A484-1FE6C34F53F6}" srcId="{6B38D71F-AF84-4146-A407-330680B92DFD}" destId="{0BA68854-81FF-40A6-83D0-A6B0237B197F}" srcOrd="2" destOrd="0" parTransId="{FB9B1C4A-D6AB-4AB9-80DA-CF941CDFB868}" sibTransId="{44155FA8-B288-488C-96BA-7200A238ED5A}"/>
    <dgm:cxn modelId="{6648F528-A7F4-EB43-8774-572A21F9FD9A}" type="presOf" srcId="{F01A9BF4-F4FB-4B37-85C3-CE1379B07EE3}" destId="{107CFC19-82F1-9F44-9C9F-8D86286E4BF5}" srcOrd="0" destOrd="1" presId="urn:microsoft.com/office/officeart/2005/8/layout/vList5"/>
    <dgm:cxn modelId="{5D16DC29-C54E-BA47-8EE1-9548C1376EB7}" type="presOf" srcId="{4DEC9EFB-1188-4823-8590-D9633BC67654}" destId="{874C1145-3AFC-A442-A967-3ACC1C192E51}" srcOrd="0" destOrd="0" presId="urn:microsoft.com/office/officeart/2005/8/layout/vList5"/>
    <dgm:cxn modelId="{7CCE9341-BD45-354D-AA14-1F63210F6C81}" type="presOf" srcId="{A52D8EA0-798A-4DA2-8A4F-870CCB57ADA3}" destId="{372D9BA1-6AFB-DC4D-9123-A47A4C844C8B}" srcOrd="0" destOrd="0" presId="urn:microsoft.com/office/officeart/2005/8/layout/vList5"/>
    <dgm:cxn modelId="{F800EC4D-F476-AF4A-8738-E2F4D6440071}" type="presOf" srcId="{82287A0B-AF1C-42C9-A97A-49BC01AA5300}" destId="{B40A6AF1-B10A-8C4C-803F-ABD1EE0A484C}" srcOrd="0" destOrd="0" presId="urn:microsoft.com/office/officeart/2005/8/layout/vList5"/>
    <dgm:cxn modelId="{B2539F50-99C3-4CF5-9C21-42F3DA6F1218}" srcId="{0BA68854-81FF-40A6-83D0-A6B0237B197F}" destId="{4D0736B6-A191-4238-A149-0362E3BE28A9}" srcOrd="1" destOrd="0" parTransId="{D23798ED-686F-4DD2-B4D1-58DA75893606}" sibTransId="{C2A57783-4745-4262-BAAF-5AD17B58EA4E}"/>
    <dgm:cxn modelId="{05838890-CB55-C748-8FFF-56B8C902B7DA}" type="presOf" srcId="{4D0736B6-A191-4238-A149-0362E3BE28A9}" destId="{913F6D0A-B439-8349-8C14-236C3C8BD190}" srcOrd="0" destOrd="1" presId="urn:microsoft.com/office/officeart/2005/8/layout/vList5"/>
    <dgm:cxn modelId="{8592E592-A060-4133-AD02-E53EA545C7A7}" srcId="{6B38D71F-AF84-4146-A407-330680B92DFD}" destId="{82287A0B-AF1C-42C9-A97A-49BC01AA5300}" srcOrd="0" destOrd="0" parTransId="{4BFD0531-FE4F-486D-B764-266000A10DAF}" sibTransId="{C5924A2B-B698-4513-BBDF-52A90C97C823}"/>
    <dgm:cxn modelId="{91A602A6-ACE9-4D74-B70C-6A4F033CDDA3}" srcId="{82287A0B-AF1C-42C9-A97A-49BC01AA5300}" destId="{F01A9BF4-F4FB-4B37-85C3-CE1379B07EE3}" srcOrd="1" destOrd="0" parTransId="{11222CA4-F2A9-4A35-B745-231E0FB25C6A}" sibTransId="{5BCD1E5A-351C-47FF-8863-9C69C7C08F42}"/>
    <dgm:cxn modelId="{3B5F71A9-F6A9-F347-90AC-BF3D6437A6D2}" type="presOf" srcId="{0DFDB066-0B3A-4A7F-BBFC-CE51AFBEA4F4}" destId="{913F6D0A-B439-8349-8C14-236C3C8BD190}" srcOrd="0" destOrd="0" presId="urn:microsoft.com/office/officeart/2005/8/layout/vList5"/>
    <dgm:cxn modelId="{10535EB7-6D2C-4589-AFD1-4374D231A6B4}" srcId="{0BA68854-81FF-40A6-83D0-A6B0237B197F}" destId="{0DFDB066-0B3A-4A7F-BBFC-CE51AFBEA4F4}" srcOrd="0" destOrd="0" parTransId="{A98C2DD3-0FD3-475D-BAFC-5C8656A4E7D3}" sibTransId="{B4E8C8D3-B7B3-4BB6-8F26-A81E703473A5}"/>
    <dgm:cxn modelId="{72A3AEBF-F10D-6E46-A0C9-8D603AE2E852}" type="presOf" srcId="{0BA68854-81FF-40A6-83D0-A6B0237B197F}" destId="{75935E47-2FBC-9C46-A3A8-103C5606DC8C}" srcOrd="0" destOrd="0" presId="urn:microsoft.com/office/officeart/2005/8/layout/vList5"/>
    <dgm:cxn modelId="{FEFF12CF-80ED-4548-AD6D-CF451B215190}" srcId="{A52D8EA0-798A-4DA2-8A4F-870CCB57ADA3}" destId="{E55AB5F5-B4E3-4A0F-89BC-F215B327D764}" srcOrd="1" destOrd="0" parTransId="{9CA5748A-B8E1-4E3D-AF58-7570880CA952}" sibTransId="{6DFD314B-5679-4E7D-B2C2-B448377B3BAE}"/>
    <dgm:cxn modelId="{8A6086AC-0791-1347-991D-07A61677D59D}" type="presParOf" srcId="{3C83B5AB-E3EB-D04C-8A95-6FB86B04AC1E}" destId="{EFC4871C-4731-3D46-807E-ACFDD618E831}" srcOrd="0" destOrd="0" presId="urn:microsoft.com/office/officeart/2005/8/layout/vList5"/>
    <dgm:cxn modelId="{6294B1C3-BE62-104D-BD75-32039CF9BA31}" type="presParOf" srcId="{EFC4871C-4731-3D46-807E-ACFDD618E831}" destId="{B40A6AF1-B10A-8C4C-803F-ABD1EE0A484C}" srcOrd="0" destOrd="0" presId="urn:microsoft.com/office/officeart/2005/8/layout/vList5"/>
    <dgm:cxn modelId="{23CF726C-766D-B04D-A8BA-BF64AFD9002D}" type="presParOf" srcId="{EFC4871C-4731-3D46-807E-ACFDD618E831}" destId="{107CFC19-82F1-9F44-9C9F-8D86286E4BF5}" srcOrd="1" destOrd="0" presId="urn:microsoft.com/office/officeart/2005/8/layout/vList5"/>
    <dgm:cxn modelId="{A95FCA73-B1C8-6347-8AAC-053F171A3275}" type="presParOf" srcId="{3C83B5AB-E3EB-D04C-8A95-6FB86B04AC1E}" destId="{BC634033-7BC6-0247-BAE0-F890F238E9BB}" srcOrd="1" destOrd="0" presId="urn:microsoft.com/office/officeart/2005/8/layout/vList5"/>
    <dgm:cxn modelId="{D0B10BE6-59E0-784D-B1EA-26D4F3A87C31}" type="presParOf" srcId="{3C83B5AB-E3EB-D04C-8A95-6FB86B04AC1E}" destId="{BB30E585-7529-CA44-89C0-F6E923113F41}" srcOrd="2" destOrd="0" presId="urn:microsoft.com/office/officeart/2005/8/layout/vList5"/>
    <dgm:cxn modelId="{AA7D9721-F964-794F-B3CF-606A0DD44C8C}" type="presParOf" srcId="{BB30E585-7529-CA44-89C0-F6E923113F41}" destId="{372D9BA1-6AFB-DC4D-9123-A47A4C844C8B}" srcOrd="0" destOrd="0" presId="urn:microsoft.com/office/officeart/2005/8/layout/vList5"/>
    <dgm:cxn modelId="{3F43A4A7-465F-6549-956E-62DCD376719F}" type="presParOf" srcId="{BB30E585-7529-CA44-89C0-F6E923113F41}" destId="{874C1145-3AFC-A442-A967-3ACC1C192E51}" srcOrd="1" destOrd="0" presId="urn:microsoft.com/office/officeart/2005/8/layout/vList5"/>
    <dgm:cxn modelId="{3E186C5C-DB54-3141-8408-D13E6B8D3C24}" type="presParOf" srcId="{3C83B5AB-E3EB-D04C-8A95-6FB86B04AC1E}" destId="{B0F48DFE-9454-544D-A742-55CC3AA05465}" srcOrd="3" destOrd="0" presId="urn:microsoft.com/office/officeart/2005/8/layout/vList5"/>
    <dgm:cxn modelId="{91854D3D-FDBB-B041-9485-F1FD0F2976CD}" type="presParOf" srcId="{3C83B5AB-E3EB-D04C-8A95-6FB86B04AC1E}" destId="{28BFAAA7-188F-A143-9753-4BFF16E313E7}" srcOrd="4" destOrd="0" presId="urn:microsoft.com/office/officeart/2005/8/layout/vList5"/>
    <dgm:cxn modelId="{30CC9278-38B5-874F-AA5B-79F8CEBB5C18}" type="presParOf" srcId="{28BFAAA7-188F-A143-9753-4BFF16E313E7}" destId="{75935E47-2FBC-9C46-A3A8-103C5606DC8C}" srcOrd="0" destOrd="0" presId="urn:microsoft.com/office/officeart/2005/8/layout/vList5"/>
    <dgm:cxn modelId="{FFFCF4F7-424E-D940-949A-C6314500501E}" type="presParOf" srcId="{28BFAAA7-188F-A143-9753-4BFF16E313E7}" destId="{913F6D0A-B439-8349-8C14-236C3C8BD19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38C694-981A-49F7-AB49-503C69A2107F}">
      <dgm:prSet/>
      <dgm:spPr/>
      <dgm:t>
        <a:bodyPr/>
        <a:lstStyle/>
        <a:p>
          <a:pPr rtl="0"/>
          <a:r>
            <a:rPr lang="en-US" b="1"/>
            <a:t>Objectivism</a:t>
          </a:r>
          <a:endParaRPr lang="en-GB"/>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dgm:spPr/>
      <dgm:t>
        <a:bodyPr/>
        <a:lstStyle/>
        <a:p>
          <a:pPr rtl="0"/>
          <a:r>
            <a:rPr lang="en-US" dirty="0"/>
            <a:t>is the philosophical position which holds that social entities exist in reality external to social actors. </a:t>
          </a:r>
          <a:endParaRPr lang="en-GB" b="1" dirty="0">
            <a:solidFill>
              <a:schemeClr val="accent2">
                <a:lumMod val="60000"/>
                <a:lumOff val="40000"/>
              </a:schemeClr>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dgm:spPr/>
      <dgm:t>
        <a:bodyPr/>
        <a:lstStyle/>
        <a:p>
          <a:pPr rtl="0"/>
          <a:r>
            <a:rPr lang="en-US" b="1"/>
            <a:t>Subjectivist </a:t>
          </a:r>
          <a:endParaRPr lang="en-GB"/>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dgm:spPr/>
      <dgm:t>
        <a:bodyPr/>
        <a:lstStyle/>
        <a:p>
          <a:pPr rtl="0"/>
          <a:r>
            <a:rPr lang="en-US" dirty="0"/>
            <a:t>view is that social phenomena are created from the perceptions and consequent actions of social actors. </a:t>
          </a:r>
          <a:endParaRPr lang="en-GB" b="1" dirty="0">
            <a:solidFill>
              <a:schemeClr val="accent2">
                <a:lumMod val="60000"/>
                <a:lumOff val="40000"/>
              </a:schemeClr>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dgm:spPr/>
      <dgm:t>
        <a:bodyPr/>
        <a:lstStyle/>
        <a:p>
          <a:pPr rtl="0"/>
          <a:r>
            <a:rPr lang="en-US" b="0" dirty="0"/>
            <a:t>holds that the most important determinant of the research philosophy adopted is the research question.</a:t>
          </a:r>
          <a:endParaRPr lang="en-GB" b="0" dirty="0"/>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dgm:spPr/>
      <dgm:t>
        <a:bodyPr/>
        <a:lstStyle/>
        <a:p>
          <a:pPr rtl="0"/>
          <a:r>
            <a:rPr lang="en-GB" b="1" dirty="0">
              <a:solidFill>
                <a:schemeClr val="accent2">
                  <a:lumMod val="60000"/>
                  <a:lumOff val="40000"/>
                </a:schemeClr>
              </a:solidFill>
            </a:rPr>
            <a:t>MIXED-METHODS</a:t>
          </a: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dgm:spPr/>
      <dgm:t>
        <a:bodyPr/>
        <a:lstStyle/>
        <a:p>
          <a:pPr rtl="0"/>
          <a:r>
            <a:rPr lang="en-US" b="1"/>
            <a:t>Pragmatism </a:t>
          </a:r>
          <a:endParaRPr lang="en-GB"/>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dgm:t>
        <a:bodyPr/>
        <a:lstStyle/>
        <a:p>
          <a:pPr rtl="0"/>
          <a:r>
            <a:rPr lang="en-US" b="1" dirty="0">
              <a:solidFill>
                <a:schemeClr val="accent2">
                  <a:lumMod val="60000"/>
                  <a:lumOff val="40000"/>
                </a:schemeClr>
              </a:solidFill>
            </a:rPr>
            <a:t>QUANTITATIVE</a:t>
          </a:r>
          <a:endParaRPr lang="en-GB" b="1" dirty="0">
            <a:solidFill>
              <a:schemeClr val="accent2">
                <a:lumMod val="60000"/>
                <a:lumOff val="40000"/>
              </a:schemeClr>
            </a:solidFill>
          </a:endParaRPr>
        </a:p>
      </dgm:t>
    </dgm:pt>
    <dgm:pt modelId="{BB77724B-3A28-4119-800D-D6D9BA8E7888}" type="parTrans" cxnId="{1E03C4F6-BEC8-4312-9DD5-160EA235FB26}">
      <dgm:prSet/>
      <dgm:spPr/>
    </dgm:pt>
    <dgm:pt modelId="{290AB0E6-10BE-4B7C-9D51-FE3D53A7F780}" type="sibTrans" cxnId="{1E03C4F6-BEC8-4312-9DD5-160EA235FB26}">
      <dgm:prSet/>
      <dgm:spPr/>
    </dgm:pt>
    <dgm:pt modelId="{35848B20-8BC8-4BA9-954E-BE52FCA4709D}">
      <dgm:prSet/>
      <dgm:spPr/>
      <dgm:t>
        <a:bodyPr/>
        <a:lstStyle/>
        <a:p>
          <a:pPr rtl="0"/>
          <a:r>
            <a:rPr lang="en-US" b="1" dirty="0">
              <a:solidFill>
                <a:schemeClr val="accent2">
                  <a:lumMod val="60000"/>
                  <a:lumOff val="40000"/>
                </a:schemeClr>
              </a:solidFill>
            </a:rPr>
            <a:t>QUALITATIVE</a:t>
          </a:r>
          <a:endParaRPr lang="en-GB" b="1" dirty="0">
            <a:solidFill>
              <a:schemeClr val="accent2">
                <a:lumMod val="60000"/>
                <a:lumOff val="40000"/>
              </a:schemeClr>
            </a:solidFill>
          </a:endParaRPr>
        </a:p>
      </dgm:t>
    </dgm:pt>
    <dgm:pt modelId="{8DBAFAB2-1780-4493-9CE3-E34E58711E8A}" type="parTrans" cxnId="{2964116E-5114-478C-9857-46631FC8141C}">
      <dgm:prSet/>
      <dgm:spPr/>
    </dgm:pt>
    <dgm:pt modelId="{B35CA451-BBC9-4B42-A494-764C21FD1744}" type="sibTrans" cxnId="{2964116E-5114-478C-9857-46631FC8141C}">
      <dgm:prSet/>
      <dgm:spPr/>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dgm:presLayoutVars>
          <dgm:chMax val="1"/>
          <dgm:bulletEnabled val="1"/>
        </dgm:presLayoutVars>
      </dgm:prSet>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C3536A6D-B3B7-47DF-B69F-9335A42FB44B}" type="presOf" srcId="{223AF5FD-1D9C-41D0-9DDD-BF7B5A86D4BE}" destId="{31E58497-D245-44AE-A1BF-EF20F75DD51D}" srcOrd="0" destOrd="0" presId="urn:microsoft.com/office/officeart/2005/8/layout/vList5"/>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AAC47C3-6213-40C7-B2F1-07B07320DC5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D76A526-62AB-4149-A360-4E7C57403E2C}">
      <dgm:prSet/>
      <dgm:spPr/>
      <dgm:t>
        <a:bodyPr/>
        <a:lstStyle/>
        <a:p>
          <a:pPr rtl="0"/>
          <a:r>
            <a:rPr lang="en-GB"/>
            <a:t>Convergent parallel designs </a:t>
          </a:r>
        </a:p>
      </dgm:t>
    </dgm:pt>
    <dgm:pt modelId="{59B73164-F7EF-4646-ABE3-58224FA2AA86}" type="parTrans" cxnId="{0DDDCC98-EBBE-4DD7-9597-916303B942F5}">
      <dgm:prSet/>
      <dgm:spPr/>
      <dgm:t>
        <a:bodyPr/>
        <a:lstStyle/>
        <a:p>
          <a:endParaRPr lang="en-US"/>
        </a:p>
      </dgm:t>
    </dgm:pt>
    <dgm:pt modelId="{41357FCC-ABFC-4288-ABB1-F4E09AB0B4A0}" type="sibTrans" cxnId="{0DDDCC98-EBBE-4DD7-9597-916303B942F5}">
      <dgm:prSet/>
      <dgm:spPr/>
      <dgm:t>
        <a:bodyPr/>
        <a:lstStyle/>
        <a:p>
          <a:endParaRPr lang="en-US"/>
        </a:p>
      </dgm:t>
    </dgm:pt>
    <dgm:pt modelId="{79243976-8453-48FB-BC54-4ED6D3294574}">
      <dgm:prSet/>
      <dgm:spPr/>
      <dgm:t>
        <a:bodyPr/>
        <a:lstStyle/>
        <a:p>
          <a:pPr rtl="0"/>
          <a:r>
            <a:rPr lang="en-GB"/>
            <a:t>Merges quantitative and qualitative data </a:t>
          </a:r>
        </a:p>
      </dgm:t>
    </dgm:pt>
    <dgm:pt modelId="{15EEDAD4-C3B6-4E47-8AC5-57C89126C3BF}" type="parTrans" cxnId="{5496B792-F8DA-4794-A163-8E612ECD165E}">
      <dgm:prSet/>
      <dgm:spPr/>
      <dgm:t>
        <a:bodyPr/>
        <a:lstStyle/>
        <a:p>
          <a:endParaRPr lang="en-US"/>
        </a:p>
      </dgm:t>
    </dgm:pt>
    <dgm:pt modelId="{607725DE-896B-4632-A9CF-8A8778357545}" type="sibTrans" cxnId="{5496B792-F8DA-4794-A163-8E612ECD165E}">
      <dgm:prSet/>
      <dgm:spPr/>
      <dgm:t>
        <a:bodyPr/>
        <a:lstStyle/>
        <a:p>
          <a:endParaRPr lang="en-US"/>
        </a:p>
      </dgm:t>
    </dgm:pt>
    <dgm:pt modelId="{1934A1B1-FC0A-4789-819F-575F497832CA}">
      <dgm:prSet/>
      <dgm:spPr/>
      <dgm:t>
        <a:bodyPr/>
        <a:lstStyle/>
        <a:p>
          <a:pPr rtl="0"/>
          <a:r>
            <a:rPr lang="en-GB"/>
            <a:t>Explanatory sequential </a:t>
          </a:r>
        </a:p>
      </dgm:t>
    </dgm:pt>
    <dgm:pt modelId="{5C814347-D1CF-401B-986E-1CC2EBF5D811}" type="parTrans" cxnId="{F7951053-2827-47A2-96B2-6AF4EC37CD88}">
      <dgm:prSet/>
      <dgm:spPr/>
      <dgm:t>
        <a:bodyPr/>
        <a:lstStyle/>
        <a:p>
          <a:endParaRPr lang="en-US"/>
        </a:p>
      </dgm:t>
    </dgm:pt>
    <dgm:pt modelId="{414FE336-2AC9-4572-89F2-1AC9A5EC959C}" type="sibTrans" cxnId="{F7951053-2827-47A2-96B2-6AF4EC37CD88}">
      <dgm:prSet/>
      <dgm:spPr/>
      <dgm:t>
        <a:bodyPr/>
        <a:lstStyle/>
        <a:p>
          <a:endParaRPr lang="en-US"/>
        </a:p>
      </dgm:t>
    </dgm:pt>
    <dgm:pt modelId="{446012DD-E133-46D0-9339-E31CDA037A73}">
      <dgm:prSet/>
      <dgm:spPr/>
      <dgm:t>
        <a:bodyPr/>
        <a:lstStyle/>
        <a:p>
          <a:pPr rtl="0"/>
          <a:r>
            <a:rPr lang="en-GB"/>
            <a:t>First conducts quantitative research , fills in the detail with qualitative </a:t>
          </a:r>
        </a:p>
      </dgm:t>
    </dgm:pt>
    <dgm:pt modelId="{C0DF87D7-25AD-49EA-A1AE-D2959E1B1C0B}" type="parTrans" cxnId="{7FCF4C01-4DAC-49F8-A5D1-FD6E42CE92B6}">
      <dgm:prSet/>
      <dgm:spPr/>
      <dgm:t>
        <a:bodyPr/>
        <a:lstStyle/>
        <a:p>
          <a:endParaRPr lang="en-US"/>
        </a:p>
      </dgm:t>
    </dgm:pt>
    <dgm:pt modelId="{550F1AE3-CCF1-49B8-B4A3-C91DA4E6C603}" type="sibTrans" cxnId="{7FCF4C01-4DAC-49F8-A5D1-FD6E42CE92B6}">
      <dgm:prSet/>
      <dgm:spPr/>
      <dgm:t>
        <a:bodyPr/>
        <a:lstStyle/>
        <a:p>
          <a:endParaRPr lang="en-US"/>
        </a:p>
      </dgm:t>
    </dgm:pt>
    <dgm:pt modelId="{3242D8CD-A4E1-4750-AED5-A6C9C0966396}">
      <dgm:prSet/>
      <dgm:spPr/>
      <dgm:t>
        <a:bodyPr/>
        <a:lstStyle/>
        <a:p>
          <a:pPr rtl="0"/>
          <a:r>
            <a:rPr lang="en-GB"/>
            <a:t>Exploratory sequential </a:t>
          </a:r>
        </a:p>
      </dgm:t>
    </dgm:pt>
    <dgm:pt modelId="{223ED44A-A93E-4417-AE24-711938F4B5D8}" type="parTrans" cxnId="{61C85E8A-EEFC-49B5-830C-5E031AEF3566}">
      <dgm:prSet/>
      <dgm:spPr/>
      <dgm:t>
        <a:bodyPr/>
        <a:lstStyle/>
        <a:p>
          <a:endParaRPr lang="en-US"/>
        </a:p>
      </dgm:t>
    </dgm:pt>
    <dgm:pt modelId="{EBFB39A7-A359-41C4-8A20-EF5739A62CA8}" type="sibTrans" cxnId="{61C85E8A-EEFC-49B5-830C-5E031AEF3566}">
      <dgm:prSet/>
      <dgm:spPr/>
      <dgm:t>
        <a:bodyPr/>
        <a:lstStyle/>
        <a:p>
          <a:endParaRPr lang="en-US"/>
        </a:p>
      </dgm:t>
    </dgm:pt>
    <dgm:pt modelId="{8777E2C5-F5C3-4D94-95BD-07580B8E46A3}">
      <dgm:prSet/>
      <dgm:spPr/>
      <dgm:t>
        <a:bodyPr/>
        <a:lstStyle/>
        <a:p>
          <a:pPr rtl="0"/>
          <a:r>
            <a:rPr lang="en-GB"/>
            <a:t>Reverse to explanatory</a:t>
          </a:r>
        </a:p>
      </dgm:t>
    </dgm:pt>
    <dgm:pt modelId="{1032C74D-FA61-4C3D-BC73-9ACE04647A5A}" type="parTrans" cxnId="{2961EFC3-31A0-4779-BDD9-CBD8C865B982}">
      <dgm:prSet/>
      <dgm:spPr/>
      <dgm:t>
        <a:bodyPr/>
        <a:lstStyle/>
        <a:p>
          <a:endParaRPr lang="en-US"/>
        </a:p>
      </dgm:t>
    </dgm:pt>
    <dgm:pt modelId="{A4B718F5-C545-42C6-B3DB-5F721A0926DE}" type="sibTrans" cxnId="{2961EFC3-31A0-4779-BDD9-CBD8C865B982}">
      <dgm:prSet/>
      <dgm:spPr/>
      <dgm:t>
        <a:bodyPr/>
        <a:lstStyle/>
        <a:p>
          <a:endParaRPr lang="en-US"/>
        </a:p>
      </dgm:t>
    </dgm:pt>
    <dgm:pt modelId="{E357AF03-F3E4-4FEF-B5B6-6D6D46921C57}">
      <dgm:prSet/>
      <dgm:spPr/>
      <dgm:t>
        <a:bodyPr/>
        <a:lstStyle/>
        <a:p>
          <a:pPr rtl="0"/>
          <a:r>
            <a:rPr lang="en-GB"/>
            <a:t>Transformative embedded or multi purpose 	</a:t>
          </a:r>
        </a:p>
      </dgm:t>
    </dgm:pt>
    <dgm:pt modelId="{BADCB726-43CB-4ADD-88A8-E32CB691E957}" type="parTrans" cxnId="{A76B3C2F-C933-4E91-8CDB-9DD15B833516}">
      <dgm:prSet/>
      <dgm:spPr/>
      <dgm:t>
        <a:bodyPr/>
        <a:lstStyle/>
        <a:p>
          <a:endParaRPr lang="en-US"/>
        </a:p>
      </dgm:t>
    </dgm:pt>
    <dgm:pt modelId="{B2AB8FB4-836E-4A41-B450-FEBECC427AA4}" type="sibTrans" cxnId="{A76B3C2F-C933-4E91-8CDB-9DD15B833516}">
      <dgm:prSet/>
      <dgm:spPr/>
      <dgm:t>
        <a:bodyPr/>
        <a:lstStyle/>
        <a:p>
          <a:endParaRPr lang="en-US"/>
        </a:p>
      </dgm:t>
    </dgm:pt>
    <dgm:pt modelId="{40D0A0A1-44F3-463B-9ED7-45C063B29ED8}">
      <dgm:prSet/>
      <dgm:spPr/>
      <dgm:t>
        <a:bodyPr/>
        <a:lstStyle/>
        <a:p>
          <a:pPr rtl="0"/>
          <a:r>
            <a:rPr lang="en-GB"/>
            <a:t>Involves utilising a theoretical perspective, both data is used to build on each other. </a:t>
          </a:r>
        </a:p>
      </dgm:t>
    </dgm:pt>
    <dgm:pt modelId="{77F6F9EA-B9EB-4187-91E4-8E524FFF39FE}" type="parTrans" cxnId="{F73B600D-3F11-43BE-8919-CAA98105C5BE}">
      <dgm:prSet/>
      <dgm:spPr/>
      <dgm:t>
        <a:bodyPr/>
        <a:lstStyle/>
        <a:p>
          <a:endParaRPr lang="en-US"/>
        </a:p>
      </dgm:t>
    </dgm:pt>
    <dgm:pt modelId="{A01324F3-E970-4FA1-BAEC-9F3CF9B292EF}" type="sibTrans" cxnId="{F73B600D-3F11-43BE-8919-CAA98105C5BE}">
      <dgm:prSet/>
      <dgm:spPr/>
      <dgm:t>
        <a:bodyPr/>
        <a:lstStyle/>
        <a:p>
          <a:endParaRPr lang="en-US"/>
        </a:p>
      </dgm:t>
    </dgm:pt>
    <dgm:pt modelId="{8BBCC183-70C7-45BD-B2E2-0C9CFAA16C6A}" type="pres">
      <dgm:prSet presAssocID="{4AAC47C3-6213-40C7-B2F1-07B07320DC55}" presName="Name0" presStyleCnt="0">
        <dgm:presLayoutVars>
          <dgm:dir/>
          <dgm:animLvl val="lvl"/>
          <dgm:resizeHandles val="exact"/>
        </dgm:presLayoutVars>
      </dgm:prSet>
      <dgm:spPr/>
    </dgm:pt>
    <dgm:pt modelId="{C7D58A17-CFBB-4A9C-98CC-2C674A6F807D}" type="pres">
      <dgm:prSet presAssocID="{0D76A526-62AB-4149-A360-4E7C57403E2C}" presName="linNode" presStyleCnt="0"/>
      <dgm:spPr/>
    </dgm:pt>
    <dgm:pt modelId="{CEEE94FD-0E5E-4460-96AC-1331BB84706D}" type="pres">
      <dgm:prSet presAssocID="{0D76A526-62AB-4149-A360-4E7C57403E2C}" presName="parentText" presStyleLbl="node1" presStyleIdx="0" presStyleCnt="4">
        <dgm:presLayoutVars>
          <dgm:chMax val="1"/>
          <dgm:bulletEnabled val="1"/>
        </dgm:presLayoutVars>
      </dgm:prSet>
      <dgm:spPr/>
    </dgm:pt>
    <dgm:pt modelId="{4C08B562-B969-4D9C-8DE0-BCD045D747B7}" type="pres">
      <dgm:prSet presAssocID="{0D76A526-62AB-4149-A360-4E7C57403E2C}" presName="descendantText" presStyleLbl="alignAccFollowNode1" presStyleIdx="0" presStyleCnt="4">
        <dgm:presLayoutVars>
          <dgm:bulletEnabled val="1"/>
        </dgm:presLayoutVars>
      </dgm:prSet>
      <dgm:spPr/>
    </dgm:pt>
    <dgm:pt modelId="{1F6F779B-8463-4F03-A7FD-B362C09C7AC6}" type="pres">
      <dgm:prSet presAssocID="{41357FCC-ABFC-4288-ABB1-F4E09AB0B4A0}" presName="sp" presStyleCnt="0"/>
      <dgm:spPr/>
    </dgm:pt>
    <dgm:pt modelId="{F317A5C7-E72D-4B51-8B5D-D6FFBABBDFDF}" type="pres">
      <dgm:prSet presAssocID="{1934A1B1-FC0A-4789-819F-575F497832CA}" presName="linNode" presStyleCnt="0"/>
      <dgm:spPr/>
    </dgm:pt>
    <dgm:pt modelId="{A0CA5EE2-3456-4AA4-9973-30238B018FCB}" type="pres">
      <dgm:prSet presAssocID="{1934A1B1-FC0A-4789-819F-575F497832CA}" presName="parentText" presStyleLbl="node1" presStyleIdx="1" presStyleCnt="4">
        <dgm:presLayoutVars>
          <dgm:chMax val="1"/>
          <dgm:bulletEnabled val="1"/>
        </dgm:presLayoutVars>
      </dgm:prSet>
      <dgm:spPr/>
    </dgm:pt>
    <dgm:pt modelId="{67DF9444-85B2-44B5-85C4-815697928AC8}" type="pres">
      <dgm:prSet presAssocID="{1934A1B1-FC0A-4789-819F-575F497832CA}" presName="descendantText" presStyleLbl="alignAccFollowNode1" presStyleIdx="1" presStyleCnt="4">
        <dgm:presLayoutVars>
          <dgm:bulletEnabled val="1"/>
        </dgm:presLayoutVars>
      </dgm:prSet>
      <dgm:spPr/>
    </dgm:pt>
    <dgm:pt modelId="{29FC77CA-411A-422C-BAC4-5A33F3F5AE13}" type="pres">
      <dgm:prSet presAssocID="{414FE336-2AC9-4572-89F2-1AC9A5EC959C}" presName="sp" presStyleCnt="0"/>
      <dgm:spPr/>
    </dgm:pt>
    <dgm:pt modelId="{64337106-098D-458B-8297-2AFEC05FC09B}" type="pres">
      <dgm:prSet presAssocID="{3242D8CD-A4E1-4750-AED5-A6C9C0966396}" presName="linNode" presStyleCnt="0"/>
      <dgm:spPr/>
    </dgm:pt>
    <dgm:pt modelId="{61504621-D683-49CC-A920-6E4E50D9F769}" type="pres">
      <dgm:prSet presAssocID="{3242D8CD-A4E1-4750-AED5-A6C9C0966396}" presName="parentText" presStyleLbl="node1" presStyleIdx="2" presStyleCnt="4">
        <dgm:presLayoutVars>
          <dgm:chMax val="1"/>
          <dgm:bulletEnabled val="1"/>
        </dgm:presLayoutVars>
      </dgm:prSet>
      <dgm:spPr/>
    </dgm:pt>
    <dgm:pt modelId="{C308131E-03C9-4808-9066-2B7C2C8058D7}" type="pres">
      <dgm:prSet presAssocID="{3242D8CD-A4E1-4750-AED5-A6C9C0966396}" presName="descendantText" presStyleLbl="alignAccFollowNode1" presStyleIdx="2" presStyleCnt="4">
        <dgm:presLayoutVars>
          <dgm:bulletEnabled val="1"/>
        </dgm:presLayoutVars>
      </dgm:prSet>
      <dgm:spPr/>
    </dgm:pt>
    <dgm:pt modelId="{A77585D1-3392-4206-B725-51D2CBC0C8ED}" type="pres">
      <dgm:prSet presAssocID="{EBFB39A7-A359-41C4-8A20-EF5739A62CA8}" presName="sp" presStyleCnt="0"/>
      <dgm:spPr/>
    </dgm:pt>
    <dgm:pt modelId="{FA664205-3C50-4CDB-B24F-15472311F973}" type="pres">
      <dgm:prSet presAssocID="{E357AF03-F3E4-4FEF-B5B6-6D6D46921C57}" presName="linNode" presStyleCnt="0"/>
      <dgm:spPr/>
    </dgm:pt>
    <dgm:pt modelId="{C70B3F7C-4151-4BDD-BE71-C0FA7A6D4543}" type="pres">
      <dgm:prSet presAssocID="{E357AF03-F3E4-4FEF-B5B6-6D6D46921C57}" presName="parentText" presStyleLbl="node1" presStyleIdx="3" presStyleCnt="4">
        <dgm:presLayoutVars>
          <dgm:chMax val="1"/>
          <dgm:bulletEnabled val="1"/>
        </dgm:presLayoutVars>
      </dgm:prSet>
      <dgm:spPr/>
    </dgm:pt>
    <dgm:pt modelId="{FC43A200-3B35-44C6-BA31-79F1E6C723F1}" type="pres">
      <dgm:prSet presAssocID="{E357AF03-F3E4-4FEF-B5B6-6D6D46921C57}" presName="descendantText" presStyleLbl="alignAccFollowNode1" presStyleIdx="3" presStyleCnt="4">
        <dgm:presLayoutVars>
          <dgm:bulletEnabled val="1"/>
        </dgm:presLayoutVars>
      </dgm:prSet>
      <dgm:spPr/>
    </dgm:pt>
  </dgm:ptLst>
  <dgm:cxnLst>
    <dgm:cxn modelId="{7FCF4C01-4DAC-49F8-A5D1-FD6E42CE92B6}" srcId="{1934A1B1-FC0A-4789-819F-575F497832CA}" destId="{446012DD-E133-46D0-9339-E31CDA037A73}" srcOrd="0" destOrd="0" parTransId="{C0DF87D7-25AD-49EA-A1AE-D2959E1B1C0B}" sibTransId="{550F1AE3-CCF1-49B8-B4A3-C91DA4E6C603}"/>
    <dgm:cxn modelId="{F73B600D-3F11-43BE-8919-CAA98105C5BE}" srcId="{E357AF03-F3E4-4FEF-B5B6-6D6D46921C57}" destId="{40D0A0A1-44F3-463B-9ED7-45C063B29ED8}" srcOrd="0" destOrd="0" parTransId="{77F6F9EA-B9EB-4187-91E4-8E524FFF39FE}" sibTransId="{A01324F3-E970-4FA1-BAEC-9F3CF9B292EF}"/>
    <dgm:cxn modelId="{A76B3C2F-C933-4E91-8CDB-9DD15B833516}" srcId="{4AAC47C3-6213-40C7-B2F1-07B07320DC55}" destId="{E357AF03-F3E4-4FEF-B5B6-6D6D46921C57}" srcOrd="3" destOrd="0" parTransId="{BADCB726-43CB-4ADD-88A8-E32CB691E957}" sibTransId="{B2AB8FB4-836E-4A41-B450-FEBECC427AA4}"/>
    <dgm:cxn modelId="{5B755F30-E6C1-4BCD-B2C9-738E00FD3331}" type="presOf" srcId="{446012DD-E133-46D0-9339-E31CDA037A73}" destId="{67DF9444-85B2-44B5-85C4-815697928AC8}" srcOrd="0" destOrd="0" presId="urn:microsoft.com/office/officeart/2005/8/layout/vList5"/>
    <dgm:cxn modelId="{F7951053-2827-47A2-96B2-6AF4EC37CD88}" srcId="{4AAC47C3-6213-40C7-B2F1-07B07320DC55}" destId="{1934A1B1-FC0A-4789-819F-575F497832CA}" srcOrd="1" destOrd="0" parTransId="{5C814347-D1CF-401B-986E-1CC2EBF5D811}" sibTransId="{414FE336-2AC9-4572-89F2-1AC9A5EC959C}"/>
    <dgm:cxn modelId="{52E3E083-8C2B-4FF1-87F8-7EBC00FA83DB}" type="presOf" srcId="{79243976-8453-48FB-BC54-4ED6D3294574}" destId="{4C08B562-B969-4D9C-8DE0-BCD045D747B7}" srcOrd="0" destOrd="0" presId="urn:microsoft.com/office/officeart/2005/8/layout/vList5"/>
    <dgm:cxn modelId="{61C85E8A-EEFC-49B5-830C-5E031AEF3566}" srcId="{4AAC47C3-6213-40C7-B2F1-07B07320DC55}" destId="{3242D8CD-A4E1-4750-AED5-A6C9C0966396}" srcOrd="2" destOrd="0" parTransId="{223ED44A-A93E-4417-AE24-711938F4B5D8}" sibTransId="{EBFB39A7-A359-41C4-8A20-EF5739A62CA8}"/>
    <dgm:cxn modelId="{5496B792-F8DA-4794-A163-8E612ECD165E}" srcId="{0D76A526-62AB-4149-A360-4E7C57403E2C}" destId="{79243976-8453-48FB-BC54-4ED6D3294574}" srcOrd="0" destOrd="0" parTransId="{15EEDAD4-C3B6-4E47-8AC5-57C89126C3BF}" sibTransId="{607725DE-896B-4632-A9CF-8A8778357545}"/>
    <dgm:cxn modelId="{12FA2297-CD43-4F92-B385-598824F99085}" type="presOf" srcId="{4AAC47C3-6213-40C7-B2F1-07B07320DC55}" destId="{8BBCC183-70C7-45BD-B2E2-0C9CFAA16C6A}" srcOrd="0" destOrd="0" presId="urn:microsoft.com/office/officeart/2005/8/layout/vList5"/>
    <dgm:cxn modelId="{C5297398-4E87-40C8-A7EA-A7F34E7F20D2}" type="presOf" srcId="{3242D8CD-A4E1-4750-AED5-A6C9C0966396}" destId="{61504621-D683-49CC-A920-6E4E50D9F769}" srcOrd="0" destOrd="0" presId="urn:microsoft.com/office/officeart/2005/8/layout/vList5"/>
    <dgm:cxn modelId="{0DDDCC98-EBBE-4DD7-9597-916303B942F5}" srcId="{4AAC47C3-6213-40C7-B2F1-07B07320DC55}" destId="{0D76A526-62AB-4149-A360-4E7C57403E2C}" srcOrd="0" destOrd="0" parTransId="{59B73164-F7EF-4646-ABE3-58224FA2AA86}" sibTransId="{41357FCC-ABFC-4288-ABB1-F4E09AB0B4A0}"/>
    <dgm:cxn modelId="{5A97D398-B195-44E1-ADAC-231EEB082026}" type="presOf" srcId="{8777E2C5-F5C3-4D94-95BD-07580B8E46A3}" destId="{C308131E-03C9-4808-9066-2B7C2C8058D7}" srcOrd="0" destOrd="0" presId="urn:microsoft.com/office/officeart/2005/8/layout/vList5"/>
    <dgm:cxn modelId="{BD79E29B-B894-47B6-9D4D-200B65694924}" type="presOf" srcId="{0D76A526-62AB-4149-A360-4E7C57403E2C}" destId="{CEEE94FD-0E5E-4460-96AC-1331BB84706D}" srcOrd="0" destOrd="0" presId="urn:microsoft.com/office/officeart/2005/8/layout/vList5"/>
    <dgm:cxn modelId="{8E78BFA0-7C15-4AE5-A346-688FBF4C1B11}" type="presOf" srcId="{E357AF03-F3E4-4FEF-B5B6-6D6D46921C57}" destId="{C70B3F7C-4151-4BDD-BE71-C0FA7A6D4543}" srcOrd="0" destOrd="0" presId="urn:microsoft.com/office/officeart/2005/8/layout/vList5"/>
    <dgm:cxn modelId="{D48FEABE-77CA-4128-9DDC-4B7B5C418C9F}" type="presOf" srcId="{1934A1B1-FC0A-4789-819F-575F497832CA}" destId="{A0CA5EE2-3456-4AA4-9973-30238B018FCB}" srcOrd="0" destOrd="0" presId="urn:microsoft.com/office/officeart/2005/8/layout/vList5"/>
    <dgm:cxn modelId="{59D5D4C0-AA41-46F6-908C-5241BAB06D09}" type="presOf" srcId="{40D0A0A1-44F3-463B-9ED7-45C063B29ED8}" destId="{FC43A200-3B35-44C6-BA31-79F1E6C723F1}" srcOrd="0" destOrd="0" presId="urn:microsoft.com/office/officeart/2005/8/layout/vList5"/>
    <dgm:cxn modelId="{2961EFC3-31A0-4779-BDD9-CBD8C865B982}" srcId="{3242D8CD-A4E1-4750-AED5-A6C9C0966396}" destId="{8777E2C5-F5C3-4D94-95BD-07580B8E46A3}" srcOrd="0" destOrd="0" parTransId="{1032C74D-FA61-4C3D-BC73-9ACE04647A5A}" sibTransId="{A4B718F5-C545-42C6-B3DB-5F721A0926DE}"/>
    <dgm:cxn modelId="{E9A5DAA8-A6F9-4FEC-A77D-84439CDDDE33}" type="presParOf" srcId="{8BBCC183-70C7-45BD-B2E2-0C9CFAA16C6A}" destId="{C7D58A17-CFBB-4A9C-98CC-2C674A6F807D}" srcOrd="0" destOrd="0" presId="urn:microsoft.com/office/officeart/2005/8/layout/vList5"/>
    <dgm:cxn modelId="{946336DC-2F79-49BC-9873-21AB6EC378E7}" type="presParOf" srcId="{C7D58A17-CFBB-4A9C-98CC-2C674A6F807D}" destId="{CEEE94FD-0E5E-4460-96AC-1331BB84706D}" srcOrd="0" destOrd="0" presId="urn:microsoft.com/office/officeart/2005/8/layout/vList5"/>
    <dgm:cxn modelId="{174A3B52-E105-470A-86D1-F2B8C2DAF738}" type="presParOf" srcId="{C7D58A17-CFBB-4A9C-98CC-2C674A6F807D}" destId="{4C08B562-B969-4D9C-8DE0-BCD045D747B7}" srcOrd="1" destOrd="0" presId="urn:microsoft.com/office/officeart/2005/8/layout/vList5"/>
    <dgm:cxn modelId="{9F3633EA-783F-4276-803B-6B9646CEC394}" type="presParOf" srcId="{8BBCC183-70C7-45BD-B2E2-0C9CFAA16C6A}" destId="{1F6F779B-8463-4F03-A7FD-B362C09C7AC6}" srcOrd="1" destOrd="0" presId="urn:microsoft.com/office/officeart/2005/8/layout/vList5"/>
    <dgm:cxn modelId="{A384D2C9-EE6E-475C-978A-CCE9243C2668}" type="presParOf" srcId="{8BBCC183-70C7-45BD-B2E2-0C9CFAA16C6A}" destId="{F317A5C7-E72D-4B51-8B5D-D6FFBABBDFDF}" srcOrd="2" destOrd="0" presId="urn:microsoft.com/office/officeart/2005/8/layout/vList5"/>
    <dgm:cxn modelId="{B55FE67C-80D6-4C6F-9F26-F7D76F23E02D}" type="presParOf" srcId="{F317A5C7-E72D-4B51-8B5D-D6FFBABBDFDF}" destId="{A0CA5EE2-3456-4AA4-9973-30238B018FCB}" srcOrd="0" destOrd="0" presId="urn:microsoft.com/office/officeart/2005/8/layout/vList5"/>
    <dgm:cxn modelId="{90416BD9-85B2-44A9-B16E-477DDFE575E1}" type="presParOf" srcId="{F317A5C7-E72D-4B51-8B5D-D6FFBABBDFDF}" destId="{67DF9444-85B2-44B5-85C4-815697928AC8}" srcOrd="1" destOrd="0" presId="urn:microsoft.com/office/officeart/2005/8/layout/vList5"/>
    <dgm:cxn modelId="{FB745FED-7133-46EA-962D-79A4FB4FC655}" type="presParOf" srcId="{8BBCC183-70C7-45BD-B2E2-0C9CFAA16C6A}" destId="{29FC77CA-411A-422C-BAC4-5A33F3F5AE13}" srcOrd="3" destOrd="0" presId="urn:microsoft.com/office/officeart/2005/8/layout/vList5"/>
    <dgm:cxn modelId="{6C65A429-81D3-4312-BFD4-F9867F2F33D0}" type="presParOf" srcId="{8BBCC183-70C7-45BD-B2E2-0C9CFAA16C6A}" destId="{64337106-098D-458B-8297-2AFEC05FC09B}" srcOrd="4" destOrd="0" presId="urn:microsoft.com/office/officeart/2005/8/layout/vList5"/>
    <dgm:cxn modelId="{B4BD3759-7D40-4181-89D8-A8D6B557E2B3}" type="presParOf" srcId="{64337106-098D-458B-8297-2AFEC05FC09B}" destId="{61504621-D683-49CC-A920-6E4E50D9F769}" srcOrd="0" destOrd="0" presId="urn:microsoft.com/office/officeart/2005/8/layout/vList5"/>
    <dgm:cxn modelId="{3B7995B7-D88C-456C-A598-F14368102BAC}" type="presParOf" srcId="{64337106-098D-458B-8297-2AFEC05FC09B}" destId="{C308131E-03C9-4808-9066-2B7C2C8058D7}" srcOrd="1" destOrd="0" presId="urn:microsoft.com/office/officeart/2005/8/layout/vList5"/>
    <dgm:cxn modelId="{ADA6F6A7-57B5-4BD4-832B-69809F308473}" type="presParOf" srcId="{8BBCC183-70C7-45BD-B2E2-0C9CFAA16C6A}" destId="{A77585D1-3392-4206-B725-51D2CBC0C8ED}" srcOrd="5" destOrd="0" presId="urn:microsoft.com/office/officeart/2005/8/layout/vList5"/>
    <dgm:cxn modelId="{859D972C-58E4-4290-BA54-AA3A3FC62041}" type="presParOf" srcId="{8BBCC183-70C7-45BD-B2E2-0C9CFAA16C6A}" destId="{FA664205-3C50-4CDB-B24F-15472311F973}" srcOrd="6" destOrd="0" presId="urn:microsoft.com/office/officeart/2005/8/layout/vList5"/>
    <dgm:cxn modelId="{D60419FD-AE03-423F-8F21-EA95881FA469}" type="presParOf" srcId="{FA664205-3C50-4CDB-B24F-15472311F973}" destId="{C70B3F7C-4151-4BDD-BE71-C0FA7A6D4543}" srcOrd="0" destOrd="0" presId="urn:microsoft.com/office/officeart/2005/8/layout/vList5"/>
    <dgm:cxn modelId="{43AEC2AE-72AC-4A4D-8232-2E62F90D1153}" type="presParOf" srcId="{FA664205-3C50-4CDB-B24F-15472311F973}" destId="{FC43A200-3B35-44C6-BA31-79F1E6C723F1}"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B07B88-6325-4D31-9247-6846436249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BC1F053-3E02-4075-89A2-C053796D0642}">
      <dgm:prSet/>
      <dgm:spPr/>
      <dgm:t>
        <a:bodyPr/>
        <a:lstStyle/>
        <a:p>
          <a:pPr rtl="0"/>
          <a:r>
            <a:rPr lang="en-US" dirty="0"/>
            <a:t>Methodology</a:t>
          </a:r>
          <a:endParaRPr lang="en-GB" dirty="0"/>
        </a:p>
      </dgm:t>
    </dgm:pt>
    <dgm:pt modelId="{3A4D41B3-1482-48CB-9B7F-F84D37348862}" type="parTrans" cxnId="{1BEACF71-EB09-4DBD-AFB2-C7E860F3C922}">
      <dgm:prSet/>
      <dgm:spPr/>
      <dgm:t>
        <a:bodyPr/>
        <a:lstStyle/>
        <a:p>
          <a:endParaRPr lang="en-US"/>
        </a:p>
      </dgm:t>
    </dgm:pt>
    <dgm:pt modelId="{DDF983A5-CA09-420E-9AB7-7233E785D915}" type="sibTrans" cxnId="{1BEACF71-EB09-4DBD-AFB2-C7E860F3C922}">
      <dgm:prSet/>
      <dgm:spPr/>
      <dgm:t>
        <a:bodyPr/>
        <a:lstStyle/>
        <a:p>
          <a:endParaRPr lang="en-US"/>
        </a:p>
      </dgm:t>
    </dgm:pt>
    <dgm:pt modelId="{E602B235-96A8-4B77-BF69-09A57B0F9B0C}">
      <dgm:prSet/>
      <dgm:spPr/>
      <dgm:t>
        <a:bodyPr/>
        <a:lstStyle/>
        <a:p>
          <a:pPr rtl="0"/>
          <a:r>
            <a:rPr lang="en-US" dirty="0"/>
            <a:t>The theoretical framework that outlines </a:t>
          </a:r>
          <a:endParaRPr lang="en-GB" dirty="0"/>
        </a:p>
      </dgm:t>
    </dgm:pt>
    <dgm:pt modelId="{0FD47824-2DA0-4C07-9ABB-7325F1802A84}" type="parTrans" cxnId="{D817A96A-C591-4CEE-BC4F-3E86A8E80E60}">
      <dgm:prSet/>
      <dgm:spPr/>
      <dgm:t>
        <a:bodyPr/>
        <a:lstStyle/>
        <a:p>
          <a:endParaRPr lang="en-US"/>
        </a:p>
      </dgm:t>
    </dgm:pt>
    <dgm:pt modelId="{B1A00749-86BC-43D0-958E-3EBCA8CE9359}" type="sibTrans" cxnId="{D817A96A-C591-4CEE-BC4F-3E86A8E80E60}">
      <dgm:prSet/>
      <dgm:spPr/>
      <dgm:t>
        <a:bodyPr/>
        <a:lstStyle/>
        <a:p>
          <a:endParaRPr lang="en-US"/>
        </a:p>
      </dgm:t>
    </dgm:pt>
    <dgm:pt modelId="{3AA243A3-94E9-4747-B82B-BAAB439CC80A}">
      <dgm:prSet/>
      <dgm:spPr/>
      <dgm:t>
        <a:bodyPr/>
        <a:lstStyle/>
        <a:p>
          <a:pPr rtl="0"/>
          <a:r>
            <a:rPr lang="en-US"/>
            <a:t>the rules (axioms ) to follow in a study.</a:t>
          </a:r>
          <a:endParaRPr lang="en-GB"/>
        </a:p>
      </dgm:t>
    </dgm:pt>
    <dgm:pt modelId="{F0E09A32-9F46-445D-A805-5202F12E7B01}" type="parTrans" cxnId="{262BA703-F6FD-41B4-B358-2B54444D1BAC}">
      <dgm:prSet/>
      <dgm:spPr/>
      <dgm:t>
        <a:bodyPr/>
        <a:lstStyle/>
        <a:p>
          <a:endParaRPr lang="en-US"/>
        </a:p>
      </dgm:t>
    </dgm:pt>
    <dgm:pt modelId="{58D429BE-B728-4419-A41B-6FB21A8A379C}" type="sibTrans" cxnId="{262BA703-F6FD-41B4-B358-2B54444D1BAC}">
      <dgm:prSet/>
      <dgm:spPr/>
      <dgm:t>
        <a:bodyPr/>
        <a:lstStyle/>
        <a:p>
          <a:endParaRPr lang="en-US"/>
        </a:p>
      </dgm:t>
    </dgm:pt>
    <dgm:pt modelId="{9C435F23-4411-492C-A330-522762A857C1}" type="pres">
      <dgm:prSet presAssocID="{34B07B88-6325-4D31-9247-684643624976}" presName="linear" presStyleCnt="0">
        <dgm:presLayoutVars>
          <dgm:animLvl val="lvl"/>
          <dgm:resizeHandles val="exact"/>
        </dgm:presLayoutVars>
      </dgm:prSet>
      <dgm:spPr/>
    </dgm:pt>
    <dgm:pt modelId="{F7108140-02AC-4F68-963F-94571073F8DB}" type="pres">
      <dgm:prSet presAssocID="{3BC1F053-3E02-4075-89A2-C053796D0642}" presName="parentText" presStyleLbl="node1" presStyleIdx="0" presStyleCnt="1">
        <dgm:presLayoutVars>
          <dgm:chMax val="0"/>
          <dgm:bulletEnabled val="1"/>
        </dgm:presLayoutVars>
      </dgm:prSet>
      <dgm:spPr/>
    </dgm:pt>
    <dgm:pt modelId="{6AF05369-EB72-4CE2-9C91-47C8421ACE14}" type="pres">
      <dgm:prSet presAssocID="{3BC1F053-3E02-4075-89A2-C053796D0642}" presName="childText" presStyleLbl="revTx" presStyleIdx="0" presStyleCnt="1">
        <dgm:presLayoutVars>
          <dgm:bulletEnabled val="1"/>
        </dgm:presLayoutVars>
      </dgm:prSet>
      <dgm:spPr/>
    </dgm:pt>
  </dgm:ptLst>
  <dgm:cxnLst>
    <dgm:cxn modelId="{262BA703-F6FD-41B4-B358-2B54444D1BAC}" srcId="{E602B235-96A8-4B77-BF69-09A57B0F9B0C}" destId="{3AA243A3-94E9-4747-B82B-BAAB439CC80A}" srcOrd="0" destOrd="0" parTransId="{F0E09A32-9F46-445D-A805-5202F12E7B01}" sibTransId="{58D429BE-B728-4419-A41B-6FB21A8A379C}"/>
    <dgm:cxn modelId="{DC828409-0851-4FFC-BB28-1A0B487CF5FA}" type="presOf" srcId="{34B07B88-6325-4D31-9247-684643624976}" destId="{9C435F23-4411-492C-A330-522762A857C1}" srcOrd="0" destOrd="0" presId="urn:microsoft.com/office/officeart/2005/8/layout/vList2"/>
    <dgm:cxn modelId="{D817A96A-C591-4CEE-BC4F-3E86A8E80E60}" srcId="{3BC1F053-3E02-4075-89A2-C053796D0642}" destId="{E602B235-96A8-4B77-BF69-09A57B0F9B0C}" srcOrd="0" destOrd="0" parTransId="{0FD47824-2DA0-4C07-9ABB-7325F1802A84}" sibTransId="{B1A00749-86BC-43D0-958E-3EBCA8CE9359}"/>
    <dgm:cxn modelId="{1BEACF71-EB09-4DBD-AFB2-C7E860F3C922}" srcId="{34B07B88-6325-4D31-9247-684643624976}" destId="{3BC1F053-3E02-4075-89A2-C053796D0642}" srcOrd="0" destOrd="0" parTransId="{3A4D41B3-1482-48CB-9B7F-F84D37348862}" sibTransId="{DDF983A5-CA09-420E-9AB7-7233E785D915}"/>
    <dgm:cxn modelId="{47ED1887-1302-48AF-90FF-6EFDC9669B1D}" type="presOf" srcId="{E602B235-96A8-4B77-BF69-09A57B0F9B0C}" destId="{6AF05369-EB72-4CE2-9C91-47C8421ACE14}" srcOrd="0" destOrd="0" presId="urn:microsoft.com/office/officeart/2005/8/layout/vList2"/>
    <dgm:cxn modelId="{6EA1E9C4-B1FD-435C-B5DA-36CD823AA27F}" type="presOf" srcId="{3BC1F053-3E02-4075-89A2-C053796D0642}" destId="{F7108140-02AC-4F68-963F-94571073F8DB}" srcOrd="0" destOrd="0" presId="urn:microsoft.com/office/officeart/2005/8/layout/vList2"/>
    <dgm:cxn modelId="{2B7B83DB-8F98-4E08-B124-A86A847E24DC}" type="presOf" srcId="{3AA243A3-94E9-4747-B82B-BAAB439CC80A}" destId="{6AF05369-EB72-4CE2-9C91-47C8421ACE14}" srcOrd="0" destOrd="1" presId="urn:microsoft.com/office/officeart/2005/8/layout/vList2"/>
    <dgm:cxn modelId="{45F9A68B-39C1-4050-BFDC-228044CFE1BC}" type="presParOf" srcId="{9C435F23-4411-492C-A330-522762A857C1}" destId="{F7108140-02AC-4F68-963F-94571073F8DB}" srcOrd="0" destOrd="0" presId="urn:microsoft.com/office/officeart/2005/8/layout/vList2"/>
    <dgm:cxn modelId="{09B81FB8-6813-4179-BCFC-6374A9F5F476}" type="presParOf" srcId="{9C435F23-4411-492C-A330-522762A857C1}" destId="{6AF05369-EB72-4CE2-9C91-47C8421ACE1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7B09B96-84A6-44BF-9C15-108DD8B9633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D1528FB-C2A6-43F3-939A-CDF52830E804}">
      <dgm:prSet/>
      <dgm:spPr/>
      <dgm:t>
        <a:bodyPr/>
        <a:lstStyle/>
        <a:p>
          <a:pPr rtl="0"/>
          <a:r>
            <a:rPr lang="en-US" dirty="0"/>
            <a:t>Methods</a:t>
          </a:r>
          <a:endParaRPr lang="en-GB" dirty="0"/>
        </a:p>
      </dgm:t>
    </dgm:pt>
    <dgm:pt modelId="{4268E41F-58F9-4B72-BBC1-4670E70A36AC}" type="parTrans" cxnId="{A6CE3162-0FA8-4FB9-8F0B-DD70F71942A7}">
      <dgm:prSet/>
      <dgm:spPr/>
      <dgm:t>
        <a:bodyPr/>
        <a:lstStyle/>
        <a:p>
          <a:endParaRPr lang="en-US"/>
        </a:p>
      </dgm:t>
    </dgm:pt>
    <dgm:pt modelId="{B78C7950-D805-4DD7-ABCB-E68698F9EBB5}" type="sibTrans" cxnId="{A6CE3162-0FA8-4FB9-8F0B-DD70F71942A7}">
      <dgm:prSet/>
      <dgm:spPr/>
      <dgm:t>
        <a:bodyPr/>
        <a:lstStyle/>
        <a:p>
          <a:endParaRPr lang="en-US"/>
        </a:p>
      </dgm:t>
    </dgm:pt>
    <dgm:pt modelId="{61CCEFAD-676E-471D-8138-0ED75E824E86}">
      <dgm:prSet/>
      <dgm:spPr/>
      <dgm:t>
        <a:bodyPr/>
        <a:lstStyle/>
        <a:p>
          <a:pPr rtl="0"/>
          <a:r>
            <a:rPr lang="en-US"/>
            <a:t>The actual tools/steps taken </a:t>
          </a:r>
          <a:endParaRPr lang="en-GB"/>
        </a:p>
      </dgm:t>
    </dgm:pt>
    <dgm:pt modelId="{45891744-C9FD-4481-8211-3BA0B9B570D8}" type="parTrans" cxnId="{6FC3C3BF-8126-417A-B9A8-C887FAD45856}">
      <dgm:prSet/>
      <dgm:spPr/>
      <dgm:t>
        <a:bodyPr/>
        <a:lstStyle/>
        <a:p>
          <a:endParaRPr lang="en-US"/>
        </a:p>
      </dgm:t>
    </dgm:pt>
    <dgm:pt modelId="{E69E56AC-3F3C-4FE6-AEA4-79B533CC1359}" type="sibTrans" cxnId="{6FC3C3BF-8126-417A-B9A8-C887FAD45856}">
      <dgm:prSet/>
      <dgm:spPr/>
      <dgm:t>
        <a:bodyPr/>
        <a:lstStyle/>
        <a:p>
          <a:endParaRPr lang="en-US"/>
        </a:p>
      </dgm:t>
    </dgm:pt>
    <dgm:pt modelId="{52C2669D-4E96-423F-96DF-F6E0CB888072}">
      <dgm:prSet/>
      <dgm:spPr/>
      <dgm:t>
        <a:bodyPr/>
        <a:lstStyle/>
        <a:p>
          <a:pPr rtl="0"/>
          <a:r>
            <a:rPr lang="en-US"/>
            <a:t>When you conduct research into a subject or a topic.</a:t>
          </a:r>
          <a:endParaRPr lang="en-GB"/>
        </a:p>
      </dgm:t>
    </dgm:pt>
    <dgm:pt modelId="{A8B0B5F2-DC58-479A-AEBE-53433132EE47}" type="parTrans" cxnId="{3C415638-5D0C-46C6-A0AF-092B5922FDB7}">
      <dgm:prSet/>
      <dgm:spPr/>
      <dgm:t>
        <a:bodyPr/>
        <a:lstStyle/>
        <a:p>
          <a:endParaRPr lang="en-US"/>
        </a:p>
      </dgm:t>
    </dgm:pt>
    <dgm:pt modelId="{4C7AA817-7CE8-4815-ABFD-2B22990BE7D7}" type="sibTrans" cxnId="{3C415638-5D0C-46C6-A0AF-092B5922FDB7}">
      <dgm:prSet/>
      <dgm:spPr/>
      <dgm:t>
        <a:bodyPr/>
        <a:lstStyle/>
        <a:p>
          <a:endParaRPr lang="en-US"/>
        </a:p>
      </dgm:t>
    </dgm:pt>
    <dgm:pt modelId="{A8D8B45F-6B18-4BFA-B26D-0EEC57AD5FE2}" type="pres">
      <dgm:prSet presAssocID="{C7B09B96-84A6-44BF-9C15-108DD8B96337}" presName="linear" presStyleCnt="0">
        <dgm:presLayoutVars>
          <dgm:animLvl val="lvl"/>
          <dgm:resizeHandles val="exact"/>
        </dgm:presLayoutVars>
      </dgm:prSet>
      <dgm:spPr/>
    </dgm:pt>
    <dgm:pt modelId="{207EFCED-6B9E-414C-8FCA-43E6C26DAB94}" type="pres">
      <dgm:prSet presAssocID="{3D1528FB-C2A6-43F3-939A-CDF52830E804}" presName="parentText" presStyleLbl="node1" presStyleIdx="0" presStyleCnt="1">
        <dgm:presLayoutVars>
          <dgm:chMax val="0"/>
          <dgm:bulletEnabled val="1"/>
        </dgm:presLayoutVars>
      </dgm:prSet>
      <dgm:spPr/>
    </dgm:pt>
    <dgm:pt modelId="{FEA89A49-A568-424B-B8E1-D2B8ACE53CAB}" type="pres">
      <dgm:prSet presAssocID="{3D1528FB-C2A6-43F3-939A-CDF52830E804}" presName="childText" presStyleLbl="revTx" presStyleIdx="0" presStyleCnt="1">
        <dgm:presLayoutVars>
          <dgm:bulletEnabled val="1"/>
        </dgm:presLayoutVars>
      </dgm:prSet>
      <dgm:spPr/>
    </dgm:pt>
  </dgm:ptLst>
  <dgm:cxnLst>
    <dgm:cxn modelId="{3C415638-5D0C-46C6-A0AF-092B5922FDB7}" srcId="{61CCEFAD-676E-471D-8138-0ED75E824E86}" destId="{52C2669D-4E96-423F-96DF-F6E0CB888072}" srcOrd="0" destOrd="0" parTransId="{A8B0B5F2-DC58-479A-AEBE-53433132EE47}" sibTransId="{4C7AA817-7CE8-4815-ABFD-2B22990BE7D7}"/>
    <dgm:cxn modelId="{A6CE3162-0FA8-4FB9-8F0B-DD70F71942A7}" srcId="{C7B09B96-84A6-44BF-9C15-108DD8B96337}" destId="{3D1528FB-C2A6-43F3-939A-CDF52830E804}" srcOrd="0" destOrd="0" parTransId="{4268E41F-58F9-4B72-BBC1-4670E70A36AC}" sibTransId="{B78C7950-D805-4DD7-ABCB-E68698F9EBB5}"/>
    <dgm:cxn modelId="{E0DAFE62-05E5-425F-94D8-C7D25DF5A56E}" type="presOf" srcId="{C7B09B96-84A6-44BF-9C15-108DD8B96337}" destId="{A8D8B45F-6B18-4BFA-B26D-0EEC57AD5FE2}" srcOrd="0" destOrd="0" presId="urn:microsoft.com/office/officeart/2005/8/layout/vList2"/>
    <dgm:cxn modelId="{55D22869-4F95-40F5-82EA-D72824FC04AE}" type="presOf" srcId="{3D1528FB-C2A6-43F3-939A-CDF52830E804}" destId="{207EFCED-6B9E-414C-8FCA-43E6C26DAB94}" srcOrd="0" destOrd="0" presId="urn:microsoft.com/office/officeart/2005/8/layout/vList2"/>
    <dgm:cxn modelId="{E79BD26F-756D-4E8C-9E6B-BE656CA8F2C4}" type="presOf" srcId="{52C2669D-4E96-423F-96DF-F6E0CB888072}" destId="{FEA89A49-A568-424B-B8E1-D2B8ACE53CAB}" srcOrd="0" destOrd="1" presId="urn:microsoft.com/office/officeart/2005/8/layout/vList2"/>
    <dgm:cxn modelId="{7795C474-8271-4314-AB08-971607D525F8}" type="presOf" srcId="{61CCEFAD-676E-471D-8138-0ED75E824E86}" destId="{FEA89A49-A568-424B-B8E1-D2B8ACE53CAB}" srcOrd="0" destOrd="0" presId="urn:microsoft.com/office/officeart/2005/8/layout/vList2"/>
    <dgm:cxn modelId="{6FC3C3BF-8126-417A-B9A8-C887FAD45856}" srcId="{3D1528FB-C2A6-43F3-939A-CDF52830E804}" destId="{61CCEFAD-676E-471D-8138-0ED75E824E86}" srcOrd="0" destOrd="0" parTransId="{45891744-C9FD-4481-8211-3BA0B9B570D8}" sibTransId="{E69E56AC-3F3C-4FE6-AEA4-79B533CC1359}"/>
    <dgm:cxn modelId="{4E3CB3ED-5581-4FDD-BD78-07461FECD716}" type="presParOf" srcId="{A8D8B45F-6B18-4BFA-B26D-0EEC57AD5FE2}" destId="{207EFCED-6B9E-414C-8FCA-43E6C26DAB94}" srcOrd="0" destOrd="0" presId="urn:microsoft.com/office/officeart/2005/8/layout/vList2"/>
    <dgm:cxn modelId="{D81615F8-0F06-4005-A224-331732AC0DE0}" type="presParOf" srcId="{A8D8B45F-6B18-4BFA-B26D-0EEC57AD5FE2}" destId="{FEA89A49-A568-424B-B8E1-D2B8ACE53CAB}"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624D485-0D83-43E7-A3EB-ED7B1A0B047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4FB717-C557-4E18-8421-4D56F4CD7F7A}">
      <dgm:prSet/>
      <dgm:spPr/>
      <dgm:t>
        <a:bodyPr/>
        <a:lstStyle/>
        <a:p>
          <a:pPr rtl="0"/>
          <a:r>
            <a:rPr lang="en-GB"/>
            <a:t>Research methodology: </a:t>
          </a:r>
        </a:p>
      </dgm:t>
    </dgm:pt>
    <dgm:pt modelId="{ECB101D0-8040-4FFF-ADB6-7EA76B36761B}" type="parTrans" cxnId="{F890F2AB-1F02-441A-88F1-21F2B4E43BF8}">
      <dgm:prSet/>
      <dgm:spPr/>
      <dgm:t>
        <a:bodyPr/>
        <a:lstStyle/>
        <a:p>
          <a:endParaRPr lang="en-US"/>
        </a:p>
      </dgm:t>
    </dgm:pt>
    <dgm:pt modelId="{E08067DB-2BB5-47F8-96C8-C3F94795DAA7}" type="sibTrans" cxnId="{F890F2AB-1F02-441A-88F1-21F2B4E43BF8}">
      <dgm:prSet/>
      <dgm:spPr/>
      <dgm:t>
        <a:bodyPr/>
        <a:lstStyle/>
        <a:p>
          <a:endParaRPr lang="en-US"/>
        </a:p>
      </dgm:t>
    </dgm:pt>
    <dgm:pt modelId="{0D117D7C-F998-40BD-AB18-D1BE33A55200}">
      <dgm:prSet/>
      <dgm:spPr/>
      <dgm:t>
        <a:bodyPr/>
        <a:lstStyle/>
        <a:p>
          <a:pPr rtl="0"/>
          <a:r>
            <a:rPr lang="en-GB"/>
            <a:t>What do we need to consider? </a:t>
          </a:r>
        </a:p>
      </dgm:t>
    </dgm:pt>
    <dgm:pt modelId="{240A1F2D-1768-480E-8B26-A81E83F4921D}" type="parTrans" cxnId="{A41E7CB4-3AD1-46AE-9A76-AD74CDAE6248}">
      <dgm:prSet/>
      <dgm:spPr/>
      <dgm:t>
        <a:bodyPr/>
        <a:lstStyle/>
        <a:p>
          <a:endParaRPr lang="en-US"/>
        </a:p>
      </dgm:t>
    </dgm:pt>
    <dgm:pt modelId="{5724E110-8BEE-4D00-B8C2-ACBA3C0E6296}" type="sibTrans" cxnId="{A41E7CB4-3AD1-46AE-9A76-AD74CDAE6248}">
      <dgm:prSet/>
      <dgm:spPr/>
      <dgm:t>
        <a:bodyPr/>
        <a:lstStyle/>
        <a:p>
          <a:endParaRPr lang="en-US"/>
        </a:p>
      </dgm:t>
    </dgm:pt>
    <dgm:pt modelId="{D371DBA4-0C00-426D-AB41-4A12DD769F03}">
      <dgm:prSet/>
      <dgm:spPr/>
      <dgm:t>
        <a:bodyPr/>
        <a:lstStyle/>
        <a:p>
          <a:pPr rtl="0"/>
          <a:r>
            <a:rPr lang="en-GB"/>
            <a:t>What  are the options?</a:t>
          </a:r>
        </a:p>
      </dgm:t>
    </dgm:pt>
    <dgm:pt modelId="{D9B0CFF1-7219-45E9-9786-B1BBFCCA1D9E}" type="parTrans" cxnId="{C5D775F7-5482-4467-A098-E342E0BD0141}">
      <dgm:prSet/>
      <dgm:spPr/>
      <dgm:t>
        <a:bodyPr/>
        <a:lstStyle/>
        <a:p>
          <a:endParaRPr lang="en-US"/>
        </a:p>
      </dgm:t>
    </dgm:pt>
    <dgm:pt modelId="{6294D876-AF4D-4A63-AE25-83881368C2B3}" type="sibTrans" cxnId="{C5D775F7-5482-4467-A098-E342E0BD0141}">
      <dgm:prSet/>
      <dgm:spPr/>
      <dgm:t>
        <a:bodyPr/>
        <a:lstStyle/>
        <a:p>
          <a:endParaRPr lang="en-US"/>
        </a:p>
      </dgm:t>
    </dgm:pt>
    <dgm:pt modelId="{2AD3C865-BD34-4BF7-AF51-B54859916B7D}" type="pres">
      <dgm:prSet presAssocID="{2624D485-0D83-43E7-A3EB-ED7B1A0B0471}" presName="linear" presStyleCnt="0">
        <dgm:presLayoutVars>
          <dgm:animLvl val="lvl"/>
          <dgm:resizeHandles val="exact"/>
        </dgm:presLayoutVars>
      </dgm:prSet>
      <dgm:spPr/>
    </dgm:pt>
    <dgm:pt modelId="{7FFDD804-15DD-432B-A5A6-9EC7992F8E3A}" type="pres">
      <dgm:prSet presAssocID="{704FB717-C557-4E18-8421-4D56F4CD7F7A}" presName="parentText" presStyleLbl="node1" presStyleIdx="0" presStyleCnt="1">
        <dgm:presLayoutVars>
          <dgm:chMax val="0"/>
          <dgm:bulletEnabled val="1"/>
        </dgm:presLayoutVars>
      </dgm:prSet>
      <dgm:spPr/>
    </dgm:pt>
    <dgm:pt modelId="{A4B1AD6D-4368-458F-80F7-EC73897B0CE5}" type="pres">
      <dgm:prSet presAssocID="{704FB717-C557-4E18-8421-4D56F4CD7F7A}" presName="childText" presStyleLbl="revTx" presStyleIdx="0" presStyleCnt="1">
        <dgm:presLayoutVars>
          <dgm:bulletEnabled val="1"/>
        </dgm:presLayoutVars>
      </dgm:prSet>
      <dgm:spPr/>
    </dgm:pt>
  </dgm:ptLst>
  <dgm:cxnLst>
    <dgm:cxn modelId="{1D71D110-7405-408E-8CEA-27BDD7F661DF}" type="presOf" srcId="{0D117D7C-F998-40BD-AB18-D1BE33A55200}" destId="{A4B1AD6D-4368-458F-80F7-EC73897B0CE5}" srcOrd="0" destOrd="0" presId="urn:microsoft.com/office/officeart/2005/8/layout/vList2"/>
    <dgm:cxn modelId="{F890F2AB-1F02-441A-88F1-21F2B4E43BF8}" srcId="{2624D485-0D83-43E7-A3EB-ED7B1A0B0471}" destId="{704FB717-C557-4E18-8421-4D56F4CD7F7A}" srcOrd="0" destOrd="0" parTransId="{ECB101D0-8040-4FFF-ADB6-7EA76B36761B}" sibTransId="{E08067DB-2BB5-47F8-96C8-C3F94795DAA7}"/>
    <dgm:cxn modelId="{A41E7CB4-3AD1-46AE-9A76-AD74CDAE6248}" srcId="{704FB717-C557-4E18-8421-4D56F4CD7F7A}" destId="{0D117D7C-F998-40BD-AB18-D1BE33A55200}" srcOrd="0" destOrd="0" parTransId="{240A1F2D-1768-480E-8B26-A81E83F4921D}" sibTransId="{5724E110-8BEE-4D00-B8C2-ACBA3C0E6296}"/>
    <dgm:cxn modelId="{D8412FB6-A02B-401D-8921-C75E1A7D1325}" type="presOf" srcId="{2624D485-0D83-43E7-A3EB-ED7B1A0B0471}" destId="{2AD3C865-BD34-4BF7-AF51-B54859916B7D}" srcOrd="0" destOrd="0" presId="urn:microsoft.com/office/officeart/2005/8/layout/vList2"/>
    <dgm:cxn modelId="{FD7779D4-A566-479A-A66C-DA47BBEC2690}" type="presOf" srcId="{D371DBA4-0C00-426D-AB41-4A12DD769F03}" destId="{A4B1AD6D-4368-458F-80F7-EC73897B0CE5}" srcOrd="0" destOrd="1" presId="urn:microsoft.com/office/officeart/2005/8/layout/vList2"/>
    <dgm:cxn modelId="{D1E08AE3-518C-4777-8FF9-CEDF8121C51A}" type="presOf" srcId="{704FB717-C557-4E18-8421-4D56F4CD7F7A}" destId="{7FFDD804-15DD-432B-A5A6-9EC7992F8E3A}" srcOrd="0" destOrd="0" presId="urn:microsoft.com/office/officeart/2005/8/layout/vList2"/>
    <dgm:cxn modelId="{C5D775F7-5482-4467-A098-E342E0BD0141}" srcId="{704FB717-C557-4E18-8421-4D56F4CD7F7A}" destId="{D371DBA4-0C00-426D-AB41-4A12DD769F03}" srcOrd="1" destOrd="0" parTransId="{D9B0CFF1-7219-45E9-9786-B1BBFCCA1D9E}" sibTransId="{6294D876-AF4D-4A63-AE25-83881368C2B3}"/>
    <dgm:cxn modelId="{EE19BBBA-D832-4301-9FC5-017C28EDCE44}" type="presParOf" srcId="{2AD3C865-BD34-4BF7-AF51-B54859916B7D}" destId="{7FFDD804-15DD-432B-A5A6-9EC7992F8E3A}" srcOrd="0" destOrd="0" presId="urn:microsoft.com/office/officeart/2005/8/layout/vList2"/>
    <dgm:cxn modelId="{C43D7570-4F7A-4FF0-9F14-6CFC4AB42B2C}" type="presParOf" srcId="{2AD3C865-BD34-4BF7-AF51-B54859916B7D}" destId="{A4B1AD6D-4368-458F-80F7-EC73897B0CE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3E2B59B-6610-4815-ADEA-D5DCA36E99A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B5131B-D0C7-4CF9-897E-8E7EE4819205}">
      <dgm:prSet/>
      <dgm:spPr/>
      <dgm:t>
        <a:bodyPr/>
        <a:lstStyle/>
        <a:p>
          <a:pPr rtl="0"/>
          <a:r>
            <a:rPr lang="en-GB"/>
            <a:t>Qualitative Examples </a:t>
          </a:r>
        </a:p>
      </dgm:t>
    </dgm:pt>
    <dgm:pt modelId="{EA93AFE4-FE49-4706-8CA3-77BD767F448C}" type="parTrans" cxnId="{489B72F1-B7DE-42EE-9E5C-46D6B0948B10}">
      <dgm:prSet/>
      <dgm:spPr/>
      <dgm:t>
        <a:bodyPr/>
        <a:lstStyle/>
        <a:p>
          <a:endParaRPr lang="en-US"/>
        </a:p>
      </dgm:t>
    </dgm:pt>
    <dgm:pt modelId="{C791D7C0-C462-4823-B45C-93805F681D54}" type="sibTrans" cxnId="{489B72F1-B7DE-42EE-9E5C-46D6B0948B10}">
      <dgm:prSet/>
      <dgm:spPr/>
      <dgm:t>
        <a:bodyPr/>
        <a:lstStyle/>
        <a:p>
          <a:endParaRPr lang="en-US"/>
        </a:p>
      </dgm:t>
    </dgm:pt>
    <dgm:pt modelId="{C77723BF-5A13-4BBF-B281-F3D927C66B6D}">
      <dgm:prSet/>
      <dgm:spPr/>
      <dgm:t>
        <a:bodyPr/>
        <a:lstStyle/>
        <a:p>
          <a:pPr rtl="0"/>
          <a:r>
            <a:rPr lang="en-GB" dirty="0"/>
            <a:t>Case Study </a:t>
          </a:r>
        </a:p>
      </dgm:t>
    </dgm:pt>
    <dgm:pt modelId="{A5765FB7-A596-41DA-9868-E859FF20C3E1}" type="parTrans" cxnId="{082467E8-6750-47FD-8E3F-BE58A974847A}">
      <dgm:prSet/>
      <dgm:spPr/>
      <dgm:t>
        <a:bodyPr/>
        <a:lstStyle/>
        <a:p>
          <a:endParaRPr lang="en-US"/>
        </a:p>
      </dgm:t>
    </dgm:pt>
    <dgm:pt modelId="{0727DBB3-FF5C-4C96-AAFB-C68E8A9FEF74}" type="sibTrans" cxnId="{082467E8-6750-47FD-8E3F-BE58A974847A}">
      <dgm:prSet/>
      <dgm:spPr/>
      <dgm:t>
        <a:bodyPr/>
        <a:lstStyle/>
        <a:p>
          <a:endParaRPr lang="en-US"/>
        </a:p>
      </dgm:t>
    </dgm:pt>
    <dgm:pt modelId="{0264C5F0-6C58-451F-B662-DA70A63EDEA7}">
      <dgm:prSet/>
      <dgm:spPr/>
      <dgm:t>
        <a:bodyPr/>
        <a:lstStyle/>
        <a:p>
          <a:pPr rtl="0"/>
          <a:r>
            <a:rPr lang="en-GB"/>
            <a:t>Ethnography </a:t>
          </a:r>
        </a:p>
      </dgm:t>
    </dgm:pt>
    <dgm:pt modelId="{C4A60063-416C-4404-8B31-E02636C88C49}" type="parTrans" cxnId="{E497F1AF-51EC-4CC2-AE2C-617E61DBCC63}">
      <dgm:prSet/>
      <dgm:spPr/>
      <dgm:t>
        <a:bodyPr/>
        <a:lstStyle/>
        <a:p>
          <a:endParaRPr lang="en-US"/>
        </a:p>
      </dgm:t>
    </dgm:pt>
    <dgm:pt modelId="{9CB0E371-D3A8-4903-8CB1-C00AA84A95E8}" type="sibTrans" cxnId="{E497F1AF-51EC-4CC2-AE2C-617E61DBCC63}">
      <dgm:prSet/>
      <dgm:spPr/>
      <dgm:t>
        <a:bodyPr/>
        <a:lstStyle/>
        <a:p>
          <a:endParaRPr lang="en-US"/>
        </a:p>
      </dgm:t>
    </dgm:pt>
    <dgm:pt modelId="{B8EEE74D-49D0-46E4-95A1-7C17326C1002}">
      <dgm:prSet/>
      <dgm:spPr/>
      <dgm:t>
        <a:bodyPr/>
        <a:lstStyle/>
        <a:p>
          <a:pPr rtl="0"/>
          <a:r>
            <a:rPr lang="en-GB" dirty="0"/>
            <a:t>Phenomenology </a:t>
          </a:r>
        </a:p>
      </dgm:t>
    </dgm:pt>
    <dgm:pt modelId="{22F01BE2-7989-4E3F-9E64-80A32BBA04ED}" type="parTrans" cxnId="{E432655E-84B6-4E6E-9B8D-F2A4FA35A914}">
      <dgm:prSet/>
      <dgm:spPr/>
      <dgm:t>
        <a:bodyPr/>
        <a:lstStyle/>
        <a:p>
          <a:endParaRPr lang="en-US"/>
        </a:p>
      </dgm:t>
    </dgm:pt>
    <dgm:pt modelId="{493430A9-DD79-472C-AF46-D7049DEA80E3}" type="sibTrans" cxnId="{E432655E-84B6-4E6E-9B8D-F2A4FA35A914}">
      <dgm:prSet/>
      <dgm:spPr/>
      <dgm:t>
        <a:bodyPr/>
        <a:lstStyle/>
        <a:p>
          <a:endParaRPr lang="en-US"/>
        </a:p>
      </dgm:t>
    </dgm:pt>
    <dgm:pt modelId="{9CBCD7CE-EA6B-4FDB-BA90-FE21FC391899}">
      <dgm:prSet/>
      <dgm:spPr/>
      <dgm:t>
        <a:bodyPr/>
        <a:lstStyle/>
        <a:p>
          <a:pPr rtl="0"/>
          <a:r>
            <a:rPr lang="en-GB" dirty="0"/>
            <a:t>Grounded Theory </a:t>
          </a:r>
        </a:p>
      </dgm:t>
    </dgm:pt>
    <dgm:pt modelId="{876C5702-198B-4143-9FAF-A94ADEE4C494}" type="parTrans" cxnId="{A895345F-BF26-478E-A4C0-BED857393B2E}">
      <dgm:prSet/>
      <dgm:spPr/>
      <dgm:t>
        <a:bodyPr/>
        <a:lstStyle/>
        <a:p>
          <a:endParaRPr lang="en-US"/>
        </a:p>
      </dgm:t>
    </dgm:pt>
    <dgm:pt modelId="{6145448D-7D3B-4E6F-80ED-221E5F5D54C2}" type="sibTrans" cxnId="{A895345F-BF26-478E-A4C0-BED857393B2E}">
      <dgm:prSet/>
      <dgm:spPr/>
      <dgm:t>
        <a:bodyPr/>
        <a:lstStyle/>
        <a:p>
          <a:endParaRPr lang="en-US"/>
        </a:p>
      </dgm:t>
    </dgm:pt>
    <dgm:pt modelId="{AC54B9E0-9B74-4777-962C-FDF435AE630F}">
      <dgm:prSet/>
      <dgm:spPr/>
      <dgm:t>
        <a:bodyPr/>
        <a:lstStyle/>
        <a:p>
          <a:pPr rtl="0"/>
          <a:r>
            <a:rPr lang="en-GB" dirty="0"/>
            <a:t>Life History </a:t>
          </a:r>
        </a:p>
      </dgm:t>
    </dgm:pt>
    <dgm:pt modelId="{4A1CBA0F-C10F-4B6C-BDCF-3675C27CBDC1}" type="parTrans" cxnId="{62C19A1A-6D37-44BE-9223-C1941A9975AC}">
      <dgm:prSet/>
      <dgm:spPr/>
      <dgm:t>
        <a:bodyPr/>
        <a:lstStyle/>
        <a:p>
          <a:endParaRPr lang="en-US"/>
        </a:p>
      </dgm:t>
    </dgm:pt>
    <dgm:pt modelId="{07C4F642-1E44-4870-966E-5DFD5E51C511}" type="sibTrans" cxnId="{62C19A1A-6D37-44BE-9223-C1941A9975AC}">
      <dgm:prSet/>
      <dgm:spPr/>
      <dgm:t>
        <a:bodyPr/>
        <a:lstStyle/>
        <a:p>
          <a:endParaRPr lang="en-US"/>
        </a:p>
      </dgm:t>
    </dgm:pt>
    <dgm:pt modelId="{FB25AB6C-6B5F-4B98-A82E-40D6F16B4707}">
      <dgm:prSet/>
      <dgm:spPr/>
      <dgm:t>
        <a:bodyPr/>
        <a:lstStyle/>
        <a:p>
          <a:pPr rtl="0"/>
          <a:r>
            <a:rPr lang="en-GB" dirty="0"/>
            <a:t>Historical Methods </a:t>
          </a:r>
        </a:p>
      </dgm:t>
    </dgm:pt>
    <dgm:pt modelId="{84AEC9D1-6CD1-4871-9B16-1F85EDF48523}" type="parTrans" cxnId="{6293F311-54E1-4465-8E9D-918DBE41EABB}">
      <dgm:prSet/>
      <dgm:spPr/>
      <dgm:t>
        <a:bodyPr/>
        <a:lstStyle/>
        <a:p>
          <a:endParaRPr lang="en-US"/>
        </a:p>
      </dgm:t>
    </dgm:pt>
    <dgm:pt modelId="{6E4C9AA1-399A-40C1-BED1-88FA85AB524D}" type="sibTrans" cxnId="{6293F311-54E1-4465-8E9D-918DBE41EABB}">
      <dgm:prSet/>
      <dgm:spPr/>
      <dgm:t>
        <a:bodyPr/>
        <a:lstStyle/>
        <a:p>
          <a:endParaRPr lang="en-US"/>
        </a:p>
      </dgm:t>
    </dgm:pt>
    <dgm:pt modelId="{744014F3-36A0-41CC-B88A-CF69F6ADD13D}">
      <dgm:prSet/>
      <dgm:spPr/>
      <dgm:t>
        <a:bodyPr/>
        <a:lstStyle/>
        <a:p>
          <a:pPr rtl="0"/>
          <a:r>
            <a:rPr lang="en-GB"/>
            <a:t>Clinical Research </a:t>
          </a:r>
        </a:p>
      </dgm:t>
    </dgm:pt>
    <dgm:pt modelId="{9D1C6E50-CA30-4720-B5C6-646D22A092C0}" type="parTrans" cxnId="{0C82C8E4-069C-4AC3-98D6-4A06A069262A}">
      <dgm:prSet/>
      <dgm:spPr/>
      <dgm:t>
        <a:bodyPr/>
        <a:lstStyle/>
        <a:p>
          <a:endParaRPr lang="en-US"/>
        </a:p>
      </dgm:t>
    </dgm:pt>
    <dgm:pt modelId="{A572DA4C-2059-400E-BD3B-AA3CB0753074}" type="sibTrans" cxnId="{0C82C8E4-069C-4AC3-98D6-4A06A069262A}">
      <dgm:prSet/>
      <dgm:spPr/>
      <dgm:t>
        <a:bodyPr/>
        <a:lstStyle/>
        <a:p>
          <a:endParaRPr lang="en-US"/>
        </a:p>
      </dgm:t>
    </dgm:pt>
    <dgm:pt modelId="{6D86EABA-E580-43C0-BB92-659231C77BBD}">
      <dgm:prSet/>
      <dgm:spPr/>
      <dgm:t>
        <a:bodyPr/>
        <a:lstStyle/>
        <a:p>
          <a:pPr rtl="0"/>
          <a:r>
            <a:rPr lang="en-GB" dirty="0"/>
            <a:t>Action and applied research </a:t>
          </a:r>
        </a:p>
      </dgm:t>
    </dgm:pt>
    <dgm:pt modelId="{82D275EE-83E0-42BA-B5BC-A8E9507AC47D}" type="parTrans" cxnId="{5749F6A8-4CE5-42FB-BAF0-A19C05F0848F}">
      <dgm:prSet/>
      <dgm:spPr/>
      <dgm:t>
        <a:bodyPr/>
        <a:lstStyle/>
        <a:p>
          <a:endParaRPr lang="en-US"/>
        </a:p>
      </dgm:t>
    </dgm:pt>
    <dgm:pt modelId="{BEB934A7-D7F5-4235-BB65-8EDE43D5267F}" type="sibTrans" cxnId="{5749F6A8-4CE5-42FB-BAF0-A19C05F0848F}">
      <dgm:prSet/>
      <dgm:spPr/>
      <dgm:t>
        <a:bodyPr/>
        <a:lstStyle/>
        <a:p>
          <a:endParaRPr lang="en-US"/>
        </a:p>
      </dgm:t>
    </dgm:pt>
    <dgm:pt modelId="{40FC0F9F-C6B4-4698-BBA1-955034F3062A}">
      <dgm:prSet/>
      <dgm:spPr/>
      <dgm:t>
        <a:bodyPr/>
        <a:lstStyle/>
        <a:p>
          <a:pPr rtl="0"/>
          <a:r>
            <a:rPr lang="en-GB" dirty="0"/>
            <a:t>Participatory research </a:t>
          </a:r>
        </a:p>
      </dgm:t>
    </dgm:pt>
    <dgm:pt modelId="{C1741D13-CADF-4787-84D3-034FD666E9E6}" type="parTrans" cxnId="{0758AAB9-3192-48C5-B145-22378C78493D}">
      <dgm:prSet/>
      <dgm:spPr/>
      <dgm:t>
        <a:bodyPr/>
        <a:lstStyle/>
        <a:p>
          <a:endParaRPr lang="en-US"/>
        </a:p>
      </dgm:t>
    </dgm:pt>
    <dgm:pt modelId="{6CCB9A6E-54B8-42AF-846C-3FFC476685B7}" type="sibTrans" cxnId="{0758AAB9-3192-48C5-B145-22378C78493D}">
      <dgm:prSet/>
      <dgm:spPr/>
      <dgm:t>
        <a:bodyPr/>
        <a:lstStyle/>
        <a:p>
          <a:endParaRPr lang="en-US"/>
        </a:p>
      </dgm:t>
    </dgm:pt>
    <dgm:pt modelId="{CD684808-C9A0-4BFA-B418-1762923C8FAE}" type="pres">
      <dgm:prSet presAssocID="{E3E2B59B-6610-4815-ADEA-D5DCA36E99A4}" presName="Name0" presStyleCnt="0">
        <dgm:presLayoutVars>
          <dgm:dir/>
          <dgm:animLvl val="lvl"/>
          <dgm:resizeHandles val="exact"/>
        </dgm:presLayoutVars>
      </dgm:prSet>
      <dgm:spPr/>
    </dgm:pt>
    <dgm:pt modelId="{EF1D28AE-203A-4AFD-8F9D-8B6B0C212649}" type="pres">
      <dgm:prSet presAssocID="{A2B5131B-D0C7-4CF9-897E-8E7EE4819205}" presName="linNode" presStyleCnt="0"/>
      <dgm:spPr/>
    </dgm:pt>
    <dgm:pt modelId="{3935A8DC-778E-47A8-9071-C9F8A1F49A38}" type="pres">
      <dgm:prSet presAssocID="{A2B5131B-D0C7-4CF9-897E-8E7EE4819205}" presName="parentText" presStyleLbl="node1" presStyleIdx="0" presStyleCnt="1">
        <dgm:presLayoutVars>
          <dgm:chMax val="1"/>
          <dgm:bulletEnabled val="1"/>
        </dgm:presLayoutVars>
      </dgm:prSet>
      <dgm:spPr/>
    </dgm:pt>
    <dgm:pt modelId="{8DB2C36F-E51B-499C-999C-B879CFAF6CFD}" type="pres">
      <dgm:prSet presAssocID="{A2B5131B-D0C7-4CF9-897E-8E7EE4819205}" presName="descendantText" presStyleLbl="alignAccFollowNode1" presStyleIdx="0" presStyleCnt="1">
        <dgm:presLayoutVars>
          <dgm:bulletEnabled val="1"/>
        </dgm:presLayoutVars>
      </dgm:prSet>
      <dgm:spPr/>
    </dgm:pt>
  </dgm:ptLst>
  <dgm:cxnLst>
    <dgm:cxn modelId="{6293F311-54E1-4465-8E9D-918DBE41EABB}" srcId="{A2B5131B-D0C7-4CF9-897E-8E7EE4819205}" destId="{FB25AB6C-6B5F-4B98-A82E-40D6F16B4707}" srcOrd="5" destOrd="0" parTransId="{84AEC9D1-6CD1-4871-9B16-1F85EDF48523}" sibTransId="{6E4C9AA1-399A-40C1-BED1-88FA85AB524D}"/>
    <dgm:cxn modelId="{E586B118-BB4F-4E0D-BE89-875333D75B67}" type="presOf" srcId="{744014F3-36A0-41CC-B88A-CF69F6ADD13D}" destId="{8DB2C36F-E51B-499C-999C-B879CFAF6CFD}" srcOrd="0" destOrd="6" presId="urn:microsoft.com/office/officeart/2005/8/layout/vList5"/>
    <dgm:cxn modelId="{62C19A1A-6D37-44BE-9223-C1941A9975AC}" srcId="{A2B5131B-D0C7-4CF9-897E-8E7EE4819205}" destId="{AC54B9E0-9B74-4777-962C-FDF435AE630F}" srcOrd="4" destOrd="0" parTransId="{4A1CBA0F-C10F-4B6C-BDCF-3675C27CBDC1}" sibTransId="{07C4F642-1E44-4870-966E-5DFD5E51C511}"/>
    <dgm:cxn modelId="{9BC4091B-77A4-4A11-A155-C84145170063}" type="presOf" srcId="{6D86EABA-E580-43C0-BB92-659231C77BBD}" destId="{8DB2C36F-E51B-499C-999C-B879CFAF6CFD}" srcOrd="0" destOrd="7" presId="urn:microsoft.com/office/officeart/2005/8/layout/vList5"/>
    <dgm:cxn modelId="{ED9D3C49-721B-4B3F-B1BD-68F4C015D6D8}" type="presOf" srcId="{40FC0F9F-C6B4-4698-BBA1-955034F3062A}" destId="{8DB2C36F-E51B-499C-999C-B879CFAF6CFD}" srcOrd="0" destOrd="8" presId="urn:microsoft.com/office/officeart/2005/8/layout/vList5"/>
    <dgm:cxn modelId="{349B4A50-E9D1-4E72-9FE8-BE840D1C4F38}" type="presOf" srcId="{AC54B9E0-9B74-4777-962C-FDF435AE630F}" destId="{8DB2C36F-E51B-499C-999C-B879CFAF6CFD}" srcOrd="0" destOrd="4" presId="urn:microsoft.com/office/officeart/2005/8/layout/vList5"/>
    <dgm:cxn modelId="{E432655E-84B6-4E6E-9B8D-F2A4FA35A914}" srcId="{A2B5131B-D0C7-4CF9-897E-8E7EE4819205}" destId="{B8EEE74D-49D0-46E4-95A1-7C17326C1002}" srcOrd="2" destOrd="0" parTransId="{22F01BE2-7989-4E3F-9E64-80A32BBA04ED}" sibTransId="{493430A9-DD79-472C-AF46-D7049DEA80E3}"/>
    <dgm:cxn modelId="{A895345F-BF26-478E-A4C0-BED857393B2E}" srcId="{A2B5131B-D0C7-4CF9-897E-8E7EE4819205}" destId="{9CBCD7CE-EA6B-4FDB-BA90-FE21FC391899}" srcOrd="3" destOrd="0" parTransId="{876C5702-198B-4143-9FAF-A94ADEE4C494}" sibTransId="{6145448D-7D3B-4E6F-80ED-221E5F5D54C2}"/>
    <dgm:cxn modelId="{64DB186F-451B-4F05-B55C-B9C2AB3ECBE6}" type="presOf" srcId="{A2B5131B-D0C7-4CF9-897E-8E7EE4819205}" destId="{3935A8DC-778E-47A8-9071-C9F8A1F49A38}" srcOrd="0" destOrd="0" presId="urn:microsoft.com/office/officeart/2005/8/layout/vList5"/>
    <dgm:cxn modelId="{2CC19672-5F0B-40AA-B6AF-C59090472646}" type="presOf" srcId="{0264C5F0-6C58-451F-B662-DA70A63EDEA7}" destId="{8DB2C36F-E51B-499C-999C-B879CFAF6CFD}" srcOrd="0" destOrd="1" presId="urn:microsoft.com/office/officeart/2005/8/layout/vList5"/>
    <dgm:cxn modelId="{81E51C92-E101-48F6-82F6-A0F2943BC597}" type="presOf" srcId="{B8EEE74D-49D0-46E4-95A1-7C17326C1002}" destId="{8DB2C36F-E51B-499C-999C-B879CFAF6CFD}" srcOrd="0" destOrd="2" presId="urn:microsoft.com/office/officeart/2005/8/layout/vList5"/>
    <dgm:cxn modelId="{5749F6A8-4CE5-42FB-BAF0-A19C05F0848F}" srcId="{A2B5131B-D0C7-4CF9-897E-8E7EE4819205}" destId="{6D86EABA-E580-43C0-BB92-659231C77BBD}" srcOrd="7" destOrd="0" parTransId="{82D275EE-83E0-42BA-B5BC-A8E9507AC47D}" sibTransId="{BEB934A7-D7F5-4235-BB65-8EDE43D5267F}"/>
    <dgm:cxn modelId="{E497F1AF-51EC-4CC2-AE2C-617E61DBCC63}" srcId="{A2B5131B-D0C7-4CF9-897E-8E7EE4819205}" destId="{0264C5F0-6C58-451F-B662-DA70A63EDEA7}" srcOrd="1" destOrd="0" parTransId="{C4A60063-416C-4404-8B31-E02636C88C49}" sibTransId="{9CB0E371-D3A8-4903-8CB1-C00AA84A95E8}"/>
    <dgm:cxn modelId="{0758AAB9-3192-48C5-B145-22378C78493D}" srcId="{A2B5131B-D0C7-4CF9-897E-8E7EE4819205}" destId="{40FC0F9F-C6B4-4698-BBA1-955034F3062A}" srcOrd="8" destOrd="0" parTransId="{C1741D13-CADF-4787-84D3-034FD666E9E6}" sibTransId="{6CCB9A6E-54B8-42AF-846C-3FFC476685B7}"/>
    <dgm:cxn modelId="{77BD34DB-FC6B-47B5-B536-139BD81677E6}" type="presOf" srcId="{E3E2B59B-6610-4815-ADEA-D5DCA36E99A4}" destId="{CD684808-C9A0-4BFA-B418-1762923C8FAE}" srcOrd="0" destOrd="0" presId="urn:microsoft.com/office/officeart/2005/8/layout/vList5"/>
    <dgm:cxn modelId="{B6769AE3-E1E8-4D46-8B96-D65C7F9B3A60}" type="presOf" srcId="{FB25AB6C-6B5F-4B98-A82E-40D6F16B4707}" destId="{8DB2C36F-E51B-499C-999C-B879CFAF6CFD}" srcOrd="0" destOrd="5" presId="urn:microsoft.com/office/officeart/2005/8/layout/vList5"/>
    <dgm:cxn modelId="{0C82C8E4-069C-4AC3-98D6-4A06A069262A}" srcId="{A2B5131B-D0C7-4CF9-897E-8E7EE4819205}" destId="{744014F3-36A0-41CC-B88A-CF69F6ADD13D}" srcOrd="6" destOrd="0" parTransId="{9D1C6E50-CA30-4720-B5C6-646D22A092C0}" sibTransId="{A572DA4C-2059-400E-BD3B-AA3CB0753074}"/>
    <dgm:cxn modelId="{082467E8-6750-47FD-8E3F-BE58A974847A}" srcId="{A2B5131B-D0C7-4CF9-897E-8E7EE4819205}" destId="{C77723BF-5A13-4BBF-B281-F3D927C66B6D}" srcOrd="0" destOrd="0" parTransId="{A5765FB7-A596-41DA-9868-E859FF20C3E1}" sibTransId="{0727DBB3-FF5C-4C96-AAFB-C68E8A9FEF74}"/>
    <dgm:cxn modelId="{A12B43ED-D747-4CE8-AD7C-671D1F0405D5}" type="presOf" srcId="{C77723BF-5A13-4BBF-B281-F3D927C66B6D}" destId="{8DB2C36F-E51B-499C-999C-B879CFAF6CFD}" srcOrd="0" destOrd="0" presId="urn:microsoft.com/office/officeart/2005/8/layout/vList5"/>
    <dgm:cxn modelId="{489B72F1-B7DE-42EE-9E5C-46D6B0948B10}" srcId="{E3E2B59B-6610-4815-ADEA-D5DCA36E99A4}" destId="{A2B5131B-D0C7-4CF9-897E-8E7EE4819205}" srcOrd="0" destOrd="0" parTransId="{EA93AFE4-FE49-4706-8CA3-77BD767F448C}" sibTransId="{C791D7C0-C462-4823-B45C-93805F681D54}"/>
    <dgm:cxn modelId="{F52561F6-6E80-4C11-B808-E1D81B135210}" type="presOf" srcId="{9CBCD7CE-EA6B-4FDB-BA90-FE21FC391899}" destId="{8DB2C36F-E51B-499C-999C-B879CFAF6CFD}" srcOrd="0" destOrd="3" presId="urn:microsoft.com/office/officeart/2005/8/layout/vList5"/>
    <dgm:cxn modelId="{17DF937B-6F1F-4058-89F3-B0D425CC9BF9}" type="presParOf" srcId="{CD684808-C9A0-4BFA-B418-1762923C8FAE}" destId="{EF1D28AE-203A-4AFD-8F9D-8B6B0C212649}" srcOrd="0" destOrd="0" presId="urn:microsoft.com/office/officeart/2005/8/layout/vList5"/>
    <dgm:cxn modelId="{1E165EC9-24CC-4F1D-B2E2-FA65D378CFDD}" type="presParOf" srcId="{EF1D28AE-203A-4AFD-8F9D-8B6B0C212649}" destId="{3935A8DC-778E-47A8-9071-C9F8A1F49A38}" srcOrd="0" destOrd="0" presId="urn:microsoft.com/office/officeart/2005/8/layout/vList5"/>
    <dgm:cxn modelId="{3AC2373A-419B-48B2-80D5-5CA04F46909E}" type="presParOf" srcId="{EF1D28AE-203A-4AFD-8F9D-8B6B0C212649}" destId="{8DB2C36F-E51B-499C-999C-B879CFAF6CF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C3E4CE9-E922-4188-AD3F-D17C9EDAAD1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C822389-6791-4F84-BE25-62254149A15B}">
      <dgm:prSet/>
      <dgm:spPr/>
      <dgm:t>
        <a:bodyPr/>
        <a:lstStyle/>
        <a:p>
          <a:pPr rtl="0"/>
          <a:r>
            <a:rPr lang="en-GB"/>
            <a:t>Quantitative Examples </a:t>
          </a:r>
        </a:p>
      </dgm:t>
    </dgm:pt>
    <dgm:pt modelId="{A2956A40-2A82-4811-A4E7-5D569EB9A24D}" type="parTrans" cxnId="{D65711E8-9546-44E9-9942-FBF4736562D2}">
      <dgm:prSet/>
      <dgm:spPr/>
      <dgm:t>
        <a:bodyPr/>
        <a:lstStyle/>
        <a:p>
          <a:endParaRPr lang="en-US"/>
        </a:p>
      </dgm:t>
    </dgm:pt>
    <dgm:pt modelId="{A648AF10-D005-48B5-A395-D3805A5F8DCE}" type="sibTrans" cxnId="{D65711E8-9546-44E9-9942-FBF4736562D2}">
      <dgm:prSet/>
      <dgm:spPr/>
      <dgm:t>
        <a:bodyPr/>
        <a:lstStyle/>
        <a:p>
          <a:endParaRPr lang="en-US"/>
        </a:p>
      </dgm:t>
    </dgm:pt>
    <dgm:pt modelId="{DB657D11-7155-4108-8D0C-89BEB9A0E1F0}">
      <dgm:prSet/>
      <dgm:spPr/>
      <dgm:t>
        <a:bodyPr/>
        <a:lstStyle/>
        <a:p>
          <a:pPr rtl="0"/>
          <a:r>
            <a:rPr lang="en-GB"/>
            <a:t>Surveys: </a:t>
          </a:r>
        </a:p>
      </dgm:t>
    </dgm:pt>
    <dgm:pt modelId="{A94D5B65-CAE3-4F5E-956D-B689FEAA2859}" type="parTrans" cxnId="{C6904561-153B-4CA2-B945-F243303EB642}">
      <dgm:prSet/>
      <dgm:spPr/>
      <dgm:t>
        <a:bodyPr/>
        <a:lstStyle/>
        <a:p>
          <a:endParaRPr lang="en-US"/>
        </a:p>
      </dgm:t>
    </dgm:pt>
    <dgm:pt modelId="{DDA2EA1F-DC3F-4DDC-BFED-2B987336E27D}" type="sibTrans" cxnId="{C6904561-153B-4CA2-B945-F243303EB642}">
      <dgm:prSet/>
      <dgm:spPr/>
      <dgm:t>
        <a:bodyPr/>
        <a:lstStyle/>
        <a:p>
          <a:endParaRPr lang="en-US"/>
        </a:p>
      </dgm:t>
    </dgm:pt>
    <dgm:pt modelId="{3A0F28AC-D2A8-4EFC-827F-51D7BA3D3C66}">
      <dgm:prSet/>
      <dgm:spPr/>
      <dgm:t>
        <a:bodyPr/>
        <a:lstStyle/>
        <a:p>
          <a:pPr rtl="0"/>
          <a:r>
            <a:rPr lang="en-GB"/>
            <a:t>requires large sample sizes for statistical analysis </a:t>
          </a:r>
        </a:p>
      </dgm:t>
    </dgm:pt>
    <dgm:pt modelId="{0AC7EE8F-E730-487D-B583-1927EEB5D900}" type="parTrans" cxnId="{894F2A51-FA56-4C0D-963C-B0F015F12C89}">
      <dgm:prSet/>
      <dgm:spPr/>
      <dgm:t>
        <a:bodyPr/>
        <a:lstStyle/>
        <a:p>
          <a:endParaRPr lang="en-US"/>
        </a:p>
      </dgm:t>
    </dgm:pt>
    <dgm:pt modelId="{72FBB68C-2765-4491-B7BD-602749402ECE}" type="sibTrans" cxnId="{894F2A51-FA56-4C0D-963C-B0F015F12C89}">
      <dgm:prSet/>
      <dgm:spPr/>
      <dgm:t>
        <a:bodyPr/>
        <a:lstStyle/>
        <a:p>
          <a:endParaRPr lang="en-US"/>
        </a:p>
      </dgm:t>
    </dgm:pt>
    <dgm:pt modelId="{BBCAC0D4-1BF4-4BC2-A41F-3CEE95B36A09}">
      <dgm:prSet/>
      <dgm:spPr/>
      <dgm:t>
        <a:bodyPr/>
        <a:lstStyle/>
        <a:p>
          <a:pPr rtl="0"/>
          <a:r>
            <a:rPr lang="en-GB"/>
            <a:t>Experimental designs: </a:t>
          </a:r>
        </a:p>
      </dgm:t>
    </dgm:pt>
    <dgm:pt modelId="{9594C1E8-7C9F-4686-8EB7-4FDB85031C4B}" type="parTrans" cxnId="{BA2D32D6-787B-4FDC-9FEC-642701183866}">
      <dgm:prSet/>
      <dgm:spPr/>
      <dgm:t>
        <a:bodyPr/>
        <a:lstStyle/>
        <a:p>
          <a:endParaRPr lang="en-US"/>
        </a:p>
      </dgm:t>
    </dgm:pt>
    <dgm:pt modelId="{EB48487A-95C3-4C94-BCD2-1EF572951FAD}" type="sibTrans" cxnId="{BA2D32D6-787B-4FDC-9FEC-642701183866}">
      <dgm:prSet/>
      <dgm:spPr/>
      <dgm:t>
        <a:bodyPr/>
        <a:lstStyle/>
        <a:p>
          <a:endParaRPr lang="en-US"/>
        </a:p>
      </dgm:t>
    </dgm:pt>
    <dgm:pt modelId="{29420CA4-C3BD-4E02-BC6B-F2D41D1DDD1F}">
      <dgm:prSet/>
      <dgm:spPr/>
      <dgm:t>
        <a:bodyPr/>
        <a:lstStyle/>
        <a:p>
          <a:pPr rtl="0"/>
          <a:r>
            <a:rPr lang="en-GB"/>
            <a:t>requires a control group </a:t>
          </a:r>
        </a:p>
      </dgm:t>
    </dgm:pt>
    <dgm:pt modelId="{0204BCE1-4877-4E97-9B47-3C1801EDC3D9}" type="parTrans" cxnId="{C5EA1E66-CA94-4AB4-BBF9-E8F1BD7056D9}">
      <dgm:prSet/>
      <dgm:spPr/>
      <dgm:t>
        <a:bodyPr/>
        <a:lstStyle/>
        <a:p>
          <a:endParaRPr lang="en-US"/>
        </a:p>
      </dgm:t>
    </dgm:pt>
    <dgm:pt modelId="{52D47603-2E97-41BD-9011-A38C578B1DAA}" type="sibTrans" cxnId="{C5EA1E66-CA94-4AB4-BBF9-E8F1BD7056D9}">
      <dgm:prSet/>
      <dgm:spPr/>
      <dgm:t>
        <a:bodyPr/>
        <a:lstStyle/>
        <a:p>
          <a:endParaRPr lang="en-US"/>
        </a:p>
      </dgm:t>
    </dgm:pt>
    <dgm:pt modelId="{E59AF157-99D7-427E-AD9D-C21A5BA9A5AF}" type="pres">
      <dgm:prSet presAssocID="{AC3E4CE9-E922-4188-AD3F-D17C9EDAAD12}" presName="Name0" presStyleCnt="0">
        <dgm:presLayoutVars>
          <dgm:dir/>
          <dgm:animLvl val="lvl"/>
          <dgm:resizeHandles val="exact"/>
        </dgm:presLayoutVars>
      </dgm:prSet>
      <dgm:spPr/>
    </dgm:pt>
    <dgm:pt modelId="{1DC7B9AC-24E3-4184-94EC-D34CA4FE445B}" type="pres">
      <dgm:prSet presAssocID="{5C822389-6791-4F84-BE25-62254149A15B}" presName="linNode" presStyleCnt="0"/>
      <dgm:spPr/>
    </dgm:pt>
    <dgm:pt modelId="{30388332-BEF2-4C49-AD4F-F0CED87397BD}" type="pres">
      <dgm:prSet presAssocID="{5C822389-6791-4F84-BE25-62254149A15B}" presName="parentText" presStyleLbl="node1" presStyleIdx="0" presStyleCnt="3" custScaleX="277778">
        <dgm:presLayoutVars>
          <dgm:chMax val="1"/>
          <dgm:bulletEnabled val="1"/>
        </dgm:presLayoutVars>
      </dgm:prSet>
      <dgm:spPr/>
    </dgm:pt>
    <dgm:pt modelId="{B8B4D42E-48B2-4B73-A74E-4D41DEBD54C9}" type="pres">
      <dgm:prSet presAssocID="{A648AF10-D005-48B5-A395-D3805A5F8DCE}" presName="sp" presStyleCnt="0"/>
      <dgm:spPr/>
    </dgm:pt>
    <dgm:pt modelId="{0C319273-91AF-4145-B55F-A6FDE0B4AA13}" type="pres">
      <dgm:prSet presAssocID="{DB657D11-7155-4108-8D0C-89BEB9A0E1F0}" presName="linNode" presStyleCnt="0"/>
      <dgm:spPr/>
    </dgm:pt>
    <dgm:pt modelId="{9363BCB9-DB5A-42BC-A535-0676006479F3}" type="pres">
      <dgm:prSet presAssocID="{DB657D11-7155-4108-8D0C-89BEB9A0E1F0}" presName="parentText" presStyleLbl="node1" presStyleIdx="1" presStyleCnt="3">
        <dgm:presLayoutVars>
          <dgm:chMax val="1"/>
          <dgm:bulletEnabled val="1"/>
        </dgm:presLayoutVars>
      </dgm:prSet>
      <dgm:spPr/>
    </dgm:pt>
    <dgm:pt modelId="{816DA4DB-2C9C-4FBA-8453-55BDAA1FBFDB}" type="pres">
      <dgm:prSet presAssocID="{DB657D11-7155-4108-8D0C-89BEB9A0E1F0}" presName="descendantText" presStyleLbl="alignAccFollowNode1" presStyleIdx="0" presStyleCnt="2">
        <dgm:presLayoutVars>
          <dgm:bulletEnabled val="1"/>
        </dgm:presLayoutVars>
      </dgm:prSet>
      <dgm:spPr/>
    </dgm:pt>
    <dgm:pt modelId="{630AC75D-C84D-4E40-907B-1D43CEDD5026}" type="pres">
      <dgm:prSet presAssocID="{DDA2EA1F-DC3F-4DDC-BFED-2B987336E27D}" presName="sp" presStyleCnt="0"/>
      <dgm:spPr/>
    </dgm:pt>
    <dgm:pt modelId="{DF2992F7-7543-4B0E-A00A-53742ED8D4A1}" type="pres">
      <dgm:prSet presAssocID="{BBCAC0D4-1BF4-4BC2-A41F-3CEE95B36A09}" presName="linNode" presStyleCnt="0"/>
      <dgm:spPr/>
    </dgm:pt>
    <dgm:pt modelId="{AC0F8AE5-DCB7-4EC6-882E-503C2674BEA3}" type="pres">
      <dgm:prSet presAssocID="{BBCAC0D4-1BF4-4BC2-A41F-3CEE95B36A09}" presName="parentText" presStyleLbl="node1" presStyleIdx="2" presStyleCnt="3">
        <dgm:presLayoutVars>
          <dgm:chMax val="1"/>
          <dgm:bulletEnabled val="1"/>
        </dgm:presLayoutVars>
      </dgm:prSet>
      <dgm:spPr/>
    </dgm:pt>
    <dgm:pt modelId="{B8A0A383-F326-48D0-BE60-4B0ADC7E1863}" type="pres">
      <dgm:prSet presAssocID="{BBCAC0D4-1BF4-4BC2-A41F-3CEE95B36A09}" presName="descendantText" presStyleLbl="alignAccFollowNode1" presStyleIdx="1" presStyleCnt="2">
        <dgm:presLayoutVars>
          <dgm:bulletEnabled val="1"/>
        </dgm:presLayoutVars>
      </dgm:prSet>
      <dgm:spPr/>
    </dgm:pt>
  </dgm:ptLst>
  <dgm:cxnLst>
    <dgm:cxn modelId="{9999A41B-F9C7-4F9D-BBC9-26B74758D1AD}" type="presOf" srcId="{BBCAC0D4-1BF4-4BC2-A41F-3CEE95B36A09}" destId="{AC0F8AE5-DCB7-4EC6-882E-503C2674BEA3}" srcOrd="0" destOrd="0" presId="urn:microsoft.com/office/officeart/2005/8/layout/vList5"/>
    <dgm:cxn modelId="{5B674321-7031-440D-9E17-0D8252AE63F6}" type="presOf" srcId="{DB657D11-7155-4108-8D0C-89BEB9A0E1F0}" destId="{9363BCB9-DB5A-42BC-A535-0676006479F3}" srcOrd="0" destOrd="0" presId="urn:microsoft.com/office/officeart/2005/8/layout/vList5"/>
    <dgm:cxn modelId="{01D61D3B-C328-4AB7-BB57-015C8ED22DC9}" type="presOf" srcId="{AC3E4CE9-E922-4188-AD3F-D17C9EDAAD12}" destId="{E59AF157-99D7-427E-AD9D-C21A5BA9A5AF}" srcOrd="0" destOrd="0" presId="urn:microsoft.com/office/officeart/2005/8/layout/vList5"/>
    <dgm:cxn modelId="{5E32DF42-2A69-44D3-8FA2-9E9E6E735C61}" type="presOf" srcId="{29420CA4-C3BD-4E02-BC6B-F2D41D1DDD1F}" destId="{B8A0A383-F326-48D0-BE60-4B0ADC7E1863}" srcOrd="0" destOrd="0" presId="urn:microsoft.com/office/officeart/2005/8/layout/vList5"/>
    <dgm:cxn modelId="{894F2A51-FA56-4C0D-963C-B0F015F12C89}" srcId="{DB657D11-7155-4108-8D0C-89BEB9A0E1F0}" destId="{3A0F28AC-D2A8-4EFC-827F-51D7BA3D3C66}" srcOrd="0" destOrd="0" parTransId="{0AC7EE8F-E730-487D-B583-1927EEB5D900}" sibTransId="{72FBB68C-2765-4491-B7BD-602749402ECE}"/>
    <dgm:cxn modelId="{C6904561-153B-4CA2-B945-F243303EB642}" srcId="{AC3E4CE9-E922-4188-AD3F-D17C9EDAAD12}" destId="{DB657D11-7155-4108-8D0C-89BEB9A0E1F0}" srcOrd="1" destOrd="0" parTransId="{A94D5B65-CAE3-4F5E-956D-B689FEAA2859}" sibTransId="{DDA2EA1F-DC3F-4DDC-BFED-2B987336E27D}"/>
    <dgm:cxn modelId="{C5EA1E66-CA94-4AB4-BBF9-E8F1BD7056D9}" srcId="{BBCAC0D4-1BF4-4BC2-A41F-3CEE95B36A09}" destId="{29420CA4-C3BD-4E02-BC6B-F2D41D1DDD1F}" srcOrd="0" destOrd="0" parTransId="{0204BCE1-4877-4E97-9B47-3C1801EDC3D9}" sibTransId="{52D47603-2E97-41BD-9011-A38C578B1DAA}"/>
    <dgm:cxn modelId="{C983887B-29D2-42A7-8422-91AEB3899937}" type="presOf" srcId="{3A0F28AC-D2A8-4EFC-827F-51D7BA3D3C66}" destId="{816DA4DB-2C9C-4FBA-8453-55BDAA1FBFDB}" srcOrd="0" destOrd="0" presId="urn:microsoft.com/office/officeart/2005/8/layout/vList5"/>
    <dgm:cxn modelId="{F35D8197-D37C-49C8-A265-5B34EE83A43D}" type="presOf" srcId="{5C822389-6791-4F84-BE25-62254149A15B}" destId="{30388332-BEF2-4C49-AD4F-F0CED87397BD}" srcOrd="0" destOrd="0" presId="urn:microsoft.com/office/officeart/2005/8/layout/vList5"/>
    <dgm:cxn modelId="{BA2D32D6-787B-4FDC-9FEC-642701183866}" srcId="{AC3E4CE9-E922-4188-AD3F-D17C9EDAAD12}" destId="{BBCAC0D4-1BF4-4BC2-A41F-3CEE95B36A09}" srcOrd="2" destOrd="0" parTransId="{9594C1E8-7C9F-4686-8EB7-4FDB85031C4B}" sibTransId="{EB48487A-95C3-4C94-BCD2-1EF572951FAD}"/>
    <dgm:cxn modelId="{D65711E8-9546-44E9-9942-FBF4736562D2}" srcId="{AC3E4CE9-E922-4188-AD3F-D17C9EDAAD12}" destId="{5C822389-6791-4F84-BE25-62254149A15B}" srcOrd="0" destOrd="0" parTransId="{A2956A40-2A82-4811-A4E7-5D569EB9A24D}" sibTransId="{A648AF10-D005-48B5-A395-D3805A5F8DCE}"/>
    <dgm:cxn modelId="{8A9A2FC5-FA11-425D-AB09-4455AB303E1C}" type="presParOf" srcId="{E59AF157-99D7-427E-AD9D-C21A5BA9A5AF}" destId="{1DC7B9AC-24E3-4184-94EC-D34CA4FE445B}" srcOrd="0" destOrd="0" presId="urn:microsoft.com/office/officeart/2005/8/layout/vList5"/>
    <dgm:cxn modelId="{416E476D-0596-4BEF-ADDA-403A543027E3}" type="presParOf" srcId="{1DC7B9AC-24E3-4184-94EC-D34CA4FE445B}" destId="{30388332-BEF2-4C49-AD4F-F0CED87397BD}" srcOrd="0" destOrd="0" presId="urn:microsoft.com/office/officeart/2005/8/layout/vList5"/>
    <dgm:cxn modelId="{BB2DA333-744D-48F7-8859-7B1F94CC1F4A}" type="presParOf" srcId="{E59AF157-99D7-427E-AD9D-C21A5BA9A5AF}" destId="{B8B4D42E-48B2-4B73-A74E-4D41DEBD54C9}" srcOrd="1" destOrd="0" presId="urn:microsoft.com/office/officeart/2005/8/layout/vList5"/>
    <dgm:cxn modelId="{B1A56282-71F5-4538-8AD0-1C7340BBC4BD}" type="presParOf" srcId="{E59AF157-99D7-427E-AD9D-C21A5BA9A5AF}" destId="{0C319273-91AF-4145-B55F-A6FDE0B4AA13}" srcOrd="2" destOrd="0" presId="urn:microsoft.com/office/officeart/2005/8/layout/vList5"/>
    <dgm:cxn modelId="{995660A2-75ED-457C-8276-D7B970C2DE13}" type="presParOf" srcId="{0C319273-91AF-4145-B55F-A6FDE0B4AA13}" destId="{9363BCB9-DB5A-42BC-A535-0676006479F3}" srcOrd="0" destOrd="0" presId="urn:microsoft.com/office/officeart/2005/8/layout/vList5"/>
    <dgm:cxn modelId="{F3FA22F1-7212-476F-8763-641CD8924F70}" type="presParOf" srcId="{0C319273-91AF-4145-B55F-A6FDE0B4AA13}" destId="{816DA4DB-2C9C-4FBA-8453-55BDAA1FBFDB}" srcOrd="1" destOrd="0" presId="urn:microsoft.com/office/officeart/2005/8/layout/vList5"/>
    <dgm:cxn modelId="{EC6D3548-90E1-4290-993D-FFF748211574}" type="presParOf" srcId="{E59AF157-99D7-427E-AD9D-C21A5BA9A5AF}" destId="{630AC75D-C84D-4E40-907B-1D43CEDD5026}" srcOrd="3" destOrd="0" presId="urn:microsoft.com/office/officeart/2005/8/layout/vList5"/>
    <dgm:cxn modelId="{B522CEDF-5BF8-4464-9DDF-B5E0F45A5530}" type="presParOf" srcId="{E59AF157-99D7-427E-AD9D-C21A5BA9A5AF}" destId="{DF2992F7-7543-4B0E-A00A-53742ED8D4A1}" srcOrd="4" destOrd="0" presId="urn:microsoft.com/office/officeart/2005/8/layout/vList5"/>
    <dgm:cxn modelId="{8FC2D175-7835-4A96-B3A5-7B4B025D1952}" type="presParOf" srcId="{DF2992F7-7543-4B0E-A00A-53742ED8D4A1}" destId="{AC0F8AE5-DCB7-4EC6-882E-503C2674BEA3}" srcOrd="0" destOrd="0" presId="urn:microsoft.com/office/officeart/2005/8/layout/vList5"/>
    <dgm:cxn modelId="{9A774BEC-2FB8-4722-9DE9-8B9203EB7ED9}" type="presParOf" srcId="{DF2992F7-7543-4B0E-A00A-53742ED8D4A1}" destId="{B8A0A383-F326-48D0-BE60-4B0ADC7E1863}"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64117A-6CDD-4364-8C72-2F83AFB382E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C2C3E16-EC1B-4BB9-A32F-C03629FF23B2}">
      <dgm:prSet/>
      <dgm:spPr/>
      <dgm:t>
        <a:bodyPr/>
        <a:lstStyle/>
        <a:p>
          <a:r>
            <a:rPr lang="en-US">
              <a:hlinkClick xmlns:r="http://schemas.openxmlformats.org/officeDocument/2006/relationships" r:id="rId1"/>
            </a:rPr>
            <a:t>Youth and Policy</a:t>
          </a:r>
          <a:endParaRPr lang="en-US"/>
        </a:p>
      </dgm:t>
    </dgm:pt>
    <dgm:pt modelId="{9303658B-F964-4096-90CA-54AC51EA1838}" type="parTrans" cxnId="{97FFB618-1622-4AF3-A1AE-9C6FCB5C8211}">
      <dgm:prSet/>
      <dgm:spPr/>
      <dgm:t>
        <a:bodyPr/>
        <a:lstStyle/>
        <a:p>
          <a:endParaRPr lang="en-US"/>
        </a:p>
      </dgm:t>
    </dgm:pt>
    <dgm:pt modelId="{92C64F45-F500-4FEC-86F4-8E279C967D73}" type="sibTrans" cxnId="{97FFB618-1622-4AF3-A1AE-9C6FCB5C8211}">
      <dgm:prSet/>
      <dgm:spPr/>
      <dgm:t>
        <a:bodyPr/>
        <a:lstStyle/>
        <a:p>
          <a:endParaRPr lang="en-US"/>
        </a:p>
      </dgm:t>
    </dgm:pt>
    <dgm:pt modelId="{195CA9A9-0F1E-4F72-B36F-12486046B2A3}">
      <dgm:prSet/>
      <dgm:spPr/>
      <dgm:t>
        <a:bodyPr/>
        <a:lstStyle/>
        <a:p>
          <a:r>
            <a:rPr lang="en-US">
              <a:hlinkClick xmlns:r="http://schemas.openxmlformats.org/officeDocument/2006/relationships" r:id="rId2"/>
            </a:rPr>
            <a:t>Open University – Children’s Research Centre</a:t>
          </a:r>
          <a:endParaRPr lang="en-US"/>
        </a:p>
      </dgm:t>
    </dgm:pt>
    <dgm:pt modelId="{617FEBC7-8BF7-4FA2-871D-C100D77E09D8}" type="parTrans" cxnId="{4F15A5A9-3AF8-46B9-8898-51DDAF67EC9E}">
      <dgm:prSet/>
      <dgm:spPr/>
      <dgm:t>
        <a:bodyPr/>
        <a:lstStyle/>
        <a:p>
          <a:endParaRPr lang="en-US"/>
        </a:p>
      </dgm:t>
    </dgm:pt>
    <dgm:pt modelId="{716AEB7E-7D86-4508-B81D-C22E36B100CD}" type="sibTrans" cxnId="{4F15A5A9-3AF8-46B9-8898-51DDAF67EC9E}">
      <dgm:prSet/>
      <dgm:spPr/>
      <dgm:t>
        <a:bodyPr/>
        <a:lstStyle/>
        <a:p>
          <a:endParaRPr lang="en-US"/>
        </a:p>
      </dgm:t>
    </dgm:pt>
    <dgm:pt modelId="{E4AD429D-0CE7-45A7-969C-94485FCF3038}">
      <dgm:prSet/>
      <dgm:spPr/>
      <dgm:t>
        <a:bodyPr/>
        <a:lstStyle/>
        <a:p>
          <a:r>
            <a:rPr lang="en-GB"/>
            <a:t>Review and discus in your groups the different types of research designs…</a:t>
          </a:r>
          <a:endParaRPr lang="en-US"/>
        </a:p>
      </dgm:t>
    </dgm:pt>
    <dgm:pt modelId="{BDA40996-2B75-4F72-AAF7-A0ACF79824FA}" type="parTrans" cxnId="{F76D4C1E-DBA1-4E5A-9207-4FB151E8AA65}">
      <dgm:prSet/>
      <dgm:spPr/>
      <dgm:t>
        <a:bodyPr/>
        <a:lstStyle/>
        <a:p>
          <a:endParaRPr lang="en-US"/>
        </a:p>
      </dgm:t>
    </dgm:pt>
    <dgm:pt modelId="{4F8A3108-EE27-4BE5-9D1E-EF153B2C0707}" type="sibTrans" cxnId="{F76D4C1E-DBA1-4E5A-9207-4FB151E8AA65}">
      <dgm:prSet/>
      <dgm:spPr/>
      <dgm:t>
        <a:bodyPr/>
        <a:lstStyle/>
        <a:p>
          <a:endParaRPr lang="en-US"/>
        </a:p>
      </dgm:t>
    </dgm:pt>
    <dgm:pt modelId="{0125CBAB-1CE4-6D44-BBBF-D75D002BD77D}" type="pres">
      <dgm:prSet presAssocID="{1A64117A-6CDD-4364-8C72-2F83AFB382EF}" presName="hierChild1" presStyleCnt="0">
        <dgm:presLayoutVars>
          <dgm:chPref val="1"/>
          <dgm:dir/>
          <dgm:animOne val="branch"/>
          <dgm:animLvl val="lvl"/>
          <dgm:resizeHandles/>
        </dgm:presLayoutVars>
      </dgm:prSet>
      <dgm:spPr/>
    </dgm:pt>
    <dgm:pt modelId="{6F0609CE-7BB8-7D4B-AAFB-245DC6C98CD3}" type="pres">
      <dgm:prSet presAssocID="{7C2C3E16-EC1B-4BB9-A32F-C03629FF23B2}" presName="hierRoot1" presStyleCnt="0"/>
      <dgm:spPr/>
    </dgm:pt>
    <dgm:pt modelId="{ABDDF68F-1AE7-CE4A-AF08-572DA4214607}" type="pres">
      <dgm:prSet presAssocID="{7C2C3E16-EC1B-4BB9-A32F-C03629FF23B2}" presName="composite" presStyleCnt="0"/>
      <dgm:spPr/>
    </dgm:pt>
    <dgm:pt modelId="{41E55BF4-7D92-5443-9EB0-0C7E7C1EE279}" type="pres">
      <dgm:prSet presAssocID="{7C2C3E16-EC1B-4BB9-A32F-C03629FF23B2}" presName="background" presStyleLbl="node0" presStyleIdx="0" presStyleCnt="3"/>
      <dgm:spPr/>
    </dgm:pt>
    <dgm:pt modelId="{DB218C5D-B727-5549-B811-2B3C2C750C45}" type="pres">
      <dgm:prSet presAssocID="{7C2C3E16-EC1B-4BB9-A32F-C03629FF23B2}" presName="text" presStyleLbl="fgAcc0" presStyleIdx="0" presStyleCnt="3">
        <dgm:presLayoutVars>
          <dgm:chPref val="3"/>
        </dgm:presLayoutVars>
      </dgm:prSet>
      <dgm:spPr/>
    </dgm:pt>
    <dgm:pt modelId="{F7BCEE4E-C56D-D14E-A339-8AF3A4139A0A}" type="pres">
      <dgm:prSet presAssocID="{7C2C3E16-EC1B-4BB9-A32F-C03629FF23B2}" presName="hierChild2" presStyleCnt="0"/>
      <dgm:spPr/>
    </dgm:pt>
    <dgm:pt modelId="{4067ABA3-7A28-E348-B095-F5FACE333519}" type="pres">
      <dgm:prSet presAssocID="{195CA9A9-0F1E-4F72-B36F-12486046B2A3}" presName="hierRoot1" presStyleCnt="0"/>
      <dgm:spPr/>
    </dgm:pt>
    <dgm:pt modelId="{A96CAF75-0080-A843-BC87-573862D953B5}" type="pres">
      <dgm:prSet presAssocID="{195CA9A9-0F1E-4F72-B36F-12486046B2A3}" presName="composite" presStyleCnt="0"/>
      <dgm:spPr/>
    </dgm:pt>
    <dgm:pt modelId="{C45D84EC-3251-A24B-955F-5F3C0F5A400F}" type="pres">
      <dgm:prSet presAssocID="{195CA9A9-0F1E-4F72-B36F-12486046B2A3}" presName="background" presStyleLbl="node0" presStyleIdx="1" presStyleCnt="3"/>
      <dgm:spPr/>
    </dgm:pt>
    <dgm:pt modelId="{6C36B4B5-EB7D-E144-B53B-959410D8CAF6}" type="pres">
      <dgm:prSet presAssocID="{195CA9A9-0F1E-4F72-B36F-12486046B2A3}" presName="text" presStyleLbl="fgAcc0" presStyleIdx="1" presStyleCnt="3">
        <dgm:presLayoutVars>
          <dgm:chPref val="3"/>
        </dgm:presLayoutVars>
      </dgm:prSet>
      <dgm:spPr/>
    </dgm:pt>
    <dgm:pt modelId="{A34B1424-97F8-264B-BAC7-9846414B0822}" type="pres">
      <dgm:prSet presAssocID="{195CA9A9-0F1E-4F72-B36F-12486046B2A3}" presName="hierChild2" presStyleCnt="0"/>
      <dgm:spPr/>
    </dgm:pt>
    <dgm:pt modelId="{4E547F2C-F512-0D48-ACF5-27C8F06F0B0E}" type="pres">
      <dgm:prSet presAssocID="{E4AD429D-0CE7-45A7-969C-94485FCF3038}" presName="hierRoot1" presStyleCnt="0"/>
      <dgm:spPr/>
    </dgm:pt>
    <dgm:pt modelId="{F14EB331-7D3A-3E48-95ED-B0FFD5F5EA47}" type="pres">
      <dgm:prSet presAssocID="{E4AD429D-0CE7-45A7-969C-94485FCF3038}" presName="composite" presStyleCnt="0"/>
      <dgm:spPr/>
    </dgm:pt>
    <dgm:pt modelId="{A5B95CCD-FBDE-A446-B8F5-6B96E10C6764}" type="pres">
      <dgm:prSet presAssocID="{E4AD429D-0CE7-45A7-969C-94485FCF3038}" presName="background" presStyleLbl="node0" presStyleIdx="2" presStyleCnt="3"/>
      <dgm:spPr/>
    </dgm:pt>
    <dgm:pt modelId="{3A6A2356-6EB7-2349-89BC-E35929CAB67D}" type="pres">
      <dgm:prSet presAssocID="{E4AD429D-0CE7-45A7-969C-94485FCF3038}" presName="text" presStyleLbl="fgAcc0" presStyleIdx="2" presStyleCnt="3">
        <dgm:presLayoutVars>
          <dgm:chPref val="3"/>
        </dgm:presLayoutVars>
      </dgm:prSet>
      <dgm:spPr/>
    </dgm:pt>
    <dgm:pt modelId="{EC1FFA88-FB78-934D-ACC7-B82DBC79E4A7}" type="pres">
      <dgm:prSet presAssocID="{E4AD429D-0CE7-45A7-969C-94485FCF3038}" presName="hierChild2" presStyleCnt="0"/>
      <dgm:spPr/>
    </dgm:pt>
  </dgm:ptLst>
  <dgm:cxnLst>
    <dgm:cxn modelId="{A54D1615-20FD-0848-9468-3FD482AE3D49}" type="presOf" srcId="{1A64117A-6CDD-4364-8C72-2F83AFB382EF}" destId="{0125CBAB-1CE4-6D44-BBBF-D75D002BD77D}" srcOrd="0" destOrd="0" presId="urn:microsoft.com/office/officeart/2005/8/layout/hierarchy1"/>
    <dgm:cxn modelId="{97FFB618-1622-4AF3-A1AE-9C6FCB5C8211}" srcId="{1A64117A-6CDD-4364-8C72-2F83AFB382EF}" destId="{7C2C3E16-EC1B-4BB9-A32F-C03629FF23B2}" srcOrd="0" destOrd="0" parTransId="{9303658B-F964-4096-90CA-54AC51EA1838}" sibTransId="{92C64F45-F500-4FEC-86F4-8E279C967D73}"/>
    <dgm:cxn modelId="{F76D4C1E-DBA1-4E5A-9207-4FB151E8AA65}" srcId="{1A64117A-6CDD-4364-8C72-2F83AFB382EF}" destId="{E4AD429D-0CE7-45A7-969C-94485FCF3038}" srcOrd="2" destOrd="0" parTransId="{BDA40996-2B75-4F72-AAF7-A0ACF79824FA}" sibTransId="{4F8A3108-EE27-4BE5-9D1E-EF153B2C0707}"/>
    <dgm:cxn modelId="{2A5ED635-A517-2B45-BF7D-2CE77C5A3CCD}" type="presOf" srcId="{195CA9A9-0F1E-4F72-B36F-12486046B2A3}" destId="{6C36B4B5-EB7D-E144-B53B-959410D8CAF6}" srcOrd="0" destOrd="0" presId="urn:microsoft.com/office/officeart/2005/8/layout/hierarchy1"/>
    <dgm:cxn modelId="{E3FAA17B-7E65-5149-ADF1-E5AF318CAB15}" type="presOf" srcId="{7C2C3E16-EC1B-4BB9-A32F-C03629FF23B2}" destId="{DB218C5D-B727-5549-B811-2B3C2C750C45}" srcOrd="0" destOrd="0" presId="urn:microsoft.com/office/officeart/2005/8/layout/hierarchy1"/>
    <dgm:cxn modelId="{412B3290-AC58-0D4D-8209-3DE0507745D3}" type="presOf" srcId="{E4AD429D-0CE7-45A7-969C-94485FCF3038}" destId="{3A6A2356-6EB7-2349-89BC-E35929CAB67D}" srcOrd="0" destOrd="0" presId="urn:microsoft.com/office/officeart/2005/8/layout/hierarchy1"/>
    <dgm:cxn modelId="{4F15A5A9-3AF8-46B9-8898-51DDAF67EC9E}" srcId="{1A64117A-6CDD-4364-8C72-2F83AFB382EF}" destId="{195CA9A9-0F1E-4F72-B36F-12486046B2A3}" srcOrd="1" destOrd="0" parTransId="{617FEBC7-8BF7-4FA2-871D-C100D77E09D8}" sibTransId="{716AEB7E-7D86-4508-B81D-C22E36B100CD}"/>
    <dgm:cxn modelId="{8CBB5C57-7BAB-C24C-B4DC-86E9AC36118F}" type="presParOf" srcId="{0125CBAB-1CE4-6D44-BBBF-D75D002BD77D}" destId="{6F0609CE-7BB8-7D4B-AAFB-245DC6C98CD3}" srcOrd="0" destOrd="0" presId="urn:microsoft.com/office/officeart/2005/8/layout/hierarchy1"/>
    <dgm:cxn modelId="{4BADBD96-6631-D24B-BC0F-5B0DB6AB4048}" type="presParOf" srcId="{6F0609CE-7BB8-7D4B-AAFB-245DC6C98CD3}" destId="{ABDDF68F-1AE7-CE4A-AF08-572DA4214607}" srcOrd="0" destOrd="0" presId="urn:microsoft.com/office/officeart/2005/8/layout/hierarchy1"/>
    <dgm:cxn modelId="{573D5124-096E-694B-83C8-91606C423EFE}" type="presParOf" srcId="{ABDDF68F-1AE7-CE4A-AF08-572DA4214607}" destId="{41E55BF4-7D92-5443-9EB0-0C7E7C1EE279}" srcOrd="0" destOrd="0" presId="urn:microsoft.com/office/officeart/2005/8/layout/hierarchy1"/>
    <dgm:cxn modelId="{BD6BC7B4-1099-BD4B-9F42-02D4559D1E8F}" type="presParOf" srcId="{ABDDF68F-1AE7-CE4A-AF08-572DA4214607}" destId="{DB218C5D-B727-5549-B811-2B3C2C750C45}" srcOrd="1" destOrd="0" presId="urn:microsoft.com/office/officeart/2005/8/layout/hierarchy1"/>
    <dgm:cxn modelId="{FEDC2012-8B2D-0640-A14A-674197DF6B2F}" type="presParOf" srcId="{6F0609CE-7BB8-7D4B-AAFB-245DC6C98CD3}" destId="{F7BCEE4E-C56D-D14E-A339-8AF3A4139A0A}" srcOrd="1" destOrd="0" presId="urn:microsoft.com/office/officeart/2005/8/layout/hierarchy1"/>
    <dgm:cxn modelId="{6B651529-5C40-1742-9BB3-8B39CB8F9432}" type="presParOf" srcId="{0125CBAB-1CE4-6D44-BBBF-D75D002BD77D}" destId="{4067ABA3-7A28-E348-B095-F5FACE333519}" srcOrd="1" destOrd="0" presId="urn:microsoft.com/office/officeart/2005/8/layout/hierarchy1"/>
    <dgm:cxn modelId="{895D5503-80A4-D945-BDD3-A6993593F552}" type="presParOf" srcId="{4067ABA3-7A28-E348-B095-F5FACE333519}" destId="{A96CAF75-0080-A843-BC87-573862D953B5}" srcOrd="0" destOrd="0" presId="urn:microsoft.com/office/officeart/2005/8/layout/hierarchy1"/>
    <dgm:cxn modelId="{505CBB30-ACA5-FE4E-BDC2-7E9FDA3CE0C2}" type="presParOf" srcId="{A96CAF75-0080-A843-BC87-573862D953B5}" destId="{C45D84EC-3251-A24B-955F-5F3C0F5A400F}" srcOrd="0" destOrd="0" presId="urn:microsoft.com/office/officeart/2005/8/layout/hierarchy1"/>
    <dgm:cxn modelId="{53E13A19-2604-8842-861E-DCE5494307E3}" type="presParOf" srcId="{A96CAF75-0080-A843-BC87-573862D953B5}" destId="{6C36B4B5-EB7D-E144-B53B-959410D8CAF6}" srcOrd="1" destOrd="0" presId="urn:microsoft.com/office/officeart/2005/8/layout/hierarchy1"/>
    <dgm:cxn modelId="{039BA524-AE7E-F04E-B204-EBB4FA51FB40}" type="presParOf" srcId="{4067ABA3-7A28-E348-B095-F5FACE333519}" destId="{A34B1424-97F8-264B-BAC7-9846414B0822}" srcOrd="1" destOrd="0" presId="urn:microsoft.com/office/officeart/2005/8/layout/hierarchy1"/>
    <dgm:cxn modelId="{596876D1-FDA1-A14D-A3FB-0A55B94E53C1}" type="presParOf" srcId="{0125CBAB-1CE4-6D44-BBBF-D75D002BD77D}" destId="{4E547F2C-F512-0D48-ACF5-27C8F06F0B0E}" srcOrd="2" destOrd="0" presId="urn:microsoft.com/office/officeart/2005/8/layout/hierarchy1"/>
    <dgm:cxn modelId="{A1DD959A-A7CC-2D4B-A4F7-CB2CD8A1381B}" type="presParOf" srcId="{4E547F2C-F512-0D48-ACF5-27C8F06F0B0E}" destId="{F14EB331-7D3A-3E48-95ED-B0FFD5F5EA47}" srcOrd="0" destOrd="0" presId="urn:microsoft.com/office/officeart/2005/8/layout/hierarchy1"/>
    <dgm:cxn modelId="{6F16F6CD-13EF-E24D-9172-50C58C34CCC1}" type="presParOf" srcId="{F14EB331-7D3A-3E48-95ED-B0FFD5F5EA47}" destId="{A5B95CCD-FBDE-A446-B8F5-6B96E10C6764}" srcOrd="0" destOrd="0" presId="urn:microsoft.com/office/officeart/2005/8/layout/hierarchy1"/>
    <dgm:cxn modelId="{B94ECA70-208E-6C48-8744-80FA51258F84}" type="presParOf" srcId="{F14EB331-7D3A-3E48-95ED-B0FFD5F5EA47}" destId="{3A6A2356-6EB7-2349-89BC-E35929CAB67D}" srcOrd="1" destOrd="0" presId="urn:microsoft.com/office/officeart/2005/8/layout/hierarchy1"/>
    <dgm:cxn modelId="{57397436-7480-EA44-B103-C1A61D19B270}" type="presParOf" srcId="{4E547F2C-F512-0D48-ACF5-27C8F06F0B0E}" destId="{EC1FFA88-FB78-934D-ACC7-B82DBC79E4A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BAFF2D7-595C-4B58-904F-4EB19844067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59A272B-E0A3-429C-AC60-AD478538D2D0}">
      <dgm:prSet/>
      <dgm:spPr/>
      <dgm:t>
        <a:bodyPr/>
        <a:lstStyle/>
        <a:p>
          <a:pPr rtl="0"/>
          <a:r>
            <a:rPr lang="en-GB" dirty="0"/>
            <a:t>1. Consider  what your research focus might be </a:t>
          </a:r>
        </a:p>
      </dgm:t>
    </dgm:pt>
    <dgm:pt modelId="{25960EEE-9D46-44FE-98B5-2BAA610D8633}" type="parTrans" cxnId="{CA858A7B-5E0D-4F23-8364-E2F8FC4C4F4B}">
      <dgm:prSet/>
      <dgm:spPr/>
      <dgm:t>
        <a:bodyPr/>
        <a:lstStyle/>
        <a:p>
          <a:endParaRPr lang="en-US"/>
        </a:p>
      </dgm:t>
    </dgm:pt>
    <dgm:pt modelId="{C3A5221E-83D4-4529-AC13-F45850255C72}" type="sibTrans" cxnId="{CA858A7B-5E0D-4F23-8364-E2F8FC4C4F4B}">
      <dgm:prSet/>
      <dgm:spPr/>
      <dgm:t>
        <a:bodyPr/>
        <a:lstStyle/>
        <a:p>
          <a:endParaRPr lang="en-US"/>
        </a:p>
      </dgm:t>
    </dgm:pt>
    <dgm:pt modelId="{65A51C60-5CB2-460B-8D5B-8B67B21A14DD}">
      <dgm:prSet/>
      <dgm:spPr/>
      <dgm:t>
        <a:bodyPr/>
        <a:lstStyle/>
        <a:p>
          <a:pPr rtl="0"/>
          <a:r>
            <a:rPr lang="en-GB" dirty="0"/>
            <a:t>2. Review the handout on </a:t>
          </a:r>
          <a:r>
            <a:rPr lang="en-GB"/>
            <a:t>research designs which </a:t>
          </a:r>
          <a:r>
            <a:rPr lang="en-GB" dirty="0"/>
            <a:t>identifies various research paradigms and research approaches. </a:t>
          </a:r>
        </a:p>
      </dgm:t>
    </dgm:pt>
    <dgm:pt modelId="{B1C79BB6-FA77-4501-9058-99B61B720017}" type="parTrans" cxnId="{AFF72497-7C6E-47D4-8F46-D62E4987D05D}">
      <dgm:prSet/>
      <dgm:spPr/>
      <dgm:t>
        <a:bodyPr/>
        <a:lstStyle/>
        <a:p>
          <a:endParaRPr lang="en-US"/>
        </a:p>
      </dgm:t>
    </dgm:pt>
    <dgm:pt modelId="{0A0F952C-E4D0-4586-9CF4-1981852F40B3}" type="sibTrans" cxnId="{AFF72497-7C6E-47D4-8F46-D62E4987D05D}">
      <dgm:prSet/>
      <dgm:spPr/>
      <dgm:t>
        <a:bodyPr/>
        <a:lstStyle/>
        <a:p>
          <a:endParaRPr lang="en-US"/>
        </a:p>
      </dgm:t>
    </dgm:pt>
    <dgm:pt modelId="{D209C9E0-4225-44A2-B613-ABA91BD6CFE6}">
      <dgm:prSet/>
      <dgm:spPr/>
      <dgm:t>
        <a:bodyPr/>
        <a:lstStyle/>
        <a:p>
          <a:pPr rtl="0"/>
          <a:r>
            <a:rPr lang="en-GB"/>
            <a:t>3. In your groups discuss your preferences and which paradigm  you would like to possibly adopt. </a:t>
          </a:r>
        </a:p>
      </dgm:t>
    </dgm:pt>
    <dgm:pt modelId="{1A83BAA4-FAFA-4688-B01A-5FBA09B2DC8F}" type="parTrans" cxnId="{FD1DE8AF-757A-4875-8404-18D02A94DCB3}">
      <dgm:prSet/>
      <dgm:spPr/>
      <dgm:t>
        <a:bodyPr/>
        <a:lstStyle/>
        <a:p>
          <a:endParaRPr lang="en-US"/>
        </a:p>
      </dgm:t>
    </dgm:pt>
    <dgm:pt modelId="{07FCC8A3-27A2-4FCE-8854-BFCEB7BFD6DA}" type="sibTrans" cxnId="{FD1DE8AF-757A-4875-8404-18D02A94DCB3}">
      <dgm:prSet/>
      <dgm:spPr/>
      <dgm:t>
        <a:bodyPr/>
        <a:lstStyle/>
        <a:p>
          <a:endParaRPr lang="en-US"/>
        </a:p>
      </dgm:t>
    </dgm:pt>
    <dgm:pt modelId="{293133E3-3192-4C9C-B466-3E48886D3973}" type="pres">
      <dgm:prSet presAssocID="{CBAFF2D7-595C-4B58-904F-4EB198440678}" presName="linear" presStyleCnt="0">
        <dgm:presLayoutVars>
          <dgm:animLvl val="lvl"/>
          <dgm:resizeHandles val="exact"/>
        </dgm:presLayoutVars>
      </dgm:prSet>
      <dgm:spPr/>
    </dgm:pt>
    <dgm:pt modelId="{52A0E7E5-C4CD-4575-AA41-CCCFB7C640FC}" type="pres">
      <dgm:prSet presAssocID="{F59A272B-E0A3-429C-AC60-AD478538D2D0}" presName="parentText" presStyleLbl="node1" presStyleIdx="0" presStyleCnt="3">
        <dgm:presLayoutVars>
          <dgm:chMax val="0"/>
          <dgm:bulletEnabled val="1"/>
        </dgm:presLayoutVars>
      </dgm:prSet>
      <dgm:spPr/>
    </dgm:pt>
    <dgm:pt modelId="{92F70E12-23AD-42E4-82AD-CADE200146CC}" type="pres">
      <dgm:prSet presAssocID="{C3A5221E-83D4-4529-AC13-F45850255C72}" presName="spacer" presStyleCnt="0"/>
      <dgm:spPr/>
    </dgm:pt>
    <dgm:pt modelId="{D39076D0-EF80-4886-87A0-3F493139BBB3}" type="pres">
      <dgm:prSet presAssocID="{65A51C60-5CB2-460B-8D5B-8B67B21A14DD}" presName="parentText" presStyleLbl="node1" presStyleIdx="1" presStyleCnt="3">
        <dgm:presLayoutVars>
          <dgm:chMax val="0"/>
          <dgm:bulletEnabled val="1"/>
        </dgm:presLayoutVars>
      </dgm:prSet>
      <dgm:spPr/>
    </dgm:pt>
    <dgm:pt modelId="{8898B0A4-61EF-493C-B1D4-8E89F7C638BE}" type="pres">
      <dgm:prSet presAssocID="{0A0F952C-E4D0-4586-9CF4-1981852F40B3}" presName="spacer" presStyleCnt="0"/>
      <dgm:spPr/>
    </dgm:pt>
    <dgm:pt modelId="{EC239870-1BC6-4097-897C-D50409B2AFBF}" type="pres">
      <dgm:prSet presAssocID="{D209C9E0-4225-44A2-B613-ABA91BD6CFE6}" presName="parentText" presStyleLbl="node1" presStyleIdx="2" presStyleCnt="3">
        <dgm:presLayoutVars>
          <dgm:chMax val="0"/>
          <dgm:bulletEnabled val="1"/>
        </dgm:presLayoutVars>
      </dgm:prSet>
      <dgm:spPr/>
    </dgm:pt>
  </dgm:ptLst>
  <dgm:cxnLst>
    <dgm:cxn modelId="{925F225D-B88A-4D65-9BCE-21FFFD857885}" type="presOf" srcId="{F59A272B-E0A3-429C-AC60-AD478538D2D0}" destId="{52A0E7E5-C4CD-4575-AA41-CCCFB7C640FC}" srcOrd="0" destOrd="0" presId="urn:microsoft.com/office/officeart/2005/8/layout/vList2"/>
    <dgm:cxn modelId="{8D014A6A-0CA0-4338-9EAC-80C5C70FA374}" type="presOf" srcId="{65A51C60-5CB2-460B-8D5B-8B67B21A14DD}" destId="{D39076D0-EF80-4886-87A0-3F493139BBB3}" srcOrd="0" destOrd="0" presId="urn:microsoft.com/office/officeart/2005/8/layout/vList2"/>
    <dgm:cxn modelId="{CA858A7B-5E0D-4F23-8364-E2F8FC4C4F4B}" srcId="{CBAFF2D7-595C-4B58-904F-4EB198440678}" destId="{F59A272B-E0A3-429C-AC60-AD478538D2D0}" srcOrd="0" destOrd="0" parTransId="{25960EEE-9D46-44FE-98B5-2BAA610D8633}" sibTransId="{C3A5221E-83D4-4529-AC13-F45850255C72}"/>
    <dgm:cxn modelId="{F3D2A389-6710-4A0B-B17F-945D1CBA84CF}" type="presOf" srcId="{D209C9E0-4225-44A2-B613-ABA91BD6CFE6}" destId="{EC239870-1BC6-4097-897C-D50409B2AFBF}" srcOrd="0" destOrd="0" presId="urn:microsoft.com/office/officeart/2005/8/layout/vList2"/>
    <dgm:cxn modelId="{AFF72497-7C6E-47D4-8F46-D62E4987D05D}" srcId="{CBAFF2D7-595C-4B58-904F-4EB198440678}" destId="{65A51C60-5CB2-460B-8D5B-8B67B21A14DD}" srcOrd="1" destOrd="0" parTransId="{B1C79BB6-FA77-4501-9058-99B61B720017}" sibTransId="{0A0F952C-E4D0-4586-9CF4-1981852F40B3}"/>
    <dgm:cxn modelId="{FD1DE8AF-757A-4875-8404-18D02A94DCB3}" srcId="{CBAFF2D7-595C-4B58-904F-4EB198440678}" destId="{D209C9E0-4225-44A2-B613-ABA91BD6CFE6}" srcOrd="2" destOrd="0" parTransId="{1A83BAA4-FAFA-4688-B01A-5FBA09B2DC8F}" sibTransId="{07FCC8A3-27A2-4FCE-8854-BFCEB7BFD6DA}"/>
    <dgm:cxn modelId="{06A554BA-EB5F-4A9E-ACE7-38FA51A604D6}" type="presOf" srcId="{CBAFF2D7-595C-4B58-904F-4EB198440678}" destId="{293133E3-3192-4C9C-B466-3E48886D3973}" srcOrd="0" destOrd="0" presId="urn:microsoft.com/office/officeart/2005/8/layout/vList2"/>
    <dgm:cxn modelId="{89E3E3A7-E66E-44BB-B3C4-8E7C23F8AB7D}" type="presParOf" srcId="{293133E3-3192-4C9C-B466-3E48886D3973}" destId="{52A0E7E5-C4CD-4575-AA41-CCCFB7C640FC}" srcOrd="0" destOrd="0" presId="urn:microsoft.com/office/officeart/2005/8/layout/vList2"/>
    <dgm:cxn modelId="{9C04BB3C-E446-4D67-88EA-05D031C8A0FF}" type="presParOf" srcId="{293133E3-3192-4C9C-B466-3E48886D3973}" destId="{92F70E12-23AD-42E4-82AD-CADE200146CC}" srcOrd="1" destOrd="0" presId="urn:microsoft.com/office/officeart/2005/8/layout/vList2"/>
    <dgm:cxn modelId="{2E5BFBEC-772F-47B3-8EAC-DEA467A7F4F2}" type="presParOf" srcId="{293133E3-3192-4C9C-B466-3E48886D3973}" destId="{D39076D0-EF80-4886-87A0-3F493139BBB3}" srcOrd="2" destOrd="0" presId="urn:microsoft.com/office/officeart/2005/8/layout/vList2"/>
    <dgm:cxn modelId="{D0A1DDE8-D297-4C9C-A604-066719E86FD5}" type="presParOf" srcId="{293133E3-3192-4C9C-B466-3E48886D3973}" destId="{8898B0A4-61EF-493C-B1D4-8E89F7C638BE}" srcOrd="3" destOrd="0" presId="urn:microsoft.com/office/officeart/2005/8/layout/vList2"/>
    <dgm:cxn modelId="{7C75E217-527B-4A32-85B3-C59F22D82045}" type="presParOf" srcId="{293133E3-3192-4C9C-B466-3E48886D3973}" destId="{EC239870-1BC6-4097-897C-D50409B2AF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491DD1-783B-4642-B797-E1D996277DA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D0C32EC-942E-491D-B0F5-03CF5B39448D}">
      <dgm:prSet/>
      <dgm:spPr/>
      <dgm:t>
        <a:bodyPr/>
        <a:lstStyle/>
        <a:p>
          <a:pPr rtl="0"/>
          <a:r>
            <a:rPr lang="en-GB"/>
            <a:t>Trustworthiness: </a:t>
          </a:r>
        </a:p>
      </dgm:t>
    </dgm:pt>
    <dgm:pt modelId="{2722044E-353A-4DCD-9D92-1D8EA5F66D91}" type="parTrans" cxnId="{C404029C-0FB5-48D9-B67F-5A848106B539}">
      <dgm:prSet/>
      <dgm:spPr/>
      <dgm:t>
        <a:bodyPr/>
        <a:lstStyle/>
        <a:p>
          <a:endParaRPr lang="en-US"/>
        </a:p>
      </dgm:t>
    </dgm:pt>
    <dgm:pt modelId="{40777E94-62E8-44F3-9501-45A87EE0B589}" type="sibTrans" cxnId="{C404029C-0FB5-48D9-B67F-5A848106B539}">
      <dgm:prSet/>
      <dgm:spPr/>
      <dgm:t>
        <a:bodyPr/>
        <a:lstStyle/>
        <a:p>
          <a:endParaRPr lang="en-US"/>
        </a:p>
      </dgm:t>
    </dgm:pt>
    <dgm:pt modelId="{AF33407F-E533-4C8D-AB50-14BAD58C45B7}">
      <dgm:prSet/>
      <dgm:spPr/>
      <dgm:t>
        <a:bodyPr/>
        <a:lstStyle/>
        <a:p>
          <a:pPr rtl="0"/>
          <a:r>
            <a:rPr lang="en-GB"/>
            <a:t>Audit Trails</a:t>
          </a:r>
        </a:p>
      </dgm:t>
    </dgm:pt>
    <dgm:pt modelId="{EDC79600-8424-4135-AEFD-C3BA0291D923}" type="parTrans" cxnId="{73B47D8F-93D3-40F5-96D9-BE436DA2C904}">
      <dgm:prSet/>
      <dgm:spPr/>
      <dgm:t>
        <a:bodyPr/>
        <a:lstStyle/>
        <a:p>
          <a:endParaRPr lang="en-US"/>
        </a:p>
      </dgm:t>
    </dgm:pt>
    <dgm:pt modelId="{5A7D597F-97E1-4D74-A914-820F1E5A4FD8}" type="sibTrans" cxnId="{73B47D8F-93D3-40F5-96D9-BE436DA2C904}">
      <dgm:prSet/>
      <dgm:spPr/>
      <dgm:t>
        <a:bodyPr/>
        <a:lstStyle/>
        <a:p>
          <a:endParaRPr lang="en-US"/>
        </a:p>
      </dgm:t>
    </dgm:pt>
    <dgm:pt modelId="{0A9DA205-9EB5-4028-B14A-6249323DBE17}">
      <dgm:prSet/>
      <dgm:spPr/>
      <dgm:t>
        <a:bodyPr/>
        <a:lstStyle/>
        <a:p>
          <a:pPr rtl="0"/>
          <a:r>
            <a:rPr lang="en-GB"/>
            <a:t>Authenticity,</a:t>
          </a:r>
        </a:p>
      </dgm:t>
    </dgm:pt>
    <dgm:pt modelId="{8CD38FAF-4210-4AD0-8122-51E9FFADB55F}" type="parTrans" cxnId="{A898654D-AE86-4262-8BC8-CA0610045DC4}">
      <dgm:prSet/>
      <dgm:spPr/>
      <dgm:t>
        <a:bodyPr/>
        <a:lstStyle/>
        <a:p>
          <a:endParaRPr lang="en-US"/>
        </a:p>
      </dgm:t>
    </dgm:pt>
    <dgm:pt modelId="{5729D383-1906-4761-8D84-6B432592CFD8}" type="sibTrans" cxnId="{A898654D-AE86-4262-8BC8-CA0610045DC4}">
      <dgm:prSet/>
      <dgm:spPr/>
      <dgm:t>
        <a:bodyPr/>
        <a:lstStyle/>
        <a:p>
          <a:endParaRPr lang="en-US"/>
        </a:p>
      </dgm:t>
    </dgm:pt>
    <dgm:pt modelId="{5143E59C-1EF0-4A63-86A0-596B705CC5A6}">
      <dgm:prSet/>
      <dgm:spPr/>
      <dgm:t>
        <a:bodyPr/>
        <a:lstStyle/>
        <a:p>
          <a:pPr rtl="0"/>
          <a:r>
            <a:rPr lang="en-GB"/>
            <a:t>Personal integrity,</a:t>
          </a:r>
        </a:p>
      </dgm:t>
    </dgm:pt>
    <dgm:pt modelId="{1E83AF33-4937-4389-81DE-7E3E163E8426}" type="parTrans" cxnId="{B992C833-D93B-401E-B527-1F595CE8BCCC}">
      <dgm:prSet/>
      <dgm:spPr/>
      <dgm:t>
        <a:bodyPr/>
        <a:lstStyle/>
        <a:p>
          <a:endParaRPr lang="en-US"/>
        </a:p>
      </dgm:t>
    </dgm:pt>
    <dgm:pt modelId="{5370299D-0FED-43DE-82B8-977EEFE6A200}" type="sibTrans" cxnId="{B992C833-D93B-401E-B527-1F595CE8BCCC}">
      <dgm:prSet/>
      <dgm:spPr/>
      <dgm:t>
        <a:bodyPr/>
        <a:lstStyle/>
        <a:p>
          <a:endParaRPr lang="en-US"/>
        </a:p>
      </dgm:t>
    </dgm:pt>
    <dgm:pt modelId="{1157A4E4-C6D4-4837-990F-17C71A9B257F}">
      <dgm:prSet/>
      <dgm:spPr/>
      <dgm:t>
        <a:bodyPr/>
        <a:lstStyle/>
        <a:p>
          <a:pPr rtl="0"/>
          <a:r>
            <a:rPr lang="en-GB"/>
            <a:t>Member checking</a:t>
          </a:r>
        </a:p>
      </dgm:t>
    </dgm:pt>
    <dgm:pt modelId="{CD45B794-3992-4426-B3DD-692C5FF645F8}" type="parTrans" cxnId="{F6EA7356-1D9B-4707-BC40-0EED6DC200B1}">
      <dgm:prSet/>
      <dgm:spPr/>
      <dgm:t>
        <a:bodyPr/>
        <a:lstStyle/>
        <a:p>
          <a:endParaRPr lang="en-US"/>
        </a:p>
      </dgm:t>
    </dgm:pt>
    <dgm:pt modelId="{D88F30EB-DAD8-41CC-9217-502B016BB84D}" type="sibTrans" cxnId="{F6EA7356-1D9B-4707-BC40-0EED6DC200B1}">
      <dgm:prSet/>
      <dgm:spPr/>
      <dgm:t>
        <a:bodyPr/>
        <a:lstStyle/>
        <a:p>
          <a:endParaRPr lang="en-US"/>
        </a:p>
      </dgm:t>
    </dgm:pt>
    <dgm:pt modelId="{4BB17B3B-988D-417E-AB7E-1ACD4F7460AF}">
      <dgm:prSet/>
      <dgm:spPr/>
      <dgm:t>
        <a:bodyPr/>
        <a:lstStyle/>
        <a:p>
          <a:pPr rtl="0"/>
          <a:r>
            <a:rPr lang="en-GB"/>
            <a:t>Ethical positions…. </a:t>
          </a:r>
        </a:p>
      </dgm:t>
    </dgm:pt>
    <dgm:pt modelId="{3EB45EB7-BE59-4C22-B92E-7A0E155A0BC9}" type="parTrans" cxnId="{8B68CD82-3DEB-44EF-8BF3-D7D2D00B6A91}">
      <dgm:prSet/>
      <dgm:spPr/>
      <dgm:t>
        <a:bodyPr/>
        <a:lstStyle/>
        <a:p>
          <a:endParaRPr lang="en-US"/>
        </a:p>
      </dgm:t>
    </dgm:pt>
    <dgm:pt modelId="{74CE7D40-A646-4EED-80FB-B6231C8B14DC}" type="sibTrans" cxnId="{8B68CD82-3DEB-44EF-8BF3-D7D2D00B6A91}">
      <dgm:prSet/>
      <dgm:spPr/>
      <dgm:t>
        <a:bodyPr/>
        <a:lstStyle/>
        <a:p>
          <a:endParaRPr lang="en-US"/>
        </a:p>
      </dgm:t>
    </dgm:pt>
    <dgm:pt modelId="{BD74EA6B-1B90-4E44-A097-C0380B767650}" type="pres">
      <dgm:prSet presAssocID="{0A491DD1-783B-4642-B797-E1D996277DA1}" presName="Name0" presStyleCnt="0">
        <dgm:presLayoutVars>
          <dgm:dir/>
          <dgm:animLvl val="lvl"/>
          <dgm:resizeHandles val="exact"/>
        </dgm:presLayoutVars>
      </dgm:prSet>
      <dgm:spPr/>
    </dgm:pt>
    <dgm:pt modelId="{921EA694-E2FD-4F04-ABEE-6CFA699DE17A}" type="pres">
      <dgm:prSet presAssocID="{BD0C32EC-942E-491D-B0F5-03CF5B39448D}" presName="linNode" presStyleCnt="0"/>
      <dgm:spPr/>
    </dgm:pt>
    <dgm:pt modelId="{428E6604-3862-42ED-9A9C-962CE7299EE8}" type="pres">
      <dgm:prSet presAssocID="{BD0C32EC-942E-491D-B0F5-03CF5B39448D}" presName="parentText" presStyleLbl="node1" presStyleIdx="0" presStyleCnt="1">
        <dgm:presLayoutVars>
          <dgm:chMax val="1"/>
          <dgm:bulletEnabled val="1"/>
        </dgm:presLayoutVars>
      </dgm:prSet>
      <dgm:spPr/>
    </dgm:pt>
    <dgm:pt modelId="{44B36BEB-98B5-48CA-868B-F3ED0876C94D}" type="pres">
      <dgm:prSet presAssocID="{BD0C32EC-942E-491D-B0F5-03CF5B39448D}" presName="descendantText" presStyleLbl="alignAccFollowNode1" presStyleIdx="0" presStyleCnt="1">
        <dgm:presLayoutVars>
          <dgm:bulletEnabled val="1"/>
        </dgm:presLayoutVars>
      </dgm:prSet>
      <dgm:spPr/>
    </dgm:pt>
  </dgm:ptLst>
  <dgm:cxnLst>
    <dgm:cxn modelId="{CDE0B119-E70A-4326-9772-A91F3A1D11EC}" type="presOf" srcId="{AF33407F-E533-4C8D-AB50-14BAD58C45B7}" destId="{44B36BEB-98B5-48CA-868B-F3ED0876C94D}" srcOrd="0" destOrd="0" presId="urn:microsoft.com/office/officeart/2005/8/layout/vList5"/>
    <dgm:cxn modelId="{21091C26-BB22-4B54-A4DD-01A9C4AE7C9C}" type="presOf" srcId="{5143E59C-1EF0-4A63-86A0-596B705CC5A6}" destId="{44B36BEB-98B5-48CA-868B-F3ED0876C94D}" srcOrd="0" destOrd="2" presId="urn:microsoft.com/office/officeart/2005/8/layout/vList5"/>
    <dgm:cxn modelId="{B992C833-D93B-401E-B527-1F595CE8BCCC}" srcId="{BD0C32EC-942E-491D-B0F5-03CF5B39448D}" destId="{5143E59C-1EF0-4A63-86A0-596B705CC5A6}" srcOrd="2" destOrd="0" parTransId="{1E83AF33-4937-4389-81DE-7E3E163E8426}" sibTransId="{5370299D-0FED-43DE-82B8-977EEFE6A200}"/>
    <dgm:cxn modelId="{A898654D-AE86-4262-8BC8-CA0610045DC4}" srcId="{BD0C32EC-942E-491D-B0F5-03CF5B39448D}" destId="{0A9DA205-9EB5-4028-B14A-6249323DBE17}" srcOrd="1" destOrd="0" parTransId="{8CD38FAF-4210-4AD0-8122-51E9FFADB55F}" sibTransId="{5729D383-1906-4761-8D84-6B432592CFD8}"/>
    <dgm:cxn modelId="{578A7750-5BC9-46F7-B48F-D8885D5337E6}" type="presOf" srcId="{1157A4E4-C6D4-4837-990F-17C71A9B257F}" destId="{44B36BEB-98B5-48CA-868B-F3ED0876C94D}" srcOrd="0" destOrd="3" presId="urn:microsoft.com/office/officeart/2005/8/layout/vList5"/>
    <dgm:cxn modelId="{F6EA7356-1D9B-4707-BC40-0EED6DC200B1}" srcId="{BD0C32EC-942E-491D-B0F5-03CF5B39448D}" destId="{1157A4E4-C6D4-4837-990F-17C71A9B257F}" srcOrd="3" destOrd="0" parTransId="{CD45B794-3992-4426-B3DD-692C5FF645F8}" sibTransId="{D88F30EB-DAD8-41CC-9217-502B016BB84D}"/>
    <dgm:cxn modelId="{3B3A2169-451B-465E-AD11-368C413873A3}" type="presOf" srcId="{BD0C32EC-942E-491D-B0F5-03CF5B39448D}" destId="{428E6604-3862-42ED-9A9C-962CE7299EE8}" srcOrd="0" destOrd="0" presId="urn:microsoft.com/office/officeart/2005/8/layout/vList5"/>
    <dgm:cxn modelId="{7013C273-59D6-43B4-8408-BE534058D9B6}" type="presOf" srcId="{0A9DA205-9EB5-4028-B14A-6249323DBE17}" destId="{44B36BEB-98B5-48CA-868B-F3ED0876C94D}" srcOrd="0" destOrd="1" presId="urn:microsoft.com/office/officeart/2005/8/layout/vList5"/>
    <dgm:cxn modelId="{4EEBF17D-B5BD-4C8A-8507-6FF573BB95C5}" type="presOf" srcId="{0A491DD1-783B-4642-B797-E1D996277DA1}" destId="{BD74EA6B-1B90-4E44-A097-C0380B767650}" srcOrd="0" destOrd="0" presId="urn:microsoft.com/office/officeart/2005/8/layout/vList5"/>
    <dgm:cxn modelId="{8B68CD82-3DEB-44EF-8BF3-D7D2D00B6A91}" srcId="{BD0C32EC-942E-491D-B0F5-03CF5B39448D}" destId="{4BB17B3B-988D-417E-AB7E-1ACD4F7460AF}" srcOrd="4" destOrd="0" parTransId="{3EB45EB7-BE59-4C22-B92E-7A0E155A0BC9}" sibTransId="{74CE7D40-A646-4EED-80FB-B6231C8B14DC}"/>
    <dgm:cxn modelId="{73B47D8F-93D3-40F5-96D9-BE436DA2C904}" srcId="{BD0C32EC-942E-491D-B0F5-03CF5B39448D}" destId="{AF33407F-E533-4C8D-AB50-14BAD58C45B7}" srcOrd="0" destOrd="0" parTransId="{EDC79600-8424-4135-AEFD-C3BA0291D923}" sibTransId="{5A7D597F-97E1-4D74-A914-820F1E5A4FD8}"/>
    <dgm:cxn modelId="{C404029C-0FB5-48D9-B67F-5A848106B539}" srcId="{0A491DD1-783B-4642-B797-E1D996277DA1}" destId="{BD0C32EC-942E-491D-B0F5-03CF5B39448D}" srcOrd="0" destOrd="0" parTransId="{2722044E-353A-4DCD-9D92-1D8EA5F66D91}" sibTransId="{40777E94-62E8-44F3-9501-45A87EE0B589}"/>
    <dgm:cxn modelId="{B1E7B2E3-EEE7-423D-9C55-11E8EA197A11}" type="presOf" srcId="{4BB17B3B-988D-417E-AB7E-1ACD4F7460AF}" destId="{44B36BEB-98B5-48CA-868B-F3ED0876C94D}" srcOrd="0" destOrd="4" presId="urn:microsoft.com/office/officeart/2005/8/layout/vList5"/>
    <dgm:cxn modelId="{07604533-79BE-4182-B4E3-0E7FD02F25B9}" type="presParOf" srcId="{BD74EA6B-1B90-4E44-A097-C0380B767650}" destId="{921EA694-E2FD-4F04-ABEE-6CFA699DE17A}" srcOrd="0" destOrd="0" presId="urn:microsoft.com/office/officeart/2005/8/layout/vList5"/>
    <dgm:cxn modelId="{031C1BF1-A83A-4D58-907C-43D65330B42C}" type="presParOf" srcId="{921EA694-E2FD-4F04-ABEE-6CFA699DE17A}" destId="{428E6604-3862-42ED-9A9C-962CE7299EE8}" srcOrd="0" destOrd="0" presId="urn:microsoft.com/office/officeart/2005/8/layout/vList5"/>
    <dgm:cxn modelId="{17DEF8FC-FDC1-4803-A0EB-A0C93211922B}" type="presParOf" srcId="{921EA694-E2FD-4F04-ABEE-6CFA699DE17A}" destId="{44B36BEB-98B5-48CA-868B-F3ED0876C94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21DC4B-7A2B-4B0F-B5BA-37B88CD6BA3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F48EF9B-B30F-4894-BB1C-EBE5823F3B83}">
      <dgm:prSet/>
      <dgm:spPr/>
      <dgm:t>
        <a:bodyPr/>
        <a:lstStyle/>
        <a:p>
          <a:pPr rtl="0"/>
          <a:r>
            <a:rPr lang="en-GB"/>
            <a:t>Vicarious generalisations , Thick description </a:t>
          </a:r>
        </a:p>
      </dgm:t>
    </dgm:pt>
    <dgm:pt modelId="{9D8BBB9B-E72E-4E3E-941A-41A6368403F7}" type="parTrans" cxnId="{06A1FCAB-3051-4640-B6FC-562B371EC6F2}">
      <dgm:prSet/>
      <dgm:spPr/>
      <dgm:t>
        <a:bodyPr/>
        <a:lstStyle/>
        <a:p>
          <a:endParaRPr lang="en-US"/>
        </a:p>
      </dgm:t>
    </dgm:pt>
    <dgm:pt modelId="{935F11C9-18DC-4779-B9E2-0561DD701EE9}" type="sibTrans" cxnId="{06A1FCAB-3051-4640-B6FC-562B371EC6F2}">
      <dgm:prSet/>
      <dgm:spPr/>
      <dgm:t>
        <a:bodyPr/>
        <a:lstStyle/>
        <a:p>
          <a:endParaRPr lang="en-US"/>
        </a:p>
      </dgm:t>
    </dgm:pt>
    <dgm:pt modelId="{86279E28-DCCE-4B7E-A5D3-21235046BA20}">
      <dgm:prSet/>
      <dgm:spPr/>
      <dgm:t>
        <a:bodyPr/>
        <a:lstStyle/>
        <a:p>
          <a:pPr rtl="0"/>
          <a:r>
            <a:rPr lang="en-GB"/>
            <a:t>allows learning to take place </a:t>
          </a:r>
        </a:p>
      </dgm:t>
    </dgm:pt>
    <dgm:pt modelId="{9D2A118D-F22B-4221-AFA7-FD4C19662587}" type="parTrans" cxnId="{18C37BE3-CF00-4E12-A5E9-B24D306D6BCA}">
      <dgm:prSet/>
      <dgm:spPr/>
      <dgm:t>
        <a:bodyPr/>
        <a:lstStyle/>
        <a:p>
          <a:endParaRPr lang="en-US"/>
        </a:p>
      </dgm:t>
    </dgm:pt>
    <dgm:pt modelId="{EEF1CF81-4E0F-4EE5-982C-F42B57C1DAAD}" type="sibTrans" cxnId="{18C37BE3-CF00-4E12-A5E9-B24D306D6BCA}">
      <dgm:prSet/>
      <dgm:spPr/>
      <dgm:t>
        <a:bodyPr/>
        <a:lstStyle/>
        <a:p>
          <a:endParaRPr lang="en-US"/>
        </a:p>
      </dgm:t>
    </dgm:pt>
    <dgm:pt modelId="{A2E790F4-DC32-41CA-B822-8F9587646120}">
      <dgm:prSet/>
      <dgm:spPr/>
      <dgm:t>
        <a:bodyPr/>
        <a:lstStyle/>
        <a:p>
          <a:pPr rtl="0"/>
          <a:r>
            <a:rPr lang="en-GB"/>
            <a:t>between contexts </a:t>
          </a:r>
        </a:p>
      </dgm:t>
    </dgm:pt>
    <dgm:pt modelId="{4231D00A-48B0-47CF-B999-7804EA4348C9}" type="parTrans" cxnId="{A2212C93-BF5D-4942-AFA3-CDCEDC6730E2}">
      <dgm:prSet/>
      <dgm:spPr/>
      <dgm:t>
        <a:bodyPr/>
        <a:lstStyle/>
        <a:p>
          <a:endParaRPr lang="en-US"/>
        </a:p>
      </dgm:t>
    </dgm:pt>
    <dgm:pt modelId="{9C58B711-647D-475F-814E-0D1E8DE69ED5}" type="sibTrans" cxnId="{A2212C93-BF5D-4942-AFA3-CDCEDC6730E2}">
      <dgm:prSet/>
      <dgm:spPr/>
      <dgm:t>
        <a:bodyPr/>
        <a:lstStyle/>
        <a:p>
          <a:endParaRPr lang="en-US"/>
        </a:p>
      </dgm:t>
    </dgm:pt>
    <dgm:pt modelId="{231562FA-BA92-4BB9-8D6D-61B2671CAC9B}">
      <dgm:prSet/>
      <dgm:spPr/>
      <dgm:t>
        <a:bodyPr/>
        <a:lstStyle/>
        <a:p>
          <a:pPr rtl="0"/>
          <a:r>
            <a:rPr lang="en-GB"/>
            <a:t>e.g. sharing best/good practice) </a:t>
          </a:r>
        </a:p>
      </dgm:t>
    </dgm:pt>
    <dgm:pt modelId="{DC876CCF-A40B-46D4-B6EA-BDED2E40F778}" type="parTrans" cxnId="{7BB59426-D509-4B41-A061-7754A771D677}">
      <dgm:prSet/>
      <dgm:spPr/>
      <dgm:t>
        <a:bodyPr/>
        <a:lstStyle/>
        <a:p>
          <a:endParaRPr lang="en-US"/>
        </a:p>
      </dgm:t>
    </dgm:pt>
    <dgm:pt modelId="{CD8885D8-B84B-49F8-8BD8-8B166951BCB3}" type="sibTrans" cxnId="{7BB59426-D509-4B41-A061-7754A771D677}">
      <dgm:prSet/>
      <dgm:spPr/>
      <dgm:t>
        <a:bodyPr/>
        <a:lstStyle/>
        <a:p>
          <a:endParaRPr lang="en-US"/>
        </a:p>
      </dgm:t>
    </dgm:pt>
    <dgm:pt modelId="{46790346-FECE-4AE0-89C4-7125701EE804}" type="pres">
      <dgm:prSet presAssocID="{6121DC4B-7A2B-4B0F-B5BA-37B88CD6BA3F}" presName="Name0" presStyleCnt="0">
        <dgm:presLayoutVars>
          <dgm:dir/>
          <dgm:animLvl val="lvl"/>
          <dgm:resizeHandles val="exact"/>
        </dgm:presLayoutVars>
      </dgm:prSet>
      <dgm:spPr/>
    </dgm:pt>
    <dgm:pt modelId="{D493247E-1409-4752-9A02-13EBE4EB7E01}" type="pres">
      <dgm:prSet presAssocID="{7F48EF9B-B30F-4894-BB1C-EBE5823F3B83}" presName="linNode" presStyleCnt="0"/>
      <dgm:spPr/>
    </dgm:pt>
    <dgm:pt modelId="{0B88831D-EED6-4914-9F58-FB498B0368AF}" type="pres">
      <dgm:prSet presAssocID="{7F48EF9B-B30F-4894-BB1C-EBE5823F3B83}" presName="parentText" presStyleLbl="node1" presStyleIdx="0" presStyleCnt="1">
        <dgm:presLayoutVars>
          <dgm:chMax val="1"/>
          <dgm:bulletEnabled val="1"/>
        </dgm:presLayoutVars>
      </dgm:prSet>
      <dgm:spPr/>
    </dgm:pt>
    <dgm:pt modelId="{02DF253A-E699-428A-9B94-FC111AA43518}" type="pres">
      <dgm:prSet presAssocID="{7F48EF9B-B30F-4894-BB1C-EBE5823F3B83}" presName="descendantText" presStyleLbl="alignAccFollowNode1" presStyleIdx="0" presStyleCnt="1">
        <dgm:presLayoutVars>
          <dgm:bulletEnabled val="1"/>
        </dgm:presLayoutVars>
      </dgm:prSet>
      <dgm:spPr/>
    </dgm:pt>
  </dgm:ptLst>
  <dgm:cxnLst>
    <dgm:cxn modelId="{D17AE422-4419-4916-9E3B-7A546B1E9A53}" type="presOf" srcId="{86279E28-DCCE-4B7E-A5D3-21235046BA20}" destId="{02DF253A-E699-428A-9B94-FC111AA43518}" srcOrd="0" destOrd="0" presId="urn:microsoft.com/office/officeart/2005/8/layout/vList5"/>
    <dgm:cxn modelId="{7BB59426-D509-4B41-A061-7754A771D677}" srcId="{7F48EF9B-B30F-4894-BB1C-EBE5823F3B83}" destId="{231562FA-BA92-4BB9-8D6D-61B2671CAC9B}" srcOrd="2" destOrd="0" parTransId="{DC876CCF-A40B-46D4-B6EA-BDED2E40F778}" sibTransId="{CD8885D8-B84B-49F8-8BD8-8B166951BCB3}"/>
    <dgm:cxn modelId="{6C09584E-D336-4A32-9441-F259EC130AB9}" type="presOf" srcId="{A2E790F4-DC32-41CA-B822-8F9587646120}" destId="{02DF253A-E699-428A-9B94-FC111AA43518}" srcOrd="0" destOrd="1" presId="urn:microsoft.com/office/officeart/2005/8/layout/vList5"/>
    <dgm:cxn modelId="{A2212C93-BF5D-4942-AFA3-CDCEDC6730E2}" srcId="{7F48EF9B-B30F-4894-BB1C-EBE5823F3B83}" destId="{A2E790F4-DC32-41CA-B822-8F9587646120}" srcOrd="1" destOrd="0" parTransId="{4231D00A-48B0-47CF-B999-7804EA4348C9}" sibTransId="{9C58B711-647D-475F-814E-0D1E8DE69ED5}"/>
    <dgm:cxn modelId="{0D25029B-4F3D-4D6A-8325-D38030E6CC8F}" type="presOf" srcId="{6121DC4B-7A2B-4B0F-B5BA-37B88CD6BA3F}" destId="{46790346-FECE-4AE0-89C4-7125701EE804}" srcOrd="0" destOrd="0" presId="urn:microsoft.com/office/officeart/2005/8/layout/vList5"/>
    <dgm:cxn modelId="{1A991C9B-3E5E-4E8E-9B40-E442E15F68DF}" type="presOf" srcId="{7F48EF9B-B30F-4894-BB1C-EBE5823F3B83}" destId="{0B88831D-EED6-4914-9F58-FB498B0368AF}" srcOrd="0" destOrd="0" presId="urn:microsoft.com/office/officeart/2005/8/layout/vList5"/>
    <dgm:cxn modelId="{7E1789A3-2366-46AA-8569-A93AD05E6383}" type="presOf" srcId="{231562FA-BA92-4BB9-8D6D-61B2671CAC9B}" destId="{02DF253A-E699-428A-9B94-FC111AA43518}" srcOrd="0" destOrd="2" presId="urn:microsoft.com/office/officeart/2005/8/layout/vList5"/>
    <dgm:cxn modelId="{06A1FCAB-3051-4640-B6FC-562B371EC6F2}" srcId="{6121DC4B-7A2B-4B0F-B5BA-37B88CD6BA3F}" destId="{7F48EF9B-B30F-4894-BB1C-EBE5823F3B83}" srcOrd="0" destOrd="0" parTransId="{9D8BBB9B-E72E-4E3E-941A-41A6368403F7}" sibTransId="{935F11C9-18DC-4779-B9E2-0561DD701EE9}"/>
    <dgm:cxn modelId="{18C37BE3-CF00-4E12-A5E9-B24D306D6BCA}" srcId="{7F48EF9B-B30F-4894-BB1C-EBE5823F3B83}" destId="{86279E28-DCCE-4B7E-A5D3-21235046BA20}" srcOrd="0" destOrd="0" parTransId="{9D2A118D-F22B-4221-AFA7-FD4C19662587}" sibTransId="{EEF1CF81-4E0F-4EE5-982C-F42B57C1DAAD}"/>
    <dgm:cxn modelId="{DE1634FD-6880-4546-9D5C-B610FF7CAF1A}" type="presParOf" srcId="{46790346-FECE-4AE0-89C4-7125701EE804}" destId="{D493247E-1409-4752-9A02-13EBE4EB7E01}" srcOrd="0" destOrd="0" presId="urn:microsoft.com/office/officeart/2005/8/layout/vList5"/>
    <dgm:cxn modelId="{FB5289A5-A5C3-4F4D-B134-72AF18445546}" type="presParOf" srcId="{D493247E-1409-4752-9A02-13EBE4EB7E01}" destId="{0B88831D-EED6-4914-9F58-FB498B0368AF}" srcOrd="0" destOrd="0" presId="urn:microsoft.com/office/officeart/2005/8/layout/vList5"/>
    <dgm:cxn modelId="{34203425-04EA-4217-8003-733529BCC4BB}" type="presParOf" srcId="{D493247E-1409-4752-9A02-13EBE4EB7E01}" destId="{02DF253A-E699-428A-9B94-FC111AA4351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E110FCB-FFDA-4398-90B0-EA3CD3B675EA}"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EF69133A-E569-4BF6-B8BE-61381A61F8B4}">
      <dgm:prSet/>
      <dgm:spPr/>
      <dgm:t>
        <a:bodyPr/>
        <a:lstStyle/>
        <a:p>
          <a:pPr rtl="0"/>
          <a:r>
            <a:rPr lang="en-GB"/>
            <a:t>Reflection </a:t>
          </a:r>
        </a:p>
      </dgm:t>
    </dgm:pt>
    <dgm:pt modelId="{54B83DE3-B2CF-4AB1-AA82-C2F3EC71CDB2}" type="parTrans" cxnId="{78FA49E5-047A-4D49-9863-ACA87D6292A4}">
      <dgm:prSet/>
      <dgm:spPr/>
      <dgm:t>
        <a:bodyPr/>
        <a:lstStyle/>
        <a:p>
          <a:endParaRPr lang="en-US"/>
        </a:p>
      </dgm:t>
    </dgm:pt>
    <dgm:pt modelId="{BDEE8FE6-AA1D-4D99-8344-A2BD5BD0A89B}" type="sibTrans" cxnId="{78FA49E5-047A-4D49-9863-ACA87D6292A4}">
      <dgm:prSet/>
      <dgm:spPr/>
      <dgm:t>
        <a:bodyPr/>
        <a:lstStyle/>
        <a:p>
          <a:endParaRPr lang="en-US"/>
        </a:p>
      </dgm:t>
    </dgm:pt>
    <dgm:pt modelId="{78DDA0D4-AC2D-4A98-9E22-C872B5A02F2E}">
      <dgm:prSet/>
      <dgm:spPr/>
      <dgm:t>
        <a:bodyPr/>
        <a:lstStyle/>
        <a:p>
          <a:pPr rtl="0"/>
          <a:r>
            <a:rPr lang="en-GB"/>
            <a:t>Embracing bias and one’s own subjectivity</a:t>
          </a:r>
        </a:p>
      </dgm:t>
    </dgm:pt>
    <dgm:pt modelId="{085B318C-4EA6-43C6-9F6A-B7A8C4016304}" type="parTrans" cxnId="{ECA8718B-8460-4AB7-99A1-716348053CE2}">
      <dgm:prSet/>
      <dgm:spPr/>
      <dgm:t>
        <a:bodyPr/>
        <a:lstStyle/>
        <a:p>
          <a:endParaRPr lang="en-US"/>
        </a:p>
      </dgm:t>
    </dgm:pt>
    <dgm:pt modelId="{8103D8DB-39C7-4F8D-86E2-A402C8F3FE7D}" type="sibTrans" cxnId="{ECA8718B-8460-4AB7-99A1-716348053CE2}">
      <dgm:prSet/>
      <dgm:spPr/>
      <dgm:t>
        <a:bodyPr/>
        <a:lstStyle/>
        <a:p>
          <a:endParaRPr lang="en-US"/>
        </a:p>
      </dgm:t>
    </dgm:pt>
    <dgm:pt modelId="{2A56C4FC-3D58-4719-B2EC-A0D53A830CD6}" type="pres">
      <dgm:prSet presAssocID="{2E110FCB-FFDA-4398-90B0-EA3CD3B675EA}" presName="Name0" presStyleCnt="0">
        <dgm:presLayoutVars>
          <dgm:dir/>
          <dgm:animLvl val="lvl"/>
          <dgm:resizeHandles val="exact"/>
        </dgm:presLayoutVars>
      </dgm:prSet>
      <dgm:spPr/>
    </dgm:pt>
    <dgm:pt modelId="{E0DA2AB1-CE18-429C-9F52-3186DFA74279}" type="pres">
      <dgm:prSet presAssocID="{EF69133A-E569-4BF6-B8BE-61381A61F8B4}" presName="linNode" presStyleCnt="0"/>
      <dgm:spPr/>
    </dgm:pt>
    <dgm:pt modelId="{EA21A46C-C8AD-4A16-9C6B-A94AA8422D05}" type="pres">
      <dgm:prSet presAssocID="{EF69133A-E569-4BF6-B8BE-61381A61F8B4}" presName="parentText" presStyleLbl="node1" presStyleIdx="0" presStyleCnt="1">
        <dgm:presLayoutVars>
          <dgm:chMax val="1"/>
          <dgm:bulletEnabled val="1"/>
        </dgm:presLayoutVars>
      </dgm:prSet>
      <dgm:spPr/>
    </dgm:pt>
    <dgm:pt modelId="{2690573B-EB36-4C9B-9D30-3068991D711E}" type="pres">
      <dgm:prSet presAssocID="{EF69133A-E569-4BF6-B8BE-61381A61F8B4}" presName="descendantText" presStyleLbl="alignAccFollowNode1" presStyleIdx="0" presStyleCnt="1">
        <dgm:presLayoutVars>
          <dgm:bulletEnabled val="1"/>
        </dgm:presLayoutVars>
      </dgm:prSet>
      <dgm:spPr/>
    </dgm:pt>
  </dgm:ptLst>
  <dgm:cxnLst>
    <dgm:cxn modelId="{04FB0F31-CF7C-4B82-9705-00AA1AEBE01D}" type="presOf" srcId="{78DDA0D4-AC2D-4A98-9E22-C872B5A02F2E}" destId="{2690573B-EB36-4C9B-9D30-3068991D711E}" srcOrd="0" destOrd="0" presId="urn:microsoft.com/office/officeart/2005/8/layout/vList5"/>
    <dgm:cxn modelId="{1379B05A-10DB-4AEB-A47B-6BE1F07D851E}" type="presOf" srcId="{2E110FCB-FFDA-4398-90B0-EA3CD3B675EA}" destId="{2A56C4FC-3D58-4719-B2EC-A0D53A830CD6}" srcOrd="0" destOrd="0" presId="urn:microsoft.com/office/officeart/2005/8/layout/vList5"/>
    <dgm:cxn modelId="{ECA8718B-8460-4AB7-99A1-716348053CE2}" srcId="{EF69133A-E569-4BF6-B8BE-61381A61F8B4}" destId="{78DDA0D4-AC2D-4A98-9E22-C872B5A02F2E}" srcOrd="0" destOrd="0" parTransId="{085B318C-4EA6-43C6-9F6A-B7A8C4016304}" sibTransId="{8103D8DB-39C7-4F8D-86E2-A402C8F3FE7D}"/>
    <dgm:cxn modelId="{480CABE1-6E31-4A25-AF74-C36E4B300481}" type="presOf" srcId="{EF69133A-E569-4BF6-B8BE-61381A61F8B4}" destId="{EA21A46C-C8AD-4A16-9C6B-A94AA8422D05}" srcOrd="0" destOrd="0" presId="urn:microsoft.com/office/officeart/2005/8/layout/vList5"/>
    <dgm:cxn modelId="{78FA49E5-047A-4D49-9863-ACA87D6292A4}" srcId="{2E110FCB-FFDA-4398-90B0-EA3CD3B675EA}" destId="{EF69133A-E569-4BF6-B8BE-61381A61F8B4}" srcOrd="0" destOrd="0" parTransId="{54B83DE3-B2CF-4AB1-AA82-C2F3EC71CDB2}" sibTransId="{BDEE8FE6-AA1D-4D99-8344-A2BD5BD0A89B}"/>
    <dgm:cxn modelId="{28BD7A09-3B1B-4ADD-996C-5BC0C0AE70ED}" type="presParOf" srcId="{2A56C4FC-3D58-4719-B2EC-A0D53A830CD6}" destId="{E0DA2AB1-CE18-429C-9F52-3186DFA74279}" srcOrd="0" destOrd="0" presId="urn:microsoft.com/office/officeart/2005/8/layout/vList5"/>
    <dgm:cxn modelId="{A81847F2-31EC-4064-84B0-9FE1EBC5BC79}" type="presParOf" srcId="{E0DA2AB1-CE18-429C-9F52-3186DFA74279}" destId="{EA21A46C-C8AD-4A16-9C6B-A94AA8422D05}" srcOrd="0" destOrd="0" presId="urn:microsoft.com/office/officeart/2005/8/layout/vList5"/>
    <dgm:cxn modelId="{776A6A24-9CF6-43AF-9472-2EC6575DE1C7}" type="presParOf" srcId="{E0DA2AB1-CE18-429C-9F52-3186DFA74279}" destId="{2690573B-EB36-4C9B-9D30-3068991D711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0D23F24-01C9-47E9-8D1E-28B26CACAF1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A85C7B4-FC0E-4109-B8A3-59F965BCBE13}">
      <dgm:prSet/>
      <dgm:spPr/>
      <dgm:t>
        <a:bodyPr/>
        <a:lstStyle/>
        <a:p>
          <a:r>
            <a:rPr lang="en-GB"/>
            <a:t>Discuss</a:t>
          </a:r>
          <a:endParaRPr lang="en-US"/>
        </a:p>
      </dgm:t>
    </dgm:pt>
    <dgm:pt modelId="{579F3647-A54F-4DF9-AE0A-D0625728F16D}" type="parTrans" cxnId="{D8B846A1-07DA-471C-BEE4-6BBD7CD288BA}">
      <dgm:prSet/>
      <dgm:spPr/>
      <dgm:t>
        <a:bodyPr/>
        <a:lstStyle/>
        <a:p>
          <a:endParaRPr lang="en-US"/>
        </a:p>
      </dgm:t>
    </dgm:pt>
    <dgm:pt modelId="{3E2F13E0-52B7-454D-A318-DC754B9D1769}" type="sibTrans" cxnId="{D8B846A1-07DA-471C-BEE4-6BBD7CD288BA}">
      <dgm:prSet/>
      <dgm:spPr/>
      <dgm:t>
        <a:bodyPr/>
        <a:lstStyle/>
        <a:p>
          <a:endParaRPr lang="en-US"/>
        </a:p>
      </dgm:t>
    </dgm:pt>
    <dgm:pt modelId="{C35E6F06-7027-4FFB-AC05-D417E170CD65}">
      <dgm:prSet/>
      <dgm:spPr/>
      <dgm:t>
        <a:bodyPr/>
        <a:lstStyle/>
        <a:p>
          <a:r>
            <a:rPr lang="en-GB"/>
            <a:t>If you were to justify a rigorous  qualitative design as apposed to a quantitative design, how would you justify your case? </a:t>
          </a:r>
          <a:endParaRPr lang="en-US"/>
        </a:p>
      </dgm:t>
    </dgm:pt>
    <dgm:pt modelId="{050E4AB1-E3CB-4F2D-BF8D-01829A81D4AA}" type="parTrans" cxnId="{77A1832C-3DF3-47F4-9A57-8108B36AA4AB}">
      <dgm:prSet/>
      <dgm:spPr/>
      <dgm:t>
        <a:bodyPr/>
        <a:lstStyle/>
        <a:p>
          <a:endParaRPr lang="en-US"/>
        </a:p>
      </dgm:t>
    </dgm:pt>
    <dgm:pt modelId="{7A99DD8D-C353-421C-9BB7-AE996CD80B3F}" type="sibTrans" cxnId="{77A1832C-3DF3-47F4-9A57-8108B36AA4AB}">
      <dgm:prSet/>
      <dgm:spPr/>
      <dgm:t>
        <a:bodyPr/>
        <a:lstStyle/>
        <a:p>
          <a:endParaRPr lang="en-US"/>
        </a:p>
      </dgm:t>
    </dgm:pt>
    <dgm:pt modelId="{34E8B677-EEB0-45B0-A29E-EA3CBE3C3590}">
      <dgm:prSet/>
      <dgm:spPr/>
      <dgm:t>
        <a:bodyPr/>
        <a:lstStyle/>
        <a:p>
          <a:r>
            <a:rPr lang="en-GB"/>
            <a:t>What would the implications for your research design?</a:t>
          </a:r>
          <a:endParaRPr lang="en-US"/>
        </a:p>
      </dgm:t>
    </dgm:pt>
    <dgm:pt modelId="{810C3F88-60D6-403E-BB41-BFBE7CFA0A9B}" type="parTrans" cxnId="{875E62C5-BFF4-4B8F-A8D2-06143FB5C78A}">
      <dgm:prSet/>
      <dgm:spPr/>
      <dgm:t>
        <a:bodyPr/>
        <a:lstStyle/>
        <a:p>
          <a:endParaRPr lang="en-US"/>
        </a:p>
      </dgm:t>
    </dgm:pt>
    <dgm:pt modelId="{BB721EFE-64C8-4D9A-86D0-D5BBD619E4A5}" type="sibTrans" cxnId="{875E62C5-BFF4-4B8F-A8D2-06143FB5C78A}">
      <dgm:prSet/>
      <dgm:spPr/>
      <dgm:t>
        <a:bodyPr/>
        <a:lstStyle/>
        <a:p>
          <a:endParaRPr lang="en-US"/>
        </a:p>
      </dgm:t>
    </dgm:pt>
    <dgm:pt modelId="{7FE4E6B4-087F-4756-8B36-CA48331D6BF5}">
      <dgm:prSet/>
      <dgm:spPr/>
      <dgm:t>
        <a:bodyPr/>
        <a:lstStyle/>
        <a:p>
          <a:r>
            <a:rPr lang="en-GB"/>
            <a:t>It will depend upon your paradigm choice if you were to apply the different axioms? </a:t>
          </a:r>
          <a:endParaRPr lang="en-US"/>
        </a:p>
      </dgm:t>
    </dgm:pt>
    <dgm:pt modelId="{10201CE0-03ED-47C4-857A-E1D22130116F}" type="parTrans" cxnId="{3C84DC67-AB58-4CD1-9DA6-CCA74AC6A02A}">
      <dgm:prSet/>
      <dgm:spPr/>
      <dgm:t>
        <a:bodyPr/>
        <a:lstStyle/>
        <a:p>
          <a:endParaRPr lang="en-US"/>
        </a:p>
      </dgm:t>
    </dgm:pt>
    <dgm:pt modelId="{B663C02E-E1EF-4DE6-8DCF-A8D3DB72722A}" type="sibTrans" cxnId="{3C84DC67-AB58-4CD1-9DA6-CCA74AC6A02A}">
      <dgm:prSet/>
      <dgm:spPr/>
      <dgm:t>
        <a:bodyPr/>
        <a:lstStyle/>
        <a:p>
          <a:endParaRPr lang="en-US"/>
        </a:p>
      </dgm:t>
    </dgm:pt>
    <dgm:pt modelId="{7F5A54D6-965B-6A49-BEEE-507DEE9EA5D0}" type="pres">
      <dgm:prSet presAssocID="{40D23F24-01C9-47E9-8D1E-28B26CACAF1C}" presName="diagram" presStyleCnt="0">
        <dgm:presLayoutVars>
          <dgm:dir/>
          <dgm:resizeHandles val="exact"/>
        </dgm:presLayoutVars>
      </dgm:prSet>
      <dgm:spPr/>
    </dgm:pt>
    <dgm:pt modelId="{76E6BAB2-5049-D541-8529-AD2C2EAD86A1}" type="pres">
      <dgm:prSet presAssocID="{2A85C7B4-FC0E-4109-B8A3-59F965BCBE13}" presName="node" presStyleLbl="node1" presStyleIdx="0" presStyleCnt="3">
        <dgm:presLayoutVars>
          <dgm:bulletEnabled val="1"/>
        </dgm:presLayoutVars>
      </dgm:prSet>
      <dgm:spPr/>
    </dgm:pt>
    <dgm:pt modelId="{C15F485F-5A67-DD4D-8822-8009CD28AB2D}" type="pres">
      <dgm:prSet presAssocID="{3E2F13E0-52B7-454D-A318-DC754B9D1769}" presName="sibTrans" presStyleCnt="0"/>
      <dgm:spPr/>
    </dgm:pt>
    <dgm:pt modelId="{2D26FF08-1151-EB41-BDA2-041FE8E0BD71}" type="pres">
      <dgm:prSet presAssocID="{34E8B677-EEB0-45B0-A29E-EA3CBE3C3590}" presName="node" presStyleLbl="node1" presStyleIdx="1" presStyleCnt="3">
        <dgm:presLayoutVars>
          <dgm:bulletEnabled val="1"/>
        </dgm:presLayoutVars>
      </dgm:prSet>
      <dgm:spPr/>
    </dgm:pt>
    <dgm:pt modelId="{C5936984-40B6-C14B-B98B-16D1F883DB5D}" type="pres">
      <dgm:prSet presAssocID="{BB721EFE-64C8-4D9A-86D0-D5BBD619E4A5}" presName="sibTrans" presStyleCnt="0"/>
      <dgm:spPr/>
    </dgm:pt>
    <dgm:pt modelId="{EB845ED5-5A17-4C40-9353-97C88BE2564E}" type="pres">
      <dgm:prSet presAssocID="{7FE4E6B4-087F-4756-8B36-CA48331D6BF5}" presName="node" presStyleLbl="node1" presStyleIdx="2" presStyleCnt="3">
        <dgm:presLayoutVars>
          <dgm:bulletEnabled val="1"/>
        </dgm:presLayoutVars>
      </dgm:prSet>
      <dgm:spPr/>
    </dgm:pt>
  </dgm:ptLst>
  <dgm:cxnLst>
    <dgm:cxn modelId="{77A1832C-3DF3-47F4-9A57-8108B36AA4AB}" srcId="{2A85C7B4-FC0E-4109-B8A3-59F965BCBE13}" destId="{C35E6F06-7027-4FFB-AC05-D417E170CD65}" srcOrd="0" destOrd="0" parTransId="{050E4AB1-E3CB-4F2D-BF8D-01829A81D4AA}" sibTransId="{7A99DD8D-C353-421C-9BB7-AE996CD80B3F}"/>
    <dgm:cxn modelId="{3C84DC67-AB58-4CD1-9DA6-CCA74AC6A02A}" srcId="{40D23F24-01C9-47E9-8D1E-28B26CACAF1C}" destId="{7FE4E6B4-087F-4756-8B36-CA48331D6BF5}" srcOrd="2" destOrd="0" parTransId="{10201CE0-03ED-47C4-857A-E1D22130116F}" sibTransId="{B663C02E-E1EF-4DE6-8DCF-A8D3DB72722A}"/>
    <dgm:cxn modelId="{966B086D-D2D0-B541-BDB2-4F0220050370}" type="presOf" srcId="{34E8B677-EEB0-45B0-A29E-EA3CBE3C3590}" destId="{2D26FF08-1151-EB41-BDA2-041FE8E0BD71}" srcOrd="0" destOrd="0" presId="urn:microsoft.com/office/officeart/2005/8/layout/default"/>
    <dgm:cxn modelId="{B38D6685-BE42-1C4A-8F49-F92A79FB57DB}" type="presOf" srcId="{C35E6F06-7027-4FFB-AC05-D417E170CD65}" destId="{76E6BAB2-5049-D541-8529-AD2C2EAD86A1}" srcOrd="0" destOrd="1" presId="urn:microsoft.com/office/officeart/2005/8/layout/default"/>
    <dgm:cxn modelId="{D4492D8E-F6BF-4541-BD78-032C2B7D567A}" type="presOf" srcId="{40D23F24-01C9-47E9-8D1E-28B26CACAF1C}" destId="{7F5A54D6-965B-6A49-BEEE-507DEE9EA5D0}" srcOrd="0" destOrd="0" presId="urn:microsoft.com/office/officeart/2005/8/layout/default"/>
    <dgm:cxn modelId="{D8B846A1-07DA-471C-BEE4-6BBD7CD288BA}" srcId="{40D23F24-01C9-47E9-8D1E-28B26CACAF1C}" destId="{2A85C7B4-FC0E-4109-B8A3-59F965BCBE13}" srcOrd="0" destOrd="0" parTransId="{579F3647-A54F-4DF9-AE0A-D0625728F16D}" sibTransId="{3E2F13E0-52B7-454D-A318-DC754B9D1769}"/>
    <dgm:cxn modelId="{C38BB4AA-E5DF-5A4B-82F5-34AB187CDF5C}" type="presOf" srcId="{7FE4E6B4-087F-4756-8B36-CA48331D6BF5}" destId="{EB845ED5-5A17-4C40-9353-97C88BE2564E}" srcOrd="0" destOrd="0" presId="urn:microsoft.com/office/officeart/2005/8/layout/default"/>
    <dgm:cxn modelId="{875E62C5-BFF4-4B8F-A8D2-06143FB5C78A}" srcId="{40D23F24-01C9-47E9-8D1E-28B26CACAF1C}" destId="{34E8B677-EEB0-45B0-A29E-EA3CBE3C3590}" srcOrd="1" destOrd="0" parTransId="{810C3F88-60D6-403E-BB41-BFBE7CFA0A9B}" sibTransId="{BB721EFE-64C8-4D9A-86D0-D5BBD619E4A5}"/>
    <dgm:cxn modelId="{428B36E8-B294-D04F-A8E2-605D2055CF19}" type="presOf" srcId="{2A85C7B4-FC0E-4109-B8A3-59F965BCBE13}" destId="{76E6BAB2-5049-D541-8529-AD2C2EAD86A1}" srcOrd="0" destOrd="0" presId="urn:microsoft.com/office/officeart/2005/8/layout/default"/>
    <dgm:cxn modelId="{869498DF-70BA-1B41-AE10-A1684EE866E5}" type="presParOf" srcId="{7F5A54D6-965B-6A49-BEEE-507DEE9EA5D0}" destId="{76E6BAB2-5049-D541-8529-AD2C2EAD86A1}" srcOrd="0" destOrd="0" presId="urn:microsoft.com/office/officeart/2005/8/layout/default"/>
    <dgm:cxn modelId="{6EE0369A-C37E-AA44-BA03-ABB3F905B11E}" type="presParOf" srcId="{7F5A54D6-965B-6A49-BEEE-507DEE9EA5D0}" destId="{C15F485F-5A67-DD4D-8822-8009CD28AB2D}" srcOrd="1" destOrd="0" presId="urn:microsoft.com/office/officeart/2005/8/layout/default"/>
    <dgm:cxn modelId="{9DF81C06-11F9-7444-8D47-B3684D54D67A}" type="presParOf" srcId="{7F5A54D6-965B-6A49-BEEE-507DEE9EA5D0}" destId="{2D26FF08-1151-EB41-BDA2-041FE8E0BD71}" srcOrd="2" destOrd="0" presId="urn:microsoft.com/office/officeart/2005/8/layout/default"/>
    <dgm:cxn modelId="{7ED7C810-CA6F-0147-BBE4-5B148AE56965}" type="presParOf" srcId="{7F5A54D6-965B-6A49-BEEE-507DEE9EA5D0}" destId="{C5936984-40B6-C14B-B98B-16D1F883DB5D}" srcOrd="3" destOrd="0" presId="urn:microsoft.com/office/officeart/2005/8/layout/default"/>
    <dgm:cxn modelId="{F65848CD-4AB0-C747-8498-AF21EAAF7130}" type="presParOf" srcId="{7F5A54D6-965B-6A49-BEEE-507DEE9EA5D0}" destId="{EB845ED5-5A17-4C40-9353-97C88BE2564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00A6D92-FA11-48F9-9072-38D731441F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12826B-5498-44C3-93B3-ADF1482C2D63}">
      <dgm:prSet/>
      <dgm:spPr/>
      <dgm:t>
        <a:bodyPr/>
        <a:lstStyle/>
        <a:p>
          <a:pPr rtl="0"/>
          <a:r>
            <a:rPr lang="en-GB"/>
            <a:t>Research the different Research Approaches and consider which one is suitable for your Research.</a:t>
          </a:r>
        </a:p>
      </dgm:t>
    </dgm:pt>
    <dgm:pt modelId="{C5F05757-4FC2-4E6B-83AA-02EA25709097}" type="parTrans" cxnId="{99A4ED49-886B-4BC4-B172-07DCF49CE7AA}">
      <dgm:prSet/>
      <dgm:spPr/>
      <dgm:t>
        <a:bodyPr/>
        <a:lstStyle/>
        <a:p>
          <a:endParaRPr lang="en-US"/>
        </a:p>
      </dgm:t>
    </dgm:pt>
    <dgm:pt modelId="{2D4EC5D8-D560-462C-8CFF-63FB7B20FC70}" type="sibTrans" cxnId="{99A4ED49-886B-4BC4-B172-07DCF49CE7AA}">
      <dgm:prSet/>
      <dgm:spPr/>
      <dgm:t>
        <a:bodyPr/>
        <a:lstStyle/>
        <a:p>
          <a:endParaRPr lang="en-US"/>
        </a:p>
      </dgm:t>
    </dgm:pt>
    <dgm:pt modelId="{FE0002DD-9066-4090-8791-DE0E66348671}">
      <dgm:prSet/>
      <dgm:spPr/>
      <dgm:t>
        <a:bodyPr/>
        <a:lstStyle/>
        <a:p>
          <a:pPr rtl="0"/>
          <a:r>
            <a:rPr lang="en-GB"/>
            <a:t>Read the  Chapter on Moodle Qualitative Research Design </a:t>
          </a:r>
        </a:p>
      </dgm:t>
    </dgm:pt>
    <dgm:pt modelId="{651CFB3D-B45A-448A-B247-A0EE59B2DDA0}" type="parTrans" cxnId="{32E1F640-9CBB-4452-96F2-96F3AAC05711}">
      <dgm:prSet/>
      <dgm:spPr/>
      <dgm:t>
        <a:bodyPr/>
        <a:lstStyle/>
        <a:p>
          <a:endParaRPr lang="en-US"/>
        </a:p>
      </dgm:t>
    </dgm:pt>
    <dgm:pt modelId="{6C4DD71A-7272-4A05-BB1E-828B7C3FBF7B}" type="sibTrans" cxnId="{32E1F640-9CBB-4452-96F2-96F3AAC05711}">
      <dgm:prSet/>
      <dgm:spPr/>
      <dgm:t>
        <a:bodyPr/>
        <a:lstStyle/>
        <a:p>
          <a:endParaRPr lang="en-US"/>
        </a:p>
      </dgm:t>
    </dgm:pt>
    <dgm:pt modelId="{951D8877-2EC3-46EF-8317-4B929B5B718E}" type="pres">
      <dgm:prSet presAssocID="{F00A6D92-FA11-48F9-9072-38D731441FCB}" presName="linear" presStyleCnt="0">
        <dgm:presLayoutVars>
          <dgm:animLvl val="lvl"/>
          <dgm:resizeHandles val="exact"/>
        </dgm:presLayoutVars>
      </dgm:prSet>
      <dgm:spPr/>
    </dgm:pt>
    <dgm:pt modelId="{728029EE-9187-4CDB-995B-0924BA871D8C}" type="pres">
      <dgm:prSet presAssocID="{2812826B-5498-44C3-93B3-ADF1482C2D63}" presName="parentText" presStyleLbl="node1" presStyleIdx="0" presStyleCnt="2">
        <dgm:presLayoutVars>
          <dgm:chMax val="0"/>
          <dgm:bulletEnabled val="1"/>
        </dgm:presLayoutVars>
      </dgm:prSet>
      <dgm:spPr/>
    </dgm:pt>
    <dgm:pt modelId="{0524DCED-A991-4A92-ACA8-CFDACC741C1E}" type="pres">
      <dgm:prSet presAssocID="{2D4EC5D8-D560-462C-8CFF-63FB7B20FC70}" presName="spacer" presStyleCnt="0"/>
      <dgm:spPr/>
    </dgm:pt>
    <dgm:pt modelId="{E744B189-1338-4C3F-BF2F-077C29DB8631}" type="pres">
      <dgm:prSet presAssocID="{FE0002DD-9066-4090-8791-DE0E66348671}" presName="parentText" presStyleLbl="node1" presStyleIdx="1" presStyleCnt="2">
        <dgm:presLayoutVars>
          <dgm:chMax val="0"/>
          <dgm:bulletEnabled val="1"/>
        </dgm:presLayoutVars>
      </dgm:prSet>
      <dgm:spPr/>
    </dgm:pt>
  </dgm:ptLst>
  <dgm:cxnLst>
    <dgm:cxn modelId="{0188420E-5EBE-4F0C-9DE0-A7094D3BEAED}" type="presOf" srcId="{F00A6D92-FA11-48F9-9072-38D731441FCB}" destId="{951D8877-2EC3-46EF-8317-4B929B5B718E}" srcOrd="0" destOrd="0" presId="urn:microsoft.com/office/officeart/2005/8/layout/vList2"/>
    <dgm:cxn modelId="{AC8AEC32-B00C-4FBE-A51D-6BD170518020}" type="presOf" srcId="{2812826B-5498-44C3-93B3-ADF1482C2D63}" destId="{728029EE-9187-4CDB-995B-0924BA871D8C}" srcOrd="0" destOrd="0" presId="urn:microsoft.com/office/officeart/2005/8/layout/vList2"/>
    <dgm:cxn modelId="{32E1F640-9CBB-4452-96F2-96F3AAC05711}" srcId="{F00A6D92-FA11-48F9-9072-38D731441FCB}" destId="{FE0002DD-9066-4090-8791-DE0E66348671}" srcOrd="1" destOrd="0" parTransId="{651CFB3D-B45A-448A-B247-A0EE59B2DDA0}" sibTransId="{6C4DD71A-7272-4A05-BB1E-828B7C3FBF7B}"/>
    <dgm:cxn modelId="{99A4ED49-886B-4BC4-B172-07DCF49CE7AA}" srcId="{F00A6D92-FA11-48F9-9072-38D731441FCB}" destId="{2812826B-5498-44C3-93B3-ADF1482C2D63}" srcOrd="0" destOrd="0" parTransId="{C5F05757-4FC2-4E6B-83AA-02EA25709097}" sibTransId="{2D4EC5D8-D560-462C-8CFF-63FB7B20FC70}"/>
    <dgm:cxn modelId="{81B492DB-2120-46D3-919A-43A988A79B04}" type="presOf" srcId="{FE0002DD-9066-4090-8791-DE0E66348671}" destId="{E744B189-1338-4C3F-BF2F-077C29DB8631}" srcOrd="0" destOrd="0" presId="urn:microsoft.com/office/officeart/2005/8/layout/vList2"/>
    <dgm:cxn modelId="{1D1FB9C1-2223-43B8-93FC-294953A1E95A}" type="presParOf" srcId="{951D8877-2EC3-46EF-8317-4B929B5B718E}" destId="{728029EE-9187-4CDB-995B-0924BA871D8C}" srcOrd="0" destOrd="0" presId="urn:microsoft.com/office/officeart/2005/8/layout/vList2"/>
    <dgm:cxn modelId="{B4ACE369-EBEA-42BF-B932-C37275FA3CB7}" type="presParOf" srcId="{951D8877-2EC3-46EF-8317-4B929B5B718E}" destId="{0524DCED-A991-4A92-ACA8-CFDACC741C1E}" srcOrd="1" destOrd="0" presId="urn:microsoft.com/office/officeart/2005/8/layout/vList2"/>
    <dgm:cxn modelId="{17C0CC8F-F684-4C18-84FC-6EF0688A2681}" type="presParOf" srcId="{951D8877-2EC3-46EF-8317-4B929B5B718E}" destId="{E744B189-1338-4C3F-BF2F-077C29DB86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B3FF0AE-760B-4DA1-99F9-175EF954983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6FBC595D-B2DD-4794-AD4E-C82821B59BB9}">
      <dgm:prSet/>
      <dgm:spPr/>
      <dgm:t>
        <a:bodyPr/>
        <a:lstStyle/>
        <a:p>
          <a:r>
            <a:rPr lang="en-US"/>
            <a:t>Discuss and critically review key concepts of research design</a:t>
          </a:r>
        </a:p>
      </dgm:t>
    </dgm:pt>
    <dgm:pt modelId="{920C697E-A5D2-4C52-B54A-8BC0D84C9A5F}" type="parTrans" cxnId="{B1C9298A-63C7-487F-AE26-3429490ADFB9}">
      <dgm:prSet/>
      <dgm:spPr/>
      <dgm:t>
        <a:bodyPr/>
        <a:lstStyle/>
        <a:p>
          <a:endParaRPr lang="en-US"/>
        </a:p>
      </dgm:t>
    </dgm:pt>
    <dgm:pt modelId="{F33C6474-5269-4F52-B7A2-1328317BA00C}" type="sibTrans" cxnId="{B1C9298A-63C7-487F-AE26-3429490ADFB9}">
      <dgm:prSet phldrT="01" phldr="0"/>
      <dgm:spPr/>
      <dgm:t>
        <a:bodyPr/>
        <a:lstStyle/>
        <a:p>
          <a:r>
            <a:rPr lang="en-US"/>
            <a:t>01</a:t>
          </a:r>
        </a:p>
      </dgm:t>
    </dgm:pt>
    <dgm:pt modelId="{C04613A4-BB4E-4003-8640-2E09027FDA5E}">
      <dgm:prSet/>
      <dgm:spPr/>
      <dgm:t>
        <a:bodyPr/>
        <a:lstStyle/>
        <a:p>
          <a:r>
            <a:rPr lang="en-US"/>
            <a:t>Critically analyse and consider the key aims of research methodology </a:t>
          </a:r>
        </a:p>
      </dgm:t>
    </dgm:pt>
    <dgm:pt modelId="{100B70D3-0040-43BD-9CA6-D2CAED9B6505}" type="parTrans" cxnId="{B3FB039A-5982-4224-8A6F-DD2BF41F9F25}">
      <dgm:prSet/>
      <dgm:spPr/>
      <dgm:t>
        <a:bodyPr/>
        <a:lstStyle/>
        <a:p>
          <a:endParaRPr lang="en-US"/>
        </a:p>
      </dgm:t>
    </dgm:pt>
    <dgm:pt modelId="{ED89118D-887C-412E-AD75-89401206A9E1}" type="sibTrans" cxnId="{B3FB039A-5982-4224-8A6F-DD2BF41F9F25}">
      <dgm:prSet phldrT="02" phldr="0"/>
      <dgm:spPr/>
      <dgm:t>
        <a:bodyPr/>
        <a:lstStyle/>
        <a:p>
          <a:r>
            <a:rPr lang="en-US"/>
            <a:t>02</a:t>
          </a:r>
        </a:p>
      </dgm:t>
    </dgm:pt>
    <dgm:pt modelId="{86C9A865-75F1-40A3-97AB-F18D03629DFC}">
      <dgm:prSet/>
      <dgm:spPr/>
      <dgm:t>
        <a:bodyPr/>
        <a:lstStyle/>
        <a:p>
          <a:r>
            <a:rPr lang="en-US"/>
            <a:t>Critically review range of methods that align with qualitative research</a:t>
          </a:r>
        </a:p>
      </dgm:t>
    </dgm:pt>
    <dgm:pt modelId="{8D37A5C0-7992-4E6C-AF50-1E6ABABD3A2A}" type="parTrans" cxnId="{43CE9425-14E9-407B-9F07-1A6EE3ABF41C}">
      <dgm:prSet/>
      <dgm:spPr/>
      <dgm:t>
        <a:bodyPr/>
        <a:lstStyle/>
        <a:p>
          <a:endParaRPr lang="en-US"/>
        </a:p>
      </dgm:t>
    </dgm:pt>
    <dgm:pt modelId="{63ED0881-3BD2-45B5-A144-BF948137893F}" type="sibTrans" cxnId="{43CE9425-14E9-407B-9F07-1A6EE3ABF41C}">
      <dgm:prSet phldrT="03" phldr="0"/>
      <dgm:spPr/>
      <dgm:t>
        <a:bodyPr/>
        <a:lstStyle/>
        <a:p>
          <a:r>
            <a:rPr lang="en-US"/>
            <a:t>03</a:t>
          </a:r>
        </a:p>
      </dgm:t>
    </dgm:pt>
    <dgm:pt modelId="{25E19781-A714-4467-8711-F35D0F23A5FC}">
      <dgm:prSet/>
      <dgm:spPr/>
      <dgm:t>
        <a:bodyPr/>
        <a:lstStyle/>
        <a:p>
          <a:r>
            <a:rPr lang="en-US"/>
            <a:t>Examine qualitative research in practice</a:t>
          </a:r>
        </a:p>
      </dgm:t>
    </dgm:pt>
    <dgm:pt modelId="{3566E7CE-6289-4A11-9B92-B2E86827AAA5}" type="parTrans" cxnId="{E2C34CD2-ED15-4F13-9282-831FAF574B02}">
      <dgm:prSet/>
      <dgm:spPr/>
      <dgm:t>
        <a:bodyPr/>
        <a:lstStyle/>
        <a:p>
          <a:endParaRPr lang="en-US"/>
        </a:p>
      </dgm:t>
    </dgm:pt>
    <dgm:pt modelId="{6C47C219-63AB-47C5-A8B8-5855F7242509}" type="sibTrans" cxnId="{E2C34CD2-ED15-4F13-9282-831FAF574B02}">
      <dgm:prSet phldrT="04" phldr="0"/>
      <dgm:spPr/>
      <dgm:t>
        <a:bodyPr/>
        <a:lstStyle/>
        <a:p>
          <a:r>
            <a:rPr lang="en-US"/>
            <a:t>04</a:t>
          </a:r>
        </a:p>
      </dgm:t>
    </dgm:pt>
    <dgm:pt modelId="{24059BD2-FD27-D74B-81D7-C53AD5947D17}" type="pres">
      <dgm:prSet presAssocID="{EB3FF0AE-760B-4DA1-99F9-175EF9549834}" presName="Name0" presStyleCnt="0">
        <dgm:presLayoutVars>
          <dgm:animLvl val="lvl"/>
          <dgm:resizeHandles val="exact"/>
        </dgm:presLayoutVars>
      </dgm:prSet>
      <dgm:spPr/>
    </dgm:pt>
    <dgm:pt modelId="{42FC6669-1943-E24D-B5E9-60311737E022}" type="pres">
      <dgm:prSet presAssocID="{6FBC595D-B2DD-4794-AD4E-C82821B59BB9}" presName="compositeNode" presStyleCnt="0">
        <dgm:presLayoutVars>
          <dgm:bulletEnabled val="1"/>
        </dgm:presLayoutVars>
      </dgm:prSet>
      <dgm:spPr/>
    </dgm:pt>
    <dgm:pt modelId="{A0F89D04-00DD-1F4B-9370-F3FF076BB064}" type="pres">
      <dgm:prSet presAssocID="{6FBC595D-B2DD-4794-AD4E-C82821B59BB9}" presName="bgRect" presStyleLbl="alignNode1" presStyleIdx="0" presStyleCnt="4"/>
      <dgm:spPr/>
    </dgm:pt>
    <dgm:pt modelId="{F8A54422-12BD-C544-9092-61B2F8C38C2F}" type="pres">
      <dgm:prSet presAssocID="{F33C6474-5269-4F52-B7A2-1328317BA00C}" presName="sibTransNodeRect" presStyleLbl="alignNode1" presStyleIdx="0" presStyleCnt="4">
        <dgm:presLayoutVars>
          <dgm:chMax val="0"/>
          <dgm:bulletEnabled val="1"/>
        </dgm:presLayoutVars>
      </dgm:prSet>
      <dgm:spPr/>
    </dgm:pt>
    <dgm:pt modelId="{2FC65971-A9EF-2C49-822A-43ABD4E0A5FC}" type="pres">
      <dgm:prSet presAssocID="{6FBC595D-B2DD-4794-AD4E-C82821B59BB9}" presName="nodeRect" presStyleLbl="alignNode1" presStyleIdx="0" presStyleCnt="4">
        <dgm:presLayoutVars>
          <dgm:bulletEnabled val="1"/>
        </dgm:presLayoutVars>
      </dgm:prSet>
      <dgm:spPr/>
    </dgm:pt>
    <dgm:pt modelId="{C0947D1C-7491-DE4F-A721-592899115C00}" type="pres">
      <dgm:prSet presAssocID="{F33C6474-5269-4F52-B7A2-1328317BA00C}" presName="sibTrans" presStyleCnt="0"/>
      <dgm:spPr/>
    </dgm:pt>
    <dgm:pt modelId="{09E10E1C-6274-1C49-A0DF-D0EEAC442922}" type="pres">
      <dgm:prSet presAssocID="{C04613A4-BB4E-4003-8640-2E09027FDA5E}" presName="compositeNode" presStyleCnt="0">
        <dgm:presLayoutVars>
          <dgm:bulletEnabled val="1"/>
        </dgm:presLayoutVars>
      </dgm:prSet>
      <dgm:spPr/>
    </dgm:pt>
    <dgm:pt modelId="{6B38A16F-8015-B24C-95AF-88D56995FDEE}" type="pres">
      <dgm:prSet presAssocID="{C04613A4-BB4E-4003-8640-2E09027FDA5E}" presName="bgRect" presStyleLbl="alignNode1" presStyleIdx="1" presStyleCnt="4"/>
      <dgm:spPr/>
    </dgm:pt>
    <dgm:pt modelId="{77B6061C-7013-1B49-B43D-26CC202CE034}" type="pres">
      <dgm:prSet presAssocID="{ED89118D-887C-412E-AD75-89401206A9E1}" presName="sibTransNodeRect" presStyleLbl="alignNode1" presStyleIdx="1" presStyleCnt="4">
        <dgm:presLayoutVars>
          <dgm:chMax val="0"/>
          <dgm:bulletEnabled val="1"/>
        </dgm:presLayoutVars>
      </dgm:prSet>
      <dgm:spPr/>
    </dgm:pt>
    <dgm:pt modelId="{ABC55A46-DF22-3548-8D3F-AA81CD845D09}" type="pres">
      <dgm:prSet presAssocID="{C04613A4-BB4E-4003-8640-2E09027FDA5E}" presName="nodeRect" presStyleLbl="alignNode1" presStyleIdx="1" presStyleCnt="4">
        <dgm:presLayoutVars>
          <dgm:bulletEnabled val="1"/>
        </dgm:presLayoutVars>
      </dgm:prSet>
      <dgm:spPr/>
    </dgm:pt>
    <dgm:pt modelId="{B558D7C0-0ED3-EA46-A0D1-C595B3DFD52C}" type="pres">
      <dgm:prSet presAssocID="{ED89118D-887C-412E-AD75-89401206A9E1}" presName="sibTrans" presStyleCnt="0"/>
      <dgm:spPr/>
    </dgm:pt>
    <dgm:pt modelId="{F3DFAF87-6607-2B4A-A485-BF9477579377}" type="pres">
      <dgm:prSet presAssocID="{86C9A865-75F1-40A3-97AB-F18D03629DFC}" presName="compositeNode" presStyleCnt="0">
        <dgm:presLayoutVars>
          <dgm:bulletEnabled val="1"/>
        </dgm:presLayoutVars>
      </dgm:prSet>
      <dgm:spPr/>
    </dgm:pt>
    <dgm:pt modelId="{D3FC7074-F2B7-C74E-9959-E052CAC7AC58}" type="pres">
      <dgm:prSet presAssocID="{86C9A865-75F1-40A3-97AB-F18D03629DFC}" presName="bgRect" presStyleLbl="alignNode1" presStyleIdx="2" presStyleCnt="4"/>
      <dgm:spPr/>
    </dgm:pt>
    <dgm:pt modelId="{DAA62A9A-EF48-2F44-9DF9-7A667F51E500}" type="pres">
      <dgm:prSet presAssocID="{63ED0881-3BD2-45B5-A144-BF948137893F}" presName="sibTransNodeRect" presStyleLbl="alignNode1" presStyleIdx="2" presStyleCnt="4">
        <dgm:presLayoutVars>
          <dgm:chMax val="0"/>
          <dgm:bulletEnabled val="1"/>
        </dgm:presLayoutVars>
      </dgm:prSet>
      <dgm:spPr/>
    </dgm:pt>
    <dgm:pt modelId="{542B0116-7A7D-9446-8078-2848D8558417}" type="pres">
      <dgm:prSet presAssocID="{86C9A865-75F1-40A3-97AB-F18D03629DFC}" presName="nodeRect" presStyleLbl="alignNode1" presStyleIdx="2" presStyleCnt="4">
        <dgm:presLayoutVars>
          <dgm:bulletEnabled val="1"/>
        </dgm:presLayoutVars>
      </dgm:prSet>
      <dgm:spPr/>
    </dgm:pt>
    <dgm:pt modelId="{B945C697-EF82-F345-9BA3-0E4F74FB8486}" type="pres">
      <dgm:prSet presAssocID="{63ED0881-3BD2-45B5-A144-BF948137893F}" presName="sibTrans" presStyleCnt="0"/>
      <dgm:spPr/>
    </dgm:pt>
    <dgm:pt modelId="{5A9EB654-CB55-9944-9D6E-E04A32A98433}" type="pres">
      <dgm:prSet presAssocID="{25E19781-A714-4467-8711-F35D0F23A5FC}" presName="compositeNode" presStyleCnt="0">
        <dgm:presLayoutVars>
          <dgm:bulletEnabled val="1"/>
        </dgm:presLayoutVars>
      </dgm:prSet>
      <dgm:spPr/>
    </dgm:pt>
    <dgm:pt modelId="{BA0E5249-872D-E140-B114-22B459FA44D4}" type="pres">
      <dgm:prSet presAssocID="{25E19781-A714-4467-8711-F35D0F23A5FC}" presName="bgRect" presStyleLbl="alignNode1" presStyleIdx="3" presStyleCnt="4"/>
      <dgm:spPr/>
    </dgm:pt>
    <dgm:pt modelId="{B7B90858-08F4-2343-8EB4-6AB7E8851A35}" type="pres">
      <dgm:prSet presAssocID="{6C47C219-63AB-47C5-A8B8-5855F7242509}" presName="sibTransNodeRect" presStyleLbl="alignNode1" presStyleIdx="3" presStyleCnt="4">
        <dgm:presLayoutVars>
          <dgm:chMax val="0"/>
          <dgm:bulletEnabled val="1"/>
        </dgm:presLayoutVars>
      </dgm:prSet>
      <dgm:spPr/>
    </dgm:pt>
    <dgm:pt modelId="{B6426AC4-04B9-3C49-8675-EB9FD159B3F8}" type="pres">
      <dgm:prSet presAssocID="{25E19781-A714-4467-8711-F35D0F23A5FC}" presName="nodeRect" presStyleLbl="alignNode1" presStyleIdx="3" presStyleCnt="4">
        <dgm:presLayoutVars>
          <dgm:bulletEnabled val="1"/>
        </dgm:presLayoutVars>
      </dgm:prSet>
      <dgm:spPr/>
    </dgm:pt>
  </dgm:ptLst>
  <dgm:cxnLst>
    <dgm:cxn modelId="{5B969421-C657-C849-BAAF-E4D2E4809BA6}" type="presOf" srcId="{6C47C219-63AB-47C5-A8B8-5855F7242509}" destId="{B7B90858-08F4-2343-8EB4-6AB7E8851A35}" srcOrd="0" destOrd="0" presId="urn:microsoft.com/office/officeart/2016/7/layout/LinearBlockProcessNumbered"/>
    <dgm:cxn modelId="{43CE9425-14E9-407B-9F07-1A6EE3ABF41C}" srcId="{EB3FF0AE-760B-4DA1-99F9-175EF9549834}" destId="{86C9A865-75F1-40A3-97AB-F18D03629DFC}" srcOrd="2" destOrd="0" parTransId="{8D37A5C0-7992-4E6C-AF50-1E6ABABD3A2A}" sibTransId="{63ED0881-3BD2-45B5-A144-BF948137893F}"/>
    <dgm:cxn modelId="{FC774228-8CEB-1047-AD1D-D6CA53F307E6}" type="presOf" srcId="{25E19781-A714-4467-8711-F35D0F23A5FC}" destId="{B6426AC4-04B9-3C49-8675-EB9FD159B3F8}" srcOrd="1" destOrd="0" presId="urn:microsoft.com/office/officeart/2016/7/layout/LinearBlockProcessNumbered"/>
    <dgm:cxn modelId="{3994B93C-E346-BE44-987F-71EB89FB5F60}" type="presOf" srcId="{EB3FF0AE-760B-4DA1-99F9-175EF9549834}" destId="{24059BD2-FD27-D74B-81D7-C53AD5947D17}" srcOrd="0" destOrd="0" presId="urn:microsoft.com/office/officeart/2016/7/layout/LinearBlockProcessNumbered"/>
    <dgm:cxn modelId="{4C666754-1052-1D4E-B36F-6A2D45614E09}" type="presOf" srcId="{86C9A865-75F1-40A3-97AB-F18D03629DFC}" destId="{D3FC7074-F2B7-C74E-9959-E052CAC7AC58}" srcOrd="0" destOrd="0" presId="urn:microsoft.com/office/officeart/2016/7/layout/LinearBlockProcessNumbered"/>
    <dgm:cxn modelId="{A0FADA5A-45BE-7049-A9B7-56A197F6287F}" type="presOf" srcId="{F33C6474-5269-4F52-B7A2-1328317BA00C}" destId="{F8A54422-12BD-C544-9092-61B2F8C38C2F}" srcOrd="0" destOrd="0" presId="urn:microsoft.com/office/officeart/2016/7/layout/LinearBlockProcessNumbered"/>
    <dgm:cxn modelId="{B1C9298A-63C7-487F-AE26-3429490ADFB9}" srcId="{EB3FF0AE-760B-4DA1-99F9-175EF9549834}" destId="{6FBC595D-B2DD-4794-AD4E-C82821B59BB9}" srcOrd="0" destOrd="0" parTransId="{920C697E-A5D2-4C52-B54A-8BC0D84C9A5F}" sibTransId="{F33C6474-5269-4F52-B7A2-1328317BA00C}"/>
    <dgm:cxn modelId="{54809699-0CD1-194D-B621-AD43F1F23FDE}" type="presOf" srcId="{6FBC595D-B2DD-4794-AD4E-C82821B59BB9}" destId="{2FC65971-A9EF-2C49-822A-43ABD4E0A5FC}" srcOrd="1" destOrd="0" presId="urn:microsoft.com/office/officeart/2016/7/layout/LinearBlockProcessNumbered"/>
    <dgm:cxn modelId="{B3FB039A-5982-4224-8A6F-DD2BF41F9F25}" srcId="{EB3FF0AE-760B-4DA1-99F9-175EF9549834}" destId="{C04613A4-BB4E-4003-8640-2E09027FDA5E}" srcOrd="1" destOrd="0" parTransId="{100B70D3-0040-43BD-9CA6-D2CAED9B6505}" sibTransId="{ED89118D-887C-412E-AD75-89401206A9E1}"/>
    <dgm:cxn modelId="{C9470DAE-FFFC-4540-BFE2-5F5339681BD1}" type="presOf" srcId="{ED89118D-887C-412E-AD75-89401206A9E1}" destId="{77B6061C-7013-1B49-B43D-26CC202CE034}" srcOrd="0" destOrd="0" presId="urn:microsoft.com/office/officeart/2016/7/layout/LinearBlockProcessNumbered"/>
    <dgm:cxn modelId="{460C2ED2-0630-C94B-9DDB-77BE06BCDD97}" type="presOf" srcId="{C04613A4-BB4E-4003-8640-2E09027FDA5E}" destId="{6B38A16F-8015-B24C-95AF-88D56995FDEE}" srcOrd="0" destOrd="0" presId="urn:microsoft.com/office/officeart/2016/7/layout/LinearBlockProcessNumbered"/>
    <dgm:cxn modelId="{E2C34CD2-ED15-4F13-9282-831FAF574B02}" srcId="{EB3FF0AE-760B-4DA1-99F9-175EF9549834}" destId="{25E19781-A714-4467-8711-F35D0F23A5FC}" srcOrd="3" destOrd="0" parTransId="{3566E7CE-6289-4A11-9B92-B2E86827AAA5}" sibTransId="{6C47C219-63AB-47C5-A8B8-5855F7242509}"/>
    <dgm:cxn modelId="{C474EDD2-FDBA-2C49-9690-23B6B70122F4}" type="presOf" srcId="{C04613A4-BB4E-4003-8640-2E09027FDA5E}" destId="{ABC55A46-DF22-3548-8D3F-AA81CD845D09}" srcOrd="1" destOrd="0" presId="urn:microsoft.com/office/officeart/2016/7/layout/LinearBlockProcessNumbered"/>
    <dgm:cxn modelId="{86B83AD3-72B0-8A42-83AB-EBAA6AD97689}" type="presOf" srcId="{6FBC595D-B2DD-4794-AD4E-C82821B59BB9}" destId="{A0F89D04-00DD-1F4B-9370-F3FF076BB064}" srcOrd="0" destOrd="0" presId="urn:microsoft.com/office/officeart/2016/7/layout/LinearBlockProcessNumbered"/>
    <dgm:cxn modelId="{DF4459E0-8110-7249-BEEC-105DA0E2CC10}" type="presOf" srcId="{25E19781-A714-4467-8711-F35D0F23A5FC}" destId="{BA0E5249-872D-E140-B114-22B459FA44D4}" srcOrd="0" destOrd="0" presId="urn:microsoft.com/office/officeart/2016/7/layout/LinearBlockProcessNumbered"/>
    <dgm:cxn modelId="{810A04E9-4981-2841-8F1F-A8657EE697E5}" type="presOf" srcId="{63ED0881-3BD2-45B5-A144-BF948137893F}" destId="{DAA62A9A-EF48-2F44-9DF9-7A667F51E500}" srcOrd="0" destOrd="0" presId="urn:microsoft.com/office/officeart/2016/7/layout/LinearBlockProcessNumbered"/>
    <dgm:cxn modelId="{2A0CFDEF-3A12-1A4B-A4CB-DE7078B15330}" type="presOf" srcId="{86C9A865-75F1-40A3-97AB-F18D03629DFC}" destId="{542B0116-7A7D-9446-8078-2848D8558417}" srcOrd="1" destOrd="0" presId="urn:microsoft.com/office/officeart/2016/7/layout/LinearBlockProcessNumbered"/>
    <dgm:cxn modelId="{29FF8E63-0C39-784E-B722-A36AC59822F1}" type="presParOf" srcId="{24059BD2-FD27-D74B-81D7-C53AD5947D17}" destId="{42FC6669-1943-E24D-B5E9-60311737E022}" srcOrd="0" destOrd="0" presId="urn:microsoft.com/office/officeart/2016/7/layout/LinearBlockProcessNumbered"/>
    <dgm:cxn modelId="{70D9C95D-7D98-C743-BB13-6F7FEEABC47F}" type="presParOf" srcId="{42FC6669-1943-E24D-B5E9-60311737E022}" destId="{A0F89D04-00DD-1F4B-9370-F3FF076BB064}" srcOrd="0" destOrd="0" presId="urn:microsoft.com/office/officeart/2016/7/layout/LinearBlockProcessNumbered"/>
    <dgm:cxn modelId="{22A4D288-C426-C840-B132-1542EE34588A}" type="presParOf" srcId="{42FC6669-1943-E24D-B5E9-60311737E022}" destId="{F8A54422-12BD-C544-9092-61B2F8C38C2F}" srcOrd="1" destOrd="0" presId="urn:microsoft.com/office/officeart/2016/7/layout/LinearBlockProcessNumbered"/>
    <dgm:cxn modelId="{0750DEC3-EE30-7F4E-96E0-33CF178B2FD9}" type="presParOf" srcId="{42FC6669-1943-E24D-B5E9-60311737E022}" destId="{2FC65971-A9EF-2C49-822A-43ABD4E0A5FC}" srcOrd="2" destOrd="0" presId="urn:microsoft.com/office/officeart/2016/7/layout/LinearBlockProcessNumbered"/>
    <dgm:cxn modelId="{4EE9C86C-6955-274E-8134-70F346E73004}" type="presParOf" srcId="{24059BD2-FD27-D74B-81D7-C53AD5947D17}" destId="{C0947D1C-7491-DE4F-A721-592899115C00}" srcOrd="1" destOrd="0" presId="urn:microsoft.com/office/officeart/2016/7/layout/LinearBlockProcessNumbered"/>
    <dgm:cxn modelId="{EAF0B969-BB58-094D-89C8-C927DE8C1763}" type="presParOf" srcId="{24059BD2-FD27-D74B-81D7-C53AD5947D17}" destId="{09E10E1C-6274-1C49-A0DF-D0EEAC442922}" srcOrd="2" destOrd="0" presId="urn:microsoft.com/office/officeart/2016/7/layout/LinearBlockProcessNumbered"/>
    <dgm:cxn modelId="{C246C4C5-17C1-4848-9EF9-6B0C2AA8E918}" type="presParOf" srcId="{09E10E1C-6274-1C49-A0DF-D0EEAC442922}" destId="{6B38A16F-8015-B24C-95AF-88D56995FDEE}" srcOrd="0" destOrd="0" presId="urn:microsoft.com/office/officeart/2016/7/layout/LinearBlockProcessNumbered"/>
    <dgm:cxn modelId="{6943883F-A04F-AC4D-8F3F-AFE2D7436DC5}" type="presParOf" srcId="{09E10E1C-6274-1C49-A0DF-D0EEAC442922}" destId="{77B6061C-7013-1B49-B43D-26CC202CE034}" srcOrd="1" destOrd="0" presId="urn:microsoft.com/office/officeart/2016/7/layout/LinearBlockProcessNumbered"/>
    <dgm:cxn modelId="{B20E96E3-69E8-344F-818C-FDB7EA8059A7}" type="presParOf" srcId="{09E10E1C-6274-1C49-A0DF-D0EEAC442922}" destId="{ABC55A46-DF22-3548-8D3F-AA81CD845D09}" srcOrd="2" destOrd="0" presId="urn:microsoft.com/office/officeart/2016/7/layout/LinearBlockProcessNumbered"/>
    <dgm:cxn modelId="{71C95E56-7A62-6A4F-9EE9-0D0274242925}" type="presParOf" srcId="{24059BD2-FD27-D74B-81D7-C53AD5947D17}" destId="{B558D7C0-0ED3-EA46-A0D1-C595B3DFD52C}" srcOrd="3" destOrd="0" presId="urn:microsoft.com/office/officeart/2016/7/layout/LinearBlockProcessNumbered"/>
    <dgm:cxn modelId="{49401AB3-5AA7-4E4F-9744-BA6C1AFE356E}" type="presParOf" srcId="{24059BD2-FD27-D74B-81D7-C53AD5947D17}" destId="{F3DFAF87-6607-2B4A-A485-BF9477579377}" srcOrd="4" destOrd="0" presId="urn:microsoft.com/office/officeart/2016/7/layout/LinearBlockProcessNumbered"/>
    <dgm:cxn modelId="{3690A76C-9304-774C-9E89-DD811BFDEDFB}" type="presParOf" srcId="{F3DFAF87-6607-2B4A-A485-BF9477579377}" destId="{D3FC7074-F2B7-C74E-9959-E052CAC7AC58}" srcOrd="0" destOrd="0" presId="urn:microsoft.com/office/officeart/2016/7/layout/LinearBlockProcessNumbered"/>
    <dgm:cxn modelId="{5434994D-42C2-8545-BE1D-35D2D04DB57A}" type="presParOf" srcId="{F3DFAF87-6607-2B4A-A485-BF9477579377}" destId="{DAA62A9A-EF48-2F44-9DF9-7A667F51E500}" srcOrd="1" destOrd="0" presId="urn:microsoft.com/office/officeart/2016/7/layout/LinearBlockProcessNumbered"/>
    <dgm:cxn modelId="{CA12B300-3839-5A40-8378-D9D8569E5DE6}" type="presParOf" srcId="{F3DFAF87-6607-2B4A-A485-BF9477579377}" destId="{542B0116-7A7D-9446-8078-2848D8558417}" srcOrd="2" destOrd="0" presId="urn:microsoft.com/office/officeart/2016/7/layout/LinearBlockProcessNumbered"/>
    <dgm:cxn modelId="{F579C5D8-5AFD-634C-B28A-2AA20BFE288A}" type="presParOf" srcId="{24059BD2-FD27-D74B-81D7-C53AD5947D17}" destId="{B945C697-EF82-F345-9BA3-0E4F74FB8486}" srcOrd="5" destOrd="0" presId="urn:microsoft.com/office/officeart/2016/7/layout/LinearBlockProcessNumbered"/>
    <dgm:cxn modelId="{838C3CAE-AA84-B54D-A564-ED92149A3057}" type="presParOf" srcId="{24059BD2-FD27-D74B-81D7-C53AD5947D17}" destId="{5A9EB654-CB55-9944-9D6E-E04A32A98433}" srcOrd="6" destOrd="0" presId="urn:microsoft.com/office/officeart/2016/7/layout/LinearBlockProcessNumbered"/>
    <dgm:cxn modelId="{6C894AC6-B46C-224D-BD25-D0952FDFFE5D}" type="presParOf" srcId="{5A9EB654-CB55-9944-9D6E-E04A32A98433}" destId="{BA0E5249-872D-E140-B114-22B459FA44D4}" srcOrd="0" destOrd="0" presId="urn:microsoft.com/office/officeart/2016/7/layout/LinearBlockProcessNumbered"/>
    <dgm:cxn modelId="{99F8D2FC-579E-CF4A-BF64-272A8BD9247F}" type="presParOf" srcId="{5A9EB654-CB55-9944-9D6E-E04A32A98433}" destId="{B7B90858-08F4-2343-8EB4-6AB7E8851A35}" srcOrd="1" destOrd="0" presId="urn:microsoft.com/office/officeart/2016/7/layout/LinearBlockProcessNumbered"/>
    <dgm:cxn modelId="{69FD99E3-1730-A649-8740-F49038A14F77}" type="presParOf" srcId="{5A9EB654-CB55-9944-9D6E-E04A32A98433}" destId="{B6426AC4-04B9-3C49-8675-EB9FD159B3F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89D04-00DD-1F4B-9370-F3FF076BB064}">
      <dsp:nvSpPr>
        <dsp:cNvPr id="0" name=""/>
        <dsp:cNvSpPr/>
      </dsp:nvSpPr>
      <dsp:spPr>
        <a:xfrm>
          <a:off x="196" y="469737"/>
          <a:ext cx="2372171" cy="2846605"/>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Discuss and critically review key concepts of research design</a:t>
          </a:r>
        </a:p>
      </dsp:txBody>
      <dsp:txXfrm>
        <a:off x="196" y="1608379"/>
        <a:ext cx="2372171" cy="1707963"/>
      </dsp:txXfrm>
    </dsp:sp>
    <dsp:sp modelId="{F8A54422-12BD-C544-9092-61B2F8C38C2F}">
      <dsp:nvSpPr>
        <dsp:cNvPr id="0" name=""/>
        <dsp:cNvSpPr/>
      </dsp:nvSpPr>
      <dsp:spPr>
        <a:xfrm>
          <a:off x="196"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196" y="469737"/>
        <a:ext cx="2372171" cy="1138642"/>
      </dsp:txXfrm>
    </dsp:sp>
    <dsp:sp modelId="{6B38A16F-8015-B24C-95AF-88D56995FDEE}">
      <dsp:nvSpPr>
        <dsp:cNvPr id="0" name=""/>
        <dsp:cNvSpPr/>
      </dsp:nvSpPr>
      <dsp:spPr>
        <a:xfrm>
          <a:off x="2562141" y="469737"/>
          <a:ext cx="2372171" cy="2846605"/>
        </a:xfrm>
        <a:prstGeom prst="rect">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Critically analyse and consider the key aims of research methodology </a:t>
          </a:r>
        </a:p>
      </dsp:txBody>
      <dsp:txXfrm>
        <a:off x="2562141" y="1608379"/>
        <a:ext cx="2372171" cy="1707963"/>
      </dsp:txXfrm>
    </dsp:sp>
    <dsp:sp modelId="{77B6061C-7013-1B49-B43D-26CC202CE034}">
      <dsp:nvSpPr>
        <dsp:cNvPr id="0" name=""/>
        <dsp:cNvSpPr/>
      </dsp:nvSpPr>
      <dsp:spPr>
        <a:xfrm>
          <a:off x="2562141"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562141" y="469737"/>
        <a:ext cx="2372171" cy="1138642"/>
      </dsp:txXfrm>
    </dsp:sp>
    <dsp:sp modelId="{D3FC7074-F2B7-C74E-9959-E052CAC7AC58}">
      <dsp:nvSpPr>
        <dsp:cNvPr id="0" name=""/>
        <dsp:cNvSpPr/>
      </dsp:nvSpPr>
      <dsp:spPr>
        <a:xfrm>
          <a:off x="5124086" y="469737"/>
          <a:ext cx="2372171" cy="2846605"/>
        </a:xfrm>
        <a:prstGeom prst="rect">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Critically review range of methods that align with qualitative research</a:t>
          </a:r>
        </a:p>
      </dsp:txBody>
      <dsp:txXfrm>
        <a:off x="5124086" y="1608379"/>
        <a:ext cx="2372171" cy="1707963"/>
      </dsp:txXfrm>
    </dsp:sp>
    <dsp:sp modelId="{DAA62A9A-EF48-2F44-9DF9-7A667F51E500}">
      <dsp:nvSpPr>
        <dsp:cNvPr id="0" name=""/>
        <dsp:cNvSpPr/>
      </dsp:nvSpPr>
      <dsp:spPr>
        <a:xfrm>
          <a:off x="5124086"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5124086" y="469737"/>
        <a:ext cx="2372171" cy="1138642"/>
      </dsp:txXfrm>
    </dsp:sp>
    <dsp:sp modelId="{BA0E5249-872D-E140-B114-22B459FA44D4}">
      <dsp:nvSpPr>
        <dsp:cNvPr id="0" name=""/>
        <dsp:cNvSpPr/>
      </dsp:nvSpPr>
      <dsp:spPr>
        <a:xfrm>
          <a:off x="7686032" y="469737"/>
          <a:ext cx="2372171" cy="2846605"/>
        </a:xfrm>
        <a:prstGeom prst="rect">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Examine qualitative research in practice</a:t>
          </a:r>
        </a:p>
      </dsp:txBody>
      <dsp:txXfrm>
        <a:off x="7686032" y="1608379"/>
        <a:ext cx="2372171" cy="1707963"/>
      </dsp:txXfrm>
    </dsp:sp>
    <dsp:sp modelId="{B7B90858-08F4-2343-8EB4-6AB7E8851A35}">
      <dsp:nvSpPr>
        <dsp:cNvPr id="0" name=""/>
        <dsp:cNvSpPr/>
      </dsp:nvSpPr>
      <dsp:spPr>
        <a:xfrm>
          <a:off x="7686032"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04</a:t>
          </a:r>
        </a:p>
      </dsp:txBody>
      <dsp:txXfrm>
        <a:off x="7686032" y="469737"/>
        <a:ext cx="2372171" cy="11386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8FBF8-1804-4965-834D-B1839C58E98A}">
      <dsp:nvSpPr>
        <dsp:cNvPr id="0" name=""/>
        <dsp:cNvSpPr/>
      </dsp:nvSpPr>
      <dsp:spPr>
        <a:xfrm>
          <a:off x="0" y="91439"/>
          <a:ext cx="10058399" cy="1007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a:t>In order to undertake your research </a:t>
          </a:r>
          <a:endParaRPr lang="en-GB" sz="4200" kern="1200"/>
        </a:p>
      </dsp:txBody>
      <dsp:txXfrm>
        <a:off x="49176" y="140615"/>
        <a:ext cx="9960047" cy="909018"/>
      </dsp:txXfrm>
    </dsp:sp>
    <dsp:sp modelId="{B4C1F8FE-01CD-4454-9AA7-891E6FE81EFF}">
      <dsp:nvSpPr>
        <dsp:cNvPr id="0" name=""/>
        <dsp:cNvSpPr/>
      </dsp:nvSpPr>
      <dsp:spPr>
        <a:xfrm>
          <a:off x="0" y="1098809"/>
          <a:ext cx="10058399"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53340" rIns="298704" bIns="53340" numCol="1" spcCol="1270" anchor="t" anchorCtr="0">
          <a:noAutofit/>
        </a:bodyPr>
        <a:lstStyle/>
        <a:p>
          <a:pPr marL="285750" lvl="1" indent="-285750" algn="l" defTabSz="1466850" rtl="0">
            <a:lnSpc>
              <a:spcPct val="90000"/>
            </a:lnSpc>
            <a:spcBef>
              <a:spcPct val="0"/>
            </a:spcBef>
            <a:spcAft>
              <a:spcPct val="20000"/>
            </a:spcAft>
            <a:buChar char="•"/>
          </a:pPr>
          <a:r>
            <a:rPr lang="en-US" sz="3300" kern="1200"/>
            <a:t>you need to identify the design you will be adopting: </a:t>
          </a:r>
          <a:endParaRPr lang="en-GB" sz="3300" kern="1200"/>
        </a:p>
      </dsp:txBody>
      <dsp:txXfrm>
        <a:off x="0" y="1098809"/>
        <a:ext cx="10058399" cy="695520"/>
      </dsp:txXfrm>
    </dsp:sp>
    <dsp:sp modelId="{1CB66AA6-8F6D-4123-B792-165BC2635CB8}">
      <dsp:nvSpPr>
        <dsp:cNvPr id="0" name=""/>
        <dsp:cNvSpPr/>
      </dsp:nvSpPr>
      <dsp:spPr>
        <a:xfrm>
          <a:off x="0" y="1794329"/>
          <a:ext cx="10058399" cy="1007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US" sz="4200" kern="1200"/>
            <a:t>Design is concerned with </a:t>
          </a:r>
          <a:endParaRPr lang="en-GB" sz="4200" kern="1200"/>
        </a:p>
      </dsp:txBody>
      <dsp:txXfrm>
        <a:off x="49176" y="1843505"/>
        <a:ext cx="9960047" cy="909018"/>
      </dsp:txXfrm>
    </dsp:sp>
    <dsp:sp modelId="{69CB6769-0157-4120-9F61-281EA4EDBFFF}">
      <dsp:nvSpPr>
        <dsp:cNvPr id="0" name=""/>
        <dsp:cNvSpPr/>
      </dsp:nvSpPr>
      <dsp:spPr>
        <a:xfrm>
          <a:off x="0" y="2801699"/>
          <a:ext cx="10058399"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53340" rIns="298704" bIns="53340" numCol="1" spcCol="1270" anchor="t" anchorCtr="0">
          <a:noAutofit/>
        </a:bodyPr>
        <a:lstStyle/>
        <a:p>
          <a:pPr marL="285750" lvl="1" indent="-285750" algn="l" defTabSz="1466850" rtl="0">
            <a:lnSpc>
              <a:spcPct val="90000"/>
            </a:lnSpc>
            <a:spcBef>
              <a:spcPct val="0"/>
            </a:spcBef>
            <a:spcAft>
              <a:spcPct val="20000"/>
            </a:spcAft>
            <a:buChar char="•"/>
          </a:pPr>
          <a:r>
            <a:rPr lang="en-US" sz="3300" kern="1200"/>
            <a:t>how you will turn research questions into projects </a:t>
          </a:r>
          <a:endParaRPr lang="en-GB" sz="3300" kern="1200"/>
        </a:p>
        <a:p>
          <a:pPr marL="285750" lvl="1" indent="-285750" algn="l" defTabSz="1466850" rtl="0">
            <a:lnSpc>
              <a:spcPct val="90000"/>
            </a:lnSpc>
            <a:spcBef>
              <a:spcPct val="0"/>
            </a:spcBef>
            <a:spcAft>
              <a:spcPct val="20000"/>
            </a:spcAft>
            <a:buChar char="•"/>
          </a:pPr>
          <a:r>
            <a:rPr lang="en-US" sz="3300" kern="1200"/>
            <a:t>and is closely linked to the purpose of your research. </a:t>
          </a:r>
          <a:endParaRPr lang="en-GB" sz="3300" kern="1200"/>
        </a:p>
      </dsp:txBody>
      <dsp:txXfrm>
        <a:off x="0" y="2801699"/>
        <a:ext cx="10058399" cy="1130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8B1A2-52E2-4C7E-B2BC-DEB338B0717A}">
      <dsp:nvSpPr>
        <dsp:cNvPr id="0" name=""/>
        <dsp:cNvSpPr/>
      </dsp:nvSpPr>
      <dsp:spPr>
        <a:xfrm>
          <a:off x="0" y="173992"/>
          <a:ext cx="10058399" cy="1193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Which Research Approach to Follow? What is the nature of the research problem? </a:t>
          </a:r>
        </a:p>
      </dsp:txBody>
      <dsp:txXfrm>
        <a:off x="58257" y="232249"/>
        <a:ext cx="9941885" cy="1076886"/>
      </dsp:txXfrm>
    </dsp:sp>
    <dsp:sp modelId="{8310A1A1-7F79-4161-B247-C44B1944929D}">
      <dsp:nvSpPr>
        <dsp:cNvPr id="0" name=""/>
        <dsp:cNvSpPr/>
      </dsp:nvSpPr>
      <dsp:spPr>
        <a:xfrm>
          <a:off x="0" y="1367392"/>
          <a:ext cx="1005839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will be your procedures of inquiry/research design? </a:t>
          </a:r>
        </a:p>
      </dsp:txBody>
      <dsp:txXfrm>
        <a:off x="0" y="1367392"/>
        <a:ext cx="10058399" cy="496800"/>
      </dsp:txXfrm>
    </dsp:sp>
    <dsp:sp modelId="{67873C1E-0EA4-4E64-B980-A53AD7384CC9}">
      <dsp:nvSpPr>
        <dsp:cNvPr id="0" name=""/>
        <dsp:cNvSpPr/>
      </dsp:nvSpPr>
      <dsp:spPr>
        <a:xfrm>
          <a:off x="0" y="1864192"/>
          <a:ext cx="10058399" cy="1193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You need to first  consider some questions:</a:t>
          </a:r>
        </a:p>
      </dsp:txBody>
      <dsp:txXfrm>
        <a:off x="58257" y="1922449"/>
        <a:ext cx="9941885" cy="1076886"/>
      </dsp:txXfrm>
    </dsp:sp>
    <dsp:sp modelId="{B488ABE5-2E92-4DA6-8C88-0ECA09967390}">
      <dsp:nvSpPr>
        <dsp:cNvPr id="0" name=""/>
        <dsp:cNvSpPr/>
      </dsp:nvSpPr>
      <dsp:spPr>
        <a:xfrm>
          <a:off x="0" y="3057592"/>
          <a:ext cx="10058399" cy="791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research methods (data collection, analysis interpretation) will I follow? </a:t>
          </a:r>
        </a:p>
        <a:p>
          <a:pPr marL="228600" lvl="1" indent="-228600" algn="l" defTabSz="1022350" rtl="0">
            <a:lnSpc>
              <a:spcPct val="90000"/>
            </a:lnSpc>
            <a:spcBef>
              <a:spcPct val="0"/>
            </a:spcBef>
            <a:spcAft>
              <a:spcPct val="20000"/>
            </a:spcAft>
            <a:buChar char="•"/>
          </a:pPr>
          <a:r>
            <a:rPr lang="en-GB" sz="2300" kern="1200"/>
            <a:t>What are your philosophical assumptions/world views?</a:t>
          </a:r>
        </a:p>
      </dsp:txBody>
      <dsp:txXfrm>
        <a:off x="0" y="3057592"/>
        <a:ext cx="10058399" cy="7917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CFC19-82F1-9F44-9C9F-8D86286E4BF5}">
      <dsp:nvSpPr>
        <dsp:cNvPr id="0" name=""/>
        <dsp:cNvSpPr/>
      </dsp:nvSpPr>
      <dsp:spPr>
        <a:xfrm rot="5400000">
          <a:off x="4047902" y="-1394907"/>
          <a:ext cx="1302320" cy="4422647"/>
        </a:xfrm>
        <a:prstGeom prst="round2Same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Quantitative</a:t>
          </a:r>
        </a:p>
        <a:p>
          <a:pPr marL="285750" lvl="1" indent="-285750" algn="l" defTabSz="1511300">
            <a:lnSpc>
              <a:spcPct val="90000"/>
            </a:lnSpc>
            <a:spcBef>
              <a:spcPct val="0"/>
            </a:spcBef>
            <a:spcAft>
              <a:spcPct val="15000"/>
            </a:spcAft>
            <a:buChar char="•"/>
          </a:pPr>
          <a:endParaRPr lang="en-US" sz="3400" kern="1200" dirty="0"/>
        </a:p>
      </dsp:txBody>
      <dsp:txXfrm rot="-5400000">
        <a:off x="2487739" y="228830"/>
        <a:ext cx="4359073" cy="1175172"/>
      </dsp:txXfrm>
    </dsp:sp>
    <dsp:sp modelId="{B40A6AF1-B10A-8C4C-803F-ABD1EE0A484C}">
      <dsp:nvSpPr>
        <dsp:cNvPr id="0" name=""/>
        <dsp:cNvSpPr/>
      </dsp:nvSpPr>
      <dsp:spPr>
        <a:xfrm>
          <a:off x="0" y="2466"/>
          <a:ext cx="2487739" cy="16279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Positivistic	</a:t>
          </a:r>
        </a:p>
      </dsp:txBody>
      <dsp:txXfrm>
        <a:off x="79468" y="81934"/>
        <a:ext cx="2328803" cy="1468964"/>
      </dsp:txXfrm>
    </dsp:sp>
    <dsp:sp modelId="{874C1145-3AFC-A442-A967-3ACC1C192E51}">
      <dsp:nvSpPr>
        <dsp:cNvPr id="0" name=""/>
        <dsp:cNvSpPr/>
      </dsp:nvSpPr>
      <dsp:spPr>
        <a:xfrm rot="5400000">
          <a:off x="4047902" y="314388"/>
          <a:ext cx="1302320" cy="4422647"/>
        </a:xfrm>
        <a:prstGeom prst="round2SameRect">
          <a:avLst/>
        </a:prstGeom>
        <a:solidFill>
          <a:schemeClr val="accent2">
            <a:tint val="40000"/>
            <a:alpha val="90000"/>
            <a:hueOff val="-928920"/>
            <a:satOff val="1961"/>
            <a:lumOff val="202"/>
            <a:alphaOff val="0"/>
          </a:schemeClr>
        </a:solidFill>
        <a:ln w="15875" cap="flat" cmpd="sng" algn="ctr">
          <a:solidFill>
            <a:schemeClr val="accent2">
              <a:tint val="40000"/>
              <a:alpha val="90000"/>
              <a:hueOff val="-928920"/>
              <a:satOff val="1961"/>
              <a:lumOff val="2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Qualitative</a:t>
          </a:r>
        </a:p>
        <a:p>
          <a:pPr marL="285750" lvl="1" indent="-285750" algn="l" defTabSz="1511300">
            <a:lnSpc>
              <a:spcPct val="90000"/>
            </a:lnSpc>
            <a:spcBef>
              <a:spcPct val="0"/>
            </a:spcBef>
            <a:spcAft>
              <a:spcPct val="15000"/>
            </a:spcAft>
            <a:buChar char="•"/>
          </a:pPr>
          <a:endParaRPr lang="en-US" sz="3400" kern="1200" dirty="0"/>
        </a:p>
      </dsp:txBody>
      <dsp:txXfrm rot="-5400000">
        <a:off x="2487739" y="1938125"/>
        <a:ext cx="4359073" cy="1175172"/>
      </dsp:txXfrm>
    </dsp:sp>
    <dsp:sp modelId="{372D9BA1-6AFB-DC4D-9123-A47A4C844C8B}">
      <dsp:nvSpPr>
        <dsp:cNvPr id="0" name=""/>
        <dsp:cNvSpPr/>
      </dsp:nvSpPr>
      <dsp:spPr>
        <a:xfrm>
          <a:off x="0" y="1711762"/>
          <a:ext cx="2487739" cy="1627900"/>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Constructivist</a:t>
          </a:r>
        </a:p>
      </dsp:txBody>
      <dsp:txXfrm>
        <a:off x="79468" y="1791230"/>
        <a:ext cx="2328803" cy="1468964"/>
      </dsp:txXfrm>
    </dsp:sp>
    <dsp:sp modelId="{913F6D0A-B439-8349-8C14-236C3C8BD190}">
      <dsp:nvSpPr>
        <dsp:cNvPr id="0" name=""/>
        <dsp:cNvSpPr/>
      </dsp:nvSpPr>
      <dsp:spPr>
        <a:xfrm rot="5400000">
          <a:off x="4047902" y="2023684"/>
          <a:ext cx="1302320" cy="4422647"/>
        </a:xfrm>
        <a:prstGeom prst="round2SameRect">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Mixed Methods</a:t>
          </a:r>
        </a:p>
        <a:p>
          <a:pPr marL="285750" lvl="1" indent="-285750" algn="l" defTabSz="1511300">
            <a:lnSpc>
              <a:spcPct val="90000"/>
            </a:lnSpc>
            <a:spcBef>
              <a:spcPct val="0"/>
            </a:spcBef>
            <a:spcAft>
              <a:spcPct val="15000"/>
            </a:spcAft>
            <a:buChar char="•"/>
          </a:pPr>
          <a:endParaRPr lang="en-US" sz="3400" kern="1200" dirty="0"/>
        </a:p>
      </dsp:txBody>
      <dsp:txXfrm rot="-5400000">
        <a:off x="2487739" y="3647421"/>
        <a:ext cx="4359073" cy="1175172"/>
      </dsp:txXfrm>
    </dsp:sp>
    <dsp:sp modelId="{75935E47-2FBC-9C46-A3A8-103C5606DC8C}">
      <dsp:nvSpPr>
        <dsp:cNvPr id="0" name=""/>
        <dsp:cNvSpPr/>
      </dsp:nvSpPr>
      <dsp:spPr>
        <a:xfrm>
          <a:off x="0" y="3421057"/>
          <a:ext cx="2487739" cy="162790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Pragmatic</a:t>
          </a:r>
        </a:p>
      </dsp:txBody>
      <dsp:txXfrm>
        <a:off x="79468" y="3500525"/>
        <a:ext cx="2328803" cy="14689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6321157" y="-2568530"/>
          <a:ext cx="103710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is the philosophical position which holds that social entities exist in reality external to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QUANTITATIVE</a:t>
          </a:r>
          <a:endParaRPr lang="en-GB" sz="1900" b="1" kern="1200" dirty="0">
            <a:solidFill>
              <a:schemeClr val="accent2">
                <a:lumMod val="60000"/>
                <a:lumOff val="40000"/>
              </a:schemeClr>
            </a:solidFill>
          </a:endParaRPr>
        </a:p>
      </dsp:txBody>
      <dsp:txXfrm rot="-5400000">
        <a:off x="3621024" y="182230"/>
        <a:ext cx="6386749" cy="935854"/>
      </dsp:txXfrm>
    </dsp:sp>
    <dsp:sp modelId="{D2367049-CF5B-49E8-A2FB-D18875B41C5B}">
      <dsp:nvSpPr>
        <dsp:cNvPr id="0" name=""/>
        <dsp:cNvSpPr/>
      </dsp:nvSpPr>
      <dsp:spPr>
        <a:xfrm>
          <a:off x="0" y="1964"/>
          <a:ext cx="3621024" cy="1296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Objectivism</a:t>
          </a:r>
          <a:endParaRPr lang="en-GB" sz="4600" kern="1200"/>
        </a:p>
      </dsp:txBody>
      <dsp:txXfrm>
        <a:off x="63284" y="65248"/>
        <a:ext cx="3494456" cy="1169817"/>
      </dsp:txXfrm>
    </dsp:sp>
    <dsp:sp modelId="{31E58497-D245-44AE-A1BF-EF20F75DD51D}">
      <dsp:nvSpPr>
        <dsp:cNvPr id="0" name=""/>
        <dsp:cNvSpPr/>
      </dsp:nvSpPr>
      <dsp:spPr>
        <a:xfrm rot="5400000">
          <a:off x="6321157" y="-1207325"/>
          <a:ext cx="103710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view is that social phenomena are created from the perceptions and consequent actions of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QUALITATIVE</a:t>
          </a:r>
          <a:endParaRPr lang="en-GB" sz="1900" b="1" kern="1200" dirty="0">
            <a:solidFill>
              <a:schemeClr val="accent2">
                <a:lumMod val="60000"/>
                <a:lumOff val="40000"/>
              </a:schemeClr>
            </a:solidFill>
          </a:endParaRPr>
        </a:p>
      </dsp:txBody>
      <dsp:txXfrm rot="-5400000">
        <a:off x="3621024" y="1543435"/>
        <a:ext cx="6386749" cy="935854"/>
      </dsp:txXfrm>
    </dsp:sp>
    <dsp:sp modelId="{4A5B2A20-BDD9-4752-AACA-4A3413588E97}">
      <dsp:nvSpPr>
        <dsp:cNvPr id="0" name=""/>
        <dsp:cNvSpPr/>
      </dsp:nvSpPr>
      <dsp:spPr>
        <a:xfrm>
          <a:off x="0" y="1363169"/>
          <a:ext cx="3621024" cy="1296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Subjectivist </a:t>
          </a:r>
          <a:endParaRPr lang="en-GB" sz="4600" kern="1200"/>
        </a:p>
      </dsp:txBody>
      <dsp:txXfrm>
        <a:off x="63284" y="1426453"/>
        <a:ext cx="3494456" cy="1169817"/>
      </dsp:txXfrm>
    </dsp:sp>
    <dsp:sp modelId="{22AF1059-CFDF-4056-B917-27B1776DED3D}">
      <dsp:nvSpPr>
        <dsp:cNvPr id="0" name=""/>
        <dsp:cNvSpPr/>
      </dsp:nvSpPr>
      <dsp:spPr>
        <a:xfrm rot="5400000">
          <a:off x="6321157" y="153879"/>
          <a:ext cx="103710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b="0" kern="1200" dirty="0"/>
            <a:t>holds that the most important determinant of the research philosophy adopted is the research question.</a:t>
          </a:r>
          <a:endParaRPr lang="en-GB" sz="1900" b="0" kern="1200" dirty="0"/>
        </a:p>
        <a:p>
          <a:pPr marL="171450" lvl="1" indent="-171450" algn="l" defTabSz="844550" rtl="0">
            <a:lnSpc>
              <a:spcPct val="90000"/>
            </a:lnSpc>
            <a:spcBef>
              <a:spcPct val="0"/>
            </a:spcBef>
            <a:spcAft>
              <a:spcPct val="15000"/>
            </a:spcAft>
            <a:buChar char="•"/>
          </a:pPr>
          <a:r>
            <a:rPr lang="en-GB" sz="1900" b="1" kern="1200" dirty="0">
              <a:solidFill>
                <a:schemeClr val="accent2">
                  <a:lumMod val="60000"/>
                  <a:lumOff val="40000"/>
                </a:schemeClr>
              </a:solidFill>
            </a:rPr>
            <a:t>MIXED-METHODS</a:t>
          </a:r>
        </a:p>
      </dsp:txBody>
      <dsp:txXfrm rot="-5400000">
        <a:off x="3621024" y="2904640"/>
        <a:ext cx="6386749" cy="935854"/>
      </dsp:txXfrm>
    </dsp:sp>
    <dsp:sp modelId="{3C1DE677-1E22-4E9F-922D-EC5B74BA9DF7}">
      <dsp:nvSpPr>
        <dsp:cNvPr id="0" name=""/>
        <dsp:cNvSpPr/>
      </dsp:nvSpPr>
      <dsp:spPr>
        <a:xfrm>
          <a:off x="0" y="2724374"/>
          <a:ext cx="3621024" cy="1296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Pragmatism </a:t>
          </a:r>
          <a:endParaRPr lang="en-GB" sz="4600" kern="1200"/>
        </a:p>
      </dsp:txBody>
      <dsp:txXfrm>
        <a:off x="63284" y="2787658"/>
        <a:ext cx="3494456" cy="11698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8B562-B969-4D9C-8DE0-BCD045D747B7}">
      <dsp:nvSpPr>
        <dsp:cNvPr id="0" name=""/>
        <dsp:cNvSpPr/>
      </dsp:nvSpPr>
      <dsp:spPr>
        <a:xfrm rot="5400000">
          <a:off x="6452367" y="-2732494"/>
          <a:ext cx="77468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rtl="0">
            <a:lnSpc>
              <a:spcPct val="90000"/>
            </a:lnSpc>
            <a:spcBef>
              <a:spcPct val="0"/>
            </a:spcBef>
            <a:spcAft>
              <a:spcPct val="15000"/>
            </a:spcAft>
            <a:buChar char="•"/>
          </a:pPr>
          <a:r>
            <a:rPr lang="en-GB" sz="2200" kern="1200"/>
            <a:t>Merges quantitative and qualitative data </a:t>
          </a:r>
        </a:p>
      </dsp:txBody>
      <dsp:txXfrm rot="-5400000">
        <a:off x="3621024" y="136666"/>
        <a:ext cx="6399559" cy="699054"/>
      </dsp:txXfrm>
    </dsp:sp>
    <dsp:sp modelId="{CEEE94FD-0E5E-4460-96AC-1331BB84706D}">
      <dsp:nvSpPr>
        <dsp:cNvPr id="0" name=""/>
        <dsp:cNvSpPr/>
      </dsp:nvSpPr>
      <dsp:spPr>
        <a:xfrm>
          <a:off x="0" y="2013"/>
          <a:ext cx="3621024" cy="9683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Convergent parallel designs </a:t>
          </a:r>
        </a:p>
      </dsp:txBody>
      <dsp:txXfrm>
        <a:off x="47271" y="49284"/>
        <a:ext cx="3526482" cy="873819"/>
      </dsp:txXfrm>
    </dsp:sp>
    <dsp:sp modelId="{67DF9444-85B2-44B5-85C4-815697928AC8}">
      <dsp:nvSpPr>
        <dsp:cNvPr id="0" name=""/>
        <dsp:cNvSpPr/>
      </dsp:nvSpPr>
      <dsp:spPr>
        <a:xfrm rot="5400000">
          <a:off x="6452367" y="-1715715"/>
          <a:ext cx="77468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rtl="0">
            <a:lnSpc>
              <a:spcPct val="90000"/>
            </a:lnSpc>
            <a:spcBef>
              <a:spcPct val="0"/>
            </a:spcBef>
            <a:spcAft>
              <a:spcPct val="15000"/>
            </a:spcAft>
            <a:buChar char="•"/>
          </a:pPr>
          <a:r>
            <a:rPr lang="en-GB" sz="2200" kern="1200"/>
            <a:t>First conducts quantitative research , fills in the detail with qualitative </a:t>
          </a:r>
        </a:p>
      </dsp:txBody>
      <dsp:txXfrm rot="-5400000">
        <a:off x="3621024" y="1153445"/>
        <a:ext cx="6399559" cy="699054"/>
      </dsp:txXfrm>
    </dsp:sp>
    <dsp:sp modelId="{A0CA5EE2-3456-4AA4-9973-30238B018FCB}">
      <dsp:nvSpPr>
        <dsp:cNvPr id="0" name=""/>
        <dsp:cNvSpPr/>
      </dsp:nvSpPr>
      <dsp:spPr>
        <a:xfrm>
          <a:off x="0" y="1018792"/>
          <a:ext cx="3621024" cy="9683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Explanatory sequential </a:t>
          </a:r>
        </a:p>
      </dsp:txBody>
      <dsp:txXfrm>
        <a:off x="47271" y="1066063"/>
        <a:ext cx="3526482" cy="873819"/>
      </dsp:txXfrm>
    </dsp:sp>
    <dsp:sp modelId="{C308131E-03C9-4808-9066-2B7C2C8058D7}">
      <dsp:nvSpPr>
        <dsp:cNvPr id="0" name=""/>
        <dsp:cNvSpPr/>
      </dsp:nvSpPr>
      <dsp:spPr>
        <a:xfrm rot="5400000">
          <a:off x="6452367" y="-698935"/>
          <a:ext cx="77468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rtl="0">
            <a:lnSpc>
              <a:spcPct val="90000"/>
            </a:lnSpc>
            <a:spcBef>
              <a:spcPct val="0"/>
            </a:spcBef>
            <a:spcAft>
              <a:spcPct val="15000"/>
            </a:spcAft>
            <a:buChar char="•"/>
          </a:pPr>
          <a:r>
            <a:rPr lang="en-GB" sz="2200" kern="1200"/>
            <a:t>Reverse to explanatory</a:t>
          </a:r>
        </a:p>
      </dsp:txBody>
      <dsp:txXfrm rot="-5400000">
        <a:off x="3621024" y="2170225"/>
        <a:ext cx="6399559" cy="699054"/>
      </dsp:txXfrm>
    </dsp:sp>
    <dsp:sp modelId="{61504621-D683-49CC-A920-6E4E50D9F769}">
      <dsp:nvSpPr>
        <dsp:cNvPr id="0" name=""/>
        <dsp:cNvSpPr/>
      </dsp:nvSpPr>
      <dsp:spPr>
        <a:xfrm>
          <a:off x="0" y="2035571"/>
          <a:ext cx="3621024" cy="9683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Exploratory sequential </a:t>
          </a:r>
        </a:p>
      </dsp:txBody>
      <dsp:txXfrm>
        <a:off x="47271" y="2082842"/>
        <a:ext cx="3526482" cy="873819"/>
      </dsp:txXfrm>
    </dsp:sp>
    <dsp:sp modelId="{FC43A200-3B35-44C6-BA31-79F1E6C723F1}">
      <dsp:nvSpPr>
        <dsp:cNvPr id="0" name=""/>
        <dsp:cNvSpPr/>
      </dsp:nvSpPr>
      <dsp:spPr>
        <a:xfrm rot="5400000">
          <a:off x="6452367" y="317843"/>
          <a:ext cx="774688" cy="643737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rtl="0">
            <a:lnSpc>
              <a:spcPct val="90000"/>
            </a:lnSpc>
            <a:spcBef>
              <a:spcPct val="0"/>
            </a:spcBef>
            <a:spcAft>
              <a:spcPct val="15000"/>
            </a:spcAft>
            <a:buChar char="•"/>
          </a:pPr>
          <a:r>
            <a:rPr lang="en-GB" sz="2200" kern="1200"/>
            <a:t>Involves utilising a theoretical perspective, both data is used to build on each other. </a:t>
          </a:r>
        </a:p>
      </dsp:txBody>
      <dsp:txXfrm rot="-5400000">
        <a:off x="3621024" y="3187004"/>
        <a:ext cx="6399559" cy="699054"/>
      </dsp:txXfrm>
    </dsp:sp>
    <dsp:sp modelId="{C70B3F7C-4151-4BDD-BE71-C0FA7A6D4543}">
      <dsp:nvSpPr>
        <dsp:cNvPr id="0" name=""/>
        <dsp:cNvSpPr/>
      </dsp:nvSpPr>
      <dsp:spPr>
        <a:xfrm>
          <a:off x="0" y="3052350"/>
          <a:ext cx="3621024" cy="96836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Transformative embedded or multi purpose 	</a:t>
          </a:r>
        </a:p>
      </dsp:txBody>
      <dsp:txXfrm>
        <a:off x="47271" y="3099621"/>
        <a:ext cx="3526482" cy="8738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08140-02AC-4F68-963F-94571073F8DB}">
      <dsp:nvSpPr>
        <dsp:cNvPr id="0" name=""/>
        <dsp:cNvSpPr/>
      </dsp:nvSpPr>
      <dsp:spPr>
        <a:xfrm>
          <a:off x="0" y="20159"/>
          <a:ext cx="4937760" cy="11512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US" sz="4800" kern="1200" dirty="0"/>
            <a:t>Methodology</a:t>
          </a:r>
          <a:endParaRPr lang="en-GB" sz="4800" kern="1200" dirty="0"/>
        </a:p>
      </dsp:txBody>
      <dsp:txXfrm>
        <a:off x="56201" y="76360"/>
        <a:ext cx="4825358" cy="1038877"/>
      </dsp:txXfrm>
    </dsp:sp>
    <dsp:sp modelId="{6AF05369-EB72-4CE2-9C91-47C8421ACE14}">
      <dsp:nvSpPr>
        <dsp:cNvPr id="0" name=""/>
        <dsp:cNvSpPr/>
      </dsp:nvSpPr>
      <dsp:spPr>
        <a:xfrm>
          <a:off x="0" y="1171439"/>
          <a:ext cx="4937760" cy="283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74" tIns="60960" rIns="341376" bIns="60960" numCol="1" spcCol="1270" anchor="t" anchorCtr="0">
          <a:noAutofit/>
        </a:bodyPr>
        <a:lstStyle/>
        <a:p>
          <a:pPr marL="285750" lvl="1" indent="-285750" algn="l" defTabSz="1644650" rtl="0">
            <a:lnSpc>
              <a:spcPct val="90000"/>
            </a:lnSpc>
            <a:spcBef>
              <a:spcPct val="0"/>
            </a:spcBef>
            <a:spcAft>
              <a:spcPct val="20000"/>
            </a:spcAft>
            <a:buChar char="•"/>
          </a:pPr>
          <a:r>
            <a:rPr lang="en-US" sz="3700" kern="1200" dirty="0"/>
            <a:t>The theoretical framework that outlines </a:t>
          </a:r>
          <a:endParaRPr lang="en-GB" sz="3700" kern="1200" dirty="0"/>
        </a:p>
        <a:p>
          <a:pPr marL="571500" lvl="2" indent="-285750" algn="l" defTabSz="1644650" rtl="0">
            <a:lnSpc>
              <a:spcPct val="90000"/>
            </a:lnSpc>
            <a:spcBef>
              <a:spcPct val="0"/>
            </a:spcBef>
            <a:spcAft>
              <a:spcPct val="20000"/>
            </a:spcAft>
            <a:buChar char="•"/>
          </a:pPr>
          <a:r>
            <a:rPr lang="en-US" sz="3700" kern="1200"/>
            <a:t>the rules (axioms ) to follow in a study.</a:t>
          </a:r>
          <a:endParaRPr lang="en-GB" sz="3700" kern="1200"/>
        </a:p>
      </dsp:txBody>
      <dsp:txXfrm>
        <a:off x="0" y="1171439"/>
        <a:ext cx="4937760" cy="28317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FCED-6B9E-414C-8FCA-43E6C26DAB94}">
      <dsp:nvSpPr>
        <dsp:cNvPr id="0" name=""/>
        <dsp:cNvSpPr/>
      </dsp:nvSpPr>
      <dsp:spPr>
        <a:xfrm>
          <a:off x="0" y="20160"/>
          <a:ext cx="4937760" cy="11512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US" sz="4800" kern="1200" dirty="0"/>
            <a:t>Methods</a:t>
          </a:r>
          <a:endParaRPr lang="en-GB" sz="4800" kern="1200" dirty="0"/>
        </a:p>
      </dsp:txBody>
      <dsp:txXfrm>
        <a:off x="56201" y="76361"/>
        <a:ext cx="4825358" cy="1038877"/>
      </dsp:txXfrm>
    </dsp:sp>
    <dsp:sp modelId="{FEA89A49-A568-424B-B8E1-D2B8ACE53CAB}">
      <dsp:nvSpPr>
        <dsp:cNvPr id="0" name=""/>
        <dsp:cNvSpPr/>
      </dsp:nvSpPr>
      <dsp:spPr>
        <a:xfrm>
          <a:off x="0" y="1171439"/>
          <a:ext cx="4937760" cy="283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74" tIns="60960" rIns="341376" bIns="60960" numCol="1" spcCol="1270" anchor="t" anchorCtr="0">
          <a:noAutofit/>
        </a:bodyPr>
        <a:lstStyle/>
        <a:p>
          <a:pPr marL="285750" lvl="1" indent="-285750" algn="l" defTabSz="1644650" rtl="0">
            <a:lnSpc>
              <a:spcPct val="90000"/>
            </a:lnSpc>
            <a:spcBef>
              <a:spcPct val="0"/>
            </a:spcBef>
            <a:spcAft>
              <a:spcPct val="20000"/>
            </a:spcAft>
            <a:buChar char="•"/>
          </a:pPr>
          <a:r>
            <a:rPr lang="en-US" sz="3700" kern="1200"/>
            <a:t>The actual tools/steps taken </a:t>
          </a:r>
          <a:endParaRPr lang="en-GB" sz="3700" kern="1200"/>
        </a:p>
        <a:p>
          <a:pPr marL="571500" lvl="2" indent="-285750" algn="l" defTabSz="1644650" rtl="0">
            <a:lnSpc>
              <a:spcPct val="90000"/>
            </a:lnSpc>
            <a:spcBef>
              <a:spcPct val="0"/>
            </a:spcBef>
            <a:spcAft>
              <a:spcPct val="20000"/>
            </a:spcAft>
            <a:buChar char="•"/>
          </a:pPr>
          <a:r>
            <a:rPr lang="en-US" sz="3700" kern="1200"/>
            <a:t>When you conduct research into a subject or a topic.</a:t>
          </a:r>
          <a:endParaRPr lang="en-GB" sz="3700" kern="1200"/>
        </a:p>
      </dsp:txBody>
      <dsp:txXfrm>
        <a:off x="0" y="1171439"/>
        <a:ext cx="4937760" cy="28317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DD804-15DD-432B-A5A6-9EC7992F8E3A}">
      <dsp:nvSpPr>
        <dsp:cNvPr id="0" name=""/>
        <dsp:cNvSpPr/>
      </dsp:nvSpPr>
      <dsp:spPr>
        <a:xfrm>
          <a:off x="0" y="357592"/>
          <a:ext cx="10058399" cy="15590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a:t>Research methodology: </a:t>
          </a:r>
        </a:p>
      </dsp:txBody>
      <dsp:txXfrm>
        <a:off x="76105" y="433697"/>
        <a:ext cx="9906189" cy="1406815"/>
      </dsp:txXfrm>
    </dsp:sp>
    <dsp:sp modelId="{A4B1AD6D-4368-458F-80F7-EC73897B0CE5}">
      <dsp:nvSpPr>
        <dsp:cNvPr id="0" name=""/>
        <dsp:cNvSpPr/>
      </dsp:nvSpPr>
      <dsp:spPr>
        <a:xfrm>
          <a:off x="0" y="1916617"/>
          <a:ext cx="10058399" cy="1749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82550" rIns="462280" bIns="82550" numCol="1" spcCol="1270" anchor="t" anchorCtr="0">
          <a:noAutofit/>
        </a:bodyPr>
        <a:lstStyle/>
        <a:p>
          <a:pPr marL="285750" lvl="1" indent="-285750" algn="l" defTabSz="2266950" rtl="0">
            <a:lnSpc>
              <a:spcPct val="90000"/>
            </a:lnSpc>
            <a:spcBef>
              <a:spcPct val="0"/>
            </a:spcBef>
            <a:spcAft>
              <a:spcPct val="20000"/>
            </a:spcAft>
            <a:buChar char="•"/>
          </a:pPr>
          <a:r>
            <a:rPr lang="en-GB" sz="5100" kern="1200"/>
            <a:t>What do we need to consider? </a:t>
          </a:r>
        </a:p>
        <a:p>
          <a:pPr marL="285750" lvl="1" indent="-285750" algn="l" defTabSz="2266950" rtl="0">
            <a:lnSpc>
              <a:spcPct val="90000"/>
            </a:lnSpc>
            <a:spcBef>
              <a:spcPct val="0"/>
            </a:spcBef>
            <a:spcAft>
              <a:spcPct val="20000"/>
            </a:spcAft>
            <a:buChar char="•"/>
          </a:pPr>
          <a:r>
            <a:rPr lang="en-GB" sz="5100" kern="1200"/>
            <a:t>What  are the options?</a:t>
          </a:r>
        </a:p>
      </dsp:txBody>
      <dsp:txXfrm>
        <a:off x="0" y="1916617"/>
        <a:ext cx="10058399" cy="17491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C36F-E51B-499C-999C-B879CFAF6CFD}">
      <dsp:nvSpPr>
        <dsp:cNvPr id="0" name=""/>
        <dsp:cNvSpPr/>
      </dsp:nvSpPr>
      <dsp:spPr>
        <a:xfrm rot="5400000">
          <a:off x="1748333" y="431596"/>
          <a:ext cx="3218687" cy="316016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GB" sz="1800" kern="1200" dirty="0"/>
            <a:t>Case Study </a:t>
          </a:r>
        </a:p>
        <a:p>
          <a:pPr marL="171450" lvl="1" indent="-171450" algn="l" defTabSz="800100" rtl="0">
            <a:lnSpc>
              <a:spcPct val="90000"/>
            </a:lnSpc>
            <a:spcBef>
              <a:spcPct val="0"/>
            </a:spcBef>
            <a:spcAft>
              <a:spcPct val="15000"/>
            </a:spcAft>
            <a:buChar char="•"/>
          </a:pPr>
          <a:r>
            <a:rPr lang="en-GB" sz="1800" kern="1200"/>
            <a:t>Ethnography </a:t>
          </a:r>
        </a:p>
        <a:p>
          <a:pPr marL="171450" lvl="1" indent="-171450" algn="l" defTabSz="800100" rtl="0">
            <a:lnSpc>
              <a:spcPct val="90000"/>
            </a:lnSpc>
            <a:spcBef>
              <a:spcPct val="0"/>
            </a:spcBef>
            <a:spcAft>
              <a:spcPct val="15000"/>
            </a:spcAft>
            <a:buChar char="•"/>
          </a:pPr>
          <a:r>
            <a:rPr lang="en-GB" sz="1800" kern="1200" dirty="0"/>
            <a:t>Phenomenology </a:t>
          </a:r>
        </a:p>
        <a:p>
          <a:pPr marL="171450" lvl="1" indent="-171450" algn="l" defTabSz="800100" rtl="0">
            <a:lnSpc>
              <a:spcPct val="90000"/>
            </a:lnSpc>
            <a:spcBef>
              <a:spcPct val="0"/>
            </a:spcBef>
            <a:spcAft>
              <a:spcPct val="15000"/>
            </a:spcAft>
            <a:buChar char="•"/>
          </a:pPr>
          <a:r>
            <a:rPr lang="en-GB" sz="1800" kern="1200" dirty="0"/>
            <a:t>Grounded Theory </a:t>
          </a:r>
        </a:p>
        <a:p>
          <a:pPr marL="171450" lvl="1" indent="-171450" algn="l" defTabSz="800100" rtl="0">
            <a:lnSpc>
              <a:spcPct val="90000"/>
            </a:lnSpc>
            <a:spcBef>
              <a:spcPct val="0"/>
            </a:spcBef>
            <a:spcAft>
              <a:spcPct val="15000"/>
            </a:spcAft>
            <a:buChar char="•"/>
          </a:pPr>
          <a:r>
            <a:rPr lang="en-GB" sz="1800" kern="1200" dirty="0"/>
            <a:t>Life History </a:t>
          </a:r>
        </a:p>
        <a:p>
          <a:pPr marL="171450" lvl="1" indent="-171450" algn="l" defTabSz="800100" rtl="0">
            <a:lnSpc>
              <a:spcPct val="90000"/>
            </a:lnSpc>
            <a:spcBef>
              <a:spcPct val="0"/>
            </a:spcBef>
            <a:spcAft>
              <a:spcPct val="15000"/>
            </a:spcAft>
            <a:buChar char="•"/>
          </a:pPr>
          <a:r>
            <a:rPr lang="en-GB" sz="1800" kern="1200" dirty="0"/>
            <a:t>Historical Methods </a:t>
          </a:r>
        </a:p>
        <a:p>
          <a:pPr marL="171450" lvl="1" indent="-171450" algn="l" defTabSz="800100" rtl="0">
            <a:lnSpc>
              <a:spcPct val="90000"/>
            </a:lnSpc>
            <a:spcBef>
              <a:spcPct val="0"/>
            </a:spcBef>
            <a:spcAft>
              <a:spcPct val="15000"/>
            </a:spcAft>
            <a:buChar char="•"/>
          </a:pPr>
          <a:r>
            <a:rPr lang="en-GB" sz="1800" kern="1200"/>
            <a:t>Clinical Research </a:t>
          </a:r>
        </a:p>
        <a:p>
          <a:pPr marL="171450" lvl="1" indent="-171450" algn="l" defTabSz="800100" rtl="0">
            <a:lnSpc>
              <a:spcPct val="90000"/>
            </a:lnSpc>
            <a:spcBef>
              <a:spcPct val="0"/>
            </a:spcBef>
            <a:spcAft>
              <a:spcPct val="15000"/>
            </a:spcAft>
            <a:buChar char="•"/>
          </a:pPr>
          <a:r>
            <a:rPr lang="en-GB" sz="1800" kern="1200" dirty="0"/>
            <a:t>Action and applied research </a:t>
          </a:r>
        </a:p>
        <a:p>
          <a:pPr marL="171450" lvl="1" indent="-171450" algn="l" defTabSz="800100" rtl="0">
            <a:lnSpc>
              <a:spcPct val="90000"/>
            </a:lnSpc>
            <a:spcBef>
              <a:spcPct val="0"/>
            </a:spcBef>
            <a:spcAft>
              <a:spcPct val="15000"/>
            </a:spcAft>
            <a:buChar char="•"/>
          </a:pPr>
          <a:r>
            <a:rPr lang="en-GB" sz="1800" kern="1200" dirty="0"/>
            <a:t>Participatory research </a:t>
          </a:r>
        </a:p>
      </dsp:txBody>
      <dsp:txXfrm rot="-5400000">
        <a:off x="1777594" y="556603"/>
        <a:ext cx="3005899" cy="2910153"/>
      </dsp:txXfrm>
    </dsp:sp>
    <dsp:sp modelId="{3935A8DC-778E-47A8-9071-C9F8A1F49A38}">
      <dsp:nvSpPr>
        <dsp:cNvPr id="0" name=""/>
        <dsp:cNvSpPr/>
      </dsp:nvSpPr>
      <dsp:spPr>
        <a:xfrm>
          <a:off x="0" y="0"/>
          <a:ext cx="1777593" cy="40233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t>Qualitative Examples </a:t>
          </a:r>
        </a:p>
      </dsp:txBody>
      <dsp:txXfrm>
        <a:off x="86775" y="86775"/>
        <a:ext cx="1604043" cy="38498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88332-BEF2-4C49-AD4F-F0CED87397BD}">
      <dsp:nvSpPr>
        <dsp:cNvPr id="0" name=""/>
        <dsp:cNvSpPr/>
      </dsp:nvSpPr>
      <dsp:spPr>
        <a:xfrm>
          <a:off x="0" y="1964"/>
          <a:ext cx="4932941" cy="1296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Quantitative Examples </a:t>
          </a:r>
        </a:p>
      </dsp:txBody>
      <dsp:txXfrm>
        <a:off x="63294" y="65258"/>
        <a:ext cx="4806353" cy="1170002"/>
      </dsp:txXfrm>
    </dsp:sp>
    <dsp:sp modelId="{816DA4DB-2C9C-4FBA-8453-55BDAA1FBFDB}">
      <dsp:nvSpPr>
        <dsp:cNvPr id="0" name=""/>
        <dsp:cNvSpPr/>
      </dsp:nvSpPr>
      <dsp:spPr>
        <a:xfrm rot="5400000">
          <a:off x="2839040" y="431596"/>
          <a:ext cx="1037272" cy="316016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large sample sizes for statistical analysis </a:t>
          </a:r>
        </a:p>
      </dsp:txBody>
      <dsp:txXfrm rot="-5400000">
        <a:off x="1777594" y="1543678"/>
        <a:ext cx="3109531" cy="936002"/>
      </dsp:txXfrm>
    </dsp:sp>
    <dsp:sp modelId="{9363BCB9-DB5A-42BC-A535-0676006479F3}">
      <dsp:nvSpPr>
        <dsp:cNvPr id="0" name=""/>
        <dsp:cNvSpPr/>
      </dsp:nvSpPr>
      <dsp:spPr>
        <a:xfrm>
          <a:off x="0" y="1363384"/>
          <a:ext cx="1777593" cy="1296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Surveys: </a:t>
          </a:r>
        </a:p>
      </dsp:txBody>
      <dsp:txXfrm>
        <a:off x="63294" y="1426678"/>
        <a:ext cx="1651005" cy="1170002"/>
      </dsp:txXfrm>
    </dsp:sp>
    <dsp:sp modelId="{B8A0A383-F326-48D0-BE60-4B0ADC7E1863}">
      <dsp:nvSpPr>
        <dsp:cNvPr id="0" name=""/>
        <dsp:cNvSpPr/>
      </dsp:nvSpPr>
      <dsp:spPr>
        <a:xfrm rot="5400000">
          <a:off x="2839040" y="1793016"/>
          <a:ext cx="1037272" cy="316016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a control group </a:t>
          </a:r>
        </a:p>
      </dsp:txBody>
      <dsp:txXfrm rot="-5400000">
        <a:off x="1777594" y="2905098"/>
        <a:ext cx="3109531" cy="936002"/>
      </dsp:txXfrm>
    </dsp:sp>
    <dsp:sp modelId="{AC0F8AE5-DCB7-4EC6-882E-503C2674BEA3}">
      <dsp:nvSpPr>
        <dsp:cNvPr id="0" name=""/>
        <dsp:cNvSpPr/>
      </dsp:nvSpPr>
      <dsp:spPr>
        <a:xfrm>
          <a:off x="0" y="2724804"/>
          <a:ext cx="1777593" cy="1296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Experimental designs: </a:t>
          </a:r>
        </a:p>
      </dsp:txBody>
      <dsp:txXfrm>
        <a:off x="63294" y="2788098"/>
        <a:ext cx="1651005" cy="11700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55BF4-7D92-5443-9EB0-0C7E7C1EE279}">
      <dsp:nvSpPr>
        <dsp:cNvPr id="0" name=""/>
        <dsp:cNvSpPr/>
      </dsp:nvSpPr>
      <dsp:spPr>
        <a:xfrm>
          <a:off x="0"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18C5D-B727-5549-B811-2B3C2C750C45}">
      <dsp:nvSpPr>
        <dsp:cNvPr id="0" name=""/>
        <dsp:cNvSpPr/>
      </dsp:nvSpPr>
      <dsp:spPr>
        <a:xfrm>
          <a:off x="31432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hlinkClick xmlns:r="http://schemas.openxmlformats.org/officeDocument/2006/relationships" r:id="rId1"/>
            </a:rPr>
            <a:t>Youth and Policy</a:t>
          </a:r>
          <a:endParaRPr lang="en-US" sz="2600" kern="1200"/>
        </a:p>
      </dsp:txBody>
      <dsp:txXfrm>
        <a:off x="366939" y="1196774"/>
        <a:ext cx="2723696" cy="1691139"/>
      </dsp:txXfrm>
    </dsp:sp>
    <dsp:sp modelId="{C45D84EC-3251-A24B-955F-5F3C0F5A400F}">
      <dsp:nvSpPr>
        <dsp:cNvPr id="0" name=""/>
        <dsp:cNvSpPr/>
      </dsp:nvSpPr>
      <dsp:spPr>
        <a:xfrm>
          <a:off x="3457574"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36B4B5-EB7D-E144-B53B-959410D8CAF6}">
      <dsp:nvSpPr>
        <dsp:cNvPr id="0" name=""/>
        <dsp:cNvSpPr/>
      </dsp:nvSpPr>
      <dsp:spPr>
        <a:xfrm>
          <a:off x="3771900"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hlinkClick xmlns:r="http://schemas.openxmlformats.org/officeDocument/2006/relationships" r:id="rId2"/>
            </a:rPr>
            <a:t>Open University – Children’s Research Centre</a:t>
          </a:r>
          <a:endParaRPr lang="en-US" sz="2600" kern="1200"/>
        </a:p>
      </dsp:txBody>
      <dsp:txXfrm>
        <a:off x="3824514" y="1196774"/>
        <a:ext cx="2723696" cy="1691139"/>
      </dsp:txXfrm>
    </dsp:sp>
    <dsp:sp modelId="{A5B95CCD-FBDE-A446-B8F5-6B96E10C6764}">
      <dsp:nvSpPr>
        <dsp:cNvPr id="0" name=""/>
        <dsp:cNvSpPr/>
      </dsp:nvSpPr>
      <dsp:spPr>
        <a:xfrm>
          <a:off x="6915149"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6A2356-6EB7-2349-89BC-E35929CAB67D}">
      <dsp:nvSpPr>
        <dsp:cNvPr id="0" name=""/>
        <dsp:cNvSpPr/>
      </dsp:nvSpPr>
      <dsp:spPr>
        <a:xfrm>
          <a:off x="722947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Review and discus in your groups the different types of research designs…</a:t>
          </a:r>
          <a:endParaRPr lang="en-US" sz="2600" kern="1200"/>
        </a:p>
      </dsp:txBody>
      <dsp:txXfrm>
        <a:off x="7282089" y="1196774"/>
        <a:ext cx="2723696" cy="169113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0E7E5-C4CD-4575-AA41-CCCFB7C640FC}">
      <dsp:nvSpPr>
        <dsp:cNvPr id="0" name=""/>
        <dsp:cNvSpPr/>
      </dsp:nvSpPr>
      <dsp:spPr>
        <a:xfrm>
          <a:off x="0" y="74862"/>
          <a:ext cx="10058399" cy="123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1. Consider  what your research focus might be </a:t>
          </a:r>
        </a:p>
      </dsp:txBody>
      <dsp:txXfrm>
        <a:off x="60116" y="134978"/>
        <a:ext cx="9938167" cy="1111247"/>
      </dsp:txXfrm>
    </dsp:sp>
    <dsp:sp modelId="{D39076D0-EF80-4886-87A0-3F493139BBB3}">
      <dsp:nvSpPr>
        <dsp:cNvPr id="0" name=""/>
        <dsp:cNvSpPr/>
      </dsp:nvSpPr>
      <dsp:spPr>
        <a:xfrm>
          <a:off x="0" y="1395622"/>
          <a:ext cx="10058399" cy="123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2. Review the handout on </a:t>
          </a:r>
          <a:r>
            <a:rPr lang="en-GB" sz="3100" kern="1200"/>
            <a:t>research designs which </a:t>
          </a:r>
          <a:r>
            <a:rPr lang="en-GB" sz="3100" kern="1200" dirty="0"/>
            <a:t>identifies various research paradigms and research approaches. </a:t>
          </a:r>
        </a:p>
      </dsp:txBody>
      <dsp:txXfrm>
        <a:off x="60116" y="1455738"/>
        <a:ext cx="9938167" cy="1111247"/>
      </dsp:txXfrm>
    </dsp:sp>
    <dsp:sp modelId="{EC239870-1BC6-4097-897C-D50409B2AFBF}">
      <dsp:nvSpPr>
        <dsp:cNvPr id="0" name=""/>
        <dsp:cNvSpPr/>
      </dsp:nvSpPr>
      <dsp:spPr>
        <a:xfrm>
          <a:off x="0" y="2716382"/>
          <a:ext cx="10058399" cy="123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3. In your groups discuss your preferences and which paradigm  you would like to possibly adopt. </a:t>
          </a:r>
        </a:p>
      </dsp:txBody>
      <dsp:txXfrm>
        <a:off x="60116" y="2776498"/>
        <a:ext cx="9938167" cy="11112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36BEB-98B5-48CA-868B-F3ED0876C94D}">
      <dsp:nvSpPr>
        <dsp:cNvPr id="0" name=""/>
        <dsp:cNvSpPr/>
      </dsp:nvSpPr>
      <dsp:spPr>
        <a:xfrm rot="5400000">
          <a:off x="5511159" y="-1339145"/>
          <a:ext cx="3218687" cy="6701649"/>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rtl="0">
            <a:lnSpc>
              <a:spcPct val="90000"/>
            </a:lnSpc>
            <a:spcBef>
              <a:spcPct val="0"/>
            </a:spcBef>
            <a:spcAft>
              <a:spcPct val="15000"/>
            </a:spcAft>
            <a:buChar char="•"/>
          </a:pPr>
          <a:r>
            <a:rPr lang="en-GB" sz="3500" kern="1200"/>
            <a:t>Audit Trails</a:t>
          </a:r>
        </a:p>
        <a:p>
          <a:pPr marL="285750" lvl="1" indent="-285750" algn="l" defTabSz="1555750" rtl="0">
            <a:lnSpc>
              <a:spcPct val="90000"/>
            </a:lnSpc>
            <a:spcBef>
              <a:spcPct val="0"/>
            </a:spcBef>
            <a:spcAft>
              <a:spcPct val="15000"/>
            </a:spcAft>
            <a:buChar char="•"/>
          </a:pPr>
          <a:r>
            <a:rPr lang="en-GB" sz="3500" kern="1200"/>
            <a:t>Authenticity,</a:t>
          </a:r>
        </a:p>
        <a:p>
          <a:pPr marL="285750" lvl="1" indent="-285750" algn="l" defTabSz="1555750" rtl="0">
            <a:lnSpc>
              <a:spcPct val="90000"/>
            </a:lnSpc>
            <a:spcBef>
              <a:spcPct val="0"/>
            </a:spcBef>
            <a:spcAft>
              <a:spcPct val="15000"/>
            </a:spcAft>
            <a:buChar char="•"/>
          </a:pPr>
          <a:r>
            <a:rPr lang="en-GB" sz="3500" kern="1200"/>
            <a:t>Personal integrity,</a:t>
          </a:r>
        </a:p>
        <a:p>
          <a:pPr marL="285750" lvl="1" indent="-285750" algn="l" defTabSz="1555750" rtl="0">
            <a:lnSpc>
              <a:spcPct val="90000"/>
            </a:lnSpc>
            <a:spcBef>
              <a:spcPct val="0"/>
            </a:spcBef>
            <a:spcAft>
              <a:spcPct val="15000"/>
            </a:spcAft>
            <a:buChar char="•"/>
          </a:pPr>
          <a:r>
            <a:rPr lang="en-GB" sz="3500" kern="1200"/>
            <a:t>Member checking</a:t>
          </a:r>
        </a:p>
        <a:p>
          <a:pPr marL="285750" lvl="1" indent="-285750" algn="l" defTabSz="1555750" rtl="0">
            <a:lnSpc>
              <a:spcPct val="90000"/>
            </a:lnSpc>
            <a:spcBef>
              <a:spcPct val="0"/>
            </a:spcBef>
            <a:spcAft>
              <a:spcPct val="15000"/>
            </a:spcAft>
            <a:buChar char="•"/>
          </a:pPr>
          <a:r>
            <a:rPr lang="en-GB" sz="3500" kern="1200"/>
            <a:t>Ethical positions…. </a:t>
          </a:r>
        </a:p>
      </dsp:txBody>
      <dsp:txXfrm rot="-5400000">
        <a:off x="3769679" y="559458"/>
        <a:ext cx="6544526" cy="2904441"/>
      </dsp:txXfrm>
    </dsp:sp>
    <dsp:sp modelId="{428E6604-3862-42ED-9A9C-962CE7299EE8}">
      <dsp:nvSpPr>
        <dsp:cNvPr id="0" name=""/>
        <dsp:cNvSpPr/>
      </dsp:nvSpPr>
      <dsp:spPr>
        <a:xfrm>
          <a:off x="0" y="0"/>
          <a:ext cx="3769678" cy="40233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kern="1200"/>
            <a:t>Trustworthiness: </a:t>
          </a:r>
        </a:p>
      </dsp:txBody>
      <dsp:txXfrm>
        <a:off x="184021" y="184021"/>
        <a:ext cx="3401636" cy="36553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F253A-E699-428A-9B94-FC111AA43518}">
      <dsp:nvSpPr>
        <dsp:cNvPr id="0" name=""/>
        <dsp:cNvSpPr/>
      </dsp:nvSpPr>
      <dsp:spPr>
        <a:xfrm rot="5400000">
          <a:off x="5266332" y="-1223932"/>
          <a:ext cx="3218687" cy="647122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74295" rIns="148590" bIns="74295" numCol="1" spcCol="1270" anchor="ctr" anchorCtr="0">
          <a:noAutofit/>
        </a:bodyPr>
        <a:lstStyle/>
        <a:p>
          <a:pPr marL="285750" lvl="1" indent="-285750" algn="l" defTabSz="1733550" rtl="0">
            <a:lnSpc>
              <a:spcPct val="90000"/>
            </a:lnSpc>
            <a:spcBef>
              <a:spcPct val="0"/>
            </a:spcBef>
            <a:spcAft>
              <a:spcPct val="15000"/>
            </a:spcAft>
            <a:buChar char="•"/>
          </a:pPr>
          <a:r>
            <a:rPr lang="en-GB" sz="3900" kern="1200"/>
            <a:t>allows learning to take place </a:t>
          </a:r>
        </a:p>
        <a:p>
          <a:pPr marL="285750" lvl="1" indent="-285750" algn="l" defTabSz="1733550" rtl="0">
            <a:lnSpc>
              <a:spcPct val="90000"/>
            </a:lnSpc>
            <a:spcBef>
              <a:spcPct val="0"/>
            </a:spcBef>
            <a:spcAft>
              <a:spcPct val="15000"/>
            </a:spcAft>
            <a:buChar char="•"/>
          </a:pPr>
          <a:r>
            <a:rPr lang="en-GB" sz="3900" kern="1200"/>
            <a:t>between contexts </a:t>
          </a:r>
        </a:p>
        <a:p>
          <a:pPr marL="285750" lvl="1" indent="-285750" algn="l" defTabSz="1733550" rtl="0">
            <a:lnSpc>
              <a:spcPct val="90000"/>
            </a:lnSpc>
            <a:spcBef>
              <a:spcPct val="0"/>
            </a:spcBef>
            <a:spcAft>
              <a:spcPct val="15000"/>
            </a:spcAft>
            <a:buChar char="•"/>
          </a:pPr>
          <a:r>
            <a:rPr lang="en-GB" sz="3900" kern="1200"/>
            <a:t>e.g. sharing best/good practice) </a:t>
          </a:r>
        </a:p>
      </dsp:txBody>
      <dsp:txXfrm rot="-5400000">
        <a:off x="3640064" y="559459"/>
        <a:ext cx="6314101" cy="2904441"/>
      </dsp:txXfrm>
    </dsp:sp>
    <dsp:sp modelId="{0B88831D-EED6-4914-9F58-FB498B0368AF}">
      <dsp:nvSpPr>
        <dsp:cNvPr id="0" name=""/>
        <dsp:cNvSpPr/>
      </dsp:nvSpPr>
      <dsp:spPr>
        <a:xfrm>
          <a:off x="0" y="0"/>
          <a:ext cx="3640063" cy="40233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rtl="0">
            <a:lnSpc>
              <a:spcPct val="90000"/>
            </a:lnSpc>
            <a:spcBef>
              <a:spcPct val="0"/>
            </a:spcBef>
            <a:spcAft>
              <a:spcPct val="35000"/>
            </a:spcAft>
            <a:buNone/>
          </a:pPr>
          <a:r>
            <a:rPr lang="en-GB" sz="3800" kern="1200"/>
            <a:t>Vicarious generalisations , Thick description </a:t>
          </a:r>
        </a:p>
      </dsp:txBody>
      <dsp:txXfrm>
        <a:off x="177693" y="177693"/>
        <a:ext cx="3284677" cy="36679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0573B-EB36-4C9B-9D30-3068991D711E}">
      <dsp:nvSpPr>
        <dsp:cNvPr id="0" name=""/>
        <dsp:cNvSpPr/>
      </dsp:nvSpPr>
      <dsp:spPr>
        <a:xfrm rot="5400000">
          <a:off x="5266332" y="-1223932"/>
          <a:ext cx="3218687" cy="647122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0030" tIns="120015" rIns="240030" bIns="120015" numCol="1" spcCol="1270" anchor="ctr" anchorCtr="0">
          <a:noAutofit/>
        </a:bodyPr>
        <a:lstStyle/>
        <a:p>
          <a:pPr marL="285750" lvl="1" indent="-285750" algn="l" defTabSz="2800350" rtl="0">
            <a:lnSpc>
              <a:spcPct val="90000"/>
            </a:lnSpc>
            <a:spcBef>
              <a:spcPct val="0"/>
            </a:spcBef>
            <a:spcAft>
              <a:spcPct val="15000"/>
            </a:spcAft>
            <a:buChar char="•"/>
          </a:pPr>
          <a:r>
            <a:rPr lang="en-GB" sz="6300" kern="1200"/>
            <a:t>Embracing bias and one’s own subjectivity</a:t>
          </a:r>
        </a:p>
      </dsp:txBody>
      <dsp:txXfrm rot="-5400000">
        <a:off x="3640064" y="559459"/>
        <a:ext cx="6314101" cy="2904441"/>
      </dsp:txXfrm>
    </dsp:sp>
    <dsp:sp modelId="{EA21A46C-C8AD-4A16-9C6B-A94AA8422D05}">
      <dsp:nvSpPr>
        <dsp:cNvPr id="0" name=""/>
        <dsp:cNvSpPr/>
      </dsp:nvSpPr>
      <dsp:spPr>
        <a:xfrm>
          <a:off x="0" y="0"/>
          <a:ext cx="3640063" cy="402335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rtl="0">
            <a:lnSpc>
              <a:spcPct val="90000"/>
            </a:lnSpc>
            <a:spcBef>
              <a:spcPct val="0"/>
            </a:spcBef>
            <a:spcAft>
              <a:spcPct val="35000"/>
            </a:spcAft>
            <a:buNone/>
          </a:pPr>
          <a:r>
            <a:rPr lang="en-GB" sz="5500" kern="1200"/>
            <a:t>Reflection </a:t>
          </a:r>
        </a:p>
      </dsp:txBody>
      <dsp:txXfrm>
        <a:off x="177693" y="177693"/>
        <a:ext cx="3284677" cy="366797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6BAB2-5049-D541-8529-AD2C2EAD86A1}">
      <dsp:nvSpPr>
        <dsp:cNvPr id="0" name=""/>
        <dsp:cNvSpPr/>
      </dsp:nvSpPr>
      <dsp:spPr>
        <a:xfrm>
          <a:off x="0" y="950065"/>
          <a:ext cx="3143249" cy="188595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Discuss</a:t>
          </a:r>
          <a:endParaRPr lang="en-US" sz="2300" kern="1200"/>
        </a:p>
        <a:p>
          <a:pPr marL="171450" lvl="1" indent="-171450" algn="l" defTabSz="800100">
            <a:lnSpc>
              <a:spcPct val="90000"/>
            </a:lnSpc>
            <a:spcBef>
              <a:spcPct val="0"/>
            </a:spcBef>
            <a:spcAft>
              <a:spcPct val="15000"/>
            </a:spcAft>
            <a:buChar char="•"/>
          </a:pPr>
          <a:r>
            <a:rPr lang="en-GB" sz="1800" kern="1200"/>
            <a:t>If you were to justify a rigorous  qualitative design as apposed to a quantitative design, how would you justify your case? </a:t>
          </a:r>
          <a:endParaRPr lang="en-US" sz="1800" kern="1200"/>
        </a:p>
      </dsp:txBody>
      <dsp:txXfrm>
        <a:off x="0" y="950065"/>
        <a:ext cx="3143249" cy="1885950"/>
      </dsp:txXfrm>
    </dsp:sp>
    <dsp:sp modelId="{2D26FF08-1151-EB41-BDA2-041FE8E0BD71}">
      <dsp:nvSpPr>
        <dsp:cNvPr id="0" name=""/>
        <dsp:cNvSpPr/>
      </dsp:nvSpPr>
      <dsp:spPr>
        <a:xfrm>
          <a:off x="3457575" y="950065"/>
          <a:ext cx="3143249" cy="1885950"/>
        </a:xfrm>
        <a:prstGeom prst="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What would the implications for your research design?</a:t>
          </a:r>
          <a:endParaRPr lang="en-US" sz="2300" kern="1200"/>
        </a:p>
      </dsp:txBody>
      <dsp:txXfrm>
        <a:off x="3457575" y="950065"/>
        <a:ext cx="3143249" cy="1885950"/>
      </dsp:txXfrm>
    </dsp:sp>
    <dsp:sp modelId="{EB845ED5-5A17-4C40-9353-97C88BE2564E}">
      <dsp:nvSpPr>
        <dsp:cNvPr id="0" name=""/>
        <dsp:cNvSpPr/>
      </dsp:nvSpPr>
      <dsp:spPr>
        <a:xfrm>
          <a:off x="6915149" y="950065"/>
          <a:ext cx="3143249" cy="1885950"/>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It will depend upon your paradigm choice if you were to apply the different axioms? </a:t>
          </a:r>
          <a:endParaRPr lang="en-US" sz="2300" kern="1200"/>
        </a:p>
      </dsp:txBody>
      <dsp:txXfrm>
        <a:off x="6915149" y="950065"/>
        <a:ext cx="3143249" cy="188595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029EE-9187-4CDB-995B-0924BA871D8C}">
      <dsp:nvSpPr>
        <dsp:cNvPr id="0" name=""/>
        <dsp:cNvSpPr/>
      </dsp:nvSpPr>
      <dsp:spPr>
        <a:xfrm>
          <a:off x="0" y="445002"/>
          <a:ext cx="10058399" cy="1511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a:t>Research the different Research Approaches and consider which one is suitable for your Research.</a:t>
          </a:r>
        </a:p>
      </dsp:txBody>
      <dsp:txXfrm>
        <a:off x="73792" y="518794"/>
        <a:ext cx="9910815" cy="1364056"/>
      </dsp:txXfrm>
    </dsp:sp>
    <dsp:sp modelId="{E744B189-1338-4C3F-BF2F-077C29DB8631}">
      <dsp:nvSpPr>
        <dsp:cNvPr id="0" name=""/>
        <dsp:cNvSpPr/>
      </dsp:nvSpPr>
      <dsp:spPr>
        <a:xfrm>
          <a:off x="0" y="2066082"/>
          <a:ext cx="10058399" cy="1511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a:t>Read the  Chapter on Moodle Qualitative Research Design </a:t>
          </a:r>
        </a:p>
      </dsp:txBody>
      <dsp:txXfrm>
        <a:off x="73792" y="2139874"/>
        <a:ext cx="9910815" cy="136405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89D04-00DD-1F4B-9370-F3FF076BB064}">
      <dsp:nvSpPr>
        <dsp:cNvPr id="0" name=""/>
        <dsp:cNvSpPr/>
      </dsp:nvSpPr>
      <dsp:spPr>
        <a:xfrm>
          <a:off x="196" y="469737"/>
          <a:ext cx="2372171" cy="2846605"/>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Discuss and critically review key concepts of research design</a:t>
          </a:r>
        </a:p>
      </dsp:txBody>
      <dsp:txXfrm>
        <a:off x="196" y="1608379"/>
        <a:ext cx="2372171" cy="1707963"/>
      </dsp:txXfrm>
    </dsp:sp>
    <dsp:sp modelId="{F8A54422-12BD-C544-9092-61B2F8C38C2F}">
      <dsp:nvSpPr>
        <dsp:cNvPr id="0" name=""/>
        <dsp:cNvSpPr/>
      </dsp:nvSpPr>
      <dsp:spPr>
        <a:xfrm>
          <a:off x="196"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196" y="469737"/>
        <a:ext cx="2372171" cy="1138642"/>
      </dsp:txXfrm>
    </dsp:sp>
    <dsp:sp modelId="{6B38A16F-8015-B24C-95AF-88D56995FDEE}">
      <dsp:nvSpPr>
        <dsp:cNvPr id="0" name=""/>
        <dsp:cNvSpPr/>
      </dsp:nvSpPr>
      <dsp:spPr>
        <a:xfrm>
          <a:off x="2562141" y="469737"/>
          <a:ext cx="2372171" cy="2846605"/>
        </a:xfrm>
        <a:prstGeom prst="rect">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Critically analyse and consider the key aims of research methodology </a:t>
          </a:r>
        </a:p>
      </dsp:txBody>
      <dsp:txXfrm>
        <a:off x="2562141" y="1608379"/>
        <a:ext cx="2372171" cy="1707963"/>
      </dsp:txXfrm>
    </dsp:sp>
    <dsp:sp modelId="{77B6061C-7013-1B49-B43D-26CC202CE034}">
      <dsp:nvSpPr>
        <dsp:cNvPr id="0" name=""/>
        <dsp:cNvSpPr/>
      </dsp:nvSpPr>
      <dsp:spPr>
        <a:xfrm>
          <a:off x="2562141"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562141" y="469737"/>
        <a:ext cx="2372171" cy="1138642"/>
      </dsp:txXfrm>
    </dsp:sp>
    <dsp:sp modelId="{D3FC7074-F2B7-C74E-9959-E052CAC7AC58}">
      <dsp:nvSpPr>
        <dsp:cNvPr id="0" name=""/>
        <dsp:cNvSpPr/>
      </dsp:nvSpPr>
      <dsp:spPr>
        <a:xfrm>
          <a:off x="5124086" y="469737"/>
          <a:ext cx="2372171" cy="2846605"/>
        </a:xfrm>
        <a:prstGeom prst="rect">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Critically review range of methods that align with qualitative research</a:t>
          </a:r>
        </a:p>
      </dsp:txBody>
      <dsp:txXfrm>
        <a:off x="5124086" y="1608379"/>
        <a:ext cx="2372171" cy="1707963"/>
      </dsp:txXfrm>
    </dsp:sp>
    <dsp:sp modelId="{DAA62A9A-EF48-2F44-9DF9-7A667F51E500}">
      <dsp:nvSpPr>
        <dsp:cNvPr id="0" name=""/>
        <dsp:cNvSpPr/>
      </dsp:nvSpPr>
      <dsp:spPr>
        <a:xfrm>
          <a:off x="5124086"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5124086" y="469737"/>
        <a:ext cx="2372171" cy="1138642"/>
      </dsp:txXfrm>
    </dsp:sp>
    <dsp:sp modelId="{BA0E5249-872D-E140-B114-22B459FA44D4}">
      <dsp:nvSpPr>
        <dsp:cNvPr id="0" name=""/>
        <dsp:cNvSpPr/>
      </dsp:nvSpPr>
      <dsp:spPr>
        <a:xfrm>
          <a:off x="7686032" y="469737"/>
          <a:ext cx="2372171" cy="2846605"/>
        </a:xfrm>
        <a:prstGeom prst="rect">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4318" tIns="0" rIns="234318" bIns="330200" numCol="1" spcCol="1270" anchor="t" anchorCtr="0">
          <a:noAutofit/>
        </a:bodyPr>
        <a:lstStyle/>
        <a:p>
          <a:pPr marL="0" lvl="0" indent="0" algn="l" defTabSz="844550">
            <a:lnSpc>
              <a:spcPct val="90000"/>
            </a:lnSpc>
            <a:spcBef>
              <a:spcPct val="0"/>
            </a:spcBef>
            <a:spcAft>
              <a:spcPct val="35000"/>
            </a:spcAft>
            <a:buNone/>
          </a:pPr>
          <a:r>
            <a:rPr lang="en-US" sz="1900" kern="1200"/>
            <a:t>Examine qualitative research in practice</a:t>
          </a:r>
        </a:p>
      </dsp:txBody>
      <dsp:txXfrm>
        <a:off x="7686032" y="1608379"/>
        <a:ext cx="2372171" cy="1707963"/>
      </dsp:txXfrm>
    </dsp:sp>
    <dsp:sp modelId="{B7B90858-08F4-2343-8EB4-6AB7E8851A35}">
      <dsp:nvSpPr>
        <dsp:cNvPr id="0" name=""/>
        <dsp:cNvSpPr/>
      </dsp:nvSpPr>
      <dsp:spPr>
        <a:xfrm>
          <a:off x="7686032" y="469737"/>
          <a:ext cx="2372171" cy="11386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4318" tIns="165100" rIns="234318" bIns="165100" numCol="1" spcCol="1270" anchor="ctr" anchorCtr="0">
          <a:noAutofit/>
        </a:bodyPr>
        <a:lstStyle/>
        <a:p>
          <a:pPr marL="0" lvl="0" indent="0" algn="l" defTabSz="2533650">
            <a:lnSpc>
              <a:spcPct val="90000"/>
            </a:lnSpc>
            <a:spcBef>
              <a:spcPct val="0"/>
            </a:spcBef>
            <a:spcAft>
              <a:spcPct val="35000"/>
            </a:spcAft>
            <a:buNone/>
          </a:pPr>
          <a:r>
            <a:rPr lang="en-US" sz="5700" kern="1200"/>
            <a:t>04</a:t>
          </a:r>
        </a:p>
      </dsp:txBody>
      <dsp:txXfrm>
        <a:off x="7686032" y="469737"/>
        <a:ext cx="2372171" cy="113864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09/03/2021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09/03/2021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228600" indent="-228600">
              <a:buAutoNum type="arabicPeriod"/>
            </a:pPr>
            <a:r>
              <a:rPr lang="en-GB" dirty="0"/>
              <a:t>Some of things I feel are important to consider, </a:t>
            </a:r>
          </a:p>
          <a:p>
            <a:pPr marL="228600" indent="-228600">
              <a:buAutoNum type="arabicPeriod"/>
            </a:pPr>
            <a:r>
              <a:rPr lang="en-GB" dirty="0"/>
              <a:t>There are more..</a:t>
            </a:r>
          </a:p>
          <a:p>
            <a:pPr marL="228600" indent="-228600">
              <a:buAutoNum type="arabicPeriod"/>
            </a:pPr>
            <a:r>
              <a:rPr lang="en-GB" dirty="0"/>
              <a:t>One issue comes to mind that I have not included? </a:t>
            </a:r>
          </a:p>
          <a:p>
            <a:pPr marL="228600" indent="-228600">
              <a:buAutoNum type="arabicPeriod"/>
            </a:pPr>
            <a:r>
              <a:rPr lang="en-GB" dirty="0"/>
              <a:t>Is there anything here you would include ?</a:t>
            </a:r>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2125219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6</a:t>
            </a:fld>
            <a:endParaRPr lang="en-GB"/>
          </a:p>
        </p:txBody>
      </p:sp>
    </p:spTree>
    <p:extLst>
      <p:ext uri="{BB962C8B-B14F-4D97-AF65-F5344CB8AC3E}">
        <p14:creationId xmlns:p14="http://schemas.microsoft.com/office/powerpoint/2010/main" val="1316439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a:p>
        </p:txBody>
      </p:sp>
    </p:spTree>
    <p:extLst>
      <p:ext uri="{BB962C8B-B14F-4D97-AF65-F5344CB8AC3E}">
        <p14:creationId xmlns:p14="http://schemas.microsoft.com/office/powerpoint/2010/main" val="1146771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524448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12</a:t>
            </a:fld>
            <a:endParaRPr lang="en-GB"/>
          </a:p>
        </p:txBody>
      </p:sp>
    </p:spTree>
    <p:extLst>
      <p:ext uri="{BB962C8B-B14F-4D97-AF65-F5344CB8AC3E}">
        <p14:creationId xmlns:p14="http://schemas.microsoft.com/office/powerpoint/2010/main" val="511358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4138625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Verisimilitude: </a:t>
            </a:r>
            <a:r>
              <a:rPr lang="en-GB" dirty="0" err="1"/>
              <a:t>desription</a:t>
            </a:r>
            <a:r>
              <a:rPr lang="en-GB" dirty="0"/>
              <a:t> </a:t>
            </a:r>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663868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4071348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981146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23</a:t>
            </a:fld>
            <a:endParaRPr lang="en-GB"/>
          </a:p>
        </p:txBody>
      </p:sp>
    </p:spTree>
    <p:extLst>
      <p:ext uri="{BB962C8B-B14F-4D97-AF65-F5344CB8AC3E}">
        <p14:creationId xmlns:p14="http://schemas.microsoft.com/office/powerpoint/2010/main" val="99931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27</a:t>
            </a:fld>
            <a:endParaRPr lang="en-GB"/>
          </a:p>
        </p:txBody>
      </p:sp>
    </p:spTree>
    <p:extLst>
      <p:ext uri="{BB962C8B-B14F-4D97-AF65-F5344CB8AC3E}">
        <p14:creationId xmlns:p14="http://schemas.microsoft.com/office/powerpoint/2010/main" val="3487665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898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77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09/03/2021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09/03/2021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52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09/03/2021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839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64F3F4-CE19-49F8-9EF4-FF4EE52031C2}" type="datetimeFigureOut">
              <a:rPr lang="en-GB" smtClean="0"/>
              <a:t>09/03/2021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39922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2543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800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09/03/2021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99576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abloarivero.blogspot.com/2011/10/abordaje-cualitativo-en-ciencias.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6.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1100051" y="5225240"/>
            <a:ext cx="10058400" cy="1143000"/>
          </a:xfrm>
        </p:spPr>
        <p:txBody>
          <a:bodyPr>
            <a:normAutofit/>
          </a:bodyPr>
          <a:lstStyle/>
          <a:p>
            <a:r>
              <a:rPr lang="cy-GB" dirty="0">
                <a:solidFill>
                  <a:srgbClr val="FFFFFF"/>
                </a:solidFill>
              </a:rPr>
              <a:t>9th March 2020</a:t>
            </a:r>
          </a:p>
        </p:txBody>
      </p:sp>
      <p:sp>
        <p:nvSpPr>
          <p:cNvPr id="20"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892168"/>
          </a:xfrm>
        </p:spPr>
        <p:txBody>
          <a:bodyPr>
            <a:normAutofit/>
          </a:bodyPr>
          <a:lstStyle/>
          <a:p>
            <a:r>
              <a:rPr lang="en-GB">
                <a:solidFill>
                  <a:srgbClr val="FFFFFF"/>
                </a:solidFill>
              </a:rPr>
              <a:t>Research Design: Qualitative </a:t>
            </a:r>
          </a:p>
        </p:txBody>
      </p:sp>
      <p:pic>
        <p:nvPicPr>
          <p:cNvPr id="6" name="Picture 5" descr="A close-up of a syringe and pills&#10;&#10;Description automatically generated with medium confidence">
            <a:extLst>
              <a:ext uri="{FF2B5EF4-FFF2-40B4-BE49-F238E27FC236}">
                <a16:creationId xmlns:a16="http://schemas.microsoft.com/office/drawing/2014/main" id="{546C82A6-CF3D-4943-B786-72DC6A43B8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60296" y="1246332"/>
            <a:ext cx="2396908" cy="1819002"/>
          </a:xfrm>
          <a:prstGeom prst="rect">
            <a:avLst/>
          </a:prstGeom>
        </p:spPr>
      </p:pic>
      <p:sp>
        <p:nvSpPr>
          <p:cNvPr id="18" name="TextBox 17">
            <a:extLst>
              <a:ext uri="{FF2B5EF4-FFF2-40B4-BE49-F238E27FC236}">
                <a16:creationId xmlns:a16="http://schemas.microsoft.com/office/drawing/2014/main" id="{4FF885BD-052C-394C-8A68-BEED81D46072}"/>
              </a:ext>
            </a:extLst>
          </p:cNvPr>
          <p:cNvSpPr txBox="1"/>
          <p:nvPr/>
        </p:nvSpPr>
        <p:spPr>
          <a:xfrm>
            <a:off x="5461000" y="3879850"/>
            <a:ext cx="1270000" cy="646331"/>
          </a:xfrm>
          <a:prstGeom prst="rect">
            <a:avLst/>
          </a:prstGeom>
          <a:noFill/>
        </p:spPr>
        <p:txBody>
          <a:bodyPr wrap="square" rtlCol="0">
            <a:spAutoFit/>
          </a:bodyPr>
          <a:lstStyle/>
          <a:p>
            <a:r>
              <a:rPr lang="en-US" sz="900">
                <a:hlinkClick r:id="rId3" tooltip="https://pabloarivero.blogspot.com/2011/10/abordaje-cualitativo-en-ciencias.html"/>
              </a:rPr>
              <a:t>This Photo</a:t>
            </a:r>
            <a:r>
              <a:rPr lang="en-US" sz="900"/>
              <a:t> by Unknown Author is licensed under </a:t>
            </a:r>
            <a:r>
              <a:rPr lang="en-US" sz="900">
                <a:hlinkClick r:id="rId4" tooltip="https://creativecommons.org/licenses/by-nc-nd/3.0/"/>
              </a:rPr>
              <a:t>CC BY-NC-ND</a:t>
            </a:r>
            <a:endParaRPr lang="en-US" sz="900"/>
          </a:p>
        </p:txBody>
      </p:sp>
    </p:spTree>
    <p:extLst>
      <p:ext uri="{BB962C8B-B14F-4D97-AF65-F5344CB8AC3E}">
        <p14:creationId xmlns:p14="http://schemas.microsoft.com/office/powerpoint/2010/main" val="42085076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Group 55"/>
          <p:cNvGrpSpPr/>
          <p:nvPr/>
        </p:nvGrpSpPr>
        <p:grpSpPr>
          <a:xfrm>
            <a:off x="47328" y="286603"/>
            <a:ext cx="12144671" cy="5722311"/>
            <a:chOff x="1497013" y="798513"/>
            <a:chExt cx="8955087" cy="4117975"/>
          </a:xfrm>
        </p:grpSpPr>
        <p:pic>
          <p:nvPicPr>
            <p:cNvPr id="57" name="Picture 10" descr="C:\Users\n.welton.CAMPUS\AppData\Local\Microsoft\Windows\Temporary Internet Files\Content.IE5\6APW1NBK\rin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497013" y="1785938"/>
              <a:ext cx="2933700" cy="2778125"/>
            </a:xfrm>
            <a:prstGeom prst="rect">
              <a:avLst/>
            </a:prstGeom>
            <a:noFill/>
          </p:spPr>
        </p:pic>
        <p:sp>
          <p:nvSpPr>
            <p:cNvPr id="58" name="Plus 57"/>
            <p:cNvSpPr/>
            <p:nvPr/>
          </p:nvSpPr>
          <p:spPr bwMode="auto">
            <a:xfrm>
              <a:off x="4079875" y="2670175"/>
              <a:ext cx="842963" cy="792163"/>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59" name="Equal 58"/>
            <p:cNvSpPr/>
            <p:nvPr/>
          </p:nvSpPr>
          <p:spPr bwMode="auto">
            <a:xfrm>
              <a:off x="8424863" y="2671763"/>
              <a:ext cx="914400" cy="914400"/>
            </a:xfrm>
            <a:prstGeom prst="mathEqual">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pic>
          <p:nvPicPr>
            <p:cNvPr id="60" name="Picture 6" descr="C:\Users\n.welton.CAMPUS\AppData\Local\Microsoft\Windows\Temporary Internet Files\Content.IE5\6APW1NBK\cake-ingredient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988" y="3617913"/>
              <a:ext cx="1730375" cy="129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Picture 7" descr="C:\Users\n.welton.CAMPUS\AppData\Local\Microsoft\Windows\Temporary Internet Files\Content.IE5\CSZNAAOL\Ombr%C3%A9-Orange-Cak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9263" y="1765300"/>
              <a:ext cx="1014412"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TextBox 61"/>
            <p:cNvSpPr txBox="1"/>
            <p:nvPr/>
          </p:nvSpPr>
          <p:spPr>
            <a:xfrm>
              <a:off x="1558925" y="798513"/>
              <a:ext cx="2808288" cy="272750"/>
            </a:xfrm>
            <a:prstGeom prst="rect">
              <a:avLst/>
            </a:prstGeom>
            <a:noFill/>
          </p:spPr>
          <p:txBody>
            <a:bodyPr>
              <a:spAutoFit/>
            </a:bodyPr>
            <a:lstStyle/>
            <a:p>
              <a:pPr algn="ctr">
                <a:defRPr/>
              </a:pPr>
              <a:r>
                <a:rPr lang="cy-GB" b="1" i="1" dirty="0">
                  <a:solidFill>
                    <a:srgbClr val="C00000"/>
                  </a:solidFill>
                  <a:latin typeface="+mj-lt"/>
                </a:rPr>
                <a:t>Athroniaeth</a:t>
              </a:r>
              <a:r>
                <a:rPr lang="en-GB" b="1" dirty="0">
                  <a:solidFill>
                    <a:srgbClr val="C00000"/>
                  </a:solidFill>
                  <a:latin typeface="+mj-lt"/>
                </a:rPr>
                <a:t>/ Philosophy</a:t>
              </a:r>
              <a:r>
                <a:rPr lang="en-GB" dirty="0">
                  <a:latin typeface="Times" charset="0"/>
                </a:rPr>
                <a:t> </a:t>
              </a:r>
            </a:p>
          </p:txBody>
        </p:sp>
        <p:sp>
          <p:nvSpPr>
            <p:cNvPr id="63" name="TextBox 62"/>
            <p:cNvSpPr txBox="1"/>
            <p:nvPr/>
          </p:nvSpPr>
          <p:spPr>
            <a:xfrm>
              <a:off x="6167438" y="857250"/>
              <a:ext cx="2808287" cy="272750"/>
            </a:xfrm>
            <a:prstGeom prst="rect">
              <a:avLst/>
            </a:prstGeom>
            <a:noFill/>
          </p:spPr>
          <p:txBody>
            <a:bodyPr>
              <a:spAutoFit/>
            </a:bodyPr>
            <a:lstStyle/>
            <a:p>
              <a:pPr algn="ctr">
                <a:defRPr/>
              </a:pPr>
              <a:r>
                <a:rPr lang="cy-GB" b="1" i="1" dirty="0">
                  <a:solidFill>
                    <a:schemeClr val="accent1">
                      <a:lumMod val="75000"/>
                    </a:schemeClr>
                  </a:solidFill>
                  <a:latin typeface="+mj-lt"/>
                </a:rPr>
                <a:t>Dulliau</a:t>
              </a:r>
              <a:r>
                <a:rPr lang="en-GB" b="1" dirty="0">
                  <a:solidFill>
                    <a:schemeClr val="accent1">
                      <a:lumMod val="75000"/>
                    </a:schemeClr>
                  </a:solidFill>
                  <a:latin typeface="+mj-lt"/>
                </a:rPr>
                <a:t>/ Methods</a:t>
              </a:r>
              <a:r>
                <a:rPr lang="en-GB" dirty="0">
                  <a:latin typeface="Times" charset="0"/>
                </a:rPr>
                <a:t>  </a:t>
              </a:r>
            </a:p>
          </p:txBody>
        </p:sp>
        <p:sp>
          <p:nvSpPr>
            <p:cNvPr id="64" name="TextBox 63"/>
            <p:cNvSpPr txBox="1"/>
            <p:nvPr/>
          </p:nvSpPr>
          <p:spPr>
            <a:xfrm>
              <a:off x="3396577" y="2472242"/>
              <a:ext cx="1366837" cy="376527"/>
            </a:xfrm>
            <a:prstGeom prst="rect">
              <a:avLst/>
            </a:prstGeom>
            <a:noFill/>
          </p:spPr>
          <p:txBody>
            <a:bodyPr>
              <a:spAutoFit/>
            </a:bodyPr>
            <a:lstStyle/>
            <a:p>
              <a:pPr>
                <a:defRPr/>
              </a:pPr>
              <a:r>
                <a:rPr lang="en-GB" b="1" dirty="0">
                  <a:solidFill>
                    <a:srgbClr val="FF0000"/>
                  </a:solidFill>
                  <a:latin typeface="+mn-lt"/>
                </a:rPr>
                <a:t>Axiology</a:t>
              </a:r>
              <a:r>
                <a:rPr lang="en-GB" sz="2800" dirty="0">
                  <a:latin typeface="Times" charset="0"/>
                </a:rPr>
                <a:t> </a:t>
              </a:r>
            </a:p>
          </p:txBody>
        </p:sp>
        <p:grpSp>
          <p:nvGrpSpPr>
            <p:cNvPr id="65" name="Group 1"/>
            <p:cNvGrpSpPr>
              <a:grpSpLocks/>
            </p:cNvGrpSpPr>
            <p:nvPr/>
          </p:nvGrpSpPr>
          <p:grpSpPr bwMode="auto">
            <a:xfrm>
              <a:off x="1644606" y="2584599"/>
              <a:ext cx="2117770" cy="1471030"/>
              <a:chOff x="336506" y="2838599"/>
              <a:chExt cx="2117770" cy="1471030"/>
            </a:xfrm>
          </p:grpSpPr>
          <p:sp>
            <p:nvSpPr>
              <p:cNvPr id="71" name="TextBox 70"/>
              <p:cNvSpPr txBox="1"/>
              <p:nvPr/>
            </p:nvSpPr>
            <p:spPr>
              <a:xfrm>
                <a:off x="336506" y="2838599"/>
                <a:ext cx="1262063" cy="265784"/>
              </a:xfrm>
              <a:prstGeom prst="rect">
                <a:avLst/>
              </a:prstGeom>
              <a:noFill/>
            </p:spPr>
            <p:txBody>
              <a:bodyPr>
                <a:spAutoFit/>
              </a:bodyPr>
              <a:lstStyle/>
              <a:p>
                <a:pPr>
                  <a:defRPr/>
                </a:pPr>
                <a:r>
                  <a:rPr lang="en-GB" b="1" dirty="0">
                    <a:solidFill>
                      <a:schemeClr val="accent2">
                        <a:lumMod val="60000"/>
                        <a:lumOff val="40000"/>
                      </a:schemeClr>
                    </a:solidFill>
                  </a:rPr>
                  <a:t>Epistemology</a:t>
                </a:r>
              </a:p>
            </p:txBody>
          </p:sp>
          <p:sp>
            <p:nvSpPr>
              <p:cNvPr id="72" name="TextBox 71"/>
              <p:cNvSpPr txBox="1"/>
              <p:nvPr/>
            </p:nvSpPr>
            <p:spPr>
              <a:xfrm>
                <a:off x="834231" y="3933102"/>
                <a:ext cx="1584325" cy="376527"/>
              </a:xfrm>
              <a:prstGeom prst="rect">
                <a:avLst/>
              </a:prstGeom>
              <a:noFill/>
            </p:spPr>
            <p:txBody>
              <a:bodyPr>
                <a:spAutoFit/>
              </a:bodyPr>
              <a:lstStyle/>
              <a:p>
                <a:pPr algn="ctr">
                  <a:defRPr/>
                </a:pPr>
                <a:r>
                  <a:rPr lang="en-GB" b="1" dirty="0">
                    <a:solidFill>
                      <a:srgbClr val="7030A0"/>
                    </a:solidFill>
                    <a:latin typeface="+mn-lt"/>
                  </a:rPr>
                  <a:t>Ontology</a:t>
                </a:r>
                <a:r>
                  <a:rPr lang="en-GB" sz="2800" dirty="0">
                    <a:latin typeface="Times" charset="0"/>
                  </a:rPr>
                  <a:t> </a:t>
                </a:r>
              </a:p>
            </p:txBody>
          </p:sp>
          <p:sp>
            <p:nvSpPr>
              <p:cNvPr id="73" name="TextBox 72"/>
              <p:cNvSpPr txBox="1"/>
              <p:nvPr/>
            </p:nvSpPr>
            <p:spPr>
              <a:xfrm>
                <a:off x="798513" y="3021350"/>
                <a:ext cx="1655763" cy="420824"/>
              </a:xfrm>
              <a:prstGeom prst="rect">
                <a:avLst/>
              </a:prstGeom>
              <a:noFill/>
            </p:spPr>
            <p:txBody>
              <a:bodyPr>
                <a:spAutoFit/>
              </a:bodyPr>
              <a:lstStyle/>
              <a:p>
                <a:pPr algn="ctr">
                  <a:defRPr/>
                </a:pPr>
                <a:r>
                  <a:rPr lang="en-GB" sz="1600" b="1" dirty="0">
                    <a:solidFill>
                      <a:srgbClr val="002060"/>
                    </a:solidFill>
                    <a:latin typeface="+mj-lt"/>
                  </a:rPr>
                  <a:t>Philosophical </a:t>
                </a:r>
              </a:p>
              <a:p>
                <a:pPr algn="ctr">
                  <a:defRPr/>
                </a:pPr>
                <a:r>
                  <a:rPr lang="en-GB" sz="1600" b="1" dirty="0">
                    <a:solidFill>
                      <a:srgbClr val="002060"/>
                    </a:solidFill>
                    <a:latin typeface="+mj-lt"/>
                  </a:rPr>
                  <a:t>Alignment </a:t>
                </a:r>
              </a:p>
            </p:txBody>
          </p:sp>
        </p:grpSp>
        <p:pic>
          <p:nvPicPr>
            <p:cNvPr id="66" name="Picture 16" descr="C:\Users\n.welton.CAMPUS\AppData\Local\Microsoft\Windows\Temporary Internet Files\Content.IE5\6APW1NBK\recipe-book[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94250" y="2020888"/>
              <a:ext cx="133985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Plus 66"/>
            <p:cNvSpPr/>
            <p:nvPr/>
          </p:nvSpPr>
          <p:spPr bwMode="auto">
            <a:xfrm>
              <a:off x="5959475" y="2709863"/>
              <a:ext cx="844550" cy="792162"/>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68" name="TextBox 67"/>
            <p:cNvSpPr txBox="1"/>
            <p:nvPr/>
          </p:nvSpPr>
          <p:spPr>
            <a:xfrm>
              <a:off x="3995738" y="858838"/>
              <a:ext cx="2808287" cy="477313"/>
            </a:xfrm>
            <a:prstGeom prst="rect">
              <a:avLst/>
            </a:prstGeom>
            <a:noFill/>
          </p:spPr>
          <p:txBody>
            <a:bodyPr>
              <a:spAutoFit/>
            </a:bodyPr>
            <a:lstStyle/>
            <a:p>
              <a:pPr algn="ctr">
                <a:defRPr/>
              </a:pPr>
              <a:r>
                <a:rPr lang="cy-GB" b="1" i="1" dirty="0">
                  <a:solidFill>
                    <a:schemeClr val="accent6"/>
                  </a:solidFill>
                  <a:latin typeface="+mj-lt"/>
                </a:rPr>
                <a:t>Strategaeth Ymchwil</a:t>
              </a:r>
              <a:r>
                <a:rPr lang="en-GB" b="1" dirty="0">
                  <a:solidFill>
                    <a:schemeClr val="accent6"/>
                  </a:solidFill>
                  <a:latin typeface="+mj-lt"/>
                </a:rPr>
                <a:t>/ </a:t>
              </a:r>
            </a:p>
            <a:p>
              <a:pPr algn="ctr">
                <a:defRPr/>
              </a:pPr>
              <a:r>
                <a:rPr lang="en-GB" b="1" dirty="0">
                  <a:solidFill>
                    <a:schemeClr val="accent6"/>
                  </a:solidFill>
                  <a:latin typeface="+mj-lt"/>
                </a:rPr>
                <a:t>Research Strategy</a:t>
              </a:r>
            </a:p>
          </p:txBody>
        </p:sp>
        <p:pic>
          <p:nvPicPr>
            <p:cNvPr id="69" name="Picture 18" descr="C:\Users\n.welton.CAMPUS\AppData\Local\Microsoft\Windows\Temporary Internet Files\Content.IE5\6APW1NBK\4698128083_21be0d1f34_z[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3725" y="2794000"/>
              <a:ext cx="1255713"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 name="Picture 19" descr="C:\Users\n.welton.CAMPUS\AppData\Local\Microsoft\Windows\Temporary Internet Files\Content.IE5\X00UGV3Y\4164344917_b910cfef87_z[1].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5738" y="3584575"/>
              <a:ext cx="1376362"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558775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D04BC-9BE0-9245-9DFD-00D41E10041B}"/>
              </a:ext>
            </a:extLst>
          </p:cNvPr>
          <p:cNvSpPr>
            <a:spLocks noGrp="1"/>
          </p:cNvSpPr>
          <p:nvPr>
            <p:ph type="title"/>
          </p:nvPr>
        </p:nvSpPr>
        <p:spPr>
          <a:xfrm>
            <a:off x="1097280" y="286603"/>
            <a:ext cx="10058400" cy="1450757"/>
          </a:xfrm>
        </p:spPr>
        <p:txBody>
          <a:bodyPr>
            <a:normAutofit/>
          </a:bodyPr>
          <a:lstStyle/>
          <a:p>
            <a:r>
              <a:rPr lang="en-US" dirty="0"/>
              <a:t>Aims of this Session</a:t>
            </a:r>
          </a:p>
        </p:txBody>
      </p:sp>
      <p:graphicFrame>
        <p:nvGraphicFramePr>
          <p:cNvPr id="5" name="Content Placeholder 2">
            <a:extLst>
              <a:ext uri="{FF2B5EF4-FFF2-40B4-BE49-F238E27FC236}">
                <a16:creationId xmlns:a16="http://schemas.microsoft.com/office/drawing/2014/main" id="{D695279F-5F24-4464-B0F0-89C53D0B7A9B}"/>
              </a:ext>
            </a:extLst>
          </p:cNvPr>
          <p:cNvGraphicFramePr>
            <a:graphicFrameLocks noGrp="1"/>
          </p:cNvGraphicFramePr>
          <p:nvPr>
            <p:ph idx="1"/>
            <p:extLst>
              <p:ext uri="{D42A27DB-BD31-4B8C-83A1-F6EECF244321}">
                <p14:modId xmlns:p14="http://schemas.microsoft.com/office/powerpoint/2010/main" val="2618662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529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2321459" y="188640"/>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b="1" dirty="0">
                <a:latin typeface="+mn-lt"/>
              </a:rPr>
              <a:t>Research Design</a:t>
            </a:r>
          </a:p>
          <a:p>
            <a:r>
              <a:rPr lang="en-GB" sz="2800" b="1" dirty="0">
                <a:latin typeface="+mn-lt"/>
              </a:rPr>
              <a:t>Figure 1</a:t>
            </a:r>
            <a:r>
              <a:rPr lang="en-GB" dirty="0">
                <a:latin typeface="+mn-lt"/>
              </a:rPr>
              <a:t> </a:t>
            </a:r>
          </a:p>
        </p:txBody>
      </p:sp>
      <p:sp>
        <p:nvSpPr>
          <p:cNvPr id="3" name="Text Box 14"/>
          <p:cNvSpPr txBox="1"/>
          <p:nvPr/>
        </p:nvSpPr>
        <p:spPr>
          <a:xfrm>
            <a:off x="7558470" y="2554361"/>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a:solidFill>
                  <a:srgbClr val="000000"/>
                </a:solidFill>
                <a:ea typeface=""/>
                <a:cs typeface=""/>
              </a:rPr>
              <a:t>Methodology</a:t>
            </a:r>
          </a:p>
        </p:txBody>
      </p:sp>
      <p:grpSp>
        <p:nvGrpSpPr>
          <p:cNvPr id="4" name="Group 20"/>
          <p:cNvGrpSpPr/>
          <p:nvPr/>
        </p:nvGrpSpPr>
        <p:grpSpPr>
          <a:xfrm>
            <a:off x="2321459" y="1484784"/>
            <a:ext cx="5516763" cy="4037265"/>
            <a:chOff x="905969" y="1975141"/>
            <a:chExt cx="4804871" cy="4065828"/>
          </a:xfrm>
        </p:grpSpPr>
        <p:sp>
          <p:nvSpPr>
            <p:cNvPr id="5"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Values</a:t>
              </a:r>
            </a:p>
          </p:txBody>
        </p:sp>
        <p:sp>
          <p:nvSpPr>
            <p:cNvPr id="6"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algn="ctr" hangingPunct="0">
                <a:spcBef>
                  <a:spcPts val="800"/>
                </a:spcBef>
                <a:defRPr sz="1800" b="0" i="0" u="none" strike="noStrike" kern="0" cap="none" spc="0" baseline="0">
                  <a:solidFill>
                    <a:srgbClr val="000000"/>
                  </a:solidFill>
                  <a:uFillTx/>
                </a:defRPr>
              </a:pPr>
              <a:r>
                <a:rPr lang="en-GB" sz="2800" b="1" dirty="0">
                  <a:solidFill>
                    <a:srgbClr val="000000"/>
                  </a:solidFill>
                  <a:ea typeface=""/>
                  <a:cs typeface=""/>
                </a:rPr>
                <a:t>Research Design </a:t>
              </a:r>
            </a:p>
          </p:txBody>
        </p:sp>
        <p:sp>
          <p:nvSpPr>
            <p:cNvPr id="7"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Theory</a:t>
              </a:r>
            </a:p>
          </p:txBody>
        </p:sp>
        <p:sp>
          <p:nvSpPr>
            <p:cNvPr id="8"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a:solidFill>
                    <a:srgbClr val="000000"/>
                  </a:solidFill>
                  <a:ea typeface=""/>
                  <a:cs typeface=""/>
                </a:rPr>
                <a:t>Practical Considerations</a:t>
              </a:r>
            </a:p>
          </p:txBody>
        </p:sp>
      </p:grpSp>
      <p:sp>
        <p:nvSpPr>
          <p:cNvPr id="9" name="TextBox 8"/>
          <p:cNvSpPr txBox="1"/>
          <p:nvPr/>
        </p:nvSpPr>
        <p:spPr>
          <a:xfrm>
            <a:off x="2548446" y="2616558"/>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a:cs typeface="Times New Roman" panose="02020603050405020304" pitchFamily="18" charset="0"/>
              </a:rPr>
              <a:t>Ethics</a:t>
            </a:r>
            <a:r>
              <a:rPr lang="en-GB" sz="2000" dirty="0">
                <a:cs typeface="Times New Roman" panose="02020603050405020304" pitchFamily="18" charset="0"/>
              </a:rPr>
              <a:t> </a:t>
            </a:r>
            <a:endParaRPr lang="en-US" sz="2000" dirty="0">
              <a:cs typeface="Times New Roman" panose="02020603050405020304" pitchFamily="18" charset="0"/>
            </a:endParaRPr>
          </a:p>
        </p:txBody>
      </p:sp>
      <p:cxnSp>
        <p:nvCxnSpPr>
          <p:cNvPr id="10" name="Straight Connector 9"/>
          <p:cNvCxnSpPr>
            <a:stCxn id="8" idx="2"/>
          </p:cNvCxnSpPr>
          <p:nvPr/>
        </p:nvCxnSpPr>
        <p:spPr>
          <a:xfrm flipH="1">
            <a:off x="5804080" y="2188338"/>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7"/>
            <a:endCxn id="3" idx="2"/>
          </p:cNvCxnSpPr>
          <p:nvPr/>
        </p:nvCxnSpPr>
        <p:spPr>
          <a:xfrm flipV="1">
            <a:off x="7259986" y="2952302"/>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6" idx="4"/>
            <a:endCxn id="9" idx="2"/>
          </p:cNvCxnSpPr>
          <p:nvPr/>
        </p:nvCxnSpPr>
        <p:spPr>
          <a:xfrm flipH="1" flipV="1">
            <a:off x="3277544"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0"/>
            <a:endCxn id="6" idx="5"/>
          </p:cNvCxnSpPr>
          <p:nvPr/>
        </p:nvCxnSpPr>
        <p:spPr>
          <a:xfrm flipV="1">
            <a:off x="3400502" y="4450186"/>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 Box 12"/>
          <p:cNvSpPr txBox="1"/>
          <p:nvPr/>
        </p:nvSpPr>
        <p:spPr>
          <a:xfrm>
            <a:off x="7672466" y="4440719"/>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a:solidFill>
                  <a:srgbClr val="000000"/>
                </a:solidFill>
                <a:ea typeface=""/>
                <a:cs typeface=""/>
              </a:rPr>
              <a:t>Methods</a:t>
            </a:r>
          </a:p>
        </p:txBody>
      </p:sp>
      <p:cxnSp>
        <p:nvCxnSpPr>
          <p:cNvPr id="21" name="Straight Connector 20"/>
          <p:cNvCxnSpPr/>
          <p:nvPr/>
        </p:nvCxnSpPr>
        <p:spPr>
          <a:xfrm flipH="1" flipV="1">
            <a:off x="7594147"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6" idx="2"/>
          </p:cNvCxnSpPr>
          <p:nvPr/>
        </p:nvCxnSpPr>
        <p:spPr>
          <a:xfrm flipH="1">
            <a:off x="5801032" y="4705046"/>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1"/>
            <a:endCxn id="16" idx="1"/>
          </p:cNvCxnSpPr>
          <p:nvPr/>
        </p:nvCxnSpPr>
        <p:spPr>
          <a:xfrm flipV="1">
            <a:off x="7838222"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8644058" y="3503819"/>
            <a:ext cx="1556398" cy="397299"/>
          </a:xfrm>
          <a:prstGeom prst="rect">
            <a:avLst/>
          </a:prstGeom>
          <a:noFill/>
          <a:ln w="28575">
            <a:solidFill>
              <a:srgbClr val="00B050"/>
            </a:solidFill>
          </a:ln>
        </p:spPr>
        <p:txBody>
          <a:bodyPr wrap="square" rtlCol="0">
            <a:spAutoFit/>
          </a:bodyPr>
          <a:lstStyle/>
          <a:p>
            <a:r>
              <a:rPr lang="en-GB" sz="2000" b="1" dirty="0"/>
              <a:t>Philosophy</a:t>
            </a:r>
          </a:p>
        </p:txBody>
      </p:sp>
      <p:cxnSp>
        <p:nvCxnSpPr>
          <p:cNvPr id="20" name="Straight Connector 19"/>
          <p:cNvCxnSpPr>
            <a:stCxn id="6" idx="3"/>
            <a:endCxn id="24" idx="3"/>
          </p:cNvCxnSpPr>
          <p:nvPr/>
        </p:nvCxnSpPr>
        <p:spPr>
          <a:xfrm flipH="1" flipV="1">
            <a:off x="3299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691937"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Context</a:t>
            </a:r>
          </a:p>
        </p:txBody>
      </p:sp>
    </p:spTree>
    <p:extLst>
      <p:ext uri="{BB962C8B-B14F-4D97-AF65-F5344CB8AC3E}">
        <p14:creationId xmlns:p14="http://schemas.microsoft.com/office/powerpoint/2010/main" val="3087156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1">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13">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1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Systematic Enquiry</a:t>
            </a:r>
          </a:p>
        </p:txBody>
      </p:sp>
      <p:pic>
        <p:nvPicPr>
          <p:cNvPr id="5" name="Content Placeholder 4"/>
          <p:cNvPicPr>
            <a:picLocks noGrp="1" noChangeAspect="1"/>
          </p:cNvPicPr>
          <p:nvPr>
            <p:ph idx="1"/>
          </p:nvPr>
        </p:nvPicPr>
        <p:blipFill>
          <a:blip r:embed="rId2"/>
          <a:stretch>
            <a:fillRect/>
          </a:stretch>
        </p:blipFill>
        <p:spPr>
          <a:xfrm>
            <a:off x="878116" y="332663"/>
            <a:ext cx="6912217" cy="5832640"/>
          </a:xfrm>
          <a:prstGeom prst="rect">
            <a:avLst/>
          </a:prstGeom>
        </p:spPr>
      </p:pic>
      <p:cxnSp>
        <p:nvCxnSpPr>
          <p:cNvPr id="25" name="Straight Connector 1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6073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1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b="1" dirty="0"/>
          </a:p>
        </p:txBody>
      </p:sp>
      <p:sp>
        <p:nvSpPr>
          <p:cNvPr id="3" name="Content Placeholder 2"/>
          <p:cNvSpPr txBox="1">
            <a:spLocks/>
          </p:cNvSpPr>
          <p:nvPr/>
        </p:nvSpPr>
        <p:spPr>
          <a:xfrm>
            <a:off x="1981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sp>
        <p:nvSpPr>
          <p:cNvPr id="10" name="Title 9"/>
          <p:cNvSpPr>
            <a:spLocks noGrp="1"/>
          </p:cNvSpPr>
          <p:nvPr>
            <p:ph type="title"/>
          </p:nvPr>
        </p:nvSpPr>
        <p:spPr/>
        <p:txBody>
          <a:bodyPr/>
          <a:lstStyle/>
          <a:p>
            <a:r>
              <a:rPr lang="en-GB"/>
              <a:t>Research Design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02196252"/>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012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Design</a:t>
            </a:r>
            <a:endParaRPr lang="en-GB"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630602212"/>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0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C6DEF8F9-FFEF-4EDB-8A06-8A7884ED42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0747CA7-2579-4FF5-95CF-E3FA65C9E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1C63BD94-CA0C-4C27-BB07-89F71DEA2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4820"/>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8177212" y="634946"/>
            <a:ext cx="3372529" cy="5055904"/>
          </a:xfrm>
        </p:spPr>
        <p:txBody>
          <a:bodyPr vert="horz" lIns="91440" tIns="45720" rIns="91440" bIns="45720" rtlCol="0" anchor="ctr">
            <a:normAutofit/>
          </a:bodyPr>
          <a:lstStyle/>
          <a:p>
            <a:r>
              <a:rPr lang="en-US"/>
              <a:t>Types of Research</a:t>
            </a:r>
          </a:p>
        </p:txBody>
      </p:sp>
      <p:cxnSp>
        <p:nvCxnSpPr>
          <p:cNvPr id="19" name="Straight Connector 18">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Diagram 5"/>
          <p:cNvGraphicFramePr/>
          <p:nvPr>
            <p:extLst>
              <p:ext uri="{D42A27DB-BD31-4B8C-83A1-F6EECF244321}">
                <p14:modId xmlns:p14="http://schemas.microsoft.com/office/powerpoint/2010/main" val="2529124419"/>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036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1825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endParaRPr lang="en-US" altLang="en-US" b="1" kern="0" dirty="0">
              <a:solidFill>
                <a:schemeClr val="tx1"/>
              </a:solidFill>
              <a:latin typeface="Arial" panose="020B0604020202020204" pitchFamily="34" charset="0"/>
              <a:cs typeface="Arial" panose="020B0604020202020204" pitchFamily="34" charset="0"/>
            </a:endParaRPr>
          </a:p>
        </p:txBody>
      </p:sp>
      <p:sp>
        <p:nvSpPr>
          <p:cNvPr id="4" name="Title 3"/>
          <p:cNvSpPr>
            <a:spLocks noGrp="1"/>
          </p:cNvSpPr>
          <p:nvPr>
            <p:ph type="title"/>
          </p:nvPr>
        </p:nvSpPr>
        <p:spPr/>
        <p:txBody>
          <a:bodyPr/>
          <a:lstStyle/>
          <a:p>
            <a:r>
              <a:rPr lang="en-US" altLang="en-US" dirty="0"/>
              <a:t>Objectivism, Subjectivism &amp; Pragmatism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363033045"/>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9688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Research Design/Strategies of Inquiry:</a:t>
            </a:r>
            <a:br>
              <a:rPr lang="en-GB" dirty="0"/>
            </a:br>
            <a:r>
              <a:rPr lang="en-GB" i="1" dirty="0"/>
              <a:t>Mixed Methodology</a:t>
            </a:r>
          </a:p>
        </p:txBody>
      </p:sp>
      <p:graphicFrame>
        <p:nvGraphicFramePr>
          <p:cNvPr id="7" name="Content Placeholder 6"/>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688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81478" y="47667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endParaRPr lang="en-US" dirty="0">
              <a:latin typeface="+mj-lt"/>
            </a:endParaRPr>
          </a:p>
        </p:txBody>
      </p:sp>
      <p:sp>
        <p:nvSpPr>
          <p:cNvPr id="3" name="Content Placeholder 5"/>
          <p:cNvSpPr txBox="1">
            <a:spLocks/>
          </p:cNvSpPr>
          <p:nvPr/>
        </p:nvSpPr>
        <p:spPr>
          <a:xfrm>
            <a:off x="2890106" y="1484785"/>
            <a:ext cx="6696747" cy="3898833"/>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endParaRPr lang="en-US" sz="2400" dirty="0">
              <a:solidFill>
                <a:schemeClr val="tx1">
                  <a:lumMod val="75000"/>
                  <a:lumOff val="25000"/>
                </a:schemeClr>
              </a:solidFill>
              <a:latin typeface="+mn-lt"/>
            </a:endParaRPr>
          </a:p>
        </p:txBody>
      </p:sp>
      <p:sp>
        <p:nvSpPr>
          <p:cNvPr id="9" name="Title 8"/>
          <p:cNvSpPr>
            <a:spLocks noGrp="1"/>
          </p:cNvSpPr>
          <p:nvPr>
            <p:ph type="title"/>
          </p:nvPr>
        </p:nvSpPr>
        <p:spPr/>
        <p:txBody>
          <a:bodyPr/>
          <a:lstStyle/>
          <a:p>
            <a:r>
              <a:rPr lang="en-US" dirty="0"/>
              <a:t>Methodology  vs. Method </a:t>
            </a: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2738441117"/>
              </p:ext>
            </p:extLst>
          </p:nvPr>
        </p:nvGraphicFramePr>
        <p:xfrm>
          <a:off x="1097280" y="1845734"/>
          <a:ext cx="4937760" cy="402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sz="half" idx="2"/>
            <p:extLst>
              <p:ext uri="{D42A27DB-BD31-4B8C-83A1-F6EECF244321}">
                <p14:modId xmlns:p14="http://schemas.microsoft.com/office/powerpoint/2010/main" val="2510838003"/>
              </p:ext>
            </p:extLst>
          </p:nvPr>
        </p:nvGraphicFramePr>
        <p:xfrm>
          <a:off x="6217920" y="1845735"/>
          <a:ext cx="4937760" cy="4023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47385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Methodology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8073339"/>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7833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Research Design:</a:t>
            </a:r>
            <a:br>
              <a:rPr lang="en-GB" dirty="0"/>
            </a:br>
            <a:r>
              <a:rPr lang="en-GB" dirty="0"/>
              <a:t>Strategies of Inquiry </a:t>
            </a:r>
          </a:p>
        </p:txBody>
      </p:sp>
      <p:graphicFrame>
        <p:nvGraphicFramePr>
          <p:cNvPr id="10" name="Content Placeholder 9"/>
          <p:cNvGraphicFramePr>
            <a:graphicFrameLocks noGrp="1"/>
          </p:cNvGraphicFramePr>
          <p:nvPr>
            <p:ph sz="half" idx="1"/>
            <p:extLst>
              <p:ext uri="{D42A27DB-BD31-4B8C-83A1-F6EECF244321}">
                <p14:modId xmlns:p14="http://schemas.microsoft.com/office/powerpoint/2010/main" val="4060012005"/>
              </p:ext>
            </p:extLst>
          </p:nvPr>
        </p:nvGraphicFramePr>
        <p:xfrm>
          <a:off x="1097280" y="1845734"/>
          <a:ext cx="4937760" cy="4023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p:cNvGraphicFramePr>
            <a:graphicFrameLocks noGrp="1"/>
          </p:cNvGraphicFramePr>
          <p:nvPr>
            <p:ph sz="half" idx="2"/>
            <p:extLst>
              <p:ext uri="{D42A27DB-BD31-4B8C-83A1-F6EECF244321}">
                <p14:modId xmlns:p14="http://schemas.microsoft.com/office/powerpoint/2010/main" val="3236649703"/>
              </p:ext>
            </p:extLst>
          </p:nvPr>
        </p:nvGraphicFramePr>
        <p:xfrm>
          <a:off x="6217920" y="1845735"/>
          <a:ext cx="4937760" cy="40233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94420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4195EC-0A2E-1844-B514-6F4399AA5ADE}"/>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rPr>
              <a:t>Individual Task 20 mins</a:t>
            </a:r>
          </a:p>
        </p:txBody>
      </p:sp>
      <p:sp>
        <p:nvSpPr>
          <p:cNvPr id="14" name="Rectangle 1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Content Placeholder 4">
            <a:extLst>
              <a:ext uri="{FF2B5EF4-FFF2-40B4-BE49-F238E27FC236}">
                <a16:creationId xmlns:a16="http://schemas.microsoft.com/office/drawing/2014/main" id="{B280C1C2-F54B-F34A-9BFF-9778C3BD1BDC}"/>
              </a:ext>
            </a:extLst>
          </p:cNvPr>
          <p:cNvSpPr>
            <a:spLocks noGrp="1"/>
          </p:cNvSpPr>
          <p:nvPr>
            <p:ph idx="1"/>
          </p:nvPr>
        </p:nvSpPr>
        <p:spPr>
          <a:xfrm>
            <a:off x="4742016" y="605896"/>
            <a:ext cx="6413663" cy="5646208"/>
          </a:xfrm>
        </p:spPr>
        <p:txBody>
          <a:bodyPr anchor="ctr">
            <a:normAutofit/>
          </a:bodyPr>
          <a:lstStyle/>
          <a:p>
            <a:r>
              <a:rPr lang="en-US"/>
              <a:t>a Select: three designs of enquiry for Qualitative Research and feedback to the group.</a:t>
            </a:r>
          </a:p>
          <a:p>
            <a:endParaRPr lang="en-US"/>
          </a:p>
          <a:p>
            <a:pPr marL="0" lvl="0" indent="0">
              <a:buNone/>
            </a:pPr>
            <a:r>
              <a:rPr lang="en-GB"/>
              <a:t> Case Study </a:t>
            </a:r>
          </a:p>
          <a:p>
            <a:pPr lvl="0"/>
            <a:r>
              <a:rPr lang="en-GB"/>
              <a:t>Ethnography </a:t>
            </a:r>
          </a:p>
          <a:p>
            <a:pPr lvl="0"/>
            <a:r>
              <a:rPr lang="en-GB"/>
              <a:t>Phenomenology </a:t>
            </a:r>
          </a:p>
          <a:p>
            <a:pPr lvl="0"/>
            <a:r>
              <a:rPr lang="en-GB"/>
              <a:t>Grounded Theory </a:t>
            </a:r>
          </a:p>
          <a:p>
            <a:pPr lvl="0"/>
            <a:r>
              <a:rPr lang="en-GB"/>
              <a:t>Life History </a:t>
            </a:r>
          </a:p>
          <a:p>
            <a:pPr lvl="0"/>
            <a:r>
              <a:rPr lang="en-GB"/>
              <a:t>Historical Methods </a:t>
            </a:r>
          </a:p>
          <a:p>
            <a:pPr lvl="0"/>
            <a:r>
              <a:rPr lang="en-GB"/>
              <a:t>Clinical Research </a:t>
            </a:r>
          </a:p>
          <a:p>
            <a:pPr lvl="0"/>
            <a:r>
              <a:rPr lang="en-GB"/>
              <a:t>Action and applied research </a:t>
            </a:r>
          </a:p>
          <a:p>
            <a:pPr lvl="0"/>
            <a:r>
              <a:rPr lang="en-GB"/>
              <a:t>Participatory research </a:t>
            </a:r>
          </a:p>
          <a:p>
            <a:endParaRPr lang="en-US"/>
          </a:p>
          <a:p>
            <a:endParaRPr lang="en-US"/>
          </a:p>
        </p:txBody>
      </p:sp>
    </p:spTree>
    <p:extLst>
      <p:ext uri="{BB962C8B-B14F-4D97-AF65-F5344CB8AC3E}">
        <p14:creationId xmlns:p14="http://schemas.microsoft.com/office/powerpoint/2010/main" val="1331950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51A66E9-7632-5A42-BFFC-6B845D8CDCEC}"/>
              </a:ext>
            </a:extLst>
          </p:cNvPr>
          <p:cNvSpPr>
            <a:spLocks noGrp="1"/>
          </p:cNvSpPr>
          <p:nvPr>
            <p:ph type="title"/>
          </p:nvPr>
        </p:nvSpPr>
        <p:spPr>
          <a:xfrm>
            <a:off x="5181601" y="634946"/>
            <a:ext cx="6368142" cy="1450757"/>
          </a:xfrm>
        </p:spPr>
        <p:txBody>
          <a:bodyPr>
            <a:normAutofit/>
          </a:bodyPr>
          <a:lstStyle/>
          <a:p>
            <a:r>
              <a:rPr lang="en-US" sz="5400">
                <a:solidFill>
                  <a:srgbClr val="3F4D5B"/>
                </a:solidFill>
              </a:rPr>
              <a:t>Approach to my study</a:t>
            </a:r>
          </a:p>
        </p:txBody>
      </p:sp>
      <p:pic>
        <p:nvPicPr>
          <p:cNvPr id="22" name="Picture 7" descr="Glasses on top of a book">
            <a:extLst>
              <a:ext uri="{FF2B5EF4-FFF2-40B4-BE49-F238E27FC236}">
                <a16:creationId xmlns:a16="http://schemas.microsoft.com/office/drawing/2014/main" id="{09B6ABBF-E6CA-4611-97C6-37000671BBD2}"/>
              </a:ext>
            </a:extLst>
          </p:cNvPr>
          <p:cNvPicPr>
            <a:picLocks noChangeAspect="1"/>
          </p:cNvPicPr>
          <p:nvPr/>
        </p:nvPicPr>
        <p:blipFill rotWithShape="1">
          <a:blip r:embed="rId2"/>
          <a:srcRect l="14893" r="40225"/>
          <a:stretch/>
        </p:blipFill>
        <p:spPr>
          <a:xfrm>
            <a:off x="20" y="-12128"/>
            <a:ext cx="4654276" cy="6870127"/>
          </a:xfrm>
          <a:prstGeom prst="rect">
            <a:avLst/>
          </a:prstGeom>
        </p:spPr>
      </p:pic>
      <p:cxnSp>
        <p:nvCxnSpPr>
          <p:cNvPr id="23"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4" name="Content Placeholder 5">
            <a:extLst>
              <a:ext uri="{FF2B5EF4-FFF2-40B4-BE49-F238E27FC236}">
                <a16:creationId xmlns:a16="http://schemas.microsoft.com/office/drawing/2014/main" id="{31C05A26-3DD6-514D-A2AD-F77D3A37310D}"/>
              </a:ext>
            </a:extLst>
          </p:cNvPr>
          <p:cNvSpPr>
            <a:spLocks noGrp="1"/>
          </p:cNvSpPr>
          <p:nvPr>
            <p:ph idx="1"/>
          </p:nvPr>
        </p:nvSpPr>
        <p:spPr>
          <a:xfrm>
            <a:off x="5181601" y="2198914"/>
            <a:ext cx="6368142" cy="3670180"/>
          </a:xfrm>
        </p:spPr>
        <p:txBody>
          <a:bodyPr>
            <a:normAutofit/>
          </a:bodyPr>
          <a:lstStyle/>
          <a:p>
            <a:r>
              <a:rPr lang="en-GB"/>
              <a:t>My aim was to gain an understanding of the subjective experiences of students’ and lecturers’ experiences, interactions and circumstances and be able to interpret and understand these accounts (</a:t>
            </a:r>
            <a:r>
              <a:rPr lang="en-GB" err="1"/>
              <a:t>Bhattacharaya</a:t>
            </a:r>
            <a:r>
              <a:rPr lang="en-GB"/>
              <a:t> 2017, p.3; Wellington 2011), to understand the student journey, and improve academic practice. </a:t>
            </a:r>
          </a:p>
          <a:p>
            <a:endParaRPr lang="en-GB"/>
          </a:p>
          <a:p>
            <a:r>
              <a:rPr lang="en-GB"/>
              <a:t>This approach was more suited to an interpretive epistemology, as I needed to understand the complex interrelationships within the Foundation Year programs (</a:t>
            </a:r>
            <a:r>
              <a:rPr lang="en-GB" err="1"/>
              <a:t>Walliman</a:t>
            </a:r>
            <a:r>
              <a:rPr lang="en-GB"/>
              <a:t> 2011 p.74), </a:t>
            </a:r>
            <a:endParaRPr lang="en-US"/>
          </a:p>
        </p:txBody>
      </p:sp>
    </p:spTree>
    <p:extLst>
      <p:ext uri="{BB962C8B-B14F-4D97-AF65-F5344CB8AC3E}">
        <p14:creationId xmlns:p14="http://schemas.microsoft.com/office/powerpoint/2010/main" val="2368950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281CC-9A98-AE4B-9D96-DA8E606BE165}"/>
              </a:ext>
            </a:extLst>
          </p:cNvPr>
          <p:cNvSpPr>
            <a:spLocks noGrp="1"/>
          </p:cNvSpPr>
          <p:nvPr>
            <p:ph type="title"/>
          </p:nvPr>
        </p:nvSpPr>
        <p:spPr>
          <a:xfrm>
            <a:off x="990932" y="286603"/>
            <a:ext cx="6750987" cy="1450757"/>
          </a:xfrm>
        </p:spPr>
        <p:txBody>
          <a:bodyPr>
            <a:normAutofit/>
          </a:bodyPr>
          <a:lstStyle/>
          <a:p>
            <a:r>
              <a:rPr lang="en-US">
                <a:solidFill>
                  <a:schemeClr val="accent2"/>
                </a:solidFill>
              </a:rPr>
              <a:t>Backing my decisions up:</a:t>
            </a:r>
          </a:p>
        </p:txBody>
      </p:sp>
      <p:sp>
        <p:nvSpPr>
          <p:cNvPr id="3" name="Content Placeholder 2">
            <a:extLst>
              <a:ext uri="{FF2B5EF4-FFF2-40B4-BE49-F238E27FC236}">
                <a16:creationId xmlns:a16="http://schemas.microsoft.com/office/drawing/2014/main" id="{2BFDA492-9D62-C945-9C98-39C6A06CFFA3}"/>
              </a:ext>
            </a:extLst>
          </p:cNvPr>
          <p:cNvSpPr>
            <a:spLocks noGrp="1"/>
          </p:cNvSpPr>
          <p:nvPr>
            <p:ph idx="1"/>
          </p:nvPr>
        </p:nvSpPr>
        <p:spPr>
          <a:xfrm>
            <a:off x="1044204" y="2023962"/>
            <a:ext cx="6697715" cy="3845131"/>
          </a:xfrm>
        </p:spPr>
        <p:txBody>
          <a:bodyPr>
            <a:noAutofit/>
          </a:bodyPr>
          <a:lstStyle/>
          <a:p>
            <a:r>
              <a:rPr lang="en-GB" dirty="0"/>
              <a:t>The interpretivist approach is supported by Marshall (2013), a significant contributor to the development of knowledge within the policy and practice of Foundation Year provision. Marshall  advocated against the adoption of a positivist and quantitative stance, due to the nature of the students and the importance of identifying key nuances with the data. </a:t>
            </a:r>
          </a:p>
          <a:p>
            <a:endParaRPr lang="en-GB" dirty="0"/>
          </a:p>
          <a:p>
            <a:endParaRPr lang="en-GB" dirty="0"/>
          </a:p>
          <a:p>
            <a:r>
              <a:rPr lang="en-GB" dirty="0"/>
              <a:t>A key aim of this research was to gain a deep, intense and holistic understanding of the factors that contributed to the retention and progression of Foundation Year students across three separate subject areas that consisted of Humanities, Social Sciences and Business, Policing and Engineering (Gray, 2018, p. 162) </a:t>
            </a:r>
            <a:endParaRPr lang="en-US"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31034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626EB3B-A5C6-D342-AC29-21BA02F0C613}"/>
              </a:ext>
            </a:extLst>
          </p:cNvPr>
          <p:cNvSpPr>
            <a:spLocks noGrp="1"/>
          </p:cNvSpPr>
          <p:nvPr>
            <p:ph type="title"/>
          </p:nvPr>
        </p:nvSpPr>
        <p:spPr>
          <a:xfrm>
            <a:off x="1097280" y="286603"/>
            <a:ext cx="10058400" cy="1450757"/>
          </a:xfrm>
        </p:spPr>
        <p:txBody>
          <a:bodyPr>
            <a:normAutofit/>
          </a:bodyPr>
          <a:lstStyle/>
          <a:p>
            <a:r>
              <a:rPr lang="en-US" dirty="0"/>
              <a:t>Take a look at any of these studies: 45 minute task</a:t>
            </a:r>
          </a:p>
        </p:txBody>
      </p:sp>
      <p:graphicFrame>
        <p:nvGraphicFramePr>
          <p:cNvPr id="8" name="Content Placeholder 5">
            <a:extLst>
              <a:ext uri="{FF2B5EF4-FFF2-40B4-BE49-F238E27FC236}">
                <a16:creationId xmlns:a16="http://schemas.microsoft.com/office/drawing/2014/main" id="{236E05FC-4C7E-443D-889B-9BE30425CD72}"/>
              </a:ext>
            </a:extLst>
          </p:cNvPr>
          <p:cNvGraphicFramePr>
            <a:graphicFrameLocks noGrp="1"/>
          </p:cNvGraphicFramePr>
          <p:nvPr>
            <p:ph idx="1"/>
            <p:extLst>
              <p:ext uri="{D42A27DB-BD31-4B8C-83A1-F6EECF244321}">
                <p14:modId xmlns:p14="http://schemas.microsoft.com/office/powerpoint/2010/main" val="350216441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2713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Design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22847099"/>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3026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09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dirty="0"/>
          </a:p>
        </p:txBody>
      </p:sp>
      <p:sp>
        <p:nvSpPr>
          <p:cNvPr id="3" name="Content Placeholder 2"/>
          <p:cNvSpPr txBox="1">
            <a:spLocks/>
          </p:cNvSpPr>
          <p:nvPr/>
        </p:nvSpPr>
        <p:spPr>
          <a:xfrm>
            <a:off x="2209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dirty="0"/>
          </a:p>
          <a:p>
            <a:endParaRPr lang="en-GB" altLang="en-US" dirty="0"/>
          </a:p>
        </p:txBody>
      </p:sp>
      <p:sp>
        <p:nvSpPr>
          <p:cNvPr id="9" name="Title 8"/>
          <p:cNvSpPr>
            <a:spLocks noGrp="1"/>
          </p:cNvSpPr>
          <p:nvPr>
            <p:ph type="title"/>
          </p:nvPr>
        </p:nvSpPr>
        <p:spPr/>
        <p:txBody>
          <a:bodyPr>
            <a:normAutofit/>
          </a:bodyPr>
          <a:lstStyle/>
          <a:p>
            <a:r>
              <a:rPr lang="en-GB" altLang="en-US" dirty="0"/>
              <a:t>Axioms:</a:t>
            </a:r>
            <a:br>
              <a:rPr lang="en-GB" altLang="en-US" dirty="0"/>
            </a:br>
            <a:r>
              <a:rPr lang="en-GB" altLang="en-US" i="1" dirty="0">
                <a:solidFill>
                  <a:srgbClr val="0070C0"/>
                </a:solidFill>
              </a:rPr>
              <a:t>Qualitative</a:t>
            </a:r>
            <a:endParaRPr lang="en-GB" i="1" dirty="0">
              <a:solidFill>
                <a:srgbClr val="0070C0"/>
              </a:solidFill>
            </a:endParaRP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161274343"/>
              </p:ext>
            </p:extLst>
          </p:nvPr>
        </p:nvGraphicFramePr>
        <p:xfrm>
          <a:off x="1097280" y="1845734"/>
          <a:ext cx="10471328" cy="402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Content Placeholder 9"/>
          <p:cNvSpPr>
            <a:spLocks noGrp="1"/>
          </p:cNvSpPr>
          <p:nvPr>
            <p:ph sz="half" idx="2"/>
          </p:nvPr>
        </p:nvSpPr>
        <p:spPr/>
        <p:txBody>
          <a:bodyPr>
            <a:normAutofit/>
          </a:bodyPr>
          <a:lstStyle/>
          <a:p>
            <a:pPr lvl="1">
              <a:buFont typeface="Arial" panose="020B0604020202020204" pitchFamily="34" charset="0"/>
              <a:buChar char="•"/>
            </a:pPr>
            <a:endParaRPr lang="en-GB" altLang="en-US" sz="2400" dirty="0"/>
          </a:p>
          <a:p>
            <a:pPr lvl="1">
              <a:buFont typeface="Arial" panose="020B0604020202020204" pitchFamily="34" charset="0"/>
              <a:buChar char="•"/>
            </a:pPr>
            <a:endParaRPr lang="en-GB" sz="2400" dirty="0"/>
          </a:p>
        </p:txBody>
      </p:sp>
    </p:spTree>
    <p:extLst>
      <p:ext uri="{BB962C8B-B14F-4D97-AF65-F5344CB8AC3E}">
        <p14:creationId xmlns:p14="http://schemas.microsoft.com/office/powerpoint/2010/main" val="3376947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209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dirty="0"/>
          </a:p>
        </p:txBody>
      </p:sp>
      <p:sp>
        <p:nvSpPr>
          <p:cNvPr id="5" name="Title 4"/>
          <p:cNvSpPr>
            <a:spLocks noGrp="1"/>
          </p:cNvSpPr>
          <p:nvPr>
            <p:ph type="title"/>
          </p:nvPr>
        </p:nvSpPr>
        <p:spPr/>
        <p:txBody>
          <a:bodyPr/>
          <a:lstStyle/>
          <a:p>
            <a:r>
              <a:rPr lang="en-GB" altLang="en-US" dirty="0"/>
              <a:t>Axioms:</a:t>
            </a:r>
            <a:br>
              <a:rPr lang="en-GB" altLang="en-US" dirty="0"/>
            </a:br>
            <a:r>
              <a:rPr lang="en-GB" altLang="en-US" i="1" dirty="0">
                <a:solidFill>
                  <a:srgbClr val="0070C0"/>
                </a:solidFill>
              </a:rPr>
              <a:t>Qualitative</a:t>
            </a:r>
            <a:endParaRPr lang="en-GB" i="1" dirty="0">
              <a:solidFill>
                <a:srgbClr val="0070C0"/>
              </a:solidFill>
            </a:endParaRP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3245560192"/>
              </p:ext>
            </p:extLst>
          </p:nvPr>
        </p:nvGraphicFramePr>
        <p:xfrm>
          <a:off x="1097280" y="1845734"/>
          <a:ext cx="10111288" cy="402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6337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09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dirty="0"/>
          </a:p>
        </p:txBody>
      </p:sp>
      <p:sp>
        <p:nvSpPr>
          <p:cNvPr id="3" name="Content Placeholder 2"/>
          <p:cNvSpPr txBox="1">
            <a:spLocks/>
          </p:cNvSpPr>
          <p:nvPr/>
        </p:nvSpPr>
        <p:spPr>
          <a:xfrm>
            <a:off x="2209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dirty="0"/>
          </a:p>
        </p:txBody>
      </p:sp>
      <p:sp>
        <p:nvSpPr>
          <p:cNvPr id="5" name="Title 4"/>
          <p:cNvSpPr>
            <a:spLocks noGrp="1"/>
          </p:cNvSpPr>
          <p:nvPr>
            <p:ph type="title"/>
          </p:nvPr>
        </p:nvSpPr>
        <p:spPr/>
        <p:txBody>
          <a:bodyPr/>
          <a:lstStyle/>
          <a:p>
            <a:r>
              <a:rPr lang="en-GB" altLang="en-US" dirty="0"/>
              <a:t>Axioms:</a:t>
            </a:r>
            <a:br>
              <a:rPr lang="en-GB" altLang="en-US" dirty="0"/>
            </a:br>
            <a:r>
              <a:rPr lang="en-GB" altLang="en-US" i="1" dirty="0">
                <a:solidFill>
                  <a:srgbClr val="0070C0"/>
                </a:solidFill>
              </a:rPr>
              <a:t>Qualitative</a:t>
            </a:r>
            <a:endParaRPr lang="en-GB" dirty="0">
              <a:solidFill>
                <a:srgbClr val="0070C0"/>
              </a:solidFill>
            </a:endParaRP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199779253"/>
              </p:ext>
            </p:extLst>
          </p:nvPr>
        </p:nvGraphicFramePr>
        <p:xfrm>
          <a:off x="1097280" y="1845734"/>
          <a:ext cx="10111288" cy="402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4580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195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dirty="0"/>
          </a:p>
        </p:txBody>
      </p:sp>
      <p:sp>
        <p:nvSpPr>
          <p:cNvPr id="3" name="Content Placeholder 2"/>
          <p:cNvSpPr txBox="1">
            <a:spLocks/>
          </p:cNvSpPr>
          <p:nvPr/>
        </p:nvSpPr>
        <p:spPr>
          <a:xfrm>
            <a:off x="2209800" y="1687514"/>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dirty="0"/>
          </a:p>
        </p:txBody>
      </p:sp>
      <p:sp>
        <p:nvSpPr>
          <p:cNvPr id="17" name="Title 16"/>
          <p:cNvSpPr>
            <a:spLocks noGrp="1"/>
          </p:cNvSpPr>
          <p:nvPr>
            <p:ph type="title"/>
          </p:nvPr>
        </p:nvSpPr>
        <p:spPr/>
        <p:txBody>
          <a:bodyPr>
            <a:normAutofit/>
          </a:bodyPr>
          <a:lstStyle/>
          <a:p>
            <a:r>
              <a:rPr lang="en-GB" altLang="en-US" dirty="0"/>
              <a:t>Axioms:</a:t>
            </a:r>
            <a:br>
              <a:rPr lang="en-GB" altLang="en-US" dirty="0"/>
            </a:br>
            <a:r>
              <a:rPr lang="en-GB" altLang="en-US" i="1" dirty="0">
                <a:solidFill>
                  <a:srgbClr val="0070C0"/>
                </a:solidFill>
              </a:rPr>
              <a:t>Qualitative</a:t>
            </a:r>
            <a:endParaRPr lang="en-GB" i="1" dirty="0">
              <a:solidFill>
                <a:srgbClr val="0070C0"/>
              </a:solidFill>
            </a:endParaRPr>
          </a:p>
        </p:txBody>
      </p:sp>
      <p:sp>
        <p:nvSpPr>
          <p:cNvPr id="14" name="Content Placeholder 13"/>
          <p:cNvSpPr>
            <a:spLocks noGrp="1"/>
          </p:cNvSpPr>
          <p:nvPr>
            <p:ph sz="half" idx="1"/>
          </p:nvPr>
        </p:nvSpPr>
        <p:spPr/>
        <p:txBody>
          <a:bodyPr>
            <a:normAutofit/>
          </a:bodyPr>
          <a:lstStyle/>
          <a:p>
            <a:pPr lvl="1">
              <a:buFont typeface="Arial" panose="020B0604020202020204" pitchFamily="34" charset="0"/>
              <a:buChar char="•"/>
            </a:pPr>
            <a:r>
              <a:rPr lang="en-GB" altLang="en-US" sz="2400" dirty="0"/>
              <a:t>Triangulation:</a:t>
            </a:r>
          </a:p>
          <a:p>
            <a:pPr lvl="2">
              <a:buFont typeface="Arial" panose="020B0604020202020204" pitchFamily="34" charset="0"/>
              <a:buChar char="•"/>
            </a:pPr>
            <a:r>
              <a:rPr lang="en-GB" altLang="en-US" sz="2000" dirty="0"/>
              <a:t>Multiple tools for data collection</a:t>
            </a:r>
          </a:p>
          <a:p>
            <a:pPr lvl="2">
              <a:buFont typeface="Arial" panose="020B0604020202020204" pitchFamily="34" charset="0"/>
              <a:buChar char="•"/>
            </a:pPr>
            <a:r>
              <a:rPr lang="en-GB" altLang="en-US" sz="2000" dirty="0"/>
              <a:t>Multi Perspectives  </a:t>
            </a:r>
          </a:p>
          <a:p>
            <a:pPr lvl="1">
              <a:buFont typeface="Arial" panose="020B0604020202020204" pitchFamily="34" charset="0"/>
              <a:buChar char="•"/>
            </a:pPr>
            <a:endParaRPr lang="en-GB" sz="2400" dirty="0"/>
          </a:p>
        </p:txBody>
      </p:sp>
      <p:sp>
        <p:nvSpPr>
          <p:cNvPr id="18" name="Content Placeholder 17"/>
          <p:cNvSpPr>
            <a:spLocks noGrp="1"/>
          </p:cNvSpPr>
          <p:nvPr>
            <p:ph sz="half" idx="2"/>
          </p:nvPr>
        </p:nvSpPr>
        <p:spPr/>
        <p:txBody>
          <a:bodyPr/>
          <a:lstStyle/>
          <a:p>
            <a:endParaRPr lang="en-GB" dirty="0"/>
          </a:p>
        </p:txBody>
      </p:sp>
      <p:sp>
        <p:nvSpPr>
          <p:cNvPr id="16" name="Isosceles Triangle 15"/>
          <p:cNvSpPr/>
          <p:nvPr/>
        </p:nvSpPr>
        <p:spPr>
          <a:xfrm>
            <a:off x="6149975" y="1687514"/>
            <a:ext cx="3186385" cy="26459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13"/>
          <p:cNvGrpSpPr>
            <a:grpSpLocks/>
          </p:cNvGrpSpPr>
          <p:nvPr/>
        </p:nvGrpSpPr>
        <p:grpSpPr bwMode="auto">
          <a:xfrm>
            <a:off x="5375921" y="1196752"/>
            <a:ext cx="4217987" cy="4095750"/>
            <a:chOff x="1043608" y="1124744"/>
            <a:chExt cx="6660953" cy="4392358"/>
          </a:xfrm>
        </p:grpSpPr>
        <p:pic>
          <p:nvPicPr>
            <p:cNvPr id="28" name="Content Placeholder 3" descr="wpe5.jpg (27331 bytes)"/>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24744"/>
              <a:ext cx="5976664" cy="439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Rectangle 28"/>
            <p:cNvSpPr/>
            <p:nvPr/>
          </p:nvSpPr>
          <p:spPr>
            <a:xfrm>
              <a:off x="1043608" y="4868464"/>
              <a:ext cx="2953181"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TextBox 29"/>
            <p:cNvSpPr txBox="1"/>
            <p:nvPr/>
          </p:nvSpPr>
          <p:spPr>
            <a:xfrm>
              <a:off x="1249178" y="5014876"/>
              <a:ext cx="2519479" cy="429085"/>
            </a:xfrm>
            <a:prstGeom prst="rect">
              <a:avLst/>
            </a:prstGeom>
            <a:noFill/>
          </p:spPr>
          <p:txBody>
            <a:bodyPr>
              <a:spAutoFit/>
            </a:bodyPr>
            <a:lstStyle/>
            <a:p>
              <a:pPr>
                <a:defRPr/>
              </a:pPr>
              <a:r>
                <a:rPr lang="en-GB" sz="2000" dirty="0">
                  <a:latin typeface="+mj-lt"/>
                </a:rPr>
                <a:t>Documents</a:t>
              </a:r>
              <a:r>
                <a:rPr lang="en-GB" dirty="0"/>
                <a:t> </a:t>
              </a:r>
            </a:p>
          </p:txBody>
        </p:sp>
        <p:sp>
          <p:nvSpPr>
            <p:cNvPr id="31" name="Rectangle 30"/>
            <p:cNvSpPr/>
            <p:nvPr/>
          </p:nvSpPr>
          <p:spPr>
            <a:xfrm>
              <a:off x="5039677" y="4868464"/>
              <a:ext cx="2664884"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TextBox 31"/>
            <p:cNvSpPr txBox="1"/>
            <p:nvPr/>
          </p:nvSpPr>
          <p:spPr>
            <a:xfrm>
              <a:off x="5147476" y="5013173"/>
              <a:ext cx="2449286" cy="435831"/>
            </a:xfrm>
            <a:prstGeom prst="rect">
              <a:avLst/>
            </a:prstGeom>
            <a:noFill/>
          </p:spPr>
          <p:txBody>
            <a:bodyPr>
              <a:spAutoFit/>
            </a:bodyPr>
            <a:lstStyle/>
            <a:p>
              <a:pPr>
                <a:defRPr/>
              </a:pPr>
              <a:r>
                <a:rPr lang="en-GB" sz="2000" dirty="0">
                  <a:latin typeface="+mj-lt"/>
                </a:rPr>
                <a:t>Interviews </a:t>
              </a:r>
            </a:p>
          </p:txBody>
        </p:sp>
        <p:sp>
          <p:nvSpPr>
            <p:cNvPr id="33" name="Rectangle 32"/>
            <p:cNvSpPr/>
            <p:nvPr/>
          </p:nvSpPr>
          <p:spPr>
            <a:xfrm>
              <a:off x="2733289" y="1124744"/>
              <a:ext cx="3384376" cy="35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4" name="TextBox 33"/>
            <p:cNvSpPr txBox="1"/>
            <p:nvPr/>
          </p:nvSpPr>
          <p:spPr>
            <a:xfrm>
              <a:off x="3274789" y="1124744"/>
              <a:ext cx="2592181" cy="369435"/>
            </a:xfrm>
            <a:prstGeom prst="rect">
              <a:avLst/>
            </a:prstGeom>
            <a:noFill/>
          </p:spPr>
          <p:txBody>
            <a:bodyPr>
              <a:spAutoFit/>
            </a:bodyPr>
            <a:lstStyle/>
            <a:p>
              <a:pPr>
                <a:defRPr/>
              </a:pPr>
              <a:r>
                <a:rPr lang="en-GB" sz="1600" dirty="0">
                  <a:latin typeface="+mj-lt"/>
                </a:rPr>
                <a:t>Observation</a:t>
              </a:r>
            </a:p>
          </p:txBody>
        </p:sp>
      </p:grpSp>
    </p:spTree>
    <p:extLst>
      <p:ext uri="{BB962C8B-B14F-4D97-AF65-F5344CB8AC3E}">
        <p14:creationId xmlns:p14="http://schemas.microsoft.com/office/powerpoint/2010/main" val="580664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097280" y="286603"/>
            <a:ext cx="10058400" cy="1450757"/>
          </a:xfrm>
        </p:spPr>
        <p:txBody>
          <a:bodyPr>
            <a:normAutofit/>
          </a:bodyPr>
          <a:lstStyle/>
          <a:p>
            <a:r>
              <a:rPr lang="en-GB" altLang="en-US" dirty="0"/>
              <a:t>Axioms:</a:t>
            </a:r>
            <a:br>
              <a:rPr lang="en-GB" altLang="en-US" dirty="0"/>
            </a:br>
            <a:r>
              <a:rPr lang="en-GB" altLang="en-US" i="1"/>
              <a:t>Qualitative</a:t>
            </a:r>
            <a:endParaRPr lang="en-GB" i="1"/>
          </a:p>
        </p:txBody>
      </p:sp>
      <p:sp>
        <p:nvSpPr>
          <p:cNvPr id="2" name="Title 4"/>
          <p:cNvSpPr txBox="1">
            <a:spLocks/>
          </p:cNvSpPr>
          <p:nvPr/>
        </p:nvSpPr>
        <p:spPr>
          <a:xfrm>
            <a:off x="2209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dirty="0"/>
          </a:p>
        </p:txBody>
      </p:sp>
      <p:graphicFrame>
        <p:nvGraphicFramePr>
          <p:cNvPr id="7" name="Content Placeholder 4">
            <a:extLst>
              <a:ext uri="{FF2B5EF4-FFF2-40B4-BE49-F238E27FC236}">
                <a16:creationId xmlns:a16="http://schemas.microsoft.com/office/drawing/2014/main" id="{3D77A75F-D9A5-4DA3-A424-80190A73996B}"/>
              </a:ext>
            </a:extLst>
          </p:cNvPr>
          <p:cNvGraphicFramePr>
            <a:graphicFrameLocks noGrp="1"/>
          </p:cNvGraphicFramePr>
          <p:nvPr>
            <p:ph idx="1"/>
            <p:extLst>
              <p:ext uri="{D42A27DB-BD31-4B8C-83A1-F6EECF244321}">
                <p14:modId xmlns:p14="http://schemas.microsoft.com/office/powerpoint/2010/main" val="28673726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0182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t>
            </a:r>
          </a:p>
        </p:txBody>
      </p:sp>
      <p:graphicFrame>
        <p:nvGraphicFramePr>
          <p:cNvPr id="4" name="Content Placeholder 3"/>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3202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D04BC-9BE0-9245-9DFD-00D41E10041B}"/>
              </a:ext>
            </a:extLst>
          </p:cNvPr>
          <p:cNvSpPr>
            <a:spLocks noGrp="1"/>
          </p:cNvSpPr>
          <p:nvPr>
            <p:ph type="title"/>
          </p:nvPr>
        </p:nvSpPr>
        <p:spPr>
          <a:xfrm>
            <a:off x="1097280" y="286603"/>
            <a:ext cx="10058400" cy="1450757"/>
          </a:xfrm>
        </p:spPr>
        <p:txBody>
          <a:bodyPr>
            <a:normAutofit/>
          </a:bodyPr>
          <a:lstStyle/>
          <a:p>
            <a:r>
              <a:rPr lang="en-US" dirty="0"/>
              <a:t>Aims of this Session</a:t>
            </a:r>
          </a:p>
        </p:txBody>
      </p:sp>
      <p:graphicFrame>
        <p:nvGraphicFramePr>
          <p:cNvPr id="5" name="Content Placeholder 2">
            <a:extLst>
              <a:ext uri="{FF2B5EF4-FFF2-40B4-BE49-F238E27FC236}">
                <a16:creationId xmlns:a16="http://schemas.microsoft.com/office/drawing/2014/main" id="{D695279F-5F24-4464-B0F0-89C53D0B7A9B}"/>
              </a:ext>
            </a:extLst>
          </p:cNvPr>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8375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94241-285D-6041-8F87-684BB1545217}"/>
              </a:ext>
            </a:extLst>
          </p:cNvPr>
          <p:cNvSpPr>
            <a:spLocks noGrp="1"/>
          </p:cNvSpPr>
          <p:nvPr>
            <p:ph type="title"/>
          </p:nvPr>
        </p:nvSpPr>
        <p:spPr>
          <a:xfrm>
            <a:off x="7859485" y="634946"/>
            <a:ext cx="3690257" cy="1450757"/>
          </a:xfrm>
        </p:spPr>
        <p:txBody>
          <a:bodyPr>
            <a:normAutofit/>
          </a:bodyPr>
          <a:lstStyle/>
          <a:p>
            <a:endParaRPr lang="en-US"/>
          </a:p>
        </p:txBody>
      </p:sp>
      <p:pic>
        <p:nvPicPr>
          <p:cNvPr id="5" name="Content Placeholder 4" descr="A picture containing logo&#10;&#10;Description automatically generated">
            <a:extLst>
              <a:ext uri="{FF2B5EF4-FFF2-40B4-BE49-F238E27FC236}">
                <a16:creationId xmlns:a16="http://schemas.microsoft.com/office/drawing/2014/main" id="{357730B8-404F-7445-94AF-09721FCADA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3" r="4224" b="1"/>
          <a:stretch/>
        </p:blipFill>
        <p:spPr>
          <a:xfrm>
            <a:off x="633999" y="640081"/>
            <a:ext cx="6909801" cy="5314406"/>
          </a:xfrm>
          <a:prstGeom prst="rect">
            <a:avLst/>
          </a:prstGeom>
        </p:spPr>
      </p:pic>
      <p:cxnSp>
        <p:nvCxnSpPr>
          <p:cNvPr id="15" name="Straight Connector 14">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64E630CA-63AF-4EC8-B5EC-C8D5FD4E01FA}"/>
              </a:ext>
            </a:extLst>
          </p:cNvPr>
          <p:cNvSpPr>
            <a:spLocks noGrp="1"/>
          </p:cNvSpPr>
          <p:nvPr>
            <p:ph idx="1"/>
          </p:nvPr>
        </p:nvSpPr>
        <p:spPr>
          <a:xfrm>
            <a:off x="7859485" y="2198914"/>
            <a:ext cx="3690257" cy="3670180"/>
          </a:xfrm>
        </p:spPr>
        <p:txBody>
          <a:bodyPr>
            <a:normAutofit/>
          </a:bodyPr>
          <a:lstStyle/>
          <a:p>
            <a:endParaRPr lang="en-US"/>
          </a:p>
        </p:txBody>
      </p:sp>
      <p:sp>
        <p:nvSpPr>
          <p:cNvPr id="17" name="Rectangle 16">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6FA6F0E3-A7FD-6149-8BA0-2D65FD0C7213}"/>
              </a:ext>
            </a:extLst>
          </p:cNvPr>
          <p:cNvSpPr txBox="1"/>
          <p:nvPr/>
        </p:nvSpPr>
        <p:spPr>
          <a:xfrm>
            <a:off x="5223934" y="5754432"/>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5118464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altLang="en-US" dirty="0"/>
              <a:t>Cohen L., </a:t>
            </a:r>
            <a:r>
              <a:rPr lang="en-GB" altLang="en-US" dirty="0" err="1"/>
              <a:t>Manion</a:t>
            </a:r>
            <a:r>
              <a:rPr lang="en-GB" altLang="en-US" dirty="0"/>
              <a:t>, L., &amp; Morrison K. (2000). </a:t>
            </a:r>
            <a:r>
              <a:rPr lang="en-GB" altLang="en-US" i="1" dirty="0"/>
              <a:t>Research Methods in Education</a:t>
            </a:r>
            <a:r>
              <a:rPr lang="en-GB" altLang="en-US" dirty="0"/>
              <a:t>. London: Routledge </a:t>
            </a:r>
            <a:r>
              <a:rPr lang="en-GB" altLang="en-US" dirty="0" err="1"/>
              <a:t>Falmer</a:t>
            </a:r>
            <a:r>
              <a:rPr lang="en-GB" altLang="en-US" dirty="0"/>
              <a:t>,</a:t>
            </a:r>
            <a:endParaRPr lang="en-GB" dirty="0">
              <a:hlinkClick r:id="rId3" action="ppaction://hlinkfile"/>
            </a:endParaRPr>
          </a:p>
          <a:p>
            <a:r>
              <a:rPr lang="en-GB" dirty="0"/>
              <a:t>Costley C; Elliot, C,G; Gibbs P (2010) </a:t>
            </a:r>
            <a:r>
              <a:rPr lang="en-GB" i="1" dirty="0"/>
              <a:t>Doing Work Based Research: Approaches to Enquiry for Insider-Researchers</a:t>
            </a:r>
            <a:r>
              <a:rPr lang="en-GB" dirty="0"/>
              <a:t>. London: Sag</a:t>
            </a:r>
            <a:endParaRPr lang="en-GB" altLang="en-US" dirty="0"/>
          </a:p>
          <a:p>
            <a:r>
              <a:rPr lang="en-GB" altLang="en-US" dirty="0"/>
              <a:t>Creswell, J, W. (2014). </a:t>
            </a:r>
            <a:r>
              <a:rPr lang="en-GB" altLang="en-US" i="1" dirty="0"/>
              <a:t>Research Design: Qualitative and Quantitative, &amp; Mixed Methods Approaches</a:t>
            </a:r>
            <a:r>
              <a:rPr lang="en-GB" altLang="en-US" dirty="0"/>
              <a:t>. LA: Sage </a:t>
            </a:r>
          </a:p>
          <a:p>
            <a:r>
              <a:rPr lang="en-GB" altLang="en-US" dirty="0" err="1"/>
              <a:t>Denzin</a:t>
            </a:r>
            <a:r>
              <a:rPr lang="en-GB" altLang="en-US" dirty="0"/>
              <a:t>, N.K. &amp; Lincoln, Y.S. (eds). (2011) ‘Introduction: The Discipline and Practice of Qualitative Research’, in  </a:t>
            </a:r>
            <a:r>
              <a:rPr lang="en-GB" altLang="en-US" dirty="0" err="1"/>
              <a:t>Denzin</a:t>
            </a:r>
            <a:r>
              <a:rPr lang="en-GB" altLang="en-US" dirty="0"/>
              <a:t>, NK &amp; Lincoln, YS. (eds)  (2011) </a:t>
            </a:r>
            <a:r>
              <a:rPr lang="en-GB" altLang="en-US" i="1" dirty="0"/>
              <a:t>Handbook of Qualitative Research, </a:t>
            </a:r>
            <a:r>
              <a:rPr lang="en-GB" altLang="en-US" dirty="0"/>
              <a:t>Thousands Oaks: Sage </a:t>
            </a:r>
          </a:p>
          <a:p>
            <a:r>
              <a:rPr lang="en-GB" altLang="en-US" dirty="0" err="1"/>
              <a:t>Denzin</a:t>
            </a:r>
            <a:r>
              <a:rPr lang="en-GB" altLang="en-US" dirty="0"/>
              <a:t>, NK &amp; Lincoln, YS. (eds)  (2011) </a:t>
            </a:r>
            <a:r>
              <a:rPr lang="en-GB" altLang="en-US" i="1" dirty="0"/>
              <a:t>Handbook of Qualitative Research, </a:t>
            </a:r>
            <a:r>
              <a:rPr lang="en-GB" altLang="en-US" dirty="0"/>
              <a:t>Thousands Oaks: Sage </a:t>
            </a:r>
          </a:p>
          <a:p>
            <a:r>
              <a:rPr lang="en-GB" altLang="en-US" dirty="0"/>
              <a:t>Macintyre. (2000) </a:t>
            </a:r>
            <a:r>
              <a:rPr lang="en-GB" altLang="en-US" i="1" dirty="0"/>
              <a:t>The Art of Action Research</a:t>
            </a:r>
            <a:r>
              <a:rPr lang="en-GB" altLang="en-US" dirty="0"/>
              <a:t>. London: David Fulton Publishers.</a:t>
            </a:r>
          </a:p>
          <a:p>
            <a:r>
              <a:rPr lang="en-GB" dirty="0"/>
              <a:t>Mercer, J.  (2007) ‘The Challenges of Insider Research in Educational Institutions: Wielding a double-edged sword and resolving delicate dilemmas’ </a:t>
            </a:r>
            <a:r>
              <a:rPr lang="en-GB" i="1" dirty="0"/>
              <a:t>Oxford Review of Education</a:t>
            </a:r>
            <a:r>
              <a:rPr lang="en-GB" dirty="0"/>
              <a:t>, 2007, 33 (1), pp. 1-17</a:t>
            </a:r>
            <a:endParaRPr lang="en-GB" altLang="en-US" dirty="0"/>
          </a:p>
          <a:p>
            <a:r>
              <a:rPr lang="en-GB" altLang="en-US" dirty="0"/>
              <a:t>McNiff,J.,Lomax,P.,&amp;</a:t>
            </a:r>
            <a:r>
              <a:rPr lang="en-GB" altLang="en-US" dirty="0" err="1"/>
              <a:t>White,J</a:t>
            </a:r>
            <a:r>
              <a:rPr lang="en-GB" altLang="en-US" dirty="0"/>
              <a:t>.(2003) </a:t>
            </a:r>
            <a:r>
              <a:rPr lang="en-GB" altLang="en-US" i="1" dirty="0"/>
              <a:t>You and Your Action Research Project. </a:t>
            </a:r>
            <a:r>
              <a:rPr lang="en-GB" altLang="en-US" dirty="0"/>
              <a:t>London: Routledge </a:t>
            </a:r>
            <a:r>
              <a:rPr lang="en-GB" altLang="en-US" dirty="0" err="1"/>
              <a:t>Falmer</a:t>
            </a:r>
            <a:r>
              <a:rPr lang="en-GB" altLang="en-US" dirty="0"/>
              <a:t>.</a:t>
            </a:r>
          </a:p>
          <a:p>
            <a:r>
              <a:rPr lang="en-GB" dirty="0" err="1"/>
              <a:t>O’Donoghue</a:t>
            </a:r>
            <a:r>
              <a:rPr lang="en-GB" dirty="0"/>
              <a:t>, T. (2007) </a:t>
            </a:r>
            <a:r>
              <a:rPr lang="en-GB" i="1" dirty="0"/>
              <a:t>Planning Your Qualitative Research Project: An Introduction to Interpretivist Research in Education</a:t>
            </a:r>
            <a:r>
              <a:rPr lang="en-GB" dirty="0"/>
              <a:t>, Abingdon, Routledge</a:t>
            </a:r>
          </a:p>
          <a:p>
            <a:r>
              <a:rPr lang="en-GB" dirty="0"/>
              <a:t>Punch K, (2005) </a:t>
            </a:r>
            <a:r>
              <a:rPr lang="en-GB" i="1" dirty="0"/>
              <a:t>Introduction to Social Research Methods: Quantitative and Qualitative Approaches</a:t>
            </a:r>
            <a:r>
              <a:rPr lang="en-GB" dirty="0"/>
              <a:t>, London: Sage.</a:t>
            </a:r>
          </a:p>
          <a:p>
            <a:endParaRPr lang="en-GB" altLang="en-US" dirty="0"/>
          </a:p>
          <a:p>
            <a:endParaRPr lang="en-GB" dirty="0"/>
          </a:p>
        </p:txBody>
      </p:sp>
    </p:spTree>
    <p:extLst>
      <p:ext uri="{BB962C8B-B14F-4D97-AF65-F5344CB8AC3E}">
        <p14:creationId xmlns:p14="http://schemas.microsoft.com/office/powerpoint/2010/main" val="306515003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739</TotalTime>
  <Words>1279</Words>
  <Application>Microsoft Macintosh PowerPoint</Application>
  <PresentationFormat>Widescreen</PresentationFormat>
  <Paragraphs>194</Paragraphs>
  <Slides>27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Brush Script MT</vt:lpstr>
      <vt:lpstr>Arial</vt:lpstr>
      <vt:lpstr>Calibri</vt:lpstr>
      <vt:lpstr>Calibri Light</vt:lpstr>
      <vt:lpstr>Times</vt:lpstr>
      <vt:lpstr>Retrospect</vt:lpstr>
      <vt:lpstr>Research Design: Qualitative </vt:lpstr>
      <vt:lpstr>PowerPoint Presentation</vt:lpstr>
      <vt:lpstr>Aims of this Session</vt:lpstr>
      <vt:lpstr>PowerPoint Presentation</vt:lpstr>
      <vt:lpstr>Systematic Enquiry</vt:lpstr>
      <vt:lpstr>Research Design</vt:lpstr>
      <vt:lpstr>Research Design</vt:lpstr>
      <vt:lpstr>Types of Research</vt:lpstr>
      <vt:lpstr>Objectivism, Subjectivism &amp; Pragmatism </vt:lpstr>
      <vt:lpstr>Research Design/Strategies of Inquiry: Mixed Methodology</vt:lpstr>
      <vt:lpstr>Methodology  vs. Method </vt:lpstr>
      <vt:lpstr>Methodology </vt:lpstr>
      <vt:lpstr>Research Design: Strategies of Inquiry </vt:lpstr>
      <vt:lpstr>Individual Task 20 mins</vt:lpstr>
      <vt:lpstr>Approach to my study</vt:lpstr>
      <vt:lpstr>Backing my decisions up:</vt:lpstr>
      <vt:lpstr>Take a look at any of these studies: 45 minute task</vt:lpstr>
      <vt:lpstr>Research Design </vt:lpstr>
      <vt:lpstr>Axioms: Qualitative</vt:lpstr>
      <vt:lpstr>Axioms: Qualitative</vt:lpstr>
      <vt:lpstr>Axioms: Qualitative</vt:lpstr>
      <vt:lpstr>Axioms: Qualitative</vt:lpstr>
      <vt:lpstr>Axioms: Qualitative</vt:lpstr>
      <vt:lpstr>Directed Study </vt:lpstr>
      <vt:lpstr>Aims of this Session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Emma Chivers</cp:lastModifiedBy>
  <cp:revision>94</cp:revision>
  <cp:lastPrinted>2014-10-02T07:30:48Z</cp:lastPrinted>
  <dcterms:created xsi:type="dcterms:W3CDTF">2014-09-09T20:19:59Z</dcterms:created>
  <dcterms:modified xsi:type="dcterms:W3CDTF">2021-03-09T11:28:35Z</dcterms:modified>
</cp:coreProperties>
</file>