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1"/>
  </p:notes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  <p:sldId id="274" r:id="rId11"/>
    <p:sldId id="267" r:id="rId12"/>
    <p:sldId id="273" r:id="rId13"/>
    <p:sldId id="272" r:id="rId14"/>
    <p:sldId id="268" r:id="rId15"/>
    <p:sldId id="269" r:id="rId16"/>
    <p:sldId id="270" r:id="rId17"/>
    <p:sldId id="265" r:id="rId18"/>
    <p:sldId id="266" r:id="rId19"/>
    <p:sldId id="271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9CD671-C7CC-4C47-8AE2-863E82FB112C}" v="305" dt="2026-03-15T22:19:20.8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1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lda Ngonga Matuvangua (2525521)" userId="7fbc7fe6-3f83-4aac-9097-5abbb8900775" providerId="ADAL" clId="{B939BC5F-B5AE-4A0B-8E7B-91A21C741C9E}"/>
    <pc:docChg chg="undo redo custSel addSld modSld sldOrd modMainMaster">
      <pc:chgData name="Gilda Ngonga Matuvangua (2525521)" userId="7fbc7fe6-3f83-4aac-9097-5abbb8900775" providerId="ADAL" clId="{B939BC5F-B5AE-4A0B-8E7B-91A21C741C9E}" dt="2026-03-16T04:34:35.440" v="2578" actId="255"/>
      <pc:docMkLst>
        <pc:docMk/>
      </pc:docMkLst>
      <pc:sldChg chg="addSp delSp modSp mod setBg">
        <pc:chgData name="Gilda Ngonga Matuvangua (2525521)" userId="7fbc7fe6-3f83-4aac-9097-5abbb8900775" providerId="ADAL" clId="{B939BC5F-B5AE-4A0B-8E7B-91A21C741C9E}" dt="2026-03-15T22:21:06.770" v="2522" actId="2711"/>
        <pc:sldMkLst>
          <pc:docMk/>
          <pc:sldMk cId="109857222" sldId="256"/>
        </pc:sldMkLst>
        <pc:spChg chg="mod">
          <ac:chgData name="Gilda Ngonga Matuvangua (2525521)" userId="7fbc7fe6-3f83-4aac-9097-5abbb8900775" providerId="ADAL" clId="{B939BC5F-B5AE-4A0B-8E7B-91A21C741C9E}" dt="2026-03-15T22:21:06.770" v="2522" actId="271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Gilda Ngonga Matuvangua (2525521)" userId="7fbc7fe6-3f83-4aac-9097-5abbb8900775" providerId="ADAL" clId="{B939BC5F-B5AE-4A0B-8E7B-91A21C741C9E}" dt="2026-03-15T15:20:28.633" v="1528" actId="2711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Gilda Ngonga Matuvangua (2525521)" userId="7fbc7fe6-3f83-4aac-9097-5abbb8900775" providerId="ADAL" clId="{B939BC5F-B5AE-4A0B-8E7B-91A21C741C9E}" dt="2026-03-14T14:29:24.765" v="479" actId="26606"/>
          <ac:spMkLst>
            <pc:docMk/>
            <pc:sldMk cId="109857222" sldId="256"/>
            <ac:spMk id="23" creationId="{0E36998C-D2A2-C955-DFF1-8FDF928AAA4E}"/>
          </ac:spMkLst>
        </pc:spChg>
        <pc:picChg chg="mod ord">
          <ac:chgData name="Gilda Ngonga Matuvangua (2525521)" userId="7fbc7fe6-3f83-4aac-9097-5abbb8900775" providerId="ADAL" clId="{B939BC5F-B5AE-4A0B-8E7B-91A21C741C9E}" dt="2026-03-13T17:34:40.139" v="45" actId="26606"/>
          <ac:picMkLst>
            <pc:docMk/>
            <pc:sldMk cId="109857222" sldId="256"/>
            <ac:picMk id="4" creationId="{6AC501B2-F34E-0D29-46B1-DFED2A54739F}"/>
          </ac:picMkLst>
        </pc:picChg>
        <pc:picChg chg="add mod ord">
          <ac:chgData name="Gilda Ngonga Matuvangua (2525521)" userId="7fbc7fe6-3f83-4aac-9097-5abbb8900775" providerId="ADAL" clId="{B939BC5F-B5AE-4A0B-8E7B-91A21C741C9E}" dt="2026-03-14T14:29:24.765" v="479" actId="26606"/>
          <ac:picMkLst>
            <pc:docMk/>
            <pc:sldMk cId="109857222" sldId="256"/>
            <ac:picMk id="5" creationId="{2744ED47-77F4-2472-7BCE-0336D04D54C4}"/>
          </ac:picMkLst>
        </pc:picChg>
        <pc:picChg chg="add mod ord">
          <ac:chgData name="Gilda Ngonga Matuvangua (2525521)" userId="7fbc7fe6-3f83-4aac-9097-5abbb8900775" providerId="ADAL" clId="{B939BC5F-B5AE-4A0B-8E7B-91A21C741C9E}" dt="2026-03-14T14:29:24.765" v="479" actId="26606"/>
          <ac:picMkLst>
            <pc:docMk/>
            <pc:sldMk cId="109857222" sldId="256"/>
            <ac:picMk id="6" creationId="{F5BA2E36-9AB7-9DA6-5B5B-A4523B2B6338}"/>
          </ac:picMkLst>
        </pc:picChg>
        <pc:picChg chg="add mod ord">
          <ac:chgData name="Gilda Ngonga Matuvangua (2525521)" userId="7fbc7fe6-3f83-4aac-9097-5abbb8900775" providerId="ADAL" clId="{B939BC5F-B5AE-4A0B-8E7B-91A21C741C9E}" dt="2026-03-14T14:29:24.765" v="479" actId="26606"/>
          <ac:picMkLst>
            <pc:docMk/>
            <pc:sldMk cId="109857222" sldId="256"/>
            <ac:picMk id="7" creationId="{5397A803-1352-A8D9-12E3-07E9D5F31EB4}"/>
          </ac:picMkLst>
        </pc:picChg>
      </pc:sldChg>
      <pc:sldChg chg="addSp delSp modSp mod setBg">
        <pc:chgData name="Gilda Ngonga Matuvangua (2525521)" userId="7fbc7fe6-3f83-4aac-9097-5abbb8900775" providerId="ADAL" clId="{B939BC5F-B5AE-4A0B-8E7B-91A21C741C9E}" dt="2026-03-15T22:20:48.754" v="2521" actId="2711"/>
        <pc:sldMkLst>
          <pc:docMk/>
          <pc:sldMk cId="4255590271" sldId="257"/>
        </pc:sldMkLst>
        <pc:spChg chg="mod">
          <ac:chgData name="Gilda Ngonga Matuvangua (2525521)" userId="7fbc7fe6-3f83-4aac-9097-5abbb8900775" providerId="ADAL" clId="{B939BC5F-B5AE-4A0B-8E7B-91A21C741C9E}" dt="2026-03-15T22:20:48.754" v="2521" actId="2711"/>
          <ac:spMkLst>
            <pc:docMk/>
            <pc:sldMk cId="4255590271" sldId="257"/>
            <ac:spMk id="2" creationId="{8AF37ADC-7B31-84FD-2351-79E62E018E41}"/>
          </ac:spMkLst>
        </pc:spChg>
        <pc:spChg chg="add del mod">
          <ac:chgData name="Gilda Ngonga Matuvangua (2525521)" userId="7fbc7fe6-3f83-4aac-9097-5abbb8900775" providerId="ADAL" clId="{B939BC5F-B5AE-4A0B-8E7B-91A21C741C9E}" dt="2026-03-15T22:02:23.924" v="2473" actId="255"/>
          <ac:spMkLst>
            <pc:docMk/>
            <pc:sldMk cId="4255590271" sldId="257"/>
            <ac:spMk id="3" creationId="{A85C83CE-6B1A-6D6F-D175-A202438D0A4A}"/>
          </ac:spMkLst>
        </pc:spChg>
        <pc:spChg chg="add del">
          <ac:chgData name="Gilda Ngonga Matuvangua (2525521)" userId="7fbc7fe6-3f83-4aac-9097-5abbb8900775" providerId="ADAL" clId="{B939BC5F-B5AE-4A0B-8E7B-91A21C741C9E}" dt="2026-03-15T17:03:32.770" v="1696" actId="26606"/>
          <ac:spMkLst>
            <pc:docMk/>
            <pc:sldMk cId="4255590271" sldId="257"/>
            <ac:spMk id="6" creationId="{600DC1B0-7E1A-BD02-3F93-19E6B1B75075}"/>
          </ac:spMkLst>
        </pc:spChg>
        <pc:spChg chg="add del">
          <ac:chgData name="Gilda Ngonga Matuvangua (2525521)" userId="7fbc7fe6-3f83-4aac-9097-5abbb8900775" providerId="ADAL" clId="{B939BC5F-B5AE-4A0B-8E7B-91A21C741C9E}" dt="2026-03-15T21:26:33.935" v="2391" actId="26606"/>
          <ac:spMkLst>
            <pc:docMk/>
            <pc:sldMk cId="4255590271" sldId="257"/>
            <ac:spMk id="8" creationId="{BA2AFC67-0973-EC0D-F14E-710D701B20BD}"/>
          </ac:spMkLst>
        </pc:spChg>
        <pc:spChg chg="add del">
          <ac:chgData name="Gilda Ngonga Matuvangua (2525521)" userId="7fbc7fe6-3f83-4aac-9097-5abbb8900775" providerId="ADAL" clId="{B939BC5F-B5AE-4A0B-8E7B-91A21C741C9E}" dt="2026-03-15T15:13:52.035" v="1274" actId="26606"/>
          <ac:spMkLst>
            <pc:docMk/>
            <pc:sldMk cId="4255590271" sldId="257"/>
            <ac:spMk id="9" creationId="{600DC1B0-7E1A-BD02-3F93-19E6B1B75075}"/>
          </ac:spMkLst>
        </pc:spChg>
        <pc:spChg chg="add del">
          <ac:chgData name="Gilda Ngonga Matuvangua (2525521)" userId="7fbc7fe6-3f83-4aac-9097-5abbb8900775" providerId="ADAL" clId="{B939BC5F-B5AE-4A0B-8E7B-91A21C741C9E}" dt="2026-03-15T17:03:36.686" v="1698" actId="26606"/>
          <ac:spMkLst>
            <pc:docMk/>
            <pc:sldMk cId="4255590271" sldId="257"/>
            <ac:spMk id="10" creationId="{600DC1B0-7E1A-BD02-3F93-19E6B1B75075}"/>
          </ac:spMkLst>
        </pc:spChg>
        <pc:spChg chg="add del">
          <ac:chgData name="Gilda Ngonga Matuvangua (2525521)" userId="7fbc7fe6-3f83-4aac-9097-5abbb8900775" providerId="ADAL" clId="{B939BC5F-B5AE-4A0B-8E7B-91A21C741C9E}" dt="2026-03-15T21:26:41.351" v="2393" actId="26606"/>
          <ac:spMkLst>
            <pc:docMk/>
            <pc:sldMk cId="4255590271" sldId="257"/>
            <ac:spMk id="14" creationId="{951922D2-D397-9EA4-A66D-55B0884D1A6A}"/>
          </ac:spMkLst>
        </pc:spChg>
        <pc:spChg chg="add del">
          <ac:chgData name="Gilda Ngonga Matuvangua (2525521)" userId="7fbc7fe6-3f83-4aac-9097-5abbb8900775" providerId="ADAL" clId="{B939BC5F-B5AE-4A0B-8E7B-91A21C741C9E}" dt="2026-03-15T21:26:53.631" v="2395" actId="26606"/>
          <ac:spMkLst>
            <pc:docMk/>
            <pc:sldMk cId="4255590271" sldId="257"/>
            <ac:spMk id="17" creationId="{600DC1B0-7E1A-BD02-3F93-19E6B1B75075}"/>
          </ac:spMkLst>
        </pc:spChg>
        <pc:spChg chg="add del">
          <ac:chgData name="Gilda Ngonga Matuvangua (2525521)" userId="7fbc7fe6-3f83-4aac-9097-5abbb8900775" providerId="ADAL" clId="{B939BC5F-B5AE-4A0B-8E7B-91A21C741C9E}" dt="2026-03-15T21:28:46.225" v="2397" actId="26606"/>
          <ac:spMkLst>
            <pc:docMk/>
            <pc:sldMk cId="4255590271" sldId="257"/>
            <ac:spMk id="20" creationId="{8207B083-EAC0-A5BB-C369-C9589EC7F2F0}"/>
          </ac:spMkLst>
        </pc:spChg>
        <pc:spChg chg="add del">
          <ac:chgData name="Gilda Ngonga Matuvangua (2525521)" userId="7fbc7fe6-3f83-4aac-9097-5abbb8900775" providerId="ADAL" clId="{B939BC5F-B5AE-4A0B-8E7B-91A21C741C9E}" dt="2026-03-15T21:28:46.225" v="2397" actId="26606"/>
          <ac:spMkLst>
            <pc:docMk/>
            <pc:sldMk cId="4255590271" sldId="257"/>
            <ac:spMk id="22" creationId="{A85C83CE-6B1A-6D6F-D175-A202438D0A4A}"/>
          </ac:spMkLst>
        </pc:spChg>
        <pc:spChg chg="add del">
          <ac:chgData name="Gilda Ngonga Matuvangua (2525521)" userId="7fbc7fe6-3f83-4aac-9097-5abbb8900775" providerId="ADAL" clId="{B939BC5F-B5AE-4A0B-8E7B-91A21C741C9E}" dt="2026-03-15T21:28:53.463" v="2399" actId="26606"/>
          <ac:spMkLst>
            <pc:docMk/>
            <pc:sldMk cId="4255590271" sldId="257"/>
            <ac:spMk id="24" creationId="{37B65277-82C6-6D08-6DCA-4A7DCC3B7136}"/>
          </ac:spMkLst>
        </pc:spChg>
        <pc:spChg chg="add del">
          <ac:chgData name="Gilda Ngonga Matuvangua (2525521)" userId="7fbc7fe6-3f83-4aac-9097-5abbb8900775" providerId="ADAL" clId="{B939BC5F-B5AE-4A0B-8E7B-91A21C741C9E}" dt="2026-03-15T21:28:53.463" v="2399" actId="26606"/>
          <ac:spMkLst>
            <pc:docMk/>
            <pc:sldMk cId="4255590271" sldId="257"/>
            <ac:spMk id="25" creationId="{A85C83CE-6B1A-6D6F-D175-A202438D0A4A}"/>
          </ac:spMkLst>
        </pc:spChg>
        <pc:graphicFrameChg chg="add del">
          <ac:chgData name="Gilda Ngonga Matuvangua (2525521)" userId="7fbc7fe6-3f83-4aac-9097-5abbb8900775" providerId="ADAL" clId="{B939BC5F-B5AE-4A0B-8E7B-91A21C741C9E}" dt="2026-03-15T15:13:52.035" v="1274" actId="26606"/>
          <ac:graphicFrameMkLst>
            <pc:docMk/>
            <pc:sldMk cId="4255590271" sldId="257"/>
            <ac:graphicFrameMk id="5" creationId="{12A164EE-4B0E-E21C-0F76-21F4386E8313}"/>
          </ac:graphicFrameMkLst>
        </pc:graphicFrameChg>
        <pc:graphicFrameChg chg="add del">
          <ac:chgData name="Gilda Ngonga Matuvangua (2525521)" userId="7fbc7fe6-3f83-4aac-9097-5abbb8900775" providerId="ADAL" clId="{B939BC5F-B5AE-4A0B-8E7B-91A21C741C9E}" dt="2026-03-15T17:03:32.770" v="1696" actId="26606"/>
          <ac:graphicFrameMkLst>
            <pc:docMk/>
            <pc:sldMk cId="4255590271" sldId="257"/>
            <ac:graphicFrameMk id="7" creationId="{C851EF23-486F-6087-59AA-2C7102E50F28}"/>
          </ac:graphicFrameMkLst>
        </pc:graphicFrameChg>
        <pc:graphicFrameChg chg="add del">
          <ac:chgData name="Gilda Ngonga Matuvangua (2525521)" userId="7fbc7fe6-3f83-4aac-9097-5abbb8900775" providerId="ADAL" clId="{B939BC5F-B5AE-4A0B-8E7B-91A21C741C9E}" dt="2026-03-15T17:03:36.686" v="1698" actId="26606"/>
          <ac:graphicFrameMkLst>
            <pc:docMk/>
            <pc:sldMk cId="4255590271" sldId="257"/>
            <ac:graphicFrameMk id="11" creationId="{D0DBAC51-258C-3D7B-FF7E-A8AD841E6618}"/>
          </ac:graphicFrameMkLst>
        </pc:graphicFrameChg>
        <pc:graphicFrameChg chg="add del">
          <ac:chgData name="Gilda Ngonga Matuvangua (2525521)" userId="7fbc7fe6-3f83-4aac-9097-5abbb8900775" providerId="ADAL" clId="{B939BC5F-B5AE-4A0B-8E7B-91A21C741C9E}" dt="2026-03-15T21:26:41.351" v="2393" actId="26606"/>
          <ac:graphicFrameMkLst>
            <pc:docMk/>
            <pc:sldMk cId="4255590271" sldId="257"/>
            <ac:graphicFrameMk id="15" creationId="{3525019D-CB3E-895A-189B-B1A0A564B0EF}"/>
          </ac:graphicFrameMkLst>
        </pc:graphicFrameChg>
        <pc:graphicFrameChg chg="add del">
          <ac:chgData name="Gilda Ngonga Matuvangua (2525521)" userId="7fbc7fe6-3f83-4aac-9097-5abbb8900775" providerId="ADAL" clId="{B939BC5F-B5AE-4A0B-8E7B-91A21C741C9E}" dt="2026-03-15T21:26:53.631" v="2395" actId="26606"/>
          <ac:graphicFrameMkLst>
            <pc:docMk/>
            <pc:sldMk cId="4255590271" sldId="257"/>
            <ac:graphicFrameMk id="18" creationId="{3B60D6FC-5BEC-0486-2DE9-B132364C0105}"/>
          </ac:graphicFrameMkLst>
        </pc:graphicFrameChg>
        <pc:graphicFrameChg chg="add del mod">
          <ac:chgData name="Gilda Ngonga Matuvangua (2525521)" userId="7fbc7fe6-3f83-4aac-9097-5abbb8900775" providerId="ADAL" clId="{B939BC5F-B5AE-4A0B-8E7B-91A21C741C9E}" dt="2026-03-15T21:29:43.556" v="2407" actId="26606"/>
          <ac:graphicFrameMkLst>
            <pc:docMk/>
            <pc:sldMk cId="4255590271" sldId="257"/>
            <ac:graphicFrameMk id="28" creationId="{154143D2-CF13-2E00-6E5D-42EB32C41D3B}"/>
          </ac:graphicFrameMkLst>
        </pc:graphicFrameChg>
        <pc:picChg chg="add del">
          <ac:chgData name="Gilda Ngonga Matuvangua (2525521)" userId="7fbc7fe6-3f83-4aac-9097-5abbb8900775" providerId="ADAL" clId="{B939BC5F-B5AE-4A0B-8E7B-91A21C741C9E}" dt="2026-03-15T21:26:33.935" v="2391" actId="26606"/>
          <ac:picMkLst>
            <pc:docMk/>
            <pc:sldMk cId="4255590271" sldId="257"/>
            <ac:picMk id="12" creationId="{D2FD31C2-A7F2-606D-E00A-310E94CFABBE}"/>
          </ac:picMkLst>
        </pc:picChg>
        <pc:picChg chg="add del">
          <ac:chgData name="Gilda Ngonga Matuvangua (2525521)" userId="7fbc7fe6-3f83-4aac-9097-5abbb8900775" providerId="ADAL" clId="{B939BC5F-B5AE-4A0B-8E7B-91A21C741C9E}" dt="2026-03-15T21:28:46.225" v="2397" actId="26606"/>
          <ac:picMkLst>
            <pc:docMk/>
            <pc:sldMk cId="4255590271" sldId="257"/>
            <ac:picMk id="21" creationId="{A46D3C95-9C66-19AA-73DF-B7EA11708950}"/>
          </ac:picMkLst>
        </pc:picChg>
        <pc:picChg chg="add del">
          <ac:chgData name="Gilda Ngonga Matuvangua (2525521)" userId="7fbc7fe6-3f83-4aac-9097-5abbb8900775" providerId="ADAL" clId="{B939BC5F-B5AE-4A0B-8E7B-91A21C741C9E}" dt="2026-03-15T21:28:53.463" v="2399" actId="26606"/>
          <ac:picMkLst>
            <pc:docMk/>
            <pc:sldMk cId="4255590271" sldId="257"/>
            <ac:picMk id="26" creationId="{FED5A065-EE99-47A2-0FE2-57BE4B76F849}"/>
          </ac:picMkLst>
        </pc:picChg>
      </pc:sldChg>
      <pc:sldChg chg="addSp delSp modSp mod setBg">
        <pc:chgData name="Gilda Ngonga Matuvangua (2525521)" userId="7fbc7fe6-3f83-4aac-9097-5abbb8900775" providerId="ADAL" clId="{B939BC5F-B5AE-4A0B-8E7B-91A21C741C9E}" dt="2026-03-15T17:28:45.023" v="1852" actId="113"/>
        <pc:sldMkLst>
          <pc:docMk/>
          <pc:sldMk cId="2561692326" sldId="258"/>
        </pc:sldMkLst>
        <pc:spChg chg="mod">
          <ac:chgData name="Gilda Ngonga Matuvangua (2525521)" userId="7fbc7fe6-3f83-4aac-9097-5abbb8900775" providerId="ADAL" clId="{B939BC5F-B5AE-4A0B-8E7B-91A21C741C9E}" dt="2026-03-15T15:21:04.967" v="1530" actId="2711"/>
          <ac:spMkLst>
            <pc:docMk/>
            <pc:sldMk cId="2561692326" sldId="258"/>
            <ac:spMk id="2" creationId="{554C53EE-20E9-14AC-786D-6B5BBBF19786}"/>
          </ac:spMkLst>
        </pc:spChg>
        <pc:spChg chg="add">
          <ac:chgData name="Gilda Ngonga Matuvangua (2525521)" userId="7fbc7fe6-3f83-4aac-9097-5abbb8900775" providerId="ADAL" clId="{B939BC5F-B5AE-4A0B-8E7B-91A21C741C9E}" dt="2026-03-14T14:27:32.907" v="474" actId="26606"/>
          <ac:spMkLst>
            <pc:docMk/>
            <pc:sldMk cId="2561692326" sldId="258"/>
            <ac:spMk id="36" creationId="{37B65277-82C6-6D08-6DCA-4A7DCC3B7136}"/>
          </ac:spMkLst>
        </pc:spChg>
        <pc:graphicFrameChg chg="add mod ord modGraphic">
          <ac:chgData name="Gilda Ngonga Matuvangua (2525521)" userId="7fbc7fe6-3f83-4aac-9097-5abbb8900775" providerId="ADAL" clId="{B939BC5F-B5AE-4A0B-8E7B-91A21C741C9E}" dt="2026-03-15T17:28:45.023" v="1852" actId="113"/>
          <ac:graphicFrameMkLst>
            <pc:docMk/>
            <pc:sldMk cId="2561692326" sldId="258"/>
            <ac:graphicFrameMk id="5" creationId="{41528C5E-FAA0-AEBB-7DE4-7F73D5897F1F}"/>
          </ac:graphicFrameMkLst>
        </pc:graphicFrameChg>
        <pc:picChg chg="add mod">
          <ac:chgData name="Gilda Ngonga Matuvangua (2525521)" userId="7fbc7fe6-3f83-4aac-9097-5abbb8900775" providerId="ADAL" clId="{B939BC5F-B5AE-4A0B-8E7B-91A21C741C9E}" dt="2026-03-15T14:38:01.988" v="943" actId="1076"/>
          <ac:picMkLst>
            <pc:docMk/>
            <pc:sldMk cId="2561692326" sldId="258"/>
            <ac:picMk id="6" creationId="{A40F03A5-594A-F944-9D5B-A00BDED372A4}"/>
          </ac:picMkLst>
        </pc:picChg>
      </pc:sldChg>
      <pc:sldChg chg="addSp delSp modSp mod setBg">
        <pc:chgData name="Gilda Ngonga Matuvangua (2525521)" userId="7fbc7fe6-3f83-4aac-9097-5abbb8900775" providerId="ADAL" clId="{B939BC5F-B5AE-4A0B-8E7B-91A21C741C9E}" dt="2026-03-15T15:34:41.006" v="1669" actId="20577"/>
        <pc:sldMkLst>
          <pc:docMk/>
          <pc:sldMk cId="2504733565" sldId="259"/>
        </pc:sldMkLst>
        <pc:spChg chg="mod">
          <ac:chgData name="Gilda Ngonga Matuvangua (2525521)" userId="7fbc7fe6-3f83-4aac-9097-5abbb8900775" providerId="ADAL" clId="{B939BC5F-B5AE-4A0B-8E7B-91A21C741C9E}" dt="2026-03-15T15:21:19.523" v="1531" actId="2711"/>
          <ac:spMkLst>
            <pc:docMk/>
            <pc:sldMk cId="2504733565" sldId="259"/>
            <ac:spMk id="2" creationId="{E2BF5814-499E-1B56-423C-E68B10055D88}"/>
          </ac:spMkLst>
        </pc:spChg>
        <pc:graphicFrameChg chg="add mod modGraphic">
          <ac:chgData name="Gilda Ngonga Matuvangua (2525521)" userId="7fbc7fe6-3f83-4aac-9097-5abbb8900775" providerId="ADAL" clId="{B939BC5F-B5AE-4A0B-8E7B-91A21C741C9E}" dt="2026-03-15T15:34:41.006" v="1669" actId="20577"/>
          <ac:graphicFrameMkLst>
            <pc:docMk/>
            <pc:sldMk cId="2504733565" sldId="259"/>
            <ac:graphicFrameMk id="14" creationId="{05EB3CED-7373-2DE4-2826-6B177E4A17BE}"/>
          </ac:graphicFrameMkLst>
        </pc:graphicFrameChg>
      </pc:sldChg>
      <pc:sldChg chg="addSp delSp modSp mod setBg">
        <pc:chgData name="Gilda Ngonga Matuvangua (2525521)" userId="7fbc7fe6-3f83-4aac-9097-5abbb8900775" providerId="ADAL" clId="{B939BC5F-B5AE-4A0B-8E7B-91A21C741C9E}" dt="2026-03-16T03:58:43.772" v="2531" actId="14100"/>
        <pc:sldMkLst>
          <pc:docMk/>
          <pc:sldMk cId="1451252407" sldId="260"/>
        </pc:sldMkLst>
        <pc:spChg chg="mod">
          <ac:chgData name="Gilda Ngonga Matuvangua (2525521)" userId="7fbc7fe6-3f83-4aac-9097-5abbb8900775" providerId="ADAL" clId="{B939BC5F-B5AE-4A0B-8E7B-91A21C741C9E}" dt="2026-03-15T15:24:13.403" v="1542" actId="113"/>
          <ac:spMkLst>
            <pc:docMk/>
            <pc:sldMk cId="1451252407" sldId="260"/>
            <ac:spMk id="2" creationId="{0CAC703B-0BC7-DCA2-32D5-61A076CA5BF2}"/>
          </ac:spMkLst>
        </pc:spChg>
        <pc:spChg chg="add del">
          <ac:chgData name="Gilda Ngonga Matuvangua (2525521)" userId="7fbc7fe6-3f83-4aac-9097-5abbb8900775" providerId="ADAL" clId="{B939BC5F-B5AE-4A0B-8E7B-91A21C741C9E}" dt="2026-03-16T03:56:56.275" v="2525" actId="22"/>
          <ac:spMkLst>
            <pc:docMk/>
            <pc:sldMk cId="1451252407" sldId="260"/>
            <ac:spMk id="5" creationId="{C9E8E091-5B81-B202-DA89-DB3ABFC2CF92}"/>
          </ac:spMkLst>
        </pc:spChg>
        <pc:spChg chg="add">
          <ac:chgData name="Gilda Ngonga Matuvangua (2525521)" userId="7fbc7fe6-3f83-4aac-9097-5abbb8900775" providerId="ADAL" clId="{B939BC5F-B5AE-4A0B-8E7B-91A21C741C9E}" dt="2026-03-13T17:43:47.292" v="83" actId="26606"/>
          <ac:spMkLst>
            <pc:docMk/>
            <pc:sldMk cId="1451252407" sldId="260"/>
            <ac:spMk id="28" creationId="{92CC1E4F-F1F0-B945-BE50-C72A7103E8AC}"/>
          </ac:spMkLst>
        </pc:spChg>
        <pc:spChg chg="add mod">
          <ac:chgData name="Gilda Ngonga Matuvangua (2525521)" userId="7fbc7fe6-3f83-4aac-9097-5abbb8900775" providerId="ADAL" clId="{B939BC5F-B5AE-4A0B-8E7B-91A21C741C9E}" dt="2026-03-14T15:38:12.810" v="643" actId="20577"/>
          <ac:spMkLst>
            <pc:docMk/>
            <pc:sldMk cId="1451252407" sldId="260"/>
            <ac:spMk id="30" creationId="{374CBD6D-4E73-E44E-628F-A9477F159F4D}"/>
          </ac:spMkLst>
        </pc:spChg>
        <pc:picChg chg="add mod">
          <ac:chgData name="Gilda Ngonga Matuvangua (2525521)" userId="7fbc7fe6-3f83-4aac-9097-5abbb8900775" providerId="ADAL" clId="{B939BC5F-B5AE-4A0B-8E7B-91A21C741C9E}" dt="2026-03-16T03:58:43.772" v="2531" actId="14100"/>
          <ac:picMkLst>
            <pc:docMk/>
            <pc:sldMk cId="1451252407" sldId="260"/>
            <ac:picMk id="7" creationId="{F5570F9F-4B29-B651-8B85-2F6522E3FDEF}"/>
          </ac:picMkLst>
        </pc:picChg>
        <pc:picChg chg="add mod">
          <ac:chgData name="Gilda Ngonga Matuvangua (2525521)" userId="7fbc7fe6-3f83-4aac-9097-5abbb8900775" providerId="ADAL" clId="{B939BC5F-B5AE-4A0B-8E7B-91A21C741C9E}" dt="2026-03-16T03:56:01.252" v="2523" actId="14100"/>
          <ac:picMkLst>
            <pc:docMk/>
            <pc:sldMk cId="1451252407" sldId="260"/>
            <ac:picMk id="29" creationId="{DB9A503B-22D1-ABD7-FA59-6871D1299CD8}"/>
          </ac:picMkLst>
        </pc:picChg>
      </pc:sldChg>
      <pc:sldChg chg="addSp modSp mod setBg">
        <pc:chgData name="Gilda Ngonga Matuvangua (2525521)" userId="7fbc7fe6-3f83-4aac-9097-5abbb8900775" providerId="ADAL" clId="{B939BC5F-B5AE-4A0B-8E7B-91A21C741C9E}" dt="2026-03-15T22:08:59.561" v="2483" actId="2711"/>
        <pc:sldMkLst>
          <pc:docMk/>
          <pc:sldMk cId="3060910697" sldId="261"/>
        </pc:sldMkLst>
        <pc:spChg chg="mod">
          <ac:chgData name="Gilda Ngonga Matuvangua (2525521)" userId="7fbc7fe6-3f83-4aac-9097-5abbb8900775" providerId="ADAL" clId="{B939BC5F-B5AE-4A0B-8E7B-91A21C741C9E}" dt="2026-03-15T15:23:38.268" v="1539" actId="2711"/>
          <ac:spMkLst>
            <pc:docMk/>
            <pc:sldMk cId="3060910697" sldId="261"/>
            <ac:spMk id="2" creationId="{00E31A8B-77B5-255A-0000-1984A21717FF}"/>
          </ac:spMkLst>
        </pc:spChg>
        <pc:spChg chg="mod">
          <ac:chgData name="Gilda Ngonga Matuvangua (2525521)" userId="7fbc7fe6-3f83-4aac-9097-5abbb8900775" providerId="ADAL" clId="{B939BC5F-B5AE-4A0B-8E7B-91A21C741C9E}" dt="2026-03-15T22:08:59.561" v="2483" actId="2711"/>
          <ac:spMkLst>
            <pc:docMk/>
            <pc:sldMk cId="3060910697" sldId="261"/>
            <ac:spMk id="3" creationId="{40D65EA1-751D-CF0D-33CC-1A92A8D7E1CF}"/>
          </ac:spMkLst>
        </pc:spChg>
        <pc:picChg chg="add mod">
          <ac:chgData name="Gilda Ngonga Matuvangua (2525521)" userId="7fbc7fe6-3f83-4aac-9097-5abbb8900775" providerId="ADAL" clId="{B939BC5F-B5AE-4A0B-8E7B-91A21C741C9E}" dt="2026-03-15T15:25:08.894" v="1632" actId="14100"/>
          <ac:picMkLst>
            <pc:docMk/>
            <pc:sldMk cId="3060910697" sldId="261"/>
            <ac:picMk id="4" creationId="{FB6A3ED8-3F39-9772-FBD2-FD67D5F618B3}"/>
          </ac:picMkLst>
        </pc:picChg>
      </pc:sldChg>
      <pc:sldChg chg="addSp delSp modSp mod setBg">
        <pc:chgData name="Gilda Ngonga Matuvangua (2525521)" userId="7fbc7fe6-3f83-4aac-9097-5abbb8900775" providerId="ADAL" clId="{B939BC5F-B5AE-4A0B-8E7B-91A21C741C9E}" dt="2026-03-15T22:13:48.631" v="2520" actId="14100"/>
        <pc:sldMkLst>
          <pc:docMk/>
          <pc:sldMk cId="1784971188" sldId="262"/>
        </pc:sldMkLst>
        <pc:spChg chg="mod">
          <ac:chgData name="Gilda Ngonga Matuvangua (2525521)" userId="7fbc7fe6-3f83-4aac-9097-5abbb8900775" providerId="ADAL" clId="{B939BC5F-B5AE-4A0B-8E7B-91A21C741C9E}" dt="2026-03-15T17:26:46.214" v="1844" actId="14100"/>
          <ac:spMkLst>
            <pc:docMk/>
            <pc:sldMk cId="1784971188" sldId="262"/>
            <ac:spMk id="2" creationId="{C7B50925-92A8-8FCE-5ECA-41EFADBFA8C3}"/>
          </ac:spMkLst>
        </pc:spChg>
        <pc:spChg chg="add del mod">
          <ac:chgData name="Gilda Ngonga Matuvangua (2525521)" userId="7fbc7fe6-3f83-4aac-9097-5abbb8900775" providerId="ADAL" clId="{B939BC5F-B5AE-4A0B-8E7B-91A21C741C9E}" dt="2026-03-15T17:23:38.926" v="1826" actId="21"/>
          <ac:spMkLst>
            <pc:docMk/>
            <pc:sldMk cId="1784971188" sldId="262"/>
            <ac:spMk id="4" creationId="{32943ED4-D6D6-0629-4783-A6D527EC436F}"/>
          </ac:spMkLst>
        </pc:spChg>
        <pc:spChg chg="add del">
          <ac:chgData name="Gilda Ngonga Matuvangua (2525521)" userId="7fbc7fe6-3f83-4aac-9097-5abbb8900775" providerId="ADAL" clId="{B939BC5F-B5AE-4A0B-8E7B-91A21C741C9E}" dt="2026-03-15T17:10:46.798" v="1797" actId="26606"/>
          <ac:spMkLst>
            <pc:docMk/>
            <pc:sldMk cId="1784971188" sldId="262"/>
            <ac:spMk id="18" creationId="{715B9334-3E03-4CA7-3616-4D3C9DC2C7DE}"/>
          </ac:spMkLst>
        </pc:spChg>
        <pc:spChg chg="add del">
          <ac:chgData name="Gilda Ngonga Matuvangua (2525521)" userId="7fbc7fe6-3f83-4aac-9097-5abbb8900775" providerId="ADAL" clId="{B939BC5F-B5AE-4A0B-8E7B-91A21C741C9E}" dt="2026-03-15T17:10:46.749" v="1796" actId="26606"/>
          <ac:spMkLst>
            <pc:docMk/>
            <pc:sldMk cId="1784971188" sldId="262"/>
            <ac:spMk id="23" creationId="{715B9334-3E03-4CA7-3616-4D3C9DC2C7DE}"/>
          </ac:spMkLst>
        </pc:spChg>
        <pc:spChg chg="add">
          <ac:chgData name="Gilda Ngonga Matuvangua (2525521)" userId="7fbc7fe6-3f83-4aac-9097-5abbb8900775" providerId="ADAL" clId="{B939BC5F-B5AE-4A0B-8E7B-91A21C741C9E}" dt="2026-03-15T17:10:46.798" v="1797" actId="26606"/>
          <ac:spMkLst>
            <pc:docMk/>
            <pc:sldMk cId="1784971188" sldId="262"/>
            <ac:spMk id="25" creationId="{1A466FCC-26A6-AD0C-513D-472AAABEC282}"/>
          </ac:spMkLst>
        </pc:spChg>
        <pc:graphicFrameChg chg="add del mod modGraphic">
          <ac:chgData name="Gilda Ngonga Matuvangua (2525521)" userId="7fbc7fe6-3f83-4aac-9097-5abbb8900775" providerId="ADAL" clId="{B939BC5F-B5AE-4A0B-8E7B-91A21C741C9E}" dt="2026-03-15T22:13:48.631" v="2520" actId="14100"/>
          <ac:graphicFrameMkLst>
            <pc:docMk/>
            <pc:sldMk cId="1784971188" sldId="262"/>
            <ac:graphicFrameMk id="13" creationId="{C973D7E2-7883-BA31-3F26-AE614E73898D}"/>
          </ac:graphicFrameMkLst>
        </pc:graphicFrameChg>
      </pc:sldChg>
      <pc:sldChg chg="addSp delSp modSp mod setBg">
        <pc:chgData name="Gilda Ngonga Matuvangua (2525521)" userId="7fbc7fe6-3f83-4aac-9097-5abbb8900775" providerId="ADAL" clId="{B939BC5F-B5AE-4A0B-8E7B-91A21C741C9E}" dt="2026-03-15T22:10:22.547" v="2512" actId="20577"/>
        <pc:sldMkLst>
          <pc:docMk/>
          <pc:sldMk cId="1142491813" sldId="263"/>
        </pc:sldMkLst>
        <pc:spChg chg="mod">
          <ac:chgData name="Gilda Ngonga Matuvangua (2525521)" userId="7fbc7fe6-3f83-4aac-9097-5abbb8900775" providerId="ADAL" clId="{B939BC5F-B5AE-4A0B-8E7B-91A21C741C9E}" dt="2026-03-15T15:21:54.043" v="1533" actId="2711"/>
          <ac:spMkLst>
            <pc:docMk/>
            <pc:sldMk cId="1142491813" sldId="263"/>
            <ac:spMk id="2" creationId="{4AFE6245-7F4E-00A4-FA9C-24CF157EA439}"/>
          </ac:spMkLst>
        </pc:spChg>
        <pc:spChg chg="add">
          <ac:chgData name="Gilda Ngonga Matuvangua (2525521)" userId="7fbc7fe6-3f83-4aac-9097-5abbb8900775" providerId="ADAL" clId="{B939BC5F-B5AE-4A0B-8E7B-91A21C741C9E}" dt="2026-03-14T14:05:44.113" v="388" actId="26606"/>
          <ac:spMkLst>
            <pc:docMk/>
            <pc:sldMk cId="1142491813" sldId="263"/>
            <ac:spMk id="43" creationId="{848BE9A0-D1B2-9560-05F1-9376596FAC1A}"/>
          </ac:spMkLst>
        </pc:spChg>
        <pc:graphicFrameChg chg="add mod modGraphic">
          <ac:chgData name="Gilda Ngonga Matuvangua (2525521)" userId="7fbc7fe6-3f83-4aac-9097-5abbb8900775" providerId="ADAL" clId="{B939BC5F-B5AE-4A0B-8E7B-91A21C741C9E}" dt="2026-03-15T22:10:22.547" v="2512" actId="20577"/>
          <ac:graphicFrameMkLst>
            <pc:docMk/>
            <pc:sldMk cId="1142491813" sldId="263"/>
            <ac:graphicFrameMk id="23" creationId="{97EF69EC-7EF1-0672-8BDB-275ED14AE357}"/>
          </ac:graphicFrameMkLst>
        </pc:graphicFrameChg>
      </pc:sldChg>
      <pc:sldChg chg="addSp delSp modSp mod setBg">
        <pc:chgData name="Gilda Ngonga Matuvangua (2525521)" userId="7fbc7fe6-3f83-4aac-9097-5abbb8900775" providerId="ADAL" clId="{B939BC5F-B5AE-4A0B-8E7B-91A21C741C9E}" dt="2026-03-15T22:01:26.567" v="2472" actId="20577"/>
        <pc:sldMkLst>
          <pc:docMk/>
          <pc:sldMk cId="1714237358" sldId="264"/>
        </pc:sldMkLst>
        <pc:spChg chg="mod">
          <ac:chgData name="Gilda Ngonga Matuvangua (2525521)" userId="7fbc7fe6-3f83-4aac-9097-5abbb8900775" providerId="ADAL" clId="{B939BC5F-B5AE-4A0B-8E7B-91A21C741C9E}" dt="2026-03-15T22:01:14.434" v="2470" actId="14100"/>
          <ac:spMkLst>
            <pc:docMk/>
            <pc:sldMk cId="1714237358" sldId="264"/>
            <ac:spMk id="2" creationId="{C7CAE7BC-09CB-F64F-29DC-2233A1A76C10}"/>
          </ac:spMkLst>
        </pc:spChg>
        <pc:spChg chg="add mod">
          <ac:chgData name="Gilda Ngonga Matuvangua (2525521)" userId="7fbc7fe6-3f83-4aac-9097-5abbb8900775" providerId="ADAL" clId="{B939BC5F-B5AE-4A0B-8E7B-91A21C741C9E}" dt="2026-03-15T22:01:26.567" v="2472" actId="20577"/>
          <ac:spMkLst>
            <pc:docMk/>
            <pc:sldMk cId="1714237358" sldId="264"/>
            <ac:spMk id="8" creationId="{6728664C-42E0-8153-D709-9EDA7AC20F90}"/>
          </ac:spMkLst>
        </pc:spChg>
        <pc:spChg chg="add">
          <ac:chgData name="Gilda Ngonga Matuvangua (2525521)" userId="7fbc7fe6-3f83-4aac-9097-5abbb8900775" providerId="ADAL" clId="{B939BC5F-B5AE-4A0B-8E7B-91A21C741C9E}" dt="2026-03-14T14:24:17.076" v="466" actId="26606"/>
          <ac:spMkLst>
            <pc:docMk/>
            <pc:sldMk cId="1714237358" sldId="264"/>
            <ac:spMk id="21" creationId="{37B65277-82C6-6D08-6DCA-4A7DCC3B7136}"/>
          </ac:spMkLst>
        </pc:spChg>
        <pc:picChg chg="add mod">
          <ac:chgData name="Gilda Ngonga Matuvangua (2525521)" userId="7fbc7fe6-3f83-4aac-9097-5abbb8900775" providerId="ADAL" clId="{B939BC5F-B5AE-4A0B-8E7B-91A21C741C9E}" dt="2026-03-15T15:22:55.972" v="1537" actId="1076"/>
          <ac:picMkLst>
            <pc:docMk/>
            <pc:sldMk cId="1714237358" sldId="264"/>
            <ac:picMk id="4" creationId="{5FC8C9AE-78F7-A292-C17D-04A271C6B2E5}"/>
          </ac:picMkLst>
        </pc:picChg>
        <pc:picChg chg="add mod">
          <ac:chgData name="Gilda Ngonga Matuvangua (2525521)" userId="7fbc7fe6-3f83-4aac-9097-5abbb8900775" providerId="ADAL" clId="{B939BC5F-B5AE-4A0B-8E7B-91A21C741C9E}" dt="2026-03-15T21:56:59.119" v="2458" actId="27957"/>
          <ac:picMkLst>
            <pc:docMk/>
            <pc:sldMk cId="1714237358" sldId="264"/>
            <ac:picMk id="5" creationId="{FC649841-F1C4-EFD3-3621-0106B0F7344D}"/>
          </ac:picMkLst>
        </pc:picChg>
        <pc:picChg chg="add mod">
          <ac:chgData name="Gilda Ngonga Matuvangua (2525521)" userId="7fbc7fe6-3f83-4aac-9097-5abbb8900775" providerId="ADAL" clId="{B939BC5F-B5AE-4A0B-8E7B-91A21C741C9E}" dt="2026-03-15T21:59:09.070" v="2462" actId="1076"/>
          <ac:picMkLst>
            <pc:docMk/>
            <pc:sldMk cId="1714237358" sldId="264"/>
            <ac:picMk id="7" creationId="{D3F64AF1-82B0-D59F-DF96-D546E1028A3C}"/>
          </ac:picMkLst>
        </pc:picChg>
        <pc:picChg chg="add mod">
          <ac:chgData name="Gilda Ngonga Matuvangua (2525521)" userId="7fbc7fe6-3f83-4aac-9097-5abbb8900775" providerId="ADAL" clId="{B939BC5F-B5AE-4A0B-8E7B-91A21C741C9E}" dt="2026-03-15T22:00:42.109" v="2466" actId="27957"/>
          <ac:picMkLst>
            <pc:docMk/>
            <pc:sldMk cId="1714237358" sldId="264"/>
            <ac:picMk id="10" creationId="{E229CB4B-1A05-E330-A88F-1B04B4A7120E}"/>
          </ac:picMkLst>
        </pc:picChg>
      </pc:sldChg>
      <pc:sldChg chg="addSp delSp modSp mod ord setBg">
        <pc:chgData name="Gilda Ngonga Matuvangua (2525521)" userId="7fbc7fe6-3f83-4aac-9097-5abbb8900775" providerId="ADAL" clId="{B939BC5F-B5AE-4A0B-8E7B-91A21C741C9E}" dt="2026-03-16T04:12:11.272" v="2577" actId="478"/>
        <pc:sldMkLst>
          <pc:docMk/>
          <pc:sldMk cId="2197499067" sldId="265"/>
        </pc:sldMkLst>
        <pc:spChg chg="del mod">
          <ac:chgData name="Gilda Ngonga Matuvangua (2525521)" userId="7fbc7fe6-3f83-4aac-9097-5abbb8900775" providerId="ADAL" clId="{B939BC5F-B5AE-4A0B-8E7B-91A21C741C9E}" dt="2026-03-16T04:12:11.272" v="2577" actId="478"/>
          <ac:spMkLst>
            <pc:docMk/>
            <pc:sldMk cId="2197499067" sldId="265"/>
            <ac:spMk id="2" creationId="{1A1ACC54-8A94-4CF4-C0D1-B5739A405572}"/>
          </ac:spMkLst>
        </pc:spChg>
        <pc:spChg chg="add mod">
          <ac:chgData name="Gilda Ngonga Matuvangua (2525521)" userId="7fbc7fe6-3f83-4aac-9097-5abbb8900775" providerId="ADAL" clId="{B939BC5F-B5AE-4A0B-8E7B-91A21C741C9E}" dt="2026-03-16T04:11:57.009" v="2576" actId="5793"/>
          <ac:spMkLst>
            <pc:docMk/>
            <pc:sldMk cId="2197499067" sldId="265"/>
            <ac:spMk id="6" creationId="{491C6171-CD42-6353-FF05-0350641FCA91}"/>
          </ac:spMkLst>
        </pc:spChg>
        <pc:spChg chg="add mod">
          <ac:chgData name="Gilda Ngonga Matuvangua (2525521)" userId="7fbc7fe6-3f83-4aac-9097-5abbb8900775" providerId="ADAL" clId="{B939BC5F-B5AE-4A0B-8E7B-91A21C741C9E}" dt="2026-03-16T04:12:11.272" v="2577" actId="478"/>
          <ac:spMkLst>
            <pc:docMk/>
            <pc:sldMk cId="2197499067" sldId="265"/>
            <ac:spMk id="8" creationId="{24089478-618D-9180-8382-7A0536077CE7}"/>
          </ac:spMkLst>
        </pc:spChg>
        <pc:graphicFrameChg chg="add del mod modGraphic">
          <ac:chgData name="Gilda Ngonga Matuvangua (2525521)" userId="7fbc7fe6-3f83-4aac-9097-5abbb8900775" providerId="ADAL" clId="{B939BC5F-B5AE-4A0B-8E7B-91A21C741C9E}" dt="2026-03-16T04:11:43.920" v="2575" actId="478"/>
          <ac:graphicFrameMkLst>
            <pc:docMk/>
            <pc:sldMk cId="2197499067" sldId="265"/>
            <ac:graphicFrameMk id="3" creationId="{8E054917-F458-D210-05E7-8FD1E766E310}"/>
          </ac:graphicFrameMkLst>
        </pc:graphicFrameChg>
        <pc:graphicFrameChg chg="del mod modGraphic">
          <ac:chgData name="Gilda Ngonga Matuvangua (2525521)" userId="7fbc7fe6-3f83-4aac-9097-5abbb8900775" providerId="ADAL" clId="{B939BC5F-B5AE-4A0B-8E7B-91A21C741C9E}" dt="2026-03-16T04:11:19.742" v="2571" actId="478"/>
          <ac:graphicFrameMkLst>
            <pc:docMk/>
            <pc:sldMk cId="2197499067" sldId="265"/>
            <ac:graphicFrameMk id="4" creationId="{2BE82DA8-07C2-E256-B091-E7F7A7B8DCB5}"/>
          </ac:graphicFrameMkLst>
        </pc:graphicFrameChg>
      </pc:sldChg>
      <pc:sldChg chg="modSp mod ord setBg">
        <pc:chgData name="Gilda Ngonga Matuvangua (2525521)" userId="7fbc7fe6-3f83-4aac-9097-5abbb8900775" providerId="ADAL" clId="{B939BC5F-B5AE-4A0B-8E7B-91A21C741C9E}" dt="2026-03-16T04:09:53.364" v="2564" actId="5793"/>
        <pc:sldMkLst>
          <pc:docMk/>
          <pc:sldMk cId="154068200" sldId="266"/>
        </pc:sldMkLst>
        <pc:spChg chg="mod">
          <ac:chgData name="Gilda Ngonga Matuvangua (2525521)" userId="7fbc7fe6-3f83-4aac-9097-5abbb8900775" providerId="ADAL" clId="{B939BC5F-B5AE-4A0B-8E7B-91A21C741C9E}" dt="2026-03-16T04:09:39.224" v="2561" actId="20577"/>
          <ac:spMkLst>
            <pc:docMk/>
            <pc:sldMk cId="154068200" sldId="266"/>
            <ac:spMk id="2" creationId="{A5A78FF3-EEB3-A993-FD7A-3282E56C2424}"/>
          </ac:spMkLst>
        </pc:spChg>
        <pc:spChg chg="mod">
          <ac:chgData name="Gilda Ngonga Matuvangua (2525521)" userId="7fbc7fe6-3f83-4aac-9097-5abbb8900775" providerId="ADAL" clId="{B939BC5F-B5AE-4A0B-8E7B-91A21C741C9E}" dt="2026-03-16T04:09:53.364" v="2564" actId="5793"/>
          <ac:spMkLst>
            <pc:docMk/>
            <pc:sldMk cId="154068200" sldId="266"/>
            <ac:spMk id="3" creationId="{E503601A-3E75-60F6-F969-42E403BC6EC3}"/>
          </ac:spMkLst>
        </pc:spChg>
      </pc:sldChg>
      <pc:sldChg chg="addSp delSp modSp mod setBg">
        <pc:chgData name="Gilda Ngonga Matuvangua (2525521)" userId="7fbc7fe6-3f83-4aac-9097-5abbb8900775" providerId="ADAL" clId="{B939BC5F-B5AE-4A0B-8E7B-91A21C741C9E}" dt="2026-03-16T04:09:13.212" v="2558" actId="14100"/>
        <pc:sldMkLst>
          <pc:docMk/>
          <pc:sldMk cId="2632624803" sldId="267"/>
        </pc:sldMkLst>
        <pc:spChg chg="add mod">
          <ac:chgData name="Gilda Ngonga Matuvangua (2525521)" userId="7fbc7fe6-3f83-4aac-9097-5abbb8900775" providerId="ADAL" clId="{B939BC5F-B5AE-4A0B-8E7B-91A21C741C9E}" dt="2026-03-16T04:09:13.212" v="2558" actId="14100"/>
          <ac:spMkLst>
            <pc:docMk/>
            <pc:sldMk cId="2632624803" sldId="267"/>
            <ac:spMk id="3" creationId="{50A564BE-586C-381E-7B78-1C001D2F11F3}"/>
          </ac:spMkLst>
        </pc:spChg>
        <pc:spChg chg="add del">
          <ac:chgData name="Gilda Ngonga Matuvangua (2525521)" userId="7fbc7fe6-3f83-4aac-9097-5abbb8900775" providerId="ADAL" clId="{B939BC5F-B5AE-4A0B-8E7B-91A21C741C9E}" dt="2026-03-16T03:59:55.275" v="2532" actId="26606"/>
          <ac:spMkLst>
            <pc:docMk/>
            <pc:sldMk cId="2632624803" sldId="267"/>
            <ac:spMk id="9" creationId="{35D3817B-01DA-DCDA-FA18-49D6FF003762}"/>
          </ac:spMkLst>
        </pc:spChg>
        <pc:spChg chg="add mod">
          <ac:chgData name="Gilda Ngonga Matuvangua (2525521)" userId="7fbc7fe6-3f83-4aac-9097-5abbb8900775" providerId="ADAL" clId="{B939BC5F-B5AE-4A0B-8E7B-91A21C741C9E}" dt="2026-03-16T04:06:12.538" v="2549" actId="27636"/>
          <ac:spMkLst>
            <pc:docMk/>
            <pc:sldMk cId="2632624803" sldId="267"/>
            <ac:spMk id="13" creationId="{0BFC33DB-59F7-B74F-044C-A2CB5057C5B5}"/>
          </ac:spMkLst>
        </pc:spChg>
        <pc:spChg chg="add">
          <ac:chgData name="Gilda Ngonga Matuvangua (2525521)" userId="7fbc7fe6-3f83-4aac-9097-5abbb8900775" providerId="ADAL" clId="{B939BC5F-B5AE-4A0B-8E7B-91A21C741C9E}" dt="2026-03-16T03:59:55.275" v="2532" actId="26606"/>
          <ac:spMkLst>
            <pc:docMk/>
            <pc:sldMk cId="2632624803" sldId="267"/>
            <ac:spMk id="16" creationId="{92CC1E4F-F1F0-B945-BE50-C72A7103E8AC}"/>
          </ac:spMkLst>
        </pc:spChg>
        <pc:picChg chg="add mod">
          <ac:chgData name="Gilda Ngonga Matuvangua (2525521)" userId="7fbc7fe6-3f83-4aac-9097-5abbb8900775" providerId="ADAL" clId="{B939BC5F-B5AE-4A0B-8E7B-91A21C741C9E}" dt="2026-03-16T04:06:00.356" v="2547" actId="14100"/>
          <ac:picMkLst>
            <pc:docMk/>
            <pc:sldMk cId="2632624803" sldId="267"/>
            <ac:picMk id="4" creationId="{08D27D49-5924-3C0A-9783-4F83CC521ECC}"/>
          </ac:picMkLst>
        </pc:picChg>
      </pc:sldChg>
      <pc:sldChg chg="addSp delSp modSp mod setBg">
        <pc:chgData name="Gilda Ngonga Matuvangua (2525521)" userId="7fbc7fe6-3f83-4aac-9097-5abbb8900775" providerId="ADAL" clId="{B939BC5F-B5AE-4A0B-8E7B-91A21C741C9E}" dt="2026-03-14T02:40:50.454" v="267"/>
        <pc:sldMkLst>
          <pc:docMk/>
          <pc:sldMk cId="2672511661" sldId="268"/>
        </pc:sldMkLst>
        <pc:spChg chg="mod">
          <ac:chgData name="Gilda Ngonga Matuvangua (2525521)" userId="7fbc7fe6-3f83-4aac-9097-5abbb8900775" providerId="ADAL" clId="{B939BC5F-B5AE-4A0B-8E7B-91A21C741C9E}" dt="2026-03-13T17:33:50.153" v="41" actId="26606"/>
          <ac:spMkLst>
            <pc:docMk/>
            <pc:sldMk cId="2672511661" sldId="268"/>
            <ac:spMk id="2" creationId="{B25C775E-CA83-2B7E-1E48-312A0C313683}"/>
          </ac:spMkLst>
        </pc:spChg>
        <pc:spChg chg="add mod">
          <ac:chgData name="Gilda Ngonga Matuvangua (2525521)" userId="7fbc7fe6-3f83-4aac-9097-5abbb8900775" providerId="ADAL" clId="{B939BC5F-B5AE-4A0B-8E7B-91A21C741C9E}" dt="2026-03-13T17:33:57.301" v="42" actId="21"/>
          <ac:spMkLst>
            <pc:docMk/>
            <pc:sldMk cId="2672511661" sldId="268"/>
            <ac:spMk id="9" creationId="{346FB2C4-8084-DAE2-CE2F-755D8D7058B5}"/>
          </ac:spMkLst>
        </pc:spChg>
        <pc:spChg chg="add">
          <ac:chgData name="Gilda Ngonga Matuvangua (2525521)" userId="7fbc7fe6-3f83-4aac-9097-5abbb8900775" providerId="ADAL" clId="{B939BC5F-B5AE-4A0B-8E7B-91A21C741C9E}" dt="2026-03-13T17:33:50.153" v="41" actId="26606"/>
          <ac:spMkLst>
            <pc:docMk/>
            <pc:sldMk cId="2672511661" sldId="268"/>
            <ac:spMk id="12" creationId="{6DA9942F-A18C-9E9D-BF08-9291C54E1CC4}"/>
          </ac:spMkLst>
        </pc:spChg>
      </pc:sldChg>
      <pc:sldChg chg="addSp delSp modSp new mod">
        <pc:chgData name="Gilda Ngonga Matuvangua (2525521)" userId="7fbc7fe6-3f83-4aac-9097-5abbb8900775" providerId="ADAL" clId="{B939BC5F-B5AE-4A0B-8E7B-91A21C741C9E}" dt="2026-03-16T04:10:41.780" v="2566" actId="478"/>
        <pc:sldMkLst>
          <pc:docMk/>
          <pc:sldMk cId="3185498645" sldId="269"/>
        </pc:sldMkLst>
        <pc:spChg chg="add mod">
          <ac:chgData name="Gilda Ngonga Matuvangua (2525521)" userId="7fbc7fe6-3f83-4aac-9097-5abbb8900775" providerId="ADAL" clId="{B939BC5F-B5AE-4A0B-8E7B-91A21C741C9E}" dt="2026-03-16T04:10:41.780" v="2566" actId="478"/>
          <ac:spMkLst>
            <pc:docMk/>
            <pc:sldMk cId="3185498645" sldId="269"/>
            <ac:spMk id="5" creationId="{43460042-9C6D-28F6-6F61-47671326FBC0}"/>
          </ac:spMkLst>
        </pc:spChg>
        <pc:picChg chg="add del mod">
          <ac:chgData name="Gilda Ngonga Matuvangua (2525521)" userId="7fbc7fe6-3f83-4aac-9097-5abbb8900775" providerId="ADAL" clId="{B939BC5F-B5AE-4A0B-8E7B-91A21C741C9E}" dt="2026-03-16T04:10:41.780" v="2566" actId="478"/>
          <ac:picMkLst>
            <pc:docMk/>
            <pc:sldMk cId="3185498645" sldId="269"/>
            <ac:picMk id="4" creationId="{1FC7C2CC-9106-2DF4-1EB4-7364083C0A86}"/>
          </ac:picMkLst>
        </pc:picChg>
      </pc:sldChg>
      <pc:sldChg chg="addSp delSp modSp new mod">
        <pc:chgData name="Gilda Ngonga Matuvangua (2525521)" userId="7fbc7fe6-3f83-4aac-9097-5abbb8900775" providerId="ADAL" clId="{B939BC5F-B5AE-4A0B-8E7B-91A21C741C9E}" dt="2026-03-16T04:10:22.849" v="2565" actId="478"/>
        <pc:sldMkLst>
          <pc:docMk/>
          <pc:sldMk cId="4275277165" sldId="270"/>
        </pc:sldMkLst>
        <pc:spChg chg="add del mod">
          <ac:chgData name="Gilda Ngonga Matuvangua (2525521)" userId="7fbc7fe6-3f83-4aac-9097-5abbb8900775" providerId="ADAL" clId="{B939BC5F-B5AE-4A0B-8E7B-91A21C741C9E}" dt="2026-03-15T15:44:49.138" v="1686" actId="22"/>
          <ac:spMkLst>
            <pc:docMk/>
            <pc:sldMk cId="4275277165" sldId="270"/>
            <ac:spMk id="4" creationId="{974B437E-9ECD-B7BE-57A8-46E33CC60607}"/>
          </ac:spMkLst>
        </pc:spChg>
        <pc:picChg chg="add del mod">
          <ac:chgData name="Gilda Ngonga Matuvangua (2525521)" userId="7fbc7fe6-3f83-4aac-9097-5abbb8900775" providerId="ADAL" clId="{B939BC5F-B5AE-4A0B-8E7B-91A21C741C9E}" dt="2026-03-16T04:10:22.849" v="2565" actId="478"/>
          <ac:picMkLst>
            <pc:docMk/>
            <pc:sldMk cId="4275277165" sldId="270"/>
            <ac:picMk id="2" creationId="{5EC69405-2605-1D8E-5134-DE3BD66B4ECD}"/>
          </ac:picMkLst>
        </pc:picChg>
      </pc:sldChg>
      <pc:sldChg chg="addSp delSp modSp new mod">
        <pc:chgData name="Gilda Ngonga Matuvangua (2525521)" userId="7fbc7fe6-3f83-4aac-9097-5abbb8900775" providerId="ADAL" clId="{B939BC5F-B5AE-4A0B-8E7B-91A21C741C9E}" dt="2026-03-16T04:01:20.902" v="2533" actId="21"/>
        <pc:sldMkLst>
          <pc:docMk/>
          <pc:sldMk cId="1480595766" sldId="271"/>
        </pc:sldMkLst>
        <pc:picChg chg="add del mod">
          <ac:chgData name="Gilda Ngonga Matuvangua (2525521)" userId="7fbc7fe6-3f83-4aac-9097-5abbb8900775" providerId="ADAL" clId="{B939BC5F-B5AE-4A0B-8E7B-91A21C741C9E}" dt="2026-03-16T04:01:20.902" v="2533" actId="21"/>
          <ac:picMkLst>
            <pc:docMk/>
            <pc:sldMk cId="1480595766" sldId="271"/>
            <ac:picMk id="5" creationId="{18D81302-213C-0C8C-9FFB-7C041F29A4AF}"/>
          </ac:picMkLst>
        </pc:picChg>
      </pc:sldChg>
      <pc:sldChg chg="new">
        <pc:chgData name="Gilda Ngonga Matuvangua (2525521)" userId="7fbc7fe6-3f83-4aac-9097-5abbb8900775" providerId="ADAL" clId="{B939BC5F-B5AE-4A0B-8E7B-91A21C741C9E}" dt="2026-03-14T15:42:52.155" v="732" actId="680"/>
        <pc:sldMkLst>
          <pc:docMk/>
          <pc:sldMk cId="875482017" sldId="272"/>
        </pc:sldMkLst>
      </pc:sldChg>
      <pc:sldChg chg="addSp delSp modSp new mod ord setBg">
        <pc:chgData name="Gilda Ngonga Matuvangua (2525521)" userId="7fbc7fe6-3f83-4aac-9097-5abbb8900775" providerId="ADAL" clId="{B939BC5F-B5AE-4A0B-8E7B-91A21C741C9E}" dt="2026-03-16T04:04:19.998" v="2535"/>
        <pc:sldMkLst>
          <pc:docMk/>
          <pc:sldMk cId="2495079428" sldId="273"/>
        </pc:sldMkLst>
        <pc:spChg chg="mod">
          <ac:chgData name="Gilda Ngonga Matuvangua (2525521)" userId="7fbc7fe6-3f83-4aac-9097-5abbb8900775" providerId="ADAL" clId="{B939BC5F-B5AE-4A0B-8E7B-91A21C741C9E}" dt="2026-03-15T22:08:41.469" v="2480" actId="26606"/>
          <ac:spMkLst>
            <pc:docMk/>
            <pc:sldMk cId="2495079428" sldId="273"/>
            <ac:spMk id="2" creationId="{CA263891-6A9B-11D1-56D3-F60510CDC9AE}"/>
          </ac:spMkLst>
        </pc:spChg>
        <pc:spChg chg="mod">
          <ac:chgData name="Gilda Ngonga Matuvangua (2525521)" userId="7fbc7fe6-3f83-4aac-9097-5abbb8900775" providerId="ADAL" clId="{B939BC5F-B5AE-4A0B-8E7B-91A21C741C9E}" dt="2026-03-15T22:08:42.991" v="2481" actId="255"/>
          <ac:spMkLst>
            <pc:docMk/>
            <pc:sldMk cId="2495079428" sldId="273"/>
            <ac:spMk id="3" creationId="{AF419BBA-5B49-C9E8-CBD0-322C486A8163}"/>
          </ac:spMkLst>
        </pc:spChg>
        <pc:spChg chg="add del">
          <ac:chgData name="Gilda Ngonga Matuvangua (2525521)" userId="7fbc7fe6-3f83-4aac-9097-5abbb8900775" providerId="ADAL" clId="{B939BC5F-B5AE-4A0B-8E7B-91A21C741C9E}" dt="2026-03-15T22:08:30.062" v="2478" actId="26606"/>
          <ac:spMkLst>
            <pc:docMk/>
            <pc:sldMk cId="2495079428" sldId="273"/>
            <ac:spMk id="8" creationId="{20E7A827-4DD7-8A5A-4519-32BDA5CDBA31}"/>
          </ac:spMkLst>
        </pc:spChg>
        <pc:spChg chg="add del">
          <ac:chgData name="Gilda Ngonga Matuvangua (2525521)" userId="7fbc7fe6-3f83-4aac-9097-5abbb8900775" providerId="ADAL" clId="{B939BC5F-B5AE-4A0B-8E7B-91A21C741C9E}" dt="2026-03-15T22:08:30.062" v="2478" actId="26606"/>
          <ac:spMkLst>
            <pc:docMk/>
            <pc:sldMk cId="2495079428" sldId="273"/>
            <ac:spMk id="10" creationId="{1A75348D-3376-10BB-E89D-A72720D88A92}"/>
          </ac:spMkLst>
        </pc:spChg>
        <pc:spChg chg="add del">
          <ac:chgData name="Gilda Ngonga Matuvangua (2525521)" userId="7fbc7fe6-3f83-4aac-9097-5abbb8900775" providerId="ADAL" clId="{B939BC5F-B5AE-4A0B-8E7B-91A21C741C9E}" dt="2026-03-15T22:08:41.469" v="2480" actId="26606"/>
          <ac:spMkLst>
            <pc:docMk/>
            <pc:sldMk cId="2495079428" sldId="273"/>
            <ac:spMk id="12" creationId="{EC8C6078-B9FC-62D3-82A6-AED0C1C0C03A}"/>
          </ac:spMkLst>
        </pc:spChg>
        <pc:spChg chg="add del">
          <ac:chgData name="Gilda Ngonga Matuvangua (2525521)" userId="7fbc7fe6-3f83-4aac-9097-5abbb8900775" providerId="ADAL" clId="{B939BC5F-B5AE-4A0B-8E7B-91A21C741C9E}" dt="2026-03-15T22:08:41.469" v="2480" actId="26606"/>
          <ac:spMkLst>
            <pc:docMk/>
            <pc:sldMk cId="2495079428" sldId="273"/>
            <ac:spMk id="13" creationId="{8323CF07-AAA9-DC0B-9E00-84313AE4538F}"/>
          </ac:spMkLst>
        </pc:spChg>
      </pc:sldChg>
      <pc:sldChg chg="addSp delSp modSp new mod setBg">
        <pc:chgData name="Gilda Ngonga Matuvangua (2525521)" userId="7fbc7fe6-3f83-4aac-9097-5abbb8900775" providerId="ADAL" clId="{B939BC5F-B5AE-4A0B-8E7B-91A21C741C9E}" dt="2026-03-16T04:34:35.440" v="2578" actId="255"/>
        <pc:sldMkLst>
          <pc:docMk/>
          <pc:sldMk cId="3517969745" sldId="274"/>
        </pc:sldMkLst>
        <pc:spChg chg="mod">
          <ac:chgData name="Gilda Ngonga Matuvangua (2525521)" userId="7fbc7fe6-3f83-4aac-9097-5abbb8900775" providerId="ADAL" clId="{B939BC5F-B5AE-4A0B-8E7B-91A21C741C9E}" dt="2026-03-15T21:30:29.009" v="2412" actId="26606"/>
          <ac:spMkLst>
            <pc:docMk/>
            <pc:sldMk cId="3517969745" sldId="274"/>
            <ac:spMk id="2" creationId="{6648B235-E2CF-2737-4FF9-35514F277554}"/>
          </ac:spMkLst>
        </pc:spChg>
        <pc:spChg chg="del">
          <ac:chgData name="Gilda Ngonga Matuvangua (2525521)" userId="7fbc7fe6-3f83-4aac-9097-5abbb8900775" providerId="ADAL" clId="{B939BC5F-B5AE-4A0B-8E7B-91A21C741C9E}" dt="2026-03-15T14:48:06.141" v="971" actId="3680"/>
          <ac:spMkLst>
            <pc:docMk/>
            <pc:sldMk cId="3517969745" sldId="274"/>
            <ac:spMk id="3" creationId="{B8CC6CAA-3F6B-45AF-DA96-38AFD700343C}"/>
          </ac:spMkLst>
        </pc:spChg>
        <pc:spChg chg="add del">
          <ac:chgData name="Gilda Ngonga Matuvangua (2525521)" userId="7fbc7fe6-3f83-4aac-9097-5abbb8900775" providerId="ADAL" clId="{B939BC5F-B5AE-4A0B-8E7B-91A21C741C9E}" dt="2026-03-15T21:30:29.009" v="2412" actId="26606"/>
          <ac:spMkLst>
            <pc:docMk/>
            <pc:sldMk cId="3517969745" sldId="274"/>
            <ac:spMk id="9" creationId="{715B9334-3E03-4CA7-3616-4D3C9DC2C7DE}"/>
          </ac:spMkLst>
        </pc:spChg>
        <pc:spChg chg="add del">
          <ac:chgData name="Gilda Ngonga Matuvangua (2525521)" userId="7fbc7fe6-3f83-4aac-9097-5abbb8900775" providerId="ADAL" clId="{B939BC5F-B5AE-4A0B-8E7B-91A21C741C9E}" dt="2026-03-15T21:30:19.783" v="2409" actId="26606"/>
          <ac:spMkLst>
            <pc:docMk/>
            <pc:sldMk cId="3517969745" sldId="274"/>
            <ac:spMk id="14" creationId="{6DA9942F-A18C-9E9D-BF08-9291C54E1CC4}"/>
          </ac:spMkLst>
        </pc:spChg>
        <pc:spChg chg="add del">
          <ac:chgData name="Gilda Ngonga Matuvangua (2525521)" userId="7fbc7fe6-3f83-4aac-9097-5abbb8900775" providerId="ADAL" clId="{B939BC5F-B5AE-4A0B-8E7B-91A21C741C9E}" dt="2026-03-15T21:30:28.960" v="2411" actId="26606"/>
          <ac:spMkLst>
            <pc:docMk/>
            <pc:sldMk cId="3517969745" sldId="274"/>
            <ac:spMk id="16" creationId="{715B9334-3E03-4CA7-3616-4D3C9DC2C7DE}"/>
          </ac:spMkLst>
        </pc:spChg>
        <pc:spChg chg="add">
          <ac:chgData name="Gilda Ngonga Matuvangua (2525521)" userId="7fbc7fe6-3f83-4aac-9097-5abbb8900775" providerId="ADAL" clId="{B939BC5F-B5AE-4A0B-8E7B-91A21C741C9E}" dt="2026-03-15T21:30:29.009" v="2412" actId="26606"/>
          <ac:spMkLst>
            <pc:docMk/>
            <pc:sldMk cId="3517969745" sldId="274"/>
            <ac:spMk id="18" creationId="{353CF00F-82D0-0DBA-75D5-1D01B4526C68}"/>
          </ac:spMkLst>
        </pc:spChg>
        <pc:graphicFrameChg chg="add mod ord modGraphic">
          <ac:chgData name="Gilda Ngonga Matuvangua (2525521)" userId="7fbc7fe6-3f83-4aac-9097-5abbb8900775" providerId="ADAL" clId="{B939BC5F-B5AE-4A0B-8E7B-91A21C741C9E}" dt="2026-03-16T04:34:35.440" v="2578" actId="255"/>
          <ac:graphicFrameMkLst>
            <pc:docMk/>
            <pc:sldMk cId="3517969745" sldId="274"/>
            <ac:graphicFrameMk id="4" creationId="{01CC9F4E-3DBA-06B3-FB0A-4D94FA904789}"/>
          </ac:graphicFrameMkLst>
        </pc:graphicFrameChg>
      </pc:sldChg>
      <pc:sldMasterChg chg="setBg modSldLayout">
        <pc:chgData name="Gilda Ngonga Matuvangua (2525521)" userId="7fbc7fe6-3f83-4aac-9097-5abbb8900775" providerId="ADAL" clId="{B939BC5F-B5AE-4A0B-8E7B-91A21C741C9E}" dt="2026-03-14T02:40:50.454" v="267"/>
        <pc:sldMasterMkLst>
          <pc:docMk/>
          <pc:sldMasterMk cId="3818233202" sldId="2147483695"/>
        </pc:sldMasterMkLst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4123431774" sldId="2147483684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1156691850" sldId="2147483685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1598593623" sldId="2147483686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4287894294" sldId="2147483687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1027628327" sldId="2147483688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3701970206" sldId="2147483689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1129925596" sldId="2147483690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3429477279" sldId="2147483691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1765310719" sldId="2147483692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1732975117" sldId="2147483693"/>
          </pc:sldLayoutMkLst>
        </pc:sldLayoutChg>
        <pc:sldLayoutChg chg="setBg">
          <pc:chgData name="Gilda Ngonga Matuvangua (2525521)" userId="7fbc7fe6-3f83-4aac-9097-5abbb8900775" providerId="ADAL" clId="{B939BC5F-B5AE-4A0B-8E7B-91A21C741C9E}" dt="2026-03-14T02:40:50.454" v="267"/>
          <pc:sldLayoutMkLst>
            <pc:docMk/>
            <pc:sldMasterMk cId="3818233202" sldId="2147483695"/>
            <pc:sldLayoutMk cId="3317092912" sldId="2147483694"/>
          </pc:sldLayoutMkLst>
        </pc:sldLayoutChg>
      </pc:sldMasterChg>
    </pc:docChg>
  </pc:docChgLst>
  <pc:docChgLst>
    <pc:chgData name="Gilda Ngonga Matuvangua (2525521)" userId="S::2525521@student.uwtsd.ac.uk::7fbc7fe6-3f83-4aac-9097-5abbb8900775" providerId="AD" clId="Web-{A734E21D-FADB-2CB4-43A0-6C68DFC5106E}"/>
    <pc:docChg chg="addSld modSld sldOrd">
      <pc:chgData name="Gilda Ngonga Matuvangua (2525521)" userId="S::2525521@student.uwtsd.ac.uk::7fbc7fe6-3f83-4aac-9097-5abbb8900775" providerId="AD" clId="Web-{A734E21D-FADB-2CB4-43A0-6C68DFC5106E}" dt="2026-03-13T09:34:58.561" v="390" actId="20577"/>
      <pc:docMkLst>
        <pc:docMk/>
      </pc:docMkLst>
      <pc:sldChg chg="modSp">
        <pc:chgData name="Gilda Ngonga Matuvangua (2525521)" userId="S::2525521@student.uwtsd.ac.uk::7fbc7fe6-3f83-4aac-9097-5abbb8900775" providerId="AD" clId="Web-{A734E21D-FADB-2CB4-43A0-6C68DFC5106E}" dt="2026-03-12T20:11:50.513" v="13" actId="20577"/>
        <pc:sldMkLst>
          <pc:docMk/>
          <pc:sldMk cId="109857222" sldId="256"/>
        </pc:sldMkLst>
        <pc:spChg chg="mod">
          <ac:chgData name="Gilda Ngonga Matuvangua (2525521)" userId="S::2525521@student.uwtsd.ac.uk::7fbc7fe6-3f83-4aac-9097-5abbb8900775" providerId="AD" clId="Web-{A734E21D-FADB-2CB4-43A0-6C68DFC5106E}" dt="2026-03-12T20:11:50.513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">
        <pc:chgData name="Gilda Ngonga Matuvangua (2525521)" userId="S::2525521@student.uwtsd.ac.uk::7fbc7fe6-3f83-4aac-9097-5abbb8900775" providerId="AD" clId="Web-{A734E21D-FADB-2CB4-43A0-6C68DFC5106E}" dt="2026-03-12T20:53:17.143" v="133" actId="20577"/>
        <pc:sldMkLst>
          <pc:docMk/>
          <pc:sldMk cId="4255590271" sldId="257"/>
        </pc:sldMkLst>
        <pc:spChg chg="mod">
          <ac:chgData name="Gilda Ngonga Matuvangua (2525521)" userId="S::2525521@student.uwtsd.ac.uk::7fbc7fe6-3f83-4aac-9097-5abbb8900775" providerId="AD" clId="Web-{A734E21D-FADB-2CB4-43A0-6C68DFC5106E}" dt="2026-03-12T20:53:17.143" v="133" actId="20577"/>
          <ac:spMkLst>
            <pc:docMk/>
            <pc:sldMk cId="4255590271" sldId="257"/>
            <ac:spMk id="2" creationId="{8AF37ADC-7B31-84FD-2351-79E62E018E41}"/>
          </ac:spMkLst>
        </pc:spChg>
        <pc:spChg chg="mod">
          <ac:chgData name="Gilda Ngonga Matuvangua (2525521)" userId="S::2525521@student.uwtsd.ac.uk::7fbc7fe6-3f83-4aac-9097-5abbb8900775" providerId="AD" clId="Web-{A734E21D-FADB-2CB4-43A0-6C68DFC5106E}" dt="2026-03-12T20:16:06.710" v="23" actId="20577"/>
          <ac:spMkLst>
            <pc:docMk/>
            <pc:sldMk cId="4255590271" sldId="257"/>
            <ac:spMk id="3" creationId="{A85C83CE-6B1A-6D6F-D175-A202438D0A4A}"/>
          </ac:spMkLst>
        </pc:spChg>
      </pc:sldChg>
      <pc:sldChg chg="modSp new">
        <pc:chgData name="Gilda Ngonga Matuvangua (2525521)" userId="S::2525521@student.uwtsd.ac.uk::7fbc7fe6-3f83-4aac-9097-5abbb8900775" providerId="AD" clId="Web-{A734E21D-FADB-2CB4-43A0-6C68DFC5106E}" dt="2026-03-13T09:16:16.138" v="238" actId="20577"/>
        <pc:sldMkLst>
          <pc:docMk/>
          <pc:sldMk cId="2561692326" sldId="258"/>
        </pc:sldMkLst>
        <pc:spChg chg="mod">
          <ac:chgData name="Gilda Ngonga Matuvangua (2525521)" userId="S::2525521@student.uwtsd.ac.uk::7fbc7fe6-3f83-4aac-9097-5abbb8900775" providerId="AD" clId="Web-{A734E21D-FADB-2CB4-43A0-6C68DFC5106E}" dt="2026-03-12T21:08:33.031" v="164" actId="20577"/>
          <ac:spMkLst>
            <pc:docMk/>
            <pc:sldMk cId="2561692326" sldId="258"/>
            <ac:spMk id="2" creationId="{554C53EE-20E9-14AC-786D-6B5BBBF19786}"/>
          </ac:spMkLst>
        </pc:spChg>
      </pc:sldChg>
      <pc:sldChg chg="modSp new ord">
        <pc:chgData name="Gilda Ngonga Matuvangua (2525521)" userId="S::2525521@student.uwtsd.ac.uk::7fbc7fe6-3f83-4aac-9097-5abbb8900775" providerId="AD" clId="Web-{A734E21D-FADB-2CB4-43A0-6C68DFC5106E}" dt="2026-03-13T09:22:16.732" v="256" actId="20577"/>
        <pc:sldMkLst>
          <pc:docMk/>
          <pc:sldMk cId="2504733565" sldId="259"/>
        </pc:sldMkLst>
        <pc:spChg chg="mod">
          <ac:chgData name="Gilda Ngonga Matuvangua (2525521)" userId="S::2525521@student.uwtsd.ac.uk::7fbc7fe6-3f83-4aac-9097-5abbb8900775" providerId="AD" clId="Web-{A734E21D-FADB-2CB4-43A0-6C68DFC5106E}" dt="2026-03-13T09:22:16.732" v="256" actId="20577"/>
          <ac:spMkLst>
            <pc:docMk/>
            <pc:sldMk cId="2504733565" sldId="259"/>
            <ac:spMk id="2" creationId="{E2BF5814-499E-1B56-423C-E68B10055D88}"/>
          </ac:spMkLst>
        </pc:spChg>
      </pc:sldChg>
      <pc:sldChg chg="modSp new">
        <pc:chgData name="Gilda Ngonga Matuvangua (2525521)" userId="S::2525521@student.uwtsd.ac.uk::7fbc7fe6-3f83-4aac-9097-5abbb8900775" providerId="AD" clId="Web-{A734E21D-FADB-2CB4-43A0-6C68DFC5106E}" dt="2026-03-12T20:22:38.010" v="41" actId="20577"/>
        <pc:sldMkLst>
          <pc:docMk/>
          <pc:sldMk cId="1451252407" sldId="260"/>
        </pc:sldMkLst>
        <pc:spChg chg="mod">
          <ac:chgData name="Gilda Ngonga Matuvangua (2525521)" userId="S::2525521@student.uwtsd.ac.uk::7fbc7fe6-3f83-4aac-9097-5abbb8900775" providerId="AD" clId="Web-{A734E21D-FADB-2CB4-43A0-6C68DFC5106E}" dt="2026-03-12T20:20:03.010" v="39" actId="20577"/>
          <ac:spMkLst>
            <pc:docMk/>
            <pc:sldMk cId="1451252407" sldId="260"/>
            <ac:spMk id="2" creationId="{0CAC703B-0BC7-DCA2-32D5-61A076CA5BF2}"/>
          </ac:spMkLst>
        </pc:spChg>
      </pc:sldChg>
      <pc:sldChg chg="modSp new">
        <pc:chgData name="Gilda Ngonga Matuvangua (2525521)" userId="S::2525521@student.uwtsd.ac.uk::7fbc7fe6-3f83-4aac-9097-5abbb8900775" providerId="AD" clId="Web-{A734E21D-FADB-2CB4-43A0-6C68DFC5106E}" dt="2026-03-13T09:26:59.542" v="316" actId="20577"/>
        <pc:sldMkLst>
          <pc:docMk/>
          <pc:sldMk cId="3060910697" sldId="261"/>
        </pc:sldMkLst>
        <pc:spChg chg="mod">
          <ac:chgData name="Gilda Ngonga Matuvangua (2525521)" userId="S::2525521@student.uwtsd.ac.uk::7fbc7fe6-3f83-4aac-9097-5abbb8900775" providerId="AD" clId="Web-{A734E21D-FADB-2CB4-43A0-6C68DFC5106E}" dt="2026-03-13T09:24:51.832" v="315" actId="20577"/>
          <ac:spMkLst>
            <pc:docMk/>
            <pc:sldMk cId="3060910697" sldId="261"/>
            <ac:spMk id="2" creationId="{00E31A8B-77B5-255A-0000-1984A21717FF}"/>
          </ac:spMkLst>
        </pc:spChg>
        <pc:spChg chg="mod">
          <ac:chgData name="Gilda Ngonga Matuvangua (2525521)" userId="S::2525521@student.uwtsd.ac.uk::7fbc7fe6-3f83-4aac-9097-5abbb8900775" providerId="AD" clId="Web-{A734E21D-FADB-2CB4-43A0-6C68DFC5106E}" dt="2026-03-13T09:26:59.542" v="316" actId="20577"/>
          <ac:spMkLst>
            <pc:docMk/>
            <pc:sldMk cId="3060910697" sldId="261"/>
            <ac:spMk id="3" creationId="{40D65EA1-751D-CF0D-33CC-1A92A8D7E1CF}"/>
          </ac:spMkLst>
        </pc:spChg>
      </pc:sldChg>
      <pc:sldChg chg="modSp new">
        <pc:chgData name="Gilda Ngonga Matuvangua (2525521)" userId="S::2525521@student.uwtsd.ac.uk::7fbc7fe6-3f83-4aac-9097-5abbb8900775" providerId="AD" clId="Web-{A734E21D-FADB-2CB4-43A0-6C68DFC5106E}" dt="2026-03-12T20:29:17.880" v="55" actId="20577"/>
        <pc:sldMkLst>
          <pc:docMk/>
          <pc:sldMk cId="1784971188" sldId="262"/>
        </pc:sldMkLst>
        <pc:spChg chg="mod">
          <ac:chgData name="Gilda Ngonga Matuvangua (2525521)" userId="S::2525521@student.uwtsd.ac.uk::7fbc7fe6-3f83-4aac-9097-5abbb8900775" providerId="AD" clId="Web-{A734E21D-FADB-2CB4-43A0-6C68DFC5106E}" dt="2026-03-12T20:28:15.082" v="53" actId="20577"/>
          <ac:spMkLst>
            <pc:docMk/>
            <pc:sldMk cId="1784971188" sldId="262"/>
            <ac:spMk id="2" creationId="{C7B50925-92A8-8FCE-5ECA-41EFADBFA8C3}"/>
          </ac:spMkLst>
        </pc:spChg>
      </pc:sldChg>
      <pc:sldChg chg="modSp new">
        <pc:chgData name="Gilda Ngonga Matuvangua (2525521)" userId="S::2525521@student.uwtsd.ac.uk::7fbc7fe6-3f83-4aac-9097-5abbb8900775" providerId="AD" clId="Web-{A734E21D-FADB-2CB4-43A0-6C68DFC5106E}" dt="2026-03-13T09:34:58.561" v="390" actId="20577"/>
        <pc:sldMkLst>
          <pc:docMk/>
          <pc:sldMk cId="1142491813" sldId="263"/>
        </pc:sldMkLst>
        <pc:spChg chg="mod">
          <ac:chgData name="Gilda Ngonga Matuvangua (2525521)" userId="S::2525521@student.uwtsd.ac.uk::7fbc7fe6-3f83-4aac-9097-5abbb8900775" providerId="AD" clId="Web-{A734E21D-FADB-2CB4-43A0-6C68DFC5106E}" dt="2026-03-13T09:34:58.561" v="390" actId="20577"/>
          <ac:spMkLst>
            <pc:docMk/>
            <pc:sldMk cId="1142491813" sldId="263"/>
            <ac:spMk id="2" creationId="{4AFE6245-7F4E-00A4-FA9C-24CF157EA439}"/>
          </ac:spMkLst>
        </pc:spChg>
      </pc:sldChg>
      <pc:sldChg chg="modSp new">
        <pc:chgData name="Gilda Ngonga Matuvangua (2525521)" userId="S::2525521@student.uwtsd.ac.uk::7fbc7fe6-3f83-4aac-9097-5abbb8900775" providerId="AD" clId="Web-{A734E21D-FADB-2CB4-43A0-6C68DFC5106E}" dt="2026-03-13T09:34:26.037" v="387" actId="20577"/>
        <pc:sldMkLst>
          <pc:docMk/>
          <pc:sldMk cId="1714237358" sldId="264"/>
        </pc:sldMkLst>
        <pc:spChg chg="mod">
          <ac:chgData name="Gilda Ngonga Matuvangua (2525521)" userId="S::2525521@student.uwtsd.ac.uk::7fbc7fe6-3f83-4aac-9097-5abbb8900775" providerId="AD" clId="Web-{A734E21D-FADB-2CB4-43A0-6C68DFC5106E}" dt="2026-03-13T09:34:26.037" v="387" actId="20577"/>
          <ac:spMkLst>
            <pc:docMk/>
            <pc:sldMk cId="1714237358" sldId="264"/>
            <ac:spMk id="2" creationId="{C7CAE7BC-09CB-F64F-29DC-2233A1A76C10}"/>
          </ac:spMkLst>
        </pc:spChg>
      </pc:sldChg>
      <pc:sldChg chg="addSp delSp modSp new">
        <pc:chgData name="Gilda Ngonga Matuvangua (2525521)" userId="S::2525521@student.uwtsd.ac.uk::7fbc7fe6-3f83-4aac-9097-5abbb8900775" providerId="AD" clId="Web-{A734E21D-FADB-2CB4-43A0-6C68DFC5106E}" dt="2026-03-13T09:34:40.760" v="388" actId="20577"/>
        <pc:sldMkLst>
          <pc:docMk/>
          <pc:sldMk cId="2197499067" sldId="265"/>
        </pc:sldMkLst>
      </pc:sldChg>
      <pc:sldChg chg="modSp new">
        <pc:chgData name="Gilda Ngonga Matuvangua (2525521)" userId="S::2525521@student.uwtsd.ac.uk::7fbc7fe6-3f83-4aac-9097-5abbb8900775" providerId="AD" clId="Web-{A734E21D-FADB-2CB4-43A0-6C68DFC5106E}" dt="2026-03-13T09:32:26.452" v="369" actId="20577"/>
        <pc:sldMkLst>
          <pc:docMk/>
          <pc:sldMk cId="154068200" sldId="266"/>
        </pc:sldMkLst>
        <pc:spChg chg="mod">
          <ac:chgData name="Gilda Ngonga Matuvangua (2525521)" userId="S::2525521@student.uwtsd.ac.uk::7fbc7fe6-3f83-4aac-9097-5abbb8900775" providerId="AD" clId="Web-{A734E21D-FADB-2CB4-43A0-6C68DFC5106E}" dt="2026-03-13T09:32:26.452" v="369" actId="20577"/>
          <ac:spMkLst>
            <pc:docMk/>
            <pc:sldMk cId="154068200" sldId="266"/>
            <ac:spMk id="2" creationId="{A5A78FF3-EEB3-A993-FD7A-3282E56C2424}"/>
          </ac:spMkLst>
        </pc:spChg>
        <pc:spChg chg="mod">
          <ac:chgData name="Gilda Ngonga Matuvangua (2525521)" userId="S::2525521@student.uwtsd.ac.uk::7fbc7fe6-3f83-4aac-9097-5abbb8900775" providerId="AD" clId="Web-{A734E21D-FADB-2CB4-43A0-6C68DFC5106E}" dt="2026-03-12T20:47:01.865" v="132" actId="20577"/>
          <ac:spMkLst>
            <pc:docMk/>
            <pc:sldMk cId="154068200" sldId="266"/>
            <ac:spMk id="3" creationId="{E503601A-3E75-60F6-F969-42E403BC6EC3}"/>
          </ac:spMkLst>
        </pc:spChg>
      </pc:sldChg>
      <pc:sldChg chg="new">
        <pc:chgData name="Gilda Ngonga Matuvangua (2525521)" userId="S::2525521@student.uwtsd.ac.uk::7fbc7fe6-3f83-4aac-9097-5abbb8900775" providerId="AD" clId="Web-{A734E21D-FADB-2CB4-43A0-6C68DFC5106E}" dt="2026-03-12T20:44:00.842" v="119"/>
        <pc:sldMkLst>
          <pc:docMk/>
          <pc:sldMk cId="2632624803" sldId="267"/>
        </pc:sldMkLst>
      </pc:sldChg>
      <pc:sldChg chg="new">
        <pc:chgData name="Gilda Ngonga Matuvangua (2525521)" userId="S::2525521@student.uwtsd.ac.uk::7fbc7fe6-3f83-4aac-9097-5abbb8900775" providerId="AD" clId="Web-{A734E21D-FADB-2CB4-43A0-6C68DFC5106E}" dt="2026-03-12T20:44:03.358" v="120"/>
        <pc:sldMkLst>
          <pc:docMk/>
          <pc:sldMk cId="2672511661" sldId="268"/>
        </pc:sldMkLst>
      </pc:sldChg>
    </pc:docChg>
  </pc:docChgLst>
  <pc:docChgLst>
    <pc:chgData name="Gilda Ngonga Matuvangua (2525521)" userId="S::2525521@student.uwtsd.ac.uk::7fbc7fe6-3f83-4aac-9097-5abbb8900775" providerId="AD" clId="Web-{36D9B0CD-9B7E-B476-4BDB-5AAC6555A6D1}"/>
    <pc:docChg chg="addSld modSld addMainMaster delMainMaster">
      <pc:chgData name="Gilda Ngonga Matuvangua (2525521)" userId="S::2525521@student.uwtsd.ac.uk::7fbc7fe6-3f83-4aac-9097-5abbb8900775" providerId="AD" clId="Web-{36D9B0CD-9B7E-B476-4BDB-5AAC6555A6D1}" dt="2026-03-12T20:02:12.329" v="17"/>
      <pc:docMkLst>
        <pc:docMk/>
      </pc:docMkLst>
      <pc:sldChg chg="addSp modSp mod setBg modClrScheme chgLayout">
        <pc:chgData name="Gilda Ngonga Matuvangua (2525521)" userId="S::2525521@student.uwtsd.ac.uk::7fbc7fe6-3f83-4aac-9097-5abbb8900775" providerId="AD" clId="Web-{36D9B0CD-9B7E-B476-4BDB-5AAC6555A6D1}" dt="2026-03-12T20:01:34.983" v="16"/>
        <pc:sldMkLst>
          <pc:docMk/>
          <pc:sldMk cId="109857222" sldId="256"/>
        </pc:sldMkLst>
        <pc:spChg chg="mod">
          <ac:chgData name="Gilda Ngonga Matuvangua (2525521)" userId="S::2525521@student.uwtsd.ac.uk::7fbc7fe6-3f83-4aac-9097-5abbb8900775" providerId="AD" clId="Web-{36D9B0CD-9B7E-B476-4BDB-5AAC6555A6D1}" dt="2026-03-12T20:01:34.983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Gilda Ngonga Matuvangua (2525521)" userId="S::2525521@student.uwtsd.ac.uk::7fbc7fe6-3f83-4aac-9097-5abbb8900775" providerId="AD" clId="Web-{36D9B0CD-9B7E-B476-4BDB-5AAC6555A6D1}" dt="2026-03-12T20:01:34.983" v="16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Gilda Ngonga Matuvangua (2525521)" userId="S::2525521@student.uwtsd.ac.uk::7fbc7fe6-3f83-4aac-9097-5abbb8900775" providerId="AD" clId="Web-{36D9B0CD-9B7E-B476-4BDB-5AAC6555A6D1}" dt="2026-03-12T20:01:34.983" v="16"/>
          <ac:picMkLst>
            <pc:docMk/>
            <pc:sldMk cId="109857222" sldId="256"/>
            <ac:picMk id="4" creationId="{6AC501B2-F34E-0D29-46B1-DFED2A54739F}"/>
          </ac:picMkLst>
        </pc:picChg>
      </pc:sldChg>
      <pc:sldChg chg="new">
        <pc:chgData name="Gilda Ngonga Matuvangua (2525521)" userId="S::2525521@student.uwtsd.ac.uk::7fbc7fe6-3f83-4aac-9097-5abbb8900775" providerId="AD" clId="Web-{36D9B0CD-9B7E-B476-4BDB-5AAC6555A6D1}" dt="2026-03-12T20:02:12.329" v="17"/>
        <pc:sldMkLst>
          <pc:docMk/>
          <pc:sldMk cId="4255590271" sldId="257"/>
        </pc:sldMkLst>
      </pc:sldChg>
      <pc:sldMasterChg chg="add addSldLayout">
        <pc:chgData name="Gilda Ngonga Matuvangua (2525521)" userId="S::2525521@student.uwtsd.ac.uk::7fbc7fe6-3f83-4aac-9097-5abbb8900775" providerId="AD" clId="Web-{36D9B0CD-9B7E-B476-4BDB-5AAC6555A6D1}" dt="2026-03-12T20:01:34.983" v="16"/>
        <pc:sldMasterMkLst>
          <pc:docMk/>
          <pc:sldMasterMk cId="3818233202" sldId="2147483695"/>
        </pc:sldMasterMkLst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4123431774" sldId="2147483684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1156691850" sldId="2147483685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1598593623" sldId="2147483686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4287894294" sldId="2147483687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1027628327" sldId="2147483688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3701970206" sldId="2147483689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1129925596" sldId="2147483690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3429477279" sldId="2147483691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1765310719" sldId="2147483692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1732975117" sldId="2147483693"/>
          </pc:sldLayoutMkLst>
        </pc:sldLayoutChg>
        <pc:sldLayoutChg chg="add">
          <pc:chgData name="Gilda Ngonga Matuvangua (2525521)" userId="S::2525521@student.uwtsd.ac.uk::7fbc7fe6-3f83-4aac-9097-5abbb8900775" providerId="AD" clId="Web-{36D9B0CD-9B7E-B476-4BDB-5AAC6555A6D1}" dt="2026-03-12T20:01:34.983" v="16"/>
          <pc:sldLayoutMkLst>
            <pc:docMk/>
            <pc:sldMasterMk cId="3818233202" sldId="2147483695"/>
            <pc:sldLayoutMk cId="3317092912" sldId="2147483694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Relationship Id="rId9" Type="http://schemas.openxmlformats.org/officeDocument/2006/relationships/image" Target="../media/image14.jpe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image" Target="../media/image28.jpg"/><Relationship Id="rId7" Type="http://schemas.openxmlformats.org/officeDocument/2006/relationships/image" Target="../media/image32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png"/><Relationship Id="rId5" Type="http://schemas.openxmlformats.org/officeDocument/2006/relationships/image" Target="../media/image30.jpg"/><Relationship Id="rId10" Type="http://schemas.openxmlformats.org/officeDocument/2006/relationships/image" Target="../media/image35.svg"/><Relationship Id="rId4" Type="http://schemas.openxmlformats.org/officeDocument/2006/relationships/image" Target="../media/image29.jpg"/><Relationship Id="rId9" Type="http://schemas.openxmlformats.org/officeDocument/2006/relationships/image" Target="../media/image34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g"/><Relationship Id="rId3" Type="http://schemas.openxmlformats.org/officeDocument/2006/relationships/image" Target="../media/image28.jpg"/><Relationship Id="rId7" Type="http://schemas.openxmlformats.org/officeDocument/2006/relationships/image" Target="../media/image32.sv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png"/><Relationship Id="rId5" Type="http://schemas.openxmlformats.org/officeDocument/2006/relationships/image" Target="../media/image30.jpg"/><Relationship Id="rId10" Type="http://schemas.openxmlformats.org/officeDocument/2006/relationships/image" Target="../media/image35.svg"/><Relationship Id="rId4" Type="http://schemas.openxmlformats.org/officeDocument/2006/relationships/image" Target="../media/image29.jpg"/><Relationship Id="rId9" Type="http://schemas.openxmlformats.org/officeDocument/2006/relationships/image" Target="../media/image3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6_2">
  <dgm:title val=""/>
  <dgm:desc val=""/>
  <dgm:catLst>
    <dgm:cat type="accent6" pri="16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18A31C6-CED2-463D-9840-9A37188DBD7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accent6_2" csCatId="accent6" phldr="1"/>
      <dgm:spPr/>
      <dgm:t>
        <a:bodyPr/>
        <a:lstStyle/>
        <a:p>
          <a:endParaRPr lang="en-US"/>
        </a:p>
      </dgm:t>
    </dgm:pt>
    <dgm:pt modelId="{3A5346EF-0A8B-478F-B0AF-FADF48D9CA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STAFF SCHEDULES 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4CC3AE-C05D-48CC-8E18-3D27A1F0EB2F}" type="parTrans" cxnId="{61404087-41EE-434D-BE61-85C7D98F08F2}">
      <dgm:prSet/>
      <dgm:spPr/>
      <dgm:t>
        <a:bodyPr/>
        <a:lstStyle/>
        <a:p>
          <a:endParaRPr lang="en-US"/>
        </a:p>
      </dgm:t>
    </dgm:pt>
    <dgm:pt modelId="{BE7AD447-7E42-49DB-BF1D-66FADA6A87EE}" type="sibTrans" cxnId="{61404087-41EE-434D-BE61-85C7D98F08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8D3976E-914D-4761-ACB9-4E736C6DCDF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CLIENT VISIT LOGS 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5DFCB8-EE6A-4C5A-A41C-FE73D9A08611}" type="parTrans" cxnId="{03708984-1C6A-43DA-ADC5-68BD6BE0B417}">
      <dgm:prSet/>
      <dgm:spPr/>
      <dgm:t>
        <a:bodyPr/>
        <a:lstStyle/>
        <a:p>
          <a:endParaRPr lang="en-US"/>
        </a:p>
      </dgm:t>
    </dgm:pt>
    <dgm:pt modelId="{519C8411-BF88-42D5-9E3E-E206F1DBBF26}" type="sibTrans" cxnId="{03708984-1C6A-43DA-ADC5-68BD6BE0B41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36A1216-3CDA-4B34-A413-D60EF099B44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MEDICAL RECORDS 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A0B91B-6C9C-4547-88C7-79B1FC1FB5EB}" type="parTrans" cxnId="{7D31F67B-AC92-494E-B260-20F8CFED5312}">
      <dgm:prSet/>
      <dgm:spPr/>
      <dgm:t>
        <a:bodyPr/>
        <a:lstStyle/>
        <a:p>
          <a:endParaRPr lang="en-US"/>
        </a:p>
      </dgm:t>
    </dgm:pt>
    <dgm:pt modelId="{7F51F76C-2A1F-46B3-BD72-733102760603}" type="sibTrans" cxnId="{7D31F67B-AC92-494E-B260-20F8CFED531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43AF7F-D7A7-4B87-9416-34FB0BD0F2E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b="1" dirty="0">
              <a:latin typeface="Arial" panose="020B0604020202020204" pitchFamily="34" charset="0"/>
              <a:cs typeface="Arial" panose="020B0604020202020204" pitchFamily="34" charset="0"/>
            </a:rPr>
            <a:t>TASTRACKINGK</a:t>
          </a:r>
          <a:endParaRPr lang="en-US" sz="14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651C82-6CC2-4B67-ABB3-10D08B896C16}" type="parTrans" cxnId="{28C659EE-FE1A-4DA4-97EB-FDA7FABE86B6}">
      <dgm:prSet/>
      <dgm:spPr/>
      <dgm:t>
        <a:bodyPr/>
        <a:lstStyle/>
        <a:p>
          <a:endParaRPr lang="en-US"/>
        </a:p>
      </dgm:t>
    </dgm:pt>
    <dgm:pt modelId="{3339204D-1059-47F9-AB18-B71AC101EB61}" type="sibTrans" cxnId="{28C659EE-FE1A-4DA4-97EB-FDA7FABE86B6}">
      <dgm:prSet/>
      <dgm:spPr/>
      <dgm:t>
        <a:bodyPr/>
        <a:lstStyle/>
        <a:p>
          <a:endParaRPr lang="en-US"/>
        </a:p>
      </dgm:t>
    </dgm:pt>
    <dgm:pt modelId="{8E966642-0CFD-46D4-8126-FD0F7B5B4AD9}" type="pres">
      <dgm:prSet presAssocID="{F18A31C6-CED2-463D-9840-9A37188DBD7B}" presName="root" presStyleCnt="0">
        <dgm:presLayoutVars>
          <dgm:dir/>
          <dgm:resizeHandles val="exact"/>
        </dgm:presLayoutVars>
      </dgm:prSet>
      <dgm:spPr/>
    </dgm:pt>
    <dgm:pt modelId="{ACCD80B5-3429-430B-90E5-B7CA04C213FB}" type="pres">
      <dgm:prSet presAssocID="{F18A31C6-CED2-463D-9840-9A37188DBD7B}" presName="container" presStyleCnt="0">
        <dgm:presLayoutVars>
          <dgm:dir/>
          <dgm:resizeHandles val="exact"/>
        </dgm:presLayoutVars>
      </dgm:prSet>
      <dgm:spPr/>
    </dgm:pt>
    <dgm:pt modelId="{22CB9F58-43B2-4C3C-BE3F-277AE71EF560}" type="pres">
      <dgm:prSet presAssocID="{3A5346EF-0A8B-478F-B0AF-FADF48D9CAEB}" presName="compNode" presStyleCnt="0"/>
      <dgm:spPr/>
    </dgm:pt>
    <dgm:pt modelId="{BC5E9FD5-4889-4D95-B70F-F7007AA45A1B}" type="pres">
      <dgm:prSet presAssocID="{3A5346EF-0A8B-478F-B0AF-FADF48D9CAEB}" presName="iconBgRect" presStyleLbl="bgShp" presStyleIdx="0" presStyleCnt="4"/>
      <dgm:spPr/>
    </dgm:pt>
    <dgm:pt modelId="{251C4131-A3C6-428F-8F03-BBB81AA9B36A}" type="pres">
      <dgm:prSet presAssocID="{3A5346EF-0A8B-478F-B0AF-FADF48D9CA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A85D41F-C8F3-4185-ADA7-6F15AE0A370B}" type="pres">
      <dgm:prSet presAssocID="{3A5346EF-0A8B-478F-B0AF-FADF48D9CAEB}" presName="spaceRect" presStyleCnt="0"/>
      <dgm:spPr/>
    </dgm:pt>
    <dgm:pt modelId="{CE010072-B7F7-4FC1-89B9-F8ECEEDC246C}" type="pres">
      <dgm:prSet presAssocID="{3A5346EF-0A8B-478F-B0AF-FADF48D9CAEB}" presName="textRect" presStyleLbl="revTx" presStyleIdx="0" presStyleCnt="4">
        <dgm:presLayoutVars>
          <dgm:chMax val="1"/>
          <dgm:chPref val="1"/>
        </dgm:presLayoutVars>
      </dgm:prSet>
      <dgm:spPr/>
    </dgm:pt>
    <dgm:pt modelId="{9CC84364-B891-4F21-9E33-244CFD725FF0}" type="pres">
      <dgm:prSet presAssocID="{BE7AD447-7E42-49DB-BF1D-66FADA6A87EE}" presName="sibTrans" presStyleLbl="sibTrans2D1" presStyleIdx="0" presStyleCnt="0"/>
      <dgm:spPr/>
    </dgm:pt>
    <dgm:pt modelId="{1D270FEB-8385-4A17-874E-E85D9A94FF96}" type="pres">
      <dgm:prSet presAssocID="{D8D3976E-914D-4761-ACB9-4E736C6DCDFB}" presName="compNode" presStyleCnt="0"/>
      <dgm:spPr/>
    </dgm:pt>
    <dgm:pt modelId="{3B09976E-E834-41C8-A9EE-BB07DF27EE7E}" type="pres">
      <dgm:prSet presAssocID="{D8D3976E-914D-4761-ACB9-4E736C6DCDFB}" presName="iconBgRect" presStyleLbl="bgShp" presStyleIdx="1" presStyleCnt="4"/>
      <dgm:spPr/>
    </dgm:pt>
    <dgm:pt modelId="{F3113E3C-0C27-4371-A864-0B1688AA0CE1}" type="pres">
      <dgm:prSet presAssocID="{D8D3976E-914D-4761-ACB9-4E736C6DCDF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11E3985-1E5B-4FEA-983E-BCA75B71BEF8}" type="pres">
      <dgm:prSet presAssocID="{D8D3976E-914D-4761-ACB9-4E736C6DCDFB}" presName="spaceRect" presStyleCnt="0"/>
      <dgm:spPr/>
    </dgm:pt>
    <dgm:pt modelId="{7A27FC44-B694-4BE0-8E20-AC78DA222DF2}" type="pres">
      <dgm:prSet presAssocID="{D8D3976E-914D-4761-ACB9-4E736C6DCDFB}" presName="textRect" presStyleLbl="revTx" presStyleIdx="1" presStyleCnt="4">
        <dgm:presLayoutVars>
          <dgm:chMax val="1"/>
          <dgm:chPref val="1"/>
        </dgm:presLayoutVars>
      </dgm:prSet>
      <dgm:spPr/>
    </dgm:pt>
    <dgm:pt modelId="{ECB04D24-2F15-4F7F-BB8B-B06B037B240E}" type="pres">
      <dgm:prSet presAssocID="{519C8411-BF88-42D5-9E3E-E206F1DBBF26}" presName="sibTrans" presStyleLbl="sibTrans2D1" presStyleIdx="0" presStyleCnt="0"/>
      <dgm:spPr/>
    </dgm:pt>
    <dgm:pt modelId="{299DDB5A-045E-456F-AE69-6390C5D10758}" type="pres">
      <dgm:prSet presAssocID="{C36A1216-3CDA-4B34-A413-D60EF099B442}" presName="compNode" presStyleCnt="0"/>
      <dgm:spPr/>
    </dgm:pt>
    <dgm:pt modelId="{CF6B8EBA-FDC7-4A2B-8839-D6C2A6BB6855}" type="pres">
      <dgm:prSet presAssocID="{C36A1216-3CDA-4B34-A413-D60EF099B442}" presName="iconBgRect" presStyleLbl="bgShp" presStyleIdx="2" presStyleCnt="4"/>
      <dgm:spPr/>
    </dgm:pt>
    <dgm:pt modelId="{1FF39323-25F3-49CB-AD7A-6625752B4340}" type="pres">
      <dgm:prSet presAssocID="{C36A1216-3CDA-4B34-A413-D60EF099B44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1D123E91-72D3-4482-9DB3-151A8D46EB81}" type="pres">
      <dgm:prSet presAssocID="{C36A1216-3CDA-4B34-A413-D60EF099B442}" presName="spaceRect" presStyleCnt="0"/>
      <dgm:spPr/>
    </dgm:pt>
    <dgm:pt modelId="{D872FF58-6F8C-4722-AA49-74A07105708C}" type="pres">
      <dgm:prSet presAssocID="{C36A1216-3CDA-4B34-A413-D60EF099B442}" presName="textRect" presStyleLbl="revTx" presStyleIdx="2" presStyleCnt="4">
        <dgm:presLayoutVars>
          <dgm:chMax val="1"/>
          <dgm:chPref val="1"/>
        </dgm:presLayoutVars>
      </dgm:prSet>
      <dgm:spPr/>
    </dgm:pt>
    <dgm:pt modelId="{B7DBC21E-CF34-4793-B6BD-D4DA6FD67F6D}" type="pres">
      <dgm:prSet presAssocID="{7F51F76C-2A1F-46B3-BD72-733102760603}" presName="sibTrans" presStyleLbl="sibTrans2D1" presStyleIdx="0" presStyleCnt="0"/>
      <dgm:spPr/>
    </dgm:pt>
    <dgm:pt modelId="{CE126D63-4897-4DC0-B732-9F7BA0828F37}" type="pres">
      <dgm:prSet presAssocID="{3343AF7F-D7A7-4B87-9416-34FB0BD0F2E1}" presName="compNode" presStyleCnt="0"/>
      <dgm:spPr/>
    </dgm:pt>
    <dgm:pt modelId="{CD231A28-8677-4D63-8620-AB6F272647CD}" type="pres">
      <dgm:prSet presAssocID="{3343AF7F-D7A7-4B87-9416-34FB0BD0F2E1}" presName="iconBgRect" presStyleLbl="bgShp" presStyleIdx="3" presStyleCnt="4"/>
      <dgm:spPr/>
    </dgm:pt>
    <dgm:pt modelId="{2772CD46-1104-48F3-BD1C-C2AB21471DE7}" type="pres">
      <dgm:prSet presAssocID="{3343AF7F-D7A7-4B87-9416-34FB0BD0F2E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15971F31-0BE9-40E5-B1B1-8E2D840C1B53}" type="pres">
      <dgm:prSet presAssocID="{3343AF7F-D7A7-4B87-9416-34FB0BD0F2E1}" presName="spaceRect" presStyleCnt="0"/>
      <dgm:spPr/>
    </dgm:pt>
    <dgm:pt modelId="{3485D565-8450-4E6D-B5C9-49D1E5B4C505}" type="pres">
      <dgm:prSet presAssocID="{3343AF7F-D7A7-4B87-9416-34FB0BD0F2E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1C4D900-0506-445B-9EAA-81512E346F01}" type="presOf" srcId="{BE7AD447-7E42-49DB-BF1D-66FADA6A87EE}" destId="{9CC84364-B891-4F21-9E33-244CFD725FF0}" srcOrd="0" destOrd="0" presId="urn:microsoft.com/office/officeart/2018/2/layout/IconCircleList"/>
    <dgm:cxn modelId="{E423C568-149A-4A6F-B055-32EFE0EFB13A}" type="presOf" srcId="{3343AF7F-D7A7-4B87-9416-34FB0BD0F2E1}" destId="{3485D565-8450-4E6D-B5C9-49D1E5B4C505}" srcOrd="0" destOrd="0" presId="urn:microsoft.com/office/officeart/2018/2/layout/IconCircleList"/>
    <dgm:cxn modelId="{079C9F4C-2F2F-45C4-B78E-2C4037EF7329}" type="presOf" srcId="{D8D3976E-914D-4761-ACB9-4E736C6DCDFB}" destId="{7A27FC44-B694-4BE0-8E20-AC78DA222DF2}" srcOrd="0" destOrd="0" presId="urn:microsoft.com/office/officeart/2018/2/layout/IconCircleList"/>
    <dgm:cxn modelId="{7075187B-0036-4980-A277-6F834847D7B5}" type="presOf" srcId="{F18A31C6-CED2-463D-9840-9A37188DBD7B}" destId="{8E966642-0CFD-46D4-8126-FD0F7B5B4AD9}" srcOrd="0" destOrd="0" presId="urn:microsoft.com/office/officeart/2018/2/layout/IconCircleList"/>
    <dgm:cxn modelId="{7D31F67B-AC92-494E-B260-20F8CFED5312}" srcId="{F18A31C6-CED2-463D-9840-9A37188DBD7B}" destId="{C36A1216-3CDA-4B34-A413-D60EF099B442}" srcOrd="2" destOrd="0" parTransId="{61A0B91B-6C9C-4547-88C7-79B1FC1FB5EB}" sibTransId="{7F51F76C-2A1F-46B3-BD72-733102760603}"/>
    <dgm:cxn modelId="{03708984-1C6A-43DA-ADC5-68BD6BE0B417}" srcId="{F18A31C6-CED2-463D-9840-9A37188DBD7B}" destId="{D8D3976E-914D-4761-ACB9-4E736C6DCDFB}" srcOrd="1" destOrd="0" parTransId="{175DFCB8-EE6A-4C5A-A41C-FE73D9A08611}" sibTransId="{519C8411-BF88-42D5-9E3E-E206F1DBBF26}"/>
    <dgm:cxn modelId="{61404087-41EE-434D-BE61-85C7D98F08F2}" srcId="{F18A31C6-CED2-463D-9840-9A37188DBD7B}" destId="{3A5346EF-0A8B-478F-B0AF-FADF48D9CAEB}" srcOrd="0" destOrd="0" parTransId="{F04CC3AE-C05D-48CC-8E18-3D27A1F0EB2F}" sibTransId="{BE7AD447-7E42-49DB-BF1D-66FADA6A87EE}"/>
    <dgm:cxn modelId="{9822B7CB-A81E-4A77-AF37-241C7EC9268E}" type="presOf" srcId="{C36A1216-3CDA-4B34-A413-D60EF099B442}" destId="{D872FF58-6F8C-4722-AA49-74A07105708C}" srcOrd="0" destOrd="0" presId="urn:microsoft.com/office/officeart/2018/2/layout/IconCircleList"/>
    <dgm:cxn modelId="{AB9807CF-BB8E-48A0-8C6D-0C19A39EC956}" type="presOf" srcId="{7F51F76C-2A1F-46B3-BD72-733102760603}" destId="{B7DBC21E-CF34-4793-B6BD-D4DA6FD67F6D}" srcOrd="0" destOrd="0" presId="urn:microsoft.com/office/officeart/2018/2/layout/IconCircleList"/>
    <dgm:cxn modelId="{2C595ED0-17E1-4A6C-8C3E-9A47DB82837A}" type="presOf" srcId="{519C8411-BF88-42D5-9E3E-E206F1DBBF26}" destId="{ECB04D24-2F15-4F7F-BB8B-B06B037B240E}" srcOrd="0" destOrd="0" presId="urn:microsoft.com/office/officeart/2018/2/layout/IconCircleList"/>
    <dgm:cxn modelId="{28C659EE-FE1A-4DA4-97EB-FDA7FABE86B6}" srcId="{F18A31C6-CED2-463D-9840-9A37188DBD7B}" destId="{3343AF7F-D7A7-4B87-9416-34FB0BD0F2E1}" srcOrd="3" destOrd="0" parTransId="{E7651C82-6CC2-4B67-ABB3-10D08B896C16}" sibTransId="{3339204D-1059-47F9-AB18-B71AC101EB61}"/>
    <dgm:cxn modelId="{AF196FF4-600B-4105-A149-E0D47656CA9C}" type="presOf" srcId="{3A5346EF-0A8B-478F-B0AF-FADF48D9CAEB}" destId="{CE010072-B7F7-4FC1-89B9-F8ECEEDC246C}" srcOrd="0" destOrd="0" presId="urn:microsoft.com/office/officeart/2018/2/layout/IconCircleList"/>
    <dgm:cxn modelId="{B41B99C3-8529-4A8C-9C74-167B804DB0A7}" type="presParOf" srcId="{8E966642-0CFD-46D4-8126-FD0F7B5B4AD9}" destId="{ACCD80B5-3429-430B-90E5-B7CA04C213FB}" srcOrd="0" destOrd="0" presId="urn:microsoft.com/office/officeart/2018/2/layout/IconCircleList"/>
    <dgm:cxn modelId="{67D19CC7-6756-4FDA-9A10-80F97448F7E9}" type="presParOf" srcId="{ACCD80B5-3429-430B-90E5-B7CA04C213FB}" destId="{22CB9F58-43B2-4C3C-BE3F-277AE71EF560}" srcOrd="0" destOrd="0" presId="urn:microsoft.com/office/officeart/2018/2/layout/IconCircleList"/>
    <dgm:cxn modelId="{004A5850-E09F-4E4C-853B-00C25368601C}" type="presParOf" srcId="{22CB9F58-43B2-4C3C-BE3F-277AE71EF560}" destId="{BC5E9FD5-4889-4D95-B70F-F7007AA45A1B}" srcOrd="0" destOrd="0" presId="urn:microsoft.com/office/officeart/2018/2/layout/IconCircleList"/>
    <dgm:cxn modelId="{D1085381-81D0-4EF6-A975-CFA1F940B000}" type="presParOf" srcId="{22CB9F58-43B2-4C3C-BE3F-277AE71EF560}" destId="{251C4131-A3C6-428F-8F03-BBB81AA9B36A}" srcOrd="1" destOrd="0" presId="urn:microsoft.com/office/officeart/2018/2/layout/IconCircleList"/>
    <dgm:cxn modelId="{A732D85A-D6BD-4155-A735-BE54480459A8}" type="presParOf" srcId="{22CB9F58-43B2-4C3C-BE3F-277AE71EF560}" destId="{9A85D41F-C8F3-4185-ADA7-6F15AE0A370B}" srcOrd="2" destOrd="0" presId="urn:microsoft.com/office/officeart/2018/2/layout/IconCircleList"/>
    <dgm:cxn modelId="{12CC661E-610F-4EE5-A4DE-DFB01EC141DC}" type="presParOf" srcId="{22CB9F58-43B2-4C3C-BE3F-277AE71EF560}" destId="{CE010072-B7F7-4FC1-89B9-F8ECEEDC246C}" srcOrd="3" destOrd="0" presId="urn:microsoft.com/office/officeart/2018/2/layout/IconCircleList"/>
    <dgm:cxn modelId="{BE830429-EDDF-4B3A-8136-F21C4FB2BC42}" type="presParOf" srcId="{ACCD80B5-3429-430B-90E5-B7CA04C213FB}" destId="{9CC84364-B891-4F21-9E33-244CFD725FF0}" srcOrd="1" destOrd="0" presId="urn:microsoft.com/office/officeart/2018/2/layout/IconCircleList"/>
    <dgm:cxn modelId="{3D635637-35B4-4AAD-B613-9A54C7CFD93D}" type="presParOf" srcId="{ACCD80B5-3429-430B-90E5-B7CA04C213FB}" destId="{1D270FEB-8385-4A17-874E-E85D9A94FF96}" srcOrd="2" destOrd="0" presId="urn:microsoft.com/office/officeart/2018/2/layout/IconCircleList"/>
    <dgm:cxn modelId="{900CF7DD-7EDA-4C88-BDEB-2B44AD5E341E}" type="presParOf" srcId="{1D270FEB-8385-4A17-874E-E85D9A94FF96}" destId="{3B09976E-E834-41C8-A9EE-BB07DF27EE7E}" srcOrd="0" destOrd="0" presId="urn:microsoft.com/office/officeart/2018/2/layout/IconCircleList"/>
    <dgm:cxn modelId="{1D4D9F7D-4F62-419C-B104-F21392249688}" type="presParOf" srcId="{1D270FEB-8385-4A17-874E-E85D9A94FF96}" destId="{F3113E3C-0C27-4371-A864-0B1688AA0CE1}" srcOrd="1" destOrd="0" presId="urn:microsoft.com/office/officeart/2018/2/layout/IconCircleList"/>
    <dgm:cxn modelId="{6827B772-4816-4C57-9334-84412C75B8E1}" type="presParOf" srcId="{1D270FEB-8385-4A17-874E-E85D9A94FF96}" destId="{711E3985-1E5B-4FEA-983E-BCA75B71BEF8}" srcOrd="2" destOrd="0" presId="urn:microsoft.com/office/officeart/2018/2/layout/IconCircleList"/>
    <dgm:cxn modelId="{E658287D-3148-49B6-9F52-619FB9F3FBC3}" type="presParOf" srcId="{1D270FEB-8385-4A17-874E-E85D9A94FF96}" destId="{7A27FC44-B694-4BE0-8E20-AC78DA222DF2}" srcOrd="3" destOrd="0" presId="urn:microsoft.com/office/officeart/2018/2/layout/IconCircleList"/>
    <dgm:cxn modelId="{D75434A3-B428-46B9-9DE6-6738B375EA63}" type="presParOf" srcId="{ACCD80B5-3429-430B-90E5-B7CA04C213FB}" destId="{ECB04D24-2F15-4F7F-BB8B-B06B037B240E}" srcOrd="3" destOrd="0" presId="urn:microsoft.com/office/officeart/2018/2/layout/IconCircleList"/>
    <dgm:cxn modelId="{ECE8FF5D-850E-4988-A20B-2B447F857A6E}" type="presParOf" srcId="{ACCD80B5-3429-430B-90E5-B7CA04C213FB}" destId="{299DDB5A-045E-456F-AE69-6390C5D10758}" srcOrd="4" destOrd="0" presId="urn:microsoft.com/office/officeart/2018/2/layout/IconCircleList"/>
    <dgm:cxn modelId="{81FCCCE1-C1AB-4B3A-B19A-898BF4BA42C3}" type="presParOf" srcId="{299DDB5A-045E-456F-AE69-6390C5D10758}" destId="{CF6B8EBA-FDC7-4A2B-8839-D6C2A6BB6855}" srcOrd="0" destOrd="0" presId="urn:microsoft.com/office/officeart/2018/2/layout/IconCircleList"/>
    <dgm:cxn modelId="{86C1BD31-2F88-4419-9022-27FD3D0EAD54}" type="presParOf" srcId="{299DDB5A-045E-456F-AE69-6390C5D10758}" destId="{1FF39323-25F3-49CB-AD7A-6625752B4340}" srcOrd="1" destOrd="0" presId="urn:microsoft.com/office/officeart/2018/2/layout/IconCircleList"/>
    <dgm:cxn modelId="{9E2BD7D5-2FB5-40F7-9822-64B73EE4F464}" type="presParOf" srcId="{299DDB5A-045E-456F-AE69-6390C5D10758}" destId="{1D123E91-72D3-4482-9DB3-151A8D46EB81}" srcOrd="2" destOrd="0" presId="urn:microsoft.com/office/officeart/2018/2/layout/IconCircleList"/>
    <dgm:cxn modelId="{5F65181E-A0A4-429A-9FCC-DA860CC035DE}" type="presParOf" srcId="{299DDB5A-045E-456F-AE69-6390C5D10758}" destId="{D872FF58-6F8C-4722-AA49-74A07105708C}" srcOrd="3" destOrd="0" presId="urn:microsoft.com/office/officeart/2018/2/layout/IconCircleList"/>
    <dgm:cxn modelId="{26295FD1-C27D-45EF-8D47-BB11325E3617}" type="presParOf" srcId="{ACCD80B5-3429-430B-90E5-B7CA04C213FB}" destId="{B7DBC21E-CF34-4793-B6BD-D4DA6FD67F6D}" srcOrd="5" destOrd="0" presId="urn:microsoft.com/office/officeart/2018/2/layout/IconCircleList"/>
    <dgm:cxn modelId="{13D10587-5424-482D-BE5E-C822A22A3C0A}" type="presParOf" srcId="{ACCD80B5-3429-430B-90E5-B7CA04C213FB}" destId="{CE126D63-4897-4DC0-B732-9F7BA0828F37}" srcOrd="6" destOrd="0" presId="urn:microsoft.com/office/officeart/2018/2/layout/IconCircleList"/>
    <dgm:cxn modelId="{9763D6C7-65F1-49F2-8047-7C41C068DA17}" type="presParOf" srcId="{CE126D63-4897-4DC0-B732-9F7BA0828F37}" destId="{CD231A28-8677-4D63-8620-AB6F272647CD}" srcOrd="0" destOrd="0" presId="urn:microsoft.com/office/officeart/2018/2/layout/IconCircleList"/>
    <dgm:cxn modelId="{887F394D-0414-490E-AECF-BCF02C6165CC}" type="presParOf" srcId="{CE126D63-4897-4DC0-B732-9F7BA0828F37}" destId="{2772CD46-1104-48F3-BD1C-C2AB21471DE7}" srcOrd="1" destOrd="0" presId="urn:microsoft.com/office/officeart/2018/2/layout/IconCircleList"/>
    <dgm:cxn modelId="{36131B5E-8286-4F61-8FFA-2D6959C3CF2D}" type="presParOf" srcId="{CE126D63-4897-4DC0-B732-9F7BA0828F37}" destId="{15971F31-0BE9-40E5-B1B1-8E2D840C1B53}" srcOrd="2" destOrd="0" presId="urn:microsoft.com/office/officeart/2018/2/layout/IconCircleList"/>
    <dgm:cxn modelId="{FB46656B-70D3-48C7-9730-B3552DD869E9}" type="presParOf" srcId="{CE126D63-4897-4DC0-B732-9F7BA0828F37}" destId="{3485D565-8450-4E6D-B5C9-49D1E5B4C505}" srcOrd="3" destOrd="0" presId="urn:microsoft.com/office/officeart/2018/2/layout/IconCircleList"/>
  </dgm:cxnLst>
  <dgm:bg>
    <a:blipFill>
      <a:blip xmlns:r="http://schemas.openxmlformats.org/officeDocument/2006/relationships" r:embed="rId9">
        <a:alphaModFix amt="0"/>
      </a:blip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CC543BE-ECDA-457B-9347-4D08FA4ECBD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0996CA-D42A-4190-A563-48A242CCF51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BF267A-9D17-4600-8C52-12EB5DA8B87D}" type="parTrans" cxnId="{61A8DD52-2435-4AD8-A58F-9D76DC5C6828}">
      <dgm:prSet/>
      <dgm:spPr/>
      <dgm:t>
        <a:bodyPr/>
        <a:lstStyle/>
        <a:p>
          <a:endParaRPr lang="en-US"/>
        </a:p>
      </dgm:t>
    </dgm:pt>
    <dgm:pt modelId="{0EF2C180-116E-4945-9A0C-A921A17C8143}" type="sibTrans" cxnId="{61A8DD52-2435-4AD8-A58F-9D76DC5C682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0273E68-A1B4-47E7-BCE7-A9E3079A2F0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✔ Improves organisation of client and staff information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✔ Reduces paperwork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✔ Allows real-time updates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✔ Saves time when tracking schedules and tasks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✔ Easy to share through Microsoft 365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489D853-07FA-41A9-8E76-C223FF7A7ED3}" type="parTrans" cxnId="{72D9AD85-6D8E-4227-9C0E-5FFEAFD8DBEB}">
      <dgm:prSet/>
      <dgm:spPr/>
      <dgm:t>
        <a:bodyPr/>
        <a:lstStyle/>
        <a:p>
          <a:endParaRPr lang="en-US"/>
        </a:p>
      </dgm:t>
    </dgm:pt>
    <dgm:pt modelId="{BF408ECA-36CF-47B3-A98C-5150B4B5CC52}" type="sibTrans" cxnId="{72D9AD85-6D8E-4227-9C0E-5FFEAFD8DBE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AD4CA44-C4C1-4333-91DD-D543D0EDB8B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A62E36-95DA-4B35-BBC0-EBE6C8FC980D}" type="parTrans" cxnId="{1C231602-E143-41EE-A69B-F321C3375825}">
      <dgm:prSet/>
      <dgm:spPr/>
      <dgm:t>
        <a:bodyPr/>
        <a:lstStyle/>
        <a:p>
          <a:endParaRPr lang="en-US"/>
        </a:p>
      </dgm:t>
    </dgm:pt>
    <dgm:pt modelId="{50F64BA6-85A5-4DEA-8F3C-6F1606EB4001}" type="sibTrans" cxnId="{1C231602-E143-41EE-A69B-F321C337582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E5EB356-8E92-40E2-9380-594C2EAB0D6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500" dirty="0">
              <a:latin typeface="Arial" panose="020B0604020202020204" pitchFamily="34" charset="0"/>
              <a:cs typeface="Arial" panose="020B0604020202020204" pitchFamily="34" charset="0"/>
            </a:rPr>
            <a:t>⚠ 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Staff may need training to use Excel confidently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⚠ Data could be entered incorrectly if not checked</a:t>
          </a:r>
          <a:b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 ⚠ Requires access to computers or mobile devices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379BDF-B6EB-4012-B131-10635FF37796}" type="parTrans" cxnId="{CFD246DA-4D2E-4531-AB7C-F1A95A0C9216}">
      <dgm:prSet/>
      <dgm:spPr/>
      <dgm:t>
        <a:bodyPr/>
        <a:lstStyle/>
        <a:p>
          <a:endParaRPr lang="en-US"/>
        </a:p>
      </dgm:t>
    </dgm:pt>
    <dgm:pt modelId="{FB51B0DC-54AF-4884-98E3-D8CD7C1C2C54}" type="sibTrans" cxnId="{CFD246DA-4D2E-4531-AB7C-F1A95A0C92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1F479E7-9EC2-46D0-B307-2B18E3E58F03}" type="pres">
      <dgm:prSet presAssocID="{7CC543BE-ECDA-457B-9347-4D08FA4ECBD3}" presName="root" presStyleCnt="0">
        <dgm:presLayoutVars>
          <dgm:dir/>
          <dgm:resizeHandles val="exact"/>
        </dgm:presLayoutVars>
      </dgm:prSet>
      <dgm:spPr/>
    </dgm:pt>
    <dgm:pt modelId="{95BFE0B8-66DE-4522-8E93-060741011C1C}" type="pres">
      <dgm:prSet presAssocID="{7CC543BE-ECDA-457B-9347-4D08FA4ECBD3}" presName="container" presStyleCnt="0">
        <dgm:presLayoutVars>
          <dgm:dir/>
          <dgm:resizeHandles val="exact"/>
        </dgm:presLayoutVars>
      </dgm:prSet>
      <dgm:spPr/>
    </dgm:pt>
    <dgm:pt modelId="{E361DE85-3F9B-4242-B854-8424A2B68604}" type="pres">
      <dgm:prSet presAssocID="{5D0996CA-D42A-4190-A563-48A242CCF51B}" presName="compNode" presStyleCnt="0"/>
      <dgm:spPr/>
    </dgm:pt>
    <dgm:pt modelId="{B269CA7D-1BA1-4EF2-BBA3-A32593D833B9}" type="pres">
      <dgm:prSet presAssocID="{5D0996CA-D42A-4190-A563-48A242CCF51B}" presName="iconBgRect" presStyleLbl="bgShp" presStyleIdx="0" presStyleCnt="4"/>
      <dgm:spPr/>
    </dgm:pt>
    <dgm:pt modelId="{58ACEF97-9A17-43A7-B26F-ABEF3E3B4151}" type="pres">
      <dgm:prSet presAssocID="{5D0996CA-D42A-4190-A563-48A242CCF51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DE9706D9-BC79-4574-B810-FD8E99531A37}" type="pres">
      <dgm:prSet presAssocID="{5D0996CA-D42A-4190-A563-48A242CCF51B}" presName="spaceRect" presStyleCnt="0"/>
      <dgm:spPr/>
    </dgm:pt>
    <dgm:pt modelId="{17726C87-9E7C-469D-A54B-5089A31D21A6}" type="pres">
      <dgm:prSet presAssocID="{5D0996CA-D42A-4190-A563-48A242CCF51B}" presName="textRect" presStyleLbl="revTx" presStyleIdx="0" presStyleCnt="4">
        <dgm:presLayoutVars>
          <dgm:chMax val="1"/>
          <dgm:chPref val="1"/>
        </dgm:presLayoutVars>
      </dgm:prSet>
      <dgm:spPr/>
    </dgm:pt>
    <dgm:pt modelId="{296A2591-27ED-4B67-988D-C5BA0EBF18F0}" type="pres">
      <dgm:prSet presAssocID="{0EF2C180-116E-4945-9A0C-A921A17C8143}" presName="sibTrans" presStyleLbl="sibTrans2D1" presStyleIdx="0" presStyleCnt="0"/>
      <dgm:spPr/>
    </dgm:pt>
    <dgm:pt modelId="{F90DAB33-EEAE-4A8C-A277-5C2CE7643C18}" type="pres">
      <dgm:prSet presAssocID="{A0273E68-A1B4-47E7-BCE7-A9E3079A2F0A}" presName="compNode" presStyleCnt="0"/>
      <dgm:spPr/>
    </dgm:pt>
    <dgm:pt modelId="{01ADBEBB-E391-499A-AC19-F18E871910E7}" type="pres">
      <dgm:prSet presAssocID="{A0273E68-A1B4-47E7-BCE7-A9E3079A2F0A}" presName="iconBgRect" presStyleLbl="bgShp" presStyleIdx="1" presStyleCnt="4"/>
      <dgm:spPr/>
    </dgm:pt>
    <dgm:pt modelId="{87D01BEE-BC66-4F98-A19C-D95487560400}" type="pres">
      <dgm:prSet presAssocID="{A0273E68-A1B4-47E7-BCE7-A9E3079A2F0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A81DC7F-1475-404C-9919-14FFB8EE84E9}" type="pres">
      <dgm:prSet presAssocID="{A0273E68-A1B4-47E7-BCE7-A9E3079A2F0A}" presName="spaceRect" presStyleCnt="0"/>
      <dgm:spPr/>
    </dgm:pt>
    <dgm:pt modelId="{0754E864-1948-495E-82BE-1990C8ACC672}" type="pres">
      <dgm:prSet presAssocID="{A0273E68-A1B4-47E7-BCE7-A9E3079A2F0A}" presName="textRect" presStyleLbl="revTx" presStyleIdx="1" presStyleCnt="4">
        <dgm:presLayoutVars>
          <dgm:chMax val="1"/>
          <dgm:chPref val="1"/>
        </dgm:presLayoutVars>
      </dgm:prSet>
      <dgm:spPr/>
    </dgm:pt>
    <dgm:pt modelId="{2101E3C6-A506-4218-9B4D-3805B5EC3F20}" type="pres">
      <dgm:prSet presAssocID="{BF408ECA-36CF-47B3-A98C-5150B4B5CC52}" presName="sibTrans" presStyleLbl="sibTrans2D1" presStyleIdx="0" presStyleCnt="0"/>
      <dgm:spPr/>
    </dgm:pt>
    <dgm:pt modelId="{5D51F981-9534-4045-A2B3-8B4705785702}" type="pres">
      <dgm:prSet presAssocID="{0AD4CA44-C4C1-4333-91DD-D543D0EDB8B3}" presName="compNode" presStyleCnt="0"/>
      <dgm:spPr/>
    </dgm:pt>
    <dgm:pt modelId="{E0F49E9C-B2D0-4B87-85D8-09D660D52961}" type="pres">
      <dgm:prSet presAssocID="{0AD4CA44-C4C1-4333-91DD-D543D0EDB8B3}" presName="iconBgRect" presStyleLbl="bgShp" presStyleIdx="2" presStyleCnt="4"/>
      <dgm:spPr/>
    </dgm:pt>
    <dgm:pt modelId="{207A9588-5ADC-4066-BB40-57B37833A7C3}" type="pres">
      <dgm:prSet presAssocID="{0AD4CA44-C4C1-4333-91DD-D543D0EDB8B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3FDA6C11-8336-472B-B7C5-0A2FD9CCF9E5}" type="pres">
      <dgm:prSet presAssocID="{0AD4CA44-C4C1-4333-91DD-D543D0EDB8B3}" presName="spaceRect" presStyleCnt="0"/>
      <dgm:spPr/>
    </dgm:pt>
    <dgm:pt modelId="{40410D89-64CD-4BD5-A561-6E8EA2B359A1}" type="pres">
      <dgm:prSet presAssocID="{0AD4CA44-C4C1-4333-91DD-D543D0EDB8B3}" presName="textRect" presStyleLbl="revTx" presStyleIdx="2" presStyleCnt="4">
        <dgm:presLayoutVars>
          <dgm:chMax val="1"/>
          <dgm:chPref val="1"/>
        </dgm:presLayoutVars>
      </dgm:prSet>
      <dgm:spPr/>
    </dgm:pt>
    <dgm:pt modelId="{01F7A89D-1B0E-4762-9221-2443E6519653}" type="pres">
      <dgm:prSet presAssocID="{50F64BA6-85A5-4DEA-8F3C-6F1606EB4001}" presName="sibTrans" presStyleLbl="sibTrans2D1" presStyleIdx="0" presStyleCnt="0"/>
      <dgm:spPr/>
    </dgm:pt>
    <dgm:pt modelId="{31DBA752-AA37-4A51-AC48-3234A88FC3EE}" type="pres">
      <dgm:prSet presAssocID="{7E5EB356-8E92-40E2-9380-594C2EAB0D65}" presName="compNode" presStyleCnt="0"/>
      <dgm:spPr/>
    </dgm:pt>
    <dgm:pt modelId="{B92EC938-A935-4061-BE28-9314CD7910C5}" type="pres">
      <dgm:prSet presAssocID="{7E5EB356-8E92-40E2-9380-594C2EAB0D65}" presName="iconBgRect" presStyleLbl="bgShp" presStyleIdx="3" presStyleCnt="4"/>
      <dgm:spPr/>
    </dgm:pt>
    <dgm:pt modelId="{BEC6043C-8C4C-4D1B-8C45-49D3AF498B19}" type="pres">
      <dgm:prSet presAssocID="{7E5EB356-8E92-40E2-9380-594C2EAB0D6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14F01EF3-A6B8-4C81-A1E9-70A42A1735FD}" type="pres">
      <dgm:prSet presAssocID="{7E5EB356-8E92-40E2-9380-594C2EAB0D65}" presName="spaceRect" presStyleCnt="0"/>
      <dgm:spPr/>
    </dgm:pt>
    <dgm:pt modelId="{25883EFF-0A54-4B8C-B284-0B79C6FCAA69}" type="pres">
      <dgm:prSet presAssocID="{7E5EB356-8E92-40E2-9380-594C2EAB0D65}" presName="textRect" presStyleLbl="revTx" presStyleIdx="3" presStyleCnt="4" custLinFactNeighborX="571" custLinFactNeighborY="-2691">
        <dgm:presLayoutVars>
          <dgm:chMax val="1"/>
          <dgm:chPref val="1"/>
        </dgm:presLayoutVars>
      </dgm:prSet>
      <dgm:spPr/>
    </dgm:pt>
  </dgm:ptLst>
  <dgm:cxnLst>
    <dgm:cxn modelId="{1C231602-E143-41EE-A69B-F321C3375825}" srcId="{7CC543BE-ECDA-457B-9347-4D08FA4ECBD3}" destId="{0AD4CA44-C4C1-4333-91DD-D543D0EDB8B3}" srcOrd="2" destOrd="0" parTransId="{C2A62E36-95DA-4B35-BBC0-EBE6C8FC980D}" sibTransId="{50F64BA6-85A5-4DEA-8F3C-6F1606EB4001}"/>
    <dgm:cxn modelId="{A3D3550D-6B53-42B7-8DF5-23B523C423F8}" type="presOf" srcId="{BF408ECA-36CF-47B3-A98C-5150B4B5CC52}" destId="{2101E3C6-A506-4218-9B4D-3805B5EC3F20}" srcOrd="0" destOrd="0" presId="urn:microsoft.com/office/officeart/2018/2/layout/IconCircleList"/>
    <dgm:cxn modelId="{B071601C-6A26-4F85-85E2-F2257EE46C42}" type="presOf" srcId="{A0273E68-A1B4-47E7-BCE7-A9E3079A2F0A}" destId="{0754E864-1948-495E-82BE-1990C8ACC672}" srcOrd="0" destOrd="0" presId="urn:microsoft.com/office/officeart/2018/2/layout/IconCircleList"/>
    <dgm:cxn modelId="{5CA2F530-6238-4146-9E62-D24A0FCE423C}" type="presOf" srcId="{7CC543BE-ECDA-457B-9347-4D08FA4ECBD3}" destId="{81F479E7-9EC2-46D0-B307-2B18E3E58F03}" srcOrd="0" destOrd="0" presId="urn:microsoft.com/office/officeart/2018/2/layout/IconCircleList"/>
    <dgm:cxn modelId="{DE02DA5B-78B2-481D-AE93-72E4F0937592}" type="presOf" srcId="{0EF2C180-116E-4945-9A0C-A921A17C8143}" destId="{296A2591-27ED-4B67-988D-C5BA0EBF18F0}" srcOrd="0" destOrd="0" presId="urn:microsoft.com/office/officeart/2018/2/layout/IconCircleList"/>
    <dgm:cxn modelId="{D3E9385C-BB88-48A0-B0B3-82FFE4493CBE}" type="presOf" srcId="{5D0996CA-D42A-4190-A563-48A242CCF51B}" destId="{17726C87-9E7C-469D-A54B-5089A31D21A6}" srcOrd="0" destOrd="0" presId="urn:microsoft.com/office/officeart/2018/2/layout/IconCircleList"/>
    <dgm:cxn modelId="{F2BCC868-FE7A-4B32-9190-70D52BE62E1D}" type="presOf" srcId="{50F64BA6-85A5-4DEA-8F3C-6F1606EB4001}" destId="{01F7A89D-1B0E-4762-9221-2443E6519653}" srcOrd="0" destOrd="0" presId="urn:microsoft.com/office/officeart/2018/2/layout/IconCircleList"/>
    <dgm:cxn modelId="{61A8DD52-2435-4AD8-A58F-9D76DC5C6828}" srcId="{7CC543BE-ECDA-457B-9347-4D08FA4ECBD3}" destId="{5D0996CA-D42A-4190-A563-48A242CCF51B}" srcOrd="0" destOrd="0" parTransId="{02BF267A-9D17-4600-8C52-12EB5DA8B87D}" sibTransId="{0EF2C180-116E-4945-9A0C-A921A17C8143}"/>
    <dgm:cxn modelId="{72D9AD85-6D8E-4227-9C0E-5FFEAFD8DBEB}" srcId="{7CC543BE-ECDA-457B-9347-4D08FA4ECBD3}" destId="{A0273E68-A1B4-47E7-BCE7-A9E3079A2F0A}" srcOrd="1" destOrd="0" parTransId="{2489D853-07FA-41A9-8E76-C223FF7A7ED3}" sibTransId="{BF408ECA-36CF-47B3-A98C-5150B4B5CC52}"/>
    <dgm:cxn modelId="{6FC39198-3D92-4FF8-8828-04A97B84655A}" type="presOf" srcId="{0AD4CA44-C4C1-4333-91DD-D543D0EDB8B3}" destId="{40410D89-64CD-4BD5-A561-6E8EA2B359A1}" srcOrd="0" destOrd="0" presId="urn:microsoft.com/office/officeart/2018/2/layout/IconCircleList"/>
    <dgm:cxn modelId="{F5376B9F-7630-4E93-AC43-E7C274E792D9}" type="presOf" srcId="{7E5EB356-8E92-40E2-9380-594C2EAB0D65}" destId="{25883EFF-0A54-4B8C-B284-0B79C6FCAA69}" srcOrd="0" destOrd="0" presId="urn:microsoft.com/office/officeart/2018/2/layout/IconCircleList"/>
    <dgm:cxn modelId="{CFD246DA-4D2E-4531-AB7C-F1A95A0C9216}" srcId="{7CC543BE-ECDA-457B-9347-4D08FA4ECBD3}" destId="{7E5EB356-8E92-40E2-9380-594C2EAB0D65}" srcOrd="3" destOrd="0" parTransId="{73379BDF-B6EB-4012-B131-10635FF37796}" sibTransId="{FB51B0DC-54AF-4884-98E3-D8CD7C1C2C54}"/>
    <dgm:cxn modelId="{20034C3B-5D27-4319-AF1E-18B7CCA2D331}" type="presParOf" srcId="{81F479E7-9EC2-46D0-B307-2B18E3E58F03}" destId="{95BFE0B8-66DE-4522-8E93-060741011C1C}" srcOrd="0" destOrd="0" presId="urn:microsoft.com/office/officeart/2018/2/layout/IconCircleList"/>
    <dgm:cxn modelId="{A6F79795-CDEC-4C0A-9906-77FBBA12AEB3}" type="presParOf" srcId="{95BFE0B8-66DE-4522-8E93-060741011C1C}" destId="{E361DE85-3F9B-4242-B854-8424A2B68604}" srcOrd="0" destOrd="0" presId="urn:microsoft.com/office/officeart/2018/2/layout/IconCircleList"/>
    <dgm:cxn modelId="{945A9F36-4C86-4024-9EF6-4D50EFC441CC}" type="presParOf" srcId="{E361DE85-3F9B-4242-B854-8424A2B68604}" destId="{B269CA7D-1BA1-4EF2-BBA3-A32593D833B9}" srcOrd="0" destOrd="0" presId="urn:microsoft.com/office/officeart/2018/2/layout/IconCircleList"/>
    <dgm:cxn modelId="{23B26AFF-28F3-4FF3-A7BD-5D4F1C0537AD}" type="presParOf" srcId="{E361DE85-3F9B-4242-B854-8424A2B68604}" destId="{58ACEF97-9A17-43A7-B26F-ABEF3E3B4151}" srcOrd="1" destOrd="0" presId="urn:microsoft.com/office/officeart/2018/2/layout/IconCircleList"/>
    <dgm:cxn modelId="{094BED42-03EC-4D49-A896-62E93618F44A}" type="presParOf" srcId="{E361DE85-3F9B-4242-B854-8424A2B68604}" destId="{DE9706D9-BC79-4574-B810-FD8E99531A37}" srcOrd="2" destOrd="0" presId="urn:microsoft.com/office/officeart/2018/2/layout/IconCircleList"/>
    <dgm:cxn modelId="{FF1EA674-1C8E-4E60-9CC7-8DEB52D66DF0}" type="presParOf" srcId="{E361DE85-3F9B-4242-B854-8424A2B68604}" destId="{17726C87-9E7C-469D-A54B-5089A31D21A6}" srcOrd="3" destOrd="0" presId="urn:microsoft.com/office/officeart/2018/2/layout/IconCircleList"/>
    <dgm:cxn modelId="{6AE24F0C-DC47-4133-A4D6-DA4DA940EB78}" type="presParOf" srcId="{95BFE0B8-66DE-4522-8E93-060741011C1C}" destId="{296A2591-27ED-4B67-988D-C5BA0EBF18F0}" srcOrd="1" destOrd="0" presId="urn:microsoft.com/office/officeart/2018/2/layout/IconCircleList"/>
    <dgm:cxn modelId="{1008FBCF-C196-43B8-85AF-D061574E5ACD}" type="presParOf" srcId="{95BFE0B8-66DE-4522-8E93-060741011C1C}" destId="{F90DAB33-EEAE-4A8C-A277-5C2CE7643C18}" srcOrd="2" destOrd="0" presId="urn:microsoft.com/office/officeart/2018/2/layout/IconCircleList"/>
    <dgm:cxn modelId="{0B326680-B81B-468A-ACEE-222A3BAA353E}" type="presParOf" srcId="{F90DAB33-EEAE-4A8C-A277-5C2CE7643C18}" destId="{01ADBEBB-E391-499A-AC19-F18E871910E7}" srcOrd="0" destOrd="0" presId="urn:microsoft.com/office/officeart/2018/2/layout/IconCircleList"/>
    <dgm:cxn modelId="{337F1D51-302C-44D6-820A-D5E83A0A4C51}" type="presParOf" srcId="{F90DAB33-EEAE-4A8C-A277-5C2CE7643C18}" destId="{87D01BEE-BC66-4F98-A19C-D95487560400}" srcOrd="1" destOrd="0" presId="urn:microsoft.com/office/officeart/2018/2/layout/IconCircleList"/>
    <dgm:cxn modelId="{6049E9CA-0162-4DF3-B4CE-AC0BE424CD29}" type="presParOf" srcId="{F90DAB33-EEAE-4A8C-A277-5C2CE7643C18}" destId="{0A81DC7F-1475-404C-9919-14FFB8EE84E9}" srcOrd="2" destOrd="0" presId="urn:microsoft.com/office/officeart/2018/2/layout/IconCircleList"/>
    <dgm:cxn modelId="{95A3C50B-1281-4B8B-8B2B-00B1514C51FA}" type="presParOf" srcId="{F90DAB33-EEAE-4A8C-A277-5C2CE7643C18}" destId="{0754E864-1948-495E-82BE-1990C8ACC672}" srcOrd="3" destOrd="0" presId="urn:microsoft.com/office/officeart/2018/2/layout/IconCircleList"/>
    <dgm:cxn modelId="{008A0553-1834-4A1A-8197-754048B5D72C}" type="presParOf" srcId="{95BFE0B8-66DE-4522-8E93-060741011C1C}" destId="{2101E3C6-A506-4218-9B4D-3805B5EC3F20}" srcOrd="3" destOrd="0" presId="urn:microsoft.com/office/officeart/2018/2/layout/IconCircleList"/>
    <dgm:cxn modelId="{E9885E63-A31F-496A-8226-5EF28B0B5BD6}" type="presParOf" srcId="{95BFE0B8-66DE-4522-8E93-060741011C1C}" destId="{5D51F981-9534-4045-A2B3-8B4705785702}" srcOrd="4" destOrd="0" presId="urn:microsoft.com/office/officeart/2018/2/layout/IconCircleList"/>
    <dgm:cxn modelId="{1B7121BE-E7C6-448F-B8A7-160D1F970915}" type="presParOf" srcId="{5D51F981-9534-4045-A2B3-8B4705785702}" destId="{E0F49E9C-B2D0-4B87-85D8-09D660D52961}" srcOrd="0" destOrd="0" presId="urn:microsoft.com/office/officeart/2018/2/layout/IconCircleList"/>
    <dgm:cxn modelId="{06B54C50-BC36-49F4-B567-82B038BB637D}" type="presParOf" srcId="{5D51F981-9534-4045-A2B3-8B4705785702}" destId="{207A9588-5ADC-4066-BB40-57B37833A7C3}" srcOrd="1" destOrd="0" presId="urn:microsoft.com/office/officeart/2018/2/layout/IconCircleList"/>
    <dgm:cxn modelId="{0B83FA16-CBC9-4418-A110-4737735B88B4}" type="presParOf" srcId="{5D51F981-9534-4045-A2B3-8B4705785702}" destId="{3FDA6C11-8336-472B-B7C5-0A2FD9CCF9E5}" srcOrd="2" destOrd="0" presId="urn:microsoft.com/office/officeart/2018/2/layout/IconCircleList"/>
    <dgm:cxn modelId="{C188A700-1EF6-4AF0-BCA4-52A3AEF3BDF6}" type="presParOf" srcId="{5D51F981-9534-4045-A2B3-8B4705785702}" destId="{40410D89-64CD-4BD5-A561-6E8EA2B359A1}" srcOrd="3" destOrd="0" presId="urn:microsoft.com/office/officeart/2018/2/layout/IconCircleList"/>
    <dgm:cxn modelId="{089619BE-9CD8-4318-82FA-3A1DA84F2AB7}" type="presParOf" srcId="{95BFE0B8-66DE-4522-8E93-060741011C1C}" destId="{01F7A89D-1B0E-4762-9221-2443E6519653}" srcOrd="5" destOrd="0" presId="urn:microsoft.com/office/officeart/2018/2/layout/IconCircleList"/>
    <dgm:cxn modelId="{26B15DB1-D313-458C-9E44-1A2372219668}" type="presParOf" srcId="{95BFE0B8-66DE-4522-8E93-060741011C1C}" destId="{31DBA752-AA37-4A51-AC48-3234A88FC3EE}" srcOrd="6" destOrd="0" presId="urn:microsoft.com/office/officeart/2018/2/layout/IconCircleList"/>
    <dgm:cxn modelId="{9B46B1C7-EC81-400D-B543-80364481A86A}" type="presParOf" srcId="{31DBA752-AA37-4A51-AC48-3234A88FC3EE}" destId="{B92EC938-A935-4061-BE28-9314CD7910C5}" srcOrd="0" destOrd="0" presId="urn:microsoft.com/office/officeart/2018/2/layout/IconCircleList"/>
    <dgm:cxn modelId="{F8BC50F9-F9DB-4132-9BC3-84D85092F9A1}" type="presParOf" srcId="{31DBA752-AA37-4A51-AC48-3234A88FC3EE}" destId="{BEC6043C-8C4C-4D1B-8C45-49D3AF498B19}" srcOrd="1" destOrd="0" presId="urn:microsoft.com/office/officeart/2018/2/layout/IconCircleList"/>
    <dgm:cxn modelId="{C28C153E-1B74-44EA-9CCB-3E7CADD215A6}" type="presParOf" srcId="{31DBA752-AA37-4A51-AC48-3234A88FC3EE}" destId="{14F01EF3-A6B8-4C81-A1E9-70A42A1735FD}" srcOrd="2" destOrd="0" presId="urn:microsoft.com/office/officeart/2018/2/layout/IconCircleList"/>
    <dgm:cxn modelId="{0DF064FB-9408-43B7-81ED-8FB4D8F82AED}" type="presParOf" srcId="{31DBA752-AA37-4A51-AC48-3234A88FC3EE}" destId="{25883EFF-0A54-4B8C-B284-0B79C6FCAA69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B40DF8-EEDB-40DC-B85E-D4CD736BB8CB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F9E015-8448-4726-9618-09549C90FF5B}">
      <dgm:prSet/>
      <dgm:spPr/>
      <dgm:t>
        <a:bodyPr/>
        <a:lstStyle/>
        <a:p>
          <a:r>
            <a:rPr lang="en-GB" dirty="0"/>
            <a:t>Send quick updates to care coordinators</a:t>
          </a:r>
          <a:endParaRPr lang="en-US" dirty="0"/>
        </a:p>
      </dgm:t>
    </dgm:pt>
    <dgm:pt modelId="{B1A2B061-8D6E-4E49-B919-AC86BF446175}" type="parTrans" cxnId="{1E91E3CB-6D76-4F94-A8FA-787D3DA00C23}">
      <dgm:prSet/>
      <dgm:spPr/>
      <dgm:t>
        <a:bodyPr/>
        <a:lstStyle/>
        <a:p>
          <a:endParaRPr lang="en-US"/>
        </a:p>
      </dgm:t>
    </dgm:pt>
    <dgm:pt modelId="{021C0532-C9DF-4A60-8BD1-F7B09EC24F25}" type="sibTrans" cxnId="{1E91E3CB-6D76-4F94-A8FA-787D3DA00C23}">
      <dgm:prSet/>
      <dgm:spPr/>
      <dgm:t>
        <a:bodyPr/>
        <a:lstStyle/>
        <a:p>
          <a:endParaRPr lang="en-US"/>
        </a:p>
      </dgm:t>
    </dgm:pt>
    <dgm:pt modelId="{C4AE8A82-72F3-4377-BBC9-EA4E3F48C0CD}">
      <dgm:prSet/>
      <dgm:spPr/>
      <dgm:t>
        <a:bodyPr/>
        <a:lstStyle/>
        <a:p>
          <a:r>
            <a:rPr lang="en-GB"/>
            <a:t>Ask questions about care plans</a:t>
          </a:r>
          <a:endParaRPr lang="en-US"/>
        </a:p>
      </dgm:t>
    </dgm:pt>
    <dgm:pt modelId="{C65635DB-437E-47DC-B9EC-9C32B4617514}" type="parTrans" cxnId="{2DDE5064-F694-458A-A720-4B07DADE1608}">
      <dgm:prSet/>
      <dgm:spPr/>
      <dgm:t>
        <a:bodyPr/>
        <a:lstStyle/>
        <a:p>
          <a:endParaRPr lang="en-US"/>
        </a:p>
      </dgm:t>
    </dgm:pt>
    <dgm:pt modelId="{F4007770-243F-49A8-BE32-A3458439FE7F}" type="sibTrans" cxnId="{2DDE5064-F694-458A-A720-4B07DADE1608}">
      <dgm:prSet/>
      <dgm:spPr/>
      <dgm:t>
        <a:bodyPr/>
        <a:lstStyle/>
        <a:p>
          <a:endParaRPr lang="en-US"/>
        </a:p>
      </dgm:t>
    </dgm:pt>
    <dgm:pt modelId="{07093092-4C08-4F8D-9C7D-E3B75016EFD4}">
      <dgm:prSet/>
      <dgm:spPr/>
      <dgm:t>
        <a:bodyPr/>
        <a:lstStyle/>
        <a:p>
          <a:r>
            <a:rPr lang="en-GB"/>
            <a:t>Report urgent issues</a:t>
          </a:r>
          <a:endParaRPr lang="en-US"/>
        </a:p>
      </dgm:t>
    </dgm:pt>
    <dgm:pt modelId="{59AAE9A1-B638-4CC8-BDFB-B2D562E006E6}" type="parTrans" cxnId="{5FDF3F59-11F4-4147-A6AC-00D820870458}">
      <dgm:prSet/>
      <dgm:spPr/>
      <dgm:t>
        <a:bodyPr/>
        <a:lstStyle/>
        <a:p>
          <a:endParaRPr lang="en-US"/>
        </a:p>
      </dgm:t>
    </dgm:pt>
    <dgm:pt modelId="{6C827FE8-8433-4157-A034-5C1906D91391}" type="sibTrans" cxnId="{5FDF3F59-11F4-4147-A6AC-00D820870458}">
      <dgm:prSet/>
      <dgm:spPr/>
      <dgm:t>
        <a:bodyPr/>
        <a:lstStyle/>
        <a:p>
          <a:endParaRPr lang="en-US"/>
        </a:p>
      </dgm:t>
    </dgm:pt>
    <dgm:pt modelId="{CDCC6AAF-5B3A-45F8-8D76-1D22B4E91117}">
      <dgm:prSet/>
      <dgm:spPr/>
      <dgm:t>
        <a:bodyPr/>
        <a:lstStyle/>
        <a:p>
          <a:r>
            <a:rPr lang="en-GB"/>
            <a:t>Share schedules and announcements</a:t>
          </a:r>
          <a:endParaRPr lang="en-US"/>
        </a:p>
      </dgm:t>
    </dgm:pt>
    <dgm:pt modelId="{C6119CA6-6375-4907-8C08-CC292F973F62}" type="parTrans" cxnId="{AD60D7E5-8058-48D3-B086-F053210C1526}">
      <dgm:prSet/>
      <dgm:spPr/>
      <dgm:t>
        <a:bodyPr/>
        <a:lstStyle/>
        <a:p>
          <a:endParaRPr lang="en-US"/>
        </a:p>
      </dgm:t>
    </dgm:pt>
    <dgm:pt modelId="{1DFF50C8-16B5-42AB-A6AA-89AA25D445D3}" type="sibTrans" cxnId="{AD60D7E5-8058-48D3-B086-F053210C1526}">
      <dgm:prSet/>
      <dgm:spPr/>
      <dgm:t>
        <a:bodyPr/>
        <a:lstStyle/>
        <a:p>
          <a:endParaRPr lang="en-US"/>
        </a:p>
      </dgm:t>
    </dgm:pt>
    <dgm:pt modelId="{0C4F760B-6C04-4C32-B524-C78F8405E25B}">
      <dgm:prSet/>
      <dgm:spPr/>
      <dgm:t>
        <a:bodyPr/>
        <a:lstStyle/>
        <a:p>
          <a:r>
            <a:rPr lang="en-GB"/>
            <a:t>Hold virtual staff meetings</a:t>
          </a:r>
          <a:endParaRPr lang="en-US"/>
        </a:p>
      </dgm:t>
    </dgm:pt>
    <dgm:pt modelId="{CE2C3C5E-28A6-482A-88FD-3BB6CEDC915D}" type="parTrans" cxnId="{6B99276D-6705-4A77-8674-F0E0D688ACD1}">
      <dgm:prSet/>
      <dgm:spPr/>
      <dgm:t>
        <a:bodyPr/>
        <a:lstStyle/>
        <a:p>
          <a:endParaRPr lang="en-US"/>
        </a:p>
      </dgm:t>
    </dgm:pt>
    <dgm:pt modelId="{2C259D45-41D2-4912-8DC6-5F9213777FBD}" type="sibTrans" cxnId="{6B99276D-6705-4A77-8674-F0E0D688ACD1}">
      <dgm:prSet/>
      <dgm:spPr/>
      <dgm:t>
        <a:bodyPr/>
        <a:lstStyle/>
        <a:p>
          <a:endParaRPr lang="en-US"/>
        </a:p>
      </dgm:t>
    </dgm:pt>
    <dgm:pt modelId="{A04C8AD2-5CB8-4F69-813F-6A14B18CC89F}">
      <dgm:prSet/>
      <dgm:spPr/>
      <dgm:t>
        <a:bodyPr/>
        <a:lstStyle/>
        <a:p>
          <a:r>
            <a:rPr lang="en-GB"/>
            <a:t>Provide support to carers remotely</a:t>
          </a:r>
          <a:endParaRPr lang="en-US"/>
        </a:p>
      </dgm:t>
    </dgm:pt>
    <dgm:pt modelId="{62F27930-FFE1-4640-A5FF-539D945EFEC1}" type="parTrans" cxnId="{383A86C7-FB1B-495E-92A1-4557AC0F5787}">
      <dgm:prSet/>
      <dgm:spPr/>
      <dgm:t>
        <a:bodyPr/>
        <a:lstStyle/>
        <a:p>
          <a:endParaRPr lang="en-US"/>
        </a:p>
      </dgm:t>
    </dgm:pt>
    <dgm:pt modelId="{8E629BA7-2619-4B26-BED1-033631D107CF}" type="sibTrans" cxnId="{383A86C7-FB1B-495E-92A1-4557AC0F5787}">
      <dgm:prSet/>
      <dgm:spPr/>
      <dgm:t>
        <a:bodyPr/>
        <a:lstStyle/>
        <a:p>
          <a:endParaRPr lang="en-US"/>
        </a:p>
      </dgm:t>
    </dgm:pt>
    <dgm:pt modelId="{7F3CC61B-6547-4FDD-A5F1-1284B8B98F6B}">
      <dgm:prSet/>
      <dgm:spPr/>
      <dgm:t>
        <a:bodyPr/>
        <a:lstStyle/>
        <a:p>
          <a:r>
            <a:rPr lang="en-GB" dirty="0"/>
            <a:t>This improves </a:t>
          </a:r>
          <a:r>
            <a:rPr lang="en-GB" b="1" dirty="0"/>
            <a:t>coordination and teamwork</a:t>
          </a:r>
          <a:r>
            <a:rPr lang="en-GB" dirty="0"/>
            <a:t> across the organisation.</a:t>
          </a:r>
          <a:endParaRPr lang="en-US" dirty="0"/>
        </a:p>
      </dgm:t>
    </dgm:pt>
    <dgm:pt modelId="{99E62E0D-4CDA-4C78-9341-87FBD3C93A4F}" type="parTrans" cxnId="{C0B3680A-D95B-4F5F-967E-9AAE13A804F5}">
      <dgm:prSet/>
      <dgm:spPr/>
      <dgm:t>
        <a:bodyPr/>
        <a:lstStyle/>
        <a:p>
          <a:endParaRPr lang="en-US"/>
        </a:p>
      </dgm:t>
    </dgm:pt>
    <dgm:pt modelId="{1E9A89C7-C079-4D77-9475-C91133E05CC7}" type="sibTrans" cxnId="{C0B3680A-D95B-4F5F-967E-9AAE13A804F5}">
      <dgm:prSet/>
      <dgm:spPr/>
      <dgm:t>
        <a:bodyPr/>
        <a:lstStyle/>
        <a:p>
          <a:endParaRPr lang="en-US"/>
        </a:p>
      </dgm:t>
    </dgm:pt>
    <dgm:pt modelId="{CD5CAB8C-A717-4F5F-8793-68C52BE91E20}" type="pres">
      <dgm:prSet presAssocID="{57B40DF8-EEDB-40DC-B85E-D4CD736BB8CB}" presName="Name0" presStyleCnt="0">
        <dgm:presLayoutVars>
          <dgm:dir/>
          <dgm:resizeHandles val="exact"/>
        </dgm:presLayoutVars>
      </dgm:prSet>
      <dgm:spPr/>
    </dgm:pt>
    <dgm:pt modelId="{81CCB761-9BE1-4440-8CD3-679DCF4D4640}" type="pres">
      <dgm:prSet presAssocID="{E1F9E015-8448-4726-9618-09549C90FF5B}" presName="compNode" presStyleCnt="0"/>
      <dgm:spPr/>
    </dgm:pt>
    <dgm:pt modelId="{E14FFD5A-3EA8-4874-A20F-9AB26142E6D1}" type="pres">
      <dgm:prSet presAssocID="{E1F9E015-8448-4726-9618-09549C90FF5B}" presName="pictRect" presStyleLbl="node1" presStyleIdx="0" presStyleCnt="7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3000" b="-23000"/>
          </a:stretch>
        </a:blipFill>
      </dgm:spPr>
      <dgm:extLst>
        <a:ext uri="{E40237B7-FDA0-4F09-8148-C483321AD2D9}">
          <dgm14:cNvPr xmlns:dgm14="http://schemas.microsoft.com/office/drawing/2010/diagram" id="0" name="" descr="Email outline"/>
        </a:ext>
      </dgm:extLst>
    </dgm:pt>
    <dgm:pt modelId="{AE908827-F925-4A32-BF5D-CB2C90588DBE}" type="pres">
      <dgm:prSet presAssocID="{E1F9E015-8448-4726-9618-09549C90FF5B}" presName="textRect" presStyleLbl="revTx" presStyleIdx="0" presStyleCnt="7">
        <dgm:presLayoutVars>
          <dgm:bulletEnabled val="1"/>
        </dgm:presLayoutVars>
      </dgm:prSet>
      <dgm:spPr/>
    </dgm:pt>
    <dgm:pt modelId="{224D614C-2DB0-41B2-9C1A-AFA944BB1794}" type="pres">
      <dgm:prSet presAssocID="{021C0532-C9DF-4A60-8BD1-F7B09EC24F25}" presName="sibTrans" presStyleLbl="sibTrans2D1" presStyleIdx="0" presStyleCnt="0"/>
      <dgm:spPr/>
    </dgm:pt>
    <dgm:pt modelId="{984E7F2C-43D1-46EB-9E16-53B97AC3DE5F}" type="pres">
      <dgm:prSet presAssocID="{C4AE8A82-72F3-4377-BBC9-EA4E3F48C0CD}" presName="compNode" presStyleCnt="0"/>
      <dgm:spPr/>
    </dgm:pt>
    <dgm:pt modelId="{301E6A60-24CA-40B6-92FE-8FCB15FCC2E7}" type="pres">
      <dgm:prSet presAssocID="{C4AE8A82-72F3-4377-BBC9-EA4E3F48C0CD}" presName="pictRect" presStyleLbl="node1" presStyleIdx="1" presStyleCnt="7"/>
      <dgm:spPr>
        <a:blipFill>
          <a:blip xmlns:r="http://schemas.openxmlformats.org/officeDocument/2006/relationships" r:embed="rId3"/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Two people holding hands"/>
        </a:ext>
      </dgm:extLst>
    </dgm:pt>
    <dgm:pt modelId="{AEAB20BB-4F72-49F6-B438-FD35FFB7D213}" type="pres">
      <dgm:prSet presAssocID="{C4AE8A82-72F3-4377-BBC9-EA4E3F48C0CD}" presName="textRect" presStyleLbl="revTx" presStyleIdx="1" presStyleCnt="7">
        <dgm:presLayoutVars>
          <dgm:bulletEnabled val="1"/>
        </dgm:presLayoutVars>
      </dgm:prSet>
      <dgm:spPr/>
    </dgm:pt>
    <dgm:pt modelId="{5F00045C-7E8B-46BC-837A-2FCFEBDBA07F}" type="pres">
      <dgm:prSet presAssocID="{F4007770-243F-49A8-BE32-A3458439FE7F}" presName="sibTrans" presStyleLbl="sibTrans2D1" presStyleIdx="0" presStyleCnt="0"/>
      <dgm:spPr/>
    </dgm:pt>
    <dgm:pt modelId="{81B0912C-6642-4830-AA5F-4D10A4CF9766}" type="pres">
      <dgm:prSet presAssocID="{07093092-4C08-4F8D-9C7D-E3B75016EFD4}" presName="compNode" presStyleCnt="0"/>
      <dgm:spPr/>
    </dgm:pt>
    <dgm:pt modelId="{199AEBAD-9545-4555-AAF6-1FFD2B4E2E9A}" type="pres">
      <dgm:prSet presAssocID="{07093092-4C08-4F8D-9C7D-E3B75016EFD4}" presName="pictRect" presStyleLbl="node1" presStyleIdx="2" presStyleCnt="7"/>
      <dgm:spPr>
        <a:blipFill>
          <a:blip xmlns:r="http://schemas.openxmlformats.org/officeDocument/2006/relationships" r:embed="rId4"/>
          <a:srcRect/>
          <a:stretch>
            <a:fillRect l="-1000" r="-1000"/>
          </a:stretch>
        </a:blipFill>
      </dgm:spPr>
      <dgm:extLst>
        <a:ext uri="{E40237B7-FDA0-4F09-8148-C483321AD2D9}">
          <dgm14:cNvPr xmlns:dgm14="http://schemas.microsoft.com/office/drawing/2010/diagram" id="0" name="" descr="Pastel workspace setup"/>
        </a:ext>
      </dgm:extLst>
    </dgm:pt>
    <dgm:pt modelId="{9595A801-CBDF-42AF-A0A2-620C5272EBC5}" type="pres">
      <dgm:prSet presAssocID="{07093092-4C08-4F8D-9C7D-E3B75016EFD4}" presName="textRect" presStyleLbl="revTx" presStyleIdx="2" presStyleCnt="7">
        <dgm:presLayoutVars>
          <dgm:bulletEnabled val="1"/>
        </dgm:presLayoutVars>
      </dgm:prSet>
      <dgm:spPr/>
    </dgm:pt>
    <dgm:pt modelId="{024B16F5-9998-43FC-80A2-8D59CFB10DB1}" type="pres">
      <dgm:prSet presAssocID="{6C827FE8-8433-4157-A034-5C1906D91391}" presName="sibTrans" presStyleLbl="sibTrans2D1" presStyleIdx="0" presStyleCnt="0"/>
      <dgm:spPr/>
    </dgm:pt>
    <dgm:pt modelId="{24E88C81-13DD-4A0F-B95A-D6B0E5B98CBD}" type="pres">
      <dgm:prSet presAssocID="{CDCC6AAF-5B3A-45F8-8D76-1D22B4E91117}" presName="compNode" presStyleCnt="0"/>
      <dgm:spPr/>
    </dgm:pt>
    <dgm:pt modelId="{4C6D58E5-158B-4C51-B38C-D68015FDEFA6}" type="pres">
      <dgm:prSet presAssocID="{CDCC6AAF-5B3A-45F8-8D76-1D22B4E91117}" presName="pictRect" presStyleLbl="node1" presStyleIdx="3" presStyleCnt="7"/>
      <dgm:spPr>
        <a:blipFill>
          <a:blip xmlns:r="http://schemas.openxmlformats.org/officeDocument/2006/relationships" r:embed="rId5"/>
          <a:srcRect/>
          <a:stretch>
            <a:fillRect t="-4000" b="-4000"/>
          </a:stretch>
        </a:blipFill>
      </dgm:spPr>
      <dgm:extLst>
        <a:ext uri="{E40237B7-FDA0-4F09-8148-C483321AD2D9}">
          <dgm14:cNvPr xmlns:dgm14="http://schemas.microsoft.com/office/drawing/2010/diagram" id="0" name="" descr="Date in calendar circled with red"/>
        </a:ext>
      </dgm:extLst>
    </dgm:pt>
    <dgm:pt modelId="{7269487B-D1F2-4C7B-9074-826A57573BF1}" type="pres">
      <dgm:prSet presAssocID="{CDCC6AAF-5B3A-45F8-8D76-1D22B4E91117}" presName="textRect" presStyleLbl="revTx" presStyleIdx="3" presStyleCnt="7">
        <dgm:presLayoutVars>
          <dgm:bulletEnabled val="1"/>
        </dgm:presLayoutVars>
      </dgm:prSet>
      <dgm:spPr/>
    </dgm:pt>
    <dgm:pt modelId="{8BFA778A-41F5-4109-8868-265404014199}" type="pres">
      <dgm:prSet presAssocID="{1DFF50C8-16B5-42AB-A6AA-89AA25D445D3}" presName="sibTrans" presStyleLbl="sibTrans2D1" presStyleIdx="0" presStyleCnt="0"/>
      <dgm:spPr/>
    </dgm:pt>
    <dgm:pt modelId="{5D8000AD-25E6-4378-97C0-E00A506FF486}" type="pres">
      <dgm:prSet presAssocID="{0C4F760B-6C04-4C32-B524-C78F8405E25B}" presName="compNode" presStyleCnt="0"/>
      <dgm:spPr/>
    </dgm:pt>
    <dgm:pt modelId="{9B19712E-C987-46C1-9DD7-A0A03CF3D2EB}" type="pres">
      <dgm:prSet presAssocID="{0C4F760B-6C04-4C32-B524-C78F8405E25B}" presName="pictRect" presStyleLbl="node1" presStyleIdx="4" presStyleCnt="7" custLinFactNeighborX="-12965" custLinFactNeighborY="16726"/>
      <dgm:spPr>
        <a:blipFill>
          <a:blip xmlns:r="http://schemas.openxmlformats.org/officeDocument/2006/relationships"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 t="-23000" b="-23000"/>
          </a:stretch>
        </a:blipFill>
      </dgm:spPr>
      <dgm:extLst>
        <a:ext uri="{E40237B7-FDA0-4F09-8148-C483321AD2D9}">
          <dgm14:cNvPr xmlns:dgm14="http://schemas.microsoft.com/office/drawing/2010/diagram" id="0" name="" descr="Online meeting with solid fill"/>
        </a:ext>
      </dgm:extLst>
    </dgm:pt>
    <dgm:pt modelId="{AD1EA7FB-ED55-43BE-BF0B-F05285BA7DC8}" type="pres">
      <dgm:prSet presAssocID="{0C4F760B-6C04-4C32-B524-C78F8405E25B}" presName="textRect" presStyleLbl="revTx" presStyleIdx="4" presStyleCnt="7">
        <dgm:presLayoutVars>
          <dgm:bulletEnabled val="1"/>
        </dgm:presLayoutVars>
      </dgm:prSet>
      <dgm:spPr/>
    </dgm:pt>
    <dgm:pt modelId="{E9F9BF17-87F0-4F32-A967-1E682A79438C}" type="pres">
      <dgm:prSet presAssocID="{2C259D45-41D2-4912-8DC6-5F9213777FBD}" presName="sibTrans" presStyleLbl="sibTrans2D1" presStyleIdx="0" presStyleCnt="0"/>
      <dgm:spPr/>
    </dgm:pt>
    <dgm:pt modelId="{53261A04-62AA-446C-9137-376FF98FC988}" type="pres">
      <dgm:prSet presAssocID="{A04C8AD2-5CB8-4F69-813F-6A14B18CC89F}" presName="compNode" presStyleCnt="0"/>
      <dgm:spPr/>
    </dgm:pt>
    <dgm:pt modelId="{B8F7E3C4-62E4-4A58-A7C7-BC692ADB612C}" type="pres">
      <dgm:prSet presAssocID="{A04C8AD2-5CB8-4F69-813F-6A14B18CC89F}" presName="pictRect" presStyleLbl="node1" presStyleIdx="5" presStyleCnt="7"/>
      <dgm:spPr>
        <a:blipFill>
          <a:blip xmlns:r="http://schemas.openxmlformats.org/officeDocument/2006/relationships" r:embed="rId8"/>
          <a:srcRect/>
          <a:stretch>
            <a:fillRect l="-2000" r="-2000"/>
          </a:stretch>
        </a:blipFill>
      </dgm:spPr>
      <dgm:extLst>
        <a:ext uri="{E40237B7-FDA0-4F09-8148-C483321AD2D9}">
          <dgm14:cNvPr xmlns:dgm14="http://schemas.microsoft.com/office/drawing/2010/diagram" id="0" name="" descr="Consulting with senior patient at home"/>
        </a:ext>
      </dgm:extLst>
    </dgm:pt>
    <dgm:pt modelId="{C2E15B09-F338-49CB-9350-5857249B0E15}" type="pres">
      <dgm:prSet presAssocID="{A04C8AD2-5CB8-4F69-813F-6A14B18CC89F}" presName="textRect" presStyleLbl="revTx" presStyleIdx="5" presStyleCnt="7">
        <dgm:presLayoutVars>
          <dgm:bulletEnabled val="1"/>
        </dgm:presLayoutVars>
      </dgm:prSet>
      <dgm:spPr/>
    </dgm:pt>
    <dgm:pt modelId="{2E07EEE7-B5DE-4690-80C9-C28F29ED694F}" type="pres">
      <dgm:prSet presAssocID="{8E629BA7-2619-4B26-BED1-033631D107CF}" presName="sibTrans" presStyleLbl="sibTrans2D1" presStyleIdx="0" presStyleCnt="0"/>
      <dgm:spPr/>
    </dgm:pt>
    <dgm:pt modelId="{F9CB036B-8196-4CD6-8CEC-AE5E76E38662}" type="pres">
      <dgm:prSet presAssocID="{7F3CC61B-6547-4FDD-A5F1-1284B8B98F6B}" presName="compNode" presStyleCnt="0"/>
      <dgm:spPr/>
    </dgm:pt>
    <dgm:pt modelId="{1E5E74CC-3FAD-4681-B49D-5DE52952D449}" type="pres">
      <dgm:prSet presAssocID="{7F3CC61B-6547-4FDD-A5F1-1284B8B98F6B}" presName="pictRect" presStyleLbl="node1" presStyleIdx="6" presStyleCnt="7"/>
      <dgm:spPr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3000" b="-23000"/>
          </a:stretch>
        </a:blipFill>
      </dgm:spPr>
      <dgm:extLst>
        <a:ext uri="{E40237B7-FDA0-4F09-8148-C483321AD2D9}">
          <dgm14:cNvPr xmlns:dgm14="http://schemas.microsoft.com/office/drawing/2010/diagram" id="0" name="" descr="Meeting outline"/>
        </a:ext>
      </dgm:extLst>
    </dgm:pt>
    <dgm:pt modelId="{0FB3D4AC-388E-4508-BE50-358F410C2E12}" type="pres">
      <dgm:prSet presAssocID="{7F3CC61B-6547-4FDD-A5F1-1284B8B98F6B}" presName="textRect" presStyleLbl="revTx" presStyleIdx="6" presStyleCnt="7">
        <dgm:presLayoutVars>
          <dgm:bulletEnabled val="1"/>
        </dgm:presLayoutVars>
      </dgm:prSet>
      <dgm:spPr/>
    </dgm:pt>
  </dgm:ptLst>
  <dgm:cxnLst>
    <dgm:cxn modelId="{F3B25800-D522-4F21-B2FB-B557ECE0C192}" type="presOf" srcId="{8E629BA7-2619-4B26-BED1-033631D107CF}" destId="{2E07EEE7-B5DE-4690-80C9-C28F29ED694F}" srcOrd="0" destOrd="0" presId="urn:microsoft.com/office/officeart/2005/8/layout/pList1"/>
    <dgm:cxn modelId="{C0B3680A-D95B-4F5F-967E-9AAE13A804F5}" srcId="{57B40DF8-EEDB-40DC-B85E-D4CD736BB8CB}" destId="{7F3CC61B-6547-4FDD-A5F1-1284B8B98F6B}" srcOrd="6" destOrd="0" parTransId="{99E62E0D-4CDA-4C78-9341-87FBD3C93A4F}" sibTransId="{1E9A89C7-C079-4D77-9475-C91133E05CC7}"/>
    <dgm:cxn modelId="{D425DD0B-0D6A-4289-8DC3-FE43C13235BB}" type="presOf" srcId="{57B40DF8-EEDB-40DC-B85E-D4CD736BB8CB}" destId="{CD5CAB8C-A717-4F5F-8793-68C52BE91E20}" srcOrd="0" destOrd="0" presId="urn:microsoft.com/office/officeart/2005/8/layout/pList1"/>
    <dgm:cxn modelId="{0032BA1F-EE4A-4A90-B2A1-A1344B6565EC}" type="presOf" srcId="{2C259D45-41D2-4912-8DC6-5F9213777FBD}" destId="{E9F9BF17-87F0-4F32-A967-1E682A79438C}" srcOrd="0" destOrd="0" presId="urn:microsoft.com/office/officeart/2005/8/layout/pList1"/>
    <dgm:cxn modelId="{A22BD825-CD38-4747-8638-F8EAB08DD5CE}" type="presOf" srcId="{1DFF50C8-16B5-42AB-A6AA-89AA25D445D3}" destId="{8BFA778A-41F5-4109-8868-265404014199}" srcOrd="0" destOrd="0" presId="urn:microsoft.com/office/officeart/2005/8/layout/pList1"/>
    <dgm:cxn modelId="{D55E505D-367C-4B19-B411-9C881550B84F}" type="presOf" srcId="{07093092-4C08-4F8D-9C7D-E3B75016EFD4}" destId="{9595A801-CBDF-42AF-A0A2-620C5272EBC5}" srcOrd="0" destOrd="0" presId="urn:microsoft.com/office/officeart/2005/8/layout/pList1"/>
    <dgm:cxn modelId="{0977335F-444B-4A7B-9C0E-0A985B78724A}" type="presOf" srcId="{021C0532-C9DF-4A60-8BD1-F7B09EC24F25}" destId="{224D614C-2DB0-41B2-9C1A-AFA944BB1794}" srcOrd="0" destOrd="0" presId="urn:microsoft.com/office/officeart/2005/8/layout/pList1"/>
    <dgm:cxn modelId="{2DDE5064-F694-458A-A720-4B07DADE1608}" srcId="{57B40DF8-EEDB-40DC-B85E-D4CD736BB8CB}" destId="{C4AE8A82-72F3-4377-BBC9-EA4E3F48C0CD}" srcOrd="1" destOrd="0" parTransId="{C65635DB-437E-47DC-B9EC-9C32B4617514}" sibTransId="{F4007770-243F-49A8-BE32-A3458439FE7F}"/>
    <dgm:cxn modelId="{6B99276D-6705-4A77-8674-F0E0D688ACD1}" srcId="{57B40DF8-EEDB-40DC-B85E-D4CD736BB8CB}" destId="{0C4F760B-6C04-4C32-B524-C78F8405E25B}" srcOrd="4" destOrd="0" parTransId="{CE2C3C5E-28A6-482A-88FD-3BB6CEDC915D}" sibTransId="{2C259D45-41D2-4912-8DC6-5F9213777FBD}"/>
    <dgm:cxn modelId="{62133950-50BF-4AFF-9554-2DC21A96998F}" type="presOf" srcId="{A04C8AD2-5CB8-4F69-813F-6A14B18CC89F}" destId="{C2E15B09-F338-49CB-9350-5857249B0E15}" srcOrd="0" destOrd="0" presId="urn:microsoft.com/office/officeart/2005/8/layout/pList1"/>
    <dgm:cxn modelId="{4B119850-9C74-44D6-BAF8-781BE840DEF2}" type="presOf" srcId="{E1F9E015-8448-4726-9618-09549C90FF5B}" destId="{AE908827-F925-4A32-BF5D-CB2C90588DBE}" srcOrd="0" destOrd="0" presId="urn:microsoft.com/office/officeart/2005/8/layout/pList1"/>
    <dgm:cxn modelId="{040D1152-C915-4852-ADBA-3EDD7E5588F1}" type="presOf" srcId="{0C4F760B-6C04-4C32-B524-C78F8405E25B}" destId="{AD1EA7FB-ED55-43BE-BF0B-F05285BA7DC8}" srcOrd="0" destOrd="0" presId="urn:microsoft.com/office/officeart/2005/8/layout/pList1"/>
    <dgm:cxn modelId="{5FDF3F59-11F4-4147-A6AC-00D820870458}" srcId="{57B40DF8-EEDB-40DC-B85E-D4CD736BB8CB}" destId="{07093092-4C08-4F8D-9C7D-E3B75016EFD4}" srcOrd="2" destOrd="0" parTransId="{59AAE9A1-B638-4CC8-BDFB-B2D562E006E6}" sibTransId="{6C827FE8-8433-4157-A034-5C1906D91391}"/>
    <dgm:cxn modelId="{1659AC5A-05EF-4FF6-8C4E-E587E7D3CDB0}" type="presOf" srcId="{6C827FE8-8433-4157-A034-5C1906D91391}" destId="{024B16F5-9998-43FC-80A2-8D59CFB10DB1}" srcOrd="0" destOrd="0" presId="urn:microsoft.com/office/officeart/2005/8/layout/pList1"/>
    <dgm:cxn modelId="{CC69478E-ED0C-40C8-A603-771485A1F710}" type="presOf" srcId="{7F3CC61B-6547-4FDD-A5F1-1284B8B98F6B}" destId="{0FB3D4AC-388E-4508-BE50-358F410C2E12}" srcOrd="0" destOrd="0" presId="urn:microsoft.com/office/officeart/2005/8/layout/pList1"/>
    <dgm:cxn modelId="{383A86C7-FB1B-495E-92A1-4557AC0F5787}" srcId="{57B40DF8-EEDB-40DC-B85E-D4CD736BB8CB}" destId="{A04C8AD2-5CB8-4F69-813F-6A14B18CC89F}" srcOrd="5" destOrd="0" parTransId="{62F27930-FFE1-4640-A5FF-539D945EFEC1}" sibTransId="{8E629BA7-2619-4B26-BED1-033631D107CF}"/>
    <dgm:cxn modelId="{1E91E3CB-6D76-4F94-A8FA-787D3DA00C23}" srcId="{57B40DF8-EEDB-40DC-B85E-D4CD736BB8CB}" destId="{E1F9E015-8448-4726-9618-09549C90FF5B}" srcOrd="0" destOrd="0" parTransId="{B1A2B061-8D6E-4E49-B919-AC86BF446175}" sibTransId="{021C0532-C9DF-4A60-8BD1-F7B09EC24F25}"/>
    <dgm:cxn modelId="{EA5DA9CF-6F97-466D-918B-49EB0A8CEA56}" type="presOf" srcId="{F4007770-243F-49A8-BE32-A3458439FE7F}" destId="{5F00045C-7E8B-46BC-837A-2FCFEBDBA07F}" srcOrd="0" destOrd="0" presId="urn:microsoft.com/office/officeart/2005/8/layout/pList1"/>
    <dgm:cxn modelId="{897847DF-A850-4F6B-B657-7111F020FF18}" type="presOf" srcId="{CDCC6AAF-5B3A-45F8-8D76-1D22B4E91117}" destId="{7269487B-D1F2-4C7B-9074-826A57573BF1}" srcOrd="0" destOrd="0" presId="urn:microsoft.com/office/officeart/2005/8/layout/pList1"/>
    <dgm:cxn modelId="{AD60D7E5-8058-48D3-B086-F053210C1526}" srcId="{57B40DF8-EEDB-40DC-B85E-D4CD736BB8CB}" destId="{CDCC6AAF-5B3A-45F8-8D76-1D22B4E91117}" srcOrd="3" destOrd="0" parTransId="{C6119CA6-6375-4907-8C08-CC292F973F62}" sibTransId="{1DFF50C8-16B5-42AB-A6AA-89AA25D445D3}"/>
    <dgm:cxn modelId="{F409FBEF-A52A-4DB5-B0AC-81F81ABA7AE9}" type="presOf" srcId="{C4AE8A82-72F3-4377-BBC9-EA4E3F48C0CD}" destId="{AEAB20BB-4F72-49F6-B438-FD35FFB7D213}" srcOrd="0" destOrd="0" presId="urn:microsoft.com/office/officeart/2005/8/layout/pList1"/>
    <dgm:cxn modelId="{D68B3558-A7E0-4F85-AD68-A09318965B93}" type="presParOf" srcId="{CD5CAB8C-A717-4F5F-8793-68C52BE91E20}" destId="{81CCB761-9BE1-4440-8CD3-679DCF4D4640}" srcOrd="0" destOrd="0" presId="urn:microsoft.com/office/officeart/2005/8/layout/pList1"/>
    <dgm:cxn modelId="{0515AA2B-BE44-46D9-A84A-67E772DC90E7}" type="presParOf" srcId="{81CCB761-9BE1-4440-8CD3-679DCF4D4640}" destId="{E14FFD5A-3EA8-4874-A20F-9AB26142E6D1}" srcOrd="0" destOrd="0" presId="urn:microsoft.com/office/officeart/2005/8/layout/pList1"/>
    <dgm:cxn modelId="{4EFA1324-45E1-4618-BD8B-BB678F7112B4}" type="presParOf" srcId="{81CCB761-9BE1-4440-8CD3-679DCF4D4640}" destId="{AE908827-F925-4A32-BF5D-CB2C90588DBE}" srcOrd="1" destOrd="0" presId="urn:microsoft.com/office/officeart/2005/8/layout/pList1"/>
    <dgm:cxn modelId="{95B86B21-3BC2-4F42-8141-31F0ABBDFC39}" type="presParOf" srcId="{CD5CAB8C-A717-4F5F-8793-68C52BE91E20}" destId="{224D614C-2DB0-41B2-9C1A-AFA944BB1794}" srcOrd="1" destOrd="0" presId="urn:microsoft.com/office/officeart/2005/8/layout/pList1"/>
    <dgm:cxn modelId="{A6468871-2E60-46F5-B9A0-23D5069147BF}" type="presParOf" srcId="{CD5CAB8C-A717-4F5F-8793-68C52BE91E20}" destId="{984E7F2C-43D1-46EB-9E16-53B97AC3DE5F}" srcOrd="2" destOrd="0" presId="urn:microsoft.com/office/officeart/2005/8/layout/pList1"/>
    <dgm:cxn modelId="{744866CE-0F7B-4187-8C61-48EA73573209}" type="presParOf" srcId="{984E7F2C-43D1-46EB-9E16-53B97AC3DE5F}" destId="{301E6A60-24CA-40B6-92FE-8FCB15FCC2E7}" srcOrd="0" destOrd="0" presId="urn:microsoft.com/office/officeart/2005/8/layout/pList1"/>
    <dgm:cxn modelId="{35318269-F02C-4ED3-9213-DFF0CD067D5F}" type="presParOf" srcId="{984E7F2C-43D1-46EB-9E16-53B97AC3DE5F}" destId="{AEAB20BB-4F72-49F6-B438-FD35FFB7D213}" srcOrd="1" destOrd="0" presId="urn:microsoft.com/office/officeart/2005/8/layout/pList1"/>
    <dgm:cxn modelId="{65377779-BB89-4597-A4B2-8EFCF57440DE}" type="presParOf" srcId="{CD5CAB8C-A717-4F5F-8793-68C52BE91E20}" destId="{5F00045C-7E8B-46BC-837A-2FCFEBDBA07F}" srcOrd="3" destOrd="0" presId="urn:microsoft.com/office/officeart/2005/8/layout/pList1"/>
    <dgm:cxn modelId="{6EC071DA-1C55-4D2A-80A0-5B83FA1DE4A9}" type="presParOf" srcId="{CD5CAB8C-A717-4F5F-8793-68C52BE91E20}" destId="{81B0912C-6642-4830-AA5F-4D10A4CF9766}" srcOrd="4" destOrd="0" presId="urn:microsoft.com/office/officeart/2005/8/layout/pList1"/>
    <dgm:cxn modelId="{296FBDA2-8A25-4C31-8D90-606BB030F7E6}" type="presParOf" srcId="{81B0912C-6642-4830-AA5F-4D10A4CF9766}" destId="{199AEBAD-9545-4555-AAF6-1FFD2B4E2E9A}" srcOrd="0" destOrd="0" presId="urn:microsoft.com/office/officeart/2005/8/layout/pList1"/>
    <dgm:cxn modelId="{59EF80B7-87B8-425E-A58E-9CCCC4B1CA36}" type="presParOf" srcId="{81B0912C-6642-4830-AA5F-4D10A4CF9766}" destId="{9595A801-CBDF-42AF-A0A2-620C5272EBC5}" srcOrd="1" destOrd="0" presId="urn:microsoft.com/office/officeart/2005/8/layout/pList1"/>
    <dgm:cxn modelId="{B989B988-BD10-4F1A-ABB9-121B5E2AB094}" type="presParOf" srcId="{CD5CAB8C-A717-4F5F-8793-68C52BE91E20}" destId="{024B16F5-9998-43FC-80A2-8D59CFB10DB1}" srcOrd="5" destOrd="0" presId="urn:microsoft.com/office/officeart/2005/8/layout/pList1"/>
    <dgm:cxn modelId="{E018B7F5-3095-4BB5-A464-B3709764A260}" type="presParOf" srcId="{CD5CAB8C-A717-4F5F-8793-68C52BE91E20}" destId="{24E88C81-13DD-4A0F-B95A-D6B0E5B98CBD}" srcOrd="6" destOrd="0" presId="urn:microsoft.com/office/officeart/2005/8/layout/pList1"/>
    <dgm:cxn modelId="{F180DC55-7666-43C5-AFF6-C39F5DD180F1}" type="presParOf" srcId="{24E88C81-13DD-4A0F-B95A-D6B0E5B98CBD}" destId="{4C6D58E5-158B-4C51-B38C-D68015FDEFA6}" srcOrd="0" destOrd="0" presId="urn:microsoft.com/office/officeart/2005/8/layout/pList1"/>
    <dgm:cxn modelId="{80FAEB9B-016B-4D57-8BF8-298209749220}" type="presParOf" srcId="{24E88C81-13DD-4A0F-B95A-D6B0E5B98CBD}" destId="{7269487B-D1F2-4C7B-9074-826A57573BF1}" srcOrd="1" destOrd="0" presId="urn:microsoft.com/office/officeart/2005/8/layout/pList1"/>
    <dgm:cxn modelId="{76DEFC43-FFA1-41E0-8125-7834CFBE5805}" type="presParOf" srcId="{CD5CAB8C-A717-4F5F-8793-68C52BE91E20}" destId="{8BFA778A-41F5-4109-8868-265404014199}" srcOrd="7" destOrd="0" presId="urn:microsoft.com/office/officeart/2005/8/layout/pList1"/>
    <dgm:cxn modelId="{A9157EE5-8272-4CB3-9186-7F0F45C4D5BA}" type="presParOf" srcId="{CD5CAB8C-A717-4F5F-8793-68C52BE91E20}" destId="{5D8000AD-25E6-4378-97C0-E00A506FF486}" srcOrd="8" destOrd="0" presId="urn:microsoft.com/office/officeart/2005/8/layout/pList1"/>
    <dgm:cxn modelId="{B6C70E2F-825E-447D-B539-9B0B35FD6243}" type="presParOf" srcId="{5D8000AD-25E6-4378-97C0-E00A506FF486}" destId="{9B19712E-C987-46C1-9DD7-A0A03CF3D2EB}" srcOrd="0" destOrd="0" presId="urn:microsoft.com/office/officeart/2005/8/layout/pList1"/>
    <dgm:cxn modelId="{99A41443-5A42-428F-82ED-824B71C73BC0}" type="presParOf" srcId="{5D8000AD-25E6-4378-97C0-E00A506FF486}" destId="{AD1EA7FB-ED55-43BE-BF0B-F05285BA7DC8}" srcOrd="1" destOrd="0" presId="urn:microsoft.com/office/officeart/2005/8/layout/pList1"/>
    <dgm:cxn modelId="{1F2D4E67-41C7-4D1C-898C-52ABF23D2FF6}" type="presParOf" srcId="{CD5CAB8C-A717-4F5F-8793-68C52BE91E20}" destId="{E9F9BF17-87F0-4F32-A967-1E682A79438C}" srcOrd="9" destOrd="0" presId="urn:microsoft.com/office/officeart/2005/8/layout/pList1"/>
    <dgm:cxn modelId="{B726EFBB-D99F-4DE2-959C-1F969CD4CF3F}" type="presParOf" srcId="{CD5CAB8C-A717-4F5F-8793-68C52BE91E20}" destId="{53261A04-62AA-446C-9137-376FF98FC988}" srcOrd="10" destOrd="0" presId="urn:microsoft.com/office/officeart/2005/8/layout/pList1"/>
    <dgm:cxn modelId="{2584B3E0-4685-4AE1-B4FB-B0B769EE01CE}" type="presParOf" srcId="{53261A04-62AA-446C-9137-376FF98FC988}" destId="{B8F7E3C4-62E4-4A58-A7C7-BC692ADB612C}" srcOrd="0" destOrd="0" presId="urn:microsoft.com/office/officeart/2005/8/layout/pList1"/>
    <dgm:cxn modelId="{6AD6163F-24F6-420B-B42B-826DE2074555}" type="presParOf" srcId="{53261A04-62AA-446C-9137-376FF98FC988}" destId="{C2E15B09-F338-49CB-9350-5857249B0E15}" srcOrd="1" destOrd="0" presId="urn:microsoft.com/office/officeart/2005/8/layout/pList1"/>
    <dgm:cxn modelId="{B6554F13-0478-4ACA-8384-A5F8B65C0876}" type="presParOf" srcId="{CD5CAB8C-A717-4F5F-8793-68C52BE91E20}" destId="{2E07EEE7-B5DE-4690-80C9-C28F29ED694F}" srcOrd="11" destOrd="0" presId="urn:microsoft.com/office/officeart/2005/8/layout/pList1"/>
    <dgm:cxn modelId="{FEA1F268-94F4-4E9E-BAE8-34C520020DB5}" type="presParOf" srcId="{CD5CAB8C-A717-4F5F-8793-68C52BE91E20}" destId="{F9CB036B-8196-4CD6-8CEC-AE5E76E38662}" srcOrd="12" destOrd="0" presId="urn:microsoft.com/office/officeart/2005/8/layout/pList1"/>
    <dgm:cxn modelId="{9266917F-8A9E-4B3D-9712-F35616CF717C}" type="presParOf" srcId="{F9CB036B-8196-4CD6-8CEC-AE5E76E38662}" destId="{1E5E74CC-3FAD-4681-B49D-5DE52952D449}" srcOrd="0" destOrd="0" presId="urn:microsoft.com/office/officeart/2005/8/layout/pList1"/>
    <dgm:cxn modelId="{230A5A7C-98F4-4DDF-91E9-1673813AD169}" type="presParOf" srcId="{F9CB036B-8196-4CD6-8CEC-AE5E76E38662}" destId="{0FB3D4AC-388E-4508-BE50-358F410C2E12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432547C-1DFD-4D96-91F4-C825A5B2E47A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2ADAC04-D969-4E2C-B8BF-C792E0FCA7AC}">
      <dgm:prSet/>
      <dgm:spPr/>
      <dgm:t>
        <a:bodyPr/>
        <a:lstStyle/>
        <a:p>
          <a:r>
            <a:rPr lang="en-GB" dirty="0"/>
            <a:t>ADVANTAGES</a:t>
          </a:r>
          <a:endParaRPr lang="en-US" dirty="0"/>
        </a:p>
      </dgm:t>
    </dgm:pt>
    <dgm:pt modelId="{E5C71128-303C-4B79-8F3D-B31F2C72575F}" type="parTrans" cxnId="{F9FDEA0E-DB77-4493-A3E9-D52F832BC1B1}">
      <dgm:prSet/>
      <dgm:spPr/>
      <dgm:t>
        <a:bodyPr/>
        <a:lstStyle/>
        <a:p>
          <a:endParaRPr lang="en-US"/>
        </a:p>
      </dgm:t>
    </dgm:pt>
    <dgm:pt modelId="{9672E1FE-1ABE-4DD5-B2A0-44490A9F0BAC}" type="sibTrans" cxnId="{F9FDEA0E-DB77-4493-A3E9-D52F832BC1B1}">
      <dgm:prSet/>
      <dgm:spPr/>
      <dgm:t>
        <a:bodyPr/>
        <a:lstStyle/>
        <a:p>
          <a:endParaRPr lang="en-US"/>
        </a:p>
      </dgm:t>
    </dgm:pt>
    <dgm:pt modelId="{2D698AC4-45C3-4A32-9D2C-00ABC3C4C091}">
      <dgm:prSet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✔ Faster communication between staff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✔ Reduces unnecessary phone calls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✔ Enables online meetings</a:t>
          </a:r>
          <a:br>
            <a:rPr lang="en-GB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✔ Allows document sharing</a:t>
          </a:r>
          <a:br>
            <a:rPr lang="en-GB" dirty="0"/>
          </a:br>
          <a:r>
            <a:rPr lang="en-GB" dirty="0"/>
            <a:t> ✔ Supports remote working</a:t>
          </a:r>
          <a:endParaRPr lang="en-US" dirty="0"/>
        </a:p>
      </dgm:t>
    </dgm:pt>
    <dgm:pt modelId="{7E7E1671-5DBF-4026-992F-797933421BF8}" type="parTrans" cxnId="{6F4D27C6-7108-4F29-82B8-2F5E5E3FAF6A}">
      <dgm:prSet/>
      <dgm:spPr/>
      <dgm:t>
        <a:bodyPr/>
        <a:lstStyle/>
        <a:p>
          <a:endParaRPr lang="en-US"/>
        </a:p>
      </dgm:t>
    </dgm:pt>
    <dgm:pt modelId="{2982D5AE-7276-4892-976E-D5C98009F5B1}" type="sibTrans" cxnId="{6F4D27C6-7108-4F29-82B8-2F5E5E3FAF6A}">
      <dgm:prSet/>
      <dgm:spPr/>
      <dgm:t>
        <a:bodyPr/>
        <a:lstStyle/>
        <a:p>
          <a:endParaRPr lang="en-US"/>
        </a:p>
      </dgm:t>
    </dgm:pt>
    <dgm:pt modelId="{75AE3959-1046-4E9A-8106-BAD5B5EEFB7D}">
      <dgm:prSet/>
      <dgm:spPr/>
      <dgm:t>
        <a:bodyPr/>
        <a:lstStyle/>
        <a:p>
          <a:r>
            <a:rPr lang="en-GB" dirty="0"/>
            <a:t>CHALLANGES</a:t>
          </a:r>
          <a:endParaRPr lang="en-US" dirty="0"/>
        </a:p>
      </dgm:t>
    </dgm:pt>
    <dgm:pt modelId="{D4666B40-CF62-4691-9161-1D23A3F5C5BC}" type="parTrans" cxnId="{36B54566-9B20-4613-9D67-A904D5CD0519}">
      <dgm:prSet/>
      <dgm:spPr/>
      <dgm:t>
        <a:bodyPr/>
        <a:lstStyle/>
        <a:p>
          <a:endParaRPr lang="en-US"/>
        </a:p>
      </dgm:t>
    </dgm:pt>
    <dgm:pt modelId="{1AEFDDF2-CC72-4870-8D6E-940D7BE2FFBA}" type="sibTrans" cxnId="{36B54566-9B20-4613-9D67-A904D5CD0519}">
      <dgm:prSet/>
      <dgm:spPr/>
      <dgm:t>
        <a:bodyPr/>
        <a:lstStyle/>
        <a:p>
          <a:endParaRPr lang="en-US"/>
        </a:p>
      </dgm:t>
    </dgm:pt>
    <dgm:pt modelId="{9804C699-87E8-473C-9A70-BD346C74EF38}">
      <dgm:prSet/>
      <dgm:spPr/>
      <dgm:t>
        <a:bodyPr/>
        <a:lstStyle/>
        <a:p>
          <a:r>
            <a:rPr lang="en-GB" dirty="0"/>
            <a:t>⚠ Staff may initially struggle with new technology</a:t>
          </a:r>
          <a:br>
            <a:rPr lang="en-GB" dirty="0"/>
          </a:br>
          <a:r>
            <a:rPr lang="en-GB" dirty="0"/>
            <a:t> ⚠ Internet connection is required</a:t>
          </a:r>
          <a:br>
            <a:rPr lang="en-GB" dirty="0"/>
          </a:br>
          <a:r>
            <a:rPr lang="en-GB" dirty="0"/>
            <a:t> ⚠ Notifications may become overwhelming if not managed</a:t>
          </a:r>
          <a:endParaRPr lang="en-US" dirty="0"/>
        </a:p>
      </dgm:t>
    </dgm:pt>
    <dgm:pt modelId="{CC2FD4AF-C642-49AB-BAF3-B4B45173ED78}" type="parTrans" cxnId="{819808E1-9386-4C74-BE9A-D2F49475770D}">
      <dgm:prSet/>
      <dgm:spPr/>
      <dgm:t>
        <a:bodyPr/>
        <a:lstStyle/>
        <a:p>
          <a:endParaRPr lang="en-US"/>
        </a:p>
      </dgm:t>
    </dgm:pt>
    <dgm:pt modelId="{6CA2EAA5-FD07-49F6-AFF8-DCF9505CF39D}" type="sibTrans" cxnId="{819808E1-9386-4C74-BE9A-D2F49475770D}">
      <dgm:prSet/>
      <dgm:spPr/>
      <dgm:t>
        <a:bodyPr/>
        <a:lstStyle/>
        <a:p>
          <a:endParaRPr lang="en-US"/>
        </a:p>
      </dgm:t>
    </dgm:pt>
    <dgm:pt modelId="{B7763507-9F26-44B1-9CEE-CB9A0382E3BB}" type="pres">
      <dgm:prSet presAssocID="{9432547C-1DFD-4D96-91F4-C825A5B2E47A}" presName="diagram" presStyleCnt="0">
        <dgm:presLayoutVars>
          <dgm:dir/>
          <dgm:resizeHandles val="exact"/>
        </dgm:presLayoutVars>
      </dgm:prSet>
      <dgm:spPr/>
    </dgm:pt>
    <dgm:pt modelId="{6272A56C-9CA9-491F-8300-FD4B2195150C}" type="pres">
      <dgm:prSet presAssocID="{D2ADAC04-D969-4E2C-B8BF-C792E0FCA7AC}" presName="node" presStyleLbl="node1" presStyleIdx="0" presStyleCnt="4" custLinFactNeighborX="-40088" custLinFactNeighborY="8907">
        <dgm:presLayoutVars>
          <dgm:bulletEnabled val="1"/>
        </dgm:presLayoutVars>
      </dgm:prSet>
      <dgm:spPr/>
    </dgm:pt>
    <dgm:pt modelId="{473AFCF2-6806-4D7C-BBE8-133CB53E0EAF}" type="pres">
      <dgm:prSet presAssocID="{9672E1FE-1ABE-4DD5-B2A0-44490A9F0BAC}" presName="sibTrans" presStyleCnt="0"/>
      <dgm:spPr/>
    </dgm:pt>
    <dgm:pt modelId="{BB53BA93-3CCC-4AE7-8AD7-4BB8214FB63C}" type="pres">
      <dgm:prSet presAssocID="{2D698AC4-45C3-4A32-9D2C-00ABC3C4C091}" presName="node" presStyleLbl="node1" presStyleIdx="1" presStyleCnt="4">
        <dgm:presLayoutVars>
          <dgm:bulletEnabled val="1"/>
        </dgm:presLayoutVars>
      </dgm:prSet>
      <dgm:spPr/>
    </dgm:pt>
    <dgm:pt modelId="{52762C62-F09F-43B2-AB5B-A87BBAE679EB}" type="pres">
      <dgm:prSet presAssocID="{2982D5AE-7276-4892-976E-D5C98009F5B1}" presName="sibTrans" presStyleCnt="0"/>
      <dgm:spPr/>
    </dgm:pt>
    <dgm:pt modelId="{36175E46-C8B3-4E02-9413-5A4D49EAB88A}" type="pres">
      <dgm:prSet presAssocID="{75AE3959-1046-4E9A-8106-BAD5B5EEFB7D}" presName="node" presStyleLbl="node1" presStyleIdx="2" presStyleCnt="4" custLinFactX="-100000" custLinFactY="10821" custLinFactNeighborX="-116144" custLinFactNeighborY="100000">
        <dgm:presLayoutVars>
          <dgm:bulletEnabled val="1"/>
        </dgm:presLayoutVars>
      </dgm:prSet>
      <dgm:spPr/>
    </dgm:pt>
    <dgm:pt modelId="{36C933AE-CA06-499A-AE8B-4FB16C61467F}" type="pres">
      <dgm:prSet presAssocID="{1AEFDDF2-CC72-4870-8D6E-940D7BE2FFBA}" presName="sibTrans" presStyleCnt="0"/>
      <dgm:spPr/>
    </dgm:pt>
    <dgm:pt modelId="{4C05AED5-917F-4433-9597-8EFFF3C7FC08}" type="pres">
      <dgm:prSet presAssocID="{9804C699-87E8-473C-9A70-BD346C74EF38}" presName="node" presStyleLbl="node1" presStyleIdx="3" presStyleCnt="4">
        <dgm:presLayoutVars>
          <dgm:bulletEnabled val="1"/>
        </dgm:presLayoutVars>
      </dgm:prSet>
      <dgm:spPr/>
    </dgm:pt>
  </dgm:ptLst>
  <dgm:cxnLst>
    <dgm:cxn modelId="{B5D8DF08-D238-4B9E-9C3E-632C66345568}" type="presOf" srcId="{9432547C-1DFD-4D96-91F4-C825A5B2E47A}" destId="{B7763507-9F26-44B1-9CEE-CB9A0382E3BB}" srcOrd="0" destOrd="0" presId="urn:microsoft.com/office/officeart/2005/8/layout/default"/>
    <dgm:cxn modelId="{D49EB60A-05A0-4FB3-8D9A-893B29C9A2BF}" type="presOf" srcId="{75AE3959-1046-4E9A-8106-BAD5B5EEFB7D}" destId="{36175E46-C8B3-4E02-9413-5A4D49EAB88A}" srcOrd="0" destOrd="0" presId="urn:microsoft.com/office/officeart/2005/8/layout/default"/>
    <dgm:cxn modelId="{F9FDEA0E-DB77-4493-A3E9-D52F832BC1B1}" srcId="{9432547C-1DFD-4D96-91F4-C825A5B2E47A}" destId="{D2ADAC04-D969-4E2C-B8BF-C792E0FCA7AC}" srcOrd="0" destOrd="0" parTransId="{E5C71128-303C-4B79-8F3D-B31F2C72575F}" sibTransId="{9672E1FE-1ABE-4DD5-B2A0-44490A9F0BAC}"/>
    <dgm:cxn modelId="{22D69A5E-FDC0-4CCB-A8E9-69E361AD422C}" type="presOf" srcId="{2D698AC4-45C3-4A32-9D2C-00ABC3C4C091}" destId="{BB53BA93-3CCC-4AE7-8AD7-4BB8214FB63C}" srcOrd="0" destOrd="0" presId="urn:microsoft.com/office/officeart/2005/8/layout/default"/>
    <dgm:cxn modelId="{45458843-7269-408F-8CF3-161F4B84C71B}" type="presOf" srcId="{D2ADAC04-D969-4E2C-B8BF-C792E0FCA7AC}" destId="{6272A56C-9CA9-491F-8300-FD4B2195150C}" srcOrd="0" destOrd="0" presId="urn:microsoft.com/office/officeart/2005/8/layout/default"/>
    <dgm:cxn modelId="{36B54566-9B20-4613-9D67-A904D5CD0519}" srcId="{9432547C-1DFD-4D96-91F4-C825A5B2E47A}" destId="{75AE3959-1046-4E9A-8106-BAD5B5EEFB7D}" srcOrd="2" destOrd="0" parTransId="{D4666B40-CF62-4691-9161-1D23A3F5C5BC}" sibTransId="{1AEFDDF2-CC72-4870-8D6E-940D7BE2FFBA}"/>
    <dgm:cxn modelId="{B2BDE080-C231-45D7-893C-D99065258AF9}" type="presOf" srcId="{9804C699-87E8-473C-9A70-BD346C74EF38}" destId="{4C05AED5-917F-4433-9597-8EFFF3C7FC08}" srcOrd="0" destOrd="0" presId="urn:microsoft.com/office/officeart/2005/8/layout/default"/>
    <dgm:cxn modelId="{6F4D27C6-7108-4F29-82B8-2F5E5E3FAF6A}" srcId="{9432547C-1DFD-4D96-91F4-C825A5B2E47A}" destId="{2D698AC4-45C3-4A32-9D2C-00ABC3C4C091}" srcOrd="1" destOrd="0" parTransId="{7E7E1671-5DBF-4026-992F-797933421BF8}" sibTransId="{2982D5AE-7276-4892-976E-D5C98009F5B1}"/>
    <dgm:cxn modelId="{819808E1-9386-4C74-BE9A-D2F49475770D}" srcId="{9432547C-1DFD-4D96-91F4-C825A5B2E47A}" destId="{9804C699-87E8-473C-9A70-BD346C74EF38}" srcOrd="3" destOrd="0" parTransId="{CC2FD4AF-C642-49AB-BAF3-B4B45173ED78}" sibTransId="{6CA2EAA5-FD07-49F6-AFF8-DCF9505CF39D}"/>
    <dgm:cxn modelId="{20F2E7BD-B15B-4A01-B067-32F17A28BD27}" type="presParOf" srcId="{B7763507-9F26-44B1-9CEE-CB9A0382E3BB}" destId="{6272A56C-9CA9-491F-8300-FD4B2195150C}" srcOrd="0" destOrd="0" presId="urn:microsoft.com/office/officeart/2005/8/layout/default"/>
    <dgm:cxn modelId="{60916364-502F-4D65-AD94-1E04C4E2E248}" type="presParOf" srcId="{B7763507-9F26-44B1-9CEE-CB9A0382E3BB}" destId="{473AFCF2-6806-4D7C-BBE8-133CB53E0EAF}" srcOrd="1" destOrd="0" presId="urn:microsoft.com/office/officeart/2005/8/layout/default"/>
    <dgm:cxn modelId="{1D3A31F9-24B1-49BF-90B4-9DB9E18CF45F}" type="presParOf" srcId="{B7763507-9F26-44B1-9CEE-CB9A0382E3BB}" destId="{BB53BA93-3CCC-4AE7-8AD7-4BB8214FB63C}" srcOrd="2" destOrd="0" presId="urn:microsoft.com/office/officeart/2005/8/layout/default"/>
    <dgm:cxn modelId="{E6E962EA-3878-4ABB-9FC6-FC71309B31D5}" type="presParOf" srcId="{B7763507-9F26-44B1-9CEE-CB9A0382E3BB}" destId="{52762C62-F09F-43B2-AB5B-A87BBAE679EB}" srcOrd="3" destOrd="0" presId="urn:microsoft.com/office/officeart/2005/8/layout/default"/>
    <dgm:cxn modelId="{3FA23C3F-3251-476E-9E85-01E5039B7919}" type="presParOf" srcId="{B7763507-9F26-44B1-9CEE-CB9A0382E3BB}" destId="{36175E46-C8B3-4E02-9413-5A4D49EAB88A}" srcOrd="4" destOrd="0" presId="urn:microsoft.com/office/officeart/2005/8/layout/default"/>
    <dgm:cxn modelId="{8BD5CFE3-937F-4B08-A946-312E6CA7D959}" type="presParOf" srcId="{B7763507-9F26-44B1-9CEE-CB9A0382E3BB}" destId="{36C933AE-CA06-499A-AE8B-4FB16C61467F}" srcOrd="5" destOrd="0" presId="urn:microsoft.com/office/officeart/2005/8/layout/default"/>
    <dgm:cxn modelId="{0ABD5CC7-A995-4F7B-9024-536785251FCF}" type="presParOf" srcId="{B7763507-9F26-44B1-9CEE-CB9A0382E3BB}" destId="{4C05AED5-917F-4433-9597-8EFFF3C7FC08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5E9FD5-4889-4D95-B70F-F7007AA45A1B}">
      <dsp:nvSpPr>
        <dsp:cNvPr id="0" name=""/>
        <dsp:cNvSpPr/>
      </dsp:nvSpPr>
      <dsp:spPr>
        <a:xfrm>
          <a:off x="49160" y="1154536"/>
          <a:ext cx="890532" cy="8905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1C4131-A3C6-428F-8F03-BBB81AA9B36A}">
      <dsp:nvSpPr>
        <dsp:cNvPr id="0" name=""/>
        <dsp:cNvSpPr/>
      </dsp:nvSpPr>
      <dsp:spPr>
        <a:xfrm>
          <a:off x="236172" y="1341548"/>
          <a:ext cx="516508" cy="5165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010072-B7F7-4FC1-89B9-F8ECEEDC246C}">
      <dsp:nvSpPr>
        <dsp:cNvPr id="0" name=""/>
        <dsp:cNvSpPr/>
      </dsp:nvSpPr>
      <dsp:spPr>
        <a:xfrm>
          <a:off x="1130521" y="1154536"/>
          <a:ext cx="2099112" cy="890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STAFF SCHEDULES 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0521" y="1154536"/>
        <a:ext cx="2099112" cy="890532"/>
      </dsp:txXfrm>
    </dsp:sp>
    <dsp:sp modelId="{3B09976E-E834-41C8-A9EE-BB07DF27EE7E}">
      <dsp:nvSpPr>
        <dsp:cNvPr id="0" name=""/>
        <dsp:cNvSpPr/>
      </dsp:nvSpPr>
      <dsp:spPr>
        <a:xfrm>
          <a:off x="3595388" y="1154536"/>
          <a:ext cx="890532" cy="8905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113E3C-0C27-4371-A864-0B1688AA0CE1}">
      <dsp:nvSpPr>
        <dsp:cNvPr id="0" name=""/>
        <dsp:cNvSpPr/>
      </dsp:nvSpPr>
      <dsp:spPr>
        <a:xfrm>
          <a:off x="3782400" y="1341548"/>
          <a:ext cx="516508" cy="5165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27FC44-B694-4BE0-8E20-AC78DA222DF2}">
      <dsp:nvSpPr>
        <dsp:cNvPr id="0" name=""/>
        <dsp:cNvSpPr/>
      </dsp:nvSpPr>
      <dsp:spPr>
        <a:xfrm>
          <a:off x="4676749" y="1154536"/>
          <a:ext cx="2099112" cy="890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CLIENT VISIT LOGS 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76749" y="1154536"/>
        <a:ext cx="2099112" cy="890532"/>
      </dsp:txXfrm>
    </dsp:sp>
    <dsp:sp modelId="{CF6B8EBA-FDC7-4A2B-8839-D6C2A6BB6855}">
      <dsp:nvSpPr>
        <dsp:cNvPr id="0" name=""/>
        <dsp:cNvSpPr/>
      </dsp:nvSpPr>
      <dsp:spPr>
        <a:xfrm>
          <a:off x="49160" y="2882808"/>
          <a:ext cx="890532" cy="8905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F39323-25F3-49CB-AD7A-6625752B4340}">
      <dsp:nvSpPr>
        <dsp:cNvPr id="0" name=""/>
        <dsp:cNvSpPr/>
      </dsp:nvSpPr>
      <dsp:spPr>
        <a:xfrm>
          <a:off x="236172" y="3069820"/>
          <a:ext cx="516508" cy="51650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72FF58-6F8C-4722-AA49-74A07105708C}">
      <dsp:nvSpPr>
        <dsp:cNvPr id="0" name=""/>
        <dsp:cNvSpPr/>
      </dsp:nvSpPr>
      <dsp:spPr>
        <a:xfrm>
          <a:off x="1130521" y="2882808"/>
          <a:ext cx="2099112" cy="890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MEDICAL RECORDS 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30521" y="2882808"/>
        <a:ext cx="2099112" cy="890532"/>
      </dsp:txXfrm>
    </dsp:sp>
    <dsp:sp modelId="{CD231A28-8677-4D63-8620-AB6F272647CD}">
      <dsp:nvSpPr>
        <dsp:cNvPr id="0" name=""/>
        <dsp:cNvSpPr/>
      </dsp:nvSpPr>
      <dsp:spPr>
        <a:xfrm>
          <a:off x="3595388" y="2882808"/>
          <a:ext cx="890532" cy="890532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2CD46-1104-48F3-BD1C-C2AB21471DE7}">
      <dsp:nvSpPr>
        <dsp:cNvPr id="0" name=""/>
        <dsp:cNvSpPr/>
      </dsp:nvSpPr>
      <dsp:spPr>
        <a:xfrm>
          <a:off x="3782400" y="3069820"/>
          <a:ext cx="516508" cy="51650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85D565-8450-4E6D-B5C9-49D1E5B4C505}">
      <dsp:nvSpPr>
        <dsp:cNvPr id="0" name=""/>
        <dsp:cNvSpPr/>
      </dsp:nvSpPr>
      <dsp:spPr>
        <a:xfrm>
          <a:off x="4676749" y="2882808"/>
          <a:ext cx="2099112" cy="8905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 dirty="0">
              <a:latin typeface="Arial" panose="020B0604020202020204" pitchFamily="34" charset="0"/>
              <a:cs typeface="Arial" panose="020B0604020202020204" pitchFamily="34" charset="0"/>
            </a:rPr>
            <a:t>TASTRACKINGK</a:t>
          </a:r>
          <a:endParaRPr lang="en-US" sz="14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76749" y="2882808"/>
        <a:ext cx="2099112" cy="8905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9CA7D-1BA1-4EF2-BBA3-A32593D833B9}">
      <dsp:nvSpPr>
        <dsp:cNvPr id="0" name=""/>
        <dsp:cNvSpPr/>
      </dsp:nvSpPr>
      <dsp:spPr>
        <a:xfrm>
          <a:off x="79556" y="702966"/>
          <a:ext cx="1510116" cy="151011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CEF97-9A17-43A7-B26F-ABEF3E3B4151}">
      <dsp:nvSpPr>
        <dsp:cNvPr id="0" name=""/>
        <dsp:cNvSpPr/>
      </dsp:nvSpPr>
      <dsp:spPr>
        <a:xfrm>
          <a:off x="396681" y="1020090"/>
          <a:ext cx="875867" cy="8758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26C87-9E7C-469D-A54B-5089A31D21A6}">
      <dsp:nvSpPr>
        <dsp:cNvPr id="0" name=""/>
        <dsp:cNvSpPr/>
      </dsp:nvSpPr>
      <dsp:spPr>
        <a:xfrm>
          <a:off x="1913270" y="702966"/>
          <a:ext cx="3559561" cy="1510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BENEFITS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3270" y="702966"/>
        <a:ext cx="3559561" cy="1510116"/>
      </dsp:txXfrm>
    </dsp:sp>
    <dsp:sp modelId="{01ADBEBB-E391-499A-AC19-F18E871910E7}">
      <dsp:nvSpPr>
        <dsp:cNvPr id="0" name=""/>
        <dsp:cNvSpPr/>
      </dsp:nvSpPr>
      <dsp:spPr>
        <a:xfrm>
          <a:off x="6093057" y="702966"/>
          <a:ext cx="1510116" cy="151011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D01BEE-BC66-4F98-A19C-D95487560400}">
      <dsp:nvSpPr>
        <dsp:cNvPr id="0" name=""/>
        <dsp:cNvSpPr/>
      </dsp:nvSpPr>
      <dsp:spPr>
        <a:xfrm>
          <a:off x="6410182" y="1020090"/>
          <a:ext cx="875867" cy="8758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54E864-1948-495E-82BE-1990C8ACC672}">
      <dsp:nvSpPr>
        <dsp:cNvPr id="0" name=""/>
        <dsp:cNvSpPr/>
      </dsp:nvSpPr>
      <dsp:spPr>
        <a:xfrm>
          <a:off x="7926771" y="702966"/>
          <a:ext cx="3559561" cy="1510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✔ Improves organisation of client and staff information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✔ Reduces paperwork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✔ Allows real-time updates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✔ Saves time when tracking schedules and tasks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✔ Easy to share through Microsoft 365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26771" y="702966"/>
        <a:ext cx="3559561" cy="1510116"/>
      </dsp:txXfrm>
    </dsp:sp>
    <dsp:sp modelId="{E0F49E9C-B2D0-4B87-85D8-09D660D52961}">
      <dsp:nvSpPr>
        <dsp:cNvPr id="0" name=""/>
        <dsp:cNvSpPr/>
      </dsp:nvSpPr>
      <dsp:spPr>
        <a:xfrm>
          <a:off x="79556" y="3119647"/>
          <a:ext cx="1510116" cy="151011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7A9588-5ADC-4066-BB40-57B37833A7C3}">
      <dsp:nvSpPr>
        <dsp:cNvPr id="0" name=""/>
        <dsp:cNvSpPr/>
      </dsp:nvSpPr>
      <dsp:spPr>
        <a:xfrm>
          <a:off x="396681" y="3436771"/>
          <a:ext cx="875867" cy="8758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410D89-64CD-4BD5-A561-6E8EA2B359A1}">
      <dsp:nvSpPr>
        <dsp:cNvPr id="0" name=""/>
        <dsp:cNvSpPr/>
      </dsp:nvSpPr>
      <dsp:spPr>
        <a:xfrm>
          <a:off x="1913270" y="3119647"/>
          <a:ext cx="3559561" cy="1510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LIMITATIONS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13270" y="3119647"/>
        <a:ext cx="3559561" cy="1510116"/>
      </dsp:txXfrm>
    </dsp:sp>
    <dsp:sp modelId="{B92EC938-A935-4061-BE28-9314CD7910C5}">
      <dsp:nvSpPr>
        <dsp:cNvPr id="0" name=""/>
        <dsp:cNvSpPr/>
      </dsp:nvSpPr>
      <dsp:spPr>
        <a:xfrm>
          <a:off x="6093057" y="3119647"/>
          <a:ext cx="1510116" cy="1510116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C6043C-8C4C-4D1B-8C45-49D3AF498B19}">
      <dsp:nvSpPr>
        <dsp:cNvPr id="0" name=""/>
        <dsp:cNvSpPr/>
      </dsp:nvSpPr>
      <dsp:spPr>
        <a:xfrm>
          <a:off x="6410182" y="3436771"/>
          <a:ext cx="875867" cy="8758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83EFF-0A54-4B8C-B284-0B79C6FCAA69}">
      <dsp:nvSpPr>
        <dsp:cNvPr id="0" name=""/>
        <dsp:cNvSpPr/>
      </dsp:nvSpPr>
      <dsp:spPr>
        <a:xfrm>
          <a:off x="7947096" y="3079009"/>
          <a:ext cx="3559561" cy="15101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Arial" panose="020B0604020202020204" pitchFamily="34" charset="0"/>
              <a:cs typeface="Arial" panose="020B0604020202020204" pitchFamily="34" charset="0"/>
            </a:rPr>
            <a:t>⚠ 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Staff may need training to use Excel confidently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⚠ Data could be entered incorrectly if not checked</a:t>
          </a:r>
          <a:b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 ⚠ Requires access to computers or mobile devices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947096" y="3079009"/>
        <a:ext cx="3559561" cy="15101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4FFD5A-3EA8-4874-A20F-9AB26142E6D1}">
      <dsp:nvSpPr>
        <dsp:cNvPr id="0" name=""/>
        <dsp:cNvSpPr/>
      </dsp:nvSpPr>
      <dsp:spPr>
        <a:xfrm>
          <a:off x="12817" y="207"/>
          <a:ext cx="1981470" cy="1365233"/>
        </a:xfrm>
        <a:prstGeom prst="roundRect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 t="-23000" b="-2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08827-F925-4A32-BF5D-CB2C90588DBE}">
      <dsp:nvSpPr>
        <dsp:cNvPr id="0" name=""/>
        <dsp:cNvSpPr/>
      </dsp:nvSpPr>
      <dsp:spPr>
        <a:xfrm>
          <a:off x="12817" y="1365440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Send quick updates to care coordinators</a:t>
          </a:r>
          <a:endParaRPr lang="en-US" sz="1100" kern="1200" dirty="0"/>
        </a:p>
      </dsp:txBody>
      <dsp:txXfrm>
        <a:off x="12817" y="1365440"/>
        <a:ext cx="1981470" cy="735125"/>
      </dsp:txXfrm>
    </dsp:sp>
    <dsp:sp modelId="{301E6A60-24CA-40B6-92FE-8FCB15FCC2E7}">
      <dsp:nvSpPr>
        <dsp:cNvPr id="0" name=""/>
        <dsp:cNvSpPr/>
      </dsp:nvSpPr>
      <dsp:spPr>
        <a:xfrm>
          <a:off x="2192518" y="207"/>
          <a:ext cx="1981470" cy="1365233"/>
        </a:xfrm>
        <a:prstGeom prst="roundRect">
          <a:avLst/>
        </a:prstGeom>
        <a:blipFill>
          <a:blip xmlns:r="http://schemas.openxmlformats.org/officeDocument/2006/relationships" r:embed="rId3"/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AB20BB-4F72-49F6-B438-FD35FFB7D213}">
      <dsp:nvSpPr>
        <dsp:cNvPr id="0" name=""/>
        <dsp:cNvSpPr/>
      </dsp:nvSpPr>
      <dsp:spPr>
        <a:xfrm>
          <a:off x="2192518" y="1365440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Ask questions about care plans</a:t>
          </a:r>
          <a:endParaRPr lang="en-US" sz="1100" kern="1200"/>
        </a:p>
      </dsp:txBody>
      <dsp:txXfrm>
        <a:off x="2192518" y="1365440"/>
        <a:ext cx="1981470" cy="735125"/>
      </dsp:txXfrm>
    </dsp:sp>
    <dsp:sp modelId="{199AEBAD-9545-4555-AAF6-1FFD2B4E2E9A}">
      <dsp:nvSpPr>
        <dsp:cNvPr id="0" name=""/>
        <dsp:cNvSpPr/>
      </dsp:nvSpPr>
      <dsp:spPr>
        <a:xfrm>
          <a:off x="4372219" y="207"/>
          <a:ext cx="1981470" cy="1365233"/>
        </a:xfrm>
        <a:prstGeom prst="roundRect">
          <a:avLst/>
        </a:prstGeom>
        <a:blipFill>
          <a:blip xmlns:r="http://schemas.openxmlformats.org/officeDocument/2006/relationships" r:embed="rId4"/>
          <a:srcRect/>
          <a:stretch>
            <a:fillRect l="-1000" r="-1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5A801-CBDF-42AF-A0A2-620C5272EBC5}">
      <dsp:nvSpPr>
        <dsp:cNvPr id="0" name=""/>
        <dsp:cNvSpPr/>
      </dsp:nvSpPr>
      <dsp:spPr>
        <a:xfrm>
          <a:off x="4372219" y="1365440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Report urgent issues</a:t>
          </a:r>
          <a:endParaRPr lang="en-US" sz="1100" kern="1200"/>
        </a:p>
      </dsp:txBody>
      <dsp:txXfrm>
        <a:off x="4372219" y="1365440"/>
        <a:ext cx="1981470" cy="735125"/>
      </dsp:txXfrm>
    </dsp:sp>
    <dsp:sp modelId="{4C6D58E5-158B-4C51-B38C-D68015FDEFA6}">
      <dsp:nvSpPr>
        <dsp:cNvPr id="0" name=""/>
        <dsp:cNvSpPr/>
      </dsp:nvSpPr>
      <dsp:spPr>
        <a:xfrm>
          <a:off x="6551920" y="207"/>
          <a:ext cx="1981470" cy="1365233"/>
        </a:xfrm>
        <a:prstGeom prst="roundRect">
          <a:avLst/>
        </a:prstGeom>
        <a:blipFill>
          <a:blip xmlns:r="http://schemas.openxmlformats.org/officeDocument/2006/relationships" r:embed="rId5"/>
          <a:srcRect/>
          <a:stretch>
            <a:fillRect t="-4000" b="-4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9487B-D1F2-4C7B-9074-826A57573BF1}">
      <dsp:nvSpPr>
        <dsp:cNvPr id="0" name=""/>
        <dsp:cNvSpPr/>
      </dsp:nvSpPr>
      <dsp:spPr>
        <a:xfrm>
          <a:off x="6551920" y="1365440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Share schedules and announcements</a:t>
          </a:r>
          <a:endParaRPr lang="en-US" sz="1100" kern="1200"/>
        </a:p>
      </dsp:txBody>
      <dsp:txXfrm>
        <a:off x="6551920" y="1365440"/>
        <a:ext cx="1981470" cy="735125"/>
      </dsp:txXfrm>
    </dsp:sp>
    <dsp:sp modelId="{9B19712E-C987-46C1-9DD7-A0A03CF3D2EB}">
      <dsp:nvSpPr>
        <dsp:cNvPr id="0" name=""/>
        <dsp:cNvSpPr/>
      </dsp:nvSpPr>
      <dsp:spPr>
        <a:xfrm>
          <a:off x="8474723" y="228556"/>
          <a:ext cx="1981470" cy="1365233"/>
        </a:xfrm>
        <a:prstGeom prst="roundRect">
          <a:avLst/>
        </a:prstGeom>
        <a:blipFill>
          <a:blip xmlns:r="http://schemas.openxmlformats.org/officeDocument/2006/relationships"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 t="-23000" b="-2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EA7FB-ED55-43BE-BF0B-F05285BA7DC8}">
      <dsp:nvSpPr>
        <dsp:cNvPr id="0" name=""/>
        <dsp:cNvSpPr/>
      </dsp:nvSpPr>
      <dsp:spPr>
        <a:xfrm>
          <a:off x="8731621" y="1365440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Hold virtual staff meetings</a:t>
          </a:r>
          <a:endParaRPr lang="en-US" sz="1100" kern="1200"/>
        </a:p>
      </dsp:txBody>
      <dsp:txXfrm>
        <a:off x="8731621" y="1365440"/>
        <a:ext cx="1981470" cy="735125"/>
      </dsp:txXfrm>
    </dsp:sp>
    <dsp:sp modelId="{B8F7E3C4-62E4-4A58-A7C7-BC692ADB612C}">
      <dsp:nvSpPr>
        <dsp:cNvPr id="0" name=""/>
        <dsp:cNvSpPr/>
      </dsp:nvSpPr>
      <dsp:spPr>
        <a:xfrm>
          <a:off x="3282369" y="2298713"/>
          <a:ext cx="1981470" cy="1365233"/>
        </a:xfrm>
        <a:prstGeom prst="roundRect">
          <a:avLst/>
        </a:prstGeom>
        <a:blipFill>
          <a:blip xmlns:r="http://schemas.openxmlformats.org/officeDocument/2006/relationships" r:embed="rId8"/>
          <a:srcRect/>
          <a:stretch>
            <a:fillRect l="-2000" r="-2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E15B09-F338-49CB-9350-5857249B0E15}">
      <dsp:nvSpPr>
        <dsp:cNvPr id="0" name=""/>
        <dsp:cNvSpPr/>
      </dsp:nvSpPr>
      <dsp:spPr>
        <a:xfrm>
          <a:off x="3282369" y="3663946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Provide support to carers remotely</a:t>
          </a:r>
          <a:endParaRPr lang="en-US" sz="1100" kern="1200"/>
        </a:p>
      </dsp:txBody>
      <dsp:txXfrm>
        <a:off x="3282369" y="3663946"/>
        <a:ext cx="1981470" cy="735125"/>
      </dsp:txXfrm>
    </dsp:sp>
    <dsp:sp modelId="{1E5E74CC-3FAD-4681-B49D-5DE52952D449}">
      <dsp:nvSpPr>
        <dsp:cNvPr id="0" name=""/>
        <dsp:cNvSpPr/>
      </dsp:nvSpPr>
      <dsp:spPr>
        <a:xfrm>
          <a:off x="5462070" y="2298713"/>
          <a:ext cx="1981470" cy="1365233"/>
        </a:xfrm>
        <a:prstGeom prst="roundRect">
          <a:avLst/>
        </a:prstGeom>
        <a:blipFill>
          <a:blip xmlns:r="http://schemas.openxmlformats.org/officeDocument/2006/relationships"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/>
          <a:stretch>
            <a:fillRect t="-23000" b="-23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B3D4AC-388E-4508-BE50-358F410C2E12}">
      <dsp:nvSpPr>
        <dsp:cNvPr id="0" name=""/>
        <dsp:cNvSpPr/>
      </dsp:nvSpPr>
      <dsp:spPr>
        <a:xfrm>
          <a:off x="5462070" y="3663946"/>
          <a:ext cx="1981470" cy="735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/>
            <a:t>This improves </a:t>
          </a:r>
          <a:r>
            <a:rPr lang="en-GB" sz="1100" b="1" kern="1200" dirty="0"/>
            <a:t>coordination and teamwork</a:t>
          </a:r>
          <a:r>
            <a:rPr lang="en-GB" sz="1100" kern="1200" dirty="0"/>
            <a:t> across the organisation.</a:t>
          </a:r>
          <a:endParaRPr lang="en-US" sz="1100" kern="1200" dirty="0"/>
        </a:p>
      </dsp:txBody>
      <dsp:txXfrm>
        <a:off x="5462070" y="3663946"/>
        <a:ext cx="1981470" cy="73512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2A56C-9CA9-491F-8300-FD4B2195150C}">
      <dsp:nvSpPr>
        <dsp:cNvPr id="0" name=""/>
        <dsp:cNvSpPr/>
      </dsp:nvSpPr>
      <dsp:spPr>
        <a:xfrm>
          <a:off x="0" y="213538"/>
          <a:ext cx="3966716" cy="238002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ADVANTAGES</a:t>
          </a:r>
          <a:endParaRPr lang="en-US" sz="2100" kern="1200" dirty="0"/>
        </a:p>
      </dsp:txBody>
      <dsp:txXfrm>
        <a:off x="0" y="213538"/>
        <a:ext cx="3966716" cy="2380029"/>
      </dsp:txXfrm>
    </dsp:sp>
    <dsp:sp modelId="{BB53BA93-3CCC-4AE7-8AD7-4BB8214FB63C}">
      <dsp:nvSpPr>
        <dsp:cNvPr id="0" name=""/>
        <dsp:cNvSpPr/>
      </dsp:nvSpPr>
      <dsp:spPr>
        <a:xfrm>
          <a:off x="5139841" y="1549"/>
          <a:ext cx="3966716" cy="238002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✔ Faster communication between staff</a:t>
          </a:r>
          <a:b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 ✔ Reduces unnecessary phone calls</a:t>
          </a:r>
          <a:b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 ✔ Enables online meetings</a:t>
          </a:r>
          <a:b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</a:br>
          <a:r>
            <a:rPr lang="en-GB" sz="2100" kern="1200" dirty="0">
              <a:latin typeface="Arial" panose="020B0604020202020204" pitchFamily="34" charset="0"/>
              <a:cs typeface="Arial" panose="020B0604020202020204" pitchFamily="34" charset="0"/>
            </a:rPr>
            <a:t> ✔ Allows document sharing</a:t>
          </a:r>
          <a:br>
            <a:rPr lang="en-GB" sz="2100" kern="1200" dirty="0"/>
          </a:br>
          <a:r>
            <a:rPr lang="en-GB" sz="2100" kern="1200" dirty="0"/>
            <a:t> ✔ Supports remote working</a:t>
          </a:r>
          <a:endParaRPr lang="en-US" sz="2100" kern="1200" dirty="0"/>
        </a:p>
      </dsp:txBody>
      <dsp:txXfrm>
        <a:off x="5139841" y="1549"/>
        <a:ext cx="3966716" cy="2380029"/>
      </dsp:txXfrm>
    </dsp:sp>
    <dsp:sp modelId="{36175E46-C8B3-4E02-9413-5A4D49EAB88A}">
      <dsp:nvSpPr>
        <dsp:cNvPr id="0" name=""/>
        <dsp:cNvSpPr/>
      </dsp:nvSpPr>
      <dsp:spPr>
        <a:xfrm>
          <a:off x="0" y="2779800"/>
          <a:ext cx="3966716" cy="238002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CHALLANGES</a:t>
          </a:r>
          <a:endParaRPr lang="en-US" sz="2100" kern="1200" dirty="0"/>
        </a:p>
      </dsp:txBody>
      <dsp:txXfrm>
        <a:off x="0" y="2779800"/>
        <a:ext cx="3966716" cy="2380029"/>
      </dsp:txXfrm>
    </dsp:sp>
    <dsp:sp modelId="{4C05AED5-917F-4433-9597-8EFFF3C7FC08}">
      <dsp:nvSpPr>
        <dsp:cNvPr id="0" name=""/>
        <dsp:cNvSpPr/>
      </dsp:nvSpPr>
      <dsp:spPr>
        <a:xfrm>
          <a:off x="5139841" y="2778250"/>
          <a:ext cx="3966716" cy="238002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⚠ Staff may initially struggle with new technology</a:t>
          </a:r>
          <a:br>
            <a:rPr lang="en-GB" sz="2100" kern="1200" dirty="0"/>
          </a:br>
          <a:r>
            <a:rPr lang="en-GB" sz="2100" kern="1200" dirty="0"/>
            <a:t> ⚠ Internet connection is required</a:t>
          </a:r>
          <a:br>
            <a:rPr lang="en-GB" sz="2100" kern="1200" dirty="0"/>
          </a:br>
          <a:r>
            <a:rPr lang="en-GB" sz="2100" kern="1200" dirty="0"/>
            <a:t> ⚠ Notifications may become overwhelming if not managed</a:t>
          </a:r>
          <a:endParaRPr lang="en-US" sz="2100" kern="1200" dirty="0"/>
        </a:p>
      </dsp:txBody>
      <dsp:txXfrm>
        <a:off x="5139841" y="2778250"/>
        <a:ext cx="3966716" cy="2380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C19A7C-683F-483E-BA11-962B0787543B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FDAB00-9576-49EF-893B-98323503106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3746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925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9477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5310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2975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70929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628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431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91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593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7894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1970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233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svg"/><Relationship Id="rId5" Type="http://schemas.openxmlformats.org/officeDocument/2006/relationships/image" Target="../media/image39.png"/><Relationship Id="rId4" Type="http://schemas.openxmlformats.org/officeDocument/2006/relationships/image" Target="../media/image38.sv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ission.europa.eu/" TargetMode="External"/><Relationship Id="rId2" Type="http://schemas.openxmlformats.org/officeDocument/2006/relationships/hyperlink" Target="https://learn.microsof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ncsc.gov.uk/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E36998C-D2A2-C955-DFF1-8FDF928AA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2648" y="182881"/>
            <a:ext cx="10872216" cy="106782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3600" b="1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BA2E36-9AB7-9DA6-5B5B-A4523B2B63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82" r="15499"/>
          <a:stretch>
            <a:fillRect/>
          </a:stretch>
        </p:blipFill>
        <p:spPr>
          <a:xfrm>
            <a:off x="731520" y="2569277"/>
            <a:ext cx="1609694" cy="162548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397A803-1352-A8D9-12E3-07E9D5F31EB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396" b="3"/>
          <a:stretch>
            <a:fillRect/>
          </a:stretch>
        </p:blipFill>
        <p:spPr>
          <a:xfrm>
            <a:off x="731520" y="4454151"/>
            <a:ext cx="1609692" cy="163652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44ED47-77F4-2472-7BCE-0336D04D54C4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414" b="3"/>
          <a:stretch>
            <a:fillRect/>
          </a:stretch>
        </p:blipFill>
        <p:spPr>
          <a:xfrm>
            <a:off x="2582241" y="2862784"/>
            <a:ext cx="2874893" cy="2923346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19800" y="2322576"/>
            <a:ext cx="5465063" cy="3941064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ASSESMENT: 1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GROUP PRESENTATION 3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PROGRAMME: CERTIFICATE OF HIGHER      EDUCATION IN HEALTH AND SOCIAL CARE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LECTURER NAME SAM PARKER 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THECLE MATOKESA 25314731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GILDA  MATUVANGUA 2525521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NEHA QAYYUM 2532177</a:t>
            </a:r>
          </a:p>
          <a:p>
            <a:pPr marL="285750"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 descr="3D black and red cube illustration">
            <a:extLst>
              <a:ext uri="{FF2B5EF4-FFF2-40B4-BE49-F238E27FC236}">
                <a16:creationId xmlns:a16="http://schemas.microsoft.com/office/drawing/2014/main" id="{6AC501B2-F34E-0D29-46B1-DFED2A54739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2309" r="34723" b="-2"/>
          <a:stretch>
            <a:fillRect/>
          </a:stretch>
        </p:blipFill>
        <p:spPr>
          <a:xfrm flipH="1" flipV="1">
            <a:off x="-45699" y="-63844"/>
            <a:ext cx="45719" cy="63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37ADC-7B31-84FD-2351-79E62E018E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INTRODUCTION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3" name="Content Placeholder 2">
            <a:extLst>
              <a:ext uri="{FF2B5EF4-FFF2-40B4-BE49-F238E27FC236}">
                <a16:creationId xmlns:a16="http://schemas.microsoft.com/office/drawing/2014/main" id="{A85C83CE-6B1A-6D6F-D175-A202438D0A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Communication between carers and the office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Staff collaboration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Record keeping and documentation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Data protection and digital safety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Work efficiency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Staff communication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Digital safety and data protection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6D0633C-8BDA-E61C-63D2-34133B860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(Landon 2022)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5902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C53EE-20E9-14AC-786D-6B5BBBF197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120" y="264160"/>
            <a:ext cx="10853260" cy="995680"/>
          </a:xfrm>
        </p:spPr>
        <p:txBody>
          <a:bodyPr anchor="b"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MICROSOFT 365 PRODUCTIVITY APPLICATION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0F03A5-594A-F944-9D5B-A00BDED372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65962"/>
            <a:ext cx="4681506" cy="475953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528C5E-FAA0-AEBB-7DE4-7F73D5897F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61969376"/>
              </p:ext>
            </p:extLst>
          </p:nvPr>
        </p:nvGraphicFramePr>
        <p:xfrm>
          <a:off x="4659682" y="1665962"/>
          <a:ext cx="6825022" cy="4927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1692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alphaModFix amt="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AC703B-0BC7-DCA2-32D5-61A076CA5B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2960" y="193041"/>
            <a:ext cx="10661741" cy="1076187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CURRENT TASK VS  IMPROVED  PROCESS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9" name="Picture 28" descr="Sticky notes on a wall">
            <a:extLst>
              <a:ext uri="{FF2B5EF4-FFF2-40B4-BE49-F238E27FC236}">
                <a16:creationId xmlns:a16="http://schemas.microsoft.com/office/drawing/2014/main" id="{DB9A503B-22D1-ABD7-FA59-6871D1299CD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458" r="17722" b="2"/>
          <a:stretch>
            <a:fillRect/>
          </a:stretch>
        </p:blipFill>
        <p:spPr>
          <a:xfrm>
            <a:off x="307142" y="1705864"/>
            <a:ext cx="4382278" cy="4715500"/>
          </a:xfrm>
          <a:prstGeom prst="rect">
            <a:avLst/>
          </a:prstGeom>
        </p:spPr>
      </p:pic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374CBD6D-4E73-E44E-628F-A9477F159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060" y="1705864"/>
            <a:ext cx="7299380" cy="471550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500" dirty="0"/>
          </a:p>
          <a:p>
            <a:pPr algn="l" rtl="0" fontAlgn="base">
              <a:lnSpc>
                <a:spcPts val="1568"/>
              </a:lnSpc>
              <a:spcBef>
                <a:spcPts val="1000"/>
              </a:spcBef>
              <a:buNone/>
            </a:pPr>
            <a:r>
              <a:rPr lang="en-GB" sz="8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•</a:t>
            </a:r>
            <a:endParaRPr lang="en-GB" sz="5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570F9F-4B29-B651-8B85-2F6522E3FD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4556" y="1705864"/>
            <a:ext cx="5411054" cy="433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52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F5814-499E-1B56-423C-E68B10055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BENEFITS AND LIMITATIONS OF EXCEL</a:t>
            </a:r>
            <a:br>
              <a:rPr lang="en-GB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</a:b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05EB3CED-7373-2DE4-2826-6B177E4A17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072179"/>
              </p:ext>
            </p:extLst>
          </p:nvPr>
        </p:nvGraphicFramePr>
        <p:xfrm>
          <a:off x="447040" y="1056640"/>
          <a:ext cx="11565889" cy="5332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47335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31A8B-77B5-255A-0000-1984A2171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1111992" cy="975360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COMMUNICATION &amp; COLABORATION  TOOLS  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D65EA1-751D-CF0D-33CC-1A92A8D7E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079966"/>
            <a:ext cx="10653579" cy="42293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Send messages instantly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Hold online meetings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Share files and updates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Communicate from various locations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6A3ED8-3F39-9772-FBD2-FD67D5F61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5824" y="2204720"/>
            <a:ext cx="2621681" cy="2665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09106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1A466FCC-26A6-AD0C-513D-472AAABEC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50925-92A8-8FCE-5ECA-41EFADBFA8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50" y="213361"/>
            <a:ext cx="11426950" cy="985520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HOW TEAMS IMPROVES  COMMUNICATION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C973D7E2-7883-BA31-3F26-AE614E7389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4057335"/>
              </p:ext>
            </p:extLst>
          </p:nvPr>
        </p:nvGraphicFramePr>
        <p:xfrm>
          <a:off x="612651" y="1198881"/>
          <a:ext cx="10725910" cy="4399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84971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848BE9A0-D1B2-9560-05F1-9376596FAC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FE6245-7F4E-00A4-FA9C-24CF157EA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815" y="522514"/>
            <a:ext cx="9242855" cy="517290"/>
          </a:xfrm>
        </p:spPr>
        <p:txBody>
          <a:bodyPr anchor="ctr">
            <a:no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AVANTAGES  AND CHALLENGES OF USING TEAMS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97EF69EC-7EF1-0672-8BDB-275ED14AE35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6695271"/>
              </p:ext>
            </p:extLst>
          </p:nvPr>
        </p:nvGraphicFramePr>
        <p:xfrm>
          <a:off x="1340160" y="1545770"/>
          <a:ext cx="9883011" cy="51598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42491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CAE7BC-09CB-F64F-29DC-2233A1A76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9554036" cy="95097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ea typeface="+mj-lt"/>
                <a:cs typeface="Arial" panose="020B0604020202020204" pitchFamily="34" charset="0"/>
              </a:rPr>
              <a:t>DIGITAL SAFETY ACTION PLAN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728664C-42E0-8153-D709-9EDA7AC20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816768"/>
            <a:ext cx="5862396" cy="449259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Secure Access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Email Awareness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Data Management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Confidentiality and Compliance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C8C9AE-78F7-A292-C17D-04A271C6B2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7692" y="1525703"/>
            <a:ext cx="4681506" cy="4728793"/>
          </a:xfrm>
          <a:prstGeom prst="rect">
            <a:avLst/>
          </a:prstGeom>
        </p:spPr>
      </p:pic>
      <p:pic>
        <p:nvPicPr>
          <p:cNvPr id="5" name="Grafikk 4" descr="Checkmark">
            <a:extLst>
              <a:ext uri="{FF2B5EF4-FFF2-40B4-BE49-F238E27FC236}">
                <a16:creationId xmlns:a16="http://schemas.microsoft.com/office/drawing/2014/main" id="{FC649841-F1C4-EFD3-3621-0106B0F7344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256547" y="2514600"/>
            <a:ext cx="914400" cy="914400"/>
          </a:xfrm>
          <a:prstGeom prst="rect">
            <a:avLst/>
          </a:prstGeom>
        </p:spPr>
      </p:pic>
      <p:pic>
        <p:nvPicPr>
          <p:cNvPr id="7" name="Graphic 6" descr="Email with solid fill">
            <a:extLst>
              <a:ext uri="{FF2B5EF4-FFF2-40B4-BE49-F238E27FC236}">
                <a16:creationId xmlns:a16="http://schemas.microsoft.com/office/drawing/2014/main" id="{D3F64AF1-82B0-D59F-DF96-D546E1028A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806444" y="3730752"/>
            <a:ext cx="914400" cy="914400"/>
          </a:xfrm>
          <a:prstGeom prst="rect">
            <a:avLst/>
          </a:prstGeom>
        </p:spPr>
      </p:pic>
      <p:pic>
        <p:nvPicPr>
          <p:cNvPr id="10" name="Graphic 9" descr="Lock">
            <a:extLst>
              <a:ext uri="{FF2B5EF4-FFF2-40B4-BE49-F238E27FC236}">
                <a16:creationId xmlns:a16="http://schemas.microsoft.com/office/drawing/2014/main" id="{E229CB4B-1A05-E330-A88F-1B04B4A7120E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638800" y="528523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237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48B235-E2CF-2737-4FF9-35514F277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/>
              <a:t>DIGITAL SAFETY CHECK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CC9F4E-3DBA-06B3-FB0A-4D94FA90478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5577648"/>
              </p:ext>
            </p:extLst>
          </p:nvPr>
        </p:nvGraphicFramePr>
        <p:xfrm>
          <a:off x="1191182" y="1881051"/>
          <a:ext cx="9787969" cy="4632551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960325">
                  <a:extLst>
                    <a:ext uri="{9D8B030D-6E8A-4147-A177-3AD203B41FA5}">
                      <a16:colId xmlns:a16="http://schemas.microsoft.com/office/drawing/2014/main" val="3183250132"/>
                    </a:ext>
                  </a:extLst>
                </a:gridCol>
                <a:gridCol w="1872980">
                  <a:extLst>
                    <a:ext uri="{9D8B030D-6E8A-4147-A177-3AD203B41FA5}">
                      <a16:colId xmlns:a16="http://schemas.microsoft.com/office/drawing/2014/main" val="3171511263"/>
                    </a:ext>
                  </a:extLst>
                </a:gridCol>
                <a:gridCol w="5954664">
                  <a:extLst>
                    <a:ext uri="{9D8B030D-6E8A-4147-A177-3AD203B41FA5}">
                      <a16:colId xmlns:a16="http://schemas.microsoft.com/office/drawing/2014/main" val="449141947"/>
                    </a:ext>
                  </a:extLst>
                </a:gridCol>
              </a:tblGrid>
              <a:tr h="397827">
                <a:tc>
                  <a:txBody>
                    <a:bodyPr/>
                    <a:lstStyle/>
                    <a:p>
                      <a:r>
                        <a:rPr lang="en-GB" sz="1600" b="1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</a:t>
                      </a:r>
                    </a:p>
                  </a:txBody>
                  <a:tcPr marL="59410" marR="84871" marT="16974" marB="1273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GOAL</a:t>
                      </a:r>
                    </a:p>
                  </a:txBody>
                  <a:tcPr marL="59410" marR="84871" marT="16974" marB="1273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b="1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</a:t>
                      </a:r>
                    </a:p>
                  </a:txBody>
                  <a:tcPr marL="59410" marR="84871" marT="16974" marB="127307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05484435"/>
                  </a:ext>
                </a:extLst>
              </a:tr>
              <a:tr h="1059251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 marL="59410" marR="84871" marT="16974" marB="12730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 SYSTEMS FROM UNAUTHORISED ACCESS</a:t>
                      </a: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STRONG PASSWORD </a:t>
                      </a:r>
                    </a:p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ENABLE TWO-FACE NOTIFICATION</a:t>
                      </a:r>
                    </a:p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ENSURE STAFF LOGS OUT OF SHARED DEVICES   </a:t>
                      </a:r>
                    </a:p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1861865"/>
                  </a:ext>
                </a:extLst>
              </a:tr>
              <a:tr h="1059251"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 marL="59410" marR="84871" marT="16974" marB="12730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PREVENT PHISHING AND EMAIL SCAMS </a:t>
                      </a: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 STAFF TO RECOGNISE SUSPICIOUS EMAILS</a:t>
                      </a:r>
                    </a:p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AVOID CLICKING UNKNOWN LINKS</a:t>
                      </a:r>
                    </a:p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REPORT SUSPICIOUS MESSAGES report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87211355"/>
                  </a:ext>
                </a:extLst>
              </a:tr>
              <a:tr h="1279725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CONFIDENCIALITY AND COMPLIENCE </a:t>
                      </a:r>
                    </a:p>
                  </a:txBody>
                  <a:tcPr marL="59410" marR="84871" marT="16974" marB="12730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PROTECT CLIENT PRIVACY AND FOLLOW REGULATIONS 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FOLLOW DATA PROTECCTION POLICIES </a:t>
                      </a:r>
                    </a:p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AVOID SHARING CLIENT DETAILS THROUGH PERSONAL DEVICES </a:t>
                      </a:r>
                    </a:p>
                    <a:p>
                      <a:r>
                        <a:rPr lang="en-GB" sz="1600" cap="none" spc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ENSURE RECORDS ARE SECURELY STORED</a:t>
                      </a:r>
                    </a:p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8559751"/>
                  </a:ext>
                </a:extLst>
              </a:tr>
              <a:tr h="618302">
                <a:tc>
                  <a:txBody>
                    <a:bodyPr/>
                    <a:lstStyle/>
                    <a:p>
                      <a:r>
                        <a:rPr lang="en-GB" sz="1600" cap="none" spc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 </a:t>
                      </a:r>
                    </a:p>
                  </a:txBody>
                  <a:tcPr marL="59410" marR="84871" marT="16974" marB="127307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1600" cap="none" spc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9410" marR="84871" marT="16974" marB="127307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813479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179697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8D27D49-5924-3C0A-9783-4F83CC521E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36" r="18216"/>
          <a:stretch>
            <a:fillRect/>
          </a:stretch>
        </p:blipFill>
        <p:spPr>
          <a:xfrm>
            <a:off x="1" y="1499098"/>
            <a:ext cx="5943600" cy="5277622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0BFC33DB-59F7-B74F-044C-A2CB5057C5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48401" y="1889760"/>
            <a:ext cx="5689599" cy="4511040"/>
          </a:xfrm>
        </p:spPr>
        <p:txBody>
          <a:bodyPr>
            <a:normAutofit/>
          </a:bodyPr>
          <a:lstStyle/>
          <a:p>
            <a:r>
              <a:rPr lang="en-GB" sz="1800" dirty="0"/>
              <a:t>Better organisation of work tasks through Excel</a:t>
            </a:r>
          </a:p>
          <a:p>
            <a:r>
              <a:rPr lang="en-GB" sz="1800" dirty="0"/>
              <a:t>Improved communication between staff using Teams</a:t>
            </a:r>
          </a:p>
          <a:p>
            <a:r>
              <a:rPr lang="en-GB" sz="1800" dirty="0"/>
              <a:t>Stronger data protection and digital safety practices</a:t>
            </a:r>
          </a:p>
          <a:p>
            <a:endParaRPr lang="en-GB" sz="1800" dirty="0"/>
          </a:p>
          <a:p>
            <a:r>
              <a:rPr lang="en-GB" sz="1800" dirty="0"/>
              <a:t>This will lead to:</a:t>
            </a:r>
          </a:p>
          <a:p>
            <a:r>
              <a:rPr lang="en-GB" sz="1800" dirty="0"/>
              <a:t>Better collaboration</a:t>
            </a:r>
          </a:p>
          <a:p>
            <a:r>
              <a:rPr lang="en-GB" sz="1800" dirty="0"/>
              <a:t>Increased efficiency</a:t>
            </a:r>
          </a:p>
          <a:p>
            <a:r>
              <a:rPr lang="en-GB" sz="1800" dirty="0"/>
              <a:t>Improved quality of care for clients.</a:t>
            </a:r>
          </a:p>
          <a:p>
            <a:endParaRPr lang="en-US" sz="1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0A564BE-586C-381E-7B78-1C001D2F11F3}"/>
              </a:ext>
            </a:extLst>
          </p:cNvPr>
          <p:cNvSpPr txBox="1"/>
          <p:nvPr/>
        </p:nvSpPr>
        <p:spPr>
          <a:xfrm>
            <a:off x="7396480" y="760214"/>
            <a:ext cx="383032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26326248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63891-6A9B-11D1-56D3-F60510CDC9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32080"/>
            <a:ext cx="10653578" cy="975360"/>
          </a:xfrm>
        </p:spPr>
        <p:txBody>
          <a:bodyPr/>
          <a:lstStyle/>
          <a:p>
            <a:pPr algn="ctr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419BBA-5B49-C9E8-CBD0-322C486A81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188720"/>
            <a:ext cx="10653579" cy="512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Laudon, K.C. and Laudon, J.P. (2022)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Management Information Systems: Managing the Digital Firm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17th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Harlow: Pearson.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Stair, R. and Reynolds, G.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Principles of Information Systems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14th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Boston: Cengage Learning.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Turban, E., Pollard, C. and Wood, G. (2021)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Information Technology for Management: Driving Digital Transformation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12th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Hoboken: Wiley.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Microsoft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documentation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https://learn.microsoft.com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European Commission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rules under the GDPR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https://commission.europa.eu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National Cyber Security Centre (2023)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Cyber security guidance for organisations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https://www.ncsc.gov.uk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16 March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50794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91691-F9F1-875F-F2F1-9142F03439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22B69-D0BA-B940-CFE3-4D89CA6FE9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54820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6DA9942F-A18C-9E9D-BF08-9291C54E1C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5C775E-CA83-2B7E-1E48-312A0C313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809" y="353681"/>
            <a:ext cx="6572382" cy="97431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endParaRPr lang="en-US" sz="400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46FB2C4-8084-DAE2-CE2F-755D8D7058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5116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98FE1-5908-283E-679A-99FA43274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3460042-9C6D-28F6-6F61-47671326F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4986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752771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1C6171-CD42-6353-FF05-0350641FCA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5773" y="0"/>
            <a:ext cx="10653579" cy="4593828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089478-618D-9180-8382-7A0536077C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4990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78FF3-EEB3-A993-FD7A-3282E56C2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03601A-3E75-60F6-F969-42E403BC6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287" y="1796812"/>
            <a:ext cx="1065357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682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8059576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3584</TotalTime>
  <Words>586</Words>
  <Application>Microsoft Office PowerPoint</Application>
  <PresentationFormat>Widescreen</PresentationFormat>
  <Paragraphs>102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Arial</vt:lpstr>
      <vt:lpstr>Neue Haas Grotesk Text Pro</vt:lpstr>
      <vt:lpstr>VanillaVTI</vt:lpstr>
      <vt:lpstr>DIGITAL SKILLS AND RESEARCH METHOD </vt:lpstr>
      <vt:lpstr>INTRODUCTION </vt:lpstr>
      <vt:lpstr>MICROSOFT 365 PRODUCTIVITY APPLICATION </vt:lpstr>
      <vt:lpstr>CURRENT TASK VS  IMPROVED  PROCESS</vt:lpstr>
      <vt:lpstr>BENEFITS AND LIMITATIONS OF EXCEL </vt:lpstr>
      <vt:lpstr>COMMUNICATION &amp; COLABORATION  TOOLS   </vt:lpstr>
      <vt:lpstr>HOW TEAMS IMPROVES  COMMUNICATION</vt:lpstr>
      <vt:lpstr>AVANTAGES  AND CHALLENGES OF USING TEAMS</vt:lpstr>
      <vt:lpstr>DIGITAL SAFETY ACTION PLAN</vt:lpstr>
      <vt:lpstr>DIGITAL SAFETY CHECK</vt:lpstr>
      <vt:lpstr>PowerPoint Presentation</vt:lpstr>
      <vt:lpstr>REFERENCES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Gilda Ngonga Matuvangua (2525521)</cp:lastModifiedBy>
  <cp:revision>175</cp:revision>
  <dcterms:created xsi:type="dcterms:W3CDTF">2013-07-15T20:26:40Z</dcterms:created>
  <dcterms:modified xsi:type="dcterms:W3CDTF">2026-03-16T04:34:44Z</dcterms:modified>
</cp:coreProperties>
</file>