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D47D"/>
    <a:srgbClr val="FFCC66"/>
    <a:srgbClr val="7D7D8B"/>
    <a:srgbClr val="D3B135"/>
    <a:srgbClr val="F64B2E"/>
    <a:srgbClr val="EDEB93"/>
    <a:srgbClr val="156082"/>
    <a:srgbClr val="FF6600"/>
    <a:srgbClr val="ED9BB2"/>
    <a:srgbClr val="FF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3B74EA9-BCA4-4A46-A503-771C3E742BB4}" v="569" dt="2026-01-11T12:59:03.74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estiny Collard (2204498)" userId="103d614c-27cc-4ca7-b0f7-c3f938e0b680" providerId="ADAL" clId="{7407D801-4713-4076-A2BA-D257553B7487}"/>
    <pc:docChg chg="undo custSel addSld modSld modMainMaster">
      <pc:chgData name="Destiny Collard (2204498)" userId="103d614c-27cc-4ca7-b0f7-c3f938e0b680" providerId="ADAL" clId="{7407D801-4713-4076-A2BA-D257553B7487}" dt="2026-01-11T12:59:03.741" v="4015" actId="20577"/>
      <pc:docMkLst>
        <pc:docMk/>
      </pc:docMkLst>
      <pc:sldChg chg="modSp mod setBg">
        <pc:chgData name="Destiny Collard (2204498)" userId="103d614c-27cc-4ca7-b0f7-c3f938e0b680" providerId="ADAL" clId="{7407D801-4713-4076-A2BA-D257553B7487}" dt="2026-01-10T16:38:13.214" v="1668" actId="13926"/>
        <pc:sldMkLst>
          <pc:docMk/>
          <pc:sldMk cId="23160328" sldId="256"/>
        </pc:sldMkLst>
        <pc:spChg chg="mod">
          <ac:chgData name="Destiny Collard (2204498)" userId="103d614c-27cc-4ca7-b0f7-c3f938e0b680" providerId="ADAL" clId="{7407D801-4713-4076-A2BA-D257553B7487}" dt="2026-01-10T16:38:13.214" v="1668" actId="13926"/>
          <ac:spMkLst>
            <pc:docMk/>
            <pc:sldMk cId="23160328" sldId="256"/>
            <ac:spMk id="2" creationId="{07665128-B837-87CA-52E6-C48E363C4679}"/>
          </ac:spMkLst>
        </pc:spChg>
        <pc:spChg chg="mod">
          <ac:chgData name="Destiny Collard (2204498)" userId="103d614c-27cc-4ca7-b0f7-c3f938e0b680" providerId="ADAL" clId="{7407D801-4713-4076-A2BA-D257553B7487}" dt="2026-01-10T16:38:07.747" v="1667" actId="13926"/>
          <ac:spMkLst>
            <pc:docMk/>
            <pc:sldMk cId="23160328" sldId="256"/>
            <ac:spMk id="3" creationId="{8F6DC9BB-7E51-4BBB-6F8E-3877EFB5C70F}"/>
          </ac:spMkLst>
        </pc:spChg>
      </pc:sldChg>
      <pc:sldChg chg="addSp delSp modSp new mod setBg modAnim">
        <pc:chgData name="Destiny Collard (2204498)" userId="103d614c-27cc-4ca7-b0f7-c3f938e0b680" providerId="ADAL" clId="{7407D801-4713-4076-A2BA-D257553B7487}" dt="2026-01-10T21:07:01.778" v="3990"/>
        <pc:sldMkLst>
          <pc:docMk/>
          <pc:sldMk cId="2805248149" sldId="257"/>
        </pc:sldMkLst>
        <pc:spChg chg="add mod">
          <ac:chgData name="Destiny Collard (2204498)" userId="103d614c-27cc-4ca7-b0f7-c3f938e0b680" providerId="ADAL" clId="{7407D801-4713-4076-A2BA-D257553B7487}" dt="2026-01-10T13:38:33.798" v="374" actId="20577"/>
          <ac:spMkLst>
            <pc:docMk/>
            <pc:sldMk cId="2805248149" sldId="257"/>
            <ac:spMk id="2" creationId="{3E3743EE-8152-80A6-63F2-E209D8EF280A}"/>
          </ac:spMkLst>
        </pc:spChg>
        <pc:spChg chg="add del mod">
          <ac:chgData name="Destiny Collard (2204498)" userId="103d614c-27cc-4ca7-b0f7-c3f938e0b680" providerId="ADAL" clId="{7407D801-4713-4076-A2BA-D257553B7487}" dt="2026-01-10T13:12:31.489" v="147" actId="478"/>
          <ac:spMkLst>
            <pc:docMk/>
            <pc:sldMk cId="2805248149" sldId="257"/>
            <ac:spMk id="3" creationId="{94A40396-9EBC-7CCD-94FD-948A558F2399}"/>
          </ac:spMkLst>
        </pc:spChg>
        <pc:spChg chg="add mod">
          <ac:chgData name="Destiny Collard (2204498)" userId="103d614c-27cc-4ca7-b0f7-c3f938e0b680" providerId="ADAL" clId="{7407D801-4713-4076-A2BA-D257553B7487}" dt="2026-01-10T14:04:12.684" v="548" actId="1076"/>
          <ac:spMkLst>
            <pc:docMk/>
            <pc:sldMk cId="2805248149" sldId="257"/>
            <ac:spMk id="4" creationId="{6D242F9F-E0BB-EDB6-EC77-FDF3A69EB65D}"/>
          </ac:spMkLst>
        </pc:spChg>
        <pc:spChg chg="add del mod">
          <ac:chgData name="Destiny Collard (2204498)" userId="103d614c-27cc-4ca7-b0f7-c3f938e0b680" providerId="ADAL" clId="{7407D801-4713-4076-A2BA-D257553B7487}" dt="2026-01-10T13:52:14.061" v="403" actId="478"/>
          <ac:spMkLst>
            <pc:docMk/>
            <pc:sldMk cId="2805248149" sldId="257"/>
            <ac:spMk id="5" creationId="{F12AE7B1-586B-1096-AC2C-155A9C8CCB29}"/>
          </ac:spMkLst>
        </pc:spChg>
        <pc:spChg chg="add del mod">
          <ac:chgData name="Destiny Collard (2204498)" userId="103d614c-27cc-4ca7-b0f7-c3f938e0b680" providerId="ADAL" clId="{7407D801-4713-4076-A2BA-D257553B7487}" dt="2026-01-10T13:52:18.982" v="405" actId="478"/>
          <ac:spMkLst>
            <pc:docMk/>
            <pc:sldMk cId="2805248149" sldId="257"/>
            <ac:spMk id="6" creationId="{4DA7B292-CF8A-579D-8364-90D5523B7838}"/>
          </ac:spMkLst>
        </pc:spChg>
        <pc:spChg chg="add mod">
          <ac:chgData name="Destiny Collard (2204498)" userId="103d614c-27cc-4ca7-b0f7-c3f938e0b680" providerId="ADAL" clId="{7407D801-4713-4076-A2BA-D257553B7487}" dt="2026-01-10T14:04:18.352" v="549" actId="1076"/>
          <ac:spMkLst>
            <pc:docMk/>
            <pc:sldMk cId="2805248149" sldId="257"/>
            <ac:spMk id="7" creationId="{1E0A5FA2-ADE0-8FB7-BC70-D1425EF7D61F}"/>
          </ac:spMkLst>
        </pc:spChg>
        <pc:spChg chg="add del mod">
          <ac:chgData name="Destiny Collard (2204498)" userId="103d614c-27cc-4ca7-b0f7-c3f938e0b680" providerId="ADAL" clId="{7407D801-4713-4076-A2BA-D257553B7487}" dt="2026-01-10T13:44:25.932" v="383" actId="478"/>
          <ac:spMkLst>
            <pc:docMk/>
            <pc:sldMk cId="2805248149" sldId="257"/>
            <ac:spMk id="8" creationId="{42F21CD4-155D-7316-D2B1-F1D1B6744F61}"/>
          </ac:spMkLst>
        </pc:spChg>
        <pc:spChg chg="add del mod">
          <ac:chgData name="Destiny Collard (2204498)" userId="103d614c-27cc-4ca7-b0f7-c3f938e0b680" providerId="ADAL" clId="{7407D801-4713-4076-A2BA-D257553B7487}" dt="2026-01-10T13:51:00.438" v="397"/>
          <ac:spMkLst>
            <pc:docMk/>
            <pc:sldMk cId="2805248149" sldId="257"/>
            <ac:spMk id="9" creationId="{A549BDC6-F41D-D569-E077-D586B96F0122}"/>
          </ac:spMkLst>
        </pc:spChg>
        <pc:spChg chg="add del mod">
          <ac:chgData name="Destiny Collard (2204498)" userId="103d614c-27cc-4ca7-b0f7-c3f938e0b680" providerId="ADAL" clId="{7407D801-4713-4076-A2BA-D257553B7487}" dt="2026-01-10T13:52:16.562" v="404" actId="478"/>
          <ac:spMkLst>
            <pc:docMk/>
            <pc:sldMk cId="2805248149" sldId="257"/>
            <ac:spMk id="10" creationId="{C767CAB7-E6E1-EA21-8395-DF3A08607695}"/>
          </ac:spMkLst>
        </pc:spChg>
        <pc:spChg chg="add mod">
          <ac:chgData name="Destiny Collard (2204498)" userId="103d614c-27cc-4ca7-b0f7-c3f938e0b680" providerId="ADAL" clId="{7407D801-4713-4076-A2BA-D257553B7487}" dt="2026-01-10T14:04:21.862" v="550" actId="1076"/>
          <ac:spMkLst>
            <pc:docMk/>
            <pc:sldMk cId="2805248149" sldId="257"/>
            <ac:spMk id="11" creationId="{03533331-81C2-9ECB-EC1D-07F5110FB095}"/>
          </ac:spMkLst>
        </pc:spChg>
        <pc:spChg chg="add mod">
          <ac:chgData name="Destiny Collard (2204498)" userId="103d614c-27cc-4ca7-b0f7-c3f938e0b680" providerId="ADAL" clId="{7407D801-4713-4076-A2BA-D257553B7487}" dt="2026-01-10T14:03:58.681" v="546" actId="1076"/>
          <ac:spMkLst>
            <pc:docMk/>
            <pc:sldMk cId="2805248149" sldId="257"/>
            <ac:spMk id="12" creationId="{9B5653F3-B0B5-E6DD-3B3E-6AFC11431308}"/>
          </ac:spMkLst>
        </pc:spChg>
        <pc:spChg chg="add mod">
          <ac:chgData name="Destiny Collard (2204498)" userId="103d614c-27cc-4ca7-b0f7-c3f938e0b680" providerId="ADAL" clId="{7407D801-4713-4076-A2BA-D257553B7487}" dt="2026-01-10T14:04:26.459" v="551" actId="1076"/>
          <ac:spMkLst>
            <pc:docMk/>
            <pc:sldMk cId="2805248149" sldId="257"/>
            <ac:spMk id="13" creationId="{681A56ED-0F03-D6A7-7743-3FE933B60A56}"/>
          </ac:spMkLst>
        </pc:spChg>
        <pc:spChg chg="add mod">
          <ac:chgData name="Destiny Collard (2204498)" userId="103d614c-27cc-4ca7-b0f7-c3f938e0b680" providerId="ADAL" clId="{7407D801-4713-4076-A2BA-D257553B7487}" dt="2026-01-10T14:03:45.413" v="545" actId="1076"/>
          <ac:spMkLst>
            <pc:docMk/>
            <pc:sldMk cId="2805248149" sldId="257"/>
            <ac:spMk id="14" creationId="{ACF9084A-B126-E3BE-8C97-4BDADB67BCF0}"/>
          </ac:spMkLst>
        </pc:spChg>
        <pc:spChg chg="add mod">
          <ac:chgData name="Destiny Collard (2204498)" userId="103d614c-27cc-4ca7-b0f7-c3f938e0b680" providerId="ADAL" clId="{7407D801-4713-4076-A2BA-D257553B7487}" dt="2026-01-10T19:30:24.361" v="3110" actId="1076"/>
          <ac:spMkLst>
            <pc:docMk/>
            <pc:sldMk cId="2805248149" sldId="257"/>
            <ac:spMk id="15" creationId="{9EDAC91D-C15A-DE8C-7F6C-348EB1985E93}"/>
          </ac:spMkLst>
        </pc:spChg>
        <pc:picChg chg="add del mod">
          <ac:chgData name="Destiny Collard (2204498)" userId="103d614c-27cc-4ca7-b0f7-c3f938e0b680" providerId="ADAL" clId="{7407D801-4713-4076-A2BA-D257553B7487}" dt="2026-01-10T13:28:21.192" v="208" actId="478"/>
          <ac:picMkLst>
            <pc:docMk/>
            <pc:sldMk cId="2805248149" sldId="257"/>
            <ac:picMk id="1026" creationId="{02486A34-93B0-E9D5-075C-3A400D458672}"/>
          </ac:picMkLst>
        </pc:picChg>
        <pc:picChg chg="add mod">
          <ac:chgData name="Destiny Collard (2204498)" userId="103d614c-27cc-4ca7-b0f7-c3f938e0b680" providerId="ADAL" clId="{7407D801-4713-4076-A2BA-D257553B7487}" dt="2026-01-10T14:03:36.685" v="543" actId="1076"/>
          <ac:picMkLst>
            <pc:docMk/>
            <pc:sldMk cId="2805248149" sldId="257"/>
            <ac:picMk id="1028" creationId="{42D43BE5-0AAF-514E-E4F1-40424672BB1C}"/>
          </ac:picMkLst>
        </pc:picChg>
      </pc:sldChg>
      <pc:sldChg chg="addSp delSp modSp new mod setBg modAnim">
        <pc:chgData name="Destiny Collard (2204498)" userId="103d614c-27cc-4ca7-b0f7-c3f938e0b680" providerId="ADAL" clId="{7407D801-4713-4076-A2BA-D257553B7487}" dt="2026-01-10T21:07:23.292" v="3997"/>
        <pc:sldMkLst>
          <pc:docMk/>
          <pc:sldMk cId="3284308824" sldId="258"/>
        </pc:sldMkLst>
        <pc:spChg chg="add del mod">
          <ac:chgData name="Destiny Collard (2204498)" userId="103d614c-27cc-4ca7-b0f7-c3f938e0b680" providerId="ADAL" clId="{7407D801-4713-4076-A2BA-D257553B7487}" dt="2026-01-10T15:12:23.822" v="814" actId="478"/>
          <ac:spMkLst>
            <pc:docMk/>
            <pc:sldMk cId="3284308824" sldId="258"/>
            <ac:spMk id="3" creationId="{844BAFD4-1D92-4374-3356-BFE54A3648A8}"/>
          </ac:spMkLst>
        </pc:spChg>
        <pc:spChg chg="add del mod ord">
          <ac:chgData name="Destiny Collard (2204498)" userId="103d614c-27cc-4ca7-b0f7-c3f938e0b680" providerId="ADAL" clId="{7407D801-4713-4076-A2BA-D257553B7487}" dt="2026-01-10T19:54:28.343" v="3625" actId="478"/>
          <ac:spMkLst>
            <pc:docMk/>
            <pc:sldMk cId="3284308824" sldId="258"/>
            <ac:spMk id="4" creationId="{D224C274-1B5D-D7E4-718A-12A6637316DB}"/>
          </ac:spMkLst>
        </pc:spChg>
        <pc:spChg chg="add mod">
          <ac:chgData name="Destiny Collard (2204498)" userId="103d614c-27cc-4ca7-b0f7-c3f938e0b680" providerId="ADAL" clId="{7407D801-4713-4076-A2BA-D257553B7487}" dt="2026-01-10T21:06:32.630" v="3985" actId="1076"/>
          <ac:spMkLst>
            <pc:docMk/>
            <pc:sldMk cId="3284308824" sldId="258"/>
            <ac:spMk id="5" creationId="{00DA79D9-7C12-A9FF-345A-A52A959126D3}"/>
          </ac:spMkLst>
        </pc:spChg>
        <pc:spChg chg="add mod">
          <ac:chgData name="Destiny Collard (2204498)" userId="103d614c-27cc-4ca7-b0f7-c3f938e0b680" providerId="ADAL" clId="{7407D801-4713-4076-A2BA-D257553B7487}" dt="2026-01-10T21:06:34.380" v="3986" actId="1076"/>
          <ac:spMkLst>
            <pc:docMk/>
            <pc:sldMk cId="3284308824" sldId="258"/>
            <ac:spMk id="6" creationId="{17802592-30BB-8AE4-E965-E830D88F01A4}"/>
          </ac:spMkLst>
        </pc:spChg>
        <pc:spChg chg="add del mod">
          <ac:chgData name="Destiny Collard (2204498)" userId="103d614c-27cc-4ca7-b0f7-c3f938e0b680" providerId="ADAL" clId="{7407D801-4713-4076-A2BA-D257553B7487}" dt="2026-01-10T19:54:25.982" v="3624" actId="478"/>
          <ac:spMkLst>
            <pc:docMk/>
            <pc:sldMk cId="3284308824" sldId="258"/>
            <ac:spMk id="7" creationId="{2F5D42C6-9CA6-A5E4-174C-144C088F184C}"/>
          </ac:spMkLst>
        </pc:spChg>
        <pc:spChg chg="add mod">
          <ac:chgData name="Destiny Collard (2204498)" userId="103d614c-27cc-4ca7-b0f7-c3f938e0b680" providerId="ADAL" clId="{7407D801-4713-4076-A2BA-D257553B7487}" dt="2026-01-10T19:54:34.490" v="3627" actId="1076"/>
          <ac:spMkLst>
            <pc:docMk/>
            <pc:sldMk cId="3284308824" sldId="258"/>
            <ac:spMk id="8" creationId="{888EA74C-A2F3-6D56-32D2-588AC99869D9}"/>
          </ac:spMkLst>
        </pc:spChg>
        <pc:spChg chg="add mod">
          <ac:chgData name="Destiny Collard (2204498)" userId="103d614c-27cc-4ca7-b0f7-c3f938e0b680" providerId="ADAL" clId="{7407D801-4713-4076-A2BA-D257553B7487}" dt="2026-01-10T19:54:39.111" v="3628" actId="1076"/>
          <ac:spMkLst>
            <pc:docMk/>
            <pc:sldMk cId="3284308824" sldId="258"/>
            <ac:spMk id="9" creationId="{501145B4-2614-07A6-2AA6-6BEB0FA35126}"/>
          </ac:spMkLst>
        </pc:spChg>
        <pc:spChg chg="add mod">
          <ac:chgData name="Destiny Collard (2204498)" userId="103d614c-27cc-4ca7-b0f7-c3f938e0b680" providerId="ADAL" clId="{7407D801-4713-4076-A2BA-D257553B7487}" dt="2026-01-10T19:54:43.278" v="3629" actId="1076"/>
          <ac:spMkLst>
            <pc:docMk/>
            <pc:sldMk cId="3284308824" sldId="258"/>
            <ac:spMk id="10" creationId="{E7AA5AA0-6D04-BAAE-4018-FCEC754A7FB0}"/>
          </ac:spMkLst>
        </pc:spChg>
        <pc:spChg chg="add mod">
          <ac:chgData name="Destiny Collard (2204498)" userId="103d614c-27cc-4ca7-b0f7-c3f938e0b680" providerId="ADAL" clId="{7407D801-4713-4076-A2BA-D257553B7487}" dt="2026-01-10T16:38:31.828" v="1669" actId="1076"/>
          <ac:spMkLst>
            <pc:docMk/>
            <pc:sldMk cId="3284308824" sldId="258"/>
            <ac:spMk id="12" creationId="{610B652A-F96E-AEF5-BB88-E8981D6E4FBD}"/>
          </ac:spMkLst>
        </pc:spChg>
        <pc:spChg chg="add mod">
          <ac:chgData name="Destiny Collard (2204498)" userId="103d614c-27cc-4ca7-b0f7-c3f938e0b680" providerId="ADAL" clId="{7407D801-4713-4076-A2BA-D257553B7487}" dt="2026-01-10T19:55:00.821" v="3633" actId="1076"/>
          <ac:spMkLst>
            <pc:docMk/>
            <pc:sldMk cId="3284308824" sldId="258"/>
            <ac:spMk id="13" creationId="{8329AAC0-8A4C-C939-F224-55087EF1A210}"/>
          </ac:spMkLst>
        </pc:spChg>
        <pc:spChg chg="add mod ord">
          <ac:chgData name="Destiny Collard (2204498)" userId="103d614c-27cc-4ca7-b0f7-c3f938e0b680" providerId="ADAL" clId="{7407D801-4713-4076-A2BA-D257553B7487}" dt="2026-01-10T19:54:57.087" v="3632" actId="1076"/>
          <ac:spMkLst>
            <pc:docMk/>
            <pc:sldMk cId="3284308824" sldId="258"/>
            <ac:spMk id="14" creationId="{2F1CCFA1-15F6-F577-2DA3-3FE810DCA7C2}"/>
          </ac:spMkLst>
        </pc:spChg>
        <pc:spChg chg="add mod">
          <ac:chgData name="Destiny Collard (2204498)" userId="103d614c-27cc-4ca7-b0f7-c3f938e0b680" providerId="ADAL" clId="{7407D801-4713-4076-A2BA-D257553B7487}" dt="2026-01-10T19:54:52.525" v="3631" actId="1076"/>
          <ac:spMkLst>
            <pc:docMk/>
            <pc:sldMk cId="3284308824" sldId="258"/>
            <ac:spMk id="15" creationId="{898E758A-E6A2-238E-8A19-B5AE2C83846A}"/>
          </ac:spMkLst>
        </pc:spChg>
        <pc:picChg chg="add del mod">
          <ac:chgData name="Destiny Collard (2204498)" userId="103d614c-27cc-4ca7-b0f7-c3f938e0b680" providerId="ADAL" clId="{7407D801-4713-4076-A2BA-D257553B7487}" dt="2026-01-10T15:22:12.524" v="840" actId="478"/>
          <ac:picMkLst>
            <pc:docMk/>
            <pc:sldMk cId="3284308824" sldId="258"/>
            <ac:picMk id="2" creationId="{4044F2FD-3317-A3CC-793E-66969C6A4501}"/>
          </ac:picMkLst>
        </pc:picChg>
        <pc:picChg chg="mod">
          <ac:chgData name="Destiny Collard (2204498)" userId="103d614c-27cc-4ca7-b0f7-c3f938e0b680" providerId="ADAL" clId="{7407D801-4713-4076-A2BA-D257553B7487}" dt="2026-01-10T19:54:47.414" v="3630" actId="1076"/>
          <ac:picMkLst>
            <pc:docMk/>
            <pc:sldMk cId="3284308824" sldId="258"/>
            <ac:picMk id="11" creationId="{C2B2419C-B6E9-9420-2BB1-6153E4DD5D36}"/>
          </ac:picMkLst>
        </pc:picChg>
      </pc:sldChg>
      <pc:sldChg chg="addSp delSp modSp new mod setBg modAnim">
        <pc:chgData name="Destiny Collard (2204498)" userId="103d614c-27cc-4ca7-b0f7-c3f938e0b680" providerId="ADAL" clId="{7407D801-4713-4076-A2BA-D257553B7487}" dt="2026-01-10T21:07:34.669" v="4000"/>
        <pc:sldMkLst>
          <pc:docMk/>
          <pc:sldMk cId="3836003970" sldId="259"/>
        </pc:sldMkLst>
        <pc:spChg chg="add del">
          <ac:chgData name="Destiny Collard (2204498)" userId="103d614c-27cc-4ca7-b0f7-c3f938e0b680" providerId="ADAL" clId="{7407D801-4713-4076-A2BA-D257553B7487}" dt="2026-01-10T16:17:42.142" v="1461" actId="478"/>
          <ac:spMkLst>
            <pc:docMk/>
            <pc:sldMk cId="3836003970" sldId="259"/>
            <ac:spMk id="2" creationId="{0DD6F07C-CF54-E4C6-A5B6-80071D34AA37}"/>
          </ac:spMkLst>
        </pc:spChg>
        <pc:spChg chg="add mod ord">
          <ac:chgData name="Destiny Collard (2204498)" userId="103d614c-27cc-4ca7-b0f7-c3f938e0b680" providerId="ADAL" clId="{7407D801-4713-4076-A2BA-D257553B7487}" dt="2026-01-10T20:04:53.303" v="3655" actId="1076"/>
          <ac:spMkLst>
            <pc:docMk/>
            <pc:sldMk cId="3836003970" sldId="259"/>
            <ac:spMk id="3" creationId="{44E9D1CD-A40F-8572-6985-9C19246B445F}"/>
          </ac:spMkLst>
        </pc:spChg>
        <pc:spChg chg="add mod">
          <ac:chgData name="Destiny Collard (2204498)" userId="103d614c-27cc-4ca7-b0f7-c3f938e0b680" providerId="ADAL" clId="{7407D801-4713-4076-A2BA-D257553B7487}" dt="2026-01-10T20:04:50.226" v="3654" actId="14100"/>
          <ac:spMkLst>
            <pc:docMk/>
            <pc:sldMk cId="3836003970" sldId="259"/>
            <ac:spMk id="4" creationId="{76F05698-F69B-AA22-A5E9-37CC385F51FB}"/>
          </ac:spMkLst>
        </pc:spChg>
        <pc:spChg chg="add del mod">
          <ac:chgData name="Destiny Collard (2204498)" userId="103d614c-27cc-4ca7-b0f7-c3f938e0b680" providerId="ADAL" clId="{7407D801-4713-4076-A2BA-D257553B7487}" dt="2026-01-10T16:24:22.169" v="1505" actId="478"/>
          <ac:spMkLst>
            <pc:docMk/>
            <pc:sldMk cId="3836003970" sldId="259"/>
            <ac:spMk id="5" creationId="{7846A895-9FF9-4DE3-CEE9-13F7AD3FA905}"/>
          </ac:spMkLst>
        </pc:spChg>
        <pc:spChg chg="add del mod ord">
          <ac:chgData name="Destiny Collard (2204498)" userId="103d614c-27cc-4ca7-b0f7-c3f938e0b680" providerId="ADAL" clId="{7407D801-4713-4076-A2BA-D257553B7487}" dt="2026-01-10T20:03:45.727" v="3638"/>
          <ac:spMkLst>
            <pc:docMk/>
            <pc:sldMk cId="3836003970" sldId="259"/>
            <ac:spMk id="6" creationId="{86943512-99A6-B0B4-5E21-F73CB9D3923C}"/>
          </ac:spMkLst>
        </pc:spChg>
        <pc:spChg chg="add del mod">
          <ac:chgData name="Destiny Collard (2204498)" userId="103d614c-27cc-4ca7-b0f7-c3f938e0b680" providerId="ADAL" clId="{7407D801-4713-4076-A2BA-D257553B7487}" dt="2026-01-10T20:03:45.711" v="3636" actId="478"/>
          <ac:spMkLst>
            <pc:docMk/>
            <pc:sldMk cId="3836003970" sldId="259"/>
            <ac:spMk id="7" creationId="{F57EC1EC-2D24-BED6-4D84-ED3B3B1061DE}"/>
          </ac:spMkLst>
        </pc:spChg>
        <pc:spChg chg="add del mod">
          <ac:chgData name="Destiny Collard (2204498)" userId="103d614c-27cc-4ca7-b0f7-c3f938e0b680" providerId="ADAL" clId="{7407D801-4713-4076-A2BA-D257553B7487}" dt="2026-01-10T16:27:56.761" v="1540" actId="478"/>
          <ac:spMkLst>
            <pc:docMk/>
            <pc:sldMk cId="3836003970" sldId="259"/>
            <ac:spMk id="8" creationId="{AB85731F-2FD7-C7A6-4DE7-173355434635}"/>
          </ac:spMkLst>
        </pc:spChg>
        <pc:spChg chg="add mod">
          <ac:chgData name="Destiny Collard (2204498)" userId="103d614c-27cc-4ca7-b0f7-c3f938e0b680" providerId="ADAL" clId="{7407D801-4713-4076-A2BA-D257553B7487}" dt="2026-01-10T20:04:31.975" v="3650" actId="1076"/>
          <ac:spMkLst>
            <pc:docMk/>
            <pc:sldMk cId="3836003970" sldId="259"/>
            <ac:spMk id="9" creationId="{49B4DAA6-F88A-D193-D74B-E6BABC6CB7B3}"/>
          </ac:spMkLst>
        </pc:spChg>
        <pc:spChg chg="add mod">
          <ac:chgData name="Destiny Collard (2204498)" userId="103d614c-27cc-4ca7-b0f7-c3f938e0b680" providerId="ADAL" clId="{7407D801-4713-4076-A2BA-D257553B7487}" dt="2026-01-10T20:04:04.190" v="3645" actId="14100"/>
          <ac:spMkLst>
            <pc:docMk/>
            <pc:sldMk cId="3836003970" sldId="259"/>
            <ac:spMk id="10" creationId="{BE7D7499-9F3C-41E5-D9B3-61F2F1B42991}"/>
          </ac:spMkLst>
        </pc:spChg>
        <pc:spChg chg="add mod">
          <ac:chgData name="Destiny Collard (2204498)" userId="103d614c-27cc-4ca7-b0f7-c3f938e0b680" providerId="ADAL" clId="{7407D801-4713-4076-A2BA-D257553B7487}" dt="2026-01-10T20:04:35.315" v="3651" actId="1076"/>
          <ac:spMkLst>
            <pc:docMk/>
            <pc:sldMk cId="3836003970" sldId="259"/>
            <ac:spMk id="11" creationId="{5557860C-B3AC-6CF0-0259-57895936E93B}"/>
          </ac:spMkLst>
        </pc:spChg>
        <pc:spChg chg="add mod">
          <ac:chgData name="Destiny Collard (2204498)" userId="103d614c-27cc-4ca7-b0f7-c3f938e0b680" providerId="ADAL" clId="{7407D801-4713-4076-A2BA-D257553B7487}" dt="2026-01-10T20:03:58.007" v="3644" actId="403"/>
          <ac:spMkLst>
            <pc:docMk/>
            <pc:sldMk cId="3836003970" sldId="259"/>
            <ac:spMk id="12" creationId="{0DFF257E-5504-0786-CF5F-22B2F1028C2A}"/>
          </ac:spMkLst>
        </pc:spChg>
      </pc:sldChg>
      <pc:sldChg chg="addSp delSp modSp new mod setBg modAnim">
        <pc:chgData name="Destiny Collard (2204498)" userId="103d614c-27cc-4ca7-b0f7-c3f938e0b680" providerId="ADAL" clId="{7407D801-4713-4076-A2BA-D257553B7487}" dt="2026-01-10T21:07:39.942" v="4001"/>
        <pc:sldMkLst>
          <pc:docMk/>
          <pc:sldMk cId="2357384400" sldId="260"/>
        </pc:sldMkLst>
        <pc:spChg chg="add del mod">
          <ac:chgData name="Destiny Collard (2204498)" userId="103d614c-27cc-4ca7-b0f7-c3f938e0b680" providerId="ADAL" clId="{7407D801-4713-4076-A2BA-D257553B7487}" dt="2026-01-10T17:09:00.928" v="2096" actId="478"/>
          <ac:spMkLst>
            <pc:docMk/>
            <pc:sldMk cId="2357384400" sldId="260"/>
            <ac:spMk id="2" creationId="{2A28AC02-5A46-4154-C451-B347D81F7AE9}"/>
          </ac:spMkLst>
        </pc:spChg>
        <pc:spChg chg="add mod">
          <ac:chgData name="Destiny Collard (2204498)" userId="103d614c-27cc-4ca7-b0f7-c3f938e0b680" providerId="ADAL" clId="{7407D801-4713-4076-A2BA-D257553B7487}" dt="2026-01-10T17:10:47.612" v="2134" actId="1076"/>
          <ac:spMkLst>
            <pc:docMk/>
            <pc:sldMk cId="2357384400" sldId="260"/>
            <ac:spMk id="3" creationId="{EBA0CD11-91DB-6261-F1DE-B4398550EC50}"/>
          </ac:spMkLst>
        </pc:spChg>
        <pc:picChg chg="add del mod">
          <ac:chgData name="Destiny Collard (2204498)" userId="103d614c-27cc-4ca7-b0f7-c3f938e0b680" providerId="ADAL" clId="{7407D801-4713-4076-A2BA-D257553B7487}" dt="2026-01-10T17:01:03.262" v="2090" actId="478"/>
          <ac:picMkLst>
            <pc:docMk/>
            <pc:sldMk cId="2357384400" sldId="260"/>
            <ac:picMk id="3074" creationId="{A2DDAC33-A3BC-22A7-7457-E9E708FB5196}"/>
          </ac:picMkLst>
        </pc:picChg>
        <pc:picChg chg="add mod">
          <ac:chgData name="Destiny Collard (2204498)" userId="103d614c-27cc-4ca7-b0f7-c3f938e0b680" providerId="ADAL" clId="{7407D801-4713-4076-A2BA-D257553B7487}" dt="2026-01-10T17:09:21.850" v="2099" actId="1076"/>
          <ac:picMkLst>
            <pc:docMk/>
            <pc:sldMk cId="2357384400" sldId="260"/>
            <ac:picMk id="3076" creationId="{4BB8275B-C896-1D8A-0448-C9AA02A6386F}"/>
          </ac:picMkLst>
        </pc:picChg>
      </pc:sldChg>
      <pc:sldChg chg="addSp delSp modSp new mod modAnim">
        <pc:chgData name="Destiny Collard (2204498)" userId="103d614c-27cc-4ca7-b0f7-c3f938e0b680" providerId="ADAL" clId="{7407D801-4713-4076-A2BA-D257553B7487}" dt="2026-01-10T21:09:19.013" v="4011"/>
        <pc:sldMkLst>
          <pc:docMk/>
          <pc:sldMk cId="299547539" sldId="261"/>
        </pc:sldMkLst>
        <pc:spChg chg="add mod">
          <ac:chgData name="Destiny Collard (2204498)" userId="103d614c-27cc-4ca7-b0f7-c3f938e0b680" providerId="ADAL" clId="{7407D801-4713-4076-A2BA-D257553B7487}" dt="2026-01-10T18:31:04.237" v="2412" actId="207"/>
          <ac:spMkLst>
            <pc:docMk/>
            <pc:sldMk cId="299547539" sldId="261"/>
            <ac:spMk id="2" creationId="{8A13FF87-4EE6-7C0F-BE07-C5D1089AD6DD}"/>
          </ac:spMkLst>
        </pc:spChg>
        <pc:spChg chg="add del mod">
          <ac:chgData name="Destiny Collard (2204498)" userId="103d614c-27cc-4ca7-b0f7-c3f938e0b680" providerId="ADAL" clId="{7407D801-4713-4076-A2BA-D257553B7487}" dt="2026-01-10T18:58:01.867" v="2427" actId="20577"/>
          <ac:spMkLst>
            <pc:docMk/>
            <pc:sldMk cId="299547539" sldId="261"/>
            <ac:spMk id="3" creationId="{024FA3AE-7B98-D857-FC1F-3446218F8C85}"/>
          </ac:spMkLst>
        </pc:spChg>
        <pc:spChg chg="add mod ord">
          <ac:chgData name="Destiny Collard (2204498)" userId="103d614c-27cc-4ca7-b0f7-c3f938e0b680" providerId="ADAL" clId="{7407D801-4713-4076-A2BA-D257553B7487}" dt="2026-01-10T18:27:00.027" v="2408" actId="1076"/>
          <ac:spMkLst>
            <pc:docMk/>
            <pc:sldMk cId="299547539" sldId="261"/>
            <ac:spMk id="4" creationId="{5DE7FA8D-679B-DA19-87AC-637FE36BFE10}"/>
          </ac:spMkLst>
        </pc:spChg>
        <pc:spChg chg="add mod">
          <ac:chgData name="Destiny Collard (2204498)" userId="103d614c-27cc-4ca7-b0f7-c3f938e0b680" providerId="ADAL" clId="{7407D801-4713-4076-A2BA-D257553B7487}" dt="2026-01-10T18:26:55.388" v="2407" actId="1076"/>
          <ac:spMkLst>
            <pc:docMk/>
            <pc:sldMk cId="299547539" sldId="261"/>
            <ac:spMk id="5" creationId="{394CDCD0-CA4C-B201-861E-CC0CBACE1BCA}"/>
          </ac:spMkLst>
        </pc:spChg>
        <pc:spChg chg="add mod">
          <ac:chgData name="Destiny Collard (2204498)" userId="103d614c-27cc-4ca7-b0f7-c3f938e0b680" providerId="ADAL" clId="{7407D801-4713-4076-A2BA-D257553B7487}" dt="2026-01-10T20:10:52.324" v="3657" actId="1076"/>
          <ac:spMkLst>
            <pc:docMk/>
            <pc:sldMk cId="299547539" sldId="261"/>
            <ac:spMk id="6" creationId="{5BB03C01-957C-34AE-4431-E364B46C0388}"/>
          </ac:spMkLst>
        </pc:spChg>
        <pc:spChg chg="add mod">
          <ac:chgData name="Destiny Collard (2204498)" userId="103d614c-27cc-4ca7-b0f7-c3f938e0b680" providerId="ADAL" clId="{7407D801-4713-4076-A2BA-D257553B7487}" dt="2026-01-10T20:10:56.469" v="3658" actId="1076"/>
          <ac:spMkLst>
            <pc:docMk/>
            <pc:sldMk cId="299547539" sldId="261"/>
            <ac:spMk id="7" creationId="{1DACBDF1-6EBE-A23A-314E-279B14BDD03F}"/>
          </ac:spMkLst>
        </pc:spChg>
        <pc:spChg chg="add del mod">
          <ac:chgData name="Destiny Collard (2204498)" userId="103d614c-27cc-4ca7-b0f7-c3f938e0b680" providerId="ADAL" clId="{7407D801-4713-4076-A2BA-D257553B7487}" dt="2026-01-10T20:10:50.107" v="3656" actId="478"/>
          <ac:spMkLst>
            <pc:docMk/>
            <pc:sldMk cId="299547539" sldId="261"/>
            <ac:spMk id="8" creationId="{800C1CBD-D67C-F324-1FEE-8ACEA761D9AB}"/>
          </ac:spMkLst>
        </pc:spChg>
      </pc:sldChg>
      <pc:sldChg chg="addSp modSp new mod modAnim">
        <pc:chgData name="Destiny Collard (2204498)" userId="103d614c-27cc-4ca7-b0f7-c3f938e0b680" providerId="ADAL" clId="{7407D801-4713-4076-A2BA-D257553B7487}" dt="2026-01-10T21:09:24.909" v="4012"/>
        <pc:sldMkLst>
          <pc:docMk/>
          <pc:sldMk cId="1518516970" sldId="262"/>
        </pc:sldMkLst>
        <pc:spChg chg="add mod">
          <ac:chgData name="Destiny Collard (2204498)" userId="103d614c-27cc-4ca7-b0f7-c3f938e0b680" providerId="ADAL" clId="{7407D801-4713-4076-A2BA-D257553B7487}" dt="2026-01-10T20:34:41.168" v="3740" actId="207"/>
          <ac:spMkLst>
            <pc:docMk/>
            <pc:sldMk cId="1518516970" sldId="262"/>
            <ac:spMk id="2" creationId="{69198ED2-D355-09B1-DDCE-3B48E69A936E}"/>
          </ac:spMkLst>
        </pc:spChg>
        <pc:spChg chg="add mod">
          <ac:chgData name="Destiny Collard (2204498)" userId="103d614c-27cc-4ca7-b0f7-c3f938e0b680" providerId="ADAL" clId="{7407D801-4713-4076-A2BA-D257553B7487}" dt="2026-01-10T20:35:09.396" v="3745" actId="1076"/>
          <ac:spMkLst>
            <pc:docMk/>
            <pc:sldMk cId="1518516970" sldId="262"/>
            <ac:spMk id="3" creationId="{80C221C8-516F-98FE-9BCE-93ECC7CBE966}"/>
          </ac:spMkLst>
        </pc:spChg>
      </pc:sldChg>
      <pc:sldChg chg="addSp modSp new mod modAnim">
        <pc:chgData name="Destiny Collard (2204498)" userId="103d614c-27cc-4ca7-b0f7-c3f938e0b680" providerId="ADAL" clId="{7407D801-4713-4076-A2BA-D257553B7487}" dt="2026-01-11T12:59:03.741" v="4015" actId="20577"/>
        <pc:sldMkLst>
          <pc:docMk/>
          <pc:sldMk cId="860446510" sldId="263"/>
        </pc:sldMkLst>
        <pc:spChg chg="add mod">
          <ac:chgData name="Destiny Collard (2204498)" userId="103d614c-27cc-4ca7-b0f7-c3f938e0b680" providerId="ADAL" clId="{7407D801-4713-4076-A2BA-D257553B7487}" dt="2026-01-10T20:43:19.371" v="3756" actId="1076"/>
          <ac:spMkLst>
            <pc:docMk/>
            <pc:sldMk cId="860446510" sldId="263"/>
            <ac:spMk id="2" creationId="{2909D98E-BECE-0F77-59A7-26799DCA4D6F}"/>
          </ac:spMkLst>
        </pc:spChg>
        <pc:spChg chg="add mod">
          <ac:chgData name="Destiny Collard (2204498)" userId="103d614c-27cc-4ca7-b0f7-c3f938e0b680" providerId="ADAL" clId="{7407D801-4713-4076-A2BA-D257553B7487}" dt="2026-01-10T20:50:46.448" v="3982" actId="1076"/>
          <ac:spMkLst>
            <pc:docMk/>
            <pc:sldMk cId="860446510" sldId="263"/>
            <ac:spMk id="3" creationId="{D4AE8B0F-4C2E-1503-5D0C-890C006FA416}"/>
          </ac:spMkLst>
        </pc:spChg>
        <pc:spChg chg="add mod">
          <ac:chgData name="Destiny Collard (2204498)" userId="103d614c-27cc-4ca7-b0f7-c3f938e0b680" providerId="ADAL" clId="{7407D801-4713-4076-A2BA-D257553B7487}" dt="2026-01-11T12:59:03.741" v="4015" actId="20577"/>
          <ac:spMkLst>
            <pc:docMk/>
            <pc:sldMk cId="860446510" sldId="263"/>
            <ac:spMk id="4" creationId="{6279CE7D-E3CC-B325-74E7-625B46EF565C}"/>
          </ac:spMkLst>
        </pc:spChg>
      </pc:sldChg>
      <pc:sldChg chg="addSp modSp new mod">
        <pc:chgData name="Destiny Collard (2204498)" userId="103d614c-27cc-4ca7-b0f7-c3f938e0b680" providerId="ADAL" clId="{7407D801-4713-4076-A2BA-D257553B7487}" dt="2026-01-10T21:05:03.734" v="3984" actId="1076"/>
        <pc:sldMkLst>
          <pc:docMk/>
          <pc:sldMk cId="1591087195" sldId="264"/>
        </pc:sldMkLst>
        <pc:spChg chg="add mod">
          <ac:chgData name="Destiny Collard (2204498)" userId="103d614c-27cc-4ca7-b0f7-c3f938e0b680" providerId="ADAL" clId="{7407D801-4713-4076-A2BA-D257553B7487}" dt="2026-01-10T21:05:03.734" v="3984" actId="1076"/>
          <ac:spMkLst>
            <pc:docMk/>
            <pc:sldMk cId="1591087195" sldId="264"/>
            <ac:spMk id="2" creationId="{2A3A964E-0419-F49A-92B9-74E8A16E942B}"/>
          </ac:spMkLst>
        </pc:spChg>
      </pc:sldChg>
      <pc:sldMasterChg chg="setBg modSldLayout">
        <pc:chgData name="Destiny Collard (2204498)" userId="103d614c-27cc-4ca7-b0f7-c3f938e0b680" providerId="ADAL" clId="{7407D801-4713-4076-A2BA-D257553B7487}" dt="2026-01-10T16:37:50.014" v="1666"/>
        <pc:sldMasterMkLst>
          <pc:docMk/>
          <pc:sldMasterMk cId="1632079251" sldId="2147483648"/>
        </pc:sldMasterMkLst>
        <pc:sldLayoutChg chg="setBg">
          <pc:chgData name="Destiny Collard (2204498)" userId="103d614c-27cc-4ca7-b0f7-c3f938e0b680" providerId="ADAL" clId="{7407D801-4713-4076-A2BA-D257553B7487}" dt="2026-01-10T16:37:50.014" v="1666"/>
          <pc:sldLayoutMkLst>
            <pc:docMk/>
            <pc:sldMasterMk cId="1632079251" sldId="2147483648"/>
            <pc:sldLayoutMk cId="237003004" sldId="2147483649"/>
          </pc:sldLayoutMkLst>
        </pc:sldLayoutChg>
        <pc:sldLayoutChg chg="setBg">
          <pc:chgData name="Destiny Collard (2204498)" userId="103d614c-27cc-4ca7-b0f7-c3f938e0b680" providerId="ADAL" clId="{7407D801-4713-4076-A2BA-D257553B7487}" dt="2026-01-10T16:37:50.014" v="1666"/>
          <pc:sldLayoutMkLst>
            <pc:docMk/>
            <pc:sldMasterMk cId="1632079251" sldId="2147483648"/>
            <pc:sldLayoutMk cId="2642288600" sldId="2147483650"/>
          </pc:sldLayoutMkLst>
        </pc:sldLayoutChg>
        <pc:sldLayoutChg chg="setBg">
          <pc:chgData name="Destiny Collard (2204498)" userId="103d614c-27cc-4ca7-b0f7-c3f938e0b680" providerId="ADAL" clId="{7407D801-4713-4076-A2BA-D257553B7487}" dt="2026-01-10T16:37:50.014" v="1666"/>
          <pc:sldLayoutMkLst>
            <pc:docMk/>
            <pc:sldMasterMk cId="1632079251" sldId="2147483648"/>
            <pc:sldLayoutMk cId="1454177236" sldId="2147483651"/>
          </pc:sldLayoutMkLst>
        </pc:sldLayoutChg>
        <pc:sldLayoutChg chg="setBg">
          <pc:chgData name="Destiny Collard (2204498)" userId="103d614c-27cc-4ca7-b0f7-c3f938e0b680" providerId="ADAL" clId="{7407D801-4713-4076-A2BA-D257553B7487}" dt="2026-01-10T16:37:50.014" v="1666"/>
          <pc:sldLayoutMkLst>
            <pc:docMk/>
            <pc:sldMasterMk cId="1632079251" sldId="2147483648"/>
            <pc:sldLayoutMk cId="66030633" sldId="2147483652"/>
          </pc:sldLayoutMkLst>
        </pc:sldLayoutChg>
        <pc:sldLayoutChg chg="setBg">
          <pc:chgData name="Destiny Collard (2204498)" userId="103d614c-27cc-4ca7-b0f7-c3f938e0b680" providerId="ADAL" clId="{7407D801-4713-4076-A2BA-D257553B7487}" dt="2026-01-10T16:37:50.014" v="1666"/>
          <pc:sldLayoutMkLst>
            <pc:docMk/>
            <pc:sldMasterMk cId="1632079251" sldId="2147483648"/>
            <pc:sldLayoutMk cId="794763503" sldId="2147483653"/>
          </pc:sldLayoutMkLst>
        </pc:sldLayoutChg>
        <pc:sldLayoutChg chg="setBg">
          <pc:chgData name="Destiny Collard (2204498)" userId="103d614c-27cc-4ca7-b0f7-c3f938e0b680" providerId="ADAL" clId="{7407D801-4713-4076-A2BA-D257553B7487}" dt="2026-01-10T16:37:50.014" v="1666"/>
          <pc:sldLayoutMkLst>
            <pc:docMk/>
            <pc:sldMasterMk cId="1632079251" sldId="2147483648"/>
            <pc:sldLayoutMk cId="3467997008" sldId="2147483654"/>
          </pc:sldLayoutMkLst>
        </pc:sldLayoutChg>
        <pc:sldLayoutChg chg="setBg">
          <pc:chgData name="Destiny Collard (2204498)" userId="103d614c-27cc-4ca7-b0f7-c3f938e0b680" providerId="ADAL" clId="{7407D801-4713-4076-A2BA-D257553B7487}" dt="2026-01-10T16:37:50.014" v="1666"/>
          <pc:sldLayoutMkLst>
            <pc:docMk/>
            <pc:sldMasterMk cId="1632079251" sldId="2147483648"/>
            <pc:sldLayoutMk cId="4013097739" sldId="2147483655"/>
          </pc:sldLayoutMkLst>
        </pc:sldLayoutChg>
        <pc:sldLayoutChg chg="setBg">
          <pc:chgData name="Destiny Collard (2204498)" userId="103d614c-27cc-4ca7-b0f7-c3f938e0b680" providerId="ADAL" clId="{7407D801-4713-4076-A2BA-D257553B7487}" dt="2026-01-10T16:37:50.014" v="1666"/>
          <pc:sldLayoutMkLst>
            <pc:docMk/>
            <pc:sldMasterMk cId="1632079251" sldId="2147483648"/>
            <pc:sldLayoutMk cId="369021496" sldId="2147483656"/>
          </pc:sldLayoutMkLst>
        </pc:sldLayoutChg>
        <pc:sldLayoutChg chg="setBg">
          <pc:chgData name="Destiny Collard (2204498)" userId="103d614c-27cc-4ca7-b0f7-c3f938e0b680" providerId="ADAL" clId="{7407D801-4713-4076-A2BA-D257553B7487}" dt="2026-01-10T16:37:50.014" v="1666"/>
          <pc:sldLayoutMkLst>
            <pc:docMk/>
            <pc:sldMasterMk cId="1632079251" sldId="2147483648"/>
            <pc:sldLayoutMk cId="3313972310" sldId="2147483657"/>
          </pc:sldLayoutMkLst>
        </pc:sldLayoutChg>
        <pc:sldLayoutChg chg="setBg">
          <pc:chgData name="Destiny Collard (2204498)" userId="103d614c-27cc-4ca7-b0f7-c3f938e0b680" providerId="ADAL" clId="{7407D801-4713-4076-A2BA-D257553B7487}" dt="2026-01-10T16:37:50.014" v="1666"/>
          <pc:sldLayoutMkLst>
            <pc:docMk/>
            <pc:sldMasterMk cId="1632079251" sldId="2147483648"/>
            <pc:sldLayoutMk cId="2554121218" sldId="2147483658"/>
          </pc:sldLayoutMkLst>
        </pc:sldLayoutChg>
        <pc:sldLayoutChg chg="setBg">
          <pc:chgData name="Destiny Collard (2204498)" userId="103d614c-27cc-4ca7-b0f7-c3f938e0b680" providerId="ADAL" clId="{7407D801-4713-4076-A2BA-D257553B7487}" dt="2026-01-10T16:37:50.014" v="1666"/>
          <pc:sldLayoutMkLst>
            <pc:docMk/>
            <pc:sldMasterMk cId="1632079251" sldId="2147483648"/>
            <pc:sldLayoutMk cId="1010208630" sldId="2147483659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953093-AFD1-87F2-B2A6-5EDF86C3BE2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A78CC4F-C4AB-FA29-8214-2357C5331D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6021C8-D219-F99A-D07E-5228168F93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95777-CF38-446E-9460-98B583E52DB7}" type="datetimeFigureOut">
              <a:rPr lang="en-GB" smtClean="0"/>
              <a:t>11/01/2026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364EA6-4832-03FB-671D-E0F747B17F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CB3674-14DA-D0EC-5AD2-E2AB1A4A96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7C032A-2B9B-479D-9F30-ABF56FA9C1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0030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2CA23C-FA55-B96F-FBA1-181A9A95AA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986592-37E8-238A-3320-F4E1D19D26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4B246E-C264-6AB9-3A9B-980FAD4C98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95777-CF38-446E-9460-98B583E52DB7}" type="datetimeFigureOut">
              <a:rPr lang="en-GB" smtClean="0"/>
              <a:t>11/01/2026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114091-1754-8B47-2DE4-BA29CCB9A2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DC55E7-AD5B-C55B-5A43-CCAC092631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7C032A-2B9B-479D-9F30-ABF56FA9C1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22886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FF9AE5-9F91-4584-5EC9-A67B379EE0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4BDF0C-9400-D012-085F-57667E1F5A1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938863-66AF-8F87-1397-E47126823E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95777-CF38-446E-9460-98B583E52DB7}" type="datetimeFigureOut">
              <a:rPr lang="en-GB" smtClean="0"/>
              <a:t>11/01/2026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388CCF-9792-87E4-F009-2B2620D159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4E73C4-9788-684F-001D-546DFFDAFD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7C032A-2B9B-479D-9F30-ABF56FA9C1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41772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B5C701-F399-0E81-C1EE-AD04546504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846936-4606-B341-197D-B366756A2BB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853747-BF0B-6A04-6B02-36ECAAC5A2F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50FFA96-54ED-002E-E579-12038C3B12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95777-CF38-446E-9460-98B583E52DB7}" type="datetimeFigureOut">
              <a:rPr lang="en-GB" smtClean="0"/>
              <a:t>11/01/2026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21A10C-6EF2-40D2-145C-AFFB553B1E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24C3092-4231-1E21-30FD-4397E95346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7C032A-2B9B-479D-9F30-ABF56FA9C1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0306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3C9AE0-82BA-0E01-09A8-A9DA93C01E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C0F5F2-7329-342E-C57E-15E6B4083F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4C5084B-2A93-6DD9-06B0-2EC73EC2A53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E167FB0-CC83-00CB-45CB-94B8B0F6B4B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A763E5-C17A-6B7A-380C-C0A9849100D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260B613-4471-4AFF-DA62-55484CA7D7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95777-CF38-446E-9460-98B583E52DB7}" type="datetimeFigureOut">
              <a:rPr lang="en-GB" smtClean="0"/>
              <a:t>11/01/2026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38EF4EA-1B98-1570-643F-AB579D51F4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D9D8B7F-EE56-5771-776E-03D63A41D5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7C032A-2B9B-479D-9F30-ABF56FA9C1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47635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0EC21C-A94A-A4C3-DFBD-D48A1DE507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263D59A-E30C-B1D8-A43D-8D4F90154F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95777-CF38-446E-9460-98B583E52DB7}" type="datetimeFigureOut">
              <a:rPr lang="en-GB" smtClean="0"/>
              <a:t>11/01/2026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10A83B-4E56-F813-FF92-64C82DE64C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E79777-8D65-F5F7-C18A-1779E370B3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7C032A-2B9B-479D-9F30-ABF56FA9C1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79970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A9C03A3-517B-D1FA-F466-7F0070AE8D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95777-CF38-446E-9460-98B583E52DB7}" type="datetimeFigureOut">
              <a:rPr lang="en-GB" smtClean="0"/>
              <a:t>11/01/2026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0BBBEC-6624-74D7-2332-83551D947A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A3C839C-F33E-C680-C056-8E5F44BD82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7C032A-2B9B-479D-9F30-ABF56FA9C1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30977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1AAA8C-F91B-EC93-1958-738933CB06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7BFA66-4360-A635-D87D-C4D3C40911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6A6D0CA-3E8E-358C-4BE6-C10A557DC22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3040DDB-AA71-FD84-50D0-7F57D9D914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95777-CF38-446E-9460-98B583E52DB7}" type="datetimeFigureOut">
              <a:rPr lang="en-GB" smtClean="0"/>
              <a:t>11/01/2026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2115B4-B9DC-8695-A4FF-F015382472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365DB09-420E-FC4D-7628-3B6CD74838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7C032A-2B9B-479D-9F30-ABF56FA9C1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0214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A1CE89-46A4-8561-59C9-DB5F27FD98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A1E1D17-AD9E-F046-DB5A-DE3534E3767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CC9803E-A22D-A012-F7BC-F6854A2633C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7527814-545C-1D7A-9A51-930906B785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95777-CF38-446E-9460-98B583E52DB7}" type="datetimeFigureOut">
              <a:rPr lang="en-GB" smtClean="0"/>
              <a:t>11/01/2026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16E76FF-DB05-DEA8-5C15-4266395726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CFB3FED-2057-4337-D3FF-1FA4CA35FB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7C032A-2B9B-479D-9F30-ABF56FA9C1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39723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BDC1CF-0928-58B2-6A2F-CC1217CDDA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558D9C0-0761-7EF1-58DF-99DED57285B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857D89-4743-9076-FEB0-20A5EA222A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95777-CF38-446E-9460-98B583E52DB7}" type="datetimeFigureOut">
              <a:rPr lang="en-GB" smtClean="0"/>
              <a:t>11/01/2026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92CFF9-B7A5-7D88-D152-C79DB492A8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1B3A51-8088-5566-72CC-F9FC80E185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7C032A-2B9B-479D-9F30-ABF56FA9C1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41212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D42606A-9CC0-9E91-62D5-4915127805A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3A871A2-DCF8-C1A4-4960-FAB7E2DB34A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A1A2B6-4840-3292-A134-B58FE4A3A0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95777-CF38-446E-9460-98B583E52DB7}" type="datetimeFigureOut">
              <a:rPr lang="en-GB" smtClean="0"/>
              <a:t>11/01/2026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63621B-6C9F-658A-A422-436F5A0941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51D6A4-90CB-E5FE-EA92-4B3C6DCA1B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7C032A-2B9B-479D-9F30-ABF56FA9C1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02086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5">
                <a:lumMod val="20000"/>
                <a:lumOff val="80000"/>
              </a:schemeClr>
            </a:gs>
            <a:gs pos="34000">
              <a:schemeClr val="accent2">
                <a:lumMod val="60000"/>
                <a:lumOff val="40000"/>
              </a:schemeClr>
            </a:gs>
            <a:gs pos="63000">
              <a:schemeClr val="accent6">
                <a:lumMod val="40000"/>
                <a:lumOff val="60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FB31E11-A979-B5FC-088E-209C6402EE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95F268-4024-1EA5-5002-06027530232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06211C-E607-9E01-1F07-2A801668F75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2A95777-CF38-446E-9460-98B583E52DB7}" type="datetimeFigureOut">
              <a:rPr lang="en-GB" smtClean="0"/>
              <a:t>11/01/2026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1AD615-0DA1-90EA-C24D-2A1B0CD0BDB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0E63E2-F6D0-2863-3E78-AA81D869AAC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37C032A-2B9B-479D-9F30-ABF56FA9C1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20792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665128-B837-87CA-52E6-C48E363C467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07459" y="2628491"/>
            <a:ext cx="9144000" cy="2387600"/>
          </a:xfrm>
        </p:spPr>
        <p:txBody>
          <a:bodyPr>
            <a:normAutofit fontScale="90000"/>
          </a:bodyPr>
          <a:lstStyle/>
          <a:p>
            <a:r>
              <a:rPr lang="cy-GB" dirty="0"/>
              <a:t>Deddf yr Iaith Gymraeg 1993</a:t>
            </a:r>
            <a:br>
              <a:rPr lang="cy-GB" dirty="0"/>
            </a:br>
            <a:br>
              <a:rPr lang="cy-GB" dirty="0"/>
            </a:b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F6DC9BB-7E51-4BBB-6F8E-3877EFB5C70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41987" y="3916671"/>
            <a:ext cx="9144000" cy="1655762"/>
          </a:xfrm>
        </p:spPr>
        <p:txBody>
          <a:bodyPr/>
          <a:lstStyle/>
          <a:p>
            <a:r>
              <a:rPr lang="en-GB" dirty="0"/>
              <a:t>Destiny Collard </a:t>
            </a:r>
          </a:p>
        </p:txBody>
      </p:sp>
    </p:spTree>
    <p:extLst>
      <p:ext uri="{BB962C8B-B14F-4D97-AF65-F5344CB8AC3E}">
        <p14:creationId xmlns:p14="http://schemas.microsoft.com/office/powerpoint/2010/main" val="231603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3E3743EE-8152-80A6-63F2-E209D8EF280A}"/>
              </a:ext>
            </a:extLst>
          </p:cNvPr>
          <p:cNvSpPr/>
          <p:nvPr/>
        </p:nvSpPr>
        <p:spPr>
          <a:xfrm>
            <a:off x="117015" y="0"/>
            <a:ext cx="10063076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6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Cyflwyniad</a:t>
            </a:r>
            <a:r>
              <a:rPr lang="en-US" sz="36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- </a:t>
            </a:r>
            <a:r>
              <a:rPr lang="en-US" sz="36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Beth </a:t>
            </a:r>
            <a:r>
              <a:rPr lang="en-US" sz="36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yw</a:t>
            </a:r>
            <a:r>
              <a:rPr lang="en-US" sz="36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US" sz="36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deddf</a:t>
            </a:r>
            <a:r>
              <a:rPr lang="en-US" sz="36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yr Iaith </a:t>
            </a:r>
            <a:r>
              <a:rPr lang="en-US" sz="36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Cymraeg</a:t>
            </a:r>
            <a:r>
              <a:rPr lang="en-US" sz="36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1993?</a:t>
            </a:r>
          </a:p>
        </p:txBody>
      </p:sp>
      <p:sp>
        <p:nvSpPr>
          <p:cNvPr id="4" name="Plaque 3">
            <a:extLst>
              <a:ext uri="{FF2B5EF4-FFF2-40B4-BE49-F238E27FC236}">
                <a16:creationId xmlns:a16="http://schemas.microsoft.com/office/drawing/2014/main" id="{6D242F9F-E0BB-EDB6-EC77-FDF3A69EB65D}"/>
              </a:ext>
            </a:extLst>
          </p:cNvPr>
          <p:cNvSpPr/>
          <p:nvPr/>
        </p:nvSpPr>
        <p:spPr>
          <a:xfrm>
            <a:off x="382618" y="2436813"/>
            <a:ext cx="3054485" cy="2106039"/>
          </a:xfrm>
          <a:prstGeom prst="plaque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E0A5FA2-ADE0-8FB7-BC70-D1425EF7D61F}"/>
              </a:ext>
            </a:extLst>
          </p:cNvPr>
          <p:cNvSpPr txBox="1"/>
          <p:nvPr/>
        </p:nvSpPr>
        <p:spPr>
          <a:xfrm>
            <a:off x="786315" y="3105834"/>
            <a:ext cx="224708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/>
              <a:t>Deddf</a:t>
            </a:r>
            <a:r>
              <a:rPr lang="en-GB" dirty="0"/>
              <a:t> Senedd y </a:t>
            </a:r>
            <a:r>
              <a:rPr lang="en-GB" dirty="0" err="1"/>
              <a:t>Deyrnas</a:t>
            </a:r>
            <a:r>
              <a:rPr lang="en-GB" dirty="0"/>
              <a:t> </a:t>
            </a:r>
            <a:r>
              <a:rPr lang="en-GB" dirty="0" err="1"/>
              <a:t>Unedig</a:t>
            </a:r>
            <a:r>
              <a:rPr lang="en-GB" dirty="0"/>
              <a:t>.</a:t>
            </a:r>
          </a:p>
        </p:txBody>
      </p:sp>
      <p:sp>
        <p:nvSpPr>
          <p:cNvPr id="11" name="Plaque 10">
            <a:extLst>
              <a:ext uri="{FF2B5EF4-FFF2-40B4-BE49-F238E27FC236}">
                <a16:creationId xmlns:a16="http://schemas.microsoft.com/office/drawing/2014/main" id="{03533331-81C2-9ECB-EC1D-07F5110FB095}"/>
              </a:ext>
            </a:extLst>
          </p:cNvPr>
          <p:cNvSpPr/>
          <p:nvPr/>
        </p:nvSpPr>
        <p:spPr>
          <a:xfrm>
            <a:off x="8365791" y="2436813"/>
            <a:ext cx="3054485" cy="2106039"/>
          </a:xfrm>
          <a:prstGeom prst="plaque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12" name="Plaque 11">
            <a:extLst>
              <a:ext uri="{FF2B5EF4-FFF2-40B4-BE49-F238E27FC236}">
                <a16:creationId xmlns:a16="http://schemas.microsoft.com/office/drawing/2014/main" id="{9B5653F3-B0B5-E6DD-3B3E-6AFC11431308}"/>
              </a:ext>
            </a:extLst>
          </p:cNvPr>
          <p:cNvSpPr/>
          <p:nvPr/>
        </p:nvSpPr>
        <p:spPr>
          <a:xfrm>
            <a:off x="4513635" y="4474962"/>
            <a:ext cx="3054485" cy="2106039"/>
          </a:xfrm>
          <a:prstGeom prst="plaque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>
                <a:solidFill>
                  <a:schemeClr val="tx1"/>
                </a:solidFill>
              </a:rPr>
              <a:t>Cyflwynwyd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gan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llywodraeth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Geidwadol</a:t>
            </a:r>
            <a:r>
              <a:rPr lang="en-GB" dirty="0">
                <a:solidFill>
                  <a:schemeClr val="tx1"/>
                </a:solidFill>
              </a:rPr>
              <a:t> – Syr Wyn Roberts.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81A56ED-0F03-D6A7-7743-3FE933B60A56}"/>
              </a:ext>
            </a:extLst>
          </p:cNvPr>
          <p:cNvSpPr txBox="1"/>
          <p:nvPr/>
        </p:nvSpPr>
        <p:spPr>
          <a:xfrm>
            <a:off x="8985496" y="3244333"/>
            <a:ext cx="15661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Elizabeth II</a:t>
            </a:r>
          </a:p>
        </p:txBody>
      </p:sp>
      <p:pic>
        <p:nvPicPr>
          <p:cNvPr id="1028" name="Picture 4" descr="Legislation and national strategies for Welsh language | The importance of Welsh  language and culture for individuals and carers">
            <a:extLst>
              <a:ext uri="{FF2B5EF4-FFF2-40B4-BE49-F238E27FC236}">
                <a16:creationId xmlns:a16="http://schemas.microsoft.com/office/drawing/2014/main" id="{42D43BE5-0AAF-514E-E4F1-40424672BB1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20180" y="1172488"/>
            <a:ext cx="3347940" cy="2256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ACF9084A-B126-E3BE-8C97-4BDADB67BCF0}"/>
              </a:ext>
            </a:extLst>
          </p:cNvPr>
          <p:cNvSpPr txBox="1"/>
          <p:nvPr/>
        </p:nvSpPr>
        <p:spPr>
          <a:xfrm>
            <a:off x="5148553" y="3429000"/>
            <a:ext cx="29085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(WJEC, 2019)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EDAC91D-C15A-DE8C-7F6C-348EB1985E93}"/>
              </a:ext>
            </a:extLst>
          </p:cNvPr>
          <p:cNvSpPr txBox="1"/>
          <p:nvPr/>
        </p:nvSpPr>
        <p:spPr>
          <a:xfrm>
            <a:off x="8985496" y="6488668"/>
            <a:ext cx="38504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(Welsh language board, 2025)</a:t>
            </a:r>
          </a:p>
        </p:txBody>
      </p:sp>
    </p:spTree>
    <p:extLst>
      <p:ext uri="{BB962C8B-B14F-4D97-AF65-F5344CB8AC3E}">
        <p14:creationId xmlns:p14="http://schemas.microsoft.com/office/powerpoint/2010/main" val="28052481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3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Flowchart: Process 13">
            <a:extLst>
              <a:ext uri="{FF2B5EF4-FFF2-40B4-BE49-F238E27FC236}">
                <a16:creationId xmlns:a16="http://schemas.microsoft.com/office/drawing/2014/main" id="{2F1CCFA1-15F6-F577-2DA3-3FE810DCA7C2}"/>
              </a:ext>
            </a:extLst>
          </p:cNvPr>
          <p:cNvSpPr/>
          <p:nvPr/>
        </p:nvSpPr>
        <p:spPr>
          <a:xfrm>
            <a:off x="1477087" y="4124642"/>
            <a:ext cx="2324533" cy="2068732"/>
          </a:xfrm>
          <a:prstGeom prst="flowChartProcess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Flowchart: Alternate Process 4">
            <a:extLst>
              <a:ext uri="{FF2B5EF4-FFF2-40B4-BE49-F238E27FC236}">
                <a16:creationId xmlns:a16="http://schemas.microsoft.com/office/drawing/2014/main" id="{00DA79D9-7C12-A9FF-345A-A52A959126D3}"/>
              </a:ext>
            </a:extLst>
          </p:cNvPr>
          <p:cNvSpPr/>
          <p:nvPr/>
        </p:nvSpPr>
        <p:spPr>
          <a:xfrm>
            <a:off x="873782" y="1549655"/>
            <a:ext cx="3531141" cy="2023353"/>
          </a:xfrm>
          <a:prstGeom prst="flowChartAlternateProcess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7802592-30BB-8AE4-E965-E830D88F01A4}"/>
              </a:ext>
            </a:extLst>
          </p:cNvPr>
          <p:cNvSpPr txBox="1"/>
          <p:nvPr/>
        </p:nvSpPr>
        <p:spPr>
          <a:xfrm>
            <a:off x="1170475" y="2053499"/>
            <a:ext cx="293775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err="1"/>
              <a:t>Trobwynt</a:t>
            </a:r>
            <a:r>
              <a:rPr lang="en-GB" sz="2000" dirty="0"/>
              <a:t> </a:t>
            </a:r>
            <a:r>
              <a:rPr lang="en-GB" sz="2000" dirty="0" err="1"/>
              <a:t>i</a:t>
            </a:r>
            <a:r>
              <a:rPr lang="en-GB" sz="2000" dirty="0"/>
              <a:t> </a:t>
            </a:r>
            <a:r>
              <a:rPr lang="en-GB" sz="2000" dirty="0" err="1"/>
              <a:t>Gymru</a:t>
            </a:r>
            <a:r>
              <a:rPr lang="en-GB" sz="2000" dirty="0"/>
              <a:t> a </a:t>
            </a:r>
            <a:r>
              <a:rPr lang="en-GB" sz="2000" dirty="0" err="1"/>
              <a:t>systemau</a:t>
            </a:r>
            <a:r>
              <a:rPr lang="en-GB" sz="2000" dirty="0"/>
              <a:t> </a:t>
            </a:r>
            <a:r>
              <a:rPr lang="en-GB" sz="2000" dirty="0" err="1"/>
              <a:t>ysgolion</a:t>
            </a:r>
            <a:r>
              <a:rPr lang="en-GB" sz="2000" dirty="0"/>
              <a:t> (Maya-Martinez, 2022).</a:t>
            </a:r>
          </a:p>
        </p:txBody>
      </p:sp>
      <p:sp>
        <p:nvSpPr>
          <p:cNvPr id="8" name="Flowchart: Punched Tape 7">
            <a:extLst>
              <a:ext uri="{FF2B5EF4-FFF2-40B4-BE49-F238E27FC236}">
                <a16:creationId xmlns:a16="http://schemas.microsoft.com/office/drawing/2014/main" id="{888EA74C-A2F3-6D56-32D2-588AC99869D9}"/>
              </a:ext>
            </a:extLst>
          </p:cNvPr>
          <p:cNvSpPr/>
          <p:nvPr/>
        </p:nvSpPr>
        <p:spPr>
          <a:xfrm>
            <a:off x="7656749" y="1082803"/>
            <a:ext cx="4007796" cy="2410533"/>
          </a:xfrm>
          <a:prstGeom prst="flowChartPunchedTap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01145B4-2614-07A6-2AA6-6BEB0FA35126}"/>
              </a:ext>
            </a:extLst>
          </p:cNvPr>
          <p:cNvSpPr txBox="1"/>
          <p:nvPr/>
        </p:nvSpPr>
        <p:spPr>
          <a:xfrm>
            <a:off x="7749161" y="1698992"/>
            <a:ext cx="3822971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Cyfranwyd</a:t>
            </a:r>
            <a:r>
              <a:rPr lang="en-GB" dirty="0"/>
              <a:t> y </a:t>
            </a:r>
            <a:r>
              <a:rPr lang="en-GB" dirty="0" err="1"/>
              <a:t>ddeddf</a:t>
            </a:r>
            <a:r>
              <a:rPr lang="en-GB" dirty="0"/>
              <a:t> at </a:t>
            </a:r>
            <a:r>
              <a:rPr lang="en-GB" dirty="0" err="1"/>
              <a:t>ddatblygiad</a:t>
            </a:r>
            <a:r>
              <a:rPr lang="en-GB" dirty="0"/>
              <a:t> </a:t>
            </a:r>
            <a:r>
              <a:rPr lang="en-GB" dirty="0" err="1"/>
              <a:t>proffesiynol</a:t>
            </a:r>
            <a:r>
              <a:rPr lang="en-GB" dirty="0"/>
              <a:t> </a:t>
            </a:r>
            <a:r>
              <a:rPr lang="en-GB" dirty="0" err="1"/>
              <a:t>athrawon</a:t>
            </a:r>
            <a:r>
              <a:rPr lang="en-GB" dirty="0"/>
              <a:t> a </a:t>
            </a:r>
            <a:r>
              <a:rPr lang="en-GB" dirty="0" err="1"/>
              <a:t>chynhyrchu</a:t>
            </a:r>
            <a:r>
              <a:rPr lang="en-GB" dirty="0"/>
              <a:t> </a:t>
            </a:r>
            <a:r>
              <a:rPr lang="en-GB" dirty="0" err="1"/>
              <a:t>adnoddau</a:t>
            </a:r>
            <a:r>
              <a:rPr lang="en-GB" dirty="0"/>
              <a:t> </a:t>
            </a:r>
            <a:r>
              <a:rPr lang="en-GB" dirty="0" err="1"/>
              <a:t>addysgol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Gymraeg</a:t>
            </a:r>
            <a:r>
              <a:rPr lang="en-GB" dirty="0"/>
              <a:t> (Estyn, 2010).</a:t>
            </a:r>
          </a:p>
          <a:p>
            <a:endParaRPr lang="en-GB" dirty="0"/>
          </a:p>
        </p:txBody>
      </p:sp>
      <p:sp>
        <p:nvSpPr>
          <p:cNvPr id="10" name="Flowchart: Process 9">
            <a:extLst>
              <a:ext uri="{FF2B5EF4-FFF2-40B4-BE49-F238E27FC236}">
                <a16:creationId xmlns:a16="http://schemas.microsoft.com/office/drawing/2014/main" id="{E7AA5AA0-6D04-BAAE-4018-FCEC754A7FB0}"/>
              </a:ext>
            </a:extLst>
          </p:cNvPr>
          <p:cNvSpPr/>
          <p:nvPr/>
        </p:nvSpPr>
        <p:spPr>
          <a:xfrm>
            <a:off x="6816644" y="3792509"/>
            <a:ext cx="3531141" cy="2712090"/>
          </a:xfrm>
          <a:prstGeom prst="flowChartProcess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11" name="Picture 10" descr="Welsh independence | Institute for ...">
            <a:extLst>
              <a:ext uri="{FF2B5EF4-FFF2-40B4-BE49-F238E27FC236}">
                <a16:creationId xmlns:a16="http://schemas.microsoft.com/office/drawing/2014/main" id="{C2B2419C-B6E9-9420-2BB1-6153E4DD5D3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58226" y="4358908"/>
            <a:ext cx="2847975" cy="160020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610B652A-F96E-AEF5-BB88-E8981D6E4FBD}"/>
              </a:ext>
            </a:extLst>
          </p:cNvPr>
          <p:cNvSpPr/>
          <p:nvPr/>
        </p:nvSpPr>
        <p:spPr>
          <a:xfrm>
            <a:off x="236707" y="-18939"/>
            <a:ext cx="268227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Prif</a:t>
            </a:r>
            <a:r>
              <a:rPr lang="en-US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US" sz="5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gorff</a:t>
            </a:r>
            <a:endParaRPr lang="en-US" sz="5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329AAC0-8A4C-C939-F224-55087EF1A210}"/>
              </a:ext>
            </a:extLst>
          </p:cNvPr>
          <p:cNvSpPr txBox="1"/>
          <p:nvPr/>
        </p:nvSpPr>
        <p:spPr>
          <a:xfrm>
            <a:off x="1467416" y="4200528"/>
            <a:ext cx="2101013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Mae’r</a:t>
            </a:r>
            <a:r>
              <a:rPr lang="en-GB" dirty="0"/>
              <a:t> </a:t>
            </a:r>
            <a:r>
              <a:rPr lang="en-GB" dirty="0" err="1"/>
              <a:t>deddf</a:t>
            </a:r>
            <a:r>
              <a:rPr lang="en-GB" dirty="0"/>
              <a:t> hon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arloesol</a:t>
            </a:r>
            <a:r>
              <a:rPr lang="en-GB" dirty="0"/>
              <a:t> ac </a:t>
            </a:r>
            <a:r>
              <a:rPr lang="en-GB" dirty="0" err="1"/>
              <a:t>fe</a:t>
            </a:r>
            <a:r>
              <a:rPr lang="en-GB" dirty="0"/>
              <a:t> </a:t>
            </a:r>
            <a:r>
              <a:rPr lang="en-GB" dirty="0" err="1"/>
              <a:t>greodd</a:t>
            </a:r>
            <a:r>
              <a:rPr lang="en-GB" dirty="0"/>
              <a:t> </a:t>
            </a:r>
            <a:r>
              <a:rPr lang="en-GB" dirty="0" err="1"/>
              <a:t>sylfaen</a:t>
            </a:r>
            <a:r>
              <a:rPr lang="en-GB" dirty="0"/>
              <a:t> 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ddarparu</a:t>
            </a:r>
            <a:r>
              <a:rPr lang="en-GB" dirty="0"/>
              <a:t> </a:t>
            </a:r>
            <a:r>
              <a:rPr lang="en-GB" dirty="0" err="1"/>
              <a:t>gwasanaethau</a:t>
            </a:r>
            <a:r>
              <a:rPr lang="en-GB" dirty="0"/>
              <a:t> </a:t>
            </a:r>
            <a:r>
              <a:rPr lang="en-GB" dirty="0" err="1"/>
              <a:t>dwyieithog</a:t>
            </a:r>
            <a:r>
              <a:rPr lang="en-GB" dirty="0"/>
              <a:t> (Davies, 2025).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98E758A-E6A2-238E-8A19-B5AE2C83846A}"/>
              </a:ext>
            </a:extLst>
          </p:cNvPr>
          <p:cNvSpPr txBox="1"/>
          <p:nvPr/>
        </p:nvSpPr>
        <p:spPr>
          <a:xfrm>
            <a:off x="7421729" y="6047187"/>
            <a:ext cx="31956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(Paun and Hall, 2021)</a:t>
            </a:r>
          </a:p>
        </p:txBody>
      </p:sp>
    </p:spTree>
    <p:extLst>
      <p:ext uri="{BB962C8B-B14F-4D97-AF65-F5344CB8AC3E}">
        <p14:creationId xmlns:p14="http://schemas.microsoft.com/office/powerpoint/2010/main" val="32843088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lowchart: Alternate Process 3">
            <a:extLst>
              <a:ext uri="{FF2B5EF4-FFF2-40B4-BE49-F238E27FC236}">
                <a16:creationId xmlns:a16="http://schemas.microsoft.com/office/drawing/2014/main" id="{76F05698-F69B-AA22-A5E9-37CC385F51FB}"/>
              </a:ext>
            </a:extLst>
          </p:cNvPr>
          <p:cNvSpPr/>
          <p:nvPr/>
        </p:nvSpPr>
        <p:spPr>
          <a:xfrm>
            <a:off x="199793" y="1127760"/>
            <a:ext cx="3241041" cy="4435499"/>
          </a:xfrm>
          <a:prstGeom prst="flowChartAlternateProcess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v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4E9D1CD-A40F-8572-6985-9C19246B445F}"/>
              </a:ext>
            </a:extLst>
          </p:cNvPr>
          <p:cNvSpPr txBox="1"/>
          <p:nvPr/>
        </p:nvSpPr>
        <p:spPr>
          <a:xfrm>
            <a:off x="320361" y="1536174"/>
            <a:ext cx="2999903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Er bod </a:t>
            </a:r>
            <a:r>
              <a:rPr lang="en-GB" sz="2400" dirty="0" err="1"/>
              <a:t>polisi</a:t>
            </a:r>
            <a:r>
              <a:rPr lang="en-GB" sz="2400" dirty="0"/>
              <a:t> </a:t>
            </a:r>
            <a:r>
              <a:rPr lang="en-GB" sz="2400" dirty="0" err="1"/>
              <a:t>addysg</a:t>
            </a:r>
            <a:r>
              <a:rPr lang="en-GB" sz="2400" dirty="0"/>
              <a:t> </a:t>
            </a:r>
            <a:r>
              <a:rPr lang="en-GB" sz="2400" dirty="0" err="1"/>
              <a:t>eisoes</a:t>
            </a:r>
            <a:r>
              <a:rPr lang="en-GB" sz="2400" dirty="0"/>
              <a:t> </a:t>
            </a:r>
            <a:r>
              <a:rPr lang="en-GB" sz="2400" dirty="0" err="1"/>
              <a:t>wedi</a:t>
            </a:r>
            <a:r>
              <a:rPr lang="en-GB" sz="2400" dirty="0"/>
              <a:t> </a:t>
            </a:r>
            <a:r>
              <a:rPr lang="en-GB" sz="2400" dirty="0" err="1"/>
              <a:t>dechrau</a:t>
            </a:r>
            <a:r>
              <a:rPr lang="en-GB" sz="2400" dirty="0"/>
              <a:t> </a:t>
            </a:r>
            <a:r>
              <a:rPr lang="en-GB" sz="2400" dirty="0" err="1"/>
              <a:t>cefnogi</a:t>
            </a:r>
            <a:r>
              <a:rPr lang="en-GB" sz="2400" dirty="0"/>
              <a:t> </a:t>
            </a:r>
            <a:r>
              <a:rPr lang="en-GB" sz="2400" dirty="0" err="1"/>
              <a:t>darpariaeth</a:t>
            </a:r>
            <a:r>
              <a:rPr lang="en-GB" sz="2400" dirty="0"/>
              <a:t> </a:t>
            </a:r>
            <a:r>
              <a:rPr lang="en-GB" sz="2400" dirty="0" err="1"/>
              <a:t>cyfrwng</a:t>
            </a:r>
            <a:r>
              <a:rPr lang="en-GB" sz="2400" dirty="0"/>
              <a:t> Cymraeg </a:t>
            </a:r>
            <a:r>
              <a:rPr lang="en-GB" sz="2400" dirty="0" err="1"/>
              <a:t>cyn</a:t>
            </a:r>
            <a:r>
              <a:rPr lang="en-GB" sz="2400" dirty="0"/>
              <a:t> 1993, </a:t>
            </a:r>
            <a:r>
              <a:rPr lang="en-GB" sz="2400" dirty="0" err="1"/>
              <a:t>atgyfnerthodd</a:t>
            </a:r>
            <a:r>
              <a:rPr lang="en-GB" sz="2400" dirty="0"/>
              <a:t> y </a:t>
            </a:r>
            <a:r>
              <a:rPr lang="en-GB" sz="2400" dirty="0" err="1"/>
              <a:t>Ddeddf</a:t>
            </a:r>
            <a:r>
              <a:rPr lang="en-GB" sz="2400" dirty="0"/>
              <a:t> </a:t>
            </a:r>
            <a:r>
              <a:rPr lang="en-GB" sz="2400" dirty="0" err="1"/>
              <a:t>gyfreithlondeb</a:t>
            </a:r>
            <a:r>
              <a:rPr lang="en-GB" sz="2400" dirty="0"/>
              <a:t> y </a:t>
            </a:r>
            <a:r>
              <a:rPr lang="en-GB" sz="2400" dirty="0" err="1"/>
              <a:t>Gymraeg</a:t>
            </a:r>
            <a:r>
              <a:rPr lang="en-GB" sz="2400" dirty="0"/>
              <a:t> o </a:t>
            </a:r>
            <a:r>
              <a:rPr lang="en-GB" sz="2400" dirty="0" err="1"/>
              <a:t>fewn</a:t>
            </a:r>
            <a:r>
              <a:rPr lang="en-GB" sz="2400" dirty="0"/>
              <a:t> y system </a:t>
            </a:r>
            <a:r>
              <a:rPr lang="en-GB" sz="2400" dirty="0" err="1"/>
              <a:t>addysg</a:t>
            </a:r>
            <a:r>
              <a:rPr lang="en-GB" sz="2400" dirty="0"/>
              <a:t> (</a:t>
            </a:r>
            <a:r>
              <a:rPr lang="en-GB" sz="2400" dirty="0" err="1"/>
              <a:t>Easnie</a:t>
            </a:r>
            <a:r>
              <a:rPr lang="en-GB" sz="2400" dirty="0"/>
              <a:t>, 2026). </a:t>
            </a:r>
          </a:p>
        </p:txBody>
      </p:sp>
      <p:sp>
        <p:nvSpPr>
          <p:cNvPr id="9" name="Flowchart: Alternate Process 8">
            <a:extLst>
              <a:ext uri="{FF2B5EF4-FFF2-40B4-BE49-F238E27FC236}">
                <a16:creationId xmlns:a16="http://schemas.microsoft.com/office/drawing/2014/main" id="{49B4DAA6-F88A-D193-D74B-E6BABC6CB7B3}"/>
              </a:ext>
            </a:extLst>
          </p:cNvPr>
          <p:cNvSpPr/>
          <p:nvPr/>
        </p:nvSpPr>
        <p:spPr>
          <a:xfrm>
            <a:off x="3803298" y="1911978"/>
            <a:ext cx="3558380" cy="2850427"/>
          </a:xfrm>
          <a:prstGeom prst="flowChartAlternateProcess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Flowchart: Alternate Process 9">
            <a:extLst>
              <a:ext uri="{FF2B5EF4-FFF2-40B4-BE49-F238E27FC236}">
                <a16:creationId xmlns:a16="http://schemas.microsoft.com/office/drawing/2014/main" id="{BE7D7499-9F3C-41E5-D9B3-61F2F1B42991}"/>
              </a:ext>
            </a:extLst>
          </p:cNvPr>
          <p:cNvSpPr/>
          <p:nvPr/>
        </p:nvSpPr>
        <p:spPr>
          <a:xfrm>
            <a:off x="7576228" y="646810"/>
            <a:ext cx="3558380" cy="5976637"/>
          </a:xfrm>
          <a:prstGeom prst="flowChartAlternateProcess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557860C-B3AC-6CF0-0259-57895936E93B}"/>
              </a:ext>
            </a:extLst>
          </p:cNvPr>
          <p:cNvSpPr txBox="1"/>
          <p:nvPr/>
        </p:nvSpPr>
        <p:spPr>
          <a:xfrm>
            <a:off x="3961968" y="1929663"/>
            <a:ext cx="3241040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Chwaraeodd</a:t>
            </a:r>
            <a:r>
              <a:rPr lang="en-GB" dirty="0"/>
              <a:t> y </a:t>
            </a:r>
            <a:r>
              <a:rPr lang="en-GB" dirty="0" err="1"/>
              <a:t>Ddeddf</a:t>
            </a:r>
            <a:r>
              <a:rPr lang="en-GB" dirty="0"/>
              <a:t> ran </a:t>
            </a:r>
            <a:r>
              <a:rPr lang="en-GB" dirty="0" err="1"/>
              <a:t>allweddol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ehangu</a:t>
            </a:r>
            <a:r>
              <a:rPr lang="en-GB" dirty="0"/>
              <a:t> </a:t>
            </a:r>
            <a:r>
              <a:rPr lang="en-GB" dirty="0" err="1"/>
              <a:t>addysg</a:t>
            </a:r>
            <a:r>
              <a:rPr lang="en-GB" dirty="0"/>
              <a:t> </a:t>
            </a:r>
            <a:r>
              <a:rPr lang="en-GB" dirty="0" err="1"/>
              <a:t>cyfrwng</a:t>
            </a:r>
            <a:r>
              <a:rPr lang="en-GB" dirty="0"/>
              <a:t> Cymraeg. </a:t>
            </a:r>
            <a:r>
              <a:rPr lang="en-GB" dirty="0" err="1"/>
              <a:t>Drwy</a:t>
            </a:r>
            <a:r>
              <a:rPr lang="en-GB" dirty="0"/>
              <a:t> </a:t>
            </a:r>
            <a:r>
              <a:rPr lang="en-GB" dirty="0" err="1"/>
              <a:t>roi</a:t>
            </a:r>
            <a:r>
              <a:rPr lang="en-GB" dirty="0"/>
              <a:t> </a:t>
            </a:r>
            <a:r>
              <a:rPr lang="en-GB" dirty="0" err="1"/>
              <a:t>mwy</a:t>
            </a:r>
            <a:r>
              <a:rPr lang="en-GB" dirty="0"/>
              <a:t> o </a:t>
            </a:r>
            <a:r>
              <a:rPr lang="en-GB" dirty="0" err="1"/>
              <a:t>amddiffyniad</a:t>
            </a:r>
            <a:r>
              <a:rPr lang="en-GB" dirty="0"/>
              <a:t> </a:t>
            </a:r>
            <a:r>
              <a:rPr lang="en-GB" dirty="0" err="1"/>
              <a:t>cyfreithiol</a:t>
            </a:r>
            <a:r>
              <a:rPr lang="en-GB" dirty="0"/>
              <a:t> </a:t>
            </a:r>
            <a:r>
              <a:rPr lang="en-GB" dirty="0" err="1"/>
              <a:t>i'r</a:t>
            </a:r>
            <a:r>
              <a:rPr lang="en-GB" dirty="0"/>
              <a:t> </a:t>
            </a:r>
            <a:r>
              <a:rPr lang="en-GB" dirty="0" err="1"/>
              <a:t>Gymraeg</a:t>
            </a:r>
            <a:r>
              <a:rPr lang="en-GB" dirty="0"/>
              <a:t>, </a:t>
            </a:r>
            <a:r>
              <a:rPr lang="en-GB" dirty="0" err="1"/>
              <a:t>anogodd</a:t>
            </a:r>
            <a:r>
              <a:rPr lang="en-GB" dirty="0"/>
              <a:t> </a:t>
            </a:r>
            <a:r>
              <a:rPr lang="en-GB" dirty="0" err="1"/>
              <a:t>awdurdodau</a:t>
            </a:r>
            <a:r>
              <a:rPr lang="en-GB" dirty="0"/>
              <a:t> </a:t>
            </a:r>
            <a:r>
              <a:rPr lang="en-GB" dirty="0" err="1"/>
              <a:t>lleol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gynyddu</a:t>
            </a:r>
            <a:r>
              <a:rPr lang="en-GB" dirty="0"/>
              <a:t> </a:t>
            </a:r>
            <a:r>
              <a:rPr lang="en-GB" dirty="0" err="1"/>
              <a:t>argaeledd</a:t>
            </a:r>
            <a:r>
              <a:rPr lang="en-GB" dirty="0"/>
              <a:t> </a:t>
            </a:r>
            <a:r>
              <a:rPr lang="en-GB" dirty="0" err="1"/>
              <a:t>ysgolion</a:t>
            </a:r>
            <a:r>
              <a:rPr lang="en-GB" dirty="0"/>
              <a:t> </a:t>
            </a:r>
            <a:r>
              <a:rPr lang="en-GB" dirty="0" err="1"/>
              <a:t>cyfrwng</a:t>
            </a:r>
            <a:r>
              <a:rPr lang="en-GB" dirty="0"/>
              <a:t> Cymraeg a </a:t>
            </a:r>
            <a:r>
              <a:rPr lang="en-GB" dirty="0" err="1"/>
              <a:t>dwyieithog</a:t>
            </a:r>
            <a:r>
              <a:rPr lang="en-GB" dirty="0"/>
              <a:t> (Early years Wales, 2020).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DFF257E-5504-0786-CF5F-22B2F1028C2A}"/>
              </a:ext>
            </a:extLst>
          </p:cNvPr>
          <p:cNvSpPr txBox="1"/>
          <p:nvPr/>
        </p:nvSpPr>
        <p:spPr>
          <a:xfrm>
            <a:off x="7790778" y="917861"/>
            <a:ext cx="3129280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Mae </a:t>
            </a:r>
            <a:r>
              <a:rPr lang="en-GB" sz="2800" dirty="0" err="1"/>
              <a:t>ymchwil</a:t>
            </a:r>
            <a:r>
              <a:rPr lang="en-GB" sz="2800" dirty="0"/>
              <a:t> </a:t>
            </a:r>
            <a:r>
              <a:rPr lang="en-GB" sz="2800" dirty="0" err="1"/>
              <a:t>yn</a:t>
            </a:r>
            <a:r>
              <a:rPr lang="en-GB" sz="2800" dirty="0"/>
              <a:t> </a:t>
            </a:r>
            <a:r>
              <a:rPr lang="en-GB" sz="2800" dirty="0" err="1"/>
              <a:t>awgrymu</a:t>
            </a:r>
            <a:r>
              <a:rPr lang="en-GB" sz="2800" dirty="0"/>
              <a:t> bod yr </a:t>
            </a:r>
            <a:r>
              <a:rPr lang="en-GB" sz="2800" dirty="0" err="1"/>
              <a:t>ehangu</a:t>
            </a:r>
            <a:r>
              <a:rPr lang="en-GB" sz="2800" dirty="0"/>
              <a:t> </a:t>
            </a:r>
            <a:r>
              <a:rPr lang="en-GB" sz="2800" dirty="0" err="1"/>
              <a:t>hwn</a:t>
            </a:r>
            <a:r>
              <a:rPr lang="en-GB" sz="2800" dirty="0"/>
              <a:t> </a:t>
            </a:r>
            <a:r>
              <a:rPr lang="en-GB" sz="2800" dirty="0" err="1"/>
              <a:t>wedi</a:t>
            </a:r>
            <a:r>
              <a:rPr lang="en-GB" sz="2800" dirty="0"/>
              <a:t> bod </a:t>
            </a:r>
            <a:r>
              <a:rPr lang="en-GB" sz="2800" dirty="0" err="1"/>
              <a:t>yn</a:t>
            </a:r>
            <a:r>
              <a:rPr lang="en-GB" sz="2800" dirty="0"/>
              <a:t> </a:t>
            </a:r>
            <a:r>
              <a:rPr lang="en-GB" sz="2800" dirty="0" err="1"/>
              <a:t>hanfodol</a:t>
            </a:r>
            <a:r>
              <a:rPr lang="en-GB" sz="2800" dirty="0"/>
              <a:t> </a:t>
            </a:r>
            <a:r>
              <a:rPr lang="en-GB" sz="2800" dirty="0" err="1"/>
              <a:t>i</a:t>
            </a:r>
            <a:r>
              <a:rPr lang="en-GB" sz="2800" dirty="0"/>
              <a:t> </a:t>
            </a:r>
            <a:r>
              <a:rPr lang="en-GB" sz="2800" dirty="0" err="1"/>
              <a:t>gynnal</a:t>
            </a:r>
            <a:r>
              <a:rPr lang="en-GB" sz="2800" dirty="0"/>
              <a:t> yr </a:t>
            </a:r>
            <a:r>
              <a:rPr lang="en-GB" sz="2800" dirty="0" err="1"/>
              <a:t>iaith</a:t>
            </a:r>
            <a:r>
              <a:rPr lang="en-GB" sz="2800" dirty="0"/>
              <a:t>, </a:t>
            </a:r>
            <a:r>
              <a:rPr lang="en-GB" sz="2800" dirty="0" err="1"/>
              <a:t>gan</a:t>
            </a:r>
            <a:r>
              <a:rPr lang="en-GB" sz="2800" dirty="0"/>
              <a:t> </a:t>
            </a:r>
            <a:r>
              <a:rPr lang="en-GB" sz="2800" dirty="0" err="1"/>
              <a:t>mai</a:t>
            </a:r>
            <a:r>
              <a:rPr lang="en-GB" sz="2800" dirty="0"/>
              <a:t> </a:t>
            </a:r>
            <a:r>
              <a:rPr lang="en-GB" sz="2800" dirty="0" err="1"/>
              <a:t>addysg</a:t>
            </a:r>
            <a:r>
              <a:rPr lang="en-GB" sz="2800" dirty="0"/>
              <a:t> </a:t>
            </a:r>
            <a:r>
              <a:rPr lang="en-GB" sz="2800" dirty="0" err="1"/>
              <a:t>yw</a:t>
            </a:r>
            <a:r>
              <a:rPr lang="en-GB" sz="2800" dirty="0"/>
              <a:t> un </a:t>
            </a:r>
            <a:r>
              <a:rPr lang="en-GB" sz="2800" dirty="0" err="1"/>
              <a:t>o'r</a:t>
            </a:r>
            <a:r>
              <a:rPr lang="en-GB" sz="2800" dirty="0"/>
              <a:t> </a:t>
            </a:r>
            <a:r>
              <a:rPr lang="en-GB" sz="2800" dirty="0" err="1"/>
              <a:t>meysydd</a:t>
            </a:r>
            <a:r>
              <a:rPr lang="en-GB" sz="2800" dirty="0"/>
              <a:t> </a:t>
            </a:r>
            <a:r>
              <a:rPr lang="en-GB" sz="2800" dirty="0" err="1"/>
              <a:t>mwyaf</a:t>
            </a:r>
            <a:r>
              <a:rPr lang="en-GB" sz="2800" dirty="0"/>
              <a:t> </a:t>
            </a:r>
            <a:r>
              <a:rPr lang="en-GB" sz="2800" dirty="0" err="1"/>
              <a:t>effeithiol</a:t>
            </a:r>
            <a:r>
              <a:rPr lang="en-GB" sz="2800" dirty="0"/>
              <a:t> </a:t>
            </a:r>
            <a:r>
              <a:rPr lang="en-GB" sz="2800" dirty="0" err="1"/>
              <a:t>ar</a:t>
            </a:r>
            <a:r>
              <a:rPr lang="en-GB" sz="2800" dirty="0"/>
              <a:t> </a:t>
            </a:r>
            <a:r>
              <a:rPr lang="en-GB" sz="2800" dirty="0" err="1"/>
              <a:t>gyfer</a:t>
            </a:r>
            <a:r>
              <a:rPr lang="en-GB" sz="2800" dirty="0"/>
              <a:t> </a:t>
            </a:r>
            <a:r>
              <a:rPr lang="en-GB" sz="2800" dirty="0" err="1"/>
              <a:t>trosglwyddo</a:t>
            </a:r>
            <a:r>
              <a:rPr lang="en-GB" sz="2800" dirty="0"/>
              <a:t> </a:t>
            </a:r>
            <a:r>
              <a:rPr lang="en-GB" sz="2800" dirty="0" err="1"/>
              <a:t>iaith</a:t>
            </a:r>
            <a:r>
              <a:rPr lang="en-GB" sz="2800" dirty="0"/>
              <a:t> </a:t>
            </a:r>
            <a:r>
              <a:rPr lang="en-GB" sz="2800" dirty="0" err="1"/>
              <a:t>leiafrifol</a:t>
            </a:r>
            <a:r>
              <a:rPr lang="en-GB" sz="2800" dirty="0"/>
              <a:t> </a:t>
            </a:r>
            <a:r>
              <a:rPr lang="en-GB" sz="2800" dirty="0" err="1"/>
              <a:t>i</a:t>
            </a:r>
            <a:r>
              <a:rPr lang="en-GB" sz="2800" dirty="0"/>
              <a:t> </a:t>
            </a:r>
            <a:r>
              <a:rPr lang="en-GB" sz="2800" dirty="0" err="1"/>
              <a:t>genedlaethau</a:t>
            </a:r>
            <a:r>
              <a:rPr lang="en-GB" sz="2800" dirty="0"/>
              <a:t> </a:t>
            </a:r>
            <a:r>
              <a:rPr lang="en-GB" sz="2800" dirty="0" err="1"/>
              <a:t>newydd</a:t>
            </a:r>
            <a:r>
              <a:rPr lang="en-GB" sz="2800" dirty="0"/>
              <a:t> (Baker, 2003). </a:t>
            </a:r>
          </a:p>
        </p:txBody>
      </p:sp>
    </p:spTree>
    <p:extLst>
      <p:ext uri="{BB962C8B-B14F-4D97-AF65-F5344CB8AC3E}">
        <p14:creationId xmlns:p14="http://schemas.microsoft.com/office/powerpoint/2010/main" val="38360039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1" grpId="0"/>
      <p:bldP spid="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 descr="The Welsh Language in Contemporary Wales - online presentation">
            <a:extLst>
              <a:ext uri="{FF2B5EF4-FFF2-40B4-BE49-F238E27FC236}">
                <a16:creationId xmlns:a16="http://schemas.microsoft.com/office/drawing/2014/main" id="{4BB8275B-C896-1D8A-0448-C9AA02A6386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987"/>
          <a:stretch>
            <a:fillRect/>
          </a:stretch>
        </p:blipFill>
        <p:spPr bwMode="auto">
          <a:xfrm>
            <a:off x="2019573" y="426720"/>
            <a:ext cx="8152854" cy="5618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BA0CD11-91DB-6261-F1DE-B4398550EC50}"/>
              </a:ext>
            </a:extLst>
          </p:cNvPr>
          <p:cNvSpPr txBox="1"/>
          <p:nvPr/>
        </p:nvSpPr>
        <p:spPr>
          <a:xfrm>
            <a:off x="8392160" y="6061948"/>
            <a:ext cx="32918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(Aberystwyth University, 2026)</a:t>
            </a:r>
          </a:p>
        </p:txBody>
      </p:sp>
    </p:spTree>
    <p:extLst>
      <p:ext uri="{BB962C8B-B14F-4D97-AF65-F5344CB8AC3E}">
        <p14:creationId xmlns:p14="http://schemas.microsoft.com/office/powerpoint/2010/main" val="23573844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307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lowchart: Alternate Process 1">
            <a:extLst>
              <a:ext uri="{FF2B5EF4-FFF2-40B4-BE49-F238E27FC236}">
                <a16:creationId xmlns:a16="http://schemas.microsoft.com/office/drawing/2014/main" id="{8A13FF87-4EE6-7C0F-BE07-C5D1089AD6DD}"/>
              </a:ext>
            </a:extLst>
          </p:cNvPr>
          <p:cNvSpPr/>
          <p:nvPr/>
        </p:nvSpPr>
        <p:spPr>
          <a:xfrm>
            <a:off x="533400" y="467360"/>
            <a:ext cx="4612640" cy="2164080"/>
          </a:xfrm>
          <a:prstGeom prst="flowChartAlternateProcess">
            <a:avLst/>
          </a:prstGeom>
          <a:solidFill>
            <a:srgbClr val="F64B2E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24FA3AE-7B98-D857-FC1F-3446218F8C85}"/>
              </a:ext>
            </a:extLst>
          </p:cNvPr>
          <p:cNvSpPr txBox="1"/>
          <p:nvPr/>
        </p:nvSpPr>
        <p:spPr>
          <a:xfrm>
            <a:off x="1021080" y="986135"/>
            <a:ext cx="41249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Cryfhaodd</a:t>
            </a:r>
            <a:r>
              <a:rPr lang="en-GB" dirty="0"/>
              <a:t> y </a:t>
            </a:r>
            <a:r>
              <a:rPr lang="en-GB" dirty="0" err="1"/>
              <a:t>deddf</a:t>
            </a:r>
            <a:r>
              <a:rPr lang="en-GB" dirty="0"/>
              <a:t> yr Iaith </a:t>
            </a:r>
            <a:r>
              <a:rPr lang="en-GB" dirty="0" err="1"/>
              <a:t>Gymraeg</a:t>
            </a:r>
            <a:r>
              <a:rPr lang="en-GB" dirty="0"/>
              <a:t> 1993 </a:t>
            </a:r>
            <a:r>
              <a:rPr lang="en-GB" dirty="0" err="1"/>
              <a:t>addysgu’r</a:t>
            </a:r>
            <a:r>
              <a:rPr lang="en-GB" dirty="0"/>
              <a:t> </a:t>
            </a:r>
            <a:r>
              <a:rPr lang="en-GB" dirty="0" err="1"/>
              <a:t>Gymraeg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pwnc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ysgolion</a:t>
            </a:r>
            <a:r>
              <a:rPr lang="en-GB" dirty="0"/>
              <a:t> </a:t>
            </a:r>
            <a:r>
              <a:rPr lang="en-GB" dirty="0" err="1"/>
              <a:t>cyfrwng</a:t>
            </a:r>
            <a:r>
              <a:rPr lang="en-GB" dirty="0"/>
              <a:t> </a:t>
            </a:r>
            <a:r>
              <a:rPr lang="en-GB" dirty="0" err="1"/>
              <a:t>Saesneg</a:t>
            </a:r>
            <a:r>
              <a:rPr lang="en-GB" dirty="0"/>
              <a:t> (Huws, 2024).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394CDCD0-CA4C-B201-861E-CC0CBACE1BCA}"/>
              </a:ext>
            </a:extLst>
          </p:cNvPr>
          <p:cNvSpPr/>
          <p:nvPr/>
        </p:nvSpPr>
        <p:spPr>
          <a:xfrm>
            <a:off x="7396480" y="323443"/>
            <a:ext cx="3972560" cy="2875280"/>
          </a:xfrm>
          <a:prstGeom prst="roundRect">
            <a:avLst/>
          </a:prstGeom>
          <a:solidFill>
            <a:srgbClr val="F64B2E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DE7FA8D-679B-DA19-87AC-637FE36BFE10}"/>
              </a:ext>
            </a:extLst>
          </p:cNvPr>
          <p:cNvSpPr txBox="1"/>
          <p:nvPr/>
        </p:nvSpPr>
        <p:spPr>
          <a:xfrm>
            <a:off x="7508240" y="751840"/>
            <a:ext cx="386080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Gymraeg</a:t>
            </a:r>
            <a:r>
              <a:rPr lang="en-GB" dirty="0"/>
              <a:t> </a:t>
            </a:r>
            <a:r>
              <a:rPr lang="en-GB" dirty="0" err="1"/>
              <a:t>ddod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bwnc</a:t>
            </a:r>
            <a:r>
              <a:rPr lang="en-GB" dirty="0"/>
              <a:t> </a:t>
            </a:r>
            <a:r>
              <a:rPr lang="en-GB" dirty="0" err="1"/>
              <a:t>gorfodol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Cwricwlwm</a:t>
            </a:r>
            <a:r>
              <a:rPr lang="en-GB" dirty="0"/>
              <a:t> </a:t>
            </a:r>
            <a:r>
              <a:rPr lang="en-GB" dirty="0" err="1"/>
              <a:t>Cenedlaethol</a:t>
            </a:r>
            <a:r>
              <a:rPr lang="en-GB" dirty="0"/>
              <a:t> </a:t>
            </a:r>
            <a:r>
              <a:rPr lang="en-GB" dirty="0" err="1"/>
              <a:t>yng</a:t>
            </a:r>
            <a:r>
              <a:rPr lang="en-GB" dirty="0"/>
              <a:t> </a:t>
            </a:r>
            <a:r>
              <a:rPr lang="en-GB" dirty="0" err="1"/>
              <a:t>Nghymru</a:t>
            </a:r>
            <a:r>
              <a:rPr lang="en-GB" dirty="0"/>
              <a:t> </a:t>
            </a:r>
            <a:r>
              <a:rPr lang="en-GB" dirty="0" err="1"/>
              <a:t>ym</a:t>
            </a:r>
            <a:r>
              <a:rPr lang="en-GB" dirty="0"/>
              <a:t> 1999, </a:t>
            </a:r>
            <a:r>
              <a:rPr lang="en-GB" dirty="0" err="1"/>
              <a:t>helpodd</a:t>
            </a:r>
            <a:r>
              <a:rPr lang="en-GB" dirty="0"/>
              <a:t> </a:t>
            </a:r>
            <a:r>
              <a:rPr lang="en-GB" dirty="0" err="1"/>
              <a:t>Deddf</a:t>
            </a:r>
            <a:r>
              <a:rPr lang="en-GB" dirty="0"/>
              <a:t> 1993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greu’r</a:t>
            </a:r>
            <a:r>
              <a:rPr lang="en-GB" dirty="0"/>
              <a:t> </a:t>
            </a:r>
            <a:r>
              <a:rPr lang="en-GB" dirty="0" err="1"/>
              <a:t>amodau</a:t>
            </a:r>
            <a:r>
              <a:rPr lang="en-GB" dirty="0"/>
              <a:t> </a:t>
            </a:r>
            <a:r>
              <a:rPr lang="en-GB" dirty="0" err="1"/>
              <a:t>gwleidyddol</a:t>
            </a:r>
            <a:r>
              <a:rPr lang="en-GB" dirty="0"/>
              <a:t> a </a:t>
            </a:r>
            <a:r>
              <a:rPr lang="en-GB" dirty="0" err="1"/>
              <a:t>diwylliannol</a:t>
            </a:r>
            <a:r>
              <a:rPr lang="en-GB" dirty="0"/>
              <a:t> a </a:t>
            </a:r>
            <a:r>
              <a:rPr lang="en-GB" dirty="0" err="1"/>
              <a:t>wnaeth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bosibl</a:t>
            </a:r>
            <a:r>
              <a:rPr lang="en-GB" dirty="0"/>
              <a:t> (Lewis, 2000).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5BB03C01-957C-34AE-4431-E364B46C0388}"/>
              </a:ext>
            </a:extLst>
          </p:cNvPr>
          <p:cNvSpPr/>
          <p:nvPr/>
        </p:nvSpPr>
        <p:spPr>
          <a:xfrm>
            <a:off x="3383280" y="3840480"/>
            <a:ext cx="4124960" cy="2265680"/>
          </a:xfrm>
          <a:prstGeom prst="roundRect">
            <a:avLst/>
          </a:prstGeom>
          <a:solidFill>
            <a:srgbClr val="F64B2E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DACBDF1-6EBE-A23A-314E-279B14BDD03F}"/>
              </a:ext>
            </a:extLst>
          </p:cNvPr>
          <p:cNvSpPr txBox="1"/>
          <p:nvPr/>
        </p:nvSpPr>
        <p:spPr>
          <a:xfrm>
            <a:off x="3622040" y="4285456"/>
            <a:ext cx="349504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dirty="0"/>
              <a:t>Sefydlu Bwrdd yr Iaith Gymraeg (Gov.Wales, 2025).</a:t>
            </a:r>
          </a:p>
          <a:p>
            <a:br>
              <a:rPr lang="cy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5475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hought Bubble: Cloud 1">
            <a:extLst>
              <a:ext uri="{FF2B5EF4-FFF2-40B4-BE49-F238E27FC236}">
                <a16:creationId xmlns:a16="http://schemas.microsoft.com/office/drawing/2014/main" id="{69198ED2-D355-09B1-DDCE-3B48E69A936E}"/>
              </a:ext>
            </a:extLst>
          </p:cNvPr>
          <p:cNvSpPr/>
          <p:nvPr/>
        </p:nvSpPr>
        <p:spPr>
          <a:xfrm>
            <a:off x="2804160" y="1442720"/>
            <a:ext cx="6421120" cy="3667760"/>
          </a:xfrm>
          <a:prstGeom prst="cloudCallout">
            <a:avLst/>
          </a:prstGeom>
          <a:solidFill>
            <a:schemeClr val="tx1">
              <a:lumMod val="65000"/>
              <a:lumOff val="3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0C221C8-516F-98FE-9BCE-93ECC7CBE966}"/>
              </a:ext>
            </a:extLst>
          </p:cNvPr>
          <p:cNvSpPr txBox="1"/>
          <p:nvPr/>
        </p:nvSpPr>
        <p:spPr>
          <a:xfrm>
            <a:off x="4023360" y="2322492"/>
            <a:ext cx="4541520" cy="19082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i="1" dirty="0"/>
              <a:t>“In the conduct of public business and the administration of justice in Wales, the English and Welsh languages should be treated on a basis of equality” (Welsh language act 1993)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185169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2909D98E-BECE-0F77-59A7-26799DCA4D6F}"/>
              </a:ext>
            </a:extLst>
          </p:cNvPr>
          <p:cNvSpPr/>
          <p:nvPr/>
        </p:nvSpPr>
        <p:spPr>
          <a:xfrm>
            <a:off x="385374" y="173335"/>
            <a:ext cx="280557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Casgliad</a:t>
            </a:r>
            <a:endParaRPr lang="en-US" sz="5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3" name="Flowchart: Terminator 2">
            <a:extLst>
              <a:ext uri="{FF2B5EF4-FFF2-40B4-BE49-F238E27FC236}">
                <a16:creationId xmlns:a16="http://schemas.microsoft.com/office/drawing/2014/main" id="{D4AE8B0F-4C2E-1503-5D0C-890C006FA416}"/>
              </a:ext>
            </a:extLst>
          </p:cNvPr>
          <p:cNvSpPr/>
          <p:nvPr/>
        </p:nvSpPr>
        <p:spPr>
          <a:xfrm>
            <a:off x="2341879" y="2052320"/>
            <a:ext cx="8077200" cy="2956560"/>
          </a:xfrm>
          <a:prstGeom prst="flowChartTerminator">
            <a:avLst/>
          </a:prstGeom>
          <a:solidFill>
            <a:srgbClr val="FFD47D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279CE7D-E3CC-B325-74E7-625B46EF565C}"/>
              </a:ext>
            </a:extLst>
          </p:cNvPr>
          <p:cNvSpPr txBox="1"/>
          <p:nvPr/>
        </p:nvSpPr>
        <p:spPr>
          <a:xfrm>
            <a:off x="2926080" y="2514937"/>
            <a:ext cx="690879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 err="1"/>
              <a:t>Statws</a:t>
            </a:r>
            <a:r>
              <a:rPr lang="en-GB" dirty="0"/>
              <a:t> yr </a:t>
            </a:r>
            <a:r>
              <a:rPr lang="en-GB" dirty="0" err="1"/>
              <a:t>iaith</a:t>
            </a:r>
            <a:r>
              <a:rPr lang="en-GB" dirty="0"/>
              <a:t> Cymraeg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cryfhau</a:t>
            </a:r>
            <a:r>
              <a:rPr lang="en-GB" dirty="0"/>
              <a:t>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 err="1"/>
              <a:t>Cefnogi</a:t>
            </a:r>
            <a:r>
              <a:rPr lang="en-GB" dirty="0"/>
              <a:t> </a:t>
            </a:r>
            <a:r>
              <a:rPr lang="en-GB" dirty="0" err="1"/>
              <a:t>ehangu</a:t>
            </a:r>
            <a:r>
              <a:rPr lang="en-GB" dirty="0"/>
              <a:t> </a:t>
            </a:r>
            <a:r>
              <a:rPr lang="en-GB" dirty="0" err="1"/>
              <a:t>addysg</a:t>
            </a:r>
            <a:r>
              <a:rPr lang="en-GB" dirty="0"/>
              <a:t> </a:t>
            </a:r>
            <a:r>
              <a:rPr lang="en-GB" dirty="0" err="1"/>
              <a:t>cyfrwng</a:t>
            </a:r>
            <a:r>
              <a:rPr lang="en-GB" dirty="0"/>
              <a:t> y Cymraeg.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 err="1"/>
              <a:t>Sicrhau</a:t>
            </a:r>
            <a:r>
              <a:rPr lang="en-GB" dirty="0"/>
              <a:t> bod </a:t>
            </a:r>
            <a:r>
              <a:rPr lang="en-GB" dirty="0" err="1"/>
              <a:t>addysg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parhau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biler</a:t>
            </a:r>
            <a:r>
              <a:rPr lang="en-GB" dirty="0"/>
              <a:t> </a:t>
            </a:r>
            <a:r>
              <a:rPr lang="en-GB" dirty="0" err="1"/>
              <a:t>canolog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adfywiad</a:t>
            </a:r>
            <a:r>
              <a:rPr lang="en-GB" dirty="0"/>
              <a:t> a </a:t>
            </a:r>
            <a:r>
              <a:rPr lang="en-GB" dirty="0" err="1"/>
              <a:t>goroesiad</a:t>
            </a:r>
            <a:r>
              <a:rPr lang="en-GB" dirty="0"/>
              <a:t> hir </a:t>
            </a:r>
            <a:r>
              <a:rPr lang="en-GB" dirty="0" err="1"/>
              <a:t>dymor</a:t>
            </a:r>
            <a:r>
              <a:rPr lang="en-GB" dirty="0"/>
              <a:t> yr </a:t>
            </a:r>
            <a:r>
              <a:rPr lang="en-GB" dirty="0" err="1"/>
              <a:t>iaith</a:t>
            </a:r>
            <a:r>
              <a:rPr lang="en-GB" dirty="0"/>
              <a:t> Cymraeg.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604465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A3A964E-0419-F49A-92B9-74E8A16E942B}"/>
              </a:ext>
            </a:extLst>
          </p:cNvPr>
          <p:cNvSpPr txBox="1"/>
          <p:nvPr/>
        </p:nvSpPr>
        <p:spPr>
          <a:xfrm>
            <a:off x="152400" y="582067"/>
            <a:ext cx="12192000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WJEC (2019) ‘Legislation and national strategies’ (IMAGE) Available at: https://resource.download.wjec.co.uk/vtc/2018-19/HSC18-19_2-1/_multi-lang/unit08/2-legislation-and-national-strategies-for-welsh-language.html (Accessed 14 December)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Maya-Martinez, M. (2022) GOV.UK ‘Welsh language: A national treasure’ Available at: https://civilservice.blog.gov.uk/2022/07/19/welsh-language-a-national-treasure/#:~:text=During%20mediaeval%20times%2C%20the%20Welsh,had%20survived%20centuries%20were%20lost (Accessed 14 December)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Iorwerth, R. (2024) Senedd Research ‘The Welsh language and legislation – the latest position’ Available at: https://research.senedd.wales/research-articles/the-welsh-language-and-legislation-the-latest-position/ (Accessed 14 December)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err="1"/>
              <a:t>Easnie</a:t>
            </a:r>
            <a:r>
              <a:rPr lang="en-GB" sz="1400" dirty="0"/>
              <a:t>. (2026) ‘Country information for UK (Wales) – Legislation and policy’ Available at: https://www.european-agency.org/country-information/uk-wales/legislation-and-policy (Accessed 14 December)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Early years Wales. (2020) ‘Welsh language support’ Available at: https://www.earlyyears.wales/en/welsh-language-support (Accessed 14 December)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Baker, C. (2003) Language Planning: </a:t>
            </a:r>
            <a:r>
              <a:rPr lang="en-GB" sz="1400" i="1" dirty="0"/>
              <a:t>A Grounded Approach</a:t>
            </a:r>
            <a:r>
              <a:rPr lang="en-GB" sz="1400" dirty="0"/>
              <a:t>. Clevedon: Multilingual Matters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Aberystwyth University. (2026) ‘The Welsh language in Contemporary Wales’ Available at: https://en.ppt-online.org/231019 (Accessed 14 December)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Lewis, G. (2000) ‘Language planning and Education in Wales’, </a:t>
            </a:r>
            <a:r>
              <a:rPr lang="en-GB" sz="1400" i="1" dirty="0"/>
              <a:t>Current Issues in Language Planning</a:t>
            </a:r>
            <a:r>
              <a:rPr lang="en-GB" sz="1400" dirty="0"/>
              <a:t>, 1(3), pp. 215-237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Huws, C. (2024) ‘Bilingual Statutory Interpretation and the United Kingdom: Domestic Law and International Experiences’ Available at: https://academic.oup.com/slr/article/45/1/hmae014/7614901 (Accessed 14 December)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Davies, K. (2025) Wolfstone ‘What is the Welsh Language Act and why does it matter for translation?’ Available at: https://wolfestone.co.uk/insights/blogs/what-is-the-welsh-language-act-and-why-does-it-matter-for-translation (Accessed 15 December)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(</a:t>
            </a:r>
            <a:r>
              <a:rPr lang="en-GB" sz="1400" dirty="0" err="1"/>
              <a:t>Gov.Wales</a:t>
            </a:r>
            <a:r>
              <a:rPr lang="en-GB" sz="1400" dirty="0"/>
              <a:t> ,2025) </a:t>
            </a:r>
            <a:r>
              <a:rPr lang="en-GB" sz="1400" dirty="0" err="1"/>
              <a:t>Gov.Wales</a:t>
            </a:r>
            <a:r>
              <a:rPr lang="en-GB" sz="1400" dirty="0"/>
              <a:t> (2025) ‘Law Wales’ Available at: https://law.gov.wales/culture/welsh-language/welsh-language-act-1993 (Accessed 15 December)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Welsh Language Board. (2025) ‘Welsh language scheme’ Available at: https://www.welshlanguagecommissioner.wales/media/mh2pssy3/welsh-language-schemes-their-preparation-and-approval-in-accordance-with-the-welsh-language-act-1993.pdf#:~:text=The%20Right%20Honourable%20Sir%20Wyn%20Roberts%20M.P.,(House%20of%20Commons%2C%2015%20July%201993)%202 (Accessed 19 December)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Paun, A. and Hall, D. (2021) Institute for Government ‘Welsh independence’ (IMAGE) Available at: https://www.instituteforgovernment.org.uk/explainer/welsh-independence (Accessed 19 December)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Welsh language Act 1993 (C. 38) Available at: https://www.legislation.gov.uk/ukpga/1993/38/contents (Accessed 19 December) </a:t>
            </a:r>
          </a:p>
        </p:txBody>
      </p:sp>
    </p:spTree>
    <p:extLst>
      <p:ext uri="{BB962C8B-B14F-4D97-AF65-F5344CB8AC3E}">
        <p14:creationId xmlns:p14="http://schemas.microsoft.com/office/powerpoint/2010/main" val="159108719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610</TotalTime>
  <Words>917</Words>
  <Application>Microsoft Office PowerPoint</Application>
  <PresentationFormat>Widescreen</PresentationFormat>
  <Paragraphs>44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Aptos</vt:lpstr>
      <vt:lpstr>Aptos Display</vt:lpstr>
      <vt:lpstr>Arial</vt:lpstr>
      <vt:lpstr>Wingdings</vt:lpstr>
      <vt:lpstr>Office Theme</vt:lpstr>
      <vt:lpstr>Deddf yr Iaith Gymraeg 1993 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Destiny Collard (2204498)</dc:creator>
  <cp:lastModifiedBy>Destiny Collard (2204498)</cp:lastModifiedBy>
  <cp:revision>1</cp:revision>
  <dcterms:created xsi:type="dcterms:W3CDTF">2026-01-09T21:04:12Z</dcterms:created>
  <dcterms:modified xsi:type="dcterms:W3CDTF">2026-01-11T12:59:12Z</dcterms:modified>
</cp:coreProperties>
</file>