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4F8AD1-74A6-61FF-1BCD-CECBF79243FB}" v="54" dt="2019-12-09T22:34:44.2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3" autoAdjust="0"/>
    <p:restoredTop sz="94660"/>
  </p:normalViewPr>
  <p:slideViewPr>
    <p:cSldViewPr snapToGrid="0">
      <p:cViewPr varScale="1">
        <p:scale>
          <a:sx n="93" d="100"/>
          <a:sy n="93" d="100"/>
        </p:scale>
        <p:origin x="84" y="4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microsoft.com/office/2015/10/relationships/revisionInfo" Target="revisionInfo.xml" Id="rId8" /><Relationship Type="http://schemas.openxmlformats.org/officeDocument/2006/relationships/presProps" Target="presProps.xml" Id="rId3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ableStyles" Target="tableStyles.xml" Id="rId6" /><Relationship Type="http://schemas.openxmlformats.org/officeDocument/2006/relationships/theme" Target="theme/theme1.xml" Id="rId5" /><Relationship Type="http://schemas.openxmlformats.org/officeDocument/2006/relationships/viewProps" Target="viewProps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Mcdonald's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Striving for the full circular economy</a:t>
            </a:r>
          </a:p>
        </p:txBody>
      </p:sp>
    </p:spTree>
    <p:extLst>
      <p:ext uri="{BB962C8B-B14F-4D97-AF65-F5344CB8AC3E}">
        <p14:creationId xmlns:p14="http://schemas.microsoft.com/office/powerpoint/2010/main" val="119444022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TF00001246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Parcel</vt:lpstr>
      <vt:lpstr>Mcdonald's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</cp:revision>
  <dcterms:created xsi:type="dcterms:W3CDTF">2019-12-09T22:32:44Z</dcterms:created>
  <dcterms:modified xsi:type="dcterms:W3CDTF">2019-12-09T22:34:44Z</dcterms:modified>
</cp:coreProperties>
</file>