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278" r:id="rId4"/>
    <p:sldId id="257" r:id="rId5"/>
    <p:sldId id="262" r:id="rId6"/>
    <p:sldId id="263" r:id="rId7"/>
    <p:sldId id="264" r:id="rId8"/>
    <p:sldId id="265" r:id="rId9"/>
    <p:sldId id="275" r:id="rId10"/>
    <p:sldId id="274" r:id="rId11"/>
    <p:sldId id="276" r:id="rId12"/>
    <p:sldId id="267" r:id="rId13"/>
    <p:sldId id="268" r:id="rId14"/>
    <p:sldId id="269" r:id="rId15"/>
    <p:sldId id="270" r:id="rId16"/>
    <p:sldId id="271" r:id="rId17"/>
    <p:sldId id="272" r:id="rId18"/>
    <p:sldId id="273" r:id="rId19"/>
    <p:sldId id="27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a:srgbClr val="CCFFFF"/>
    <a:srgbClr val="B2B2B2"/>
    <a:srgbClr val="FFCCFF"/>
    <a:srgbClr val="CC99FF"/>
    <a:srgbClr val="9999FF"/>
    <a:srgbClr val="CC66FF"/>
    <a:srgbClr val="FF99FF"/>
    <a:srgbClr val="CC99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974CCC-0180-49E4-9D92-FD2A4EC2E503}" v="487" dt="2024-12-09T11:01:14.053"/>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1284" y="2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 Allen (Ysgol Bro Banw)" userId="d4de87b9-48b4-4ac2-99b6-ed13addf80a5" providerId="ADAL" clId="{76974CCC-0180-49E4-9D92-FD2A4EC2E503}"/>
    <pc:docChg chg="undo custSel addSld delSld modSld sldOrd">
      <pc:chgData name="C Allen (Ysgol Bro Banw)" userId="d4de87b9-48b4-4ac2-99b6-ed13addf80a5" providerId="ADAL" clId="{76974CCC-0180-49E4-9D92-FD2A4EC2E503}" dt="2024-12-09T11:02:46.255" v="22649" actId="14100"/>
      <pc:docMkLst>
        <pc:docMk/>
      </pc:docMkLst>
      <pc:sldChg chg="addSp modSp mod">
        <pc:chgData name="C Allen (Ysgol Bro Banw)" userId="d4de87b9-48b4-4ac2-99b6-ed13addf80a5" providerId="ADAL" clId="{76974CCC-0180-49E4-9D92-FD2A4EC2E503}" dt="2024-12-09T11:02:46.255" v="22649" actId="14100"/>
        <pc:sldMkLst>
          <pc:docMk/>
          <pc:sldMk cId="3635161968" sldId="256"/>
        </pc:sldMkLst>
        <pc:spChg chg="mod">
          <ac:chgData name="C Allen (Ysgol Bro Banw)" userId="d4de87b9-48b4-4ac2-99b6-ed13addf80a5" providerId="ADAL" clId="{76974CCC-0180-49E4-9D92-FD2A4EC2E503}" dt="2024-12-09T11:02:23.448" v="22647" actId="27636"/>
          <ac:spMkLst>
            <pc:docMk/>
            <pc:sldMk cId="3635161968" sldId="256"/>
            <ac:spMk id="2" creationId="{8044D086-2C67-BEC8-5AA0-6CF51B449C3D}"/>
          </ac:spMkLst>
        </pc:spChg>
        <pc:spChg chg="mod">
          <ac:chgData name="C Allen (Ysgol Bro Banw)" userId="d4de87b9-48b4-4ac2-99b6-ed13addf80a5" providerId="ADAL" clId="{76974CCC-0180-49E4-9D92-FD2A4EC2E503}" dt="2024-12-09T11:02:46.255" v="22649" actId="14100"/>
          <ac:spMkLst>
            <pc:docMk/>
            <pc:sldMk cId="3635161968" sldId="256"/>
            <ac:spMk id="3" creationId="{CF69CC39-66AC-F738-07DA-AD5578935452}"/>
          </ac:spMkLst>
        </pc:spChg>
        <pc:picChg chg="add mod ord">
          <ac:chgData name="C Allen (Ysgol Bro Banw)" userId="d4de87b9-48b4-4ac2-99b6-ed13addf80a5" providerId="ADAL" clId="{76974CCC-0180-49E4-9D92-FD2A4EC2E503}" dt="2024-12-09T11:02:09.140" v="22644" actId="1076"/>
          <ac:picMkLst>
            <pc:docMk/>
            <pc:sldMk cId="3635161968" sldId="256"/>
            <ac:picMk id="4" creationId="{FABDEB8D-9608-78FA-10D6-CC488AD4A3C3}"/>
          </ac:picMkLst>
        </pc:picChg>
      </pc:sldChg>
      <pc:sldChg chg="modSp mod">
        <pc:chgData name="C Allen (Ysgol Bro Banw)" userId="d4de87b9-48b4-4ac2-99b6-ed13addf80a5" providerId="ADAL" clId="{76974CCC-0180-49E4-9D92-FD2A4EC2E503}" dt="2024-12-09T10:44:40.558" v="22631" actId="20577"/>
        <pc:sldMkLst>
          <pc:docMk/>
          <pc:sldMk cId="294020987" sldId="257"/>
        </pc:sldMkLst>
        <pc:graphicFrameChg chg="modGraphic">
          <ac:chgData name="C Allen (Ysgol Bro Banw)" userId="d4de87b9-48b4-4ac2-99b6-ed13addf80a5" providerId="ADAL" clId="{76974CCC-0180-49E4-9D92-FD2A4EC2E503}" dt="2024-12-09T10:44:40.558" v="22631" actId="20577"/>
          <ac:graphicFrameMkLst>
            <pc:docMk/>
            <pc:sldMk cId="294020987" sldId="257"/>
            <ac:graphicFrameMk id="6" creationId="{9710373E-5FF5-CB58-4C27-8F7A1D40A9F5}"/>
          </ac:graphicFrameMkLst>
        </pc:graphicFrameChg>
      </pc:sldChg>
      <pc:sldChg chg="delSp modSp del mod">
        <pc:chgData name="C Allen (Ysgol Bro Banw)" userId="d4de87b9-48b4-4ac2-99b6-ed13addf80a5" providerId="ADAL" clId="{76974CCC-0180-49E4-9D92-FD2A4EC2E503}" dt="2024-12-07T14:25:32.382" v="17502" actId="47"/>
        <pc:sldMkLst>
          <pc:docMk/>
          <pc:sldMk cId="826316289" sldId="258"/>
        </pc:sldMkLst>
        <pc:spChg chg="del mod">
          <ac:chgData name="C Allen (Ysgol Bro Banw)" userId="d4de87b9-48b4-4ac2-99b6-ed13addf80a5" providerId="ADAL" clId="{76974CCC-0180-49E4-9D92-FD2A4EC2E503}" dt="2024-12-07T12:56:00.762" v="16327" actId="478"/>
          <ac:spMkLst>
            <pc:docMk/>
            <pc:sldMk cId="826316289" sldId="258"/>
            <ac:spMk id="22" creationId="{BD459F6C-2F1B-FB58-FC24-8C07574381DA}"/>
          </ac:spMkLst>
        </pc:spChg>
        <pc:spChg chg="del mod">
          <ac:chgData name="C Allen (Ysgol Bro Banw)" userId="d4de87b9-48b4-4ac2-99b6-ed13addf80a5" providerId="ADAL" clId="{76974CCC-0180-49E4-9D92-FD2A4EC2E503}" dt="2024-12-07T12:56:03.862" v="16329" actId="478"/>
          <ac:spMkLst>
            <pc:docMk/>
            <pc:sldMk cId="826316289" sldId="258"/>
            <ac:spMk id="24" creationId="{C8B0F9A4-C187-AE2D-FD13-46A1D8978A2F}"/>
          </ac:spMkLst>
        </pc:spChg>
      </pc:sldChg>
      <pc:sldChg chg="del">
        <pc:chgData name="C Allen (Ysgol Bro Banw)" userId="d4de87b9-48b4-4ac2-99b6-ed13addf80a5" providerId="ADAL" clId="{76974CCC-0180-49E4-9D92-FD2A4EC2E503}" dt="2024-12-07T14:26:03.345" v="17503" actId="47"/>
        <pc:sldMkLst>
          <pc:docMk/>
          <pc:sldMk cId="2749797592" sldId="259"/>
        </pc:sldMkLst>
      </pc:sldChg>
      <pc:sldChg chg="del">
        <pc:chgData name="C Allen (Ysgol Bro Banw)" userId="d4de87b9-48b4-4ac2-99b6-ed13addf80a5" providerId="ADAL" clId="{76974CCC-0180-49E4-9D92-FD2A4EC2E503}" dt="2024-12-07T14:26:05.088" v="17504" actId="47"/>
        <pc:sldMkLst>
          <pc:docMk/>
          <pc:sldMk cId="1445626376" sldId="261"/>
        </pc:sldMkLst>
      </pc:sldChg>
      <pc:sldChg chg="addSp delSp modSp new add del mod">
        <pc:chgData name="C Allen (Ysgol Bro Banw)" userId="d4de87b9-48b4-4ac2-99b6-ed13addf80a5" providerId="ADAL" clId="{76974CCC-0180-49E4-9D92-FD2A4EC2E503}" dt="2024-12-03T17:06:39.226" v="2838" actId="20577"/>
        <pc:sldMkLst>
          <pc:docMk/>
          <pc:sldMk cId="3274148957" sldId="262"/>
        </pc:sldMkLst>
        <pc:spChg chg="add del">
          <ac:chgData name="C Allen (Ysgol Bro Banw)" userId="d4de87b9-48b4-4ac2-99b6-ed13addf80a5" providerId="ADAL" clId="{76974CCC-0180-49E4-9D92-FD2A4EC2E503}" dt="2024-12-02T11:14:50.240" v="63" actId="478"/>
          <ac:spMkLst>
            <pc:docMk/>
            <pc:sldMk cId="3274148957" sldId="262"/>
            <ac:spMk id="2" creationId="{A800CFB6-BFAC-0E2A-1B7A-BDD83DA04D1D}"/>
          </ac:spMkLst>
        </pc:spChg>
        <pc:spChg chg="add del mod">
          <ac:chgData name="C Allen (Ysgol Bro Banw)" userId="d4de87b9-48b4-4ac2-99b6-ed13addf80a5" providerId="ADAL" clId="{76974CCC-0180-49E4-9D92-FD2A4EC2E503}" dt="2024-12-02T11:14:49.360" v="62" actId="478"/>
          <ac:spMkLst>
            <pc:docMk/>
            <pc:sldMk cId="3274148957" sldId="262"/>
            <ac:spMk id="3" creationId="{6A0E9769-E89F-3F6A-E80A-78936B490D11}"/>
          </ac:spMkLst>
        </pc:spChg>
        <pc:spChg chg="add del mod">
          <ac:chgData name="C Allen (Ysgol Bro Banw)" userId="d4de87b9-48b4-4ac2-99b6-ed13addf80a5" providerId="ADAL" clId="{76974CCC-0180-49E4-9D92-FD2A4EC2E503}" dt="2024-12-02T11:14:46.250" v="59" actId="478"/>
          <ac:spMkLst>
            <pc:docMk/>
            <pc:sldMk cId="3274148957" sldId="262"/>
            <ac:spMk id="4" creationId="{0258CF68-E30A-E904-2096-3A06FFEDC5A2}"/>
          </ac:spMkLst>
        </pc:spChg>
        <pc:spChg chg="add del mod">
          <ac:chgData name="C Allen (Ysgol Bro Banw)" userId="d4de87b9-48b4-4ac2-99b6-ed13addf80a5" providerId="ADAL" clId="{76974CCC-0180-49E4-9D92-FD2A4EC2E503}" dt="2024-12-02T11:14:45.345" v="58" actId="478"/>
          <ac:spMkLst>
            <pc:docMk/>
            <pc:sldMk cId="3274148957" sldId="262"/>
            <ac:spMk id="5" creationId="{C8ACD1E5-6023-EFA8-0813-8E20CD66E6D4}"/>
          </ac:spMkLst>
        </pc:spChg>
        <pc:spChg chg="add del mod">
          <ac:chgData name="C Allen (Ysgol Bro Banw)" userId="d4de87b9-48b4-4ac2-99b6-ed13addf80a5" providerId="ADAL" clId="{76974CCC-0180-49E4-9D92-FD2A4EC2E503}" dt="2024-12-02T11:14:44.459" v="57" actId="478"/>
          <ac:spMkLst>
            <pc:docMk/>
            <pc:sldMk cId="3274148957" sldId="262"/>
            <ac:spMk id="6" creationId="{41DEDD26-831D-B7B6-95DF-65F7B37047A0}"/>
          </ac:spMkLst>
        </pc:spChg>
        <pc:spChg chg="add del mod">
          <ac:chgData name="C Allen (Ysgol Bro Banw)" userId="d4de87b9-48b4-4ac2-99b6-ed13addf80a5" providerId="ADAL" clId="{76974CCC-0180-49E4-9D92-FD2A4EC2E503}" dt="2024-12-02T11:14:43.522" v="56" actId="478"/>
          <ac:spMkLst>
            <pc:docMk/>
            <pc:sldMk cId="3274148957" sldId="262"/>
            <ac:spMk id="7" creationId="{332C029F-EAB1-5F06-5796-B6197CC62C0B}"/>
          </ac:spMkLst>
        </pc:spChg>
        <pc:spChg chg="add del mod">
          <ac:chgData name="C Allen (Ysgol Bro Banw)" userId="d4de87b9-48b4-4ac2-99b6-ed13addf80a5" providerId="ADAL" clId="{76974CCC-0180-49E4-9D92-FD2A4EC2E503}" dt="2024-12-02T11:14:51.372" v="64" actId="478"/>
          <ac:spMkLst>
            <pc:docMk/>
            <pc:sldMk cId="3274148957" sldId="262"/>
            <ac:spMk id="8" creationId="{FFF39EAE-3784-1804-1A2B-9E2319E3F7CC}"/>
          </ac:spMkLst>
        </pc:spChg>
        <pc:spChg chg="add del mod">
          <ac:chgData name="C Allen (Ysgol Bro Banw)" userId="d4de87b9-48b4-4ac2-99b6-ed13addf80a5" providerId="ADAL" clId="{76974CCC-0180-49E4-9D92-FD2A4EC2E503}" dt="2024-12-02T11:14:42.544" v="55" actId="478"/>
          <ac:spMkLst>
            <pc:docMk/>
            <pc:sldMk cId="3274148957" sldId="262"/>
            <ac:spMk id="9" creationId="{B9A557AC-B32D-0937-864A-A9688F1FA202}"/>
          </ac:spMkLst>
        </pc:spChg>
        <pc:spChg chg="add del mod">
          <ac:chgData name="C Allen (Ysgol Bro Banw)" userId="d4de87b9-48b4-4ac2-99b6-ed13addf80a5" providerId="ADAL" clId="{76974CCC-0180-49E4-9D92-FD2A4EC2E503}" dt="2024-12-02T11:14:41.273" v="54" actId="478"/>
          <ac:spMkLst>
            <pc:docMk/>
            <pc:sldMk cId="3274148957" sldId="262"/>
            <ac:spMk id="10" creationId="{40378E08-5D12-81AE-2F0A-14049F6A4725}"/>
          </ac:spMkLst>
        </pc:spChg>
        <pc:spChg chg="add del mod">
          <ac:chgData name="C Allen (Ysgol Bro Banw)" userId="d4de87b9-48b4-4ac2-99b6-ed13addf80a5" providerId="ADAL" clId="{76974CCC-0180-49E4-9D92-FD2A4EC2E503}" dt="2024-12-02T11:17:26.860" v="113" actId="478"/>
          <ac:spMkLst>
            <pc:docMk/>
            <pc:sldMk cId="3274148957" sldId="262"/>
            <ac:spMk id="11" creationId="{00823262-BD07-F058-6504-B62726DFEE9D}"/>
          </ac:spMkLst>
        </pc:spChg>
        <pc:spChg chg="add del mod">
          <ac:chgData name="C Allen (Ysgol Bro Banw)" userId="d4de87b9-48b4-4ac2-99b6-ed13addf80a5" providerId="ADAL" clId="{76974CCC-0180-49E4-9D92-FD2A4EC2E503}" dt="2024-12-02T11:14:56.653" v="68" actId="478"/>
          <ac:spMkLst>
            <pc:docMk/>
            <pc:sldMk cId="3274148957" sldId="262"/>
            <ac:spMk id="12" creationId="{85918F24-4FAA-85F5-8A77-E0223194E8CF}"/>
          </ac:spMkLst>
        </pc:spChg>
        <pc:spChg chg="add del mod">
          <ac:chgData name="C Allen (Ysgol Bro Banw)" userId="d4de87b9-48b4-4ac2-99b6-ed13addf80a5" providerId="ADAL" clId="{76974CCC-0180-49E4-9D92-FD2A4EC2E503}" dt="2024-12-02T11:14:54.953" v="67" actId="478"/>
          <ac:spMkLst>
            <pc:docMk/>
            <pc:sldMk cId="3274148957" sldId="262"/>
            <ac:spMk id="13" creationId="{858E48C7-B9F7-3D5A-64EB-59AF2FC287B1}"/>
          </ac:spMkLst>
        </pc:spChg>
        <pc:spChg chg="add del mod">
          <ac:chgData name="C Allen (Ysgol Bro Banw)" userId="d4de87b9-48b4-4ac2-99b6-ed13addf80a5" providerId="ADAL" clId="{76974CCC-0180-49E4-9D92-FD2A4EC2E503}" dt="2024-12-02T11:14:53.854" v="66" actId="478"/>
          <ac:spMkLst>
            <pc:docMk/>
            <pc:sldMk cId="3274148957" sldId="262"/>
            <ac:spMk id="14" creationId="{8D2CA21D-0593-9FE0-5617-21F22E6A632C}"/>
          </ac:spMkLst>
        </pc:spChg>
        <pc:spChg chg="add del mod">
          <ac:chgData name="C Allen (Ysgol Bro Banw)" userId="d4de87b9-48b4-4ac2-99b6-ed13addf80a5" providerId="ADAL" clId="{76974CCC-0180-49E4-9D92-FD2A4EC2E503}" dt="2024-12-02T11:14:52.525" v="65" actId="478"/>
          <ac:spMkLst>
            <pc:docMk/>
            <pc:sldMk cId="3274148957" sldId="262"/>
            <ac:spMk id="15" creationId="{A9CE9FE5-5269-3221-29C5-E1141BB047CB}"/>
          </ac:spMkLst>
        </pc:spChg>
        <pc:spChg chg="add mod">
          <ac:chgData name="C Allen (Ysgol Bro Banw)" userId="d4de87b9-48b4-4ac2-99b6-ed13addf80a5" providerId="ADAL" clId="{76974CCC-0180-49E4-9D92-FD2A4EC2E503}" dt="2024-12-02T11:24:53.488" v="220" actId="207"/>
          <ac:spMkLst>
            <pc:docMk/>
            <pc:sldMk cId="3274148957" sldId="262"/>
            <ac:spMk id="16" creationId="{7AE2D626-C95E-1482-D051-736B6259B045}"/>
          </ac:spMkLst>
        </pc:spChg>
        <pc:spChg chg="add mod">
          <ac:chgData name="C Allen (Ysgol Bro Banw)" userId="d4de87b9-48b4-4ac2-99b6-ed13addf80a5" providerId="ADAL" clId="{76974CCC-0180-49E4-9D92-FD2A4EC2E503}" dt="2024-12-02T11:25:07.423" v="223" actId="207"/>
          <ac:spMkLst>
            <pc:docMk/>
            <pc:sldMk cId="3274148957" sldId="262"/>
            <ac:spMk id="17" creationId="{5D1F6108-2915-1192-A39E-04350AD82932}"/>
          </ac:spMkLst>
        </pc:spChg>
        <pc:spChg chg="add mod">
          <ac:chgData name="C Allen (Ysgol Bro Banw)" userId="d4de87b9-48b4-4ac2-99b6-ed13addf80a5" providerId="ADAL" clId="{76974CCC-0180-49E4-9D92-FD2A4EC2E503}" dt="2024-12-02T11:33:26.459" v="271" actId="1076"/>
          <ac:spMkLst>
            <pc:docMk/>
            <pc:sldMk cId="3274148957" sldId="262"/>
            <ac:spMk id="18" creationId="{A5D40676-78DD-FB46-E891-6A9B7E4B5DA1}"/>
          </ac:spMkLst>
        </pc:spChg>
        <pc:spChg chg="add mod">
          <ac:chgData name="C Allen (Ysgol Bro Banw)" userId="d4de87b9-48b4-4ac2-99b6-ed13addf80a5" providerId="ADAL" clId="{76974CCC-0180-49E4-9D92-FD2A4EC2E503}" dt="2024-12-02T11:24:59.712" v="221" actId="207"/>
          <ac:spMkLst>
            <pc:docMk/>
            <pc:sldMk cId="3274148957" sldId="262"/>
            <ac:spMk id="19" creationId="{8DFAE406-C6D9-D45F-5624-370653192D70}"/>
          </ac:spMkLst>
        </pc:spChg>
        <pc:spChg chg="add del mod">
          <ac:chgData name="C Allen (Ysgol Bro Banw)" userId="d4de87b9-48b4-4ac2-99b6-ed13addf80a5" providerId="ADAL" clId="{76974CCC-0180-49E4-9D92-FD2A4EC2E503}" dt="2024-12-02T11:24:19.682" v="217" actId="478"/>
          <ac:spMkLst>
            <pc:docMk/>
            <pc:sldMk cId="3274148957" sldId="262"/>
            <ac:spMk id="20" creationId="{99DD09DC-2570-6149-E5BE-89BAE586B3B4}"/>
          </ac:spMkLst>
        </pc:spChg>
        <pc:spChg chg="add mod">
          <ac:chgData name="C Allen (Ysgol Bro Banw)" userId="d4de87b9-48b4-4ac2-99b6-ed13addf80a5" providerId="ADAL" clId="{76974CCC-0180-49E4-9D92-FD2A4EC2E503}" dt="2024-12-02T11:25:37.020" v="230" actId="207"/>
          <ac:spMkLst>
            <pc:docMk/>
            <pc:sldMk cId="3274148957" sldId="262"/>
            <ac:spMk id="21" creationId="{3165945A-6D6F-C5B6-005F-6C067333A836}"/>
          </ac:spMkLst>
        </pc:spChg>
        <pc:spChg chg="add mod">
          <ac:chgData name="C Allen (Ysgol Bro Banw)" userId="d4de87b9-48b4-4ac2-99b6-ed13addf80a5" providerId="ADAL" clId="{76974CCC-0180-49E4-9D92-FD2A4EC2E503}" dt="2024-12-02T11:25:51.675" v="233" actId="207"/>
          <ac:spMkLst>
            <pc:docMk/>
            <pc:sldMk cId="3274148957" sldId="262"/>
            <ac:spMk id="22" creationId="{1C0EA029-88DD-9321-9E0C-D6F969D353C8}"/>
          </ac:spMkLst>
        </pc:spChg>
        <pc:spChg chg="add mod">
          <ac:chgData name="C Allen (Ysgol Bro Banw)" userId="d4de87b9-48b4-4ac2-99b6-ed13addf80a5" providerId="ADAL" clId="{76974CCC-0180-49E4-9D92-FD2A4EC2E503}" dt="2024-12-02T11:25:46.282" v="232" actId="207"/>
          <ac:spMkLst>
            <pc:docMk/>
            <pc:sldMk cId="3274148957" sldId="262"/>
            <ac:spMk id="23" creationId="{53F0FD15-1B50-C23B-0BDA-1A6F313A942D}"/>
          </ac:spMkLst>
        </pc:spChg>
        <pc:spChg chg="add mod">
          <ac:chgData name="C Allen (Ysgol Bro Banw)" userId="d4de87b9-48b4-4ac2-99b6-ed13addf80a5" providerId="ADAL" clId="{76974CCC-0180-49E4-9D92-FD2A4EC2E503}" dt="2024-12-02T11:25:41.320" v="231" actId="207"/>
          <ac:spMkLst>
            <pc:docMk/>
            <pc:sldMk cId="3274148957" sldId="262"/>
            <ac:spMk id="24" creationId="{087FD779-5988-8B1D-75C5-9E389CDB969A}"/>
          </ac:spMkLst>
        </pc:spChg>
        <pc:spChg chg="add mod">
          <ac:chgData name="C Allen (Ysgol Bro Banw)" userId="d4de87b9-48b4-4ac2-99b6-ed13addf80a5" providerId="ADAL" clId="{76974CCC-0180-49E4-9D92-FD2A4EC2E503}" dt="2024-12-02T11:25:19.931" v="226" actId="207"/>
          <ac:spMkLst>
            <pc:docMk/>
            <pc:sldMk cId="3274148957" sldId="262"/>
            <ac:spMk id="25" creationId="{797B9760-3B65-2418-1A1D-8C9006A75DEE}"/>
          </ac:spMkLst>
        </pc:spChg>
        <pc:spChg chg="add mod">
          <ac:chgData name="C Allen (Ysgol Bro Banw)" userId="d4de87b9-48b4-4ac2-99b6-ed13addf80a5" providerId="ADAL" clId="{76974CCC-0180-49E4-9D92-FD2A4EC2E503}" dt="2024-12-02T11:25:24.062" v="227" actId="207"/>
          <ac:spMkLst>
            <pc:docMk/>
            <pc:sldMk cId="3274148957" sldId="262"/>
            <ac:spMk id="26" creationId="{3490FF9C-69CF-4116-A477-A0ECED891E58}"/>
          </ac:spMkLst>
        </pc:spChg>
        <pc:spChg chg="add mod">
          <ac:chgData name="C Allen (Ysgol Bro Banw)" userId="d4de87b9-48b4-4ac2-99b6-ed13addf80a5" providerId="ADAL" clId="{76974CCC-0180-49E4-9D92-FD2A4EC2E503}" dt="2024-12-02T11:25:27.867" v="228" actId="207"/>
          <ac:spMkLst>
            <pc:docMk/>
            <pc:sldMk cId="3274148957" sldId="262"/>
            <ac:spMk id="27" creationId="{F7B8D58C-71D3-B14C-A658-AE8A071CA169}"/>
          </ac:spMkLst>
        </pc:spChg>
        <pc:spChg chg="add mod">
          <ac:chgData name="C Allen (Ysgol Bro Banw)" userId="d4de87b9-48b4-4ac2-99b6-ed13addf80a5" providerId="ADAL" clId="{76974CCC-0180-49E4-9D92-FD2A4EC2E503}" dt="2024-12-02T11:25:32.404" v="229" actId="207"/>
          <ac:spMkLst>
            <pc:docMk/>
            <pc:sldMk cId="3274148957" sldId="262"/>
            <ac:spMk id="28" creationId="{9E1E2CBC-2615-33A5-E113-E9E65351496B}"/>
          </ac:spMkLst>
        </pc:spChg>
        <pc:spChg chg="add del mod">
          <ac:chgData name="C Allen (Ysgol Bro Banw)" userId="d4de87b9-48b4-4ac2-99b6-ed13addf80a5" providerId="ADAL" clId="{76974CCC-0180-49E4-9D92-FD2A4EC2E503}" dt="2024-12-02T11:43:30.943" v="383" actId="21"/>
          <ac:spMkLst>
            <pc:docMk/>
            <pc:sldMk cId="3274148957" sldId="262"/>
            <ac:spMk id="29" creationId="{6F3EFBA0-83EB-0A98-5B3E-554E605E836D}"/>
          </ac:spMkLst>
        </pc:spChg>
        <pc:spChg chg="add mod">
          <ac:chgData name="C Allen (Ysgol Bro Banw)" userId="d4de87b9-48b4-4ac2-99b6-ed13addf80a5" providerId="ADAL" clId="{76974CCC-0180-49E4-9D92-FD2A4EC2E503}" dt="2024-12-02T11:25:15.955" v="225" actId="207"/>
          <ac:spMkLst>
            <pc:docMk/>
            <pc:sldMk cId="3274148957" sldId="262"/>
            <ac:spMk id="30" creationId="{9A2D1028-12D7-DCC4-BA71-D2F4ED2E89D3}"/>
          </ac:spMkLst>
        </pc:spChg>
        <pc:spChg chg="add mod">
          <ac:chgData name="C Allen (Ysgol Bro Banw)" userId="d4de87b9-48b4-4ac2-99b6-ed13addf80a5" providerId="ADAL" clId="{76974CCC-0180-49E4-9D92-FD2A4EC2E503}" dt="2024-12-02T14:50:11.494" v="661" actId="207"/>
          <ac:spMkLst>
            <pc:docMk/>
            <pc:sldMk cId="3274148957" sldId="262"/>
            <ac:spMk id="31" creationId="{351F8BD9-42C0-6593-6BB0-4BD771EDB3EE}"/>
          </ac:spMkLst>
        </pc:spChg>
        <pc:spChg chg="add del mod">
          <ac:chgData name="C Allen (Ysgol Bro Banw)" userId="d4de87b9-48b4-4ac2-99b6-ed13addf80a5" providerId="ADAL" clId="{76974CCC-0180-49E4-9D92-FD2A4EC2E503}" dt="2024-12-02T11:21:38.814" v="175" actId="478"/>
          <ac:spMkLst>
            <pc:docMk/>
            <pc:sldMk cId="3274148957" sldId="262"/>
            <ac:spMk id="34" creationId="{06AE4331-79AA-13B4-3C82-8C83AE2A41FB}"/>
          </ac:spMkLst>
        </pc:spChg>
        <pc:spChg chg="add mod">
          <ac:chgData name="C Allen (Ysgol Bro Banw)" userId="d4de87b9-48b4-4ac2-99b6-ed13addf80a5" providerId="ADAL" clId="{76974CCC-0180-49E4-9D92-FD2A4EC2E503}" dt="2024-12-02T11:23:11.456" v="206" actId="207"/>
          <ac:spMkLst>
            <pc:docMk/>
            <pc:sldMk cId="3274148957" sldId="262"/>
            <ac:spMk id="39" creationId="{1C984E24-6687-37CC-7A69-98D3D9A6C456}"/>
          </ac:spMkLst>
        </pc:spChg>
        <pc:spChg chg="add del mod">
          <ac:chgData name="C Allen (Ysgol Bro Banw)" userId="d4de87b9-48b4-4ac2-99b6-ed13addf80a5" providerId="ADAL" clId="{76974CCC-0180-49E4-9D92-FD2A4EC2E503}" dt="2024-12-02T11:43:29.833" v="382" actId="478"/>
          <ac:spMkLst>
            <pc:docMk/>
            <pc:sldMk cId="3274148957" sldId="262"/>
            <ac:spMk id="1098" creationId="{856647DB-D24F-528F-425D-89CEC4BB0471}"/>
          </ac:spMkLst>
        </pc:spChg>
        <pc:spChg chg="add mod">
          <ac:chgData name="C Allen (Ysgol Bro Banw)" userId="d4de87b9-48b4-4ac2-99b6-ed13addf80a5" providerId="ADAL" clId="{76974CCC-0180-49E4-9D92-FD2A4EC2E503}" dt="2024-12-02T14:50:49.309" v="667" actId="1076"/>
          <ac:spMkLst>
            <pc:docMk/>
            <pc:sldMk cId="3274148957" sldId="262"/>
            <ac:spMk id="1108" creationId="{6FEB38C2-59D9-14BB-BBBF-F46E2D87E964}"/>
          </ac:spMkLst>
        </pc:spChg>
        <pc:spChg chg="add mod">
          <ac:chgData name="C Allen (Ysgol Bro Banw)" userId="d4de87b9-48b4-4ac2-99b6-ed13addf80a5" providerId="ADAL" clId="{76974CCC-0180-49E4-9D92-FD2A4EC2E503}" dt="2024-12-03T17:06:39.226" v="2838" actId="20577"/>
          <ac:spMkLst>
            <pc:docMk/>
            <pc:sldMk cId="3274148957" sldId="262"/>
            <ac:spMk id="1109" creationId="{DE28C585-2CAD-DCF8-EF7A-4682479D5CC4}"/>
          </ac:spMkLst>
        </pc:spChg>
        <pc:spChg chg="add mod">
          <ac:chgData name="C Allen (Ysgol Bro Banw)" userId="d4de87b9-48b4-4ac2-99b6-ed13addf80a5" providerId="ADAL" clId="{76974CCC-0180-49E4-9D92-FD2A4EC2E503}" dt="2024-12-02T14:51:37.751" v="675" actId="1076"/>
          <ac:spMkLst>
            <pc:docMk/>
            <pc:sldMk cId="3274148957" sldId="262"/>
            <ac:spMk id="1110" creationId="{EAACD704-6495-DABA-7DC6-94B427241B26}"/>
          </ac:spMkLst>
        </pc:spChg>
        <pc:spChg chg="add mod">
          <ac:chgData name="C Allen (Ysgol Bro Banw)" userId="d4de87b9-48b4-4ac2-99b6-ed13addf80a5" providerId="ADAL" clId="{76974CCC-0180-49E4-9D92-FD2A4EC2E503}" dt="2024-12-02T14:51:51.077" v="678" actId="1076"/>
          <ac:spMkLst>
            <pc:docMk/>
            <pc:sldMk cId="3274148957" sldId="262"/>
            <ac:spMk id="1111" creationId="{D16759D6-274A-F765-4EB5-911018CEDC4A}"/>
          </ac:spMkLst>
        </pc:spChg>
        <pc:spChg chg="add mod">
          <ac:chgData name="C Allen (Ysgol Bro Banw)" userId="d4de87b9-48b4-4ac2-99b6-ed13addf80a5" providerId="ADAL" clId="{76974CCC-0180-49E4-9D92-FD2A4EC2E503}" dt="2024-12-02T14:47:12.129" v="628" actId="207"/>
          <ac:spMkLst>
            <pc:docMk/>
            <pc:sldMk cId="3274148957" sldId="262"/>
            <ac:spMk id="1112" creationId="{DDAF50C0-69E1-09EE-4304-4DFD1797F091}"/>
          </ac:spMkLst>
        </pc:spChg>
        <pc:spChg chg="add mod">
          <ac:chgData name="C Allen (Ysgol Bro Banw)" userId="d4de87b9-48b4-4ac2-99b6-ed13addf80a5" providerId="ADAL" clId="{76974CCC-0180-49E4-9D92-FD2A4EC2E503}" dt="2024-12-02T14:47:24.892" v="630" actId="1076"/>
          <ac:spMkLst>
            <pc:docMk/>
            <pc:sldMk cId="3274148957" sldId="262"/>
            <ac:spMk id="1113" creationId="{D8FB30FC-E9AF-D190-F1F3-C6FDD6584C1C}"/>
          </ac:spMkLst>
        </pc:spChg>
        <pc:spChg chg="add mod">
          <ac:chgData name="C Allen (Ysgol Bro Banw)" userId="d4de87b9-48b4-4ac2-99b6-ed13addf80a5" providerId="ADAL" clId="{76974CCC-0180-49E4-9D92-FD2A4EC2E503}" dt="2024-12-02T14:47:32.628" v="632" actId="1076"/>
          <ac:spMkLst>
            <pc:docMk/>
            <pc:sldMk cId="3274148957" sldId="262"/>
            <ac:spMk id="1114" creationId="{13A9CEA5-300A-345C-E0D7-E2B85EEA8BB4}"/>
          </ac:spMkLst>
        </pc:spChg>
        <pc:spChg chg="add mod">
          <ac:chgData name="C Allen (Ysgol Bro Banw)" userId="d4de87b9-48b4-4ac2-99b6-ed13addf80a5" providerId="ADAL" clId="{76974CCC-0180-49E4-9D92-FD2A4EC2E503}" dt="2024-12-02T14:47:47.968" v="635" actId="1076"/>
          <ac:spMkLst>
            <pc:docMk/>
            <pc:sldMk cId="3274148957" sldId="262"/>
            <ac:spMk id="1115" creationId="{95E76769-5DF4-8DD5-35F3-5EB57588DF52}"/>
          </ac:spMkLst>
        </pc:spChg>
        <pc:spChg chg="add mod">
          <ac:chgData name="C Allen (Ysgol Bro Banw)" userId="d4de87b9-48b4-4ac2-99b6-ed13addf80a5" providerId="ADAL" clId="{76974CCC-0180-49E4-9D92-FD2A4EC2E503}" dt="2024-12-02T14:48:19.213" v="639" actId="1076"/>
          <ac:spMkLst>
            <pc:docMk/>
            <pc:sldMk cId="3274148957" sldId="262"/>
            <ac:spMk id="1116" creationId="{2C5F1144-07FE-EFAC-D89F-717CB5D98676}"/>
          </ac:spMkLst>
        </pc:spChg>
        <pc:spChg chg="add mod">
          <ac:chgData name="C Allen (Ysgol Bro Banw)" userId="d4de87b9-48b4-4ac2-99b6-ed13addf80a5" providerId="ADAL" clId="{76974CCC-0180-49E4-9D92-FD2A4EC2E503}" dt="2024-12-02T14:48:59.224" v="648" actId="1076"/>
          <ac:spMkLst>
            <pc:docMk/>
            <pc:sldMk cId="3274148957" sldId="262"/>
            <ac:spMk id="1117" creationId="{3A6EA160-E489-EAE6-C580-F77C9A1DE9D9}"/>
          </ac:spMkLst>
        </pc:spChg>
        <pc:spChg chg="add mod">
          <ac:chgData name="C Allen (Ysgol Bro Banw)" userId="d4de87b9-48b4-4ac2-99b6-ed13addf80a5" providerId="ADAL" clId="{76974CCC-0180-49E4-9D92-FD2A4EC2E503}" dt="2024-12-02T14:48:48.369" v="646" actId="1076"/>
          <ac:spMkLst>
            <pc:docMk/>
            <pc:sldMk cId="3274148957" sldId="262"/>
            <ac:spMk id="1118" creationId="{3A247C22-6E36-2BFF-4F73-87C43B021C89}"/>
          </ac:spMkLst>
        </pc:spChg>
        <pc:spChg chg="add mod">
          <ac:chgData name="C Allen (Ysgol Bro Banw)" userId="d4de87b9-48b4-4ac2-99b6-ed13addf80a5" providerId="ADAL" clId="{76974CCC-0180-49E4-9D92-FD2A4EC2E503}" dt="2024-12-02T14:48:38.257" v="645" actId="1076"/>
          <ac:spMkLst>
            <pc:docMk/>
            <pc:sldMk cId="3274148957" sldId="262"/>
            <ac:spMk id="1119" creationId="{072D270D-ED1B-2201-1D30-EC4E063435AF}"/>
          </ac:spMkLst>
        </pc:spChg>
        <pc:spChg chg="add mod">
          <ac:chgData name="C Allen (Ysgol Bro Banw)" userId="d4de87b9-48b4-4ac2-99b6-ed13addf80a5" providerId="ADAL" clId="{76974CCC-0180-49E4-9D92-FD2A4EC2E503}" dt="2024-12-02T14:48:32.301" v="644" actId="1076"/>
          <ac:spMkLst>
            <pc:docMk/>
            <pc:sldMk cId="3274148957" sldId="262"/>
            <ac:spMk id="1120" creationId="{58093CD3-1A57-ED94-8C1F-91F7FABFAEC2}"/>
          </ac:spMkLst>
        </pc:spChg>
        <pc:spChg chg="add mod">
          <ac:chgData name="C Allen (Ysgol Bro Banw)" userId="d4de87b9-48b4-4ac2-99b6-ed13addf80a5" providerId="ADAL" clId="{76974CCC-0180-49E4-9D92-FD2A4EC2E503}" dt="2024-12-02T14:49:26.428" v="656" actId="1076"/>
          <ac:spMkLst>
            <pc:docMk/>
            <pc:sldMk cId="3274148957" sldId="262"/>
            <ac:spMk id="1121" creationId="{92E9B917-047F-C1A5-47D5-6DACA61EE7F3}"/>
          </ac:spMkLst>
        </pc:spChg>
        <pc:spChg chg="add mod">
          <ac:chgData name="C Allen (Ysgol Bro Banw)" userId="d4de87b9-48b4-4ac2-99b6-ed13addf80a5" providerId="ADAL" clId="{76974CCC-0180-49E4-9D92-FD2A4EC2E503}" dt="2024-12-02T14:49:13.213" v="653" actId="1076"/>
          <ac:spMkLst>
            <pc:docMk/>
            <pc:sldMk cId="3274148957" sldId="262"/>
            <ac:spMk id="1122" creationId="{F7808073-3DA9-C2E7-E921-00C31B3B85D6}"/>
          </ac:spMkLst>
        </pc:spChg>
        <pc:spChg chg="add mod">
          <ac:chgData name="C Allen (Ysgol Bro Banw)" userId="d4de87b9-48b4-4ac2-99b6-ed13addf80a5" providerId="ADAL" clId="{76974CCC-0180-49E4-9D92-FD2A4EC2E503}" dt="2024-12-02T14:49:07.429" v="652" actId="1076"/>
          <ac:spMkLst>
            <pc:docMk/>
            <pc:sldMk cId="3274148957" sldId="262"/>
            <ac:spMk id="1123" creationId="{55D04331-D142-374B-FAE4-6A6FF89043C8}"/>
          </ac:spMkLst>
        </pc:spChg>
        <pc:spChg chg="add mod">
          <ac:chgData name="C Allen (Ysgol Bro Banw)" userId="d4de87b9-48b4-4ac2-99b6-ed13addf80a5" providerId="ADAL" clId="{76974CCC-0180-49E4-9D92-FD2A4EC2E503}" dt="2024-12-02T14:49:41.195" v="658" actId="1076"/>
          <ac:spMkLst>
            <pc:docMk/>
            <pc:sldMk cId="3274148957" sldId="262"/>
            <ac:spMk id="1124" creationId="{5FFE0994-9218-4D03-5F15-E619FBB143F0}"/>
          </ac:spMkLst>
        </pc:spChg>
        <pc:spChg chg="add mod">
          <ac:chgData name="C Allen (Ysgol Bro Banw)" userId="d4de87b9-48b4-4ac2-99b6-ed13addf80a5" providerId="ADAL" clId="{76974CCC-0180-49E4-9D92-FD2A4EC2E503}" dt="2024-12-02T14:49:48.166" v="660" actId="1076"/>
          <ac:spMkLst>
            <pc:docMk/>
            <pc:sldMk cId="3274148957" sldId="262"/>
            <ac:spMk id="1125" creationId="{68AE911E-25D6-D833-2E87-AD6638E82EF8}"/>
          </ac:spMkLst>
        </pc:spChg>
        <pc:picChg chg="add mod modCrop">
          <ac:chgData name="C Allen (Ysgol Bro Banw)" userId="d4de87b9-48b4-4ac2-99b6-ed13addf80a5" providerId="ADAL" clId="{76974CCC-0180-49E4-9D92-FD2A4EC2E503}" dt="2024-12-02T11:29:10.163" v="243" actId="1076"/>
          <ac:picMkLst>
            <pc:docMk/>
            <pc:sldMk cId="3274148957" sldId="262"/>
            <ac:picMk id="44" creationId="{D2FB8DFE-F26E-ADE7-D329-11302B13F2D3}"/>
          </ac:picMkLst>
        </pc:picChg>
        <pc:picChg chg="add del">
          <ac:chgData name="C Allen (Ysgol Bro Banw)" userId="d4de87b9-48b4-4ac2-99b6-ed13addf80a5" providerId="ADAL" clId="{76974CCC-0180-49E4-9D92-FD2A4EC2E503}" dt="2024-12-02T11:29:38.176" v="247" actId="478"/>
          <ac:picMkLst>
            <pc:docMk/>
            <pc:sldMk cId="3274148957" sldId="262"/>
            <ac:picMk id="46" creationId="{C6FFD3F5-2B54-BB6E-12A5-7F3002F0D9F0}"/>
          </ac:picMkLst>
        </pc:picChg>
        <pc:picChg chg="add mod modCrop">
          <ac:chgData name="C Allen (Ysgol Bro Banw)" userId="d4de87b9-48b4-4ac2-99b6-ed13addf80a5" providerId="ADAL" clId="{76974CCC-0180-49E4-9D92-FD2A4EC2E503}" dt="2024-12-02T11:30:32.970" v="255" actId="1076"/>
          <ac:picMkLst>
            <pc:docMk/>
            <pc:sldMk cId="3274148957" sldId="262"/>
            <ac:picMk id="48" creationId="{94A1044B-2F8F-0EB5-6431-580EF1CF3480}"/>
          </ac:picMkLst>
        </pc:picChg>
        <pc:picChg chg="add mod modCrop">
          <ac:chgData name="C Allen (Ysgol Bro Banw)" userId="d4de87b9-48b4-4ac2-99b6-ed13addf80a5" providerId="ADAL" clId="{76974CCC-0180-49E4-9D92-FD2A4EC2E503}" dt="2024-12-02T11:31:54.536" v="264" actId="1076"/>
          <ac:picMkLst>
            <pc:docMk/>
            <pc:sldMk cId="3274148957" sldId="262"/>
            <ac:picMk id="50" creationId="{804B1EB3-082E-3120-4A4F-395BB61D5C75}"/>
          </ac:picMkLst>
        </pc:picChg>
        <pc:picChg chg="add mod">
          <ac:chgData name="C Allen (Ysgol Bro Banw)" userId="d4de87b9-48b4-4ac2-99b6-ed13addf80a5" providerId="ADAL" clId="{76974CCC-0180-49E4-9D92-FD2A4EC2E503}" dt="2024-12-02T11:33:26.459" v="271" actId="1076"/>
          <ac:picMkLst>
            <pc:docMk/>
            <pc:sldMk cId="3274148957" sldId="262"/>
            <ac:picMk id="1026" creationId="{FC38EB94-142C-CA88-C748-8278CCE53F9B}"/>
          </ac:picMkLst>
        </pc:picChg>
        <pc:picChg chg="add mod">
          <ac:chgData name="C Allen (Ysgol Bro Banw)" userId="d4de87b9-48b4-4ac2-99b6-ed13addf80a5" providerId="ADAL" clId="{76974CCC-0180-49E4-9D92-FD2A4EC2E503}" dt="2024-12-02T11:33:48.345" v="278" actId="1076"/>
          <ac:picMkLst>
            <pc:docMk/>
            <pc:sldMk cId="3274148957" sldId="262"/>
            <ac:picMk id="1028" creationId="{4BB6AF28-1C71-C46A-E9C8-A44EC151848A}"/>
          </ac:picMkLst>
        </pc:picChg>
        <pc:picChg chg="add mod">
          <ac:chgData name="C Allen (Ysgol Bro Banw)" userId="d4de87b9-48b4-4ac2-99b6-ed13addf80a5" providerId="ADAL" clId="{76974CCC-0180-49E4-9D92-FD2A4EC2E503}" dt="2024-12-02T11:34:56.142" v="282" actId="1076"/>
          <ac:picMkLst>
            <pc:docMk/>
            <pc:sldMk cId="3274148957" sldId="262"/>
            <ac:picMk id="1030" creationId="{2AEF4B40-AE65-21F3-A999-FCB4EABC2025}"/>
          </ac:picMkLst>
        </pc:picChg>
        <pc:picChg chg="add mod">
          <ac:chgData name="C Allen (Ysgol Bro Banw)" userId="d4de87b9-48b4-4ac2-99b6-ed13addf80a5" providerId="ADAL" clId="{76974CCC-0180-49E4-9D92-FD2A4EC2E503}" dt="2024-12-02T11:36:05.833" v="288" actId="1076"/>
          <ac:picMkLst>
            <pc:docMk/>
            <pc:sldMk cId="3274148957" sldId="262"/>
            <ac:picMk id="1032" creationId="{E9CD5374-C220-042C-B2CB-30D3AFF0651D}"/>
          </ac:picMkLst>
        </pc:picChg>
        <pc:picChg chg="add del">
          <ac:chgData name="C Allen (Ysgol Bro Banw)" userId="d4de87b9-48b4-4ac2-99b6-ed13addf80a5" providerId="ADAL" clId="{76974CCC-0180-49E4-9D92-FD2A4EC2E503}" dt="2024-12-02T11:37:21.672" v="290" actId="478"/>
          <ac:picMkLst>
            <pc:docMk/>
            <pc:sldMk cId="3274148957" sldId="262"/>
            <ac:picMk id="1034" creationId="{12A4E78C-8BF3-FC63-4605-290F6ADE8E10}"/>
          </ac:picMkLst>
        </pc:picChg>
        <pc:picChg chg="add mod">
          <ac:chgData name="C Allen (Ysgol Bro Banw)" userId="d4de87b9-48b4-4ac2-99b6-ed13addf80a5" providerId="ADAL" clId="{76974CCC-0180-49E4-9D92-FD2A4EC2E503}" dt="2024-12-02T11:38:33.481" v="297" actId="1076"/>
          <ac:picMkLst>
            <pc:docMk/>
            <pc:sldMk cId="3274148957" sldId="262"/>
            <ac:picMk id="1036" creationId="{7A8CE095-60E7-5DDC-C30A-D599638C0456}"/>
          </ac:picMkLst>
        </pc:picChg>
        <pc:picChg chg="add del">
          <ac:chgData name="C Allen (Ysgol Bro Banw)" userId="d4de87b9-48b4-4ac2-99b6-ed13addf80a5" providerId="ADAL" clId="{76974CCC-0180-49E4-9D92-FD2A4EC2E503}" dt="2024-12-02T11:43:30.943" v="383" actId="21"/>
          <ac:picMkLst>
            <pc:docMk/>
            <pc:sldMk cId="3274148957" sldId="262"/>
            <ac:picMk id="1097" creationId="{554DBE07-E333-8AEF-4A3D-3A94E72E2ECD}"/>
          </ac:picMkLst>
        </pc:picChg>
        <pc:picChg chg="add del mod">
          <ac:chgData name="C Allen (Ysgol Bro Banw)" userId="d4de87b9-48b4-4ac2-99b6-ed13addf80a5" providerId="ADAL" clId="{76974CCC-0180-49E4-9D92-FD2A4EC2E503}" dt="2024-12-02T11:43:29.833" v="382" actId="478"/>
          <ac:picMkLst>
            <pc:docMk/>
            <pc:sldMk cId="3274148957" sldId="262"/>
            <ac:picMk id="1099" creationId="{16710B12-E6F0-D0D8-CBA8-348D10420DAB}"/>
          </ac:picMkLst>
        </pc:picChg>
        <pc:picChg chg="add mod">
          <ac:chgData name="C Allen (Ysgol Bro Banw)" userId="d4de87b9-48b4-4ac2-99b6-ed13addf80a5" providerId="ADAL" clId="{76974CCC-0180-49E4-9D92-FD2A4EC2E503}" dt="2024-12-02T11:45:26.748" v="389" actId="1076"/>
          <ac:picMkLst>
            <pc:docMk/>
            <pc:sldMk cId="3274148957" sldId="262"/>
            <ac:picMk id="1100" creationId="{AF9F8C45-BE63-3D13-B435-0705CAC8BF02}"/>
          </ac:picMkLst>
        </pc:picChg>
        <pc:picChg chg="add mod">
          <ac:chgData name="C Allen (Ysgol Bro Banw)" userId="d4de87b9-48b4-4ac2-99b6-ed13addf80a5" providerId="ADAL" clId="{76974CCC-0180-49E4-9D92-FD2A4EC2E503}" dt="2024-12-02T11:59:52.282" v="394" actId="1076"/>
          <ac:picMkLst>
            <pc:docMk/>
            <pc:sldMk cId="3274148957" sldId="262"/>
            <ac:picMk id="1101" creationId="{AEF24B10-6586-ED2A-7B82-69282EF71C89}"/>
          </ac:picMkLst>
        </pc:picChg>
        <pc:picChg chg="add mod">
          <ac:chgData name="C Allen (Ysgol Bro Banw)" userId="d4de87b9-48b4-4ac2-99b6-ed13addf80a5" providerId="ADAL" clId="{76974CCC-0180-49E4-9D92-FD2A4EC2E503}" dt="2024-12-02T14:22:14.857" v="400" actId="1076"/>
          <ac:picMkLst>
            <pc:docMk/>
            <pc:sldMk cId="3274148957" sldId="262"/>
            <ac:picMk id="1102" creationId="{2C7D5D49-DBDD-3720-D588-45D520F8D189}"/>
          </ac:picMkLst>
        </pc:picChg>
        <pc:picChg chg="add mod">
          <ac:chgData name="C Allen (Ysgol Bro Banw)" userId="d4de87b9-48b4-4ac2-99b6-ed13addf80a5" providerId="ADAL" clId="{76974CCC-0180-49E4-9D92-FD2A4EC2E503}" dt="2024-12-02T14:24:12.564" v="408" actId="1076"/>
          <ac:picMkLst>
            <pc:docMk/>
            <pc:sldMk cId="3274148957" sldId="262"/>
            <ac:picMk id="1103" creationId="{CCB6E504-CC7D-7242-5FDE-F2F6B5CD68C9}"/>
          </ac:picMkLst>
        </pc:picChg>
        <pc:picChg chg="add mod">
          <ac:chgData name="C Allen (Ysgol Bro Banw)" userId="d4de87b9-48b4-4ac2-99b6-ed13addf80a5" providerId="ADAL" clId="{76974CCC-0180-49E4-9D92-FD2A4EC2E503}" dt="2024-12-02T14:29:32.943" v="412" actId="14100"/>
          <ac:picMkLst>
            <pc:docMk/>
            <pc:sldMk cId="3274148957" sldId="262"/>
            <ac:picMk id="1104" creationId="{772E7604-A0F8-F742-42A8-817C5A2C892F}"/>
          </ac:picMkLst>
        </pc:picChg>
        <pc:picChg chg="add mod">
          <ac:chgData name="C Allen (Ysgol Bro Banw)" userId="d4de87b9-48b4-4ac2-99b6-ed13addf80a5" providerId="ADAL" clId="{76974CCC-0180-49E4-9D92-FD2A4EC2E503}" dt="2024-12-02T14:32:16.386" v="421" actId="1076"/>
          <ac:picMkLst>
            <pc:docMk/>
            <pc:sldMk cId="3274148957" sldId="262"/>
            <ac:picMk id="1105" creationId="{0FBA5F3C-965E-8C53-3D03-4D310306BC7F}"/>
          </ac:picMkLst>
        </pc:picChg>
        <pc:picChg chg="add mod">
          <ac:chgData name="C Allen (Ysgol Bro Banw)" userId="d4de87b9-48b4-4ac2-99b6-ed13addf80a5" providerId="ADAL" clId="{76974CCC-0180-49E4-9D92-FD2A4EC2E503}" dt="2024-12-02T14:32:25.848" v="425" actId="1076"/>
          <ac:picMkLst>
            <pc:docMk/>
            <pc:sldMk cId="3274148957" sldId="262"/>
            <ac:picMk id="1106" creationId="{56685F5A-DBDF-0F22-583A-02EDF1A19585}"/>
          </ac:picMkLst>
        </pc:picChg>
        <pc:picChg chg="add mod">
          <ac:chgData name="C Allen (Ysgol Bro Banw)" userId="d4de87b9-48b4-4ac2-99b6-ed13addf80a5" providerId="ADAL" clId="{76974CCC-0180-49E4-9D92-FD2A4EC2E503}" dt="2024-12-02T14:38:58.728" v="434" actId="14100"/>
          <ac:picMkLst>
            <pc:docMk/>
            <pc:sldMk cId="3274148957" sldId="262"/>
            <ac:picMk id="1107" creationId="{6F0377FC-6236-CF16-E83E-6287ED0CB46F}"/>
          </ac:picMkLst>
        </pc:picChg>
        <pc:inkChg chg="add">
          <ac:chgData name="C Allen (Ysgol Bro Banw)" userId="d4de87b9-48b4-4ac2-99b6-ed13addf80a5" providerId="ADAL" clId="{76974CCC-0180-49E4-9D92-FD2A4EC2E503}" dt="2024-12-02T11:38:51.111" v="298" actId="9405"/>
          <ac:inkMkLst>
            <pc:docMk/>
            <pc:sldMk cId="3274148957" sldId="262"/>
            <ac:inkMk id="51" creationId="{691502BE-542F-1180-8A17-0B1B7BAB385B}"/>
          </ac:inkMkLst>
        </pc:inkChg>
        <pc:inkChg chg="add">
          <ac:chgData name="C Allen (Ysgol Bro Banw)" userId="d4de87b9-48b4-4ac2-99b6-ed13addf80a5" providerId="ADAL" clId="{76974CCC-0180-49E4-9D92-FD2A4EC2E503}" dt="2024-12-02T11:38:51.858" v="299" actId="9405"/>
          <ac:inkMkLst>
            <pc:docMk/>
            <pc:sldMk cId="3274148957" sldId="262"/>
            <ac:inkMk id="52" creationId="{BF3C4B40-EFC7-6233-CBEB-C365D4C1893F}"/>
          </ac:inkMkLst>
        </pc:inkChg>
        <pc:inkChg chg="add">
          <ac:chgData name="C Allen (Ysgol Bro Banw)" userId="d4de87b9-48b4-4ac2-99b6-ed13addf80a5" providerId="ADAL" clId="{76974CCC-0180-49E4-9D92-FD2A4EC2E503}" dt="2024-12-02T11:38:52.569" v="300" actId="9405"/>
          <ac:inkMkLst>
            <pc:docMk/>
            <pc:sldMk cId="3274148957" sldId="262"/>
            <ac:inkMk id="53" creationId="{A7B2E182-A0A4-6B40-3876-9D1F55070261}"/>
          </ac:inkMkLst>
        </pc:inkChg>
        <pc:inkChg chg="add">
          <ac:chgData name="C Allen (Ysgol Bro Banw)" userId="d4de87b9-48b4-4ac2-99b6-ed13addf80a5" providerId="ADAL" clId="{76974CCC-0180-49E4-9D92-FD2A4EC2E503}" dt="2024-12-02T11:38:53.215" v="301" actId="9405"/>
          <ac:inkMkLst>
            <pc:docMk/>
            <pc:sldMk cId="3274148957" sldId="262"/>
            <ac:inkMk id="54" creationId="{633A0621-D9CB-A6DB-D834-2E0AC3377684}"/>
          </ac:inkMkLst>
        </pc:inkChg>
        <pc:inkChg chg="add">
          <ac:chgData name="C Allen (Ysgol Bro Banw)" userId="d4de87b9-48b4-4ac2-99b6-ed13addf80a5" providerId="ADAL" clId="{76974CCC-0180-49E4-9D92-FD2A4EC2E503}" dt="2024-12-02T11:38:54.505" v="302" actId="9405"/>
          <ac:inkMkLst>
            <pc:docMk/>
            <pc:sldMk cId="3274148957" sldId="262"/>
            <ac:inkMk id="55" creationId="{95E630DF-F20F-6472-B3A7-A29456C16B49}"/>
          </ac:inkMkLst>
        </pc:inkChg>
        <pc:inkChg chg="add">
          <ac:chgData name="C Allen (Ysgol Bro Banw)" userId="d4de87b9-48b4-4ac2-99b6-ed13addf80a5" providerId="ADAL" clId="{76974CCC-0180-49E4-9D92-FD2A4EC2E503}" dt="2024-12-02T11:38:55.278" v="303" actId="9405"/>
          <ac:inkMkLst>
            <pc:docMk/>
            <pc:sldMk cId="3274148957" sldId="262"/>
            <ac:inkMk id="56" creationId="{7CCD01CF-8D4A-F9E5-0DC9-C3BED754ABE7}"/>
          </ac:inkMkLst>
        </pc:inkChg>
        <pc:inkChg chg="add">
          <ac:chgData name="C Allen (Ysgol Bro Banw)" userId="d4de87b9-48b4-4ac2-99b6-ed13addf80a5" providerId="ADAL" clId="{76974CCC-0180-49E4-9D92-FD2A4EC2E503}" dt="2024-12-02T11:38:56.040" v="304" actId="9405"/>
          <ac:inkMkLst>
            <pc:docMk/>
            <pc:sldMk cId="3274148957" sldId="262"/>
            <ac:inkMk id="57" creationId="{99B19F64-8DEB-2DEE-DCEC-F08E7D69743E}"/>
          </ac:inkMkLst>
        </pc:inkChg>
        <pc:inkChg chg="add">
          <ac:chgData name="C Allen (Ysgol Bro Banw)" userId="d4de87b9-48b4-4ac2-99b6-ed13addf80a5" providerId="ADAL" clId="{76974CCC-0180-49E4-9D92-FD2A4EC2E503}" dt="2024-12-02T11:38:56.807" v="305" actId="9405"/>
          <ac:inkMkLst>
            <pc:docMk/>
            <pc:sldMk cId="3274148957" sldId="262"/>
            <ac:inkMk id="58" creationId="{C566A4B3-0195-DA04-B976-2ED1EDC6E110}"/>
          </ac:inkMkLst>
        </pc:inkChg>
        <pc:inkChg chg="add">
          <ac:chgData name="C Allen (Ysgol Bro Banw)" userId="d4de87b9-48b4-4ac2-99b6-ed13addf80a5" providerId="ADAL" clId="{76974CCC-0180-49E4-9D92-FD2A4EC2E503}" dt="2024-12-02T11:38:57.662" v="306" actId="9405"/>
          <ac:inkMkLst>
            <pc:docMk/>
            <pc:sldMk cId="3274148957" sldId="262"/>
            <ac:inkMk id="59" creationId="{7BAEFC9B-AF9C-AF4C-1EC8-D3E5015EFADE}"/>
          </ac:inkMkLst>
        </pc:inkChg>
        <pc:inkChg chg="add">
          <ac:chgData name="C Allen (Ysgol Bro Banw)" userId="d4de87b9-48b4-4ac2-99b6-ed13addf80a5" providerId="ADAL" clId="{76974CCC-0180-49E4-9D92-FD2A4EC2E503}" dt="2024-12-02T11:38:58.906" v="307" actId="9405"/>
          <ac:inkMkLst>
            <pc:docMk/>
            <pc:sldMk cId="3274148957" sldId="262"/>
            <ac:inkMk id="60" creationId="{C6056678-8263-80F1-6512-A1B48699FC66}"/>
          </ac:inkMkLst>
        </pc:inkChg>
        <pc:inkChg chg="add">
          <ac:chgData name="C Allen (Ysgol Bro Banw)" userId="d4de87b9-48b4-4ac2-99b6-ed13addf80a5" providerId="ADAL" clId="{76974CCC-0180-49E4-9D92-FD2A4EC2E503}" dt="2024-12-02T11:38:59.693" v="308" actId="9405"/>
          <ac:inkMkLst>
            <pc:docMk/>
            <pc:sldMk cId="3274148957" sldId="262"/>
            <ac:inkMk id="61" creationId="{DF832E63-C20A-DA99-A2B0-B9AE774FE197}"/>
          </ac:inkMkLst>
        </pc:inkChg>
        <pc:inkChg chg="add">
          <ac:chgData name="C Allen (Ysgol Bro Banw)" userId="d4de87b9-48b4-4ac2-99b6-ed13addf80a5" providerId="ADAL" clId="{76974CCC-0180-49E4-9D92-FD2A4EC2E503}" dt="2024-12-02T11:39:00.440" v="309" actId="9405"/>
          <ac:inkMkLst>
            <pc:docMk/>
            <pc:sldMk cId="3274148957" sldId="262"/>
            <ac:inkMk id="62" creationId="{CCFFAF50-908D-A8D2-34D5-DD7789E02D39}"/>
          </ac:inkMkLst>
        </pc:inkChg>
        <pc:inkChg chg="add">
          <ac:chgData name="C Allen (Ysgol Bro Banw)" userId="d4de87b9-48b4-4ac2-99b6-ed13addf80a5" providerId="ADAL" clId="{76974CCC-0180-49E4-9D92-FD2A4EC2E503}" dt="2024-12-02T11:39:01.203" v="310" actId="9405"/>
          <ac:inkMkLst>
            <pc:docMk/>
            <pc:sldMk cId="3274148957" sldId="262"/>
            <ac:inkMk id="63" creationId="{D34DB092-56A9-C69A-5249-FB6DC4A66D5E}"/>
          </ac:inkMkLst>
        </pc:inkChg>
        <pc:inkChg chg="add">
          <ac:chgData name="C Allen (Ysgol Bro Banw)" userId="d4de87b9-48b4-4ac2-99b6-ed13addf80a5" providerId="ADAL" clId="{76974CCC-0180-49E4-9D92-FD2A4EC2E503}" dt="2024-12-02T11:39:02.894" v="311" actId="9405"/>
          <ac:inkMkLst>
            <pc:docMk/>
            <pc:sldMk cId="3274148957" sldId="262"/>
            <ac:inkMk id="1024" creationId="{E5A6679F-022B-5EE2-7F87-DB6D9F352F55}"/>
          </ac:inkMkLst>
        </pc:inkChg>
        <pc:inkChg chg="add">
          <ac:chgData name="C Allen (Ysgol Bro Banw)" userId="d4de87b9-48b4-4ac2-99b6-ed13addf80a5" providerId="ADAL" clId="{76974CCC-0180-49E4-9D92-FD2A4EC2E503}" dt="2024-12-02T11:39:04.057" v="312" actId="9405"/>
          <ac:inkMkLst>
            <pc:docMk/>
            <pc:sldMk cId="3274148957" sldId="262"/>
            <ac:inkMk id="1025" creationId="{0CF9F563-F7A7-5A60-BF3F-BBB1117004DE}"/>
          </ac:inkMkLst>
        </pc:inkChg>
        <pc:inkChg chg="add">
          <ac:chgData name="C Allen (Ysgol Bro Banw)" userId="d4de87b9-48b4-4ac2-99b6-ed13addf80a5" providerId="ADAL" clId="{76974CCC-0180-49E4-9D92-FD2A4EC2E503}" dt="2024-12-02T11:39:04.785" v="313" actId="9405"/>
          <ac:inkMkLst>
            <pc:docMk/>
            <pc:sldMk cId="3274148957" sldId="262"/>
            <ac:inkMk id="1027" creationId="{6BA0E6EB-6E9C-36C8-6DD3-E886412C9AFF}"/>
          </ac:inkMkLst>
        </pc:inkChg>
        <pc:inkChg chg="add">
          <ac:chgData name="C Allen (Ysgol Bro Banw)" userId="d4de87b9-48b4-4ac2-99b6-ed13addf80a5" providerId="ADAL" clId="{76974CCC-0180-49E4-9D92-FD2A4EC2E503}" dt="2024-12-02T11:39:05.719" v="314" actId="9405"/>
          <ac:inkMkLst>
            <pc:docMk/>
            <pc:sldMk cId="3274148957" sldId="262"/>
            <ac:inkMk id="1029" creationId="{AC1A9116-5848-4F69-9076-3D865B748BB9}"/>
          </ac:inkMkLst>
        </pc:inkChg>
        <pc:inkChg chg="add">
          <ac:chgData name="C Allen (Ysgol Bro Banw)" userId="d4de87b9-48b4-4ac2-99b6-ed13addf80a5" providerId="ADAL" clId="{76974CCC-0180-49E4-9D92-FD2A4EC2E503}" dt="2024-12-02T11:39:06.435" v="315" actId="9405"/>
          <ac:inkMkLst>
            <pc:docMk/>
            <pc:sldMk cId="3274148957" sldId="262"/>
            <ac:inkMk id="1031" creationId="{39244A3F-6A34-5BB8-5A1A-6958148652E5}"/>
          </ac:inkMkLst>
        </pc:inkChg>
        <pc:inkChg chg="add">
          <ac:chgData name="C Allen (Ysgol Bro Banw)" userId="d4de87b9-48b4-4ac2-99b6-ed13addf80a5" providerId="ADAL" clId="{76974CCC-0180-49E4-9D92-FD2A4EC2E503}" dt="2024-12-02T11:39:07.171" v="316" actId="9405"/>
          <ac:inkMkLst>
            <pc:docMk/>
            <pc:sldMk cId="3274148957" sldId="262"/>
            <ac:inkMk id="1033" creationId="{C4E3CD47-95AA-95BA-BAEA-5E7D3C5DB09B}"/>
          </ac:inkMkLst>
        </pc:inkChg>
        <pc:inkChg chg="add">
          <ac:chgData name="C Allen (Ysgol Bro Banw)" userId="d4de87b9-48b4-4ac2-99b6-ed13addf80a5" providerId="ADAL" clId="{76974CCC-0180-49E4-9D92-FD2A4EC2E503}" dt="2024-12-02T11:39:07.919" v="317" actId="9405"/>
          <ac:inkMkLst>
            <pc:docMk/>
            <pc:sldMk cId="3274148957" sldId="262"/>
            <ac:inkMk id="1035" creationId="{A6879352-C6F6-6C20-529E-207AD23EDF64}"/>
          </ac:inkMkLst>
        </pc:inkChg>
        <pc:inkChg chg="add">
          <ac:chgData name="C Allen (Ysgol Bro Banw)" userId="d4de87b9-48b4-4ac2-99b6-ed13addf80a5" providerId="ADAL" clId="{76974CCC-0180-49E4-9D92-FD2A4EC2E503}" dt="2024-12-02T11:39:09.280" v="318" actId="9405"/>
          <ac:inkMkLst>
            <pc:docMk/>
            <pc:sldMk cId="3274148957" sldId="262"/>
            <ac:inkMk id="1037" creationId="{CF8B69AA-8052-D2EA-7ABE-B360513CA0CA}"/>
          </ac:inkMkLst>
        </pc:inkChg>
        <pc:inkChg chg="add">
          <ac:chgData name="C Allen (Ysgol Bro Banw)" userId="d4de87b9-48b4-4ac2-99b6-ed13addf80a5" providerId="ADAL" clId="{76974CCC-0180-49E4-9D92-FD2A4EC2E503}" dt="2024-12-02T11:39:09.980" v="319" actId="9405"/>
          <ac:inkMkLst>
            <pc:docMk/>
            <pc:sldMk cId="3274148957" sldId="262"/>
            <ac:inkMk id="1038" creationId="{22B0BBBC-36E9-FBA7-C8CA-088670684861}"/>
          </ac:inkMkLst>
        </pc:inkChg>
        <pc:inkChg chg="add">
          <ac:chgData name="C Allen (Ysgol Bro Banw)" userId="d4de87b9-48b4-4ac2-99b6-ed13addf80a5" providerId="ADAL" clId="{76974CCC-0180-49E4-9D92-FD2A4EC2E503}" dt="2024-12-02T11:39:16.549" v="320" actId="9405"/>
          <ac:inkMkLst>
            <pc:docMk/>
            <pc:sldMk cId="3274148957" sldId="262"/>
            <ac:inkMk id="1039" creationId="{A4D539D7-42A3-7949-9163-0E40173F9A1C}"/>
          </ac:inkMkLst>
        </pc:inkChg>
        <pc:inkChg chg="add">
          <ac:chgData name="C Allen (Ysgol Bro Banw)" userId="d4de87b9-48b4-4ac2-99b6-ed13addf80a5" providerId="ADAL" clId="{76974CCC-0180-49E4-9D92-FD2A4EC2E503}" dt="2024-12-02T11:39:17.309" v="321" actId="9405"/>
          <ac:inkMkLst>
            <pc:docMk/>
            <pc:sldMk cId="3274148957" sldId="262"/>
            <ac:inkMk id="1040" creationId="{AC3CC18A-6729-8C0D-E1D0-8E2F71FBCAE5}"/>
          </ac:inkMkLst>
        </pc:inkChg>
        <pc:inkChg chg="add">
          <ac:chgData name="C Allen (Ysgol Bro Banw)" userId="d4de87b9-48b4-4ac2-99b6-ed13addf80a5" providerId="ADAL" clId="{76974CCC-0180-49E4-9D92-FD2A4EC2E503}" dt="2024-12-02T11:39:18.056" v="322" actId="9405"/>
          <ac:inkMkLst>
            <pc:docMk/>
            <pc:sldMk cId="3274148957" sldId="262"/>
            <ac:inkMk id="1041" creationId="{96D238AB-CCF2-B8B1-7146-6B1FAAF853F5}"/>
          </ac:inkMkLst>
        </pc:inkChg>
        <pc:inkChg chg="add">
          <ac:chgData name="C Allen (Ysgol Bro Banw)" userId="d4de87b9-48b4-4ac2-99b6-ed13addf80a5" providerId="ADAL" clId="{76974CCC-0180-49E4-9D92-FD2A4EC2E503}" dt="2024-12-02T11:39:18.680" v="323" actId="9405"/>
          <ac:inkMkLst>
            <pc:docMk/>
            <pc:sldMk cId="3274148957" sldId="262"/>
            <ac:inkMk id="1042" creationId="{1D5A4A08-54F0-47B4-6326-CEAAB5365EA6}"/>
          </ac:inkMkLst>
        </pc:inkChg>
        <pc:inkChg chg="add">
          <ac:chgData name="C Allen (Ysgol Bro Banw)" userId="d4de87b9-48b4-4ac2-99b6-ed13addf80a5" providerId="ADAL" clId="{76974CCC-0180-49E4-9D92-FD2A4EC2E503}" dt="2024-12-02T11:39:19.429" v="324" actId="9405"/>
          <ac:inkMkLst>
            <pc:docMk/>
            <pc:sldMk cId="3274148957" sldId="262"/>
            <ac:inkMk id="1043" creationId="{B3DEF197-95EC-FE57-2A44-8C23CA2F13E4}"/>
          </ac:inkMkLst>
        </pc:inkChg>
        <pc:inkChg chg="add">
          <ac:chgData name="C Allen (Ysgol Bro Banw)" userId="d4de87b9-48b4-4ac2-99b6-ed13addf80a5" providerId="ADAL" clId="{76974CCC-0180-49E4-9D92-FD2A4EC2E503}" dt="2024-12-02T11:39:20.192" v="325" actId="9405"/>
          <ac:inkMkLst>
            <pc:docMk/>
            <pc:sldMk cId="3274148957" sldId="262"/>
            <ac:inkMk id="1044" creationId="{F1254573-9C16-8BBC-2AC7-82F7F96DCFC2}"/>
          </ac:inkMkLst>
        </pc:inkChg>
        <pc:inkChg chg="add">
          <ac:chgData name="C Allen (Ysgol Bro Banw)" userId="d4de87b9-48b4-4ac2-99b6-ed13addf80a5" providerId="ADAL" clId="{76974CCC-0180-49E4-9D92-FD2A4EC2E503}" dt="2024-12-02T11:39:20.936" v="326" actId="9405"/>
          <ac:inkMkLst>
            <pc:docMk/>
            <pc:sldMk cId="3274148957" sldId="262"/>
            <ac:inkMk id="1045" creationId="{2EF89067-34CA-9318-E1F3-CA3AB1761E50}"/>
          </ac:inkMkLst>
        </pc:inkChg>
        <pc:inkChg chg="add">
          <ac:chgData name="C Allen (Ysgol Bro Banw)" userId="d4de87b9-48b4-4ac2-99b6-ed13addf80a5" providerId="ADAL" clId="{76974CCC-0180-49E4-9D92-FD2A4EC2E503}" dt="2024-12-02T11:39:21.621" v="327" actId="9405"/>
          <ac:inkMkLst>
            <pc:docMk/>
            <pc:sldMk cId="3274148957" sldId="262"/>
            <ac:inkMk id="1046" creationId="{0FC8F7F9-E832-32DD-F6D8-A4CD638162AE}"/>
          </ac:inkMkLst>
        </pc:inkChg>
        <pc:inkChg chg="add">
          <ac:chgData name="C Allen (Ysgol Bro Banw)" userId="d4de87b9-48b4-4ac2-99b6-ed13addf80a5" providerId="ADAL" clId="{76974CCC-0180-49E4-9D92-FD2A4EC2E503}" dt="2024-12-02T11:39:22.369" v="328" actId="9405"/>
          <ac:inkMkLst>
            <pc:docMk/>
            <pc:sldMk cId="3274148957" sldId="262"/>
            <ac:inkMk id="1047" creationId="{EC801691-DDB6-71A5-CBAE-BC34C2FE75F8}"/>
          </ac:inkMkLst>
        </pc:inkChg>
        <pc:inkChg chg="add">
          <ac:chgData name="C Allen (Ysgol Bro Banw)" userId="d4de87b9-48b4-4ac2-99b6-ed13addf80a5" providerId="ADAL" clId="{76974CCC-0180-49E4-9D92-FD2A4EC2E503}" dt="2024-12-02T11:39:23.349" v="329" actId="9405"/>
          <ac:inkMkLst>
            <pc:docMk/>
            <pc:sldMk cId="3274148957" sldId="262"/>
            <ac:inkMk id="1048" creationId="{C4C6F843-2CD2-174D-58A6-6E803F36DE3C}"/>
          </ac:inkMkLst>
        </pc:inkChg>
        <pc:inkChg chg="add">
          <ac:chgData name="C Allen (Ysgol Bro Banw)" userId="d4de87b9-48b4-4ac2-99b6-ed13addf80a5" providerId="ADAL" clId="{76974CCC-0180-49E4-9D92-FD2A4EC2E503}" dt="2024-12-02T11:39:24.069" v="330" actId="9405"/>
          <ac:inkMkLst>
            <pc:docMk/>
            <pc:sldMk cId="3274148957" sldId="262"/>
            <ac:inkMk id="1049" creationId="{48CAAEDE-1BC2-2982-DA07-4B22E8690FFB}"/>
          </ac:inkMkLst>
        </pc:inkChg>
        <pc:inkChg chg="add">
          <ac:chgData name="C Allen (Ysgol Bro Banw)" userId="d4de87b9-48b4-4ac2-99b6-ed13addf80a5" providerId="ADAL" clId="{76974CCC-0180-49E4-9D92-FD2A4EC2E503}" dt="2024-12-02T11:39:25.154" v="331" actId="9405"/>
          <ac:inkMkLst>
            <pc:docMk/>
            <pc:sldMk cId="3274148957" sldId="262"/>
            <ac:inkMk id="1050" creationId="{631E9C42-7DFC-5875-11E6-4585FA7936EC}"/>
          </ac:inkMkLst>
        </pc:inkChg>
        <pc:inkChg chg="add">
          <ac:chgData name="C Allen (Ysgol Bro Banw)" userId="d4de87b9-48b4-4ac2-99b6-ed13addf80a5" providerId="ADAL" clId="{76974CCC-0180-49E4-9D92-FD2A4EC2E503}" dt="2024-12-02T11:39:25.849" v="332" actId="9405"/>
          <ac:inkMkLst>
            <pc:docMk/>
            <pc:sldMk cId="3274148957" sldId="262"/>
            <ac:inkMk id="1051" creationId="{34DE1D06-D824-946B-4FE7-488D74CD8B05}"/>
          </ac:inkMkLst>
        </pc:inkChg>
        <pc:inkChg chg="add">
          <ac:chgData name="C Allen (Ysgol Bro Banw)" userId="d4de87b9-48b4-4ac2-99b6-ed13addf80a5" providerId="ADAL" clId="{76974CCC-0180-49E4-9D92-FD2A4EC2E503}" dt="2024-12-02T11:39:26.775" v="333" actId="9405"/>
          <ac:inkMkLst>
            <pc:docMk/>
            <pc:sldMk cId="3274148957" sldId="262"/>
            <ac:inkMk id="1052" creationId="{D2EE6B5B-7DB1-F84B-6322-D74B6F24E1DF}"/>
          </ac:inkMkLst>
        </pc:inkChg>
        <pc:inkChg chg="add">
          <ac:chgData name="C Allen (Ysgol Bro Banw)" userId="d4de87b9-48b4-4ac2-99b6-ed13addf80a5" providerId="ADAL" clId="{76974CCC-0180-49E4-9D92-FD2A4EC2E503}" dt="2024-12-02T11:39:27.611" v="334" actId="9405"/>
          <ac:inkMkLst>
            <pc:docMk/>
            <pc:sldMk cId="3274148957" sldId="262"/>
            <ac:inkMk id="1053" creationId="{A62FC2E1-B6C2-05D7-D22A-6936B50CE470}"/>
          </ac:inkMkLst>
        </pc:inkChg>
        <pc:inkChg chg="add">
          <ac:chgData name="C Allen (Ysgol Bro Banw)" userId="d4de87b9-48b4-4ac2-99b6-ed13addf80a5" providerId="ADAL" clId="{76974CCC-0180-49E4-9D92-FD2A4EC2E503}" dt="2024-12-02T11:39:28.937" v="335" actId="9405"/>
          <ac:inkMkLst>
            <pc:docMk/>
            <pc:sldMk cId="3274148957" sldId="262"/>
            <ac:inkMk id="1054" creationId="{AEB11AEF-76FB-97B1-773C-4CE798F831FA}"/>
          </ac:inkMkLst>
        </pc:inkChg>
        <pc:inkChg chg="add">
          <ac:chgData name="C Allen (Ysgol Bro Banw)" userId="d4de87b9-48b4-4ac2-99b6-ed13addf80a5" providerId="ADAL" clId="{76974CCC-0180-49E4-9D92-FD2A4EC2E503}" dt="2024-12-02T11:39:29.672" v="336" actId="9405"/>
          <ac:inkMkLst>
            <pc:docMk/>
            <pc:sldMk cId="3274148957" sldId="262"/>
            <ac:inkMk id="1055" creationId="{E9712BE5-17FB-6B53-D319-DDC49837B062}"/>
          </ac:inkMkLst>
        </pc:inkChg>
        <pc:inkChg chg="add">
          <ac:chgData name="C Allen (Ysgol Bro Banw)" userId="d4de87b9-48b4-4ac2-99b6-ed13addf80a5" providerId="ADAL" clId="{76974CCC-0180-49E4-9D92-FD2A4EC2E503}" dt="2024-12-02T11:39:30.789" v="337" actId="9405"/>
          <ac:inkMkLst>
            <pc:docMk/>
            <pc:sldMk cId="3274148957" sldId="262"/>
            <ac:inkMk id="1056" creationId="{D04A0A83-E814-4A95-AF35-697E164CBA50}"/>
          </ac:inkMkLst>
        </pc:inkChg>
        <pc:inkChg chg="add">
          <ac:chgData name="C Allen (Ysgol Bro Banw)" userId="d4de87b9-48b4-4ac2-99b6-ed13addf80a5" providerId="ADAL" clId="{76974CCC-0180-49E4-9D92-FD2A4EC2E503}" dt="2024-12-02T11:39:31.566" v="338" actId="9405"/>
          <ac:inkMkLst>
            <pc:docMk/>
            <pc:sldMk cId="3274148957" sldId="262"/>
            <ac:inkMk id="1057" creationId="{137CFC87-9CFF-2C39-7EE5-B0B33FD40DF1}"/>
          </ac:inkMkLst>
        </pc:inkChg>
        <pc:inkChg chg="add">
          <ac:chgData name="C Allen (Ysgol Bro Banw)" userId="d4de87b9-48b4-4ac2-99b6-ed13addf80a5" providerId="ADAL" clId="{76974CCC-0180-49E4-9D92-FD2A4EC2E503}" dt="2024-12-02T11:39:33.110" v="339" actId="9405"/>
          <ac:inkMkLst>
            <pc:docMk/>
            <pc:sldMk cId="3274148957" sldId="262"/>
            <ac:inkMk id="1058" creationId="{DE2F3FB3-39A7-9B67-B199-0E2962855C4A}"/>
          </ac:inkMkLst>
        </pc:inkChg>
        <pc:inkChg chg="add">
          <ac:chgData name="C Allen (Ysgol Bro Banw)" userId="d4de87b9-48b4-4ac2-99b6-ed13addf80a5" providerId="ADAL" clId="{76974CCC-0180-49E4-9D92-FD2A4EC2E503}" dt="2024-12-02T11:39:33.965" v="340" actId="9405"/>
          <ac:inkMkLst>
            <pc:docMk/>
            <pc:sldMk cId="3274148957" sldId="262"/>
            <ac:inkMk id="1059" creationId="{51049C0A-4F21-1F5F-6EA8-318426BAD8F4}"/>
          </ac:inkMkLst>
        </pc:inkChg>
        <pc:inkChg chg="add">
          <ac:chgData name="C Allen (Ysgol Bro Banw)" userId="d4de87b9-48b4-4ac2-99b6-ed13addf80a5" providerId="ADAL" clId="{76974CCC-0180-49E4-9D92-FD2A4EC2E503}" dt="2024-12-02T11:39:35.161" v="341" actId="9405"/>
          <ac:inkMkLst>
            <pc:docMk/>
            <pc:sldMk cId="3274148957" sldId="262"/>
            <ac:inkMk id="1060" creationId="{1E637AD8-A295-913F-5AFB-6A7A06785CB7}"/>
          </ac:inkMkLst>
        </pc:inkChg>
        <pc:inkChg chg="add">
          <ac:chgData name="C Allen (Ysgol Bro Banw)" userId="d4de87b9-48b4-4ac2-99b6-ed13addf80a5" providerId="ADAL" clId="{76974CCC-0180-49E4-9D92-FD2A4EC2E503}" dt="2024-12-02T11:39:35.913" v="342" actId="9405"/>
          <ac:inkMkLst>
            <pc:docMk/>
            <pc:sldMk cId="3274148957" sldId="262"/>
            <ac:inkMk id="1061" creationId="{2F1DF798-9229-112F-FDCF-A05A74F64205}"/>
          </ac:inkMkLst>
        </pc:inkChg>
        <pc:inkChg chg="add">
          <ac:chgData name="C Allen (Ysgol Bro Banw)" userId="d4de87b9-48b4-4ac2-99b6-ed13addf80a5" providerId="ADAL" clId="{76974CCC-0180-49E4-9D92-FD2A4EC2E503}" dt="2024-12-02T11:39:36.647" v="343" actId="9405"/>
          <ac:inkMkLst>
            <pc:docMk/>
            <pc:sldMk cId="3274148957" sldId="262"/>
            <ac:inkMk id="1062" creationId="{1ADF10F7-EF36-A3AC-597A-D6F65B88A3A9}"/>
          </ac:inkMkLst>
        </pc:inkChg>
        <pc:inkChg chg="add">
          <ac:chgData name="C Allen (Ysgol Bro Banw)" userId="d4de87b9-48b4-4ac2-99b6-ed13addf80a5" providerId="ADAL" clId="{76974CCC-0180-49E4-9D92-FD2A4EC2E503}" dt="2024-12-02T11:39:37.449" v="344" actId="9405"/>
          <ac:inkMkLst>
            <pc:docMk/>
            <pc:sldMk cId="3274148957" sldId="262"/>
            <ac:inkMk id="1063" creationId="{9FC5209C-CD4A-DE3D-00D1-75BDF570BC5E}"/>
          </ac:inkMkLst>
        </pc:inkChg>
        <pc:inkChg chg="add">
          <ac:chgData name="C Allen (Ysgol Bro Banw)" userId="d4de87b9-48b4-4ac2-99b6-ed13addf80a5" providerId="ADAL" clId="{76974CCC-0180-49E4-9D92-FD2A4EC2E503}" dt="2024-12-02T11:39:38.608" v="345" actId="9405"/>
          <ac:inkMkLst>
            <pc:docMk/>
            <pc:sldMk cId="3274148957" sldId="262"/>
            <ac:inkMk id="1064" creationId="{8C7ADF33-A91B-A0E1-EF69-EA86B59BD3E5}"/>
          </ac:inkMkLst>
        </pc:inkChg>
        <pc:inkChg chg="add">
          <ac:chgData name="C Allen (Ysgol Bro Banw)" userId="d4de87b9-48b4-4ac2-99b6-ed13addf80a5" providerId="ADAL" clId="{76974CCC-0180-49E4-9D92-FD2A4EC2E503}" dt="2024-12-02T11:39:39.401" v="346" actId="9405"/>
          <ac:inkMkLst>
            <pc:docMk/>
            <pc:sldMk cId="3274148957" sldId="262"/>
            <ac:inkMk id="1065" creationId="{769CCB29-FF2A-3C89-F07C-E31D59BFA606}"/>
          </ac:inkMkLst>
        </pc:inkChg>
        <pc:inkChg chg="add">
          <ac:chgData name="C Allen (Ysgol Bro Banw)" userId="d4de87b9-48b4-4ac2-99b6-ed13addf80a5" providerId="ADAL" clId="{76974CCC-0180-49E4-9D92-FD2A4EC2E503}" dt="2024-12-02T11:39:41.297" v="347" actId="9405"/>
          <ac:inkMkLst>
            <pc:docMk/>
            <pc:sldMk cId="3274148957" sldId="262"/>
            <ac:inkMk id="1066" creationId="{C13F4FA3-C400-3482-40E6-95BD0969B793}"/>
          </ac:inkMkLst>
        </pc:inkChg>
        <pc:inkChg chg="add">
          <ac:chgData name="C Allen (Ysgol Bro Banw)" userId="d4de87b9-48b4-4ac2-99b6-ed13addf80a5" providerId="ADAL" clId="{76974CCC-0180-49E4-9D92-FD2A4EC2E503}" dt="2024-12-02T11:39:46.035" v="348" actId="9405"/>
          <ac:inkMkLst>
            <pc:docMk/>
            <pc:sldMk cId="3274148957" sldId="262"/>
            <ac:inkMk id="1067" creationId="{38EE1B3B-74EB-E6DD-9FFD-DCB01050C65C}"/>
          </ac:inkMkLst>
        </pc:inkChg>
        <pc:inkChg chg="add">
          <ac:chgData name="C Allen (Ysgol Bro Banw)" userId="d4de87b9-48b4-4ac2-99b6-ed13addf80a5" providerId="ADAL" clId="{76974CCC-0180-49E4-9D92-FD2A4EC2E503}" dt="2024-12-02T11:39:46.752" v="349" actId="9405"/>
          <ac:inkMkLst>
            <pc:docMk/>
            <pc:sldMk cId="3274148957" sldId="262"/>
            <ac:inkMk id="1068" creationId="{334C530D-6F30-813E-779F-471F2715D6F3}"/>
          </ac:inkMkLst>
        </pc:inkChg>
        <pc:inkChg chg="add">
          <ac:chgData name="C Allen (Ysgol Bro Banw)" userId="d4de87b9-48b4-4ac2-99b6-ed13addf80a5" providerId="ADAL" clId="{76974CCC-0180-49E4-9D92-FD2A4EC2E503}" dt="2024-12-02T11:39:47.761" v="350" actId="9405"/>
          <ac:inkMkLst>
            <pc:docMk/>
            <pc:sldMk cId="3274148957" sldId="262"/>
            <ac:inkMk id="1069" creationId="{0FA55946-0763-5C0C-9901-0CB05F367FED}"/>
          </ac:inkMkLst>
        </pc:inkChg>
        <pc:inkChg chg="add">
          <ac:chgData name="C Allen (Ysgol Bro Banw)" userId="d4de87b9-48b4-4ac2-99b6-ed13addf80a5" providerId="ADAL" clId="{76974CCC-0180-49E4-9D92-FD2A4EC2E503}" dt="2024-12-02T11:39:48.551" v="351" actId="9405"/>
          <ac:inkMkLst>
            <pc:docMk/>
            <pc:sldMk cId="3274148957" sldId="262"/>
            <ac:inkMk id="1070" creationId="{14E5ECF4-0939-3E1B-D98A-377425A560FC}"/>
          </ac:inkMkLst>
        </pc:inkChg>
        <pc:inkChg chg="add">
          <ac:chgData name="C Allen (Ysgol Bro Banw)" userId="d4de87b9-48b4-4ac2-99b6-ed13addf80a5" providerId="ADAL" clId="{76974CCC-0180-49E4-9D92-FD2A4EC2E503}" dt="2024-12-02T11:39:49.439" v="352" actId="9405"/>
          <ac:inkMkLst>
            <pc:docMk/>
            <pc:sldMk cId="3274148957" sldId="262"/>
            <ac:inkMk id="1071" creationId="{F9E901DC-FCC5-72EB-BF3C-1899DEE779E5}"/>
          </ac:inkMkLst>
        </pc:inkChg>
        <pc:inkChg chg="add">
          <ac:chgData name="C Allen (Ysgol Bro Banw)" userId="d4de87b9-48b4-4ac2-99b6-ed13addf80a5" providerId="ADAL" clId="{76974CCC-0180-49E4-9D92-FD2A4EC2E503}" dt="2024-12-02T11:39:50.308" v="353" actId="9405"/>
          <ac:inkMkLst>
            <pc:docMk/>
            <pc:sldMk cId="3274148957" sldId="262"/>
            <ac:inkMk id="1072" creationId="{1777B8B3-3CEE-2D65-E196-68F80AF8F97C}"/>
          </ac:inkMkLst>
        </pc:inkChg>
        <pc:inkChg chg="add">
          <ac:chgData name="C Allen (Ysgol Bro Banw)" userId="d4de87b9-48b4-4ac2-99b6-ed13addf80a5" providerId="ADAL" clId="{76974CCC-0180-49E4-9D92-FD2A4EC2E503}" dt="2024-12-02T11:39:51.036" v="354" actId="9405"/>
          <ac:inkMkLst>
            <pc:docMk/>
            <pc:sldMk cId="3274148957" sldId="262"/>
            <ac:inkMk id="1073" creationId="{5C2D283C-852A-B78F-24B0-655751888171}"/>
          </ac:inkMkLst>
        </pc:inkChg>
        <pc:inkChg chg="add">
          <ac:chgData name="C Allen (Ysgol Bro Banw)" userId="d4de87b9-48b4-4ac2-99b6-ed13addf80a5" providerId="ADAL" clId="{76974CCC-0180-49E4-9D92-FD2A4EC2E503}" dt="2024-12-02T11:39:51.875" v="355" actId="9405"/>
          <ac:inkMkLst>
            <pc:docMk/>
            <pc:sldMk cId="3274148957" sldId="262"/>
            <ac:inkMk id="1074" creationId="{EA8C0EDC-37A0-E7F1-844E-3C8E817194A6}"/>
          </ac:inkMkLst>
        </pc:inkChg>
        <pc:inkChg chg="add">
          <ac:chgData name="C Allen (Ysgol Bro Banw)" userId="d4de87b9-48b4-4ac2-99b6-ed13addf80a5" providerId="ADAL" clId="{76974CCC-0180-49E4-9D92-FD2A4EC2E503}" dt="2024-12-02T11:39:52.637" v="356" actId="9405"/>
          <ac:inkMkLst>
            <pc:docMk/>
            <pc:sldMk cId="3274148957" sldId="262"/>
            <ac:inkMk id="1075" creationId="{C24D98F8-31BF-4717-16BF-6B7965F2B62F}"/>
          </ac:inkMkLst>
        </pc:inkChg>
        <pc:inkChg chg="add">
          <ac:chgData name="C Allen (Ysgol Bro Banw)" userId="d4de87b9-48b4-4ac2-99b6-ed13addf80a5" providerId="ADAL" clId="{76974CCC-0180-49E4-9D92-FD2A4EC2E503}" dt="2024-12-02T11:39:53.646" v="357" actId="9405"/>
          <ac:inkMkLst>
            <pc:docMk/>
            <pc:sldMk cId="3274148957" sldId="262"/>
            <ac:inkMk id="1076" creationId="{3EE07A55-0C44-1386-4319-89086B2A3C77}"/>
          </ac:inkMkLst>
        </pc:inkChg>
        <pc:inkChg chg="add">
          <ac:chgData name="C Allen (Ysgol Bro Banw)" userId="d4de87b9-48b4-4ac2-99b6-ed13addf80a5" providerId="ADAL" clId="{76974CCC-0180-49E4-9D92-FD2A4EC2E503}" dt="2024-12-02T11:39:54.610" v="358" actId="9405"/>
          <ac:inkMkLst>
            <pc:docMk/>
            <pc:sldMk cId="3274148957" sldId="262"/>
            <ac:inkMk id="1077" creationId="{29AF09E4-1C94-49E8-D85B-1C9A1A7616DC}"/>
          </ac:inkMkLst>
        </pc:inkChg>
        <pc:inkChg chg="add">
          <ac:chgData name="C Allen (Ysgol Bro Banw)" userId="d4de87b9-48b4-4ac2-99b6-ed13addf80a5" providerId="ADAL" clId="{76974CCC-0180-49E4-9D92-FD2A4EC2E503}" dt="2024-12-02T11:39:55.436" v="359" actId="9405"/>
          <ac:inkMkLst>
            <pc:docMk/>
            <pc:sldMk cId="3274148957" sldId="262"/>
            <ac:inkMk id="1078" creationId="{A00D2F1A-B9C7-0E81-8A95-D814DFBDB414}"/>
          </ac:inkMkLst>
        </pc:inkChg>
        <pc:inkChg chg="add">
          <ac:chgData name="C Allen (Ysgol Bro Banw)" userId="d4de87b9-48b4-4ac2-99b6-ed13addf80a5" providerId="ADAL" clId="{76974CCC-0180-49E4-9D92-FD2A4EC2E503}" dt="2024-12-02T11:39:56.135" v="360" actId="9405"/>
          <ac:inkMkLst>
            <pc:docMk/>
            <pc:sldMk cId="3274148957" sldId="262"/>
            <ac:inkMk id="1079" creationId="{FE1C8EDC-E63E-2620-C265-694C992348FB}"/>
          </ac:inkMkLst>
        </pc:inkChg>
        <pc:inkChg chg="add">
          <ac:chgData name="C Allen (Ysgol Bro Banw)" userId="d4de87b9-48b4-4ac2-99b6-ed13addf80a5" providerId="ADAL" clId="{76974CCC-0180-49E4-9D92-FD2A4EC2E503}" dt="2024-12-02T11:39:57.022" v="361" actId="9405"/>
          <ac:inkMkLst>
            <pc:docMk/>
            <pc:sldMk cId="3274148957" sldId="262"/>
            <ac:inkMk id="1080" creationId="{ECF4FCC5-937E-28B9-659A-2D6F0EF686ED}"/>
          </ac:inkMkLst>
        </pc:inkChg>
        <pc:inkChg chg="add">
          <ac:chgData name="C Allen (Ysgol Bro Banw)" userId="d4de87b9-48b4-4ac2-99b6-ed13addf80a5" providerId="ADAL" clId="{76974CCC-0180-49E4-9D92-FD2A4EC2E503}" dt="2024-12-02T11:39:58.243" v="362" actId="9405"/>
          <ac:inkMkLst>
            <pc:docMk/>
            <pc:sldMk cId="3274148957" sldId="262"/>
            <ac:inkMk id="1081" creationId="{F236147F-DC0C-D206-EE4E-62A5BEB1F56B}"/>
          </ac:inkMkLst>
        </pc:inkChg>
        <pc:inkChg chg="add">
          <ac:chgData name="C Allen (Ysgol Bro Banw)" userId="d4de87b9-48b4-4ac2-99b6-ed13addf80a5" providerId="ADAL" clId="{76974CCC-0180-49E4-9D92-FD2A4EC2E503}" dt="2024-12-02T11:39:59.003" v="363" actId="9405"/>
          <ac:inkMkLst>
            <pc:docMk/>
            <pc:sldMk cId="3274148957" sldId="262"/>
            <ac:inkMk id="1082" creationId="{8C6D3383-8765-6C3D-FEB7-4D4933EF0AC1}"/>
          </ac:inkMkLst>
        </pc:inkChg>
        <pc:inkChg chg="add">
          <ac:chgData name="C Allen (Ysgol Bro Banw)" userId="d4de87b9-48b4-4ac2-99b6-ed13addf80a5" providerId="ADAL" clId="{76974CCC-0180-49E4-9D92-FD2A4EC2E503}" dt="2024-12-02T11:39:59.964" v="364" actId="9405"/>
          <ac:inkMkLst>
            <pc:docMk/>
            <pc:sldMk cId="3274148957" sldId="262"/>
            <ac:inkMk id="1083" creationId="{CEDD4969-C1C4-E90C-3D21-EEFCA449692A}"/>
          </ac:inkMkLst>
        </pc:inkChg>
        <pc:inkChg chg="add">
          <ac:chgData name="C Allen (Ysgol Bro Banw)" userId="d4de87b9-48b4-4ac2-99b6-ed13addf80a5" providerId="ADAL" clId="{76974CCC-0180-49E4-9D92-FD2A4EC2E503}" dt="2024-12-02T11:40:00.860" v="365" actId="9405"/>
          <ac:inkMkLst>
            <pc:docMk/>
            <pc:sldMk cId="3274148957" sldId="262"/>
            <ac:inkMk id="1084" creationId="{2F78FEAD-21D1-7175-6A13-D8097731957A}"/>
          </ac:inkMkLst>
        </pc:inkChg>
        <pc:inkChg chg="add">
          <ac:chgData name="C Allen (Ysgol Bro Banw)" userId="d4de87b9-48b4-4ac2-99b6-ed13addf80a5" providerId="ADAL" clId="{76974CCC-0180-49E4-9D92-FD2A4EC2E503}" dt="2024-12-02T11:40:01.605" v="366" actId="9405"/>
          <ac:inkMkLst>
            <pc:docMk/>
            <pc:sldMk cId="3274148957" sldId="262"/>
            <ac:inkMk id="1085" creationId="{591E147A-9F98-7EE9-3B17-58C5D2064CAF}"/>
          </ac:inkMkLst>
        </pc:inkChg>
        <pc:inkChg chg="add">
          <ac:chgData name="C Allen (Ysgol Bro Banw)" userId="d4de87b9-48b4-4ac2-99b6-ed13addf80a5" providerId="ADAL" clId="{76974CCC-0180-49E4-9D92-FD2A4EC2E503}" dt="2024-12-02T11:40:03.079" v="367" actId="9405"/>
          <ac:inkMkLst>
            <pc:docMk/>
            <pc:sldMk cId="3274148957" sldId="262"/>
            <ac:inkMk id="1086" creationId="{2D852084-5A4A-918A-7331-EE7EF3E59C3D}"/>
          </ac:inkMkLst>
        </pc:inkChg>
        <pc:inkChg chg="add">
          <ac:chgData name="C Allen (Ysgol Bro Banw)" userId="d4de87b9-48b4-4ac2-99b6-ed13addf80a5" providerId="ADAL" clId="{76974CCC-0180-49E4-9D92-FD2A4EC2E503}" dt="2024-12-02T11:40:04.103" v="368" actId="9405"/>
          <ac:inkMkLst>
            <pc:docMk/>
            <pc:sldMk cId="3274148957" sldId="262"/>
            <ac:inkMk id="1087" creationId="{79EFB35F-22A6-DB61-AB03-CB5FE82A724A}"/>
          </ac:inkMkLst>
        </pc:inkChg>
        <pc:inkChg chg="add">
          <ac:chgData name="C Allen (Ysgol Bro Banw)" userId="d4de87b9-48b4-4ac2-99b6-ed13addf80a5" providerId="ADAL" clId="{76974CCC-0180-49E4-9D92-FD2A4EC2E503}" dt="2024-12-02T11:40:04.800" v="369" actId="9405"/>
          <ac:inkMkLst>
            <pc:docMk/>
            <pc:sldMk cId="3274148957" sldId="262"/>
            <ac:inkMk id="1088" creationId="{3EBDA77A-3861-1335-49E9-C99FF22C3B70}"/>
          </ac:inkMkLst>
        </pc:inkChg>
        <pc:inkChg chg="add">
          <ac:chgData name="C Allen (Ysgol Bro Banw)" userId="d4de87b9-48b4-4ac2-99b6-ed13addf80a5" providerId="ADAL" clId="{76974CCC-0180-49E4-9D92-FD2A4EC2E503}" dt="2024-12-02T11:40:05.791" v="370" actId="9405"/>
          <ac:inkMkLst>
            <pc:docMk/>
            <pc:sldMk cId="3274148957" sldId="262"/>
            <ac:inkMk id="1089" creationId="{5F823300-E326-CA20-C1D1-392643072F31}"/>
          </ac:inkMkLst>
        </pc:inkChg>
        <pc:inkChg chg="add">
          <ac:chgData name="C Allen (Ysgol Bro Banw)" userId="d4de87b9-48b4-4ac2-99b6-ed13addf80a5" providerId="ADAL" clId="{76974CCC-0180-49E4-9D92-FD2A4EC2E503}" dt="2024-12-02T11:40:06.716" v="371" actId="9405"/>
          <ac:inkMkLst>
            <pc:docMk/>
            <pc:sldMk cId="3274148957" sldId="262"/>
            <ac:inkMk id="1090" creationId="{E8735E5C-B3E9-472F-172A-FF892B31A6A5}"/>
          </ac:inkMkLst>
        </pc:inkChg>
        <pc:inkChg chg="add">
          <ac:chgData name="C Allen (Ysgol Bro Banw)" userId="d4de87b9-48b4-4ac2-99b6-ed13addf80a5" providerId="ADAL" clId="{76974CCC-0180-49E4-9D92-FD2A4EC2E503}" dt="2024-12-02T11:40:07.543" v="372" actId="9405"/>
          <ac:inkMkLst>
            <pc:docMk/>
            <pc:sldMk cId="3274148957" sldId="262"/>
            <ac:inkMk id="1091" creationId="{476E4420-6BB0-B2AB-ADF3-AE75BADA35D1}"/>
          </ac:inkMkLst>
        </pc:inkChg>
        <pc:inkChg chg="add">
          <ac:chgData name="C Allen (Ysgol Bro Banw)" userId="d4de87b9-48b4-4ac2-99b6-ed13addf80a5" providerId="ADAL" clId="{76974CCC-0180-49E4-9D92-FD2A4EC2E503}" dt="2024-12-02T11:40:09.208" v="373" actId="9405"/>
          <ac:inkMkLst>
            <pc:docMk/>
            <pc:sldMk cId="3274148957" sldId="262"/>
            <ac:inkMk id="1092" creationId="{FA4EB40C-101A-0569-542D-BDCC6D69EC35}"/>
          </ac:inkMkLst>
        </pc:inkChg>
        <pc:inkChg chg="add">
          <ac:chgData name="C Allen (Ysgol Bro Banw)" userId="d4de87b9-48b4-4ac2-99b6-ed13addf80a5" providerId="ADAL" clId="{76974CCC-0180-49E4-9D92-FD2A4EC2E503}" dt="2024-12-02T11:40:10.451" v="374" actId="9405"/>
          <ac:inkMkLst>
            <pc:docMk/>
            <pc:sldMk cId="3274148957" sldId="262"/>
            <ac:inkMk id="1093" creationId="{74232537-C401-070A-C104-59776A714E26}"/>
          </ac:inkMkLst>
        </pc:inkChg>
        <pc:inkChg chg="add">
          <ac:chgData name="C Allen (Ysgol Bro Banw)" userId="d4de87b9-48b4-4ac2-99b6-ed13addf80a5" providerId="ADAL" clId="{76974CCC-0180-49E4-9D92-FD2A4EC2E503}" dt="2024-12-02T11:40:12.431" v="375" actId="9405"/>
          <ac:inkMkLst>
            <pc:docMk/>
            <pc:sldMk cId="3274148957" sldId="262"/>
            <ac:inkMk id="1094" creationId="{3068CFD2-FC2E-F7E2-15C9-F680098E172A}"/>
          </ac:inkMkLst>
        </pc:inkChg>
        <pc:inkChg chg="add">
          <ac:chgData name="C Allen (Ysgol Bro Banw)" userId="d4de87b9-48b4-4ac2-99b6-ed13addf80a5" providerId="ADAL" clId="{76974CCC-0180-49E4-9D92-FD2A4EC2E503}" dt="2024-12-02T11:40:13.657" v="376" actId="9405"/>
          <ac:inkMkLst>
            <pc:docMk/>
            <pc:sldMk cId="3274148957" sldId="262"/>
            <ac:inkMk id="1095" creationId="{13439580-872F-A502-8F10-86EED0119894}"/>
          </ac:inkMkLst>
        </pc:inkChg>
        <pc:inkChg chg="add del">
          <ac:chgData name="C Allen (Ysgol Bro Banw)" userId="d4de87b9-48b4-4ac2-99b6-ed13addf80a5" providerId="ADAL" clId="{76974CCC-0180-49E4-9D92-FD2A4EC2E503}" dt="2024-12-02T11:43:33.196" v="384" actId="9405"/>
          <ac:inkMkLst>
            <pc:docMk/>
            <pc:sldMk cId="3274148957" sldId="262"/>
            <ac:inkMk id="1096" creationId="{344F10A0-A6C1-6034-73FF-E111A7B07352}"/>
          </ac:inkMkLst>
        </pc:inkChg>
        <pc:cxnChg chg="add mod">
          <ac:chgData name="C Allen (Ysgol Bro Banw)" userId="d4de87b9-48b4-4ac2-99b6-ed13addf80a5" providerId="ADAL" clId="{76974CCC-0180-49E4-9D92-FD2A4EC2E503}" dt="2024-12-02T11:20:51.878" v="166" actId="1076"/>
          <ac:cxnSpMkLst>
            <pc:docMk/>
            <pc:sldMk cId="3274148957" sldId="262"/>
            <ac:cxnSpMk id="33" creationId="{771ABC6B-06F3-6801-AAD5-BA9B24254637}"/>
          </ac:cxnSpMkLst>
        </pc:cxnChg>
        <pc:cxnChg chg="add mod">
          <ac:chgData name="C Allen (Ysgol Bro Banw)" userId="d4de87b9-48b4-4ac2-99b6-ed13addf80a5" providerId="ADAL" clId="{76974CCC-0180-49E4-9D92-FD2A4EC2E503}" dt="2024-12-02T11:22:21.996" v="190" actId="1076"/>
          <ac:cxnSpMkLst>
            <pc:docMk/>
            <pc:sldMk cId="3274148957" sldId="262"/>
            <ac:cxnSpMk id="36" creationId="{FDEC55A7-9DF7-F3F9-3060-04A7E3D398BA}"/>
          </ac:cxnSpMkLst>
        </pc:cxnChg>
        <pc:cxnChg chg="add mod">
          <ac:chgData name="C Allen (Ysgol Bro Banw)" userId="d4de87b9-48b4-4ac2-99b6-ed13addf80a5" providerId="ADAL" clId="{76974CCC-0180-49E4-9D92-FD2A4EC2E503}" dt="2024-12-02T11:23:51.720" v="214" actId="14100"/>
          <ac:cxnSpMkLst>
            <pc:docMk/>
            <pc:sldMk cId="3274148957" sldId="262"/>
            <ac:cxnSpMk id="40" creationId="{20A470FA-14BB-D2BB-63E7-58E71FB9DB95}"/>
          </ac:cxnSpMkLst>
        </pc:cxnChg>
      </pc:sldChg>
      <pc:sldChg chg="addSp delSp modSp add mod">
        <pc:chgData name="C Allen (Ysgol Bro Banw)" userId="d4de87b9-48b4-4ac2-99b6-ed13addf80a5" providerId="ADAL" clId="{76974CCC-0180-49E4-9D92-FD2A4EC2E503}" dt="2024-12-07T16:31:03.297" v="22014" actId="20577"/>
        <pc:sldMkLst>
          <pc:docMk/>
          <pc:sldMk cId="104711232" sldId="263"/>
        </pc:sldMkLst>
        <pc:spChg chg="add mod">
          <ac:chgData name="C Allen (Ysgol Bro Banw)" userId="d4de87b9-48b4-4ac2-99b6-ed13addf80a5" providerId="ADAL" clId="{76974CCC-0180-49E4-9D92-FD2A4EC2E503}" dt="2024-12-03T14:03:39.464" v="1473" actId="20577"/>
          <ac:spMkLst>
            <pc:docMk/>
            <pc:sldMk cId="104711232" sldId="263"/>
            <ac:spMk id="2" creationId="{4A405369-280A-ECD9-AF6E-A6608F5D461D}"/>
          </ac:spMkLst>
        </pc:spChg>
        <pc:spChg chg="add mod">
          <ac:chgData name="C Allen (Ysgol Bro Banw)" userId="d4de87b9-48b4-4ac2-99b6-ed13addf80a5" providerId="ADAL" clId="{76974CCC-0180-49E4-9D92-FD2A4EC2E503}" dt="2024-12-02T18:54:51.083" v="1453" actId="1076"/>
          <ac:spMkLst>
            <pc:docMk/>
            <pc:sldMk cId="104711232" sldId="263"/>
            <ac:spMk id="4" creationId="{26860E83-6222-653A-D9C4-8FE16CF7E21A}"/>
          </ac:spMkLst>
        </pc:spChg>
        <pc:spChg chg="add mod">
          <ac:chgData name="C Allen (Ysgol Bro Banw)" userId="d4de87b9-48b4-4ac2-99b6-ed13addf80a5" providerId="ADAL" clId="{76974CCC-0180-49E4-9D92-FD2A4EC2E503}" dt="2024-12-02T18:54:41.462" v="1452" actId="1076"/>
          <ac:spMkLst>
            <pc:docMk/>
            <pc:sldMk cId="104711232" sldId="263"/>
            <ac:spMk id="5" creationId="{72658689-247A-2F6C-BABD-AA45CEF51682}"/>
          </ac:spMkLst>
        </pc:spChg>
        <pc:spChg chg="add mod">
          <ac:chgData name="C Allen (Ysgol Bro Banw)" userId="d4de87b9-48b4-4ac2-99b6-ed13addf80a5" providerId="ADAL" clId="{76974CCC-0180-49E4-9D92-FD2A4EC2E503}" dt="2024-12-02T18:35:07.119" v="1060" actId="1076"/>
          <ac:spMkLst>
            <pc:docMk/>
            <pc:sldMk cId="104711232" sldId="263"/>
            <ac:spMk id="6" creationId="{9A1AF7DA-7E61-AA9F-83D4-8937E84E0371}"/>
          </ac:spMkLst>
        </pc:spChg>
        <pc:spChg chg="add mod">
          <ac:chgData name="C Allen (Ysgol Bro Banw)" userId="d4de87b9-48b4-4ac2-99b6-ed13addf80a5" providerId="ADAL" clId="{76974CCC-0180-49E4-9D92-FD2A4EC2E503}" dt="2024-12-02T18:35:20.704" v="1062" actId="1076"/>
          <ac:spMkLst>
            <pc:docMk/>
            <pc:sldMk cId="104711232" sldId="263"/>
            <ac:spMk id="7" creationId="{CE9FFA5A-A280-A85A-144A-213DD16DC80C}"/>
          </ac:spMkLst>
        </pc:spChg>
        <pc:spChg chg="add mod">
          <ac:chgData name="C Allen (Ysgol Bro Banw)" userId="d4de87b9-48b4-4ac2-99b6-ed13addf80a5" providerId="ADAL" clId="{76974CCC-0180-49E4-9D92-FD2A4EC2E503}" dt="2024-12-02T18:35:32.213" v="1064" actId="1076"/>
          <ac:spMkLst>
            <pc:docMk/>
            <pc:sldMk cId="104711232" sldId="263"/>
            <ac:spMk id="8" creationId="{4C089F36-4E4B-34FC-820B-B7DA47616C8E}"/>
          </ac:spMkLst>
        </pc:spChg>
        <pc:spChg chg="add mod">
          <ac:chgData name="C Allen (Ysgol Bro Banw)" userId="d4de87b9-48b4-4ac2-99b6-ed13addf80a5" providerId="ADAL" clId="{76974CCC-0180-49E4-9D92-FD2A4EC2E503}" dt="2024-12-02T18:35:45.721" v="1066" actId="1076"/>
          <ac:spMkLst>
            <pc:docMk/>
            <pc:sldMk cId="104711232" sldId="263"/>
            <ac:spMk id="9" creationId="{74C4B5A4-88FB-8AA4-EFAD-15715F8D2DF7}"/>
          </ac:spMkLst>
        </pc:spChg>
        <pc:spChg chg="add mod">
          <ac:chgData name="C Allen (Ysgol Bro Banw)" userId="d4de87b9-48b4-4ac2-99b6-ed13addf80a5" providerId="ADAL" clId="{76974CCC-0180-49E4-9D92-FD2A4EC2E503}" dt="2024-12-02T18:36:16.574" v="1068" actId="1076"/>
          <ac:spMkLst>
            <pc:docMk/>
            <pc:sldMk cId="104711232" sldId="263"/>
            <ac:spMk id="10" creationId="{D48DC8E8-42D8-8CD9-543F-CF7E9B4123F8}"/>
          </ac:spMkLst>
        </pc:spChg>
        <pc:spChg chg="add mod">
          <ac:chgData name="C Allen (Ysgol Bro Banw)" userId="d4de87b9-48b4-4ac2-99b6-ed13addf80a5" providerId="ADAL" clId="{76974CCC-0180-49E4-9D92-FD2A4EC2E503}" dt="2024-12-02T18:37:18.918" v="1087" actId="1076"/>
          <ac:spMkLst>
            <pc:docMk/>
            <pc:sldMk cId="104711232" sldId="263"/>
            <ac:spMk id="11" creationId="{B5B6F00E-0B38-CF08-38E3-66913F6C88B3}"/>
          </ac:spMkLst>
        </pc:spChg>
        <pc:spChg chg="add mod">
          <ac:chgData name="C Allen (Ysgol Bro Banw)" userId="d4de87b9-48b4-4ac2-99b6-ed13addf80a5" providerId="ADAL" clId="{76974CCC-0180-49E4-9D92-FD2A4EC2E503}" dt="2024-12-02T18:37:12.904" v="1086" actId="1076"/>
          <ac:spMkLst>
            <pc:docMk/>
            <pc:sldMk cId="104711232" sldId="263"/>
            <ac:spMk id="12" creationId="{0963D46D-895C-E0FA-0D44-AA29E4C5345D}"/>
          </ac:spMkLst>
        </pc:spChg>
        <pc:spChg chg="add mod">
          <ac:chgData name="C Allen (Ysgol Bro Banw)" userId="d4de87b9-48b4-4ac2-99b6-ed13addf80a5" providerId="ADAL" clId="{76974CCC-0180-49E4-9D92-FD2A4EC2E503}" dt="2024-12-02T18:48:32.059" v="1282" actId="1076"/>
          <ac:spMkLst>
            <pc:docMk/>
            <pc:sldMk cId="104711232" sldId="263"/>
            <ac:spMk id="13" creationId="{B7450F78-F1C3-7415-462A-A756AC71FADE}"/>
          </ac:spMkLst>
        </pc:spChg>
        <pc:spChg chg="add mod">
          <ac:chgData name="C Allen (Ysgol Bro Banw)" userId="d4de87b9-48b4-4ac2-99b6-ed13addf80a5" providerId="ADAL" clId="{76974CCC-0180-49E4-9D92-FD2A4EC2E503}" dt="2024-12-02T18:41:16.291" v="1135" actId="1076"/>
          <ac:spMkLst>
            <pc:docMk/>
            <pc:sldMk cId="104711232" sldId="263"/>
            <ac:spMk id="14" creationId="{FC80666D-A587-33C0-F8D8-E263C3942083}"/>
          </ac:spMkLst>
        </pc:spChg>
        <pc:spChg chg="add mod">
          <ac:chgData name="C Allen (Ysgol Bro Banw)" userId="d4de87b9-48b4-4ac2-99b6-ed13addf80a5" providerId="ADAL" clId="{76974CCC-0180-49E4-9D92-FD2A4EC2E503}" dt="2024-12-02T18:48:34.899" v="1283" actId="1076"/>
          <ac:spMkLst>
            <pc:docMk/>
            <pc:sldMk cId="104711232" sldId="263"/>
            <ac:spMk id="15" creationId="{C0355B00-83B5-61A9-51B5-79563A6EEE6F}"/>
          </ac:spMkLst>
        </pc:spChg>
        <pc:spChg chg="mod">
          <ac:chgData name="C Allen (Ysgol Bro Banw)" userId="d4de87b9-48b4-4ac2-99b6-ed13addf80a5" providerId="ADAL" clId="{76974CCC-0180-49E4-9D92-FD2A4EC2E503}" dt="2024-12-02T18:29:24.598" v="1007" actId="1076"/>
          <ac:spMkLst>
            <pc:docMk/>
            <pc:sldMk cId="104711232" sldId="263"/>
            <ac:spMk id="16" creationId="{AEFB4D44-F16F-45DD-6C5B-21131A2FCB41}"/>
          </ac:spMkLst>
        </pc:spChg>
        <pc:spChg chg="mod">
          <ac:chgData name="C Allen (Ysgol Bro Banw)" userId="d4de87b9-48b4-4ac2-99b6-ed13addf80a5" providerId="ADAL" clId="{76974CCC-0180-49E4-9D92-FD2A4EC2E503}" dt="2024-12-02T18:26:16.110" v="904" actId="1076"/>
          <ac:spMkLst>
            <pc:docMk/>
            <pc:sldMk cId="104711232" sldId="263"/>
            <ac:spMk id="17" creationId="{85E23619-1036-45A9-FA36-3D917630759D}"/>
          </ac:spMkLst>
        </pc:spChg>
        <pc:spChg chg="mod">
          <ac:chgData name="C Allen (Ysgol Bro Banw)" userId="d4de87b9-48b4-4ac2-99b6-ed13addf80a5" providerId="ADAL" clId="{76974CCC-0180-49E4-9D92-FD2A4EC2E503}" dt="2024-12-02T18:28:54.982" v="1002" actId="1076"/>
          <ac:spMkLst>
            <pc:docMk/>
            <pc:sldMk cId="104711232" sldId="263"/>
            <ac:spMk id="18" creationId="{318C55F4-76F6-8F62-7922-02F2DD9DBDA6}"/>
          </ac:spMkLst>
        </pc:spChg>
        <pc:spChg chg="mod">
          <ac:chgData name="C Allen (Ysgol Bro Banw)" userId="d4de87b9-48b4-4ac2-99b6-ed13addf80a5" providerId="ADAL" clId="{76974CCC-0180-49E4-9D92-FD2A4EC2E503}" dt="2024-12-02T18:29:13.893" v="1004" actId="1076"/>
          <ac:spMkLst>
            <pc:docMk/>
            <pc:sldMk cId="104711232" sldId="263"/>
            <ac:spMk id="19" creationId="{68349FE4-9619-7A1F-A489-8A5307D71D13}"/>
          </ac:spMkLst>
        </pc:spChg>
        <pc:spChg chg="add mod">
          <ac:chgData name="C Allen (Ysgol Bro Banw)" userId="d4de87b9-48b4-4ac2-99b6-ed13addf80a5" providerId="ADAL" clId="{76974CCC-0180-49E4-9D92-FD2A4EC2E503}" dt="2024-12-02T18:36:51.989" v="1082" actId="1076"/>
          <ac:spMkLst>
            <pc:docMk/>
            <pc:sldMk cId="104711232" sldId="263"/>
            <ac:spMk id="20" creationId="{FFDF5A14-D205-ADE3-00FF-0699B413A4EA}"/>
          </ac:spMkLst>
        </pc:spChg>
        <pc:spChg chg="mod">
          <ac:chgData name="C Allen (Ysgol Bro Banw)" userId="d4de87b9-48b4-4ac2-99b6-ed13addf80a5" providerId="ADAL" clId="{76974CCC-0180-49E4-9D92-FD2A4EC2E503}" dt="2024-12-02T18:33:48.569" v="1049" actId="1076"/>
          <ac:spMkLst>
            <pc:docMk/>
            <pc:sldMk cId="104711232" sldId="263"/>
            <ac:spMk id="21" creationId="{9A3A226D-B288-05FC-D85D-A838AAAE18CE}"/>
          </ac:spMkLst>
        </pc:spChg>
        <pc:spChg chg="mod">
          <ac:chgData name="C Allen (Ysgol Bro Banw)" userId="d4de87b9-48b4-4ac2-99b6-ed13addf80a5" providerId="ADAL" clId="{76974CCC-0180-49E4-9D92-FD2A4EC2E503}" dt="2024-12-02T18:41:09.532" v="1133" actId="1076"/>
          <ac:spMkLst>
            <pc:docMk/>
            <pc:sldMk cId="104711232" sldId="263"/>
            <ac:spMk id="22" creationId="{73E9E2BE-2485-CF72-0496-4EB6986E5528}"/>
          </ac:spMkLst>
        </pc:spChg>
        <pc:spChg chg="mod">
          <ac:chgData name="C Allen (Ysgol Bro Banw)" userId="d4de87b9-48b4-4ac2-99b6-ed13addf80a5" providerId="ADAL" clId="{76974CCC-0180-49E4-9D92-FD2A4EC2E503}" dt="2024-12-02T18:30:31.770" v="1022" actId="1076"/>
          <ac:spMkLst>
            <pc:docMk/>
            <pc:sldMk cId="104711232" sldId="263"/>
            <ac:spMk id="23" creationId="{3DE8A16F-5CC0-279B-6454-CECD68ED1DCC}"/>
          </ac:spMkLst>
        </pc:spChg>
        <pc:spChg chg="mod">
          <ac:chgData name="C Allen (Ysgol Bro Banw)" userId="d4de87b9-48b4-4ac2-99b6-ed13addf80a5" providerId="ADAL" clId="{76974CCC-0180-49E4-9D92-FD2A4EC2E503}" dt="2024-12-02T18:33:57.031" v="1051" actId="1076"/>
          <ac:spMkLst>
            <pc:docMk/>
            <pc:sldMk cId="104711232" sldId="263"/>
            <ac:spMk id="24" creationId="{BE0FE023-8A08-7805-45D6-FB63C29DC40A}"/>
          </ac:spMkLst>
        </pc:spChg>
        <pc:spChg chg="mod">
          <ac:chgData name="C Allen (Ysgol Bro Banw)" userId="d4de87b9-48b4-4ac2-99b6-ed13addf80a5" providerId="ADAL" clId="{76974CCC-0180-49E4-9D92-FD2A4EC2E503}" dt="2024-12-02T18:48:16.317" v="1277" actId="1076"/>
          <ac:spMkLst>
            <pc:docMk/>
            <pc:sldMk cId="104711232" sldId="263"/>
            <ac:spMk id="25" creationId="{4C3406E2-ACC6-3500-97CF-BF6835E92EF3}"/>
          </ac:spMkLst>
        </pc:spChg>
        <pc:spChg chg="mod">
          <ac:chgData name="C Allen (Ysgol Bro Banw)" userId="d4de87b9-48b4-4ac2-99b6-ed13addf80a5" providerId="ADAL" clId="{76974CCC-0180-49E4-9D92-FD2A4EC2E503}" dt="2024-12-02T18:48:10.921" v="1276" actId="1076"/>
          <ac:spMkLst>
            <pc:docMk/>
            <pc:sldMk cId="104711232" sldId="263"/>
            <ac:spMk id="26" creationId="{D0FC7C3B-968C-593C-1A3E-D5CF37142731}"/>
          </ac:spMkLst>
        </pc:spChg>
        <pc:spChg chg="mod">
          <ac:chgData name="C Allen (Ysgol Bro Banw)" userId="d4de87b9-48b4-4ac2-99b6-ed13addf80a5" providerId="ADAL" clId="{76974CCC-0180-49E4-9D92-FD2A4EC2E503}" dt="2024-12-02T18:48:05.299" v="1275" actId="1076"/>
          <ac:spMkLst>
            <pc:docMk/>
            <pc:sldMk cId="104711232" sldId="263"/>
            <ac:spMk id="27" creationId="{A7F2F999-F219-63A7-0698-285D1AB23534}"/>
          </ac:spMkLst>
        </pc:spChg>
        <pc:spChg chg="mod">
          <ac:chgData name="C Allen (Ysgol Bro Banw)" userId="d4de87b9-48b4-4ac2-99b6-ed13addf80a5" providerId="ADAL" clId="{76974CCC-0180-49E4-9D92-FD2A4EC2E503}" dt="2024-12-02T18:47:57.768" v="1273" actId="1076"/>
          <ac:spMkLst>
            <pc:docMk/>
            <pc:sldMk cId="104711232" sldId="263"/>
            <ac:spMk id="28" creationId="{4EF886DB-43DC-6F2A-0C4C-42D8808590C4}"/>
          </ac:spMkLst>
        </pc:spChg>
        <pc:spChg chg="mod">
          <ac:chgData name="C Allen (Ysgol Bro Banw)" userId="d4de87b9-48b4-4ac2-99b6-ed13addf80a5" providerId="ADAL" clId="{76974CCC-0180-49E4-9D92-FD2A4EC2E503}" dt="2024-12-02T18:30:00.767" v="1015" actId="1076"/>
          <ac:spMkLst>
            <pc:docMk/>
            <pc:sldMk cId="104711232" sldId="263"/>
            <ac:spMk id="29" creationId="{EE7F3F5A-3D1F-48F2-D9CA-C5D207093B69}"/>
          </ac:spMkLst>
        </pc:spChg>
        <pc:spChg chg="mod">
          <ac:chgData name="C Allen (Ysgol Bro Banw)" userId="d4de87b9-48b4-4ac2-99b6-ed13addf80a5" providerId="ADAL" clId="{76974CCC-0180-49E4-9D92-FD2A4EC2E503}" dt="2024-12-02T18:29:43.533" v="1012" actId="1076"/>
          <ac:spMkLst>
            <pc:docMk/>
            <pc:sldMk cId="104711232" sldId="263"/>
            <ac:spMk id="30" creationId="{DA7007D5-FAFD-D5D7-EC08-2EAE71E28FD2}"/>
          </ac:spMkLst>
        </pc:spChg>
        <pc:spChg chg="del mod">
          <ac:chgData name="C Allen (Ysgol Bro Banw)" userId="d4de87b9-48b4-4ac2-99b6-ed13addf80a5" providerId="ADAL" clId="{76974CCC-0180-49E4-9D92-FD2A4EC2E503}" dt="2024-12-02T18:25:32.805" v="890" actId="478"/>
          <ac:spMkLst>
            <pc:docMk/>
            <pc:sldMk cId="104711232" sldId="263"/>
            <ac:spMk id="31" creationId="{A3313EEE-1BA2-AA00-33B3-D31593F7A4DC}"/>
          </ac:spMkLst>
        </pc:spChg>
        <pc:spChg chg="add mod">
          <ac:chgData name="C Allen (Ysgol Bro Banw)" userId="d4de87b9-48b4-4ac2-99b6-ed13addf80a5" providerId="ADAL" clId="{76974CCC-0180-49E4-9D92-FD2A4EC2E503}" dt="2024-12-02T18:48:37.326" v="1284" actId="1076"/>
          <ac:spMkLst>
            <pc:docMk/>
            <pc:sldMk cId="104711232" sldId="263"/>
            <ac:spMk id="32" creationId="{C95E916A-C706-70DD-6D9A-0E51B3148C71}"/>
          </ac:spMkLst>
        </pc:spChg>
        <pc:spChg chg="add mod">
          <ac:chgData name="C Allen (Ysgol Bro Banw)" userId="d4de87b9-48b4-4ac2-99b6-ed13addf80a5" providerId="ADAL" clId="{76974CCC-0180-49E4-9D92-FD2A4EC2E503}" dt="2024-12-02T18:36:41.075" v="1080" actId="1076"/>
          <ac:spMkLst>
            <pc:docMk/>
            <pc:sldMk cId="104711232" sldId="263"/>
            <ac:spMk id="34" creationId="{5E3BC5B7-B368-ED1F-650D-C2BDF99A5BF4}"/>
          </ac:spMkLst>
        </pc:spChg>
        <pc:spChg chg="add mod">
          <ac:chgData name="C Allen (Ysgol Bro Banw)" userId="d4de87b9-48b4-4ac2-99b6-ed13addf80a5" providerId="ADAL" clId="{76974CCC-0180-49E4-9D92-FD2A4EC2E503}" dt="2024-12-02T18:48:39.956" v="1285" actId="1076"/>
          <ac:spMkLst>
            <pc:docMk/>
            <pc:sldMk cId="104711232" sldId="263"/>
            <ac:spMk id="35" creationId="{8F430373-71BA-F777-252D-38DF2A14A4C0}"/>
          </ac:spMkLst>
        </pc:spChg>
        <pc:spChg chg="add mod">
          <ac:chgData name="C Allen (Ysgol Bro Banw)" userId="d4de87b9-48b4-4ac2-99b6-ed13addf80a5" providerId="ADAL" clId="{76974CCC-0180-49E4-9D92-FD2A4EC2E503}" dt="2024-12-02T18:46:50.948" v="1251" actId="1076"/>
          <ac:spMkLst>
            <pc:docMk/>
            <pc:sldMk cId="104711232" sldId="263"/>
            <ac:spMk id="37" creationId="{F8204568-617C-F597-414D-2AA001EB6EF2}"/>
          </ac:spMkLst>
        </pc:spChg>
        <pc:spChg chg="add mod">
          <ac:chgData name="C Allen (Ysgol Bro Banw)" userId="d4de87b9-48b4-4ac2-99b6-ed13addf80a5" providerId="ADAL" clId="{76974CCC-0180-49E4-9D92-FD2A4EC2E503}" dt="2024-12-02T18:40:44.949" v="1130" actId="1076"/>
          <ac:spMkLst>
            <pc:docMk/>
            <pc:sldMk cId="104711232" sldId="263"/>
            <ac:spMk id="38" creationId="{A327B7B2-CD9D-0196-DB54-98E759B364E6}"/>
          </ac:spMkLst>
        </pc:spChg>
        <pc:spChg chg="del mod">
          <ac:chgData name="C Allen (Ysgol Bro Banw)" userId="d4de87b9-48b4-4ac2-99b6-ed13addf80a5" providerId="ADAL" clId="{76974CCC-0180-49E4-9D92-FD2A4EC2E503}" dt="2024-12-02T18:25:28.282" v="887" actId="478"/>
          <ac:spMkLst>
            <pc:docMk/>
            <pc:sldMk cId="104711232" sldId="263"/>
            <ac:spMk id="39" creationId="{9062DDAC-D787-8289-48D0-D5BD3E4FAF35}"/>
          </ac:spMkLst>
        </pc:spChg>
        <pc:spChg chg="add mod">
          <ac:chgData name="C Allen (Ysgol Bro Banw)" userId="d4de87b9-48b4-4ac2-99b6-ed13addf80a5" providerId="ADAL" clId="{76974CCC-0180-49E4-9D92-FD2A4EC2E503}" dt="2024-12-02T18:46:21.581" v="1245" actId="207"/>
          <ac:spMkLst>
            <pc:docMk/>
            <pc:sldMk cId="104711232" sldId="263"/>
            <ac:spMk id="41" creationId="{A14F0F75-537D-62CD-0420-930E06761D2F}"/>
          </ac:spMkLst>
        </pc:spChg>
        <pc:spChg chg="add mod">
          <ac:chgData name="C Allen (Ysgol Bro Banw)" userId="d4de87b9-48b4-4ac2-99b6-ed13addf80a5" providerId="ADAL" clId="{76974CCC-0180-49E4-9D92-FD2A4EC2E503}" dt="2024-12-02T18:43:46.068" v="1189" actId="1076"/>
          <ac:spMkLst>
            <pc:docMk/>
            <pc:sldMk cId="104711232" sldId="263"/>
            <ac:spMk id="42" creationId="{33535F58-9311-FFCE-74C3-332F852C801E}"/>
          </ac:spMkLst>
        </pc:spChg>
        <pc:spChg chg="add mod">
          <ac:chgData name="C Allen (Ysgol Bro Banw)" userId="d4de87b9-48b4-4ac2-99b6-ed13addf80a5" providerId="ADAL" clId="{76974CCC-0180-49E4-9D92-FD2A4EC2E503}" dt="2024-12-07T16:31:03.297" v="22014" actId="20577"/>
          <ac:spMkLst>
            <pc:docMk/>
            <pc:sldMk cId="104711232" sldId="263"/>
            <ac:spMk id="43" creationId="{CCD4FA87-5391-D96E-5AC6-978F9A4A3738}"/>
          </ac:spMkLst>
        </pc:spChg>
        <pc:spChg chg="add mod">
          <ac:chgData name="C Allen (Ysgol Bro Banw)" userId="d4de87b9-48b4-4ac2-99b6-ed13addf80a5" providerId="ADAL" clId="{76974CCC-0180-49E4-9D92-FD2A4EC2E503}" dt="2024-12-02T18:48:59.625" v="1294" actId="20577"/>
          <ac:spMkLst>
            <pc:docMk/>
            <pc:sldMk cId="104711232" sldId="263"/>
            <ac:spMk id="45" creationId="{02B0DD31-9876-0A83-0070-90043CFBBFBF}"/>
          </ac:spMkLst>
        </pc:spChg>
        <pc:spChg chg="add mod">
          <ac:chgData name="C Allen (Ysgol Bro Banw)" userId="d4de87b9-48b4-4ac2-99b6-ed13addf80a5" providerId="ADAL" clId="{76974CCC-0180-49E4-9D92-FD2A4EC2E503}" dt="2024-12-02T18:47:52.743" v="1272" actId="1076"/>
          <ac:spMkLst>
            <pc:docMk/>
            <pc:sldMk cId="104711232" sldId="263"/>
            <ac:spMk id="46" creationId="{BF310CC5-F063-3DB1-3AC2-E5F07CE8EB31}"/>
          </ac:spMkLst>
        </pc:spChg>
        <pc:spChg chg="add mod">
          <ac:chgData name="C Allen (Ysgol Bro Banw)" userId="d4de87b9-48b4-4ac2-99b6-ed13addf80a5" providerId="ADAL" clId="{76974CCC-0180-49E4-9D92-FD2A4EC2E503}" dt="2024-12-02T18:49:35.734" v="1320" actId="1076"/>
          <ac:spMkLst>
            <pc:docMk/>
            <pc:sldMk cId="104711232" sldId="263"/>
            <ac:spMk id="47" creationId="{77196E10-0AAC-3C52-7BF2-FFAD0090BFAF}"/>
          </ac:spMkLst>
        </pc:spChg>
        <pc:spChg chg="add mod">
          <ac:chgData name="C Allen (Ysgol Bro Banw)" userId="d4de87b9-48b4-4ac2-99b6-ed13addf80a5" providerId="ADAL" clId="{76974CCC-0180-49E4-9D92-FD2A4EC2E503}" dt="2024-12-02T18:50:15.200" v="1346" actId="1076"/>
          <ac:spMkLst>
            <pc:docMk/>
            <pc:sldMk cId="104711232" sldId="263"/>
            <ac:spMk id="49" creationId="{F8FA6520-6637-DB4C-AF98-E096480167E4}"/>
          </ac:spMkLst>
        </pc:spChg>
        <pc:spChg chg="add mod">
          <ac:chgData name="C Allen (Ysgol Bro Banw)" userId="d4de87b9-48b4-4ac2-99b6-ed13addf80a5" providerId="ADAL" clId="{76974CCC-0180-49E4-9D92-FD2A4EC2E503}" dt="2024-12-02T18:50:44.513" v="1358" actId="1076"/>
          <ac:spMkLst>
            <pc:docMk/>
            <pc:sldMk cId="104711232" sldId="263"/>
            <ac:spMk id="1026" creationId="{D582B878-4F47-B0C5-FCD1-E18A73ECC948}"/>
          </ac:spMkLst>
        </pc:spChg>
        <pc:spChg chg="add mod">
          <ac:chgData name="C Allen (Ysgol Bro Banw)" userId="d4de87b9-48b4-4ac2-99b6-ed13addf80a5" providerId="ADAL" clId="{76974CCC-0180-49E4-9D92-FD2A4EC2E503}" dt="2024-12-02T18:52:39.046" v="1383" actId="1076"/>
          <ac:spMkLst>
            <pc:docMk/>
            <pc:sldMk cId="104711232" sldId="263"/>
            <ac:spMk id="1034" creationId="{DF14C298-8FE9-4CBC-BDE2-23F271634E9C}"/>
          </ac:spMkLst>
        </pc:spChg>
        <pc:spChg chg="add mod">
          <ac:chgData name="C Allen (Ysgol Bro Banw)" userId="d4de87b9-48b4-4ac2-99b6-ed13addf80a5" providerId="ADAL" clId="{76974CCC-0180-49E4-9D92-FD2A4EC2E503}" dt="2024-12-02T18:53:22.304" v="1402" actId="1076"/>
          <ac:spMkLst>
            <pc:docMk/>
            <pc:sldMk cId="104711232" sldId="263"/>
            <ac:spMk id="1096" creationId="{D2CAD03A-42EC-8BD8-9FB9-8324B56E7601}"/>
          </ac:spMkLst>
        </pc:spChg>
        <pc:spChg chg="add mod">
          <ac:chgData name="C Allen (Ysgol Bro Banw)" userId="d4de87b9-48b4-4ac2-99b6-ed13addf80a5" providerId="ADAL" clId="{76974CCC-0180-49E4-9D92-FD2A4EC2E503}" dt="2024-12-02T18:53:55.231" v="1426" actId="1076"/>
          <ac:spMkLst>
            <pc:docMk/>
            <pc:sldMk cId="104711232" sldId="263"/>
            <ac:spMk id="1097" creationId="{7A516899-5EBA-A4D2-084E-595BED4F175A}"/>
          </ac:spMkLst>
        </pc:spChg>
        <pc:spChg chg="add mod">
          <ac:chgData name="C Allen (Ysgol Bro Banw)" userId="d4de87b9-48b4-4ac2-99b6-ed13addf80a5" providerId="ADAL" clId="{76974CCC-0180-49E4-9D92-FD2A4EC2E503}" dt="2024-12-02T18:54:27.072" v="1450" actId="207"/>
          <ac:spMkLst>
            <pc:docMk/>
            <pc:sldMk cId="104711232" sldId="263"/>
            <ac:spMk id="1098" creationId="{F97A2DCC-CEA4-DFA9-A042-20EAA10B7005}"/>
          </ac:spMkLst>
        </pc:spChg>
        <pc:spChg chg="del mod">
          <ac:chgData name="C Allen (Ysgol Bro Banw)" userId="d4de87b9-48b4-4ac2-99b6-ed13addf80a5" providerId="ADAL" clId="{76974CCC-0180-49E4-9D92-FD2A4EC2E503}" dt="2024-12-02T18:25:37.133" v="893" actId="478"/>
          <ac:spMkLst>
            <pc:docMk/>
            <pc:sldMk cId="104711232" sldId="263"/>
            <ac:spMk id="1108" creationId="{E8210D86-7429-459B-95C9-13A1CECA96F8}"/>
          </ac:spMkLst>
        </pc:spChg>
        <pc:spChg chg="del mod">
          <ac:chgData name="C Allen (Ysgol Bro Banw)" userId="d4de87b9-48b4-4ac2-99b6-ed13addf80a5" providerId="ADAL" clId="{76974CCC-0180-49E4-9D92-FD2A4EC2E503}" dt="2024-12-02T18:25:40.227" v="895" actId="478"/>
          <ac:spMkLst>
            <pc:docMk/>
            <pc:sldMk cId="104711232" sldId="263"/>
            <ac:spMk id="1109" creationId="{D30A6703-717D-8D14-ED6A-216DFE650B2A}"/>
          </ac:spMkLst>
        </pc:spChg>
        <pc:spChg chg="del mod">
          <ac:chgData name="C Allen (Ysgol Bro Banw)" userId="d4de87b9-48b4-4ac2-99b6-ed13addf80a5" providerId="ADAL" clId="{76974CCC-0180-49E4-9D92-FD2A4EC2E503}" dt="2024-12-02T18:25:43.087" v="897" actId="478"/>
          <ac:spMkLst>
            <pc:docMk/>
            <pc:sldMk cId="104711232" sldId="263"/>
            <ac:spMk id="1110" creationId="{EC2834E7-266A-4D8C-3B99-51AA99A0EEE9}"/>
          </ac:spMkLst>
        </pc:spChg>
        <pc:spChg chg="del mod">
          <ac:chgData name="C Allen (Ysgol Bro Banw)" userId="d4de87b9-48b4-4ac2-99b6-ed13addf80a5" providerId="ADAL" clId="{76974CCC-0180-49E4-9D92-FD2A4EC2E503}" dt="2024-12-02T18:25:45.715" v="899" actId="478"/>
          <ac:spMkLst>
            <pc:docMk/>
            <pc:sldMk cId="104711232" sldId="263"/>
            <ac:spMk id="1111" creationId="{220FEB26-9D0D-23AC-065E-F3B1667C936F}"/>
          </ac:spMkLst>
        </pc:spChg>
        <pc:spChg chg="del">
          <ac:chgData name="C Allen (Ysgol Bro Banw)" userId="d4de87b9-48b4-4ac2-99b6-ed13addf80a5" providerId="ADAL" clId="{76974CCC-0180-49E4-9D92-FD2A4EC2E503}" dt="2024-12-02T18:24:57.074" v="872" actId="478"/>
          <ac:spMkLst>
            <pc:docMk/>
            <pc:sldMk cId="104711232" sldId="263"/>
            <ac:spMk id="1112" creationId="{881760AA-0427-3C38-C0BC-EEE611FD4EC8}"/>
          </ac:spMkLst>
        </pc:spChg>
        <pc:spChg chg="del">
          <ac:chgData name="C Allen (Ysgol Bro Banw)" userId="d4de87b9-48b4-4ac2-99b6-ed13addf80a5" providerId="ADAL" clId="{76974CCC-0180-49E4-9D92-FD2A4EC2E503}" dt="2024-12-02T18:25:00.936" v="874" actId="478"/>
          <ac:spMkLst>
            <pc:docMk/>
            <pc:sldMk cId="104711232" sldId="263"/>
            <ac:spMk id="1113" creationId="{C4E61B7C-F24E-E5A5-9502-9AED0D7ECD08}"/>
          </ac:spMkLst>
        </pc:spChg>
        <pc:spChg chg="del">
          <ac:chgData name="C Allen (Ysgol Bro Banw)" userId="d4de87b9-48b4-4ac2-99b6-ed13addf80a5" providerId="ADAL" clId="{76974CCC-0180-49E4-9D92-FD2A4EC2E503}" dt="2024-12-02T18:25:04.487" v="875" actId="478"/>
          <ac:spMkLst>
            <pc:docMk/>
            <pc:sldMk cId="104711232" sldId="263"/>
            <ac:spMk id="1114" creationId="{B8C0482B-4E3F-83A5-7E75-2D90DA28D8AD}"/>
          </ac:spMkLst>
        </pc:spChg>
        <pc:spChg chg="del">
          <ac:chgData name="C Allen (Ysgol Bro Banw)" userId="d4de87b9-48b4-4ac2-99b6-ed13addf80a5" providerId="ADAL" clId="{76974CCC-0180-49E4-9D92-FD2A4EC2E503}" dt="2024-12-02T18:25:19.938" v="882" actId="478"/>
          <ac:spMkLst>
            <pc:docMk/>
            <pc:sldMk cId="104711232" sldId="263"/>
            <ac:spMk id="1115" creationId="{40100B56-51F0-6A8D-47A0-E7243A1ADCC0}"/>
          </ac:spMkLst>
        </pc:spChg>
        <pc:spChg chg="del">
          <ac:chgData name="C Allen (Ysgol Bro Banw)" userId="d4de87b9-48b4-4ac2-99b6-ed13addf80a5" providerId="ADAL" clId="{76974CCC-0180-49E4-9D92-FD2A4EC2E503}" dt="2024-12-02T18:24:58.995" v="873" actId="478"/>
          <ac:spMkLst>
            <pc:docMk/>
            <pc:sldMk cId="104711232" sldId="263"/>
            <ac:spMk id="1116" creationId="{214B01AB-6587-1FA3-18D8-F9744C7DFF0D}"/>
          </ac:spMkLst>
        </pc:spChg>
        <pc:spChg chg="del">
          <ac:chgData name="C Allen (Ysgol Bro Banw)" userId="d4de87b9-48b4-4ac2-99b6-ed13addf80a5" providerId="ADAL" clId="{76974CCC-0180-49E4-9D92-FD2A4EC2E503}" dt="2024-12-02T18:25:13.687" v="879" actId="478"/>
          <ac:spMkLst>
            <pc:docMk/>
            <pc:sldMk cId="104711232" sldId="263"/>
            <ac:spMk id="1117" creationId="{4C61C60A-A180-10DE-6BCE-6640C3C562CC}"/>
          </ac:spMkLst>
        </pc:spChg>
        <pc:spChg chg="del">
          <ac:chgData name="C Allen (Ysgol Bro Banw)" userId="d4de87b9-48b4-4ac2-99b6-ed13addf80a5" providerId="ADAL" clId="{76974CCC-0180-49E4-9D92-FD2A4EC2E503}" dt="2024-12-02T18:25:11.811" v="878" actId="478"/>
          <ac:spMkLst>
            <pc:docMk/>
            <pc:sldMk cId="104711232" sldId="263"/>
            <ac:spMk id="1118" creationId="{DA79EE31-6637-9B30-F3B9-4A9C334A55FA}"/>
          </ac:spMkLst>
        </pc:spChg>
        <pc:spChg chg="del">
          <ac:chgData name="C Allen (Ysgol Bro Banw)" userId="d4de87b9-48b4-4ac2-99b6-ed13addf80a5" providerId="ADAL" clId="{76974CCC-0180-49E4-9D92-FD2A4EC2E503}" dt="2024-12-02T18:25:10.049" v="877" actId="478"/>
          <ac:spMkLst>
            <pc:docMk/>
            <pc:sldMk cId="104711232" sldId="263"/>
            <ac:spMk id="1119" creationId="{9AF49634-3DA7-7C6E-85B1-E4F240C021B2}"/>
          </ac:spMkLst>
        </pc:spChg>
        <pc:spChg chg="del">
          <ac:chgData name="C Allen (Ysgol Bro Banw)" userId="d4de87b9-48b4-4ac2-99b6-ed13addf80a5" providerId="ADAL" clId="{76974CCC-0180-49E4-9D92-FD2A4EC2E503}" dt="2024-12-02T18:25:08.157" v="876" actId="478"/>
          <ac:spMkLst>
            <pc:docMk/>
            <pc:sldMk cId="104711232" sldId="263"/>
            <ac:spMk id="1120" creationId="{1492CCDB-7014-4D38-034A-34383B6A6EC7}"/>
          </ac:spMkLst>
        </pc:spChg>
        <pc:spChg chg="del">
          <ac:chgData name="C Allen (Ysgol Bro Banw)" userId="d4de87b9-48b4-4ac2-99b6-ed13addf80a5" providerId="ADAL" clId="{76974CCC-0180-49E4-9D92-FD2A4EC2E503}" dt="2024-12-02T18:25:21.748" v="883" actId="478"/>
          <ac:spMkLst>
            <pc:docMk/>
            <pc:sldMk cId="104711232" sldId="263"/>
            <ac:spMk id="1121" creationId="{AFBD486B-DD0C-4696-BFF0-DE3CE4FF7FB6}"/>
          </ac:spMkLst>
        </pc:spChg>
        <pc:spChg chg="del">
          <ac:chgData name="C Allen (Ysgol Bro Banw)" userId="d4de87b9-48b4-4ac2-99b6-ed13addf80a5" providerId="ADAL" clId="{76974CCC-0180-49E4-9D92-FD2A4EC2E503}" dt="2024-12-02T18:25:23.270" v="884" actId="478"/>
          <ac:spMkLst>
            <pc:docMk/>
            <pc:sldMk cId="104711232" sldId="263"/>
            <ac:spMk id="1122" creationId="{0E6119A5-D279-313D-5F9A-CFE7EA1FC078}"/>
          </ac:spMkLst>
        </pc:spChg>
        <pc:spChg chg="del">
          <ac:chgData name="C Allen (Ysgol Bro Banw)" userId="d4de87b9-48b4-4ac2-99b6-ed13addf80a5" providerId="ADAL" clId="{76974CCC-0180-49E4-9D92-FD2A4EC2E503}" dt="2024-12-02T18:25:24.766" v="885" actId="478"/>
          <ac:spMkLst>
            <pc:docMk/>
            <pc:sldMk cId="104711232" sldId="263"/>
            <ac:spMk id="1123" creationId="{EE7A8C0E-5427-68EA-7F34-A55E4904BE36}"/>
          </ac:spMkLst>
        </pc:spChg>
        <pc:spChg chg="del">
          <ac:chgData name="C Allen (Ysgol Bro Banw)" userId="d4de87b9-48b4-4ac2-99b6-ed13addf80a5" providerId="ADAL" clId="{76974CCC-0180-49E4-9D92-FD2A4EC2E503}" dt="2024-12-02T18:25:17.419" v="881" actId="478"/>
          <ac:spMkLst>
            <pc:docMk/>
            <pc:sldMk cId="104711232" sldId="263"/>
            <ac:spMk id="1124" creationId="{D02A5386-90DE-7867-C2DE-F901850D9F2E}"/>
          </ac:spMkLst>
        </pc:spChg>
        <pc:spChg chg="del">
          <ac:chgData name="C Allen (Ysgol Bro Banw)" userId="d4de87b9-48b4-4ac2-99b6-ed13addf80a5" providerId="ADAL" clId="{76974CCC-0180-49E4-9D92-FD2A4EC2E503}" dt="2024-12-02T18:25:15.434" v="880" actId="478"/>
          <ac:spMkLst>
            <pc:docMk/>
            <pc:sldMk cId="104711232" sldId="263"/>
            <ac:spMk id="1125" creationId="{5B56704E-DBB2-9515-3E27-557EA1FDF517}"/>
          </ac:spMkLst>
        </pc:spChg>
        <pc:picChg chg="add mod modCrop">
          <ac:chgData name="C Allen (Ysgol Bro Banw)" userId="d4de87b9-48b4-4ac2-99b6-ed13addf80a5" providerId="ADAL" clId="{76974CCC-0180-49E4-9D92-FD2A4EC2E503}" dt="2024-12-02T18:28:49.373" v="1001" actId="1076"/>
          <ac:picMkLst>
            <pc:docMk/>
            <pc:sldMk cId="104711232" sldId="263"/>
            <ac:picMk id="3" creationId="{28C03D78-4724-C8D4-878B-342A504589AB}"/>
          </ac:picMkLst>
        </pc:picChg>
        <pc:picChg chg="mod">
          <ac:chgData name="C Allen (Ysgol Bro Banw)" userId="d4de87b9-48b4-4ac2-99b6-ed13addf80a5" providerId="ADAL" clId="{76974CCC-0180-49E4-9D92-FD2A4EC2E503}" dt="2024-12-02T18:29:27.277" v="1008" actId="1076"/>
          <ac:picMkLst>
            <pc:docMk/>
            <pc:sldMk cId="104711232" sldId="263"/>
            <ac:picMk id="44" creationId="{C09C5ECE-D53B-7C87-EA69-085F73D3A9BB}"/>
          </ac:picMkLst>
        </pc:picChg>
        <pc:picChg chg="mod">
          <ac:chgData name="C Allen (Ysgol Bro Banw)" userId="d4de87b9-48b4-4ac2-99b6-ed13addf80a5" providerId="ADAL" clId="{76974CCC-0180-49E4-9D92-FD2A4EC2E503}" dt="2024-12-02T18:48:22.422" v="1279" actId="1076"/>
          <ac:picMkLst>
            <pc:docMk/>
            <pc:sldMk cId="104711232" sldId="263"/>
            <ac:picMk id="48" creationId="{E3470279-D5CC-A000-0A46-C0CDC4330B28}"/>
          </ac:picMkLst>
        </pc:picChg>
        <pc:picChg chg="mod">
          <ac:chgData name="C Allen (Ysgol Bro Banw)" userId="d4de87b9-48b4-4ac2-99b6-ed13addf80a5" providerId="ADAL" clId="{76974CCC-0180-49E4-9D92-FD2A4EC2E503}" dt="2024-12-02T18:30:48.037" v="1026" actId="1076"/>
          <ac:picMkLst>
            <pc:docMk/>
            <pc:sldMk cId="104711232" sldId="263"/>
            <ac:picMk id="50" creationId="{9F6AC619-A927-7D42-8E4B-53A22583ED64}"/>
          </ac:picMkLst>
        </pc:picChg>
        <pc:picChg chg="mod">
          <ac:chgData name="C Allen (Ysgol Bro Banw)" userId="d4de87b9-48b4-4ac2-99b6-ed13addf80a5" providerId="ADAL" clId="{76974CCC-0180-49E4-9D92-FD2A4EC2E503}" dt="2024-12-02T18:29:18.317" v="1005" actId="1076"/>
          <ac:picMkLst>
            <pc:docMk/>
            <pc:sldMk cId="104711232" sldId="263"/>
            <ac:picMk id="1028" creationId="{CECDCC30-73D5-6BD9-0FB4-2B2BCF6939CC}"/>
          </ac:picMkLst>
        </pc:picChg>
        <pc:picChg chg="mod">
          <ac:chgData name="C Allen (Ysgol Bro Banw)" userId="d4de87b9-48b4-4ac2-99b6-ed13addf80a5" providerId="ADAL" clId="{76974CCC-0180-49E4-9D92-FD2A4EC2E503}" dt="2024-12-02T18:28:57.577" v="1003" actId="1076"/>
          <ac:picMkLst>
            <pc:docMk/>
            <pc:sldMk cId="104711232" sldId="263"/>
            <ac:picMk id="1030" creationId="{ACDB833C-688B-9A0C-D5AD-F2B5A475DCB8}"/>
          </ac:picMkLst>
        </pc:picChg>
        <pc:picChg chg="mod">
          <ac:chgData name="C Allen (Ysgol Bro Banw)" userId="d4de87b9-48b4-4ac2-99b6-ed13addf80a5" providerId="ADAL" clId="{76974CCC-0180-49E4-9D92-FD2A4EC2E503}" dt="2024-12-02T18:33:51.202" v="1050" actId="1076"/>
          <ac:picMkLst>
            <pc:docMk/>
            <pc:sldMk cId="104711232" sldId="263"/>
            <ac:picMk id="1032" creationId="{69B8587C-A1FC-9E87-5AD9-EDAD1CA6D3B9}"/>
          </ac:picMkLst>
        </pc:picChg>
        <pc:picChg chg="del mod">
          <ac:chgData name="C Allen (Ysgol Bro Banw)" userId="d4de87b9-48b4-4ac2-99b6-ed13addf80a5" providerId="ADAL" clId="{76974CCC-0180-49E4-9D92-FD2A4EC2E503}" dt="2024-12-02T18:27:08.463" v="913" actId="478"/>
          <ac:picMkLst>
            <pc:docMk/>
            <pc:sldMk cId="104711232" sldId="263"/>
            <ac:picMk id="1036" creationId="{59A6A98E-A28C-539A-5622-BE819E58B5D0}"/>
          </ac:picMkLst>
        </pc:picChg>
        <pc:picChg chg="mod">
          <ac:chgData name="C Allen (Ysgol Bro Banw)" userId="d4de87b9-48b4-4ac2-99b6-ed13addf80a5" providerId="ADAL" clId="{76974CCC-0180-49E4-9D92-FD2A4EC2E503}" dt="2024-12-02T18:30:04.503" v="1016" actId="1076"/>
          <ac:picMkLst>
            <pc:docMk/>
            <pc:sldMk cId="104711232" sldId="263"/>
            <ac:picMk id="1100" creationId="{ABF72CC5-5317-145E-0B17-CD8AE4CEA94F}"/>
          </ac:picMkLst>
        </pc:picChg>
        <pc:picChg chg="del mod">
          <ac:chgData name="C Allen (Ysgol Bro Banw)" userId="d4de87b9-48b4-4ac2-99b6-ed13addf80a5" providerId="ADAL" clId="{76974CCC-0180-49E4-9D92-FD2A4EC2E503}" dt="2024-12-02T18:29:35.449" v="1011" actId="478"/>
          <ac:picMkLst>
            <pc:docMk/>
            <pc:sldMk cId="104711232" sldId="263"/>
            <ac:picMk id="1101" creationId="{711A77F1-FD5B-E93B-D956-FFD3FB7B983A}"/>
          </ac:picMkLst>
        </pc:picChg>
        <pc:picChg chg="mod">
          <ac:chgData name="C Allen (Ysgol Bro Banw)" userId="d4de87b9-48b4-4ac2-99b6-ed13addf80a5" providerId="ADAL" clId="{76974CCC-0180-49E4-9D92-FD2A4EC2E503}" dt="2024-12-02T18:48:28.351" v="1281" actId="1076"/>
          <ac:picMkLst>
            <pc:docMk/>
            <pc:sldMk cId="104711232" sldId="263"/>
            <ac:picMk id="1102" creationId="{AD0DE38E-08CF-4DE6-0DD4-036FD00D4AC6}"/>
          </ac:picMkLst>
        </pc:picChg>
        <pc:picChg chg="mod">
          <ac:chgData name="C Allen (Ysgol Bro Banw)" userId="d4de87b9-48b4-4ac2-99b6-ed13addf80a5" providerId="ADAL" clId="{76974CCC-0180-49E4-9D92-FD2A4EC2E503}" dt="2024-12-02T18:41:11.711" v="1134" actId="1076"/>
          <ac:picMkLst>
            <pc:docMk/>
            <pc:sldMk cId="104711232" sldId="263"/>
            <ac:picMk id="1103" creationId="{C723EE7C-3F8F-4C83-BC49-D2758FC5B535}"/>
          </ac:picMkLst>
        </pc:picChg>
        <pc:picChg chg="mod">
          <ac:chgData name="C Allen (Ysgol Bro Banw)" userId="d4de87b9-48b4-4ac2-99b6-ed13addf80a5" providerId="ADAL" clId="{76974CCC-0180-49E4-9D92-FD2A4EC2E503}" dt="2024-12-02T18:48:26.419" v="1280" actId="1076"/>
          <ac:picMkLst>
            <pc:docMk/>
            <pc:sldMk cId="104711232" sldId="263"/>
            <ac:picMk id="1104" creationId="{F5CE7584-D591-D2AB-F0D7-F2DEC6F52950}"/>
          </ac:picMkLst>
        </pc:picChg>
        <pc:picChg chg="mod">
          <ac:chgData name="C Allen (Ysgol Bro Banw)" userId="d4de87b9-48b4-4ac2-99b6-ed13addf80a5" providerId="ADAL" clId="{76974CCC-0180-49E4-9D92-FD2A4EC2E503}" dt="2024-12-02T18:34:00.190" v="1052" actId="1076"/>
          <ac:picMkLst>
            <pc:docMk/>
            <pc:sldMk cId="104711232" sldId="263"/>
            <ac:picMk id="1105" creationId="{901D4D7C-984E-B6DB-A93A-9B9CACF70B58}"/>
          </ac:picMkLst>
        </pc:picChg>
        <pc:picChg chg="mod">
          <ac:chgData name="C Allen (Ysgol Bro Banw)" userId="d4de87b9-48b4-4ac2-99b6-ed13addf80a5" providerId="ADAL" clId="{76974CCC-0180-49E4-9D92-FD2A4EC2E503}" dt="2024-12-02T18:48:19.114" v="1278" actId="1076"/>
          <ac:picMkLst>
            <pc:docMk/>
            <pc:sldMk cId="104711232" sldId="263"/>
            <ac:picMk id="1106" creationId="{DFA53623-4F53-CA25-DF77-B3DE796DD5A8}"/>
          </ac:picMkLst>
        </pc:picChg>
        <pc:picChg chg="mod">
          <ac:chgData name="C Allen (Ysgol Bro Banw)" userId="d4de87b9-48b4-4ac2-99b6-ed13addf80a5" providerId="ADAL" clId="{76974CCC-0180-49E4-9D92-FD2A4EC2E503}" dt="2024-12-02T18:29:50.977" v="1014" actId="1076"/>
          <ac:picMkLst>
            <pc:docMk/>
            <pc:sldMk cId="104711232" sldId="263"/>
            <ac:picMk id="1107" creationId="{5B39E801-A2B4-B98A-BDFB-1A28B34DFA9F}"/>
          </ac:picMkLst>
        </pc:picChg>
        <pc:inkChg chg="del">
          <ac:chgData name="C Allen (Ysgol Bro Banw)" userId="d4de87b9-48b4-4ac2-99b6-ed13addf80a5" providerId="ADAL" clId="{76974CCC-0180-49E4-9D92-FD2A4EC2E503}" dt="2024-12-02T18:28:00.173" v="929"/>
          <ac:inkMkLst>
            <pc:docMk/>
            <pc:sldMk cId="104711232" sldId="263"/>
            <ac:inkMk id="51" creationId="{49ADC538-C34B-1B44-0E67-CEDC673AC90F}"/>
          </ac:inkMkLst>
        </pc:inkChg>
        <pc:inkChg chg="del">
          <ac:chgData name="C Allen (Ysgol Bro Banw)" userId="d4de87b9-48b4-4ac2-99b6-ed13addf80a5" providerId="ADAL" clId="{76974CCC-0180-49E4-9D92-FD2A4EC2E503}" dt="2024-12-02T18:28:00.189" v="954"/>
          <ac:inkMkLst>
            <pc:docMk/>
            <pc:sldMk cId="104711232" sldId="263"/>
            <ac:inkMk id="52" creationId="{F410BA0B-F833-0218-F469-8880407A1766}"/>
          </ac:inkMkLst>
        </pc:inkChg>
        <pc:inkChg chg="del">
          <ac:chgData name="C Allen (Ysgol Bro Banw)" userId="d4de87b9-48b4-4ac2-99b6-ed13addf80a5" providerId="ADAL" clId="{76974CCC-0180-49E4-9D92-FD2A4EC2E503}" dt="2024-12-02T18:28:00.173" v="924"/>
          <ac:inkMkLst>
            <pc:docMk/>
            <pc:sldMk cId="104711232" sldId="263"/>
            <ac:inkMk id="53" creationId="{8BF6D1EE-2F5C-55CD-232B-767F66EF00A4}"/>
          </ac:inkMkLst>
        </pc:inkChg>
        <pc:inkChg chg="del">
          <ac:chgData name="C Allen (Ysgol Bro Banw)" userId="d4de87b9-48b4-4ac2-99b6-ed13addf80a5" providerId="ADAL" clId="{76974CCC-0180-49E4-9D92-FD2A4EC2E503}" dt="2024-12-02T18:28:00.173" v="919"/>
          <ac:inkMkLst>
            <pc:docMk/>
            <pc:sldMk cId="104711232" sldId="263"/>
            <ac:inkMk id="54" creationId="{6ACB690A-E442-695D-537F-1397771E9CFB}"/>
          </ac:inkMkLst>
        </pc:inkChg>
        <pc:inkChg chg="del">
          <ac:chgData name="C Allen (Ysgol Bro Banw)" userId="d4de87b9-48b4-4ac2-99b6-ed13addf80a5" providerId="ADAL" clId="{76974CCC-0180-49E4-9D92-FD2A4EC2E503}" dt="2024-12-02T18:28:00.189" v="971"/>
          <ac:inkMkLst>
            <pc:docMk/>
            <pc:sldMk cId="104711232" sldId="263"/>
            <ac:inkMk id="55" creationId="{22AF6E32-CA59-04D9-EC68-402C763FAAA7}"/>
          </ac:inkMkLst>
        </pc:inkChg>
        <pc:inkChg chg="del">
          <ac:chgData name="C Allen (Ysgol Bro Banw)" userId="d4de87b9-48b4-4ac2-99b6-ed13addf80a5" providerId="ADAL" clId="{76974CCC-0180-49E4-9D92-FD2A4EC2E503}" dt="2024-12-02T18:28:00.189" v="964"/>
          <ac:inkMkLst>
            <pc:docMk/>
            <pc:sldMk cId="104711232" sldId="263"/>
            <ac:inkMk id="56" creationId="{83F47365-D380-6278-67A2-D2C5AC3C9350}"/>
          </ac:inkMkLst>
        </pc:inkChg>
        <pc:inkChg chg="del">
          <ac:chgData name="C Allen (Ysgol Bro Banw)" userId="d4de87b9-48b4-4ac2-99b6-ed13addf80a5" providerId="ADAL" clId="{76974CCC-0180-49E4-9D92-FD2A4EC2E503}" dt="2024-12-02T18:28:00.173" v="925"/>
          <ac:inkMkLst>
            <pc:docMk/>
            <pc:sldMk cId="104711232" sldId="263"/>
            <ac:inkMk id="57" creationId="{F9CFC28D-8238-F757-1B47-99CD907E166A}"/>
          </ac:inkMkLst>
        </pc:inkChg>
        <pc:inkChg chg="del">
          <ac:chgData name="C Allen (Ysgol Bro Banw)" userId="d4de87b9-48b4-4ac2-99b6-ed13addf80a5" providerId="ADAL" clId="{76974CCC-0180-49E4-9D92-FD2A4EC2E503}" dt="2024-12-02T18:28:00.173" v="928"/>
          <ac:inkMkLst>
            <pc:docMk/>
            <pc:sldMk cId="104711232" sldId="263"/>
            <ac:inkMk id="58" creationId="{74D4E505-7E29-9B16-4BAB-E89FBF2DB61E}"/>
          </ac:inkMkLst>
        </pc:inkChg>
        <pc:inkChg chg="del">
          <ac:chgData name="C Allen (Ysgol Bro Banw)" userId="d4de87b9-48b4-4ac2-99b6-ed13addf80a5" providerId="ADAL" clId="{76974CCC-0180-49E4-9D92-FD2A4EC2E503}" dt="2024-12-02T18:28:00.189" v="987"/>
          <ac:inkMkLst>
            <pc:docMk/>
            <pc:sldMk cId="104711232" sldId="263"/>
            <ac:inkMk id="59" creationId="{A42FF2E0-C257-F7BF-1E0E-D5E0384E424B}"/>
          </ac:inkMkLst>
        </pc:inkChg>
        <pc:inkChg chg="del">
          <ac:chgData name="C Allen (Ysgol Bro Banw)" userId="d4de87b9-48b4-4ac2-99b6-ed13addf80a5" providerId="ADAL" clId="{76974CCC-0180-49E4-9D92-FD2A4EC2E503}" dt="2024-12-02T18:28:00.189" v="974"/>
          <ac:inkMkLst>
            <pc:docMk/>
            <pc:sldMk cId="104711232" sldId="263"/>
            <ac:inkMk id="60" creationId="{AC46DB4F-B894-7E58-D54A-000D7E05C1CE}"/>
          </ac:inkMkLst>
        </pc:inkChg>
        <pc:inkChg chg="del">
          <ac:chgData name="C Allen (Ysgol Bro Banw)" userId="d4de87b9-48b4-4ac2-99b6-ed13addf80a5" providerId="ADAL" clId="{76974CCC-0180-49E4-9D92-FD2A4EC2E503}" dt="2024-12-02T18:28:00.189" v="992"/>
          <ac:inkMkLst>
            <pc:docMk/>
            <pc:sldMk cId="104711232" sldId="263"/>
            <ac:inkMk id="61" creationId="{0860B753-DA4C-0B5F-043C-A70B481B728C}"/>
          </ac:inkMkLst>
        </pc:inkChg>
        <pc:inkChg chg="del">
          <ac:chgData name="C Allen (Ysgol Bro Banw)" userId="d4de87b9-48b4-4ac2-99b6-ed13addf80a5" providerId="ADAL" clId="{76974CCC-0180-49E4-9D92-FD2A4EC2E503}" dt="2024-12-02T18:28:00.189" v="963"/>
          <ac:inkMkLst>
            <pc:docMk/>
            <pc:sldMk cId="104711232" sldId="263"/>
            <ac:inkMk id="62" creationId="{8169EFDB-DDA2-1538-D820-509E62B9946D}"/>
          </ac:inkMkLst>
        </pc:inkChg>
        <pc:inkChg chg="del">
          <ac:chgData name="C Allen (Ysgol Bro Banw)" userId="d4de87b9-48b4-4ac2-99b6-ed13addf80a5" providerId="ADAL" clId="{76974CCC-0180-49E4-9D92-FD2A4EC2E503}" dt="2024-12-02T18:28:00.189" v="965"/>
          <ac:inkMkLst>
            <pc:docMk/>
            <pc:sldMk cId="104711232" sldId="263"/>
            <ac:inkMk id="63" creationId="{6065F018-BCDA-56B5-D4C2-06F9CB6D1A22}"/>
          </ac:inkMkLst>
        </pc:inkChg>
        <pc:inkChg chg="del">
          <ac:chgData name="C Allen (Ysgol Bro Banw)" userId="d4de87b9-48b4-4ac2-99b6-ed13addf80a5" providerId="ADAL" clId="{76974CCC-0180-49E4-9D92-FD2A4EC2E503}" dt="2024-12-02T18:28:00.173" v="931"/>
          <ac:inkMkLst>
            <pc:docMk/>
            <pc:sldMk cId="104711232" sldId="263"/>
            <ac:inkMk id="1024" creationId="{1935F64E-C200-0380-9DFF-4684FEFF783B}"/>
          </ac:inkMkLst>
        </pc:inkChg>
        <pc:inkChg chg="del">
          <ac:chgData name="C Allen (Ysgol Bro Banw)" userId="d4de87b9-48b4-4ac2-99b6-ed13addf80a5" providerId="ADAL" clId="{76974CCC-0180-49E4-9D92-FD2A4EC2E503}" dt="2024-12-02T18:28:00.189" v="981"/>
          <ac:inkMkLst>
            <pc:docMk/>
            <pc:sldMk cId="104711232" sldId="263"/>
            <ac:inkMk id="1025" creationId="{C8873054-CD18-D0E5-5E59-F0F70E6DBDA5}"/>
          </ac:inkMkLst>
        </pc:inkChg>
        <pc:inkChg chg="del">
          <ac:chgData name="C Allen (Ysgol Bro Banw)" userId="d4de87b9-48b4-4ac2-99b6-ed13addf80a5" providerId="ADAL" clId="{76974CCC-0180-49E4-9D92-FD2A4EC2E503}" dt="2024-12-02T18:28:00.173" v="923"/>
          <ac:inkMkLst>
            <pc:docMk/>
            <pc:sldMk cId="104711232" sldId="263"/>
            <ac:inkMk id="1027" creationId="{A104A6CD-1A10-7534-5753-9CC43A693CEE}"/>
          </ac:inkMkLst>
        </pc:inkChg>
        <pc:inkChg chg="del">
          <ac:chgData name="C Allen (Ysgol Bro Banw)" userId="d4de87b9-48b4-4ac2-99b6-ed13addf80a5" providerId="ADAL" clId="{76974CCC-0180-49E4-9D92-FD2A4EC2E503}" dt="2024-12-02T18:28:00.189" v="957"/>
          <ac:inkMkLst>
            <pc:docMk/>
            <pc:sldMk cId="104711232" sldId="263"/>
            <ac:inkMk id="1029" creationId="{33142304-75EF-87E0-32A5-E7B6F71B494D}"/>
          </ac:inkMkLst>
        </pc:inkChg>
        <pc:inkChg chg="del">
          <ac:chgData name="C Allen (Ysgol Bro Banw)" userId="d4de87b9-48b4-4ac2-99b6-ed13addf80a5" providerId="ADAL" clId="{76974CCC-0180-49E4-9D92-FD2A4EC2E503}" dt="2024-12-02T18:28:00.173" v="926"/>
          <ac:inkMkLst>
            <pc:docMk/>
            <pc:sldMk cId="104711232" sldId="263"/>
            <ac:inkMk id="1031" creationId="{39DD9D8A-7442-6A1B-D64C-66047B8910C5}"/>
          </ac:inkMkLst>
        </pc:inkChg>
        <pc:inkChg chg="del">
          <ac:chgData name="C Allen (Ysgol Bro Banw)" userId="d4de87b9-48b4-4ac2-99b6-ed13addf80a5" providerId="ADAL" clId="{76974CCC-0180-49E4-9D92-FD2A4EC2E503}" dt="2024-12-02T18:28:00.189" v="983"/>
          <ac:inkMkLst>
            <pc:docMk/>
            <pc:sldMk cId="104711232" sldId="263"/>
            <ac:inkMk id="1033" creationId="{C3AAD754-EB39-4D8F-27DF-25953656FC71}"/>
          </ac:inkMkLst>
        </pc:inkChg>
        <pc:inkChg chg="del">
          <ac:chgData name="C Allen (Ysgol Bro Banw)" userId="d4de87b9-48b4-4ac2-99b6-ed13addf80a5" providerId="ADAL" clId="{76974CCC-0180-49E4-9D92-FD2A4EC2E503}" dt="2024-12-02T18:28:00.173" v="918"/>
          <ac:inkMkLst>
            <pc:docMk/>
            <pc:sldMk cId="104711232" sldId="263"/>
            <ac:inkMk id="1035" creationId="{5F6C1C3D-E3E7-D55A-9141-41E37651920E}"/>
          </ac:inkMkLst>
        </pc:inkChg>
        <pc:inkChg chg="del">
          <ac:chgData name="C Allen (Ysgol Bro Banw)" userId="d4de87b9-48b4-4ac2-99b6-ed13addf80a5" providerId="ADAL" clId="{76974CCC-0180-49E4-9D92-FD2A4EC2E503}" dt="2024-12-02T18:28:00.189" v="969"/>
          <ac:inkMkLst>
            <pc:docMk/>
            <pc:sldMk cId="104711232" sldId="263"/>
            <ac:inkMk id="1037" creationId="{F50D87DB-1501-0286-37B1-565243B41C9F}"/>
          </ac:inkMkLst>
        </pc:inkChg>
        <pc:inkChg chg="del">
          <ac:chgData name="C Allen (Ysgol Bro Banw)" userId="d4de87b9-48b4-4ac2-99b6-ed13addf80a5" providerId="ADAL" clId="{76974CCC-0180-49E4-9D92-FD2A4EC2E503}" dt="2024-12-02T18:28:00.173" v="932"/>
          <ac:inkMkLst>
            <pc:docMk/>
            <pc:sldMk cId="104711232" sldId="263"/>
            <ac:inkMk id="1038" creationId="{ECD15154-2DB1-0A77-D0D9-DAF0692FCE15}"/>
          </ac:inkMkLst>
        </pc:inkChg>
        <pc:inkChg chg="del">
          <ac:chgData name="C Allen (Ysgol Bro Banw)" userId="d4de87b9-48b4-4ac2-99b6-ed13addf80a5" providerId="ADAL" clId="{76974CCC-0180-49E4-9D92-FD2A4EC2E503}" dt="2024-12-02T18:28:00.189" v="955"/>
          <ac:inkMkLst>
            <pc:docMk/>
            <pc:sldMk cId="104711232" sldId="263"/>
            <ac:inkMk id="1039" creationId="{F55D7A8F-14ED-F9C4-851B-193082A16AC5}"/>
          </ac:inkMkLst>
        </pc:inkChg>
        <pc:inkChg chg="del">
          <ac:chgData name="C Allen (Ysgol Bro Banw)" userId="d4de87b9-48b4-4ac2-99b6-ed13addf80a5" providerId="ADAL" clId="{76974CCC-0180-49E4-9D92-FD2A4EC2E503}" dt="2024-12-02T18:28:00.189" v="975"/>
          <ac:inkMkLst>
            <pc:docMk/>
            <pc:sldMk cId="104711232" sldId="263"/>
            <ac:inkMk id="1040" creationId="{96D709AA-B237-71D1-53D1-68053F091918}"/>
          </ac:inkMkLst>
        </pc:inkChg>
        <pc:inkChg chg="del">
          <ac:chgData name="C Allen (Ysgol Bro Banw)" userId="d4de87b9-48b4-4ac2-99b6-ed13addf80a5" providerId="ADAL" clId="{76974CCC-0180-49E4-9D92-FD2A4EC2E503}" dt="2024-12-02T18:28:00.189" v="976"/>
          <ac:inkMkLst>
            <pc:docMk/>
            <pc:sldMk cId="104711232" sldId="263"/>
            <ac:inkMk id="1041" creationId="{F98BB47E-D74A-8760-79C5-474B1C239F7F}"/>
          </ac:inkMkLst>
        </pc:inkChg>
        <pc:inkChg chg="del">
          <ac:chgData name="C Allen (Ysgol Bro Banw)" userId="d4de87b9-48b4-4ac2-99b6-ed13addf80a5" providerId="ADAL" clId="{76974CCC-0180-49E4-9D92-FD2A4EC2E503}" dt="2024-12-02T18:28:00.173" v="936"/>
          <ac:inkMkLst>
            <pc:docMk/>
            <pc:sldMk cId="104711232" sldId="263"/>
            <ac:inkMk id="1042" creationId="{3C68BE62-1220-B539-3BB3-2C37F7E47C8D}"/>
          </ac:inkMkLst>
        </pc:inkChg>
        <pc:inkChg chg="del">
          <ac:chgData name="C Allen (Ysgol Bro Banw)" userId="d4de87b9-48b4-4ac2-99b6-ed13addf80a5" providerId="ADAL" clId="{76974CCC-0180-49E4-9D92-FD2A4EC2E503}" dt="2024-12-02T18:28:00.189" v="947"/>
          <ac:inkMkLst>
            <pc:docMk/>
            <pc:sldMk cId="104711232" sldId="263"/>
            <ac:inkMk id="1043" creationId="{38DFE4F3-EC83-3706-B3EB-73C5C6CF382F}"/>
          </ac:inkMkLst>
        </pc:inkChg>
        <pc:inkChg chg="del">
          <ac:chgData name="C Allen (Ysgol Bro Banw)" userId="d4de87b9-48b4-4ac2-99b6-ed13addf80a5" providerId="ADAL" clId="{76974CCC-0180-49E4-9D92-FD2A4EC2E503}" dt="2024-12-02T18:28:00.189" v="960"/>
          <ac:inkMkLst>
            <pc:docMk/>
            <pc:sldMk cId="104711232" sldId="263"/>
            <ac:inkMk id="1044" creationId="{F335B184-120D-0A73-B400-C0EEAB061E58}"/>
          </ac:inkMkLst>
        </pc:inkChg>
        <pc:inkChg chg="del">
          <ac:chgData name="C Allen (Ysgol Bro Banw)" userId="d4de87b9-48b4-4ac2-99b6-ed13addf80a5" providerId="ADAL" clId="{76974CCC-0180-49E4-9D92-FD2A4EC2E503}" dt="2024-12-02T18:28:00.189" v="986"/>
          <ac:inkMkLst>
            <pc:docMk/>
            <pc:sldMk cId="104711232" sldId="263"/>
            <ac:inkMk id="1045" creationId="{4A51109C-8E22-D0E8-4292-B7C257598AEE}"/>
          </ac:inkMkLst>
        </pc:inkChg>
        <pc:inkChg chg="del">
          <ac:chgData name="C Allen (Ysgol Bro Banw)" userId="d4de87b9-48b4-4ac2-99b6-ed13addf80a5" providerId="ADAL" clId="{76974CCC-0180-49E4-9D92-FD2A4EC2E503}" dt="2024-12-02T18:28:00.189" v="966"/>
          <ac:inkMkLst>
            <pc:docMk/>
            <pc:sldMk cId="104711232" sldId="263"/>
            <ac:inkMk id="1046" creationId="{6070359B-328C-139F-792F-F5DB1D463690}"/>
          </ac:inkMkLst>
        </pc:inkChg>
        <pc:inkChg chg="del">
          <ac:chgData name="C Allen (Ysgol Bro Banw)" userId="d4de87b9-48b4-4ac2-99b6-ed13addf80a5" providerId="ADAL" clId="{76974CCC-0180-49E4-9D92-FD2A4EC2E503}" dt="2024-12-02T18:28:00.173" v="914"/>
          <ac:inkMkLst>
            <pc:docMk/>
            <pc:sldMk cId="104711232" sldId="263"/>
            <ac:inkMk id="1047" creationId="{2E846162-619C-A1CB-B34C-A3FB9052A1A9}"/>
          </ac:inkMkLst>
        </pc:inkChg>
        <pc:inkChg chg="del">
          <ac:chgData name="C Allen (Ysgol Bro Banw)" userId="d4de87b9-48b4-4ac2-99b6-ed13addf80a5" providerId="ADAL" clId="{76974CCC-0180-49E4-9D92-FD2A4EC2E503}" dt="2024-12-02T18:28:00.173" v="938"/>
          <ac:inkMkLst>
            <pc:docMk/>
            <pc:sldMk cId="104711232" sldId="263"/>
            <ac:inkMk id="1048" creationId="{D5D33DD9-DC7A-1541-31E0-B2EAF2AED863}"/>
          </ac:inkMkLst>
        </pc:inkChg>
        <pc:inkChg chg="del">
          <ac:chgData name="C Allen (Ysgol Bro Banw)" userId="d4de87b9-48b4-4ac2-99b6-ed13addf80a5" providerId="ADAL" clId="{76974CCC-0180-49E4-9D92-FD2A4EC2E503}" dt="2024-12-02T18:28:00.189" v="944"/>
          <ac:inkMkLst>
            <pc:docMk/>
            <pc:sldMk cId="104711232" sldId="263"/>
            <ac:inkMk id="1049" creationId="{582BEE05-4394-F2AE-0B2B-B5EA5863147D}"/>
          </ac:inkMkLst>
        </pc:inkChg>
        <pc:inkChg chg="del">
          <ac:chgData name="C Allen (Ysgol Bro Banw)" userId="d4de87b9-48b4-4ac2-99b6-ed13addf80a5" providerId="ADAL" clId="{76974CCC-0180-49E4-9D92-FD2A4EC2E503}" dt="2024-12-02T18:28:00.189" v="973"/>
          <ac:inkMkLst>
            <pc:docMk/>
            <pc:sldMk cId="104711232" sldId="263"/>
            <ac:inkMk id="1050" creationId="{BB2B89AF-7545-EBA4-05FD-3AF64B320C3A}"/>
          </ac:inkMkLst>
        </pc:inkChg>
        <pc:inkChg chg="del">
          <ac:chgData name="C Allen (Ysgol Bro Banw)" userId="d4de87b9-48b4-4ac2-99b6-ed13addf80a5" providerId="ADAL" clId="{76974CCC-0180-49E4-9D92-FD2A4EC2E503}" dt="2024-12-02T18:28:00.189" v="967"/>
          <ac:inkMkLst>
            <pc:docMk/>
            <pc:sldMk cId="104711232" sldId="263"/>
            <ac:inkMk id="1051" creationId="{913BE7B2-FC0B-B515-138A-92812DAF6EB6}"/>
          </ac:inkMkLst>
        </pc:inkChg>
        <pc:inkChg chg="del">
          <ac:chgData name="C Allen (Ysgol Bro Banw)" userId="d4de87b9-48b4-4ac2-99b6-ed13addf80a5" providerId="ADAL" clId="{76974CCC-0180-49E4-9D92-FD2A4EC2E503}" dt="2024-12-02T18:28:00.189" v="982"/>
          <ac:inkMkLst>
            <pc:docMk/>
            <pc:sldMk cId="104711232" sldId="263"/>
            <ac:inkMk id="1052" creationId="{C570B9E1-2108-436E-2DDF-B90C55856C0B}"/>
          </ac:inkMkLst>
        </pc:inkChg>
        <pc:inkChg chg="del">
          <ac:chgData name="C Allen (Ysgol Bro Banw)" userId="d4de87b9-48b4-4ac2-99b6-ed13addf80a5" providerId="ADAL" clId="{76974CCC-0180-49E4-9D92-FD2A4EC2E503}" dt="2024-12-02T18:28:00.173" v="922"/>
          <ac:inkMkLst>
            <pc:docMk/>
            <pc:sldMk cId="104711232" sldId="263"/>
            <ac:inkMk id="1053" creationId="{B044BF8D-EEE1-25FC-ADBB-9A917D07C1F1}"/>
          </ac:inkMkLst>
        </pc:inkChg>
        <pc:inkChg chg="del">
          <ac:chgData name="C Allen (Ysgol Bro Banw)" userId="d4de87b9-48b4-4ac2-99b6-ed13addf80a5" providerId="ADAL" clId="{76974CCC-0180-49E4-9D92-FD2A4EC2E503}" dt="2024-12-02T18:28:00.189" v="945"/>
          <ac:inkMkLst>
            <pc:docMk/>
            <pc:sldMk cId="104711232" sldId="263"/>
            <ac:inkMk id="1054" creationId="{C980A6A7-AB49-2734-1871-1F57E4EB7147}"/>
          </ac:inkMkLst>
        </pc:inkChg>
        <pc:inkChg chg="del">
          <ac:chgData name="C Allen (Ysgol Bro Banw)" userId="d4de87b9-48b4-4ac2-99b6-ed13addf80a5" providerId="ADAL" clId="{76974CCC-0180-49E4-9D92-FD2A4EC2E503}" dt="2024-12-02T18:28:00.189" v="959"/>
          <ac:inkMkLst>
            <pc:docMk/>
            <pc:sldMk cId="104711232" sldId="263"/>
            <ac:inkMk id="1055" creationId="{E8236C14-8114-455A-19BB-86B15B03ABC6}"/>
          </ac:inkMkLst>
        </pc:inkChg>
        <pc:inkChg chg="del">
          <ac:chgData name="C Allen (Ysgol Bro Banw)" userId="d4de87b9-48b4-4ac2-99b6-ed13addf80a5" providerId="ADAL" clId="{76974CCC-0180-49E4-9D92-FD2A4EC2E503}" dt="2024-12-02T18:28:00.189" v="951"/>
          <ac:inkMkLst>
            <pc:docMk/>
            <pc:sldMk cId="104711232" sldId="263"/>
            <ac:inkMk id="1056" creationId="{C617F805-B0E8-BF68-50BE-4C2E384A26FE}"/>
          </ac:inkMkLst>
        </pc:inkChg>
        <pc:inkChg chg="del">
          <ac:chgData name="C Allen (Ysgol Bro Banw)" userId="d4de87b9-48b4-4ac2-99b6-ed13addf80a5" providerId="ADAL" clId="{76974CCC-0180-49E4-9D92-FD2A4EC2E503}" dt="2024-12-02T18:28:00.173" v="915"/>
          <ac:inkMkLst>
            <pc:docMk/>
            <pc:sldMk cId="104711232" sldId="263"/>
            <ac:inkMk id="1057" creationId="{A5108BC4-8E37-2E68-9BDD-7FF9151604D2}"/>
          </ac:inkMkLst>
        </pc:inkChg>
        <pc:inkChg chg="del">
          <ac:chgData name="C Allen (Ysgol Bro Banw)" userId="d4de87b9-48b4-4ac2-99b6-ed13addf80a5" providerId="ADAL" clId="{76974CCC-0180-49E4-9D92-FD2A4EC2E503}" dt="2024-12-02T18:28:00.189" v="979"/>
          <ac:inkMkLst>
            <pc:docMk/>
            <pc:sldMk cId="104711232" sldId="263"/>
            <ac:inkMk id="1058" creationId="{A22B0084-74BD-5468-ACFE-EFECB46E794C}"/>
          </ac:inkMkLst>
        </pc:inkChg>
        <pc:inkChg chg="del">
          <ac:chgData name="C Allen (Ysgol Bro Banw)" userId="d4de87b9-48b4-4ac2-99b6-ed13addf80a5" providerId="ADAL" clId="{76974CCC-0180-49E4-9D92-FD2A4EC2E503}" dt="2024-12-02T18:28:00.189" v="977"/>
          <ac:inkMkLst>
            <pc:docMk/>
            <pc:sldMk cId="104711232" sldId="263"/>
            <ac:inkMk id="1059" creationId="{22AFF30A-9E25-C2E8-401C-CBC921F7593B}"/>
          </ac:inkMkLst>
        </pc:inkChg>
        <pc:inkChg chg="del">
          <ac:chgData name="C Allen (Ysgol Bro Banw)" userId="d4de87b9-48b4-4ac2-99b6-ed13addf80a5" providerId="ADAL" clId="{76974CCC-0180-49E4-9D92-FD2A4EC2E503}" dt="2024-12-02T18:28:00.173" v="927"/>
          <ac:inkMkLst>
            <pc:docMk/>
            <pc:sldMk cId="104711232" sldId="263"/>
            <ac:inkMk id="1060" creationId="{EE0D1439-57B2-AC20-2251-76B6DCE13382}"/>
          </ac:inkMkLst>
        </pc:inkChg>
        <pc:inkChg chg="del">
          <ac:chgData name="C Allen (Ysgol Bro Banw)" userId="d4de87b9-48b4-4ac2-99b6-ed13addf80a5" providerId="ADAL" clId="{76974CCC-0180-49E4-9D92-FD2A4EC2E503}" dt="2024-12-02T18:28:00.189" v="968"/>
          <ac:inkMkLst>
            <pc:docMk/>
            <pc:sldMk cId="104711232" sldId="263"/>
            <ac:inkMk id="1061" creationId="{12070848-80EE-A526-7B65-861D1638D98D}"/>
          </ac:inkMkLst>
        </pc:inkChg>
        <pc:inkChg chg="del">
          <ac:chgData name="C Allen (Ysgol Bro Banw)" userId="d4de87b9-48b4-4ac2-99b6-ed13addf80a5" providerId="ADAL" clId="{76974CCC-0180-49E4-9D92-FD2A4EC2E503}" dt="2024-12-02T18:28:00.189" v="961"/>
          <ac:inkMkLst>
            <pc:docMk/>
            <pc:sldMk cId="104711232" sldId="263"/>
            <ac:inkMk id="1062" creationId="{D54F3AE4-2C5D-24DB-73D3-A9DDD2AB4DBD}"/>
          </ac:inkMkLst>
        </pc:inkChg>
        <pc:inkChg chg="del">
          <ac:chgData name="C Allen (Ysgol Bro Banw)" userId="d4de87b9-48b4-4ac2-99b6-ed13addf80a5" providerId="ADAL" clId="{76974CCC-0180-49E4-9D92-FD2A4EC2E503}" dt="2024-12-02T18:28:00.189" v="956"/>
          <ac:inkMkLst>
            <pc:docMk/>
            <pc:sldMk cId="104711232" sldId="263"/>
            <ac:inkMk id="1063" creationId="{836B0ED5-A3AB-0736-EF9E-AE786EC49DDC}"/>
          </ac:inkMkLst>
        </pc:inkChg>
        <pc:inkChg chg="del">
          <ac:chgData name="C Allen (Ysgol Bro Banw)" userId="d4de87b9-48b4-4ac2-99b6-ed13addf80a5" providerId="ADAL" clId="{76974CCC-0180-49E4-9D92-FD2A4EC2E503}" dt="2024-12-02T18:28:00.189" v="980"/>
          <ac:inkMkLst>
            <pc:docMk/>
            <pc:sldMk cId="104711232" sldId="263"/>
            <ac:inkMk id="1064" creationId="{9E7E90D0-FC1F-7A10-665C-489AF8313DC3}"/>
          </ac:inkMkLst>
        </pc:inkChg>
        <pc:inkChg chg="del">
          <ac:chgData name="C Allen (Ysgol Bro Banw)" userId="d4de87b9-48b4-4ac2-99b6-ed13addf80a5" providerId="ADAL" clId="{76974CCC-0180-49E4-9D92-FD2A4EC2E503}" dt="2024-12-02T18:28:00.173" v="916"/>
          <ac:inkMkLst>
            <pc:docMk/>
            <pc:sldMk cId="104711232" sldId="263"/>
            <ac:inkMk id="1065" creationId="{DD19E1DC-6EC1-A221-05DC-1D597EA74C3D}"/>
          </ac:inkMkLst>
        </pc:inkChg>
        <pc:inkChg chg="del">
          <ac:chgData name="C Allen (Ysgol Bro Banw)" userId="d4de87b9-48b4-4ac2-99b6-ed13addf80a5" providerId="ADAL" clId="{76974CCC-0180-49E4-9D92-FD2A4EC2E503}" dt="2024-12-02T18:28:00.189" v="948"/>
          <ac:inkMkLst>
            <pc:docMk/>
            <pc:sldMk cId="104711232" sldId="263"/>
            <ac:inkMk id="1066" creationId="{0327E026-8ACA-4E08-7D0B-F4D7FCB578C9}"/>
          </ac:inkMkLst>
        </pc:inkChg>
        <pc:inkChg chg="del">
          <ac:chgData name="C Allen (Ysgol Bro Banw)" userId="d4de87b9-48b4-4ac2-99b6-ed13addf80a5" providerId="ADAL" clId="{76974CCC-0180-49E4-9D92-FD2A4EC2E503}" dt="2024-12-02T18:28:00.189" v="990"/>
          <ac:inkMkLst>
            <pc:docMk/>
            <pc:sldMk cId="104711232" sldId="263"/>
            <ac:inkMk id="1067" creationId="{0BE88004-198A-1AEB-4922-8ECA0CEBA010}"/>
          </ac:inkMkLst>
        </pc:inkChg>
        <pc:inkChg chg="del">
          <ac:chgData name="C Allen (Ysgol Bro Banw)" userId="d4de87b9-48b4-4ac2-99b6-ed13addf80a5" providerId="ADAL" clId="{76974CCC-0180-49E4-9D92-FD2A4EC2E503}" dt="2024-12-02T18:28:00.173" v="934"/>
          <ac:inkMkLst>
            <pc:docMk/>
            <pc:sldMk cId="104711232" sldId="263"/>
            <ac:inkMk id="1068" creationId="{493CF3DA-D517-4D11-7B52-634B1C816403}"/>
          </ac:inkMkLst>
        </pc:inkChg>
        <pc:inkChg chg="del">
          <ac:chgData name="C Allen (Ysgol Bro Banw)" userId="d4de87b9-48b4-4ac2-99b6-ed13addf80a5" providerId="ADAL" clId="{76974CCC-0180-49E4-9D92-FD2A4EC2E503}" dt="2024-12-02T18:28:00.189" v="949"/>
          <ac:inkMkLst>
            <pc:docMk/>
            <pc:sldMk cId="104711232" sldId="263"/>
            <ac:inkMk id="1069" creationId="{67B38D09-31B1-D318-647E-69AFF89458DE}"/>
          </ac:inkMkLst>
        </pc:inkChg>
        <pc:inkChg chg="del">
          <ac:chgData name="C Allen (Ysgol Bro Banw)" userId="d4de87b9-48b4-4ac2-99b6-ed13addf80a5" providerId="ADAL" clId="{76974CCC-0180-49E4-9D92-FD2A4EC2E503}" dt="2024-12-02T18:28:00.189" v="991"/>
          <ac:inkMkLst>
            <pc:docMk/>
            <pc:sldMk cId="104711232" sldId="263"/>
            <ac:inkMk id="1070" creationId="{45E0F89E-8A9A-4D07-D61C-310978B23559}"/>
          </ac:inkMkLst>
        </pc:inkChg>
        <pc:inkChg chg="del">
          <ac:chgData name="C Allen (Ysgol Bro Banw)" userId="d4de87b9-48b4-4ac2-99b6-ed13addf80a5" providerId="ADAL" clId="{76974CCC-0180-49E4-9D92-FD2A4EC2E503}" dt="2024-12-02T18:28:00.189" v="942"/>
          <ac:inkMkLst>
            <pc:docMk/>
            <pc:sldMk cId="104711232" sldId="263"/>
            <ac:inkMk id="1071" creationId="{89FEE99A-CA13-EAD5-20B0-01EC39B34FD6}"/>
          </ac:inkMkLst>
        </pc:inkChg>
        <pc:inkChg chg="del">
          <ac:chgData name="C Allen (Ysgol Bro Banw)" userId="d4de87b9-48b4-4ac2-99b6-ed13addf80a5" providerId="ADAL" clId="{76974CCC-0180-49E4-9D92-FD2A4EC2E503}" dt="2024-12-02T18:28:00.189" v="970"/>
          <ac:inkMkLst>
            <pc:docMk/>
            <pc:sldMk cId="104711232" sldId="263"/>
            <ac:inkMk id="1072" creationId="{E900C7FE-EA69-47F4-05EC-C451611A35D8}"/>
          </ac:inkMkLst>
        </pc:inkChg>
        <pc:inkChg chg="del">
          <ac:chgData name="C Allen (Ysgol Bro Banw)" userId="d4de87b9-48b4-4ac2-99b6-ed13addf80a5" providerId="ADAL" clId="{76974CCC-0180-49E4-9D92-FD2A4EC2E503}" dt="2024-12-02T18:28:00.173" v="933"/>
          <ac:inkMkLst>
            <pc:docMk/>
            <pc:sldMk cId="104711232" sldId="263"/>
            <ac:inkMk id="1073" creationId="{019E6C86-A9C0-5D92-6402-87D462F1CE3B}"/>
          </ac:inkMkLst>
        </pc:inkChg>
        <pc:inkChg chg="del">
          <ac:chgData name="C Allen (Ysgol Bro Banw)" userId="d4de87b9-48b4-4ac2-99b6-ed13addf80a5" providerId="ADAL" clId="{76974CCC-0180-49E4-9D92-FD2A4EC2E503}" dt="2024-12-02T18:28:00.189" v="962"/>
          <ac:inkMkLst>
            <pc:docMk/>
            <pc:sldMk cId="104711232" sldId="263"/>
            <ac:inkMk id="1074" creationId="{467D02B4-431F-8E93-E60E-904821B850C2}"/>
          </ac:inkMkLst>
        </pc:inkChg>
        <pc:inkChg chg="del">
          <ac:chgData name="C Allen (Ysgol Bro Banw)" userId="d4de87b9-48b4-4ac2-99b6-ed13addf80a5" providerId="ADAL" clId="{76974CCC-0180-49E4-9D92-FD2A4EC2E503}" dt="2024-12-02T18:28:00.173" v="939"/>
          <ac:inkMkLst>
            <pc:docMk/>
            <pc:sldMk cId="104711232" sldId="263"/>
            <ac:inkMk id="1075" creationId="{11992E46-259A-E39D-4F96-F61057B88B78}"/>
          </ac:inkMkLst>
        </pc:inkChg>
        <pc:inkChg chg="del">
          <ac:chgData name="C Allen (Ysgol Bro Banw)" userId="d4de87b9-48b4-4ac2-99b6-ed13addf80a5" providerId="ADAL" clId="{76974CCC-0180-49E4-9D92-FD2A4EC2E503}" dt="2024-12-02T18:28:00.173" v="920"/>
          <ac:inkMkLst>
            <pc:docMk/>
            <pc:sldMk cId="104711232" sldId="263"/>
            <ac:inkMk id="1076" creationId="{88E36988-8D97-C95E-5711-A824701BA7C0}"/>
          </ac:inkMkLst>
        </pc:inkChg>
        <pc:inkChg chg="del">
          <ac:chgData name="C Allen (Ysgol Bro Banw)" userId="d4de87b9-48b4-4ac2-99b6-ed13addf80a5" providerId="ADAL" clId="{76974CCC-0180-49E4-9D92-FD2A4EC2E503}" dt="2024-12-02T18:28:00.189" v="943"/>
          <ac:inkMkLst>
            <pc:docMk/>
            <pc:sldMk cId="104711232" sldId="263"/>
            <ac:inkMk id="1077" creationId="{D012B6D7-A6AE-BC92-76F4-E424F9523B81}"/>
          </ac:inkMkLst>
        </pc:inkChg>
        <pc:inkChg chg="del">
          <ac:chgData name="C Allen (Ysgol Bro Banw)" userId="d4de87b9-48b4-4ac2-99b6-ed13addf80a5" providerId="ADAL" clId="{76974CCC-0180-49E4-9D92-FD2A4EC2E503}" dt="2024-12-02T18:28:00.189" v="984"/>
          <ac:inkMkLst>
            <pc:docMk/>
            <pc:sldMk cId="104711232" sldId="263"/>
            <ac:inkMk id="1078" creationId="{11693BFC-FBAA-4ED8-0B5F-5BBA51C83555}"/>
          </ac:inkMkLst>
        </pc:inkChg>
        <pc:inkChg chg="del">
          <ac:chgData name="C Allen (Ysgol Bro Banw)" userId="d4de87b9-48b4-4ac2-99b6-ed13addf80a5" providerId="ADAL" clId="{76974CCC-0180-49E4-9D92-FD2A4EC2E503}" dt="2024-12-02T18:28:00.173" v="937"/>
          <ac:inkMkLst>
            <pc:docMk/>
            <pc:sldMk cId="104711232" sldId="263"/>
            <ac:inkMk id="1079" creationId="{8BA3C457-6AED-CB6C-4337-FC48CC7D9D45}"/>
          </ac:inkMkLst>
        </pc:inkChg>
        <pc:inkChg chg="del">
          <ac:chgData name="C Allen (Ysgol Bro Banw)" userId="d4de87b9-48b4-4ac2-99b6-ed13addf80a5" providerId="ADAL" clId="{76974CCC-0180-49E4-9D92-FD2A4EC2E503}" dt="2024-12-02T18:28:00.189" v="953"/>
          <ac:inkMkLst>
            <pc:docMk/>
            <pc:sldMk cId="104711232" sldId="263"/>
            <ac:inkMk id="1080" creationId="{9FAFB4DE-AFCF-BD92-70D9-9D9B149DF6EB}"/>
          </ac:inkMkLst>
        </pc:inkChg>
        <pc:inkChg chg="del">
          <ac:chgData name="C Allen (Ysgol Bro Banw)" userId="d4de87b9-48b4-4ac2-99b6-ed13addf80a5" providerId="ADAL" clId="{76974CCC-0180-49E4-9D92-FD2A4EC2E503}" dt="2024-12-02T18:28:00.173" v="930"/>
          <ac:inkMkLst>
            <pc:docMk/>
            <pc:sldMk cId="104711232" sldId="263"/>
            <ac:inkMk id="1081" creationId="{E4DDBC96-B1E9-68FA-7AE1-7B778BA75DEA}"/>
          </ac:inkMkLst>
        </pc:inkChg>
        <pc:inkChg chg="del">
          <ac:chgData name="C Allen (Ysgol Bro Banw)" userId="d4de87b9-48b4-4ac2-99b6-ed13addf80a5" providerId="ADAL" clId="{76974CCC-0180-49E4-9D92-FD2A4EC2E503}" dt="2024-12-02T18:28:00.189" v="989"/>
          <ac:inkMkLst>
            <pc:docMk/>
            <pc:sldMk cId="104711232" sldId="263"/>
            <ac:inkMk id="1082" creationId="{C03D72DA-FEE6-6186-4B5B-E989AB3B9233}"/>
          </ac:inkMkLst>
        </pc:inkChg>
        <pc:inkChg chg="del">
          <ac:chgData name="C Allen (Ysgol Bro Banw)" userId="d4de87b9-48b4-4ac2-99b6-ed13addf80a5" providerId="ADAL" clId="{76974CCC-0180-49E4-9D92-FD2A4EC2E503}" dt="2024-12-02T18:28:00.189" v="950"/>
          <ac:inkMkLst>
            <pc:docMk/>
            <pc:sldMk cId="104711232" sldId="263"/>
            <ac:inkMk id="1083" creationId="{5EB8681F-E24F-C7BF-3D81-4ED9E8954939}"/>
          </ac:inkMkLst>
        </pc:inkChg>
        <pc:inkChg chg="del">
          <ac:chgData name="C Allen (Ysgol Bro Banw)" userId="d4de87b9-48b4-4ac2-99b6-ed13addf80a5" providerId="ADAL" clId="{76974CCC-0180-49E4-9D92-FD2A4EC2E503}" dt="2024-12-02T18:28:00.173" v="921"/>
          <ac:inkMkLst>
            <pc:docMk/>
            <pc:sldMk cId="104711232" sldId="263"/>
            <ac:inkMk id="1084" creationId="{1B408952-4891-51A8-9514-964D9154631E}"/>
          </ac:inkMkLst>
        </pc:inkChg>
        <pc:inkChg chg="del">
          <ac:chgData name="C Allen (Ysgol Bro Banw)" userId="d4de87b9-48b4-4ac2-99b6-ed13addf80a5" providerId="ADAL" clId="{76974CCC-0180-49E4-9D92-FD2A4EC2E503}" dt="2024-12-02T18:28:00.173" v="917"/>
          <ac:inkMkLst>
            <pc:docMk/>
            <pc:sldMk cId="104711232" sldId="263"/>
            <ac:inkMk id="1085" creationId="{FA1171CB-9E86-0F0E-601C-6F9A88CD6044}"/>
          </ac:inkMkLst>
        </pc:inkChg>
        <pc:inkChg chg="del">
          <ac:chgData name="C Allen (Ysgol Bro Banw)" userId="d4de87b9-48b4-4ac2-99b6-ed13addf80a5" providerId="ADAL" clId="{76974CCC-0180-49E4-9D92-FD2A4EC2E503}" dt="2024-12-02T18:28:00.189" v="978"/>
          <ac:inkMkLst>
            <pc:docMk/>
            <pc:sldMk cId="104711232" sldId="263"/>
            <ac:inkMk id="1086" creationId="{11929D73-2689-C081-CFBF-766680A9F3A0}"/>
          </ac:inkMkLst>
        </pc:inkChg>
        <pc:inkChg chg="del">
          <ac:chgData name="C Allen (Ysgol Bro Banw)" userId="d4de87b9-48b4-4ac2-99b6-ed13addf80a5" providerId="ADAL" clId="{76974CCC-0180-49E4-9D92-FD2A4EC2E503}" dt="2024-12-02T18:28:00.173" v="940"/>
          <ac:inkMkLst>
            <pc:docMk/>
            <pc:sldMk cId="104711232" sldId="263"/>
            <ac:inkMk id="1087" creationId="{A3FEBCB1-1120-9B9F-FD65-6E2DC1D2B2DC}"/>
          </ac:inkMkLst>
        </pc:inkChg>
        <pc:inkChg chg="del">
          <ac:chgData name="C Allen (Ysgol Bro Banw)" userId="d4de87b9-48b4-4ac2-99b6-ed13addf80a5" providerId="ADAL" clId="{76974CCC-0180-49E4-9D92-FD2A4EC2E503}" dt="2024-12-02T18:28:00.189" v="946"/>
          <ac:inkMkLst>
            <pc:docMk/>
            <pc:sldMk cId="104711232" sldId="263"/>
            <ac:inkMk id="1088" creationId="{09F00B05-F4C3-1055-EC5F-90F94C8CDC26}"/>
          </ac:inkMkLst>
        </pc:inkChg>
        <pc:inkChg chg="del">
          <ac:chgData name="C Allen (Ysgol Bro Banw)" userId="d4de87b9-48b4-4ac2-99b6-ed13addf80a5" providerId="ADAL" clId="{76974CCC-0180-49E4-9D92-FD2A4EC2E503}" dt="2024-12-02T18:28:00.173" v="935"/>
          <ac:inkMkLst>
            <pc:docMk/>
            <pc:sldMk cId="104711232" sldId="263"/>
            <ac:inkMk id="1089" creationId="{BE4DBB4A-1F9F-6D66-BF8B-770F627B264D}"/>
          </ac:inkMkLst>
        </pc:inkChg>
        <pc:inkChg chg="del">
          <ac:chgData name="C Allen (Ysgol Bro Banw)" userId="d4de87b9-48b4-4ac2-99b6-ed13addf80a5" providerId="ADAL" clId="{76974CCC-0180-49E4-9D92-FD2A4EC2E503}" dt="2024-12-02T18:28:00.189" v="958"/>
          <ac:inkMkLst>
            <pc:docMk/>
            <pc:sldMk cId="104711232" sldId="263"/>
            <ac:inkMk id="1090" creationId="{C644BCB2-D368-1392-C536-C26E8C2C19D9}"/>
          </ac:inkMkLst>
        </pc:inkChg>
        <pc:inkChg chg="del">
          <ac:chgData name="C Allen (Ysgol Bro Banw)" userId="d4de87b9-48b4-4ac2-99b6-ed13addf80a5" providerId="ADAL" clId="{76974CCC-0180-49E4-9D92-FD2A4EC2E503}" dt="2024-12-02T18:28:00.189" v="972"/>
          <ac:inkMkLst>
            <pc:docMk/>
            <pc:sldMk cId="104711232" sldId="263"/>
            <ac:inkMk id="1091" creationId="{991F6050-7F8B-D828-D947-54C1FD471498}"/>
          </ac:inkMkLst>
        </pc:inkChg>
        <pc:inkChg chg="del">
          <ac:chgData name="C Allen (Ysgol Bro Banw)" userId="d4de87b9-48b4-4ac2-99b6-ed13addf80a5" providerId="ADAL" clId="{76974CCC-0180-49E4-9D92-FD2A4EC2E503}" dt="2024-12-02T18:28:00.189" v="952"/>
          <ac:inkMkLst>
            <pc:docMk/>
            <pc:sldMk cId="104711232" sldId="263"/>
            <ac:inkMk id="1092" creationId="{5B35F934-7D66-291C-FABC-ADD80949F54E}"/>
          </ac:inkMkLst>
        </pc:inkChg>
        <pc:inkChg chg="del">
          <ac:chgData name="C Allen (Ysgol Bro Banw)" userId="d4de87b9-48b4-4ac2-99b6-ed13addf80a5" providerId="ADAL" clId="{76974CCC-0180-49E4-9D92-FD2A4EC2E503}" dt="2024-12-02T18:28:00.189" v="988"/>
          <ac:inkMkLst>
            <pc:docMk/>
            <pc:sldMk cId="104711232" sldId="263"/>
            <ac:inkMk id="1093" creationId="{56583424-AD88-46E3-2038-685C36911735}"/>
          </ac:inkMkLst>
        </pc:inkChg>
        <pc:inkChg chg="del">
          <ac:chgData name="C Allen (Ysgol Bro Banw)" userId="d4de87b9-48b4-4ac2-99b6-ed13addf80a5" providerId="ADAL" clId="{76974CCC-0180-49E4-9D92-FD2A4EC2E503}" dt="2024-12-02T18:28:00.173" v="941"/>
          <ac:inkMkLst>
            <pc:docMk/>
            <pc:sldMk cId="104711232" sldId="263"/>
            <ac:inkMk id="1094" creationId="{DA19CBC3-8105-4563-523F-9F517B331252}"/>
          </ac:inkMkLst>
        </pc:inkChg>
        <pc:inkChg chg="del">
          <ac:chgData name="C Allen (Ysgol Bro Banw)" userId="d4de87b9-48b4-4ac2-99b6-ed13addf80a5" providerId="ADAL" clId="{76974CCC-0180-49E4-9D92-FD2A4EC2E503}" dt="2024-12-02T18:28:00.189" v="985"/>
          <ac:inkMkLst>
            <pc:docMk/>
            <pc:sldMk cId="104711232" sldId="263"/>
            <ac:inkMk id="1095" creationId="{A0C30D1D-6F72-25F1-9EB6-582E34FCA123}"/>
          </ac:inkMkLst>
        </pc:inkChg>
        <pc:cxnChg chg="del">
          <ac:chgData name="C Allen (Ysgol Bro Banw)" userId="d4de87b9-48b4-4ac2-99b6-ed13addf80a5" providerId="ADAL" clId="{76974CCC-0180-49E4-9D92-FD2A4EC2E503}" dt="2024-12-02T18:25:34.440" v="891" actId="478"/>
          <ac:cxnSpMkLst>
            <pc:docMk/>
            <pc:sldMk cId="104711232" sldId="263"/>
            <ac:cxnSpMk id="33" creationId="{726677EE-6543-38E4-E61C-C371CF0E8C8E}"/>
          </ac:cxnSpMkLst>
        </pc:cxnChg>
        <pc:cxnChg chg="del">
          <ac:chgData name="C Allen (Ysgol Bro Banw)" userId="d4de87b9-48b4-4ac2-99b6-ed13addf80a5" providerId="ADAL" clId="{76974CCC-0180-49E4-9D92-FD2A4EC2E503}" dt="2024-12-02T18:25:47.623" v="900" actId="478"/>
          <ac:cxnSpMkLst>
            <pc:docMk/>
            <pc:sldMk cId="104711232" sldId="263"/>
            <ac:cxnSpMk id="36" creationId="{0C1AADFD-2BE3-1FAE-5AC3-17626713A59A}"/>
          </ac:cxnSpMkLst>
        </pc:cxnChg>
        <pc:cxnChg chg="del">
          <ac:chgData name="C Allen (Ysgol Bro Banw)" userId="d4de87b9-48b4-4ac2-99b6-ed13addf80a5" providerId="ADAL" clId="{76974CCC-0180-49E4-9D92-FD2A4EC2E503}" dt="2024-12-02T18:25:30.111" v="888" actId="478"/>
          <ac:cxnSpMkLst>
            <pc:docMk/>
            <pc:sldMk cId="104711232" sldId="263"/>
            <ac:cxnSpMk id="40" creationId="{5C3EA721-72EB-A66A-31D7-714B274ACCAE}"/>
          </ac:cxnSpMkLst>
        </pc:cxnChg>
      </pc:sldChg>
      <pc:sldChg chg="addSp delSp modSp new mod">
        <pc:chgData name="C Allen (Ysgol Bro Banw)" userId="d4de87b9-48b4-4ac2-99b6-ed13addf80a5" providerId="ADAL" clId="{76974CCC-0180-49E4-9D92-FD2A4EC2E503}" dt="2024-12-07T16:35:18.841" v="22054" actId="20577"/>
        <pc:sldMkLst>
          <pc:docMk/>
          <pc:sldMk cId="886841171" sldId="264"/>
        </pc:sldMkLst>
        <pc:spChg chg="add del mod">
          <ac:chgData name="C Allen (Ysgol Bro Banw)" userId="d4de87b9-48b4-4ac2-99b6-ed13addf80a5" providerId="ADAL" clId="{76974CCC-0180-49E4-9D92-FD2A4EC2E503}" dt="2024-12-03T14:19:51.260" v="1480"/>
          <ac:spMkLst>
            <pc:docMk/>
            <pc:sldMk cId="886841171" sldId="264"/>
            <ac:spMk id="2" creationId="{1A812E40-7063-088D-C6F7-2D4939540D8B}"/>
          </ac:spMkLst>
        </pc:spChg>
        <pc:spChg chg="add mod">
          <ac:chgData name="C Allen (Ysgol Bro Banw)" userId="d4de87b9-48b4-4ac2-99b6-ed13addf80a5" providerId="ADAL" clId="{76974CCC-0180-49E4-9D92-FD2A4EC2E503}" dt="2024-12-07T16:35:18.841" v="22054" actId="20577"/>
          <ac:spMkLst>
            <pc:docMk/>
            <pc:sldMk cId="886841171" sldId="264"/>
            <ac:spMk id="3" creationId="{D4F887DB-5C45-42E2-F077-F87E35C4F236}"/>
          </ac:spMkLst>
        </pc:spChg>
        <pc:spChg chg="add mod">
          <ac:chgData name="C Allen (Ysgol Bro Banw)" userId="d4de87b9-48b4-4ac2-99b6-ed13addf80a5" providerId="ADAL" clId="{76974CCC-0180-49E4-9D92-FD2A4EC2E503}" dt="2024-12-07T16:31:38.150" v="22019" actId="1076"/>
          <ac:spMkLst>
            <pc:docMk/>
            <pc:sldMk cId="886841171" sldId="264"/>
            <ac:spMk id="4" creationId="{1F7B6469-0590-322E-C61B-1E59A5507F98}"/>
          </ac:spMkLst>
        </pc:spChg>
        <pc:spChg chg="add mod">
          <ac:chgData name="C Allen (Ysgol Bro Banw)" userId="d4de87b9-48b4-4ac2-99b6-ed13addf80a5" providerId="ADAL" clId="{76974CCC-0180-49E4-9D92-FD2A4EC2E503}" dt="2024-12-07T16:32:06.035" v="22037" actId="1076"/>
          <ac:spMkLst>
            <pc:docMk/>
            <pc:sldMk cId="886841171" sldId="264"/>
            <ac:spMk id="5" creationId="{DD2DA138-B377-BCE0-7F63-AEC2BE240D30}"/>
          </ac:spMkLst>
        </pc:spChg>
        <pc:spChg chg="add mod">
          <ac:chgData name="C Allen (Ysgol Bro Banw)" userId="d4de87b9-48b4-4ac2-99b6-ed13addf80a5" providerId="ADAL" clId="{76974CCC-0180-49E4-9D92-FD2A4EC2E503}" dt="2024-12-07T16:34:02.921" v="22042" actId="1076"/>
          <ac:spMkLst>
            <pc:docMk/>
            <pc:sldMk cId="886841171" sldId="264"/>
            <ac:spMk id="6" creationId="{8929A573-26C0-DFFA-E0ED-BD05410998D8}"/>
          </ac:spMkLst>
        </pc:spChg>
        <pc:spChg chg="add mod">
          <ac:chgData name="C Allen (Ysgol Bro Banw)" userId="d4de87b9-48b4-4ac2-99b6-ed13addf80a5" providerId="ADAL" clId="{76974CCC-0180-49E4-9D92-FD2A4EC2E503}" dt="2024-12-07T16:34:25.822" v="22047" actId="1076"/>
          <ac:spMkLst>
            <pc:docMk/>
            <pc:sldMk cId="886841171" sldId="264"/>
            <ac:spMk id="9" creationId="{F8893C76-93A0-1F19-D050-B4FEF058BCF3}"/>
          </ac:spMkLst>
        </pc:spChg>
        <pc:picChg chg="add mod modCrop">
          <ac:chgData name="C Allen (Ysgol Bro Banw)" userId="d4de87b9-48b4-4ac2-99b6-ed13addf80a5" providerId="ADAL" clId="{76974CCC-0180-49E4-9D92-FD2A4EC2E503}" dt="2024-12-03T14:42:37.196" v="2291" actId="1076"/>
          <ac:picMkLst>
            <pc:docMk/>
            <pc:sldMk cId="886841171" sldId="264"/>
            <ac:picMk id="8" creationId="{93317BC4-1F8D-B68E-F0EC-8C10AC04AED7}"/>
          </ac:picMkLst>
        </pc:picChg>
        <pc:picChg chg="add mod modCrop">
          <ac:chgData name="C Allen (Ysgol Bro Banw)" userId="d4de87b9-48b4-4ac2-99b6-ed13addf80a5" providerId="ADAL" clId="{76974CCC-0180-49E4-9D92-FD2A4EC2E503}" dt="2024-12-03T14:48:07.685" v="2496" actId="1076"/>
          <ac:picMkLst>
            <pc:docMk/>
            <pc:sldMk cId="886841171" sldId="264"/>
            <ac:picMk id="11" creationId="{88A44AE6-5F95-C8F4-56CD-DC41F5A85C41}"/>
          </ac:picMkLst>
        </pc:picChg>
      </pc:sldChg>
      <pc:sldChg chg="addSp delSp modSp add mod">
        <pc:chgData name="C Allen (Ysgol Bro Banw)" userId="d4de87b9-48b4-4ac2-99b6-ed13addf80a5" providerId="ADAL" clId="{76974CCC-0180-49E4-9D92-FD2A4EC2E503}" dt="2024-12-07T16:35:48.973" v="22058" actId="20577"/>
        <pc:sldMkLst>
          <pc:docMk/>
          <pc:sldMk cId="2556150844" sldId="265"/>
        </pc:sldMkLst>
        <pc:spChg chg="add del mod">
          <ac:chgData name="C Allen (Ysgol Bro Banw)" userId="d4de87b9-48b4-4ac2-99b6-ed13addf80a5" providerId="ADAL" clId="{76974CCC-0180-49E4-9D92-FD2A4EC2E503}" dt="2024-12-03T17:39:10.034" v="4988" actId="478"/>
          <ac:spMkLst>
            <pc:docMk/>
            <pc:sldMk cId="2556150844" sldId="265"/>
            <ac:spMk id="2" creationId="{E34F8951-94A4-3361-CA0B-021D350607BF}"/>
          </ac:spMkLst>
        </pc:spChg>
        <pc:spChg chg="mod">
          <ac:chgData name="C Allen (Ysgol Bro Banw)" userId="d4de87b9-48b4-4ac2-99b6-ed13addf80a5" providerId="ADAL" clId="{76974CCC-0180-49E4-9D92-FD2A4EC2E503}" dt="2024-12-07T16:35:48.973" v="22058" actId="20577"/>
          <ac:spMkLst>
            <pc:docMk/>
            <pc:sldMk cId="2556150844" sldId="265"/>
            <ac:spMk id="3" creationId="{5CD837EE-3D14-F6DA-03C6-8C7A1CF15D2F}"/>
          </ac:spMkLst>
        </pc:spChg>
        <pc:spChg chg="del">
          <ac:chgData name="C Allen (Ysgol Bro Banw)" userId="d4de87b9-48b4-4ac2-99b6-ed13addf80a5" providerId="ADAL" clId="{76974CCC-0180-49E4-9D92-FD2A4EC2E503}" dt="2024-12-03T17:16:15.416" v="3959" actId="478"/>
          <ac:spMkLst>
            <pc:docMk/>
            <pc:sldMk cId="2556150844" sldId="265"/>
            <ac:spMk id="4" creationId="{3DC4CE73-BC65-61D5-1BEE-39F47C2DE519}"/>
          </ac:spMkLst>
        </pc:spChg>
        <pc:spChg chg="del">
          <ac:chgData name="C Allen (Ysgol Bro Banw)" userId="d4de87b9-48b4-4ac2-99b6-ed13addf80a5" providerId="ADAL" clId="{76974CCC-0180-49E4-9D92-FD2A4EC2E503}" dt="2024-12-03T17:16:13.730" v="3958" actId="478"/>
          <ac:spMkLst>
            <pc:docMk/>
            <pc:sldMk cId="2556150844" sldId="265"/>
            <ac:spMk id="5" creationId="{8358EDAC-2C66-06BF-80FB-7CC841DAFD07}"/>
          </ac:spMkLst>
        </pc:spChg>
        <pc:spChg chg="del">
          <ac:chgData name="C Allen (Ysgol Bro Banw)" userId="d4de87b9-48b4-4ac2-99b6-ed13addf80a5" providerId="ADAL" clId="{76974CCC-0180-49E4-9D92-FD2A4EC2E503}" dt="2024-12-03T17:16:17.783" v="3960" actId="478"/>
          <ac:spMkLst>
            <pc:docMk/>
            <pc:sldMk cId="2556150844" sldId="265"/>
            <ac:spMk id="6" creationId="{B3B074B1-4054-B14A-4675-844440F81192}"/>
          </ac:spMkLst>
        </pc:spChg>
        <pc:spChg chg="add mod">
          <ac:chgData name="C Allen (Ysgol Bro Banw)" userId="d4de87b9-48b4-4ac2-99b6-ed13addf80a5" providerId="ADAL" clId="{76974CCC-0180-49E4-9D92-FD2A4EC2E503}" dt="2024-12-03T19:14:50.877" v="8929" actId="113"/>
          <ac:spMkLst>
            <pc:docMk/>
            <pc:sldMk cId="2556150844" sldId="265"/>
            <ac:spMk id="7" creationId="{D30FA54D-1E89-A5DF-366E-61AEB17DC0A2}"/>
          </ac:spMkLst>
        </pc:spChg>
        <pc:spChg chg="del">
          <ac:chgData name="C Allen (Ysgol Bro Banw)" userId="d4de87b9-48b4-4ac2-99b6-ed13addf80a5" providerId="ADAL" clId="{76974CCC-0180-49E4-9D92-FD2A4EC2E503}" dt="2024-12-03T17:16:19.054" v="3961" actId="478"/>
          <ac:spMkLst>
            <pc:docMk/>
            <pc:sldMk cId="2556150844" sldId="265"/>
            <ac:spMk id="9" creationId="{6768ED5B-2C42-A7AA-B392-FF2C4B3DB3DB}"/>
          </ac:spMkLst>
        </pc:spChg>
        <pc:spChg chg="add mod">
          <ac:chgData name="C Allen (Ysgol Bro Banw)" userId="d4de87b9-48b4-4ac2-99b6-ed13addf80a5" providerId="ADAL" clId="{76974CCC-0180-49E4-9D92-FD2A4EC2E503}" dt="2024-12-03T19:14:55.527" v="8930" actId="113"/>
          <ac:spMkLst>
            <pc:docMk/>
            <pc:sldMk cId="2556150844" sldId="265"/>
            <ac:spMk id="10" creationId="{96B5DA45-22DB-3B18-B3B9-655A30E4C67F}"/>
          </ac:spMkLst>
        </pc:spChg>
        <pc:picChg chg="del">
          <ac:chgData name="C Allen (Ysgol Bro Banw)" userId="d4de87b9-48b4-4ac2-99b6-ed13addf80a5" providerId="ADAL" clId="{76974CCC-0180-49E4-9D92-FD2A4EC2E503}" dt="2024-12-03T17:16:11.384" v="3957" actId="478"/>
          <ac:picMkLst>
            <pc:docMk/>
            <pc:sldMk cId="2556150844" sldId="265"/>
            <ac:picMk id="8" creationId="{B9340725-A471-4DCD-A01C-60DB79DF07C9}"/>
          </ac:picMkLst>
        </pc:picChg>
        <pc:picChg chg="del">
          <ac:chgData name="C Allen (Ysgol Bro Banw)" userId="d4de87b9-48b4-4ac2-99b6-ed13addf80a5" providerId="ADAL" clId="{76974CCC-0180-49E4-9D92-FD2A4EC2E503}" dt="2024-12-03T17:16:10.070" v="3956" actId="478"/>
          <ac:picMkLst>
            <pc:docMk/>
            <pc:sldMk cId="2556150844" sldId="265"/>
            <ac:picMk id="11" creationId="{15258326-2EB9-C4D4-69E6-BB07BC493A50}"/>
          </ac:picMkLst>
        </pc:picChg>
      </pc:sldChg>
      <pc:sldChg chg="addSp delSp modSp new del mod">
        <pc:chgData name="C Allen (Ysgol Bro Banw)" userId="d4de87b9-48b4-4ac2-99b6-ed13addf80a5" providerId="ADAL" clId="{76974CCC-0180-49E4-9D92-FD2A4EC2E503}" dt="2024-12-07T13:26:36.234" v="16623" actId="47"/>
        <pc:sldMkLst>
          <pc:docMk/>
          <pc:sldMk cId="1859128702" sldId="266"/>
        </pc:sldMkLst>
        <pc:spChg chg="add mod">
          <ac:chgData name="C Allen (Ysgol Bro Banw)" userId="d4de87b9-48b4-4ac2-99b6-ed13addf80a5" providerId="ADAL" clId="{76974CCC-0180-49E4-9D92-FD2A4EC2E503}" dt="2024-12-03T19:11:25.588" v="7761" actId="1076"/>
          <ac:spMkLst>
            <pc:docMk/>
            <pc:sldMk cId="1859128702" sldId="266"/>
            <ac:spMk id="2" creationId="{57A0B679-1C53-2745-64B0-027B23D35A20}"/>
          </ac:spMkLst>
        </pc:spChg>
        <pc:spChg chg="add mod">
          <ac:chgData name="C Allen (Ysgol Bro Banw)" userId="d4de87b9-48b4-4ac2-99b6-ed13addf80a5" providerId="ADAL" clId="{76974CCC-0180-49E4-9D92-FD2A4EC2E503}" dt="2024-12-03T18:01:19.909" v="5737" actId="2711"/>
          <ac:spMkLst>
            <pc:docMk/>
            <pc:sldMk cId="1859128702" sldId="266"/>
            <ac:spMk id="3" creationId="{686D8103-93C2-A996-20B2-6F047231322D}"/>
          </ac:spMkLst>
        </pc:spChg>
        <pc:spChg chg="add mod">
          <ac:chgData name="C Allen (Ysgol Bro Banw)" userId="d4de87b9-48b4-4ac2-99b6-ed13addf80a5" providerId="ADAL" clId="{76974CCC-0180-49E4-9D92-FD2A4EC2E503}" dt="2024-12-04T13:28:55.246" v="9759" actId="20577"/>
          <ac:spMkLst>
            <pc:docMk/>
            <pc:sldMk cId="1859128702" sldId="266"/>
            <ac:spMk id="4" creationId="{161A46ED-499C-E565-E96A-6547F4321626}"/>
          </ac:spMkLst>
        </pc:spChg>
        <pc:spChg chg="add del mod">
          <ac:chgData name="C Allen (Ysgol Bro Banw)" userId="d4de87b9-48b4-4ac2-99b6-ed13addf80a5" providerId="ADAL" clId="{76974CCC-0180-49E4-9D92-FD2A4EC2E503}" dt="2024-12-03T18:27:03.129" v="6300" actId="478"/>
          <ac:spMkLst>
            <pc:docMk/>
            <pc:sldMk cId="1859128702" sldId="266"/>
            <ac:spMk id="4" creationId="{BB650C04-0AC6-5DA0-2E6D-778944297386}"/>
          </ac:spMkLst>
        </pc:spChg>
        <pc:spChg chg="add mod">
          <ac:chgData name="C Allen (Ysgol Bro Banw)" userId="d4de87b9-48b4-4ac2-99b6-ed13addf80a5" providerId="ADAL" clId="{76974CCC-0180-49E4-9D92-FD2A4EC2E503}" dt="2024-12-03T18:27:18.453" v="6319" actId="20577"/>
          <ac:spMkLst>
            <pc:docMk/>
            <pc:sldMk cId="1859128702" sldId="266"/>
            <ac:spMk id="5" creationId="{84A9EF3D-1AF1-AEEA-F04D-A468AC516B4E}"/>
          </ac:spMkLst>
        </pc:spChg>
        <pc:spChg chg="add mod">
          <ac:chgData name="C Allen (Ysgol Bro Banw)" userId="d4de87b9-48b4-4ac2-99b6-ed13addf80a5" providerId="ADAL" clId="{76974CCC-0180-49E4-9D92-FD2A4EC2E503}" dt="2024-12-03T18:44:13.011" v="7161" actId="20577"/>
          <ac:spMkLst>
            <pc:docMk/>
            <pc:sldMk cId="1859128702" sldId="266"/>
            <ac:spMk id="6" creationId="{A7F4BD81-EEA0-CDF0-364B-D5667D4E6279}"/>
          </ac:spMkLst>
        </pc:spChg>
        <pc:spChg chg="add mod">
          <ac:chgData name="C Allen (Ysgol Bro Banw)" userId="d4de87b9-48b4-4ac2-99b6-ed13addf80a5" providerId="ADAL" clId="{76974CCC-0180-49E4-9D92-FD2A4EC2E503}" dt="2024-12-03T18:44:45.765" v="7175" actId="20577"/>
          <ac:spMkLst>
            <pc:docMk/>
            <pc:sldMk cId="1859128702" sldId="266"/>
            <ac:spMk id="7" creationId="{A244D03E-106A-5066-C932-74FD43A6DE7D}"/>
          </ac:spMkLst>
        </pc:spChg>
        <pc:spChg chg="add mod">
          <ac:chgData name="C Allen (Ysgol Bro Banw)" userId="d4de87b9-48b4-4ac2-99b6-ed13addf80a5" providerId="ADAL" clId="{76974CCC-0180-49E4-9D92-FD2A4EC2E503}" dt="2024-12-03T18:45:28.815" v="7206" actId="20577"/>
          <ac:spMkLst>
            <pc:docMk/>
            <pc:sldMk cId="1859128702" sldId="266"/>
            <ac:spMk id="8" creationId="{5977C66C-B7D8-B8EA-1B44-EF3BD0ADF7F0}"/>
          </ac:spMkLst>
        </pc:spChg>
        <pc:spChg chg="add mod">
          <ac:chgData name="C Allen (Ysgol Bro Banw)" userId="d4de87b9-48b4-4ac2-99b6-ed13addf80a5" providerId="ADAL" clId="{76974CCC-0180-49E4-9D92-FD2A4EC2E503}" dt="2024-12-03T18:44:52.120" v="7184" actId="20577"/>
          <ac:spMkLst>
            <pc:docMk/>
            <pc:sldMk cId="1859128702" sldId="266"/>
            <ac:spMk id="9" creationId="{626D4C80-10A6-F01C-C342-E9996E6B7EC0}"/>
          </ac:spMkLst>
        </pc:spChg>
        <pc:spChg chg="add mod">
          <ac:chgData name="C Allen (Ysgol Bro Banw)" userId="d4de87b9-48b4-4ac2-99b6-ed13addf80a5" providerId="ADAL" clId="{76974CCC-0180-49E4-9D92-FD2A4EC2E503}" dt="2024-12-03T18:45:51.732" v="7218" actId="20577"/>
          <ac:spMkLst>
            <pc:docMk/>
            <pc:sldMk cId="1859128702" sldId="266"/>
            <ac:spMk id="10" creationId="{9E39DCD6-6CFD-02D4-0B9D-4DAF8CB161EE}"/>
          </ac:spMkLst>
        </pc:spChg>
        <pc:spChg chg="add mod">
          <ac:chgData name="C Allen (Ysgol Bro Banw)" userId="d4de87b9-48b4-4ac2-99b6-ed13addf80a5" providerId="ADAL" clId="{76974CCC-0180-49E4-9D92-FD2A4EC2E503}" dt="2024-12-03T18:46:03.278" v="7227" actId="20577"/>
          <ac:spMkLst>
            <pc:docMk/>
            <pc:sldMk cId="1859128702" sldId="266"/>
            <ac:spMk id="11" creationId="{0CD81454-D363-FB34-2C18-0D0903192FFA}"/>
          </ac:spMkLst>
        </pc:spChg>
        <pc:spChg chg="add mod">
          <ac:chgData name="C Allen (Ysgol Bro Banw)" userId="d4de87b9-48b4-4ac2-99b6-ed13addf80a5" providerId="ADAL" clId="{76974CCC-0180-49E4-9D92-FD2A4EC2E503}" dt="2024-12-03T18:47:59.541" v="7264" actId="20577"/>
          <ac:spMkLst>
            <pc:docMk/>
            <pc:sldMk cId="1859128702" sldId="266"/>
            <ac:spMk id="12" creationId="{F93B8E31-04C5-9A67-019C-F6A17E99615E}"/>
          </ac:spMkLst>
        </pc:spChg>
        <pc:spChg chg="add mod">
          <ac:chgData name="C Allen (Ysgol Bro Banw)" userId="d4de87b9-48b4-4ac2-99b6-ed13addf80a5" providerId="ADAL" clId="{76974CCC-0180-49E4-9D92-FD2A4EC2E503}" dt="2024-12-03T18:51:18.358" v="7379" actId="20577"/>
          <ac:spMkLst>
            <pc:docMk/>
            <pc:sldMk cId="1859128702" sldId="266"/>
            <ac:spMk id="13" creationId="{06B8F5DF-A2F8-B753-CFF3-9DC64B8E14FE}"/>
          </ac:spMkLst>
        </pc:spChg>
      </pc:sldChg>
      <pc:sldChg chg="addSp delSp modSp new mod">
        <pc:chgData name="C Allen (Ysgol Bro Banw)" userId="d4de87b9-48b4-4ac2-99b6-ed13addf80a5" providerId="ADAL" clId="{76974CCC-0180-49E4-9D92-FD2A4EC2E503}" dt="2024-12-09T10:16:08.580" v="22377" actId="20577"/>
        <pc:sldMkLst>
          <pc:docMk/>
          <pc:sldMk cId="3405042876" sldId="267"/>
        </pc:sldMkLst>
        <pc:spChg chg="add mod">
          <ac:chgData name="C Allen (Ysgol Bro Banw)" userId="d4de87b9-48b4-4ac2-99b6-ed13addf80a5" providerId="ADAL" clId="{76974CCC-0180-49E4-9D92-FD2A4EC2E503}" dt="2024-12-07T13:17:00.808" v="16592" actId="13926"/>
          <ac:spMkLst>
            <pc:docMk/>
            <pc:sldMk cId="3405042876" sldId="267"/>
            <ac:spMk id="2" creationId="{25BFCE20-CD86-AD32-0566-2AB632DB53B4}"/>
          </ac:spMkLst>
        </pc:spChg>
        <pc:spChg chg="add del mod">
          <ac:chgData name="C Allen (Ysgol Bro Banw)" userId="d4de87b9-48b4-4ac2-99b6-ed13addf80a5" providerId="ADAL" clId="{76974CCC-0180-49E4-9D92-FD2A4EC2E503}" dt="2024-12-03T18:00:08.045" v="5686" actId="478"/>
          <ac:spMkLst>
            <pc:docMk/>
            <pc:sldMk cId="3405042876" sldId="267"/>
            <ac:spMk id="3" creationId="{19F7328E-D080-A529-29FB-76E020EB44CD}"/>
          </ac:spMkLst>
        </pc:spChg>
        <pc:spChg chg="add mod">
          <ac:chgData name="C Allen (Ysgol Bro Banw)" userId="d4de87b9-48b4-4ac2-99b6-ed13addf80a5" providerId="ADAL" clId="{76974CCC-0180-49E4-9D92-FD2A4EC2E503}" dt="2024-12-07T16:36:41.489" v="22068" actId="13926"/>
          <ac:spMkLst>
            <pc:docMk/>
            <pc:sldMk cId="3405042876" sldId="267"/>
            <ac:spMk id="4" creationId="{D7B53326-8EB6-B6F5-6936-218506DC8959}"/>
          </ac:spMkLst>
        </pc:spChg>
        <pc:spChg chg="add mod">
          <ac:chgData name="C Allen (Ysgol Bro Banw)" userId="d4de87b9-48b4-4ac2-99b6-ed13addf80a5" providerId="ADAL" clId="{76974CCC-0180-49E4-9D92-FD2A4EC2E503}" dt="2024-12-03T19:03:54.580" v="7442" actId="207"/>
          <ac:spMkLst>
            <pc:docMk/>
            <pc:sldMk cId="3405042876" sldId="267"/>
            <ac:spMk id="5" creationId="{B93D2B57-7C00-F641-2B9E-78EC8E590C04}"/>
          </ac:spMkLst>
        </pc:spChg>
        <pc:spChg chg="add mod">
          <ac:chgData name="C Allen (Ysgol Bro Banw)" userId="d4de87b9-48b4-4ac2-99b6-ed13addf80a5" providerId="ADAL" clId="{76974CCC-0180-49E4-9D92-FD2A4EC2E503}" dt="2024-12-09T10:16:08.580" v="22377" actId="20577"/>
          <ac:spMkLst>
            <pc:docMk/>
            <pc:sldMk cId="3405042876" sldId="267"/>
            <ac:spMk id="6" creationId="{2489992B-A68C-4C2B-A4AE-00179A941D60}"/>
          </ac:spMkLst>
        </pc:spChg>
        <pc:spChg chg="add mod">
          <ac:chgData name="C Allen (Ysgol Bro Banw)" userId="d4de87b9-48b4-4ac2-99b6-ed13addf80a5" providerId="ADAL" clId="{76974CCC-0180-49E4-9D92-FD2A4EC2E503}" dt="2024-12-03T19:04:29.501" v="7445" actId="207"/>
          <ac:spMkLst>
            <pc:docMk/>
            <pc:sldMk cId="3405042876" sldId="267"/>
            <ac:spMk id="7" creationId="{BD34C67D-343C-5CD3-0465-A693B873B476}"/>
          </ac:spMkLst>
        </pc:spChg>
        <pc:spChg chg="add mod">
          <ac:chgData name="C Allen (Ysgol Bro Banw)" userId="d4de87b9-48b4-4ac2-99b6-ed13addf80a5" providerId="ADAL" clId="{76974CCC-0180-49E4-9D92-FD2A4EC2E503}" dt="2024-12-03T19:06:15.379" v="7461" actId="1076"/>
          <ac:spMkLst>
            <pc:docMk/>
            <pc:sldMk cId="3405042876" sldId="267"/>
            <ac:spMk id="14" creationId="{E34C2626-FC0E-13DC-5967-11D26A52250D}"/>
          </ac:spMkLst>
        </pc:spChg>
        <pc:spChg chg="add mod">
          <ac:chgData name="C Allen (Ysgol Bro Banw)" userId="d4de87b9-48b4-4ac2-99b6-ed13addf80a5" providerId="ADAL" clId="{76974CCC-0180-49E4-9D92-FD2A4EC2E503}" dt="2024-12-07T11:53:21.735" v="13318" actId="1076"/>
          <ac:spMkLst>
            <pc:docMk/>
            <pc:sldMk cId="3405042876" sldId="267"/>
            <ac:spMk id="15" creationId="{6D46FD67-898B-7429-4E67-AC4A2D1A9846}"/>
          </ac:spMkLst>
        </pc:spChg>
        <pc:picChg chg="add mod">
          <ac:chgData name="C Allen (Ysgol Bro Banw)" userId="d4de87b9-48b4-4ac2-99b6-ed13addf80a5" providerId="ADAL" clId="{76974CCC-0180-49E4-9D92-FD2A4EC2E503}" dt="2024-12-03T19:04:46.707" v="7446" actId="1076"/>
          <ac:picMkLst>
            <pc:docMk/>
            <pc:sldMk cId="3405042876" sldId="267"/>
            <ac:picMk id="8" creationId="{82096BD3-29AD-4739-0238-93B18480B4D8}"/>
          </ac:picMkLst>
        </pc:picChg>
        <pc:picChg chg="add mod">
          <ac:chgData name="C Allen (Ysgol Bro Banw)" userId="d4de87b9-48b4-4ac2-99b6-ed13addf80a5" providerId="ADAL" clId="{76974CCC-0180-49E4-9D92-FD2A4EC2E503}" dt="2024-12-03T19:03:11.973" v="7436" actId="167"/>
          <ac:picMkLst>
            <pc:docMk/>
            <pc:sldMk cId="3405042876" sldId="267"/>
            <ac:picMk id="9" creationId="{3C8B2098-6CB4-5495-45D4-2FB5DF502E9E}"/>
          </ac:picMkLst>
        </pc:picChg>
        <pc:picChg chg="add mod">
          <ac:chgData name="C Allen (Ysgol Bro Banw)" userId="d4de87b9-48b4-4ac2-99b6-ed13addf80a5" providerId="ADAL" clId="{76974CCC-0180-49E4-9D92-FD2A4EC2E503}" dt="2024-12-03T19:05:02.636" v="7449" actId="1076"/>
          <ac:picMkLst>
            <pc:docMk/>
            <pc:sldMk cId="3405042876" sldId="267"/>
            <ac:picMk id="10" creationId="{B00A7213-2ACC-F7A8-75D6-01E1FD869ED5}"/>
          </ac:picMkLst>
        </pc:picChg>
        <pc:picChg chg="add del mod">
          <ac:chgData name="C Allen (Ysgol Bro Banw)" userId="d4de87b9-48b4-4ac2-99b6-ed13addf80a5" providerId="ADAL" clId="{76974CCC-0180-49E4-9D92-FD2A4EC2E503}" dt="2024-12-03T19:02:46.501" v="7429" actId="478"/>
          <ac:picMkLst>
            <pc:docMk/>
            <pc:sldMk cId="3405042876" sldId="267"/>
            <ac:picMk id="11" creationId="{A15CC6B7-22CA-CB59-4E35-A8516316DFDA}"/>
          </ac:picMkLst>
        </pc:picChg>
        <pc:picChg chg="add mod">
          <ac:chgData name="C Allen (Ysgol Bro Banw)" userId="d4de87b9-48b4-4ac2-99b6-ed13addf80a5" providerId="ADAL" clId="{76974CCC-0180-49E4-9D92-FD2A4EC2E503}" dt="2024-12-03T19:03:17.653" v="7438" actId="167"/>
          <ac:picMkLst>
            <pc:docMk/>
            <pc:sldMk cId="3405042876" sldId="267"/>
            <ac:picMk id="12" creationId="{C9438675-099D-2ED0-77B1-76D6E3611422}"/>
          </ac:picMkLst>
        </pc:picChg>
        <pc:picChg chg="add mod">
          <ac:chgData name="C Allen (Ysgol Bro Banw)" userId="d4de87b9-48b4-4ac2-99b6-ed13addf80a5" providerId="ADAL" clId="{76974CCC-0180-49E4-9D92-FD2A4EC2E503}" dt="2024-12-03T19:04:52.188" v="7447" actId="1076"/>
          <ac:picMkLst>
            <pc:docMk/>
            <pc:sldMk cId="3405042876" sldId="267"/>
            <ac:picMk id="13" creationId="{C90FA5F2-C339-881D-C3D1-598785873222}"/>
          </ac:picMkLst>
        </pc:picChg>
        <pc:picChg chg="add del mod">
          <ac:chgData name="C Allen (Ysgol Bro Banw)" userId="d4de87b9-48b4-4ac2-99b6-ed13addf80a5" providerId="ADAL" clId="{76974CCC-0180-49E4-9D92-FD2A4EC2E503}" dt="2024-12-03T18:55:44.691" v="7402" actId="478"/>
          <ac:picMkLst>
            <pc:docMk/>
            <pc:sldMk cId="3405042876" sldId="267"/>
            <ac:picMk id="1026" creationId="{14198A03-663A-56A6-8842-C4E41172F605}"/>
          </ac:picMkLst>
        </pc:picChg>
        <pc:picChg chg="add del mod">
          <ac:chgData name="C Allen (Ysgol Bro Banw)" userId="d4de87b9-48b4-4ac2-99b6-ed13addf80a5" providerId="ADAL" clId="{76974CCC-0180-49E4-9D92-FD2A4EC2E503}" dt="2024-12-03T19:01:24.964" v="7410" actId="478"/>
          <ac:picMkLst>
            <pc:docMk/>
            <pc:sldMk cId="3405042876" sldId="267"/>
            <ac:picMk id="1028" creationId="{FE0BF914-63CA-85B9-E4A3-545BA1C20F19}"/>
          </ac:picMkLst>
        </pc:picChg>
        <pc:picChg chg="add mod">
          <ac:chgData name="C Allen (Ysgol Bro Banw)" userId="d4de87b9-48b4-4ac2-99b6-ed13addf80a5" providerId="ADAL" clId="{76974CCC-0180-49E4-9D92-FD2A4EC2E503}" dt="2024-12-03T19:03:07.020" v="7434" actId="167"/>
          <ac:picMkLst>
            <pc:docMk/>
            <pc:sldMk cId="3405042876" sldId="267"/>
            <ac:picMk id="1030" creationId="{FA2A19F7-E3A8-1661-8A31-F79EB8A9E1B9}"/>
          </ac:picMkLst>
        </pc:picChg>
      </pc:sldChg>
      <pc:sldChg chg="add del">
        <pc:chgData name="C Allen (Ysgol Bro Banw)" userId="d4de87b9-48b4-4ac2-99b6-ed13addf80a5" providerId="ADAL" clId="{76974CCC-0180-49E4-9D92-FD2A4EC2E503}" dt="2024-12-03T18:50:47.179" v="7361" actId="47"/>
        <pc:sldMkLst>
          <pc:docMk/>
          <pc:sldMk cId="327726856" sldId="268"/>
        </pc:sldMkLst>
      </pc:sldChg>
      <pc:sldChg chg="add del">
        <pc:chgData name="C Allen (Ysgol Bro Banw)" userId="d4de87b9-48b4-4ac2-99b6-ed13addf80a5" providerId="ADAL" clId="{76974CCC-0180-49E4-9D92-FD2A4EC2E503}" dt="2024-12-03T18:50:40.737" v="7359" actId="47"/>
        <pc:sldMkLst>
          <pc:docMk/>
          <pc:sldMk cId="1071005284" sldId="268"/>
        </pc:sldMkLst>
      </pc:sldChg>
      <pc:sldChg chg="addSp delSp modSp add mod">
        <pc:chgData name="C Allen (Ysgol Bro Banw)" userId="d4de87b9-48b4-4ac2-99b6-ed13addf80a5" providerId="ADAL" clId="{76974CCC-0180-49E4-9D92-FD2A4EC2E503}" dt="2024-12-09T10:16:58.580" v="22387" actId="20577"/>
        <pc:sldMkLst>
          <pc:docMk/>
          <pc:sldMk cId="2470213535" sldId="268"/>
        </pc:sldMkLst>
        <pc:spChg chg="add mod">
          <ac:chgData name="C Allen (Ysgol Bro Banw)" userId="d4de87b9-48b4-4ac2-99b6-ed13addf80a5" providerId="ADAL" clId="{76974CCC-0180-49E4-9D92-FD2A4EC2E503}" dt="2024-12-03T19:06:27.762" v="7463" actId="20577"/>
          <ac:spMkLst>
            <pc:docMk/>
            <pc:sldMk cId="2470213535" sldId="268"/>
            <ac:spMk id="3" creationId="{95D73174-3DCB-743B-A738-9AACBA81D50F}"/>
          </ac:spMkLst>
        </pc:spChg>
        <pc:spChg chg="del">
          <ac:chgData name="C Allen (Ysgol Bro Banw)" userId="d4de87b9-48b4-4ac2-99b6-ed13addf80a5" providerId="ADAL" clId="{76974CCC-0180-49E4-9D92-FD2A4EC2E503}" dt="2024-12-03T19:06:40.328" v="7464" actId="478"/>
          <ac:spMkLst>
            <pc:docMk/>
            <pc:sldMk cId="2470213535" sldId="268"/>
            <ac:spMk id="4" creationId="{13BA3218-F845-BCDA-3716-97220A80188E}"/>
          </ac:spMkLst>
        </pc:spChg>
        <pc:spChg chg="mod">
          <ac:chgData name="C Allen (Ysgol Bro Banw)" userId="d4de87b9-48b4-4ac2-99b6-ed13addf80a5" providerId="ADAL" clId="{76974CCC-0180-49E4-9D92-FD2A4EC2E503}" dt="2024-12-04T13:16:53.250" v="9282" actId="1076"/>
          <ac:spMkLst>
            <pc:docMk/>
            <pc:sldMk cId="2470213535" sldId="268"/>
            <ac:spMk id="5" creationId="{717BD74C-12BF-7960-65F8-A2922C122C9F}"/>
          </ac:spMkLst>
        </pc:spChg>
        <pc:spChg chg="mod">
          <ac:chgData name="C Allen (Ysgol Bro Banw)" userId="d4de87b9-48b4-4ac2-99b6-ed13addf80a5" providerId="ADAL" clId="{76974CCC-0180-49E4-9D92-FD2A4EC2E503}" dt="2024-12-09T10:16:58.580" v="22387" actId="20577"/>
          <ac:spMkLst>
            <pc:docMk/>
            <pc:sldMk cId="2470213535" sldId="268"/>
            <ac:spMk id="6" creationId="{E64D9633-506B-F1E9-660D-7E9C696D4C69}"/>
          </ac:spMkLst>
        </pc:spChg>
        <pc:spChg chg="del">
          <ac:chgData name="C Allen (Ysgol Bro Banw)" userId="d4de87b9-48b4-4ac2-99b6-ed13addf80a5" providerId="ADAL" clId="{76974CCC-0180-49E4-9D92-FD2A4EC2E503}" dt="2024-12-03T19:06:45.149" v="7465" actId="478"/>
          <ac:spMkLst>
            <pc:docMk/>
            <pc:sldMk cId="2470213535" sldId="268"/>
            <ac:spMk id="7" creationId="{147D19D5-11AA-BA38-51B5-0A323600533B}"/>
          </ac:spMkLst>
        </pc:spChg>
        <pc:spChg chg="add mod">
          <ac:chgData name="C Allen (Ysgol Bro Banw)" userId="d4de87b9-48b4-4ac2-99b6-ed13addf80a5" providerId="ADAL" clId="{76974CCC-0180-49E4-9D92-FD2A4EC2E503}" dt="2024-12-07T11:53:40.886" v="13321" actId="115"/>
          <ac:spMkLst>
            <pc:docMk/>
            <pc:sldMk cId="2470213535" sldId="268"/>
            <ac:spMk id="11" creationId="{F1A87D83-9BF3-A01A-8AAE-7DDADFFABCBF}"/>
          </ac:spMkLst>
        </pc:spChg>
        <pc:picChg chg="mod">
          <ac:chgData name="C Allen (Ysgol Bro Banw)" userId="d4de87b9-48b4-4ac2-99b6-ed13addf80a5" providerId="ADAL" clId="{76974CCC-0180-49E4-9D92-FD2A4EC2E503}" dt="2024-12-03T19:08:09.325" v="7661" actId="1076"/>
          <ac:picMkLst>
            <pc:docMk/>
            <pc:sldMk cId="2470213535" sldId="268"/>
            <ac:picMk id="13" creationId="{28C52E1A-517F-709E-DDD3-472DB2D40C9E}"/>
          </ac:picMkLst>
        </pc:picChg>
      </pc:sldChg>
      <pc:sldChg chg="addSp delSp modSp add mod ord">
        <pc:chgData name="C Allen (Ysgol Bro Banw)" userId="d4de87b9-48b4-4ac2-99b6-ed13addf80a5" providerId="ADAL" clId="{76974CCC-0180-49E4-9D92-FD2A4EC2E503}" dt="2024-12-09T10:17:52.155" v="22401" actId="20577"/>
        <pc:sldMkLst>
          <pc:docMk/>
          <pc:sldMk cId="2618111084" sldId="269"/>
        </pc:sldMkLst>
        <pc:spChg chg="add mod">
          <ac:chgData name="C Allen (Ysgol Bro Banw)" userId="d4de87b9-48b4-4ac2-99b6-ed13addf80a5" providerId="ADAL" clId="{76974CCC-0180-49E4-9D92-FD2A4EC2E503}" dt="2024-12-07T11:57:24.871" v="13333" actId="113"/>
          <ac:spMkLst>
            <pc:docMk/>
            <pc:sldMk cId="2618111084" sldId="269"/>
            <ac:spMk id="2" creationId="{23D44F5E-EB7F-9BFB-A11C-B45B9FE01381}"/>
          </ac:spMkLst>
        </pc:spChg>
        <pc:spChg chg="mod">
          <ac:chgData name="C Allen (Ysgol Bro Banw)" userId="d4de87b9-48b4-4ac2-99b6-ed13addf80a5" providerId="ADAL" clId="{76974CCC-0180-49E4-9D92-FD2A4EC2E503}" dt="2024-12-04T13:21:04.638" v="9493" actId="20577"/>
          <ac:spMkLst>
            <pc:docMk/>
            <pc:sldMk cId="2618111084" sldId="269"/>
            <ac:spMk id="3" creationId="{84F87913-03C8-CC64-8824-FB1765A23082}"/>
          </ac:spMkLst>
        </pc:spChg>
        <pc:spChg chg="del">
          <ac:chgData name="C Allen (Ysgol Bro Banw)" userId="d4de87b9-48b4-4ac2-99b6-ed13addf80a5" providerId="ADAL" clId="{76974CCC-0180-49E4-9D92-FD2A4EC2E503}" dt="2024-12-03T19:14:36.028" v="8926" actId="478"/>
          <ac:spMkLst>
            <pc:docMk/>
            <pc:sldMk cId="2618111084" sldId="269"/>
            <ac:spMk id="4" creationId="{B149C131-A64A-7B8C-B63C-232CD2447873}"/>
          </ac:spMkLst>
        </pc:spChg>
        <pc:spChg chg="add mod">
          <ac:chgData name="C Allen (Ysgol Bro Banw)" userId="d4de87b9-48b4-4ac2-99b6-ed13addf80a5" providerId="ADAL" clId="{76974CCC-0180-49E4-9D92-FD2A4EC2E503}" dt="2024-12-09T10:17:52.155" v="22401" actId="20577"/>
          <ac:spMkLst>
            <pc:docMk/>
            <pc:sldMk cId="2618111084" sldId="269"/>
            <ac:spMk id="4" creationId="{FD3CCC38-5C62-1570-9F45-9E7149088D63}"/>
          </ac:spMkLst>
        </pc:spChg>
        <pc:spChg chg="del">
          <ac:chgData name="C Allen (Ysgol Bro Banw)" userId="d4de87b9-48b4-4ac2-99b6-ed13addf80a5" providerId="ADAL" clId="{76974CCC-0180-49E4-9D92-FD2A4EC2E503}" dt="2024-12-03T19:14:37.868" v="8927" actId="478"/>
          <ac:spMkLst>
            <pc:docMk/>
            <pc:sldMk cId="2618111084" sldId="269"/>
            <ac:spMk id="5" creationId="{1B337802-AD6E-1122-9ACD-2625A555783B}"/>
          </ac:spMkLst>
        </pc:spChg>
        <pc:spChg chg="add mod">
          <ac:chgData name="C Allen (Ysgol Bro Banw)" userId="d4de87b9-48b4-4ac2-99b6-ed13addf80a5" providerId="ADAL" clId="{76974CCC-0180-49E4-9D92-FD2A4EC2E503}" dt="2024-12-07T16:40:15.230" v="22117" actId="20577"/>
          <ac:spMkLst>
            <pc:docMk/>
            <pc:sldMk cId="2618111084" sldId="269"/>
            <ac:spMk id="5" creationId="{792AC0FC-3582-0FD8-3702-33CF0E2C19FF}"/>
          </ac:spMkLst>
        </pc:spChg>
        <pc:spChg chg="del">
          <ac:chgData name="C Allen (Ysgol Bro Banw)" userId="d4de87b9-48b4-4ac2-99b6-ed13addf80a5" providerId="ADAL" clId="{76974CCC-0180-49E4-9D92-FD2A4EC2E503}" dt="2024-12-03T19:14:34.452" v="8925" actId="478"/>
          <ac:spMkLst>
            <pc:docMk/>
            <pc:sldMk cId="2618111084" sldId="269"/>
            <ac:spMk id="6" creationId="{44B9056F-C3B8-E658-EFAE-AEEB4810DA72}"/>
          </ac:spMkLst>
        </pc:spChg>
        <pc:spChg chg="add mod">
          <ac:chgData name="C Allen (Ysgol Bro Banw)" userId="d4de87b9-48b4-4ac2-99b6-ed13addf80a5" providerId="ADAL" clId="{76974CCC-0180-49E4-9D92-FD2A4EC2E503}" dt="2024-12-04T13:21:43.442" v="9498" actId="255"/>
          <ac:spMkLst>
            <pc:docMk/>
            <pc:sldMk cId="2618111084" sldId="269"/>
            <ac:spMk id="6" creationId="{8B682EE0-7979-C9FD-94FD-10F21DA726E7}"/>
          </ac:spMkLst>
        </pc:spChg>
        <pc:spChg chg="add mod">
          <ac:chgData name="C Allen (Ysgol Bro Banw)" userId="d4de87b9-48b4-4ac2-99b6-ed13addf80a5" providerId="ADAL" clId="{76974CCC-0180-49E4-9D92-FD2A4EC2E503}" dt="2024-12-04T14:10:14.053" v="10450" actId="1076"/>
          <ac:spMkLst>
            <pc:docMk/>
            <pc:sldMk cId="2618111084" sldId="269"/>
            <ac:spMk id="7" creationId="{374F080E-E2AD-FAB5-7150-88DC2D62D1F3}"/>
          </ac:spMkLst>
        </pc:spChg>
        <pc:spChg chg="del">
          <ac:chgData name="C Allen (Ysgol Bro Banw)" userId="d4de87b9-48b4-4ac2-99b6-ed13addf80a5" providerId="ADAL" clId="{76974CCC-0180-49E4-9D92-FD2A4EC2E503}" dt="2024-12-03T19:14:33.101" v="8924" actId="478"/>
          <ac:spMkLst>
            <pc:docMk/>
            <pc:sldMk cId="2618111084" sldId="269"/>
            <ac:spMk id="9" creationId="{E8442D80-D14D-8687-FA27-112BBB98FFD7}"/>
          </ac:spMkLst>
        </pc:spChg>
        <pc:picChg chg="del">
          <ac:chgData name="C Allen (Ysgol Bro Banw)" userId="d4de87b9-48b4-4ac2-99b6-ed13addf80a5" providerId="ADAL" clId="{76974CCC-0180-49E4-9D92-FD2A4EC2E503}" dt="2024-12-03T19:14:30.236" v="8922" actId="478"/>
          <ac:picMkLst>
            <pc:docMk/>
            <pc:sldMk cId="2618111084" sldId="269"/>
            <ac:picMk id="8" creationId="{EAF87C0A-B49D-CA33-7C47-90E98E1D7C0A}"/>
          </ac:picMkLst>
        </pc:picChg>
        <pc:picChg chg="del">
          <ac:chgData name="C Allen (Ysgol Bro Banw)" userId="d4de87b9-48b4-4ac2-99b6-ed13addf80a5" providerId="ADAL" clId="{76974CCC-0180-49E4-9D92-FD2A4EC2E503}" dt="2024-12-03T19:14:31.581" v="8923" actId="478"/>
          <ac:picMkLst>
            <pc:docMk/>
            <pc:sldMk cId="2618111084" sldId="269"/>
            <ac:picMk id="11" creationId="{3CD8D59D-B446-C400-0290-3B38C0F559AC}"/>
          </ac:picMkLst>
        </pc:picChg>
      </pc:sldChg>
      <pc:sldChg chg="addSp modSp new mod setBg">
        <pc:chgData name="C Allen (Ysgol Bro Banw)" userId="d4de87b9-48b4-4ac2-99b6-ed13addf80a5" providerId="ADAL" clId="{76974CCC-0180-49E4-9D92-FD2A4EC2E503}" dt="2024-12-09T10:19:54.470" v="22413" actId="1076"/>
        <pc:sldMkLst>
          <pc:docMk/>
          <pc:sldMk cId="565997245" sldId="270"/>
        </pc:sldMkLst>
        <pc:spChg chg="add mod">
          <ac:chgData name="C Allen (Ysgol Bro Banw)" userId="d4de87b9-48b4-4ac2-99b6-ed13addf80a5" providerId="ADAL" clId="{76974CCC-0180-49E4-9D92-FD2A4EC2E503}" dt="2024-12-04T14:14:34.206" v="10760" actId="14100"/>
          <ac:spMkLst>
            <pc:docMk/>
            <pc:sldMk cId="565997245" sldId="270"/>
            <ac:spMk id="2" creationId="{6BF3ABA8-BE36-7F0E-DCE4-5657BE68C33B}"/>
          </ac:spMkLst>
        </pc:spChg>
        <pc:spChg chg="add mod">
          <ac:chgData name="C Allen (Ysgol Bro Banw)" userId="d4de87b9-48b4-4ac2-99b6-ed13addf80a5" providerId="ADAL" clId="{76974CCC-0180-49E4-9D92-FD2A4EC2E503}" dt="2024-12-07T11:58:12.156" v="13336" actId="1076"/>
          <ac:spMkLst>
            <pc:docMk/>
            <pc:sldMk cId="565997245" sldId="270"/>
            <ac:spMk id="3" creationId="{97C5C674-784F-4A5D-5E14-435A7C868D98}"/>
          </ac:spMkLst>
        </pc:spChg>
        <pc:spChg chg="add mod">
          <ac:chgData name="C Allen (Ysgol Bro Banw)" userId="d4de87b9-48b4-4ac2-99b6-ed13addf80a5" providerId="ADAL" clId="{76974CCC-0180-49E4-9D92-FD2A4EC2E503}" dt="2024-12-04T14:32:46.367" v="11202" actId="1076"/>
          <ac:spMkLst>
            <pc:docMk/>
            <pc:sldMk cId="565997245" sldId="270"/>
            <ac:spMk id="4" creationId="{E6400533-850B-EC11-4870-78E226231634}"/>
          </ac:spMkLst>
        </pc:spChg>
        <pc:spChg chg="add mod">
          <ac:chgData name="C Allen (Ysgol Bro Banw)" userId="d4de87b9-48b4-4ac2-99b6-ed13addf80a5" providerId="ADAL" clId="{76974CCC-0180-49E4-9D92-FD2A4EC2E503}" dt="2024-12-07T11:58:25.912" v="13339" actId="1076"/>
          <ac:spMkLst>
            <pc:docMk/>
            <pc:sldMk cId="565997245" sldId="270"/>
            <ac:spMk id="5" creationId="{6D67DC53-5EF5-F7C3-6B80-DB7E2FFF63A7}"/>
          </ac:spMkLst>
        </pc:spChg>
        <pc:spChg chg="add mod">
          <ac:chgData name="C Allen (Ysgol Bro Banw)" userId="d4de87b9-48b4-4ac2-99b6-ed13addf80a5" providerId="ADAL" clId="{76974CCC-0180-49E4-9D92-FD2A4EC2E503}" dt="2024-12-07T16:42:05.600" v="22163" actId="20577"/>
          <ac:spMkLst>
            <pc:docMk/>
            <pc:sldMk cId="565997245" sldId="270"/>
            <ac:spMk id="6" creationId="{76010E9B-43A8-AF27-68CF-536826F59A1F}"/>
          </ac:spMkLst>
        </pc:spChg>
        <pc:spChg chg="add mod">
          <ac:chgData name="C Allen (Ysgol Bro Banw)" userId="d4de87b9-48b4-4ac2-99b6-ed13addf80a5" providerId="ADAL" clId="{76974CCC-0180-49E4-9D92-FD2A4EC2E503}" dt="2024-12-09T10:19:54.470" v="22413" actId="1076"/>
          <ac:spMkLst>
            <pc:docMk/>
            <pc:sldMk cId="565997245" sldId="270"/>
            <ac:spMk id="7" creationId="{DB09AB5A-58C4-8764-807B-189AD7EDE285}"/>
          </ac:spMkLst>
        </pc:spChg>
        <pc:spChg chg="add mod ord">
          <ac:chgData name="C Allen (Ysgol Bro Banw)" userId="d4de87b9-48b4-4ac2-99b6-ed13addf80a5" providerId="ADAL" clId="{76974CCC-0180-49E4-9D92-FD2A4EC2E503}" dt="2024-12-07T11:58:02.129" v="13334" actId="1076"/>
          <ac:spMkLst>
            <pc:docMk/>
            <pc:sldMk cId="565997245" sldId="270"/>
            <ac:spMk id="8" creationId="{70419BFB-DAE7-E9F4-7756-3EBD241F464F}"/>
          </ac:spMkLst>
        </pc:spChg>
        <pc:spChg chg="add mod ord">
          <ac:chgData name="C Allen (Ysgol Bro Banw)" userId="d4de87b9-48b4-4ac2-99b6-ed13addf80a5" providerId="ADAL" clId="{76974CCC-0180-49E4-9D92-FD2A4EC2E503}" dt="2024-12-04T14:32:41.881" v="11201" actId="14100"/>
          <ac:spMkLst>
            <pc:docMk/>
            <pc:sldMk cId="565997245" sldId="270"/>
            <ac:spMk id="9" creationId="{8CB3A4B5-8839-8891-85F1-03DD56971CC9}"/>
          </ac:spMkLst>
        </pc:spChg>
        <pc:spChg chg="add mod ord">
          <ac:chgData name="C Allen (Ysgol Bro Banw)" userId="d4de87b9-48b4-4ac2-99b6-ed13addf80a5" providerId="ADAL" clId="{76974CCC-0180-49E4-9D92-FD2A4EC2E503}" dt="2024-12-07T11:58:17.532" v="13337" actId="1076"/>
          <ac:spMkLst>
            <pc:docMk/>
            <pc:sldMk cId="565997245" sldId="270"/>
            <ac:spMk id="10" creationId="{029C94D1-A9EE-ADD8-D70F-BC2C529914D9}"/>
          </ac:spMkLst>
        </pc:spChg>
        <pc:spChg chg="add mod">
          <ac:chgData name="C Allen (Ysgol Bro Banw)" userId="d4de87b9-48b4-4ac2-99b6-ed13addf80a5" providerId="ADAL" clId="{76974CCC-0180-49E4-9D92-FD2A4EC2E503}" dt="2024-12-07T11:58:21.356" v="13338" actId="1076"/>
          <ac:spMkLst>
            <pc:docMk/>
            <pc:sldMk cId="565997245" sldId="270"/>
            <ac:spMk id="11" creationId="{76114571-4D0B-C9DB-660B-D898A4C14798}"/>
          </ac:spMkLst>
        </pc:spChg>
      </pc:sldChg>
      <pc:sldChg chg="addSp delSp modSp add mod ord">
        <pc:chgData name="C Allen (Ysgol Bro Banw)" userId="d4de87b9-48b4-4ac2-99b6-ed13addf80a5" providerId="ADAL" clId="{76974CCC-0180-49E4-9D92-FD2A4EC2E503}" dt="2024-12-09T10:24:21.949" v="22457" actId="20577"/>
        <pc:sldMkLst>
          <pc:docMk/>
          <pc:sldMk cId="4208306727" sldId="271"/>
        </pc:sldMkLst>
        <pc:spChg chg="add del mod">
          <ac:chgData name="C Allen (Ysgol Bro Banw)" userId="d4de87b9-48b4-4ac2-99b6-ed13addf80a5" providerId="ADAL" clId="{76974CCC-0180-49E4-9D92-FD2A4EC2E503}" dt="2024-12-07T12:15:35.521" v="13974" actId="478"/>
          <ac:spMkLst>
            <pc:docMk/>
            <pc:sldMk cId="4208306727" sldId="271"/>
            <ac:spMk id="2" creationId="{93995F04-273B-1E8C-8028-B7F193B7682F}"/>
          </ac:spMkLst>
        </pc:spChg>
        <pc:spChg chg="add del mod">
          <ac:chgData name="C Allen (Ysgol Bro Banw)" userId="d4de87b9-48b4-4ac2-99b6-ed13addf80a5" providerId="ADAL" clId="{76974CCC-0180-49E4-9D92-FD2A4EC2E503}" dt="2024-12-09T10:24:21.949" v="22457" actId="20577"/>
          <ac:spMkLst>
            <pc:docMk/>
            <pc:sldMk cId="4208306727" sldId="271"/>
            <ac:spMk id="3" creationId="{F72C0D0C-BAB3-8E4C-F806-6D4CDB67DA67}"/>
          </ac:spMkLst>
        </pc:spChg>
        <pc:spChg chg="del">
          <ac:chgData name="C Allen (Ysgol Bro Banw)" userId="d4de87b9-48b4-4ac2-99b6-ed13addf80a5" providerId="ADAL" clId="{76974CCC-0180-49E4-9D92-FD2A4EC2E503}" dt="2024-12-04T14:42:16.791" v="12507" actId="478"/>
          <ac:spMkLst>
            <pc:docMk/>
            <pc:sldMk cId="4208306727" sldId="271"/>
            <ac:spMk id="4" creationId="{E2CE836F-4E05-33B0-9A78-DC19DB483BD5}"/>
          </ac:spMkLst>
        </pc:spChg>
        <pc:spChg chg="del">
          <ac:chgData name="C Allen (Ysgol Bro Banw)" userId="d4de87b9-48b4-4ac2-99b6-ed13addf80a5" providerId="ADAL" clId="{76974CCC-0180-49E4-9D92-FD2A4EC2E503}" dt="2024-12-04T14:42:14.675" v="12506" actId="478"/>
          <ac:spMkLst>
            <pc:docMk/>
            <pc:sldMk cId="4208306727" sldId="271"/>
            <ac:spMk id="5" creationId="{B71AB2AB-676A-C849-29EA-2CCB8641B0F0}"/>
          </ac:spMkLst>
        </pc:spChg>
        <pc:spChg chg="del">
          <ac:chgData name="C Allen (Ysgol Bro Banw)" userId="d4de87b9-48b4-4ac2-99b6-ed13addf80a5" providerId="ADAL" clId="{76974CCC-0180-49E4-9D92-FD2A4EC2E503}" dt="2024-12-04T14:42:19.077" v="12508" actId="478"/>
          <ac:spMkLst>
            <pc:docMk/>
            <pc:sldMk cId="4208306727" sldId="271"/>
            <ac:spMk id="6" creationId="{0055AF1B-0309-009F-F53D-A08D6DEA4F39}"/>
          </ac:spMkLst>
        </pc:spChg>
        <pc:spChg chg="del">
          <ac:chgData name="C Allen (Ysgol Bro Banw)" userId="d4de87b9-48b4-4ac2-99b6-ed13addf80a5" providerId="ADAL" clId="{76974CCC-0180-49E4-9D92-FD2A4EC2E503}" dt="2024-12-04T14:42:20.885" v="12509" actId="478"/>
          <ac:spMkLst>
            <pc:docMk/>
            <pc:sldMk cId="4208306727" sldId="271"/>
            <ac:spMk id="9" creationId="{401E055E-DF53-5E9E-EF05-913AE1F4AAAB}"/>
          </ac:spMkLst>
        </pc:spChg>
        <pc:picChg chg="add mod">
          <ac:chgData name="C Allen (Ysgol Bro Banw)" userId="d4de87b9-48b4-4ac2-99b6-ed13addf80a5" providerId="ADAL" clId="{76974CCC-0180-49E4-9D92-FD2A4EC2E503}" dt="2024-12-07T12:19:39.136" v="14000" actId="1076"/>
          <ac:picMkLst>
            <pc:docMk/>
            <pc:sldMk cId="4208306727" sldId="271"/>
            <ac:picMk id="4" creationId="{A4621259-7214-E2EF-44E8-93DE71F94C32}"/>
          </ac:picMkLst>
        </pc:picChg>
        <pc:picChg chg="add del mod">
          <ac:chgData name="C Allen (Ysgol Bro Banw)" userId="d4de87b9-48b4-4ac2-99b6-ed13addf80a5" providerId="ADAL" clId="{76974CCC-0180-49E4-9D92-FD2A4EC2E503}" dt="2024-12-07T12:40:16.145" v="15575" actId="478"/>
          <ac:picMkLst>
            <pc:docMk/>
            <pc:sldMk cId="4208306727" sldId="271"/>
            <ac:picMk id="5" creationId="{A3DFF080-E5DA-6D5C-32B0-1B0CE8B73F2A}"/>
          </ac:picMkLst>
        </pc:picChg>
        <pc:picChg chg="del">
          <ac:chgData name="C Allen (Ysgol Bro Banw)" userId="d4de87b9-48b4-4ac2-99b6-ed13addf80a5" providerId="ADAL" clId="{76974CCC-0180-49E4-9D92-FD2A4EC2E503}" dt="2024-12-04T14:42:12.486" v="12505" actId="478"/>
          <ac:picMkLst>
            <pc:docMk/>
            <pc:sldMk cId="4208306727" sldId="271"/>
            <ac:picMk id="8" creationId="{FEE1A259-34BE-1C56-8E28-BCEB6CCCEFAF}"/>
          </ac:picMkLst>
        </pc:picChg>
        <pc:picChg chg="del">
          <ac:chgData name="C Allen (Ysgol Bro Banw)" userId="d4de87b9-48b4-4ac2-99b6-ed13addf80a5" providerId="ADAL" clId="{76974CCC-0180-49E4-9D92-FD2A4EC2E503}" dt="2024-12-04T14:42:10.729" v="12504" actId="478"/>
          <ac:picMkLst>
            <pc:docMk/>
            <pc:sldMk cId="4208306727" sldId="271"/>
            <ac:picMk id="11" creationId="{FE7C1C99-85CB-C2E9-8869-2E22ACEE34B0}"/>
          </ac:picMkLst>
        </pc:picChg>
        <pc:picChg chg="add del mod">
          <ac:chgData name="C Allen (Ysgol Bro Banw)" userId="d4de87b9-48b4-4ac2-99b6-ed13addf80a5" providerId="ADAL" clId="{76974CCC-0180-49E4-9D92-FD2A4EC2E503}" dt="2024-12-07T12:17:22.957" v="13981" actId="14100"/>
          <ac:picMkLst>
            <pc:docMk/>
            <pc:sldMk cId="4208306727" sldId="271"/>
            <ac:picMk id="1026" creationId="{C639CDF9-99C9-7A74-4660-4E9354D75554}"/>
          </ac:picMkLst>
        </pc:picChg>
        <pc:picChg chg="add mod">
          <ac:chgData name="C Allen (Ysgol Bro Banw)" userId="d4de87b9-48b4-4ac2-99b6-ed13addf80a5" providerId="ADAL" clId="{76974CCC-0180-49E4-9D92-FD2A4EC2E503}" dt="2024-12-07T12:18:20.504" v="13986" actId="1076"/>
          <ac:picMkLst>
            <pc:docMk/>
            <pc:sldMk cId="4208306727" sldId="271"/>
            <ac:picMk id="1028" creationId="{C9751E43-4D90-FAEF-3242-EC62E66553A1}"/>
          </ac:picMkLst>
        </pc:picChg>
        <pc:picChg chg="add mod">
          <ac:chgData name="C Allen (Ysgol Bro Banw)" userId="d4de87b9-48b4-4ac2-99b6-ed13addf80a5" providerId="ADAL" clId="{76974CCC-0180-49E4-9D92-FD2A4EC2E503}" dt="2024-12-07T12:18:45.461" v="13989" actId="14100"/>
          <ac:picMkLst>
            <pc:docMk/>
            <pc:sldMk cId="4208306727" sldId="271"/>
            <ac:picMk id="1030" creationId="{0A3DF203-3C9E-DCC4-989E-9BF2F67ED8F0}"/>
          </ac:picMkLst>
        </pc:picChg>
      </pc:sldChg>
      <pc:sldChg chg="addSp delSp modSp new mod">
        <pc:chgData name="C Allen (Ysgol Bro Banw)" userId="d4de87b9-48b4-4ac2-99b6-ed13addf80a5" providerId="ADAL" clId="{76974CCC-0180-49E4-9D92-FD2A4EC2E503}" dt="2024-12-09T10:29:29.617" v="22521" actId="20577"/>
        <pc:sldMkLst>
          <pc:docMk/>
          <pc:sldMk cId="3771363168" sldId="272"/>
        </pc:sldMkLst>
        <pc:spChg chg="add mod">
          <ac:chgData name="C Allen (Ysgol Bro Banw)" userId="d4de87b9-48b4-4ac2-99b6-ed13addf80a5" providerId="ADAL" clId="{76974CCC-0180-49E4-9D92-FD2A4EC2E503}" dt="2024-12-09T10:29:29.617" v="22521" actId="20577"/>
          <ac:spMkLst>
            <pc:docMk/>
            <pc:sldMk cId="3771363168" sldId="272"/>
            <ac:spMk id="3" creationId="{12BE70C9-60EB-DCA7-A39B-EA2E3F6BE44E}"/>
          </ac:spMkLst>
        </pc:spChg>
        <pc:picChg chg="add del mod modCrop">
          <ac:chgData name="C Allen (Ysgol Bro Banw)" userId="d4de87b9-48b4-4ac2-99b6-ed13addf80a5" providerId="ADAL" clId="{76974CCC-0180-49E4-9D92-FD2A4EC2E503}" dt="2024-12-07T12:19:18.210" v="13996" actId="21"/>
          <ac:picMkLst>
            <pc:docMk/>
            <pc:sldMk cId="3771363168" sldId="272"/>
            <ac:picMk id="2" creationId="{65130156-17D3-0F16-1304-63350C11538F}"/>
          </ac:picMkLst>
        </pc:picChg>
        <pc:picChg chg="add mod">
          <ac:chgData name="C Allen (Ysgol Bro Banw)" userId="d4de87b9-48b4-4ac2-99b6-ed13addf80a5" providerId="ADAL" clId="{76974CCC-0180-49E4-9D92-FD2A4EC2E503}" dt="2024-12-07T12:30:21.909" v="15156" actId="14100"/>
          <ac:picMkLst>
            <pc:docMk/>
            <pc:sldMk cId="3771363168" sldId="272"/>
            <ac:picMk id="4" creationId="{BFD339CA-6FD8-3FB8-EBEB-60E1BB3BC786}"/>
          </ac:picMkLst>
        </pc:picChg>
      </pc:sldChg>
      <pc:sldChg chg="addSp modSp new mod">
        <pc:chgData name="C Allen (Ysgol Bro Banw)" userId="d4de87b9-48b4-4ac2-99b6-ed13addf80a5" providerId="ADAL" clId="{76974CCC-0180-49E4-9D92-FD2A4EC2E503}" dt="2024-12-07T12:58:19.215" v="16366" actId="1076"/>
        <pc:sldMkLst>
          <pc:docMk/>
          <pc:sldMk cId="430924389" sldId="273"/>
        </pc:sldMkLst>
        <pc:spChg chg="add mod">
          <ac:chgData name="C Allen (Ysgol Bro Banw)" userId="d4de87b9-48b4-4ac2-99b6-ed13addf80a5" providerId="ADAL" clId="{76974CCC-0180-49E4-9D92-FD2A4EC2E503}" dt="2024-12-07T12:58:19.215" v="16366" actId="1076"/>
          <ac:spMkLst>
            <pc:docMk/>
            <pc:sldMk cId="430924389" sldId="273"/>
            <ac:spMk id="4" creationId="{4EDD2DB5-D0FD-9627-B8CB-14CBB3C06339}"/>
          </ac:spMkLst>
        </pc:spChg>
        <pc:picChg chg="add mod modCrop">
          <ac:chgData name="C Allen (Ysgol Bro Banw)" userId="d4de87b9-48b4-4ac2-99b6-ed13addf80a5" providerId="ADAL" clId="{76974CCC-0180-49E4-9D92-FD2A4EC2E503}" dt="2024-12-07T12:57:33.521" v="16341" actId="1076"/>
          <ac:picMkLst>
            <pc:docMk/>
            <pc:sldMk cId="430924389" sldId="273"/>
            <ac:picMk id="3" creationId="{509BCAD3-934E-379D-8938-8B4468A49568}"/>
          </ac:picMkLst>
        </pc:picChg>
      </pc:sldChg>
      <pc:sldChg chg="addSp delSp modSp new del mod">
        <pc:chgData name="C Allen (Ysgol Bro Banw)" userId="d4de87b9-48b4-4ac2-99b6-ed13addf80a5" providerId="ADAL" clId="{76974CCC-0180-49E4-9D92-FD2A4EC2E503}" dt="2024-12-07T12:55:50.982" v="16325" actId="47"/>
        <pc:sldMkLst>
          <pc:docMk/>
          <pc:sldMk cId="3728102637" sldId="273"/>
        </pc:sldMkLst>
        <pc:spChg chg="add del mod">
          <ac:chgData name="C Allen (Ysgol Bro Banw)" userId="d4de87b9-48b4-4ac2-99b6-ed13addf80a5" providerId="ADAL" clId="{76974CCC-0180-49E4-9D92-FD2A4EC2E503}" dt="2024-12-07T12:23:17.829" v="15145" actId="478"/>
          <ac:spMkLst>
            <pc:docMk/>
            <pc:sldMk cId="3728102637" sldId="273"/>
            <ac:spMk id="2" creationId="{435B67C0-5D4D-5FDA-9097-40B5B748100F}"/>
          </ac:spMkLst>
        </pc:spChg>
        <pc:picChg chg="add del mod modCrop">
          <ac:chgData name="C Allen (Ysgol Bro Banw)" userId="d4de87b9-48b4-4ac2-99b6-ed13addf80a5" providerId="ADAL" clId="{76974CCC-0180-49E4-9D92-FD2A4EC2E503}" dt="2024-12-07T12:23:51.798" v="15151" actId="21"/>
          <ac:picMkLst>
            <pc:docMk/>
            <pc:sldMk cId="3728102637" sldId="273"/>
            <ac:picMk id="3" creationId="{D3AA3B3D-1397-5AEF-3AC1-394253A2A771}"/>
          </ac:picMkLst>
        </pc:picChg>
      </pc:sldChg>
      <pc:sldChg chg="addSp modSp new mod">
        <pc:chgData name="C Allen (Ysgol Bro Banw)" userId="d4de87b9-48b4-4ac2-99b6-ed13addf80a5" providerId="ADAL" clId="{76974CCC-0180-49E4-9D92-FD2A4EC2E503}" dt="2024-12-09T10:04:50.520" v="22317" actId="20577"/>
        <pc:sldMkLst>
          <pc:docMk/>
          <pc:sldMk cId="3147343334" sldId="274"/>
        </pc:sldMkLst>
        <pc:spChg chg="add mod">
          <ac:chgData name="C Allen (Ysgol Bro Banw)" userId="d4de87b9-48b4-4ac2-99b6-ed13addf80a5" providerId="ADAL" clId="{76974CCC-0180-49E4-9D92-FD2A4EC2E503}" dt="2024-12-07T13:13:09.716" v="16485" actId="2711"/>
          <ac:spMkLst>
            <pc:docMk/>
            <pc:sldMk cId="3147343334" sldId="274"/>
            <ac:spMk id="2" creationId="{DCDC9855-06C4-AF1C-F606-2DDFE9CD1E14}"/>
          </ac:spMkLst>
        </pc:spChg>
        <pc:spChg chg="add mod">
          <ac:chgData name="C Allen (Ysgol Bro Banw)" userId="d4de87b9-48b4-4ac2-99b6-ed13addf80a5" providerId="ADAL" clId="{76974CCC-0180-49E4-9D92-FD2A4EC2E503}" dt="2024-12-07T13:13:28.555" v="16497" actId="20577"/>
          <ac:spMkLst>
            <pc:docMk/>
            <pc:sldMk cId="3147343334" sldId="274"/>
            <ac:spMk id="3" creationId="{308A2F0F-9078-6C8E-CD97-0B735E4CE7A0}"/>
          </ac:spMkLst>
        </pc:spChg>
        <pc:spChg chg="add mod">
          <ac:chgData name="C Allen (Ysgol Bro Banw)" userId="d4de87b9-48b4-4ac2-99b6-ed13addf80a5" providerId="ADAL" clId="{76974CCC-0180-49E4-9D92-FD2A4EC2E503}" dt="2024-12-07T13:14:12.527" v="16503" actId="20577"/>
          <ac:spMkLst>
            <pc:docMk/>
            <pc:sldMk cId="3147343334" sldId="274"/>
            <ac:spMk id="4" creationId="{EDEAE10C-627E-5CCC-42B0-F2D1D01E3BB3}"/>
          </ac:spMkLst>
        </pc:spChg>
        <pc:spChg chg="add mod">
          <ac:chgData name="C Allen (Ysgol Bro Banw)" userId="d4de87b9-48b4-4ac2-99b6-ed13addf80a5" providerId="ADAL" clId="{76974CCC-0180-49E4-9D92-FD2A4EC2E503}" dt="2024-12-07T13:14:33.312" v="16518" actId="20577"/>
          <ac:spMkLst>
            <pc:docMk/>
            <pc:sldMk cId="3147343334" sldId="274"/>
            <ac:spMk id="5" creationId="{BB3B8A0D-D479-1554-88EC-40EB567771F5}"/>
          </ac:spMkLst>
        </pc:spChg>
        <pc:spChg chg="add mod">
          <ac:chgData name="C Allen (Ysgol Bro Banw)" userId="d4de87b9-48b4-4ac2-99b6-ed13addf80a5" providerId="ADAL" clId="{76974CCC-0180-49E4-9D92-FD2A4EC2E503}" dt="2024-12-07T13:14:47.675" v="16526" actId="20577"/>
          <ac:spMkLst>
            <pc:docMk/>
            <pc:sldMk cId="3147343334" sldId="274"/>
            <ac:spMk id="6" creationId="{38F4BB62-0004-3173-2FC4-F198D8327711}"/>
          </ac:spMkLst>
        </pc:spChg>
        <pc:spChg chg="add mod">
          <ac:chgData name="C Allen (Ysgol Bro Banw)" userId="d4de87b9-48b4-4ac2-99b6-ed13addf80a5" providerId="ADAL" clId="{76974CCC-0180-49E4-9D92-FD2A4EC2E503}" dt="2024-12-07T13:15:10.603" v="16538" actId="20577"/>
          <ac:spMkLst>
            <pc:docMk/>
            <pc:sldMk cId="3147343334" sldId="274"/>
            <ac:spMk id="7" creationId="{090D1B1E-8712-B383-175C-6F415F453E3B}"/>
          </ac:spMkLst>
        </pc:spChg>
        <pc:spChg chg="add mod">
          <ac:chgData name="C Allen (Ysgol Bro Banw)" userId="d4de87b9-48b4-4ac2-99b6-ed13addf80a5" providerId="ADAL" clId="{76974CCC-0180-49E4-9D92-FD2A4EC2E503}" dt="2024-12-07T13:15:26.970" v="16550" actId="20577"/>
          <ac:spMkLst>
            <pc:docMk/>
            <pc:sldMk cId="3147343334" sldId="274"/>
            <ac:spMk id="8" creationId="{2FE3A1E4-C4C4-4557-7E22-0B9A4C78E835}"/>
          </ac:spMkLst>
        </pc:spChg>
        <pc:spChg chg="add mod">
          <ac:chgData name="C Allen (Ysgol Bro Banw)" userId="d4de87b9-48b4-4ac2-99b6-ed13addf80a5" providerId="ADAL" clId="{76974CCC-0180-49E4-9D92-FD2A4EC2E503}" dt="2024-12-07T13:15:44.036" v="16555" actId="2711"/>
          <ac:spMkLst>
            <pc:docMk/>
            <pc:sldMk cId="3147343334" sldId="274"/>
            <ac:spMk id="9" creationId="{92F2BDCD-B375-4737-1C4B-48E702B8110E}"/>
          </ac:spMkLst>
        </pc:spChg>
        <pc:spChg chg="add mod">
          <ac:chgData name="C Allen (Ysgol Bro Banw)" userId="d4de87b9-48b4-4ac2-99b6-ed13addf80a5" providerId="ADAL" clId="{76974CCC-0180-49E4-9D92-FD2A4EC2E503}" dt="2024-12-07T13:15:55.980" v="16562" actId="20577"/>
          <ac:spMkLst>
            <pc:docMk/>
            <pc:sldMk cId="3147343334" sldId="274"/>
            <ac:spMk id="10" creationId="{74B5042A-997B-AC99-91E1-59962B9D5DEA}"/>
          </ac:spMkLst>
        </pc:spChg>
        <pc:spChg chg="add mod">
          <ac:chgData name="C Allen (Ysgol Bro Banw)" userId="d4de87b9-48b4-4ac2-99b6-ed13addf80a5" providerId="ADAL" clId="{76974CCC-0180-49E4-9D92-FD2A4EC2E503}" dt="2024-12-07T13:16:08.130" v="16568" actId="20577"/>
          <ac:spMkLst>
            <pc:docMk/>
            <pc:sldMk cId="3147343334" sldId="274"/>
            <ac:spMk id="11" creationId="{83B08FC5-767F-B44D-E27B-EDAB949F874C}"/>
          </ac:spMkLst>
        </pc:spChg>
        <pc:spChg chg="add mod">
          <ac:chgData name="C Allen (Ysgol Bro Banw)" userId="d4de87b9-48b4-4ac2-99b6-ed13addf80a5" providerId="ADAL" clId="{76974CCC-0180-49E4-9D92-FD2A4EC2E503}" dt="2024-12-07T13:24:57.030" v="16622" actId="20577"/>
          <ac:spMkLst>
            <pc:docMk/>
            <pc:sldMk cId="3147343334" sldId="274"/>
            <ac:spMk id="12" creationId="{89C1F845-513C-471B-6334-96CCDF3DEDC3}"/>
          </ac:spMkLst>
        </pc:spChg>
        <pc:spChg chg="add mod">
          <ac:chgData name="C Allen (Ysgol Bro Banw)" userId="d4de87b9-48b4-4ac2-99b6-ed13addf80a5" providerId="ADAL" clId="{76974CCC-0180-49E4-9D92-FD2A4EC2E503}" dt="2024-12-07T13:20:37.929" v="16613" actId="20577"/>
          <ac:spMkLst>
            <pc:docMk/>
            <pc:sldMk cId="3147343334" sldId="274"/>
            <ac:spMk id="13" creationId="{635EDFFB-20BC-B6FD-29BB-AB15DE0C03AD}"/>
          </ac:spMkLst>
        </pc:spChg>
        <pc:spChg chg="add mod">
          <ac:chgData name="C Allen (Ysgol Bro Banw)" userId="d4de87b9-48b4-4ac2-99b6-ed13addf80a5" providerId="ADAL" clId="{76974CCC-0180-49E4-9D92-FD2A4EC2E503}" dt="2024-12-07T13:19:03.722" v="16600" actId="20577"/>
          <ac:spMkLst>
            <pc:docMk/>
            <pc:sldMk cId="3147343334" sldId="274"/>
            <ac:spMk id="14" creationId="{654A93F7-5529-5C59-B75E-D092A46B0E15}"/>
          </ac:spMkLst>
        </pc:spChg>
        <pc:spChg chg="add mod">
          <ac:chgData name="C Allen (Ysgol Bro Banw)" userId="d4de87b9-48b4-4ac2-99b6-ed13addf80a5" providerId="ADAL" clId="{76974CCC-0180-49E4-9D92-FD2A4EC2E503}" dt="2024-12-09T10:04:50.520" v="22317" actId="20577"/>
          <ac:spMkLst>
            <pc:docMk/>
            <pc:sldMk cId="3147343334" sldId="274"/>
            <ac:spMk id="15" creationId="{BE6FB126-36D8-22C5-E033-3DCD1A5B6B9C}"/>
          </ac:spMkLst>
        </pc:spChg>
        <pc:spChg chg="add mod">
          <ac:chgData name="C Allen (Ysgol Bro Banw)" userId="d4de87b9-48b4-4ac2-99b6-ed13addf80a5" providerId="ADAL" clId="{76974CCC-0180-49E4-9D92-FD2A4EC2E503}" dt="2024-12-07T13:16:25.796" v="16584" actId="20577"/>
          <ac:spMkLst>
            <pc:docMk/>
            <pc:sldMk cId="3147343334" sldId="274"/>
            <ac:spMk id="16" creationId="{D9447491-C66A-AF65-B652-9663DBFAA03F}"/>
          </ac:spMkLst>
        </pc:spChg>
        <pc:spChg chg="add mod">
          <ac:chgData name="C Allen (Ysgol Bro Banw)" userId="d4de87b9-48b4-4ac2-99b6-ed13addf80a5" providerId="ADAL" clId="{76974CCC-0180-49E4-9D92-FD2A4EC2E503}" dt="2024-12-07T13:06:06.521" v="16451" actId="1076"/>
          <ac:spMkLst>
            <pc:docMk/>
            <pc:sldMk cId="3147343334" sldId="274"/>
            <ac:spMk id="17" creationId="{F612D0B6-EB21-6D37-6784-EC9F34BCB4FF}"/>
          </ac:spMkLst>
        </pc:spChg>
        <pc:picChg chg="add mod">
          <ac:chgData name="C Allen (Ysgol Bro Banw)" userId="d4de87b9-48b4-4ac2-99b6-ed13addf80a5" providerId="ADAL" clId="{76974CCC-0180-49E4-9D92-FD2A4EC2E503}" dt="2024-12-07T13:07:01.075" v="16455" actId="1076"/>
          <ac:picMkLst>
            <pc:docMk/>
            <pc:sldMk cId="3147343334" sldId="274"/>
            <ac:picMk id="18" creationId="{B61A2063-507E-FD5F-E513-3F640A3DE997}"/>
          </ac:picMkLst>
        </pc:picChg>
        <pc:picChg chg="add mod">
          <ac:chgData name="C Allen (Ysgol Bro Banw)" userId="d4de87b9-48b4-4ac2-99b6-ed13addf80a5" providerId="ADAL" clId="{76974CCC-0180-49E4-9D92-FD2A4EC2E503}" dt="2024-12-07T13:07:39.885" v="16459" actId="1076"/>
          <ac:picMkLst>
            <pc:docMk/>
            <pc:sldMk cId="3147343334" sldId="274"/>
            <ac:picMk id="19" creationId="{63B3213C-89CB-B155-9C00-A3307C044A4C}"/>
          </ac:picMkLst>
        </pc:picChg>
      </pc:sldChg>
      <pc:sldChg chg="addSp modSp new mod ord">
        <pc:chgData name="C Allen (Ysgol Bro Banw)" userId="d4de87b9-48b4-4ac2-99b6-ed13addf80a5" providerId="ADAL" clId="{76974CCC-0180-49E4-9D92-FD2A4EC2E503}" dt="2024-12-09T10:06:40.942" v="22336" actId="14100"/>
        <pc:sldMkLst>
          <pc:docMk/>
          <pc:sldMk cId="1954477173" sldId="275"/>
        </pc:sldMkLst>
        <pc:spChg chg="add mod">
          <ac:chgData name="C Allen (Ysgol Bro Banw)" userId="d4de87b9-48b4-4ac2-99b6-ed13addf80a5" providerId="ADAL" clId="{76974CCC-0180-49E4-9D92-FD2A4EC2E503}" dt="2024-12-09T10:06:40.942" v="22336" actId="14100"/>
          <ac:spMkLst>
            <pc:docMk/>
            <pc:sldMk cId="1954477173" sldId="275"/>
            <ac:spMk id="2" creationId="{2B9E6ADA-C2C1-0F84-1CD4-AC72CD414D5D}"/>
          </ac:spMkLst>
        </pc:spChg>
        <pc:spChg chg="add mod">
          <ac:chgData name="C Allen (Ysgol Bro Banw)" userId="d4de87b9-48b4-4ac2-99b6-ed13addf80a5" providerId="ADAL" clId="{76974CCC-0180-49E4-9D92-FD2A4EC2E503}" dt="2024-12-07T14:08:02.733" v="16733" actId="1076"/>
          <ac:spMkLst>
            <pc:docMk/>
            <pc:sldMk cId="1954477173" sldId="275"/>
            <ac:spMk id="19" creationId="{FD75D6CB-5945-6FFE-8A12-5480DE8AE338}"/>
          </ac:spMkLst>
        </pc:spChg>
        <pc:picChg chg="add mod modCrop">
          <ac:chgData name="C Allen (Ysgol Bro Banw)" userId="d4de87b9-48b4-4ac2-99b6-ed13addf80a5" providerId="ADAL" clId="{76974CCC-0180-49E4-9D92-FD2A4EC2E503}" dt="2024-12-09T10:05:58.810" v="22327" actId="1076"/>
          <ac:picMkLst>
            <pc:docMk/>
            <pc:sldMk cId="1954477173" sldId="275"/>
            <ac:picMk id="3" creationId="{6F667A08-DAD3-95AD-270B-74F1048F004E}"/>
          </ac:picMkLst>
        </pc:picChg>
        <pc:picChg chg="add mod">
          <ac:chgData name="C Allen (Ysgol Bro Banw)" userId="d4de87b9-48b4-4ac2-99b6-ed13addf80a5" providerId="ADAL" clId="{76974CCC-0180-49E4-9D92-FD2A4EC2E503}" dt="2024-12-07T13:32:01.315" v="16639" actId="1076"/>
          <ac:picMkLst>
            <pc:docMk/>
            <pc:sldMk cId="1954477173" sldId="275"/>
            <ac:picMk id="4" creationId="{1720B55A-719D-70CC-9E7F-4811E5A854D3}"/>
          </ac:picMkLst>
        </pc:picChg>
        <pc:picChg chg="add mod">
          <ac:chgData name="C Allen (Ysgol Bro Banw)" userId="d4de87b9-48b4-4ac2-99b6-ed13addf80a5" providerId="ADAL" clId="{76974CCC-0180-49E4-9D92-FD2A4EC2E503}" dt="2024-12-07T13:33:12.950" v="16642" actId="1076"/>
          <ac:picMkLst>
            <pc:docMk/>
            <pc:sldMk cId="1954477173" sldId="275"/>
            <ac:picMk id="5" creationId="{373463C5-DCFF-0CBC-B578-0C5D8994F020}"/>
          </ac:picMkLst>
        </pc:picChg>
        <pc:picChg chg="add mod">
          <ac:chgData name="C Allen (Ysgol Bro Banw)" userId="d4de87b9-48b4-4ac2-99b6-ed13addf80a5" providerId="ADAL" clId="{76974CCC-0180-49E4-9D92-FD2A4EC2E503}" dt="2024-12-07T13:34:38.611" v="16647" actId="1076"/>
          <ac:picMkLst>
            <pc:docMk/>
            <pc:sldMk cId="1954477173" sldId="275"/>
            <ac:picMk id="6" creationId="{6A69C619-C3B9-211B-4779-6A266DBF5C1C}"/>
          </ac:picMkLst>
        </pc:picChg>
        <pc:picChg chg="add mod">
          <ac:chgData name="C Allen (Ysgol Bro Banw)" userId="d4de87b9-48b4-4ac2-99b6-ed13addf80a5" providerId="ADAL" clId="{76974CCC-0180-49E4-9D92-FD2A4EC2E503}" dt="2024-12-07T13:35:42.292" v="16650" actId="1076"/>
          <ac:picMkLst>
            <pc:docMk/>
            <pc:sldMk cId="1954477173" sldId="275"/>
            <ac:picMk id="7" creationId="{5F8B0811-A60C-9C76-6449-2BE010966D65}"/>
          </ac:picMkLst>
        </pc:picChg>
        <pc:picChg chg="add mod">
          <ac:chgData name="C Allen (Ysgol Bro Banw)" userId="d4de87b9-48b4-4ac2-99b6-ed13addf80a5" providerId="ADAL" clId="{76974CCC-0180-49E4-9D92-FD2A4EC2E503}" dt="2024-12-07T13:37:11.547" v="16653" actId="1076"/>
          <ac:picMkLst>
            <pc:docMk/>
            <pc:sldMk cId="1954477173" sldId="275"/>
            <ac:picMk id="8" creationId="{7024066D-7C0B-824E-6727-A19E1F8D76D2}"/>
          </ac:picMkLst>
        </pc:picChg>
        <pc:picChg chg="add mod modCrop">
          <ac:chgData name="C Allen (Ysgol Bro Banw)" userId="d4de87b9-48b4-4ac2-99b6-ed13addf80a5" providerId="ADAL" clId="{76974CCC-0180-49E4-9D92-FD2A4EC2E503}" dt="2024-12-07T13:38:37.910" v="16658" actId="1076"/>
          <ac:picMkLst>
            <pc:docMk/>
            <pc:sldMk cId="1954477173" sldId="275"/>
            <ac:picMk id="9" creationId="{12B327EC-0EEA-9CB7-BA16-B226AF2CA4C7}"/>
          </ac:picMkLst>
        </pc:picChg>
        <pc:picChg chg="add mod modCrop">
          <ac:chgData name="C Allen (Ysgol Bro Banw)" userId="d4de87b9-48b4-4ac2-99b6-ed13addf80a5" providerId="ADAL" clId="{76974CCC-0180-49E4-9D92-FD2A4EC2E503}" dt="2024-12-07T13:39:35.424" v="16662" actId="1076"/>
          <ac:picMkLst>
            <pc:docMk/>
            <pc:sldMk cId="1954477173" sldId="275"/>
            <ac:picMk id="10" creationId="{F8F90C9B-A056-2257-5CF6-56557F71CD6C}"/>
          </ac:picMkLst>
        </pc:picChg>
        <pc:picChg chg="add mod">
          <ac:chgData name="C Allen (Ysgol Bro Banw)" userId="d4de87b9-48b4-4ac2-99b6-ed13addf80a5" providerId="ADAL" clId="{76974CCC-0180-49E4-9D92-FD2A4EC2E503}" dt="2024-12-07T13:40:15.816" v="16667" actId="1076"/>
          <ac:picMkLst>
            <pc:docMk/>
            <pc:sldMk cId="1954477173" sldId="275"/>
            <ac:picMk id="11" creationId="{3E368EE7-A824-FA71-AB3D-637CD66E2E72}"/>
          </ac:picMkLst>
        </pc:picChg>
        <pc:picChg chg="add mod">
          <ac:chgData name="C Allen (Ysgol Bro Banw)" userId="d4de87b9-48b4-4ac2-99b6-ed13addf80a5" providerId="ADAL" clId="{76974CCC-0180-49E4-9D92-FD2A4EC2E503}" dt="2024-12-07T13:59:43.485" v="16670" actId="1076"/>
          <ac:picMkLst>
            <pc:docMk/>
            <pc:sldMk cId="1954477173" sldId="275"/>
            <ac:picMk id="12" creationId="{EB8B0DB0-B47C-75A5-BE34-5306AB3FF4B5}"/>
          </ac:picMkLst>
        </pc:picChg>
        <pc:picChg chg="add mod">
          <ac:chgData name="C Allen (Ysgol Bro Banw)" userId="d4de87b9-48b4-4ac2-99b6-ed13addf80a5" providerId="ADAL" clId="{76974CCC-0180-49E4-9D92-FD2A4EC2E503}" dt="2024-12-07T14:01:27.482" v="16677" actId="1076"/>
          <ac:picMkLst>
            <pc:docMk/>
            <pc:sldMk cId="1954477173" sldId="275"/>
            <ac:picMk id="13" creationId="{ABFAFAD4-3F6A-3575-E969-0C50489EFE80}"/>
          </ac:picMkLst>
        </pc:picChg>
        <pc:picChg chg="add mod">
          <ac:chgData name="C Allen (Ysgol Bro Banw)" userId="d4de87b9-48b4-4ac2-99b6-ed13addf80a5" providerId="ADAL" clId="{76974CCC-0180-49E4-9D92-FD2A4EC2E503}" dt="2024-12-07T14:03:09.876" v="16683" actId="14100"/>
          <ac:picMkLst>
            <pc:docMk/>
            <pc:sldMk cId="1954477173" sldId="275"/>
            <ac:picMk id="14" creationId="{7E031AE4-7D06-7E5F-C05D-FFB2FE4BC5FC}"/>
          </ac:picMkLst>
        </pc:picChg>
        <pc:picChg chg="add mod modCrop">
          <ac:chgData name="C Allen (Ysgol Bro Banw)" userId="d4de87b9-48b4-4ac2-99b6-ed13addf80a5" providerId="ADAL" clId="{76974CCC-0180-49E4-9D92-FD2A4EC2E503}" dt="2024-12-07T14:04:22.050" v="16692" actId="1076"/>
          <ac:picMkLst>
            <pc:docMk/>
            <pc:sldMk cId="1954477173" sldId="275"/>
            <ac:picMk id="15" creationId="{EE4C3931-CE6B-B190-FCA1-237D3760FA26}"/>
          </ac:picMkLst>
        </pc:picChg>
        <pc:picChg chg="add mod">
          <ac:chgData name="C Allen (Ysgol Bro Banw)" userId="d4de87b9-48b4-4ac2-99b6-ed13addf80a5" providerId="ADAL" clId="{76974CCC-0180-49E4-9D92-FD2A4EC2E503}" dt="2024-12-07T14:05:21.219" v="16699" actId="1076"/>
          <ac:picMkLst>
            <pc:docMk/>
            <pc:sldMk cId="1954477173" sldId="275"/>
            <ac:picMk id="16" creationId="{1171F1B6-B7EE-F314-7C21-DCC20F992DF2}"/>
          </ac:picMkLst>
        </pc:picChg>
        <pc:picChg chg="add mod">
          <ac:chgData name="C Allen (Ysgol Bro Banw)" userId="d4de87b9-48b4-4ac2-99b6-ed13addf80a5" providerId="ADAL" clId="{76974CCC-0180-49E4-9D92-FD2A4EC2E503}" dt="2024-12-07T14:06:36.101" v="16706" actId="1076"/>
          <ac:picMkLst>
            <pc:docMk/>
            <pc:sldMk cId="1954477173" sldId="275"/>
            <ac:picMk id="17" creationId="{60E21B42-84B0-F0C5-BF60-0CE3406B1485}"/>
          </ac:picMkLst>
        </pc:picChg>
        <pc:picChg chg="add mod modCrop">
          <ac:chgData name="C Allen (Ysgol Bro Banw)" userId="d4de87b9-48b4-4ac2-99b6-ed13addf80a5" providerId="ADAL" clId="{76974CCC-0180-49E4-9D92-FD2A4EC2E503}" dt="2024-12-07T14:07:32.364" v="16715" actId="1076"/>
          <ac:picMkLst>
            <pc:docMk/>
            <pc:sldMk cId="1954477173" sldId="275"/>
            <ac:picMk id="18" creationId="{A2CA0EF0-9F1F-3190-EE2A-8ED0FC37A939}"/>
          </ac:picMkLst>
        </pc:picChg>
      </pc:sldChg>
      <pc:sldChg chg="addSp modSp new mod">
        <pc:chgData name="C Allen (Ysgol Bro Banw)" userId="d4de87b9-48b4-4ac2-99b6-ed13addf80a5" providerId="ADAL" clId="{76974CCC-0180-49E4-9D92-FD2A4EC2E503}" dt="2024-12-09T10:14:47.177" v="22363" actId="20577"/>
        <pc:sldMkLst>
          <pc:docMk/>
          <pc:sldMk cId="854693771" sldId="276"/>
        </pc:sldMkLst>
        <pc:spChg chg="add mod">
          <ac:chgData name="C Allen (Ysgol Bro Banw)" userId="d4de87b9-48b4-4ac2-99b6-ed13addf80a5" providerId="ADAL" clId="{76974CCC-0180-49E4-9D92-FD2A4EC2E503}" dt="2024-12-09T10:14:47.177" v="22363" actId="20577"/>
          <ac:spMkLst>
            <pc:docMk/>
            <pc:sldMk cId="854693771" sldId="276"/>
            <ac:spMk id="2" creationId="{A825E41F-CF5A-33DA-1331-64A471C1C3F0}"/>
          </ac:spMkLst>
        </pc:spChg>
      </pc:sldChg>
      <pc:sldChg chg="addSp modSp new add del mod">
        <pc:chgData name="C Allen (Ysgol Bro Banw)" userId="d4de87b9-48b4-4ac2-99b6-ed13addf80a5" providerId="ADAL" clId="{76974CCC-0180-49E4-9D92-FD2A4EC2E503}" dt="2024-12-09T10:33:59.083" v="22552" actId="113"/>
        <pc:sldMkLst>
          <pc:docMk/>
          <pc:sldMk cId="947458974" sldId="277"/>
        </pc:sldMkLst>
        <pc:spChg chg="add mod">
          <ac:chgData name="C Allen (Ysgol Bro Banw)" userId="d4de87b9-48b4-4ac2-99b6-ed13addf80a5" providerId="ADAL" clId="{76974CCC-0180-49E4-9D92-FD2A4EC2E503}" dt="2024-12-09T10:33:59.083" v="22552" actId="113"/>
          <ac:spMkLst>
            <pc:docMk/>
            <pc:sldMk cId="947458974" sldId="277"/>
            <ac:spMk id="2" creationId="{4F24666B-A1DE-562C-D1DA-E94C4697FE1D}"/>
          </ac:spMkLst>
        </pc:spChg>
      </pc:sldChg>
      <pc:sldChg chg="addSp delSp modSp new mod">
        <pc:chgData name="C Allen (Ysgol Bro Banw)" userId="d4de87b9-48b4-4ac2-99b6-ed13addf80a5" providerId="ADAL" clId="{76974CCC-0180-49E4-9D92-FD2A4EC2E503}" dt="2024-12-09T10:33:50.432" v="22551" actId="20577"/>
        <pc:sldMkLst>
          <pc:docMk/>
          <pc:sldMk cId="2972146226" sldId="278"/>
        </pc:sldMkLst>
        <pc:spChg chg="add del mod">
          <ac:chgData name="C Allen (Ysgol Bro Banw)" userId="d4de87b9-48b4-4ac2-99b6-ed13addf80a5" providerId="ADAL" clId="{76974CCC-0180-49E4-9D92-FD2A4EC2E503}" dt="2024-12-07T15:41:21.247" v="20281"/>
          <ac:spMkLst>
            <pc:docMk/>
            <pc:sldMk cId="2972146226" sldId="278"/>
            <ac:spMk id="2" creationId="{761476B2-2684-EBD8-37ED-605E5B749425}"/>
          </ac:spMkLst>
        </pc:spChg>
        <pc:spChg chg="add mod">
          <ac:chgData name="C Allen (Ysgol Bro Banw)" userId="d4de87b9-48b4-4ac2-99b6-ed13addf80a5" providerId="ADAL" clId="{76974CCC-0180-49E4-9D92-FD2A4EC2E503}" dt="2024-12-09T10:33:50.432" v="22551" actId="20577"/>
          <ac:spMkLst>
            <pc:docMk/>
            <pc:sldMk cId="2972146226" sldId="278"/>
            <ac:spMk id="3" creationId="{9456236C-DACB-4AE7-0EED-F44D700E7E8C}"/>
          </ac:spMkLst>
        </pc:spChg>
      </pc:sldChg>
      <pc:sldChg chg="addSp modSp new mod">
        <pc:chgData name="C Allen (Ysgol Bro Banw)" userId="d4de87b9-48b4-4ac2-99b6-ed13addf80a5" providerId="ADAL" clId="{76974CCC-0180-49E4-9D92-FD2A4EC2E503}" dt="2024-12-09T10:35:59.666" v="22630" actId="20577"/>
        <pc:sldMkLst>
          <pc:docMk/>
          <pc:sldMk cId="1817889203" sldId="279"/>
        </pc:sldMkLst>
        <pc:spChg chg="add mod">
          <ac:chgData name="C Allen (Ysgol Bro Banw)" userId="d4de87b9-48b4-4ac2-99b6-ed13addf80a5" providerId="ADAL" clId="{76974CCC-0180-49E4-9D92-FD2A4EC2E503}" dt="2024-12-09T10:35:59.666" v="22630" actId="20577"/>
          <ac:spMkLst>
            <pc:docMk/>
            <pc:sldMk cId="1817889203" sldId="279"/>
            <ac:spMk id="2" creationId="{9523926A-485D-4BEC-F897-13D3F16484FC}"/>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8:51.107"/>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8:51.858"/>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8:52.572"/>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8:53.214"/>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8:54.504"/>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8:55.277"/>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8:56.040"/>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8:56.806"/>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8:57.661"/>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8:58.905"/>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8:59.692"/>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00.439"/>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01.202"/>
    </inkml:context>
    <inkml:brush xml:id="br0">
      <inkml:brushProperty name="width" value="0.05" units="cm"/>
      <inkml:brushProperty name="height" value="0.05" units="cm"/>
      <inkml:brushProperty name="color" value="#E71224"/>
    </inkml:brush>
  </inkml:definitions>
  <inkml:trace contextRef="#ctx0" brushRef="#br0">0 1 24575</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02.894"/>
    </inkml:context>
    <inkml:brush xml:id="br0">
      <inkml:brushProperty name="width" value="0.05" units="cm"/>
      <inkml:brushProperty name="height" value="0.05" units="cm"/>
      <inkml:brushProperty name="color" value="#E71224"/>
    </inkml:brush>
  </inkml:definitions>
  <inkml:trace contextRef="#ctx0" brushRef="#br0">0 1 24575</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04.056"/>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04.784"/>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05.718"/>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06.434"/>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07.171"/>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07.918"/>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09.279"/>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09.979"/>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16.548"/>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17.308"/>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18.055"/>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18.679"/>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19.428"/>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20.190"/>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20.935"/>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21.621"/>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22.368"/>
    </inkml:context>
    <inkml:brush xml:id="br0">
      <inkml:brushProperty name="width" value="0.05" units="cm"/>
      <inkml:brushProperty name="height" value="0.05" units="cm"/>
      <inkml:brushProperty name="color" value="#E71224"/>
    </inkml:brush>
  </inkml:definitions>
  <inkml:trace contextRef="#ctx0" brushRef="#br0">1 1 24575</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23.348"/>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24.068"/>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25.153"/>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25.848"/>
    </inkml:context>
    <inkml:brush xml:id="br0">
      <inkml:brushProperty name="width" value="0.05" units="cm"/>
      <inkml:brushProperty name="height" value="0.05" units="cm"/>
      <inkml:brushProperty name="color" value="#E71224"/>
    </inkml:brush>
  </inkml:definitions>
  <inkml:trace contextRef="#ctx0" brushRef="#br0">0 0 24575</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26.775"/>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27.611"/>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28.935"/>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29.671"/>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30.788"/>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31.565"/>
    </inkml:context>
    <inkml:brush xml:id="br0">
      <inkml:brushProperty name="width" value="0.05" units="cm"/>
      <inkml:brushProperty name="height" value="0.05" units="cm"/>
      <inkml:brushProperty name="color" value="#E71224"/>
    </inkml:brush>
  </inkml:definitions>
  <inkml:trace contextRef="#ctx0" brushRef="#br0">1 1 24575</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33.110"/>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33.964"/>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35.160"/>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35.912"/>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36.646"/>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37.448"/>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38.607"/>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39.400"/>
    </inkml:context>
    <inkml:brush xml:id="br0">
      <inkml:brushProperty name="width" value="0.05" units="cm"/>
      <inkml:brushProperty name="height" value="0.05" units="cm"/>
      <inkml:brushProperty name="color" value="#E71224"/>
    </inkml:brush>
  </inkml:definitions>
  <inkml:trace contextRef="#ctx0" brushRef="#br0">0 0 24575</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41.296"/>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46.034"/>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46.752"/>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47.760"/>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48.551"/>
    </inkml:context>
    <inkml:brush xml:id="br0">
      <inkml:brushProperty name="width" value="0.05" units="cm"/>
      <inkml:brushProperty name="height" value="0.05" units="cm"/>
      <inkml:brushProperty name="color" value="#E71224"/>
    </inkml:brush>
  </inkml:definitions>
  <inkml:trace contextRef="#ctx0" brushRef="#br0">0 1 24575</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49.438"/>
    </inkml:context>
    <inkml:brush xml:id="br0">
      <inkml:brushProperty name="width" value="0.05" units="cm"/>
      <inkml:brushProperty name="height" value="0.05" units="cm"/>
      <inkml:brushProperty name="color" value="#E71224"/>
    </inkml:brush>
  </inkml:definitions>
  <inkml:trace contextRef="#ctx0" brushRef="#br0">1 1 24575</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50.306"/>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51.035"/>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51.875"/>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52.636"/>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53.645"/>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54.608"/>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55.435"/>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56.134"/>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57.021"/>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58.243"/>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59.002"/>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39:59.963"/>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40:00.860"/>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40:01.604"/>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40:03.078"/>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40:04.102"/>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40:04.799"/>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40:05.790"/>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40:06.715"/>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40:07.542"/>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40:09.207"/>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40:10.449"/>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40:12.430"/>
    </inkml:context>
    <inkml:brush xml:id="br0">
      <inkml:brushProperty name="width" value="0.05" units="cm"/>
      <inkml:brushProperty name="height" value="0.05" units="cm"/>
      <inkml:brushProperty name="color" value="#E71224"/>
    </inkml:brush>
  </inkml:definitions>
  <inkml:trace contextRef="#ctx0" brushRef="#br0">0 0 24575,'0'0'-8191</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2T11:40:13.656"/>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68CD6-F1E3-8C18-4A4F-76426D4CFF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AE4D91-E562-CD5A-E2DC-82B2CF09A4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DC8A00-BB1A-E041-8B76-87259BBEE12A}"/>
              </a:ext>
            </a:extLst>
          </p:cNvPr>
          <p:cNvSpPr>
            <a:spLocks noGrp="1"/>
          </p:cNvSpPr>
          <p:nvPr>
            <p:ph type="dt" sz="half" idx="10"/>
          </p:nvPr>
        </p:nvSpPr>
        <p:spPr/>
        <p:txBody>
          <a:bodyPr/>
          <a:lstStyle/>
          <a:p>
            <a:fld id="{3D6E06F4-EF07-450B-857B-6ABAF91C3B0B}" type="datetimeFigureOut">
              <a:rPr lang="en-GB" smtClean="0"/>
              <a:t>09/12/2024</a:t>
            </a:fld>
            <a:endParaRPr lang="en-GB"/>
          </a:p>
        </p:txBody>
      </p:sp>
      <p:sp>
        <p:nvSpPr>
          <p:cNvPr id="5" name="Footer Placeholder 4">
            <a:extLst>
              <a:ext uri="{FF2B5EF4-FFF2-40B4-BE49-F238E27FC236}">
                <a16:creationId xmlns:a16="http://schemas.microsoft.com/office/drawing/2014/main" id="{F186E8C1-4B9A-2478-8D52-FE9147322A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8A72AD-506F-40B9-E3CA-A6C70E72C3C0}"/>
              </a:ext>
            </a:extLst>
          </p:cNvPr>
          <p:cNvSpPr>
            <a:spLocks noGrp="1"/>
          </p:cNvSpPr>
          <p:nvPr>
            <p:ph type="sldNum" sz="quarter" idx="12"/>
          </p:nvPr>
        </p:nvSpPr>
        <p:spPr/>
        <p:txBody>
          <a:bodyPr/>
          <a:lstStyle/>
          <a:p>
            <a:fld id="{6BBEE01D-6B93-4ED0-99D3-26595322929C}" type="slidenum">
              <a:rPr lang="en-GB" smtClean="0"/>
              <a:t>‹#›</a:t>
            </a:fld>
            <a:endParaRPr lang="en-GB"/>
          </a:p>
        </p:txBody>
      </p:sp>
    </p:spTree>
    <p:extLst>
      <p:ext uri="{BB962C8B-B14F-4D97-AF65-F5344CB8AC3E}">
        <p14:creationId xmlns:p14="http://schemas.microsoft.com/office/powerpoint/2010/main" val="233465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C85F5-9FDC-693A-24CE-D106353F6B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9BFE20-9A9C-0553-C3B6-79334240F9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B7F8EE-5798-B394-36C6-7BE3860F2F5D}"/>
              </a:ext>
            </a:extLst>
          </p:cNvPr>
          <p:cNvSpPr>
            <a:spLocks noGrp="1"/>
          </p:cNvSpPr>
          <p:nvPr>
            <p:ph type="dt" sz="half" idx="10"/>
          </p:nvPr>
        </p:nvSpPr>
        <p:spPr/>
        <p:txBody>
          <a:bodyPr/>
          <a:lstStyle/>
          <a:p>
            <a:fld id="{3D6E06F4-EF07-450B-857B-6ABAF91C3B0B}" type="datetimeFigureOut">
              <a:rPr lang="en-GB" smtClean="0"/>
              <a:t>09/12/2024</a:t>
            </a:fld>
            <a:endParaRPr lang="en-GB"/>
          </a:p>
        </p:txBody>
      </p:sp>
      <p:sp>
        <p:nvSpPr>
          <p:cNvPr id="5" name="Footer Placeholder 4">
            <a:extLst>
              <a:ext uri="{FF2B5EF4-FFF2-40B4-BE49-F238E27FC236}">
                <a16:creationId xmlns:a16="http://schemas.microsoft.com/office/drawing/2014/main" id="{12D27FEC-E415-D89D-FB84-D4B159FC02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D19F06-177F-F6E7-6463-32AE12B80C6D}"/>
              </a:ext>
            </a:extLst>
          </p:cNvPr>
          <p:cNvSpPr>
            <a:spLocks noGrp="1"/>
          </p:cNvSpPr>
          <p:nvPr>
            <p:ph type="sldNum" sz="quarter" idx="12"/>
          </p:nvPr>
        </p:nvSpPr>
        <p:spPr/>
        <p:txBody>
          <a:bodyPr/>
          <a:lstStyle/>
          <a:p>
            <a:fld id="{6BBEE01D-6B93-4ED0-99D3-26595322929C}" type="slidenum">
              <a:rPr lang="en-GB" smtClean="0"/>
              <a:t>‹#›</a:t>
            </a:fld>
            <a:endParaRPr lang="en-GB"/>
          </a:p>
        </p:txBody>
      </p:sp>
    </p:spTree>
    <p:extLst>
      <p:ext uri="{BB962C8B-B14F-4D97-AF65-F5344CB8AC3E}">
        <p14:creationId xmlns:p14="http://schemas.microsoft.com/office/powerpoint/2010/main" val="1642339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6B635-E664-44DE-81F5-350D5B0B56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BA477C-5C9A-09D3-F619-068D5E10603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4C2FB0-42C1-3F83-5E30-C3ECA21CDB67}"/>
              </a:ext>
            </a:extLst>
          </p:cNvPr>
          <p:cNvSpPr>
            <a:spLocks noGrp="1"/>
          </p:cNvSpPr>
          <p:nvPr>
            <p:ph type="dt" sz="half" idx="10"/>
          </p:nvPr>
        </p:nvSpPr>
        <p:spPr/>
        <p:txBody>
          <a:bodyPr/>
          <a:lstStyle/>
          <a:p>
            <a:fld id="{3D6E06F4-EF07-450B-857B-6ABAF91C3B0B}" type="datetimeFigureOut">
              <a:rPr lang="en-GB" smtClean="0"/>
              <a:t>09/12/2024</a:t>
            </a:fld>
            <a:endParaRPr lang="en-GB"/>
          </a:p>
        </p:txBody>
      </p:sp>
      <p:sp>
        <p:nvSpPr>
          <p:cNvPr id="5" name="Footer Placeholder 4">
            <a:extLst>
              <a:ext uri="{FF2B5EF4-FFF2-40B4-BE49-F238E27FC236}">
                <a16:creationId xmlns:a16="http://schemas.microsoft.com/office/drawing/2014/main" id="{433399CA-60E8-6ACF-A009-497EAC5690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90EF0B-AB17-1A64-F3D9-206248D9D156}"/>
              </a:ext>
            </a:extLst>
          </p:cNvPr>
          <p:cNvSpPr>
            <a:spLocks noGrp="1"/>
          </p:cNvSpPr>
          <p:nvPr>
            <p:ph type="sldNum" sz="quarter" idx="12"/>
          </p:nvPr>
        </p:nvSpPr>
        <p:spPr/>
        <p:txBody>
          <a:bodyPr/>
          <a:lstStyle/>
          <a:p>
            <a:fld id="{6BBEE01D-6B93-4ED0-99D3-26595322929C}" type="slidenum">
              <a:rPr lang="en-GB" smtClean="0"/>
              <a:t>‹#›</a:t>
            </a:fld>
            <a:endParaRPr lang="en-GB"/>
          </a:p>
        </p:txBody>
      </p:sp>
    </p:spTree>
    <p:extLst>
      <p:ext uri="{BB962C8B-B14F-4D97-AF65-F5344CB8AC3E}">
        <p14:creationId xmlns:p14="http://schemas.microsoft.com/office/powerpoint/2010/main" val="1132839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AE1EA-0735-F51C-D7CE-B307E1AACA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3FC0E5-E474-7618-92BE-0691D0C781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2BD72B-8E32-D3E7-C7C5-DC4F765325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6D72A1-0FF3-5C3B-9521-724B4940E92A}"/>
              </a:ext>
            </a:extLst>
          </p:cNvPr>
          <p:cNvSpPr>
            <a:spLocks noGrp="1"/>
          </p:cNvSpPr>
          <p:nvPr>
            <p:ph type="dt" sz="half" idx="10"/>
          </p:nvPr>
        </p:nvSpPr>
        <p:spPr/>
        <p:txBody>
          <a:bodyPr/>
          <a:lstStyle/>
          <a:p>
            <a:fld id="{3D6E06F4-EF07-450B-857B-6ABAF91C3B0B}" type="datetimeFigureOut">
              <a:rPr lang="en-GB" smtClean="0"/>
              <a:t>09/12/2024</a:t>
            </a:fld>
            <a:endParaRPr lang="en-GB"/>
          </a:p>
        </p:txBody>
      </p:sp>
      <p:sp>
        <p:nvSpPr>
          <p:cNvPr id="6" name="Footer Placeholder 5">
            <a:extLst>
              <a:ext uri="{FF2B5EF4-FFF2-40B4-BE49-F238E27FC236}">
                <a16:creationId xmlns:a16="http://schemas.microsoft.com/office/drawing/2014/main" id="{C2405603-764F-DCA9-35D9-721AF77776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61CFA6-4A5C-BD5C-EFD3-A4A6E19FAA11}"/>
              </a:ext>
            </a:extLst>
          </p:cNvPr>
          <p:cNvSpPr>
            <a:spLocks noGrp="1"/>
          </p:cNvSpPr>
          <p:nvPr>
            <p:ph type="sldNum" sz="quarter" idx="12"/>
          </p:nvPr>
        </p:nvSpPr>
        <p:spPr/>
        <p:txBody>
          <a:bodyPr/>
          <a:lstStyle/>
          <a:p>
            <a:fld id="{6BBEE01D-6B93-4ED0-99D3-26595322929C}" type="slidenum">
              <a:rPr lang="en-GB" smtClean="0"/>
              <a:t>‹#›</a:t>
            </a:fld>
            <a:endParaRPr lang="en-GB"/>
          </a:p>
        </p:txBody>
      </p:sp>
    </p:spTree>
    <p:extLst>
      <p:ext uri="{BB962C8B-B14F-4D97-AF65-F5344CB8AC3E}">
        <p14:creationId xmlns:p14="http://schemas.microsoft.com/office/powerpoint/2010/main" val="685276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A3162-429C-4D4E-E79C-825C598B35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B4DDAA-7B74-F05A-FD95-F7FE9F5FBC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E5B91D3-0D65-399C-4852-C4118578617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5F4410-BD89-C68B-24A1-0C3BE60951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DC27CB-1ED6-4052-7F8D-1AF463CB25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6D4A8D-05EE-7944-1B7C-467AF6255F6E}"/>
              </a:ext>
            </a:extLst>
          </p:cNvPr>
          <p:cNvSpPr>
            <a:spLocks noGrp="1"/>
          </p:cNvSpPr>
          <p:nvPr>
            <p:ph type="dt" sz="half" idx="10"/>
          </p:nvPr>
        </p:nvSpPr>
        <p:spPr/>
        <p:txBody>
          <a:bodyPr/>
          <a:lstStyle/>
          <a:p>
            <a:fld id="{3D6E06F4-EF07-450B-857B-6ABAF91C3B0B}" type="datetimeFigureOut">
              <a:rPr lang="en-GB" smtClean="0"/>
              <a:t>09/12/2024</a:t>
            </a:fld>
            <a:endParaRPr lang="en-GB"/>
          </a:p>
        </p:txBody>
      </p:sp>
      <p:sp>
        <p:nvSpPr>
          <p:cNvPr id="8" name="Footer Placeholder 7">
            <a:extLst>
              <a:ext uri="{FF2B5EF4-FFF2-40B4-BE49-F238E27FC236}">
                <a16:creationId xmlns:a16="http://schemas.microsoft.com/office/drawing/2014/main" id="{A80FBBDC-9A5A-BC5B-BE8A-41BF55BE53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998160-B9F2-3A19-E0BF-A6EE4A978C3E}"/>
              </a:ext>
            </a:extLst>
          </p:cNvPr>
          <p:cNvSpPr>
            <a:spLocks noGrp="1"/>
          </p:cNvSpPr>
          <p:nvPr>
            <p:ph type="sldNum" sz="quarter" idx="12"/>
          </p:nvPr>
        </p:nvSpPr>
        <p:spPr/>
        <p:txBody>
          <a:bodyPr/>
          <a:lstStyle/>
          <a:p>
            <a:fld id="{6BBEE01D-6B93-4ED0-99D3-26595322929C}" type="slidenum">
              <a:rPr lang="en-GB" smtClean="0"/>
              <a:t>‹#›</a:t>
            </a:fld>
            <a:endParaRPr lang="en-GB"/>
          </a:p>
        </p:txBody>
      </p:sp>
    </p:spTree>
    <p:extLst>
      <p:ext uri="{BB962C8B-B14F-4D97-AF65-F5344CB8AC3E}">
        <p14:creationId xmlns:p14="http://schemas.microsoft.com/office/powerpoint/2010/main" val="3760134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1F473-5E42-90F7-EFC6-E117F9B1CF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C7F6FBA-DDAD-A579-BBB0-8C991819667A}"/>
              </a:ext>
            </a:extLst>
          </p:cNvPr>
          <p:cNvSpPr>
            <a:spLocks noGrp="1"/>
          </p:cNvSpPr>
          <p:nvPr>
            <p:ph type="dt" sz="half" idx="10"/>
          </p:nvPr>
        </p:nvSpPr>
        <p:spPr/>
        <p:txBody>
          <a:bodyPr/>
          <a:lstStyle/>
          <a:p>
            <a:fld id="{3D6E06F4-EF07-450B-857B-6ABAF91C3B0B}" type="datetimeFigureOut">
              <a:rPr lang="en-GB" smtClean="0"/>
              <a:t>09/12/2024</a:t>
            </a:fld>
            <a:endParaRPr lang="en-GB"/>
          </a:p>
        </p:txBody>
      </p:sp>
      <p:sp>
        <p:nvSpPr>
          <p:cNvPr id="4" name="Footer Placeholder 3">
            <a:extLst>
              <a:ext uri="{FF2B5EF4-FFF2-40B4-BE49-F238E27FC236}">
                <a16:creationId xmlns:a16="http://schemas.microsoft.com/office/drawing/2014/main" id="{06DD33D0-3615-7223-7D31-AED72E1524C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0D8AA4F-C8F5-4852-B8B7-C035E9A0BBEC}"/>
              </a:ext>
            </a:extLst>
          </p:cNvPr>
          <p:cNvSpPr>
            <a:spLocks noGrp="1"/>
          </p:cNvSpPr>
          <p:nvPr>
            <p:ph type="sldNum" sz="quarter" idx="12"/>
          </p:nvPr>
        </p:nvSpPr>
        <p:spPr/>
        <p:txBody>
          <a:bodyPr/>
          <a:lstStyle/>
          <a:p>
            <a:fld id="{6BBEE01D-6B93-4ED0-99D3-26595322929C}" type="slidenum">
              <a:rPr lang="en-GB" smtClean="0"/>
              <a:t>‹#›</a:t>
            </a:fld>
            <a:endParaRPr lang="en-GB"/>
          </a:p>
        </p:txBody>
      </p:sp>
    </p:spTree>
    <p:extLst>
      <p:ext uri="{BB962C8B-B14F-4D97-AF65-F5344CB8AC3E}">
        <p14:creationId xmlns:p14="http://schemas.microsoft.com/office/powerpoint/2010/main" val="10390697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051B6E-D689-9018-C2B7-3F51840BB591}"/>
              </a:ext>
            </a:extLst>
          </p:cNvPr>
          <p:cNvSpPr>
            <a:spLocks noGrp="1"/>
          </p:cNvSpPr>
          <p:nvPr>
            <p:ph type="dt" sz="half" idx="10"/>
          </p:nvPr>
        </p:nvSpPr>
        <p:spPr/>
        <p:txBody>
          <a:bodyPr/>
          <a:lstStyle/>
          <a:p>
            <a:fld id="{3D6E06F4-EF07-450B-857B-6ABAF91C3B0B}" type="datetimeFigureOut">
              <a:rPr lang="en-GB" smtClean="0"/>
              <a:t>09/12/2024</a:t>
            </a:fld>
            <a:endParaRPr lang="en-GB"/>
          </a:p>
        </p:txBody>
      </p:sp>
      <p:sp>
        <p:nvSpPr>
          <p:cNvPr id="3" name="Footer Placeholder 2">
            <a:extLst>
              <a:ext uri="{FF2B5EF4-FFF2-40B4-BE49-F238E27FC236}">
                <a16:creationId xmlns:a16="http://schemas.microsoft.com/office/drawing/2014/main" id="{64CF72E6-65C4-4A76-AC8A-02FB66EBAF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0DCBB7-679B-AED6-31DA-8C95634D3B98}"/>
              </a:ext>
            </a:extLst>
          </p:cNvPr>
          <p:cNvSpPr>
            <a:spLocks noGrp="1"/>
          </p:cNvSpPr>
          <p:nvPr>
            <p:ph type="sldNum" sz="quarter" idx="12"/>
          </p:nvPr>
        </p:nvSpPr>
        <p:spPr/>
        <p:txBody>
          <a:bodyPr/>
          <a:lstStyle/>
          <a:p>
            <a:fld id="{6BBEE01D-6B93-4ED0-99D3-26595322929C}" type="slidenum">
              <a:rPr lang="en-GB" smtClean="0"/>
              <a:t>‹#›</a:t>
            </a:fld>
            <a:endParaRPr lang="en-GB"/>
          </a:p>
        </p:txBody>
      </p:sp>
    </p:spTree>
    <p:extLst>
      <p:ext uri="{BB962C8B-B14F-4D97-AF65-F5344CB8AC3E}">
        <p14:creationId xmlns:p14="http://schemas.microsoft.com/office/powerpoint/2010/main" val="4289022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433E-4872-F803-2AFE-C121AFEAB8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CFD294-311B-D665-8587-1BA4984B28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5AA2C3-1655-767D-AEC4-E812A9A4B2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D42261-AC5B-E565-BBE8-768B34CB02C2}"/>
              </a:ext>
            </a:extLst>
          </p:cNvPr>
          <p:cNvSpPr>
            <a:spLocks noGrp="1"/>
          </p:cNvSpPr>
          <p:nvPr>
            <p:ph type="dt" sz="half" idx="10"/>
          </p:nvPr>
        </p:nvSpPr>
        <p:spPr/>
        <p:txBody>
          <a:bodyPr/>
          <a:lstStyle/>
          <a:p>
            <a:fld id="{3D6E06F4-EF07-450B-857B-6ABAF91C3B0B}" type="datetimeFigureOut">
              <a:rPr lang="en-GB" smtClean="0"/>
              <a:t>09/12/2024</a:t>
            </a:fld>
            <a:endParaRPr lang="en-GB"/>
          </a:p>
        </p:txBody>
      </p:sp>
      <p:sp>
        <p:nvSpPr>
          <p:cNvPr id="6" name="Footer Placeholder 5">
            <a:extLst>
              <a:ext uri="{FF2B5EF4-FFF2-40B4-BE49-F238E27FC236}">
                <a16:creationId xmlns:a16="http://schemas.microsoft.com/office/drawing/2014/main" id="{2B9F28A5-BDE2-4E97-3544-395AD31BDD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D60108-EFCC-6A0A-2B77-38099C234FE3}"/>
              </a:ext>
            </a:extLst>
          </p:cNvPr>
          <p:cNvSpPr>
            <a:spLocks noGrp="1"/>
          </p:cNvSpPr>
          <p:nvPr>
            <p:ph type="sldNum" sz="quarter" idx="12"/>
          </p:nvPr>
        </p:nvSpPr>
        <p:spPr/>
        <p:txBody>
          <a:bodyPr/>
          <a:lstStyle/>
          <a:p>
            <a:fld id="{6BBEE01D-6B93-4ED0-99D3-26595322929C}" type="slidenum">
              <a:rPr lang="en-GB" smtClean="0"/>
              <a:t>‹#›</a:t>
            </a:fld>
            <a:endParaRPr lang="en-GB"/>
          </a:p>
        </p:txBody>
      </p:sp>
    </p:spTree>
    <p:extLst>
      <p:ext uri="{BB962C8B-B14F-4D97-AF65-F5344CB8AC3E}">
        <p14:creationId xmlns:p14="http://schemas.microsoft.com/office/powerpoint/2010/main" val="892115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5DBF9-6BFD-78E0-0B7A-500693C2B1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C3BB2F-3E1A-267F-9F42-4E7AD9DB2F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43413D-8C95-4351-A578-22C013754B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C159F9-E8B4-466D-BC47-F0DB022ABF00}"/>
              </a:ext>
            </a:extLst>
          </p:cNvPr>
          <p:cNvSpPr>
            <a:spLocks noGrp="1"/>
          </p:cNvSpPr>
          <p:nvPr>
            <p:ph type="dt" sz="half" idx="10"/>
          </p:nvPr>
        </p:nvSpPr>
        <p:spPr/>
        <p:txBody>
          <a:bodyPr/>
          <a:lstStyle/>
          <a:p>
            <a:fld id="{3D6E06F4-EF07-450B-857B-6ABAF91C3B0B}" type="datetimeFigureOut">
              <a:rPr lang="en-GB" smtClean="0"/>
              <a:t>09/12/2024</a:t>
            </a:fld>
            <a:endParaRPr lang="en-GB"/>
          </a:p>
        </p:txBody>
      </p:sp>
      <p:sp>
        <p:nvSpPr>
          <p:cNvPr id="6" name="Footer Placeholder 5">
            <a:extLst>
              <a:ext uri="{FF2B5EF4-FFF2-40B4-BE49-F238E27FC236}">
                <a16:creationId xmlns:a16="http://schemas.microsoft.com/office/drawing/2014/main" id="{8C6954BC-2352-A38B-8423-D57B4C39AC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53957C-2EEC-3641-158B-671C2F16A818}"/>
              </a:ext>
            </a:extLst>
          </p:cNvPr>
          <p:cNvSpPr>
            <a:spLocks noGrp="1"/>
          </p:cNvSpPr>
          <p:nvPr>
            <p:ph type="sldNum" sz="quarter" idx="12"/>
          </p:nvPr>
        </p:nvSpPr>
        <p:spPr/>
        <p:txBody>
          <a:bodyPr/>
          <a:lstStyle/>
          <a:p>
            <a:fld id="{6BBEE01D-6B93-4ED0-99D3-26595322929C}" type="slidenum">
              <a:rPr lang="en-GB" smtClean="0"/>
              <a:t>‹#›</a:t>
            </a:fld>
            <a:endParaRPr lang="en-GB"/>
          </a:p>
        </p:txBody>
      </p:sp>
    </p:spTree>
    <p:extLst>
      <p:ext uri="{BB962C8B-B14F-4D97-AF65-F5344CB8AC3E}">
        <p14:creationId xmlns:p14="http://schemas.microsoft.com/office/powerpoint/2010/main" val="2963529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2999F-79B1-9832-41A2-D96708BE47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2AC921-90FE-AACF-48FB-92A5FCC97B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530FF0-1743-6EFA-41A2-C29EE2A93134}"/>
              </a:ext>
            </a:extLst>
          </p:cNvPr>
          <p:cNvSpPr>
            <a:spLocks noGrp="1"/>
          </p:cNvSpPr>
          <p:nvPr>
            <p:ph type="dt" sz="half" idx="10"/>
          </p:nvPr>
        </p:nvSpPr>
        <p:spPr/>
        <p:txBody>
          <a:bodyPr/>
          <a:lstStyle/>
          <a:p>
            <a:fld id="{3D6E06F4-EF07-450B-857B-6ABAF91C3B0B}" type="datetimeFigureOut">
              <a:rPr lang="en-GB" smtClean="0"/>
              <a:t>09/12/2024</a:t>
            </a:fld>
            <a:endParaRPr lang="en-GB"/>
          </a:p>
        </p:txBody>
      </p:sp>
      <p:sp>
        <p:nvSpPr>
          <p:cNvPr id="5" name="Footer Placeholder 4">
            <a:extLst>
              <a:ext uri="{FF2B5EF4-FFF2-40B4-BE49-F238E27FC236}">
                <a16:creationId xmlns:a16="http://schemas.microsoft.com/office/drawing/2014/main" id="{534AE742-FDBB-E074-CCAE-495908DD8B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3E484E-1ADE-156C-80B0-662701FEA5B9}"/>
              </a:ext>
            </a:extLst>
          </p:cNvPr>
          <p:cNvSpPr>
            <a:spLocks noGrp="1"/>
          </p:cNvSpPr>
          <p:nvPr>
            <p:ph type="sldNum" sz="quarter" idx="12"/>
          </p:nvPr>
        </p:nvSpPr>
        <p:spPr/>
        <p:txBody>
          <a:bodyPr/>
          <a:lstStyle/>
          <a:p>
            <a:fld id="{6BBEE01D-6B93-4ED0-99D3-26595322929C}" type="slidenum">
              <a:rPr lang="en-GB" smtClean="0"/>
              <a:t>‹#›</a:t>
            </a:fld>
            <a:endParaRPr lang="en-GB"/>
          </a:p>
        </p:txBody>
      </p:sp>
    </p:spTree>
    <p:extLst>
      <p:ext uri="{BB962C8B-B14F-4D97-AF65-F5344CB8AC3E}">
        <p14:creationId xmlns:p14="http://schemas.microsoft.com/office/powerpoint/2010/main" val="4106913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2EB386-96A8-7360-B240-F0915A7EB4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1A9EFB-4AB1-A68B-92A1-EC98016D3B7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3893F1-1819-3580-10F3-55FA5CB85F5C}"/>
              </a:ext>
            </a:extLst>
          </p:cNvPr>
          <p:cNvSpPr>
            <a:spLocks noGrp="1"/>
          </p:cNvSpPr>
          <p:nvPr>
            <p:ph type="dt" sz="half" idx="10"/>
          </p:nvPr>
        </p:nvSpPr>
        <p:spPr/>
        <p:txBody>
          <a:bodyPr/>
          <a:lstStyle/>
          <a:p>
            <a:fld id="{3D6E06F4-EF07-450B-857B-6ABAF91C3B0B}" type="datetimeFigureOut">
              <a:rPr lang="en-GB" smtClean="0"/>
              <a:t>09/12/2024</a:t>
            </a:fld>
            <a:endParaRPr lang="en-GB"/>
          </a:p>
        </p:txBody>
      </p:sp>
      <p:sp>
        <p:nvSpPr>
          <p:cNvPr id="5" name="Footer Placeholder 4">
            <a:extLst>
              <a:ext uri="{FF2B5EF4-FFF2-40B4-BE49-F238E27FC236}">
                <a16:creationId xmlns:a16="http://schemas.microsoft.com/office/drawing/2014/main" id="{40FCF21C-F6BC-DC8C-E8AB-9F97AAB497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8F980A-9C60-8D9F-EA29-4C08C2E9DFEF}"/>
              </a:ext>
            </a:extLst>
          </p:cNvPr>
          <p:cNvSpPr>
            <a:spLocks noGrp="1"/>
          </p:cNvSpPr>
          <p:nvPr>
            <p:ph type="sldNum" sz="quarter" idx="12"/>
          </p:nvPr>
        </p:nvSpPr>
        <p:spPr/>
        <p:txBody>
          <a:bodyPr/>
          <a:lstStyle/>
          <a:p>
            <a:fld id="{6BBEE01D-6B93-4ED0-99D3-26595322929C}" type="slidenum">
              <a:rPr lang="en-GB" smtClean="0"/>
              <a:t>‹#›</a:t>
            </a:fld>
            <a:endParaRPr lang="en-GB"/>
          </a:p>
        </p:txBody>
      </p:sp>
    </p:spTree>
    <p:extLst>
      <p:ext uri="{BB962C8B-B14F-4D97-AF65-F5344CB8AC3E}">
        <p14:creationId xmlns:p14="http://schemas.microsoft.com/office/powerpoint/2010/main" val="3475220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DE41C0-C54B-7936-CA9E-7A2B61991F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52208D-FD5C-2616-8C51-D588C63DA4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D6A122-AD99-8406-28D8-8F9B25BBFA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D6E06F4-EF07-450B-857B-6ABAF91C3B0B}" type="datetimeFigureOut">
              <a:rPr lang="en-GB" smtClean="0"/>
              <a:t>09/12/2024</a:t>
            </a:fld>
            <a:endParaRPr lang="en-GB"/>
          </a:p>
        </p:txBody>
      </p:sp>
      <p:sp>
        <p:nvSpPr>
          <p:cNvPr id="5" name="Footer Placeholder 4">
            <a:extLst>
              <a:ext uri="{FF2B5EF4-FFF2-40B4-BE49-F238E27FC236}">
                <a16:creationId xmlns:a16="http://schemas.microsoft.com/office/drawing/2014/main" id="{E12E5898-8C09-C247-6DE5-1DFFF1D506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B659290-B8EC-07C0-5AF0-A6F0A6BB93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BBEE01D-6B93-4ED0-99D3-26595322929C}" type="slidenum">
              <a:rPr lang="en-GB" smtClean="0"/>
              <a:t>‹#›</a:t>
            </a:fld>
            <a:endParaRPr lang="en-GB"/>
          </a:p>
        </p:txBody>
      </p:sp>
    </p:spTree>
    <p:extLst>
      <p:ext uri="{BB962C8B-B14F-4D97-AF65-F5344CB8AC3E}">
        <p14:creationId xmlns:p14="http://schemas.microsoft.com/office/powerpoint/2010/main" val="36851456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6" Type="http://schemas.openxmlformats.org/officeDocument/2006/relationships/customXml" Target="../ink/ink18.xml"/><Relationship Id="rId21" Type="http://schemas.openxmlformats.org/officeDocument/2006/relationships/customXml" Target="../ink/ink13.xml"/><Relationship Id="rId42" Type="http://schemas.openxmlformats.org/officeDocument/2006/relationships/customXml" Target="../ink/ink34.xml"/><Relationship Id="rId47" Type="http://schemas.openxmlformats.org/officeDocument/2006/relationships/customXml" Target="../ink/ink39.xml"/><Relationship Id="rId63" Type="http://schemas.openxmlformats.org/officeDocument/2006/relationships/customXml" Target="../ink/ink55.xml"/><Relationship Id="rId68" Type="http://schemas.openxmlformats.org/officeDocument/2006/relationships/customXml" Target="../ink/ink60.xml"/><Relationship Id="rId84" Type="http://schemas.openxmlformats.org/officeDocument/2006/relationships/customXml" Target="../ink/ink76.xml"/><Relationship Id="rId89" Type="http://schemas.openxmlformats.org/officeDocument/2006/relationships/image" Target="../media/image9.png"/><Relationship Id="rId16" Type="http://schemas.openxmlformats.org/officeDocument/2006/relationships/customXml" Target="../ink/ink8.xml"/><Relationship Id="rId11" Type="http://schemas.openxmlformats.org/officeDocument/2006/relationships/customXml" Target="../ink/ink3.xml"/><Relationship Id="rId32" Type="http://schemas.openxmlformats.org/officeDocument/2006/relationships/customXml" Target="../ink/ink24.xml"/><Relationship Id="rId37" Type="http://schemas.openxmlformats.org/officeDocument/2006/relationships/customXml" Target="../ink/ink29.xml"/><Relationship Id="rId53" Type="http://schemas.openxmlformats.org/officeDocument/2006/relationships/customXml" Target="../ink/ink45.xml"/><Relationship Id="rId58" Type="http://schemas.openxmlformats.org/officeDocument/2006/relationships/customXml" Target="../ink/ink50.xml"/><Relationship Id="rId74" Type="http://schemas.openxmlformats.org/officeDocument/2006/relationships/customXml" Target="../ink/ink66.xml"/><Relationship Id="rId79" Type="http://schemas.openxmlformats.org/officeDocument/2006/relationships/customXml" Target="../ink/ink71.xml"/><Relationship Id="rId5" Type="http://schemas.openxmlformats.org/officeDocument/2006/relationships/image" Target="../media/image5.png"/><Relationship Id="rId90" Type="http://schemas.openxmlformats.org/officeDocument/2006/relationships/image" Target="../media/image10.jpeg"/><Relationship Id="rId95" Type="http://schemas.openxmlformats.org/officeDocument/2006/relationships/image" Target="../media/image15.jpeg"/><Relationship Id="rId22" Type="http://schemas.openxmlformats.org/officeDocument/2006/relationships/customXml" Target="../ink/ink14.xml"/><Relationship Id="rId27" Type="http://schemas.openxmlformats.org/officeDocument/2006/relationships/customXml" Target="../ink/ink19.xml"/><Relationship Id="rId43" Type="http://schemas.openxmlformats.org/officeDocument/2006/relationships/customXml" Target="../ink/ink35.xml"/><Relationship Id="rId48" Type="http://schemas.openxmlformats.org/officeDocument/2006/relationships/customXml" Target="../ink/ink40.xml"/><Relationship Id="rId64" Type="http://schemas.openxmlformats.org/officeDocument/2006/relationships/customXml" Target="../ink/ink56.xml"/><Relationship Id="rId69" Type="http://schemas.openxmlformats.org/officeDocument/2006/relationships/customXml" Target="../ink/ink61.xml"/><Relationship Id="rId8" Type="http://schemas.openxmlformats.org/officeDocument/2006/relationships/customXml" Target="../ink/ink1.xml"/><Relationship Id="rId51" Type="http://schemas.openxmlformats.org/officeDocument/2006/relationships/customXml" Target="../ink/ink43.xml"/><Relationship Id="rId72" Type="http://schemas.openxmlformats.org/officeDocument/2006/relationships/customXml" Target="../ink/ink64.xml"/><Relationship Id="rId80" Type="http://schemas.openxmlformats.org/officeDocument/2006/relationships/customXml" Target="../ink/ink72.xml"/><Relationship Id="rId85" Type="http://schemas.openxmlformats.org/officeDocument/2006/relationships/customXml" Target="../ink/ink77.xml"/><Relationship Id="rId93" Type="http://schemas.openxmlformats.org/officeDocument/2006/relationships/image" Target="../media/image13.png"/><Relationship Id="rId3" Type="http://schemas.openxmlformats.org/officeDocument/2006/relationships/image" Target="../media/image3.png"/><Relationship Id="rId12" Type="http://schemas.openxmlformats.org/officeDocument/2006/relationships/customXml" Target="../ink/ink4.xml"/><Relationship Id="rId17" Type="http://schemas.openxmlformats.org/officeDocument/2006/relationships/customXml" Target="../ink/ink9.xml"/><Relationship Id="rId25" Type="http://schemas.openxmlformats.org/officeDocument/2006/relationships/customXml" Target="../ink/ink17.xml"/><Relationship Id="rId33" Type="http://schemas.openxmlformats.org/officeDocument/2006/relationships/customXml" Target="../ink/ink25.xml"/><Relationship Id="rId38" Type="http://schemas.openxmlformats.org/officeDocument/2006/relationships/customXml" Target="../ink/ink30.xml"/><Relationship Id="rId46" Type="http://schemas.openxmlformats.org/officeDocument/2006/relationships/customXml" Target="../ink/ink38.xml"/><Relationship Id="rId59" Type="http://schemas.openxmlformats.org/officeDocument/2006/relationships/customXml" Target="../ink/ink51.xml"/><Relationship Id="rId67" Type="http://schemas.openxmlformats.org/officeDocument/2006/relationships/customXml" Target="../ink/ink59.xml"/><Relationship Id="rId20" Type="http://schemas.openxmlformats.org/officeDocument/2006/relationships/customXml" Target="../ink/ink12.xml"/><Relationship Id="rId41" Type="http://schemas.openxmlformats.org/officeDocument/2006/relationships/customXml" Target="../ink/ink33.xml"/><Relationship Id="rId54" Type="http://schemas.openxmlformats.org/officeDocument/2006/relationships/customXml" Target="../ink/ink46.xml"/><Relationship Id="rId62" Type="http://schemas.openxmlformats.org/officeDocument/2006/relationships/customXml" Target="../ink/ink54.xml"/><Relationship Id="rId70" Type="http://schemas.openxmlformats.org/officeDocument/2006/relationships/customXml" Target="../ink/ink62.xml"/><Relationship Id="rId75" Type="http://schemas.openxmlformats.org/officeDocument/2006/relationships/customXml" Target="../ink/ink67.xml"/><Relationship Id="rId83" Type="http://schemas.openxmlformats.org/officeDocument/2006/relationships/customXml" Target="../ink/ink75.xml"/><Relationship Id="rId88" Type="http://schemas.openxmlformats.org/officeDocument/2006/relationships/image" Target="../media/image8.jpeg"/><Relationship Id="rId91"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image" Target="../media/image6.png"/><Relationship Id="rId15" Type="http://schemas.openxmlformats.org/officeDocument/2006/relationships/customXml" Target="../ink/ink7.xml"/><Relationship Id="rId23" Type="http://schemas.openxmlformats.org/officeDocument/2006/relationships/customXml" Target="../ink/ink15.xml"/><Relationship Id="rId28" Type="http://schemas.openxmlformats.org/officeDocument/2006/relationships/customXml" Target="../ink/ink20.xml"/><Relationship Id="rId36" Type="http://schemas.openxmlformats.org/officeDocument/2006/relationships/customXml" Target="../ink/ink28.xml"/><Relationship Id="rId49" Type="http://schemas.openxmlformats.org/officeDocument/2006/relationships/customXml" Target="../ink/ink41.xml"/><Relationship Id="rId57" Type="http://schemas.openxmlformats.org/officeDocument/2006/relationships/customXml" Target="../ink/ink49.xml"/><Relationship Id="rId10" Type="http://schemas.openxmlformats.org/officeDocument/2006/relationships/customXml" Target="../ink/ink2.xml"/><Relationship Id="rId31" Type="http://schemas.openxmlformats.org/officeDocument/2006/relationships/customXml" Target="../ink/ink23.xml"/><Relationship Id="rId44" Type="http://schemas.openxmlformats.org/officeDocument/2006/relationships/customXml" Target="../ink/ink36.xml"/><Relationship Id="rId52" Type="http://schemas.openxmlformats.org/officeDocument/2006/relationships/customXml" Target="../ink/ink44.xml"/><Relationship Id="rId60" Type="http://schemas.openxmlformats.org/officeDocument/2006/relationships/customXml" Target="../ink/ink52.xml"/><Relationship Id="rId65" Type="http://schemas.openxmlformats.org/officeDocument/2006/relationships/customXml" Target="../ink/ink57.xml"/><Relationship Id="rId73" Type="http://schemas.openxmlformats.org/officeDocument/2006/relationships/customXml" Target="../ink/ink65.xml"/><Relationship Id="rId78" Type="http://schemas.openxmlformats.org/officeDocument/2006/relationships/customXml" Target="../ink/ink70.xml"/><Relationship Id="rId81" Type="http://schemas.openxmlformats.org/officeDocument/2006/relationships/customXml" Target="../ink/ink73.xml"/><Relationship Id="rId86" Type="http://schemas.openxmlformats.org/officeDocument/2006/relationships/customXml" Target="../ink/ink78.xml"/><Relationship Id="rId94" Type="http://schemas.openxmlformats.org/officeDocument/2006/relationships/image" Target="../media/image14.jpeg"/><Relationship Id="rId4" Type="http://schemas.openxmlformats.org/officeDocument/2006/relationships/image" Target="../media/image4.jpeg"/><Relationship Id="rId9" Type="http://schemas.openxmlformats.org/officeDocument/2006/relationships/image" Target="../media/image70.png"/><Relationship Id="rId13" Type="http://schemas.openxmlformats.org/officeDocument/2006/relationships/customXml" Target="../ink/ink5.xml"/><Relationship Id="rId18" Type="http://schemas.openxmlformats.org/officeDocument/2006/relationships/customXml" Target="../ink/ink10.xml"/><Relationship Id="rId39" Type="http://schemas.openxmlformats.org/officeDocument/2006/relationships/customXml" Target="../ink/ink31.xml"/><Relationship Id="rId34" Type="http://schemas.openxmlformats.org/officeDocument/2006/relationships/customXml" Target="../ink/ink26.xml"/><Relationship Id="rId50" Type="http://schemas.openxmlformats.org/officeDocument/2006/relationships/customXml" Target="../ink/ink42.xml"/><Relationship Id="rId55" Type="http://schemas.openxmlformats.org/officeDocument/2006/relationships/customXml" Target="../ink/ink47.xml"/><Relationship Id="rId76" Type="http://schemas.openxmlformats.org/officeDocument/2006/relationships/customXml" Target="../ink/ink68.xml"/><Relationship Id="rId7" Type="http://schemas.openxmlformats.org/officeDocument/2006/relationships/image" Target="../media/image7.png"/><Relationship Id="rId71" Type="http://schemas.openxmlformats.org/officeDocument/2006/relationships/customXml" Target="../ink/ink63.xml"/><Relationship Id="rId92" Type="http://schemas.openxmlformats.org/officeDocument/2006/relationships/image" Target="../media/image12.jpeg"/><Relationship Id="rId2" Type="http://schemas.openxmlformats.org/officeDocument/2006/relationships/image" Target="../media/image2.png"/><Relationship Id="rId29" Type="http://schemas.openxmlformats.org/officeDocument/2006/relationships/customXml" Target="../ink/ink21.xml"/><Relationship Id="rId24" Type="http://schemas.openxmlformats.org/officeDocument/2006/relationships/customXml" Target="../ink/ink16.xml"/><Relationship Id="rId40" Type="http://schemas.openxmlformats.org/officeDocument/2006/relationships/customXml" Target="../ink/ink32.xml"/><Relationship Id="rId45" Type="http://schemas.openxmlformats.org/officeDocument/2006/relationships/customXml" Target="../ink/ink37.xml"/><Relationship Id="rId66" Type="http://schemas.openxmlformats.org/officeDocument/2006/relationships/customXml" Target="../ink/ink58.xml"/><Relationship Id="rId87" Type="http://schemas.openxmlformats.org/officeDocument/2006/relationships/customXml" Target="../ink/ink79.xml"/><Relationship Id="rId61" Type="http://schemas.openxmlformats.org/officeDocument/2006/relationships/customXml" Target="../ink/ink53.xml"/><Relationship Id="rId82" Type="http://schemas.openxmlformats.org/officeDocument/2006/relationships/customXml" Target="../ink/ink74.xml"/><Relationship Id="rId19" Type="http://schemas.openxmlformats.org/officeDocument/2006/relationships/customXml" Target="../ink/ink11.xml"/><Relationship Id="rId14" Type="http://schemas.openxmlformats.org/officeDocument/2006/relationships/customXml" Target="../ink/ink6.xml"/><Relationship Id="rId30" Type="http://schemas.openxmlformats.org/officeDocument/2006/relationships/customXml" Target="../ink/ink22.xml"/><Relationship Id="rId35" Type="http://schemas.openxmlformats.org/officeDocument/2006/relationships/customXml" Target="../ink/ink27.xml"/><Relationship Id="rId56" Type="http://schemas.openxmlformats.org/officeDocument/2006/relationships/customXml" Target="../ink/ink48.xml"/><Relationship Id="rId77" Type="http://schemas.openxmlformats.org/officeDocument/2006/relationships/customXml" Target="../ink/ink69.xml"/></Relationships>
</file>

<file path=ppt/slides/_rels/slide6.xml.rels><?xml version="1.0" encoding="UTF-8" standalone="yes"?>
<Relationships xmlns="http://schemas.openxmlformats.org/package/2006/relationships"><Relationship Id="rId8" Type="http://schemas.openxmlformats.org/officeDocument/2006/relationships/image" Target="../media/image10.jpeg"/><Relationship Id="rId13" Type="http://schemas.openxmlformats.org/officeDocument/2006/relationships/image" Target="../media/image15.jpeg"/><Relationship Id="rId3" Type="http://schemas.openxmlformats.org/officeDocument/2006/relationships/image" Target="../media/image3.png"/><Relationship Id="rId7" Type="http://schemas.openxmlformats.org/officeDocument/2006/relationships/image" Target="../media/image8.jpeg"/><Relationship Id="rId12" Type="http://schemas.openxmlformats.org/officeDocument/2006/relationships/image" Target="../media/image14.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3.png"/><Relationship Id="rId5" Type="http://schemas.openxmlformats.org/officeDocument/2006/relationships/image" Target="../media/image5.png"/><Relationship Id="rId10" Type="http://schemas.openxmlformats.org/officeDocument/2006/relationships/image" Target="../media/image12.jpeg"/><Relationship Id="rId4" Type="http://schemas.openxmlformats.org/officeDocument/2006/relationships/image" Target="../media/image4.jpeg"/><Relationship Id="rId9" Type="http://schemas.openxmlformats.org/officeDocument/2006/relationships/image" Target="../media/image11.jpeg"/><Relationship Id="rId1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png"/><Relationship Id="rId17" Type="http://schemas.openxmlformats.org/officeDocument/2006/relationships/image" Target="../media/image34.png"/><Relationship Id="rId2" Type="http://schemas.openxmlformats.org/officeDocument/2006/relationships/image" Target="../media/image19.png"/><Relationship Id="rId16"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22.png"/><Relationship Id="rId15" Type="http://schemas.openxmlformats.org/officeDocument/2006/relationships/image" Target="../media/image32.pn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png"/><Relationship Id="rId14" Type="http://schemas.openxmlformats.org/officeDocument/2006/relationships/image" Target="../media/image31.png"/></Relationships>
</file>

<file path=ppt/slides/_rels/slide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BDEB8D-9608-78FA-10D6-CC488AD4A3C3}"/>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044D086-2C67-BEC8-5AA0-6CF51B449C3D}"/>
              </a:ext>
            </a:extLst>
          </p:cNvPr>
          <p:cNvSpPr>
            <a:spLocks noGrp="1"/>
          </p:cNvSpPr>
          <p:nvPr>
            <p:ph type="ctrTitle"/>
          </p:nvPr>
        </p:nvSpPr>
        <p:spPr>
          <a:xfrm>
            <a:off x="4337050" y="2382837"/>
            <a:ext cx="3517900" cy="995363"/>
          </a:xfrm>
          <a:solidFill>
            <a:srgbClr val="FFFFCC"/>
          </a:solidFill>
        </p:spPr>
        <p:txBody>
          <a:bodyPr>
            <a:normAutofit fontScale="90000"/>
          </a:bodyPr>
          <a:lstStyle/>
          <a:p>
            <a:r>
              <a:rPr lang="en-GB" dirty="0" err="1">
                <a:latin typeface="Comic Sans MS" panose="030F0702030302020204" pitchFamily="66" charset="0"/>
              </a:rPr>
              <a:t>Portffolio</a:t>
            </a:r>
            <a:endParaRPr lang="en-GB" dirty="0">
              <a:latin typeface="Comic Sans MS" panose="030F0702030302020204" pitchFamily="66" charset="0"/>
            </a:endParaRPr>
          </a:p>
        </p:txBody>
      </p:sp>
      <p:sp>
        <p:nvSpPr>
          <p:cNvPr id="3" name="Subtitle 2">
            <a:extLst>
              <a:ext uri="{FF2B5EF4-FFF2-40B4-BE49-F238E27FC236}">
                <a16:creationId xmlns:a16="http://schemas.microsoft.com/office/drawing/2014/main" id="{CF69CC39-66AC-F738-07DA-AD5578935452}"/>
              </a:ext>
            </a:extLst>
          </p:cNvPr>
          <p:cNvSpPr>
            <a:spLocks noGrp="1"/>
          </p:cNvSpPr>
          <p:nvPr>
            <p:ph type="subTitle" idx="1"/>
          </p:nvPr>
        </p:nvSpPr>
        <p:spPr>
          <a:xfrm>
            <a:off x="5029200" y="3627438"/>
            <a:ext cx="2133600" cy="538162"/>
          </a:xfrm>
          <a:solidFill>
            <a:srgbClr val="FFFFCC"/>
          </a:solidFill>
        </p:spPr>
        <p:txBody>
          <a:bodyPr/>
          <a:lstStyle/>
          <a:p>
            <a:r>
              <a:rPr lang="en-GB" dirty="0" err="1">
                <a:latin typeface="Comic Sans MS" panose="030F0702030302020204" pitchFamily="66" charset="0"/>
              </a:rPr>
              <a:t>Anifeiliaid</a:t>
            </a:r>
            <a:r>
              <a:rPr lang="en-GB" dirty="0">
                <a:latin typeface="Comic Sans MS" panose="030F0702030302020204" pitchFamily="66" charset="0"/>
              </a:rPr>
              <a:t>.</a:t>
            </a:r>
          </a:p>
        </p:txBody>
      </p:sp>
    </p:spTree>
    <p:extLst>
      <p:ext uri="{BB962C8B-B14F-4D97-AF65-F5344CB8AC3E}">
        <p14:creationId xmlns:p14="http://schemas.microsoft.com/office/powerpoint/2010/main" val="3635161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24666B-A1DE-562C-D1DA-E94C4697FE1D}"/>
              </a:ext>
            </a:extLst>
          </p:cNvPr>
          <p:cNvSpPr txBox="1"/>
          <p:nvPr/>
        </p:nvSpPr>
        <p:spPr>
          <a:xfrm>
            <a:off x="0" y="0"/>
            <a:ext cx="12192000" cy="6686639"/>
          </a:xfrm>
          <a:prstGeom prst="rect">
            <a:avLst/>
          </a:prstGeom>
          <a:noFill/>
        </p:spPr>
        <p:txBody>
          <a:bodyPr wrap="square" rtlCol="0">
            <a:spAutoFit/>
          </a:bodyPr>
          <a:lstStyle/>
          <a:p>
            <a:pPr>
              <a:lnSpc>
                <a:spcPct val="200000"/>
              </a:lnSpc>
            </a:pPr>
            <a:r>
              <a:rPr lang="cy-GB" sz="1200" b="1" dirty="0">
                <a:latin typeface="Comic Sans MS" panose="030F0702030302020204" pitchFamily="66" charset="0"/>
              </a:rPr>
              <a:t>Rhagymadrodd</a:t>
            </a:r>
            <a:r>
              <a:rPr lang="cy-GB" sz="1200" dirty="0">
                <a:latin typeface="Comic Sans MS" panose="030F0702030302020204" pitchFamily="66" charset="0"/>
              </a:rPr>
              <a:t>:</a:t>
            </a:r>
          </a:p>
          <a:p>
            <a:pPr>
              <a:lnSpc>
                <a:spcPct val="200000"/>
              </a:lnSpc>
            </a:pPr>
            <a:r>
              <a:rPr lang="cy-GB" sz="1200" dirty="0">
                <a:latin typeface="Comic Sans MS" panose="030F0702030302020204" pitchFamily="66" charset="0"/>
              </a:rPr>
              <a:t>Pan rydw i’n mynd nôl i’r Ysgol, bydda i’n mynd nôl i’r dosbarth, a fydda i ddim yn gyfrifol am y Celfyddydau Mynegiannol eto.  Felly, rydw i’n edrych ymlaen at addysgu Cymraeg, ac rydw i wedi dewis gweithgareddau hoffwn i drio pan fydda i nôl yn y dosbarth.  Edrychais i ar y Cwricwlwm i Gymru, yn arbennig, y disgrifiadau dysgu a dewisais i dri disgrifiad i fynd gyda’r gweithgareddau.  Rhai o’r gweithgareddau wedi cael ei ysbrydoli gan y tiwtoriaid, a rhai, meddyliais i </a:t>
            </a:r>
            <a:r>
              <a:rPr lang="cy-GB" sz="1200" dirty="0" err="1">
                <a:latin typeface="Comic Sans MS" panose="030F0702030302020204" pitchFamily="66" charset="0"/>
              </a:rPr>
              <a:t>i</a:t>
            </a:r>
            <a:r>
              <a:rPr lang="cy-GB" sz="1200" dirty="0">
                <a:latin typeface="Comic Sans MS" panose="030F0702030302020204" pitchFamily="66" charset="0"/>
              </a:rPr>
              <a:t> ddefnyddio gyda’r thema mewn Ysgol Bro Banw. </a:t>
            </a:r>
          </a:p>
          <a:p>
            <a:pPr>
              <a:lnSpc>
                <a:spcPct val="200000"/>
              </a:lnSpc>
            </a:pPr>
            <a:r>
              <a:rPr lang="cy-GB" sz="1200" dirty="0">
                <a:latin typeface="Comic Sans MS" panose="030F0702030302020204" pitchFamily="66" charset="0"/>
              </a:rPr>
              <a:t>	Yn gyntaf -  Y Celfyddydau Mynegiannol (Tasg Llafar). “</a:t>
            </a:r>
            <a:r>
              <a:rPr lang="cy-GB" sz="1200" b="1" i="1" dirty="0">
                <a:latin typeface="Comic Sans MS" panose="030F0702030302020204" pitchFamily="66" charset="0"/>
              </a:rPr>
              <a:t>Rwy’n gallu perfformio, cynhyrchu, dylunio, arddangos a rhannu fy ngwaith creadigol mewn cyd-destunau ffurfiol ac anffurfiol, gan ystyried effaith fy ngwaith creadigol ar y gynulleidfa</a:t>
            </a:r>
            <a:r>
              <a:rPr lang="cy-GB" sz="1200" dirty="0">
                <a:latin typeface="Comic Sans MS" panose="030F0702030302020204" pitchFamily="66" charset="0"/>
              </a:rPr>
              <a:t>. </a:t>
            </a:r>
            <a:r>
              <a:rPr lang="cy-GB" sz="1200" b="1" dirty="0">
                <a:latin typeface="Comic Sans MS" panose="030F0702030302020204" pitchFamily="66" charset="0"/>
              </a:rPr>
              <a:t>(1)</a:t>
            </a:r>
            <a:r>
              <a:rPr lang="cy-GB" sz="1200" dirty="0">
                <a:latin typeface="Comic Sans MS" panose="030F0702030302020204" pitchFamily="66" charset="0"/>
              </a:rPr>
              <a:t>”   Tasg un.  Rydw i wedi dewis tasg ymarfer i wneud mewn parau.  Pan mae plant yn ‘chwarae gêm’ dydyn nhw ddim yn sylweddoli ei bod nhw’n dysgu.  Maen nhw’n cael hwyl a sbri, ac yn gyfforddus yn gweithio gyda phlant arall.  Hefyd, does dim pwysau i ddysgu.  Mae’r athrawon yn cael amser i fynd o gwmpas y dosbarth a gwrando ar y plant, a hefyd maen nhw’n gallu creu perthynas o ymddiriedaeth neu ffydd.  Mae’n bwysig i ddefnyddio mat-iaith hefyd achos mae’n iawn i gael help.  Dydy popeth ddim yn brawf.  Tasg dau.  Rydw i wedi defnyddio syniad Hedydd yma achos roedd y wers yn hwyl a sbri a dysgon ni llawer.  Rydw i’n credu bydd y plant yn mwynhau y dasg.  Hoffwn i arbrofi hi mewn clwb ddrama.  Bydd y plant yn dysgu, siarad Cymraeg, a thyfu hyder. Mae sgript i weld os oes angen.  Ond y mwy creadigol, y well!</a:t>
            </a:r>
          </a:p>
          <a:p>
            <a:pPr>
              <a:lnSpc>
                <a:spcPct val="200000"/>
              </a:lnSpc>
            </a:pPr>
            <a:r>
              <a:rPr lang="cy-GB" sz="1200" dirty="0">
                <a:latin typeface="Comic Sans MS" panose="030F0702030302020204" pitchFamily="66" charset="0"/>
              </a:rPr>
              <a:t>	Yn ail -   Y Dyniaethau (Tasg Ysgrifennu a Datblygu Eirfa</a:t>
            </a:r>
            <a:r>
              <a:rPr lang="cy-GB" sz="1200" b="1" i="1" dirty="0">
                <a:latin typeface="Comic Sans MS" panose="030F0702030302020204" pitchFamily="66" charset="0"/>
              </a:rPr>
              <a:t>).  “Rwy’n gallu deall canlyniadau fy ngweithredoedd i a gweithredoedd pobl eraill, a sut mae’r rhain yn effeithio ar fy ardal leol a Chymru, yn ogystal â’r byd ehangach. (2)”</a:t>
            </a:r>
            <a:r>
              <a:rPr lang="cy-GB" sz="1200" dirty="0">
                <a:latin typeface="Comic Sans MS" panose="030F0702030302020204" pitchFamily="66" charset="0"/>
              </a:rPr>
              <a:t>  Yn Bro Banw, mae’r plant ym mlwyddyn tri yn gwneud ymchwiliad am anifeiliaid.  Hefyd maen nhw’n gwneud tasg ysgrifennu gwybodaeth, felly, hoffwn i geisio fy nhasg fel rhan o’r cwricwlwm, ac hefyd dysgu patrymau newydd.  Mae’r plant Cymraeg wedi gwneud ysgrifennu gwybodaeth arall, ond rydw i eisiau gweld os bydd fy nhasg i yn gweithio gyda’r dosbarth.  Wrth gwrs, gyda’r tasg ysgrifennu, mae rhaid i’r plant dysgu geirfa newydd.  Rydw i’n credu bod defnyddio symudiadau yn bwysig iawn i ddysgu geirfa newydd achos mae pawb yn gallu cysylltu'r symudiad gyda’r gair ac mae </a:t>
            </a:r>
            <a:r>
              <a:rPr lang="cy-GB" sz="1200" dirty="0" err="1">
                <a:latin typeface="Comic Sans MS" panose="030F0702030302020204" pitchFamily="66" charset="0"/>
              </a:rPr>
              <a:t>e’n</a:t>
            </a:r>
            <a:r>
              <a:rPr lang="cy-GB" sz="1200" dirty="0">
                <a:latin typeface="Comic Sans MS" panose="030F0702030302020204" pitchFamily="66" charset="0"/>
              </a:rPr>
              <a:t> dod mwy cinesthetig.  Mae’n well gyda fi dysgu trwy symud a dawnsio a chanu.    </a:t>
            </a:r>
          </a:p>
        </p:txBody>
      </p:sp>
    </p:spTree>
    <p:extLst>
      <p:ext uri="{BB962C8B-B14F-4D97-AF65-F5344CB8AC3E}">
        <p14:creationId xmlns:p14="http://schemas.microsoft.com/office/powerpoint/2010/main" val="947458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56236C-DACB-4AE7-0EED-F44D700E7E8C}"/>
              </a:ext>
            </a:extLst>
          </p:cNvPr>
          <p:cNvSpPr txBox="1"/>
          <p:nvPr/>
        </p:nvSpPr>
        <p:spPr>
          <a:xfrm>
            <a:off x="0" y="0"/>
            <a:ext cx="12192000" cy="4839979"/>
          </a:xfrm>
          <a:prstGeom prst="rect">
            <a:avLst/>
          </a:prstGeom>
          <a:noFill/>
        </p:spPr>
        <p:txBody>
          <a:bodyPr wrap="square" rtlCol="0">
            <a:spAutoFit/>
          </a:bodyPr>
          <a:lstStyle/>
          <a:p>
            <a:pPr>
              <a:lnSpc>
                <a:spcPct val="200000"/>
              </a:lnSpc>
            </a:pPr>
            <a:r>
              <a:rPr lang="cy-GB" sz="1200" dirty="0">
                <a:latin typeface="Comic Sans MS" panose="030F0702030302020204" pitchFamily="66" charset="0"/>
              </a:rPr>
              <a:t>Yn drydydd – Mathemateg a Rhifedd (Tasg Wrando) </a:t>
            </a:r>
            <a:r>
              <a:rPr lang="cy-GB" sz="1200" b="1" dirty="0">
                <a:latin typeface="Comic Sans MS" panose="030F0702030302020204" pitchFamily="66" charset="0"/>
              </a:rPr>
              <a:t>“Rwy’n gallu archwilio a chadarnhau fy nealltwriaeth o </a:t>
            </a:r>
            <a:r>
              <a:rPr lang="cy-GB" sz="1200" b="1" dirty="0" err="1">
                <a:latin typeface="Comic Sans MS" panose="030F0702030302020204" pitchFamily="66" charset="0"/>
              </a:rPr>
              <a:t>brioweddau</a:t>
            </a:r>
            <a:r>
              <a:rPr lang="cy-GB" sz="1200" b="1" dirty="0">
                <a:latin typeface="Comic Sans MS" panose="030F0702030302020204" pitchFamily="66" charset="0"/>
              </a:rPr>
              <a:t> siapau dau ddimensiwn gan gynnwys nifer yr ochrau . . .(3)” </a:t>
            </a:r>
            <a:r>
              <a:rPr lang="cy-GB" sz="1200" dirty="0">
                <a:latin typeface="Comic Sans MS" panose="030F0702030302020204" pitchFamily="66" charset="0"/>
              </a:rPr>
              <a:t>Rydw i wedi dewis y dasg hon achos, rydw i’n meddwl ei bod hi’n ffordd hawdd i weld pwy sy’n deall llawer o bethau mewn un dasg.  Siapau, lliwiau, arddodiaid, a hefyd dealltwriaeth o gyfrif ochrau a chorneli (benywaidd) yn Gymraeg.  Mae’r plant yn gallu mwynhau tynnu llun, heb bwysau, ac mae’r athrawon yn gallu asesu ar y sbot.</a:t>
            </a:r>
            <a:r>
              <a:rPr lang="cy-GB" sz="1200" b="1" dirty="0">
                <a:latin typeface="Comic Sans MS" panose="030F0702030302020204" pitchFamily="66" charset="0"/>
              </a:rPr>
              <a:t> </a:t>
            </a:r>
          </a:p>
          <a:p>
            <a:pPr>
              <a:lnSpc>
                <a:spcPct val="200000"/>
              </a:lnSpc>
            </a:pPr>
            <a:endParaRPr lang="cy-GB" sz="1200" b="1" dirty="0">
              <a:latin typeface="Comic Sans MS" panose="030F0702030302020204" pitchFamily="66" charset="0"/>
            </a:endParaRPr>
          </a:p>
          <a:p>
            <a:pPr>
              <a:lnSpc>
                <a:spcPct val="200000"/>
              </a:lnSpc>
            </a:pPr>
            <a:r>
              <a:rPr lang="cy-GB" sz="1200" b="1" dirty="0">
                <a:latin typeface="Comic Sans MS" panose="030F0702030302020204" pitchFamily="66" charset="0"/>
              </a:rPr>
              <a:t>Y tri gweithgareddau dydw i ddim wedi dewis i wneud mewn llawn.</a:t>
            </a:r>
          </a:p>
          <a:p>
            <a:pPr>
              <a:lnSpc>
                <a:spcPct val="200000"/>
              </a:lnSpc>
            </a:pPr>
            <a:r>
              <a:rPr lang="cy-GB" sz="1200" dirty="0">
                <a:latin typeface="Comic Sans MS" panose="030F0702030302020204" pitchFamily="66" charset="0"/>
              </a:rPr>
              <a:t>Iechyd a Lles (Tasg Ymarfer Corff) – Rydw i wedi gwneud rhywbeth fel hyn o’r blaen ac roedd y plant wedi mwynhau yn fawr.  Roedden nhw wedi creu dilyniannau anifail </a:t>
            </a:r>
            <a:r>
              <a:rPr lang="cy-GB" sz="1200" dirty="0" err="1">
                <a:latin typeface="Comic Sans MS" panose="030F0702030302020204" pitchFamily="66" charset="0"/>
              </a:rPr>
              <a:t>ioga</a:t>
            </a:r>
            <a:r>
              <a:rPr lang="cy-GB" sz="1200" dirty="0">
                <a:latin typeface="Comic Sans MS" panose="030F0702030302020204" pitchFamily="66" charset="0"/>
              </a:rPr>
              <a:t> mewn grwpiau a wedyn rhannu eich syniadau gyda’u gilydd.  Roedden nhw’n dysgu, cael hwyl a chadw’n heini.  Y tro yma, maen nhw’n gallu defnyddio Cymraeg hefyd.</a:t>
            </a:r>
          </a:p>
          <a:p>
            <a:pPr>
              <a:lnSpc>
                <a:spcPct val="200000"/>
              </a:lnSpc>
            </a:pPr>
            <a:r>
              <a:rPr lang="cy-GB" sz="1200" dirty="0">
                <a:latin typeface="Comic Sans MS" panose="030F0702030302020204" pitchFamily="66" charset="0"/>
              </a:rPr>
              <a:t>Ieithoedd, Llythrennedd a Chyfathrebu (Tasg Ysgrifennu Stori) – Mae’r plant yn mwynhau bod yn greadigol yn creu llyfrau bach.  Pam lai ysgrifennu stori fach i’r plant hefyd.  Unrhyw batrwm mae’r plant wedi dysgu.  Byddan nhw’n gallu rhannu’r straeon gyda’r plant ifancach.</a:t>
            </a:r>
          </a:p>
          <a:p>
            <a:pPr>
              <a:lnSpc>
                <a:spcPct val="200000"/>
              </a:lnSpc>
            </a:pPr>
            <a:r>
              <a:rPr lang="cy-GB" sz="1200" dirty="0">
                <a:latin typeface="Comic Sans MS" panose="030F0702030302020204" pitchFamily="66" charset="0"/>
              </a:rPr>
              <a:t>Gwyddoniaeth a Technoleg (Tasg Ysgrifennu Holiadur) – Unwaith eto, yn Ysgol Bro Banw yn aml mae’r plant yn ffeindio mas am anifeiliaid.  Felly, bydd hwn yn weithgaredd diddorol i ddysgu am anifeiliaid a hefyd defnyddio patrymau Cymraeg fel ‘Beth mae  ______ yn bwyta?’  Cwestiynau syml ond llawer o wybodaeth gwahanol wrth yr anifeiliaid.     </a:t>
            </a:r>
          </a:p>
        </p:txBody>
      </p:sp>
    </p:spTree>
    <p:extLst>
      <p:ext uri="{BB962C8B-B14F-4D97-AF65-F5344CB8AC3E}">
        <p14:creationId xmlns:p14="http://schemas.microsoft.com/office/powerpoint/2010/main" val="2972146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A3E116C-0A31-DDDE-08F4-FFB7C05F7BAF}"/>
              </a:ext>
            </a:extLst>
          </p:cNvPr>
          <p:cNvGraphicFramePr>
            <a:graphicFrameLocks noGrp="1"/>
          </p:cNvGraphicFramePr>
          <p:nvPr>
            <p:extLst>
              <p:ext uri="{D42A27DB-BD31-4B8C-83A1-F6EECF244321}">
                <p14:modId xmlns:p14="http://schemas.microsoft.com/office/powerpoint/2010/main" val="797254829"/>
              </p:ext>
            </p:extLst>
          </p:nvPr>
        </p:nvGraphicFramePr>
        <p:xfrm>
          <a:off x="2547257" y="1338943"/>
          <a:ext cx="1513114" cy="881743"/>
        </p:xfrm>
        <a:graphic>
          <a:graphicData uri="http://schemas.openxmlformats.org/drawingml/2006/table">
            <a:tbl>
              <a:tblPr>
                <a:tableStyleId>{2D5ABB26-0587-4C30-8999-92F81FD0307C}</a:tableStyleId>
              </a:tblPr>
              <a:tblGrid>
                <a:gridCol w="1513114">
                  <a:extLst>
                    <a:ext uri="{9D8B030D-6E8A-4147-A177-3AD203B41FA5}">
                      <a16:colId xmlns:a16="http://schemas.microsoft.com/office/drawing/2014/main" val="3515026416"/>
                    </a:ext>
                  </a:extLst>
                </a:gridCol>
              </a:tblGrid>
              <a:tr h="881743">
                <a:tc>
                  <a:txBody>
                    <a:bodyPr/>
                    <a:lstStyle/>
                    <a:p>
                      <a:endParaRPr lang="en-GB" dirty="0"/>
                    </a:p>
                  </a:txBody>
                  <a:tcPr/>
                </a:tc>
                <a:extLst>
                  <a:ext uri="{0D108BD9-81ED-4DB2-BD59-A6C34878D82A}">
                    <a16:rowId xmlns:a16="http://schemas.microsoft.com/office/drawing/2014/main" val="1902132115"/>
                  </a:ext>
                </a:extLst>
              </a:tr>
            </a:tbl>
          </a:graphicData>
        </a:graphic>
      </p:graphicFrame>
      <p:graphicFrame>
        <p:nvGraphicFramePr>
          <p:cNvPr id="6" name="Table 5">
            <a:extLst>
              <a:ext uri="{FF2B5EF4-FFF2-40B4-BE49-F238E27FC236}">
                <a16:creationId xmlns:a16="http://schemas.microsoft.com/office/drawing/2014/main" id="{9710373E-5FF5-CB58-4C27-8F7A1D40A9F5}"/>
              </a:ext>
            </a:extLst>
          </p:cNvPr>
          <p:cNvGraphicFramePr>
            <a:graphicFrameLocks noGrp="1"/>
          </p:cNvGraphicFramePr>
          <p:nvPr>
            <p:extLst>
              <p:ext uri="{D42A27DB-BD31-4B8C-83A1-F6EECF244321}">
                <p14:modId xmlns:p14="http://schemas.microsoft.com/office/powerpoint/2010/main" val="631423102"/>
              </p:ext>
            </p:extLst>
          </p:nvPr>
        </p:nvGraphicFramePr>
        <p:xfrm>
          <a:off x="295940" y="326122"/>
          <a:ext cx="11600120" cy="6265446"/>
        </p:xfrm>
        <a:graphic>
          <a:graphicData uri="http://schemas.openxmlformats.org/drawingml/2006/table">
            <a:tbl>
              <a:tblPr firstRow="1" firstCol="1" bandRow="1"/>
              <a:tblGrid>
                <a:gridCol w="3866429">
                  <a:extLst>
                    <a:ext uri="{9D8B030D-6E8A-4147-A177-3AD203B41FA5}">
                      <a16:colId xmlns:a16="http://schemas.microsoft.com/office/drawing/2014/main" val="2952027634"/>
                    </a:ext>
                  </a:extLst>
                </a:gridCol>
                <a:gridCol w="3866429">
                  <a:extLst>
                    <a:ext uri="{9D8B030D-6E8A-4147-A177-3AD203B41FA5}">
                      <a16:colId xmlns:a16="http://schemas.microsoft.com/office/drawing/2014/main" val="3345888062"/>
                    </a:ext>
                  </a:extLst>
                </a:gridCol>
                <a:gridCol w="3867262">
                  <a:extLst>
                    <a:ext uri="{9D8B030D-6E8A-4147-A177-3AD203B41FA5}">
                      <a16:colId xmlns:a16="http://schemas.microsoft.com/office/drawing/2014/main" val="3558006057"/>
                    </a:ext>
                  </a:extLst>
                </a:gridCol>
              </a:tblGrid>
              <a:tr h="2903788">
                <a:tc>
                  <a:txBody>
                    <a:bodyPr/>
                    <a:lstStyle/>
                    <a:p>
                      <a:pPr algn="ctr">
                        <a:lnSpc>
                          <a:spcPct val="115000"/>
                        </a:lnSpc>
                        <a:spcAft>
                          <a:spcPts val="800"/>
                        </a:spcAft>
                        <a:tabLst>
                          <a:tab pos="1778000" algn="l"/>
                        </a:tabLst>
                      </a:pPr>
                      <a:r>
                        <a:rPr lang="cy-GB" sz="1200" b="1" kern="100" noProof="0" dirty="0">
                          <a:effectLst/>
                          <a:latin typeface="Comic Sans MS" panose="030F0702030302020204" pitchFamily="66" charset="0"/>
                          <a:ea typeface="Aptos" panose="020B0004020202020204" pitchFamily="34" charset="0"/>
                          <a:cs typeface="Times New Roman" panose="02020603050405020304" pitchFamily="18" charset="0"/>
                        </a:rPr>
                        <a:t> Y Celfyddydau Mynegiannol:  </a:t>
                      </a:r>
                      <a:r>
                        <a:rPr lang="cy-GB" sz="1200" b="1" kern="100" noProof="0" dirty="0">
                          <a:solidFill>
                            <a:srgbClr val="00B050"/>
                          </a:solidFill>
                          <a:effectLst/>
                          <a:latin typeface="Comic Sans MS" panose="030F0702030302020204" pitchFamily="66" charset="0"/>
                          <a:ea typeface="Aptos" panose="020B0004020202020204" pitchFamily="34" charset="0"/>
                          <a:cs typeface="Times New Roman" panose="02020603050405020304" pitchFamily="18" charset="0"/>
                        </a:rPr>
                        <a:t>Tasg Llafar</a:t>
                      </a:r>
                      <a:r>
                        <a:rPr lang="cy-GB" sz="1200" b="1" kern="100" noProof="0" dirty="0">
                          <a:effectLst/>
                          <a:latin typeface="Comic Sans MS" panose="030F0702030302020204" pitchFamily="66" charset="0"/>
                          <a:ea typeface="Aptos" panose="020B0004020202020204" pitchFamily="34" charset="0"/>
                          <a:cs typeface="Times New Roman" panose="02020603050405020304" pitchFamily="18" charset="0"/>
                        </a:rPr>
                        <a:t>:</a:t>
                      </a:r>
                    </a:p>
                    <a:p>
                      <a:pPr marL="0" marR="0" lvl="0" indent="0" algn="l" defTabSz="914400" rtl="0" eaLnBrk="1" fontAlgn="auto" latinLnBrk="0" hangingPunct="1">
                        <a:lnSpc>
                          <a:spcPct val="115000"/>
                        </a:lnSpc>
                        <a:spcBef>
                          <a:spcPts val="0"/>
                        </a:spcBef>
                        <a:spcAft>
                          <a:spcPts val="800"/>
                        </a:spcAft>
                        <a:buClrTx/>
                        <a:buSzTx/>
                        <a:buFontTx/>
                        <a:buNone/>
                        <a:tabLst/>
                        <a:defRPr/>
                      </a:pPr>
                      <a:r>
                        <a:rPr lang="cy-GB" sz="900" kern="100" noProof="0" dirty="0">
                          <a:effectLst/>
                          <a:latin typeface="Comic Sans MS" panose="030F0702030302020204" pitchFamily="66" charset="0"/>
                          <a:ea typeface="Aptos" panose="020B0004020202020204" pitchFamily="34" charset="0"/>
                          <a:cs typeface="Times New Roman" panose="02020603050405020304" pitchFamily="18" charset="0"/>
                        </a:rPr>
                        <a:t> </a:t>
                      </a:r>
                      <a:r>
                        <a:rPr kumimoji="0" lang="cy-GB" sz="1200" b="1"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Ffocws Iaith</a:t>
                      </a: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 I ddefnyddio geiriau gwrywaidd a benywaidd yn gywir pan yn ateb cwestiynau am anifeiliaid tost.</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E.E Beth sy’n bod gyda fe/hi</a:t>
                      </a:r>
                      <a:r>
                        <a:rPr kumimoji="0" lang="cy-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Mae ______ gyda fe/hi.</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Beth sy’n bod arno fe/arni hi?</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      Mae ____ arno fe/arni hi.</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1"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Gweithgareddau:</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I chwarae gêm lafar, a wedyn creu, a pherfformio olygfa yn y milfeddyg.</a:t>
                      </a:r>
                      <a:endParaRPr kumimoji="0" lang="cy-GB" sz="9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endParaRPr>
                    </a:p>
                  </a:txBody>
                  <a:tcPr marL="35068" marR="3506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99FF"/>
                    </a:solidFill>
                  </a:tcPr>
                </a:tc>
                <a:tc>
                  <a:txBody>
                    <a:bodyPr/>
                    <a:lstStyle/>
                    <a:p>
                      <a:pPr algn="ctr">
                        <a:lnSpc>
                          <a:spcPct val="115000"/>
                        </a:lnSpc>
                        <a:spcAft>
                          <a:spcPts val="800"/>
                        </a:spcAft>
                      </a:pPr>
                      <a:r>
                        <a:rPr lang="cy-GB" sz="900" b="1" kern="100" noProof="0" dirty="0">
                          <a:effectLst/>
                          <a:latin typeface="Comic Sans MS" panose="030F0702030302020204" pitchFamily="66" charset="0"/>
                          <a:ea typeface="Aptos" panose="020B0004020202020204" pitchFamily="34" charset="0"/>
                          <a:cs typeface="Times New Roman" panose="02020603050405020304" pitchFamily="18" charset="0"/>
                        </a:rPr>
                        <a:t> </a:t>
                      </a:r>
                      <a:r>
                        <a:rPr lang="cy-GB" sz="1200" b="1" kern="100" noProof="0" dirty="0">
                          <a:effectLst/>
                          <a:latin typeface="Comic Sans MS" panose="030F0702030302020204" pitchFamily="66" charset="0"/>
                          <a:ea typeface="Aptos" panose="020B0004020202020204" pitchFamily="34" charset="0"/>
                          <a:cs typeface="Times New Roman" panose="02020603050405020304" pitchFamily="18" charset="0"/>
                        </a:rPr>
                        <a:t>Iechyd a Lles</a:t>
                      </a:r>
                      <a:r>
                        <a:rPr lang="cy-GB" sz="1200" kern="100" noProof="0" dirty="0">
                          <a:effectLst/>
                          <a:latin typeface="Comic Sans MS" panose="030F0702030302020204" pitchFamily="66" charset="0"/>
                          <a:ea typeface="Aptos" panose="020B0004020202020204" pitchFamily="34" charset="0"/>
                          <a:cs typeface="Times New Roman" panose="02020603050405020304" pitchFamily="18" charset="0"/>
                        </a:rPr>
                        <a:t>:  </a:t>
                      </a:r>
                      <a:r>
                        <a:rPr lang="cy-GB" sz="1200" kern="100" noProof="0" dirty="0">
                          <a:solidFill>
                            <a:srgbClr val="FF0000"/>
                          </a:solidFill>
                          <a:effectLst/>
                          <a:latin typeface="Comic Sans MS" panose="030F0702030302020204" pitchFamily="66" charset="0"/>
                          <a:ea typeface="Aptos" panose="020B0004020202020204" pitchFamily="34" charset="0"/>
                          <a:cs typeface="Times New Roman" panose="02020603050405020304" pitchFamily="18" charset="0"/>
                        </a:rPr>
                        <a:t>Tasg Ymarfer Corff</a:t>
                      </a:r>
                      <a:r>
                        <a:rPr lang="cy-GB" sz="1200" kern="100" noProof="0" dirty="0">
                          <a:effectLst/>
                          <a:latin typeface="Comic Sans MS" panose="030F0702030302020204" pitchFamily="66" charset="0"/>
                          <a:ea typeface="Aptos" panose="020B0004020202020204" pitchFamily="34" charset="0"/>
                          <a:cs typeface="Times New Roman" panose="02020603050405020304" pitchFamily="18" charset="0"/>
                        </a:rPr>
                        <a:t>:</a:t>
                      </a:r>
                    </a:p>
                    <a:p>
                      <a:pPr algn="l">
                        <a:lnSpc>
                          <a:spcPct val="115000"/>
                        </a:lnSpc>
                        <a:spcAft>
                          <a:spcPts val="800"/>
                        </a:spcAft>
                      </a:pPr>
                      <a:r>
                        <a:rPr lang="cy-GB" sz="1200" b="1" kern="100" noProof="0" dirty="0">
                          <a:effectLst/>
                          <a:latin typeface="Comic Sans MS" panose="030F0702030302020204" pitchFamily="66" charset="0"/>
                          <a:ea typeface="Aptos" panose="020B0004020202020204" pitchFamily="34" charset="0"/>
                          <a:cs typeface="Times New Roman" panose="02020603050405020304" pitchFamily="18" charset="0"/>
                        </a:rPr>
                        <a:t>Ffocws Iaith</a:t>
                      </a:r>
                      <a:r>
                        <a:rPr lang="cy-GB" sz="1200" kern="100" noProof="0" dirty="0">
                          <a:effectLst/>
                          <a:latin typeface="Comic Sans MS" panose="030F0702030302020204" pitchFamily="66" charset="0"/>
                          <a:ea typeface="Aptos" panose="020B0004020202020204" pitchFamily="34" charset="0"/>
                          <a:cs typeface="Times New Roman" panose="02020603050405020304" pitchFamily="18" charset="0"/>
                        </a:rPr>
                        <a:t>:</a:t>
                      </a:r>
                    </a:p>
                    <a:p>
                      <a:pPr algn="l">
                        <a:lnSpc>
                          <a:spcPct val="115000"/>
                        </a:lnSpc>
                        <a:spcAft>
                          <a:spcPts val="800"/>
                        </a:spcAft>
                      </a:pPr>
                      <a:r>
                        <a:rPr lang="cy-GB" sz="1200" kern="100" noProof="0" dirty="0">
                          <a:effectLst/>
                          <a:latin typeface="Comic Sans MS" panose="030F0702030302020204" pitchFamily="66" charset="0"/>
                          <a:ea typeface="Aptos" panose="020B0004020202020204" pitchFamily="34" charset="0"/>
                          <a:cs typeface="Times New Roman" panose="02020603050405020304" pitchFamily="18" charset="0"/>
                        </a:rPr>
                        <a:t> I ddefnyddio gorchmynion i ddisgrifio sut mae’r anifail yn symud.</a:t>
                      </a:r>
                    </a:p>
                    <a:p>
                      <a:pPr algn="l">
                        <a:lnSpc>
                          <a:spcPct val="115000"/>
                        </a:lnSpc>
                        <a:spcAft>
                          <a:spcPts val="800"/>
                        </a:spcAft>
                      </a:pPr>
                      <a:r>
                        <a:rPr lang="cy-GB" sz="1200" kern="100" noProof="0" dirty="0">
                          <a:effectLst/>
                          <a:latin typeface="Comic Sans MS" panose="030F0702030302020204" pitchFamily="66" charset="0"/>
                          <a:ea typeface="Aptos" panose="020B0004020202020204" pitchFamily="34" charset="0"/>
                          <a:cs typeface="Times New Roman" panose="02020603050405020304" pitchFamily="18" charset="0"/>
                        </a:rPr>
                        <a:t>E.E Rhedwch fel </a:t>
                      </a:r>
                      <a:r>
                        <a:rPr lang="cy-GB" sz="1200" kern="100" noProof="0" dirty="0" err="1">
                          <a:effectLst/>
                          <a:latin typeface="Comic Sans MS" panose="030F0702030302020204" pitchFamily="66" charset="0"/>
                          <a:ea typeface="Aptos" panose="020B0004020202020204" pitchFamily="34" charset="0"/>
                          <a:cs typeface="Times New Roman" panose="02020603050405020304" pitchFamily="18" charset="0"/>
                        </a:rPr>
                        <a:t>llewpart</a:t>
                      </a:r>
                      <a:r>
                        <a:rPr lang="cy-GB" sz="1200" kern="100" noProof="0" dirty="0">
                          <a:effectLst/>
                          <a:latin typeface="Comic Sans MS" panose="030F0702030302020204" pitchFamily="66" charset="0"/>
                          <a:ea typeface="Aptos" panose="020B0004020202020204" pitchFamily="34" charset="0"/>
                          <a:cs typeface="Times New Roman" panose="02020603050405020304" pitchFamily="18" charset="0"/>
                        </a:rPr>
                        <a:t> hela,</a:t>
                      </a:r>
                    </a:p>
                    <a:p>
                      <a:pPr algn="l">
                        <a:lnSpc>
                          <a:spcPct val="115000"/>
                        </a:lnSpc>
                        <a:spcAft>
                          <a:spcPts val="800"/>
                        </a:spcAft>
                      </a:pPr>
                      <a:r>
                        <a:rPr lang="cy-GB" sz="1200" kern="100" noProof="0" dirty="0">
                          <a:effectLst/>
                          <a:latin typeface="Comic Sans MS" panose="030F0702030302020204" pitchFamily="66" charset="0"/>
                          <a:ea typeface="Aptos" panose="020B0004020202020204" pitchFamily="34" charset="0"/>
                          <a:cs typeface="Times New Roman" panose="02020603050405020304" pitchFamily="18" charset="0"/>
                        </a:rPr>
                        <a:t>      Cerddwch fel mwnci,</a:t>
                      </a:r>
                    </a:p>
                    <a:p>
                      <a:pPr algn="l">
                        <a:lnSpc>
                          <a:spcPct val="115000"/>
                        </a:lnSpc>
                        <a:spcAft>
                          <a:spcPts val="800"/>
                        </a:spcAft>
                      </a:pPr>
                      <a:r>
                        <a:rPr lang="cy-GB" sz="900" kern="100" noProof="0" dirty="0">
                          <a:effectLst/>
                          <a:latin typeface="Comic Sans MS" panose="030F0702030302020204" pitchFamily="66" charset="0"/>
                          <a:ea typeface="Aptos" panose="020B0004020202020204" pitchFamily="34" charset="0"/>
                          <a:cs typeface="Times New Roman" panose="02020603050405020304" pitchFamily="18" charset="0"/>
                        </a:rPr>
                        <a:t>        </a:t>
                      </a:r>
                      <a:r>
                        <a:rPr lang="cy-GB" sz="1200" kern="100" noProof="0" dirty="0">
                          <a:effectLst/>
                          <a:latin typeface="Comic Sans MS" panose="030F0702030302020204" pitchFamily="66" charset="0"/>
                          <a:ea typeface="Aptos" panose="020B0004020202020204" pitchFamily="34" charset="0"/>
                          <a:cs typeface="Times New Roman" panose="02020603050405020304" pitchFamily="18" charset="0"/>
                        </a:rPr>
                        <a:t>Neidiwch fel cangar</a:t>
                      </a:r>
                      <a:r>
                        <a:rPr lang="cy-GB" sz="1200" kern="100" noProof="0" dirty="0">
                          <a:effectLst/>
                          <a:latin typeface="Aptos" panose="020B0004020202020204" pitchFamily="34" charset="0"/>
                          <a:ea typeface="Aptos" panose="020B0004020202020204" pitchFamily="34" charset="0"/>
                          <a:cs typeface="Times New Roman" panose="02020603050405020304" pitchFamily="18" charset="0"/>
                        </a:rPr>
                        <a:t>ŵ.</a:t>
                      </a:r>
                    </a:p>
                    <a:p>
                      <a:pPr algn="l">
                        <a:lnSpc>
                          <a:spcPct val="115000"/>
                        </a:lnSpc>
                        <a:spcAft>
                          <a:spcPts val="800"/>
                        </a:spcAft>
                      </a:pPr>
                      <a:r>
                        <a:rPr lang="cy-GB" sz="1200" b="1" kern="100" noProof="0" dirty="0">
                          <a:effectLst/>
                          <a:latin typeface="Comic Sans MS" panose="030F0702030302020204" pitchFamily="66" charset="0"/>
                          <a:ea typeface="Aptos" panose="020B0004020202020204" pitchFamily="34" charset="0"/>
                          <a:cs typeface="Times New Roman" panose="02020603050405020304" pitchFamily="18" charset="0"/>
                        </a:rPr>
                        <a:t>Gweithgareddau:</a:t>
                      </a:r>
                    </a:p>
                    <a:p>
                      <a:pPr algn="l">
                        <a:lnSpc>
                          <a:spcPct val="115000"/>
                        </a:lnSpc>
                        <a:spcAft>
                          <a:spcPts val="800"/>
                        </a:spcAft>
                      </a:pPr>
                      <a:r>
                        <a:rPr lang="cy-GB" sz="1200" b="0" kern="100" noProof="0" dirty="0">
                          <a:effectLst/>
                          <a:latin typeface="Comic Sans MS" panose="030F0702030302020204" pitchFamily="66" charset="0"/>
                          <a:ea typeface="Aptos" panose="020B0004020202020204" pitchFamily="34" charset="0"/>
                          <a:cs typeface="Times New Roman" panose="02020603050405020304" pitchFamily="18" charset="0"/>
                        </a:rPr>
                        <a:t>I greu ymarfer i’r plant – symud fel anifeiliaid mewn gwahanol ffyrdd. </a:t>
                      </a:r>
                      <a:endParaRPr lang="cy-GB" sz="900" b="0" kern="100" noProof="0" dirty="0">
                        <a:effectLst/>
                        <a:latin typeface="Comic Sans MS" panose="030F0702030302020204" pitchFamily="66" charset="0"/>
                        <a:ea typeface="Aptos" panose="020B0004020202020204" pitchFamily="34" charset="0"/>
                        <a:cs typeface="Times New Roman" panose="02020603050405020304" pitchFamily="18" charset="0"/>
                      </a:endParaRPr>
                    </a:p>
                  </a:txBody>
                  <a:tcPr marL="35068" marR="3506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CCFF"/>
                    </a:solidFill>
                  </a:tcPr>
                </a:tc>
                <a:tc>
                  <a:txBody>
                    <a:bodyPr/>
                    <a:lstStyle/>
                    <a:p>
                      <a:pPr algn="ctr">
                        <a:lnSpc>
                          <a:spcPct val="115000"/>
                        </a:lnSpc>
                        <a:spcAft>
                          <a:spcPts val="800"/>
                        </a:spcAft>
                      </a:pPr>
                      <a:r>
                        <a:rPr lang="cy-GB" sz="900" kern="100" noProof="0" dirty="0">
                          <a:effectLst/>
                          <a:latin typeface="Comic Sans MS" panose="030F0702030302020204" pitchFamily="66" charset="0"/>
                          <a:ea typeface="Aptos" panose="020B0004020202020204" pitchFamily="34" charset="0"/>
                          <a:cs typeface="Times New Roman" panose="02020603050405020304" pitchFamily="18" charset="0"/>
                        </a:rPr>
                        <a:t> </a:t>
                      </a:r>
                      <a:r>
                        <a:rPr lang="cy-GB" sz="1200" b="1" kern="100" noProof="0" dirty="0">
                          <a:effectLst/>
                          <a:latin typeface="Comic Sans MS" panose="030F0702030302020204" pitchFamily="66" charset="0"/>
                          <a:ea typeface="Aptos" panose="020B0004020202020204" pitchFamily="34" charset="0"/>
                          <a:cs typeface="Times New Roman" panose="02020603050405020304" pitchFamily="18" charset="0"/>
                        </a:rPr>
                        <a:t>Y Dyniaethau:  </a:t>
                      </a:r>
                      <a:r>
                        <a:rPr lang="cy-GB" sz="1200" b="1" kern="100" noProof="0" dirty="0">
                          <a:solidFill>
                            <a:srgbClr val="00B050"/>
                          </a:solidFill>
                          <a:effectLst/>
                          <a:latin typeface="Comic Sans MS" panose="030F0702030302020204" pitchFamily="66" charset="0"/>
                          <a:ea typeface="Aptos" panose="020B0004020202020204" pitchFamily="34" charset="0"/>
                          <a:cs typeface="Times New Roman" panose="02020603050405020304" pitchFamily="18" charset="0"/>
                        </a:rPr>
                        <a:t>Tasg Ysgrifennu a Datblygu Eirfa</a:t>
                      </a:r>
                      <a:r>
                        <a:rPr lang="cy-GB" sz="1200" b="1" kern="100" noProof="0" dirty="0">
                          <a:effectLst/>
                          <a:latin typeface="Comic Sans MS" panose="030F0702030302020204" pitchFamily="66" charset="0"/>
                          <a:ea typeface="Aptos" panose="020B0004020202020204" pitchFamily="34" charset="0"/>
                          <a:cs typeface="Times New Roman" panose="02020603050405020304" pitchFamily="18" charset="0"/>
                        </a:rPr>
                        <a:t>:</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1"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Ffocws Iaith</a:t>
                      </a: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 I ysgrifennu cyfarwyddiadau gan ddefnyddio gorchmynion.</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E.E Mae rhaid bwydo’r ci,</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      Mae rhaid mynd â’r ci am dro,</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9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        </a:t>
                      </a: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Paid â gweiddi arno fe</a:t>
                      </a:r>
                      <a:r>
                        <a:rPr kumimoji="0" lang="cy-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1"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Gweithgareddau:</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I ysgrifennu gyfarwyddyd sut i ofalu am gi. </a:t>
                      </a:r>
                      <a:endParaRPr kumimoji="0" lang="cy-GB" sz="9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endParaRPr>
                    </a:p>
                    <a:p>
                      <a:pPr algn="l">
                        <a:lnSpc>
                          <a:spcPct val="115000"/>
                        </a:lnSpc>
                        <a:spcAft>
                          <a:spcPts val="800"/>
                        </a:spcAft>
                      </a:pPr>
                      <a:endParaRPr lang="cy-GB" sz="900" kern="100" noProof="0" dirty="0">
                        <a:effectLst/>
                        <a:latin typeface="Comic Sans MS" panose="030F0702030302020204" pitchFamily="66" charset="0"/>
                        <a:ea typeface="Aptos" panose="020B0004020202020204" pitchFamily="34" charset="0"/>
                        <a:cs typeface="Times New Roman" panose="02020603050405020304" pitchFamily="18" charset="0"/>
                      </a:endParaRPr>
                    </a:p>
                  </a:txBody>
                  <a:tcPr marL="35068" marR="3506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327925379"/>
                  </a:ext>
                </a:extLst>
              </a:tr>
              <a:tr h="3153501">
                <a:tc>
                  <a:txBody>
                    <a:bodyPr/>
                    <a:lstStyle/>
                    <a:p>
                      <a:pPr algn="ctr">
                        <a:lnSpc>
                          <a:spcPct val="115000"/>
                        </a:lnSpc>
                        <a:spcAft>
                          <a:spcPts val="800"/>
                        </a:spcAft>
                      </a:pPr>
                      <a:r>
                        <a:rPr lang="cy-GB" sz="1200" b="1" kern="100" noProof="0" dirty="0">
                          <a:effectLst/>
                          <a:latin typeface="Comic Sans MS" panose="030F0702030302020204" pitchFamily="66" charset="0"/>
                          <a:ea typeface="Aptos" panose="020B0004020202020204" pitchFamily="34" charset="0"/>
                          <a:cs typeface="Times New Roman" panose="02020603050405020304" pitchFamily="18" charset="0"/>
                        </a:rPr>
                        <a:t>Ieithoedd, Llythrennedd a Chyfathrebu:</a:t>
                      </a:r>
                      <a:r>
                        <a:rPr lang="cy-GB" sz="900" b="1" kern="100" noProof="0" dirty="0">
                          <a:effectLst/>
                          <a:latin typeface="Comic Sans MS" panose="030F0702030302020204" pitchFamily="66" charset="0"/>
                          <a:ea typeface="Aptos" panose="020B0004020202020204" pitchFamily="34" charset="0"/>
                          <a:cs typeface="Times New Roman" panose="02020603050405020304" pitchFamily="18" charset="0"/>
                        </a:rPr>
                        <a:t> </a:t>
                      </a:r>
                    </a:p>
                    <a:p>
                      <a:pPr algn="ctr">
                        <a:lnSpc>
                          <a:spcPct val="115000"/>
                        </a:lnSpc>
                        <a:spcAft>
                          <a:spcPts val="800"/>
                        </a:spcAft>
                      </a:pPr>
                      <a:r>
                        <a:rPr lang="cy-GB" sz="1200" b="0" kern="100" noProof="0" dirty="0">
                          <a:solidFill>
                            <a:srgbClr val="FF0000"/>
                          </a:solidFill>
                          <a:effectLst/>
                          <a:latin typeface="Comic Sans MS" panose="030F0702030302020204" pitchFamily="66" charset="0"/>
                          <a:ea typeface="Aptos" panose="020B0004020202020204" pitchFamily="34" charset="0"/>
                          <a:cs typeface="Times New Roman" panose="02020603050405020304" pitchFamily="18" charset="0"/>
                        </a:rPr>
                        <a:t>Tasg Ysgrifennu Stori</a:t>
                      </a:r>
                      <a:r>
                        <a:rPr lang="cy-GB" sz="1100" b="1" kern="100" noProof="0" dirty="0">
                          <a:effectLst/>
                          <a:latin typeface="Comic Sans MS" panose="030F0702030302020204" pitchFamily="66" charset="0"/>
                          <a:ea typeface="Aptos" panose="020B0004020202020204" pitchFamily="34" charset="0"/>
                          <a:cs typeface="Times New Roman" panose="02020603050405020304" pitchFamily="18" charset="0"/>
                        </a:rPr>
                        <a:t>:</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1"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Ffocws Iaith</a:t>
                      </a: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 I ddefnyddio patrymau syml i greu stori fach am anifail i’r plant yn y meithrin.</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E.E Dyma Gwyn,</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      Mae Gwyn yn hoffi cerdded yn y glaw,</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9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        </a:t>
                      </a: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Dydy Gwyn ddim yn hoffi bwyta pysgod</a:t>
                      </a:r>
                      <a:r>
                        <a:rPr kumimoji="0" lang="cy-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1"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Gweithgareddau:</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I greu stori anifail syml.</a:t>
                      </a:r>
                      <a:endParaRPr lang="cy-GB" sz="900" kern="100" noProof="0" dirty="0">
                        <a:effectLst/>
                        <a:latin typeface="Comic Sans MS" panose="030F0702030302020204" pitchFamily="66" charset="0"/>
                        <a:ea typeface="Aptos" panose="020B0004020202020204" pitchFamily="34" charset="0"/>
                        <a:cs typeface="Times New Roman" panose="02020603050405020304" pitchFamily="18" charset="0"/>
                      </a:endParaRPr>
                    </a:p>
                  </a:txBody>
                  <a:tcPr marL="35068" marR="3506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gn="ctr">
                        <a:lnSpc>
                          <a:spcPct val="115000"/>
                        </a:lnSpc>
                        <a:spcAft>
                          <a:spcPts val="800"/>
                        </a:spcAft>
                      </a:pPr>
                      <a:r>
                        <a:rPr lang="cy-GB" sz="900" kern="100" noProof="0" dirty="0">
                          <a:effectLst/>
                          <a:latin typeface="Comic Sans MS" panose="030F0702030302020204" pitchFamily="66" charset="0"/>
                          <a:ea typeface="Aptos" panose="020B0004020202020204" pitchFamily="34" charset="0"/>
                          <a:cs typeface="Times New Roman" panose="02020603050405020304" pitchFamily="18" charset="0"/>
                        </a:rPr>
                        <a:t> </a:t>
                      </a:r>
                      <a:r>
                        <a:rPr lang="cy-GB" sz="1200" b="1" kern="100" noProof="0" dirty="0">
                          <a:effectLst/>
                          <a:latin typeface="Comic Sans MS" panose="030F0702030302020204" pitchFamily="66" charset="0"/>
                          <a:ea typeface="Aptos" panose="020B0004020202020204" pitchFamily="34" charset="0"/>
                          <a:cs typeface="Times New Roman" panose="02020603050405020304" pitchFamily="18" charset="0"/>
                        </a:rPr>
                        <a:t>Mathemateg a Rhifedd:  </a:t>
                      </a:r>
                      <a:r>
                        <a:rPr lang="cy-GB" sz="1200" b="1" kern="100" noProof="0" dirty="0">
                          <a:solidFill>
                            <a:srgbClr val="00B050"/>
                          </a:solidFill>
                          <a:effectLst/>
                          <a:latin typeface="Comic Sans MS" panose="030F0702030302020204" pitchFamily="66" charset="0"/>
                          <a:ea typeface="Aptos" panose="020B0004020202020204" pitchFamily="34" charset="0"/>
                          <a:cs typeface="Times New Roman" panose="02020603050405020304" pitchFamily="18" charset="0"/>
                        </a:rPr>
                        <a:t>Tasg Wrando</a:t>
                      </a:r>
                      <a:r>
                        <a:rPr lang="cy-GB" sz="1200" b="1" kern="100" noProof="0" dirty="0">
                          <a:effectLst/>
                          <a:latin typeface="Comic Sans MS" panose="030F0702030302020204" pitchFamily="66" charset="0"/>
                          <a:ea typeface="Aptos" panose="020B0004020202020204" pitchFamily="34" charset="0"/>
                          <a:cs typeface="Times New Roman" panose="02020603050405020304" pitchFamily="18" charset="0"/>
                        </a:rPr>
                        <a:t>:</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1"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Ffocws Iaith</a:t>
                      </a: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 I ddangos dealltwriaeth am siapau, lliwiau ac arddodiad.</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E.E Tynnwch betryal hir,</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       Lliwiwch yn frown,</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       Tynnwch gylch o dan y petryal hir.</a:t>
                      </a:r>
                      <a:endParaRPr kumimoji="0" lang="cy-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1"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Gweithgareddau:</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I wrando ar y cyfarwyddiadau i dynnu llun o anifail gan ddefnyddio siapau. </a:t>
                      </a:r>
                      <a:endParaRPr kumimoji="0" lang="cy-GB" sz="9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endParaRPr>
                    </a:p>
                    <a:p>
                      <a:pPr algn="l">
                        <a:lnSpc>
                          <a:spcPct val="115000"/>
                        </a:lnSpc>
                        <a:spcAft>
                          <a:spcPts val="800"/>
                        </a:spcAft>
                      </a:pPr>
                      <a:endParaRPr lang="cy-GB" sz="900" kern="100" noProof="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txBody>
                  <a:tcPr marL="35068" marR="3506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40000"/>
                        <a:lumOff val="60000"/>
                      </a:schemeClr>
                    </a:solidFill>
                  </a:tcPr>
                </a:tc>
                <a:tc>
                  <a:txBody>
                    <a:bodyPr/>
                    <a:lstStyle/>
                    <a:p>
                      <a:pPr algn="ctr">
                        <a:lnSpc>
                          <a:spcPct val="115000"/>
                        </a:lnSpc>
                        <a:spcAft>
                          <a:spcPts val="800"/>
                        </a:spcAft>
                      </a:pPr>
                      <a:r>
                        <a:rPr lang="cy-GB" sz="900" kern="100" noProof="0" dirty="0">
                          <a:effectLst/>
                          <a:latin typeface="Comic Sans MS" panose="030F0702030302020204" pitchFamily="66" charset="0"/>
                          <a:ea typeface="Aptos" panose="020B0004020202020204" pitchFamily="34" charset="0"/>
                          <a:cs typeface="Times New Roman" panose="02020603050405020304" pitchFamily="18" charset="0"/>
                        </a:rPr>
                        <a:t> </a:t>
                      </a:r>
                      <a:r>
                        <a:rPr lang="cy-GB" sz="1200" b="1" kern="100" noProof="0" dirty="0">
                          <a:effectLst/>
                          <a:latin typeface="Comic Sans MS" panose="030F0702030302020204" pitchFamily="66" charset="0"/>
                          <a:ea typeface="Aptos" panose="020B0004020202020204" pitchFamily="34" charset="0"/>
                          <a:cs typeface="Times New Roman" panose="02020603050405020304" pitchFamily="18" charset="0"/>
                        </a:rPr>
                        <a:t>Gwyddoniaeth a Technoleg: </a:t>
                      </a:r>
                      <a:r>
                        <a:rPr lang="cy-GB" sz="1200" b="0" kern="100" noProof="0" dirty="0">
                          <a:solidFill>
                            <a:srgbClr val="FF0000"/>
                          </a:solidFill>
                          <a:effectLst/>
                          <a:latin typeface="Comic Sans MS" panose="030F0702030302020204" pitchFamily="66" charset="0"/>
                          <a:ea typeface="Aptos" panose="020B0004020202020204" pitchFamily="34" charset="0"/>
                          <a:cs typeface="Times New Roman" panose="02020603050405020304" pitchFamily="18" charset="0"/>
                        </a:rPr>
                        <a:t>Tasg Ysgrifennu</a:t>
                      </a:r>
                      <a:r>
                        <a:rPr lang="cy-GB" sz="1200" b="1" kern="100" noProof="0" dirty="0">
                          <a:effectLst/>
                          <a:latin typeface="Comic Sans MS" panose="030F0702030302020204" pitchFamily="66" charset="0"/>
                          <a:ea typeface="Aptos" panose="020B0004020202020204" pitchFamily="34" charset="0"/>
                          <a:cs typeface="Times New Roman" panose="02020603050405020304" pitchFamily="18" charset="0"/>
                        </a:rPr>
                        <a:t>:</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1"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Ffocws Iaith</a:t>
                      </a: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 I ysgrifennu cwestiynau i ffeindio mas sut mae’r anifeiliaid yn byw.</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E.E Pa fath o anifail?</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Beth mae  __________ yn bwyta?</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      Ble mae ___________ yn byw?</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1"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Gweithgareddau:</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cy-GB" sz="12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rPr>
                        <a:t>I greu holiadur.</a:t>
                      </a:r>
                      <a:endParaRPr kumimoji="0" lang="cy-GB" sz="900" b="0" i="0" u="none" strike="noStrike" kern="100" cap="none" spc="0" normalizeH="0" baseline="0" noProof="0" dirty="0">
                        <a:ln>
                          <a:noFill/>
                        </a:ln>
                        <a:solidFill>
                          <a:prstClr val="black"/>
                        </a:solidFill>
                        <a:effectLst/>
                        <a:uLnTx/>
                        <a:uFillTx/>
                        <a:latin typeface="Comic Sans MS" panose="030F0702030302020204" pitchFamily="66" charset="0"/>
                        <a:ea typeface="Aptos" panose="020B0004020202020204" pitchFamily="34" charset="0"/>
                        <a:cs typeface="Times New Roman" panose="02020603050405020304" pitchFamily="18" charset="0"/>
                      </a:endParaRPr>
                    </a:p>
                    <a:p>
                      <a:pPr algn="l">
                        <a:lnSpc>
                          <a:spcPct val="115000"/>
                        </a:lnSpc>
                        <a:spcAft>
                          <a:spcPts val="800"/>
                        </a:spcAft>
                      </a:pPr>
                      <a:endParaRPr lang="cy-GB" sz="900" kern="100" noProof="0" dirty="0">
                        <a:effectLst/>
                        <a:latin typeface="Comic Sans MS" panose="030F0702030302020204" pitchFamily="66" charset="0"/>
                        <a:ea typeface="Aptos" panose="020B0004020202020204" pitchFamily="34" charset="0"/>
                        <a:cs typeface="Times New Roman" panose="02020603050405020304" pitchFamily="18" charset="0"/>
                      </a:endParaRPr>
                    </a:p>
                  </a:txBody>
                  <a:tcPr marL="35068" marR="3506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592150101"/>
                  </a:ext>
                </a:extLst>
              </a:tr>
            </a:tbl>
          </a:graphicData>
        </a:graphic>
      </p:graphicFrame>
    </p:spTree>
    <p:extLst>
      <p:ext uri="{BB962C8B-B14F-4D97-AF65-F5344CB8AC3E}">
        <p14:creationId xmlns:p14="http://schemas.microsoft.com/office/powerpoint/2010/main" val="294020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6" name="Rectangle: Rounded Corners 15">
            <a:extLst>
              <a:ext uri="{FF2B5EF4-FFF2-40B4-BE49-F238E27FC236}">
                <a16:creationId xmlns:a16="http://schemas.microsoft.com/office/drawing/2014/main" id="{7AE2D626-C95E-1482-D051-736B6259B045}"/>
              </a:ext>
            </a:extLst>
          </p:cNvPr>
          <p:cNvSpPr/>
          <p:nvPr/>
        </p:nvSpPr>
        <p:spPr>
          <a:xfrm>
            <a:off x="2653908" y="122692"/>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5D1F6108-2915-1192-A39E-04350AD82932}"/>
              </a:ext>
            </a:extLst>
          </p:cNvPr>
          <p:cNvSpPr/>
          <p:nvPr/>
        </p:nvSpPr>
        <p:spPr>
          <a:xfrm>
            <a:off x="8250708" y="122691"/>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A5D40676-78DD-FB46-E891-6A9B7E4B5DA1}"/>
              </a:ext>
            </a:extLst>
          </p:cNvPr>
          <p:cNvSpPr/>
          <p:nvPr/>
        </p:nvSpPr>
        <p:spPr>
          <a:xfrm>
            <a:off x="6388056" y="122692"/>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8DFAE406-C6D9-D45F-5624-370653192D70}"/>
              </a:ext>
            </a:extLst>
          </p:cNvPr>
          <p:cNvSpPr/>
          <p:nvPr/>
        </p:nvSpPr>
        <p:spPr>
          <a:xfrm>
            <a:off x="4525404" y="122692"/>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3165945A-6D6F-C5B6-005F-6C067333A836}"/>
              </a:ext>
            </a:extLst>
          </p:cNvPr>
          <p:cNvSpPr/>
          <p:nvPr/>
        </p:nvSpPr>
        <p:spPr>
          <a:xfrm>
            <a:off x="2653908" y="5200423"/>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1C0EA029-88DD-9321-9E0C-D6F969D353C8}"/>
              </a:ext>
            </a:extLst>
          </p:cNvPr>
          <p:cNvSpPr/>
          <p:nvPr/>
        </p:nvSpPr>
        <p:spPr>
          <a:xfrm>
            <a:off x="604761" y="1834765"/>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Rounded Corners 22">
            <a:extLst>
              <a:ext uri="{FF2B5EF4-FFF2-40B4-BE49-F238E27FC236}">
                <a16:creationId xmlns:a16="http://schemas.microsoft.com/office/drawing/2014/main" id="{53F0FD15-1B50-C23B-0BDA-1A6F313A942D}"/>
              </a:ext>
            </a:extLst>
          </p:cNvPr>
          <p:cNvSpPr/>
          <p:nvPr/>
        </p:nvSpPr>
        <p:spPr>
          <a:xfrm>
            <a:off x="604761" y="3524092"/>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Rounded Corners 23">
            <a:extLst>
              <a:ext uri="{FF2B5EF4-FFF2-40B4-BE49-F238E27FC236}">
                <a16:creationId xmlns:a16="http://schemas.microsoft.com/office/drawing/2014/main" id="{087FD779-5988-8B1D-75C5-9E389CDB969A}"/>
              </a:ext>
            </a:extLst>
          </p:cNvPr>
          <p:cNvSpPr/>
          <p:nvPr/>
        </p:nvSpPr>
        <p:spPr>
          <a:xfrm>
            <a:off x="604761" y="5217078"/>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797B9760-3B65-2418-1A1D-8C9006A75DEE}"/>
              </a:ext>
            </a:extLst>
          </p:cNvPr>
          <p:cNvSpPr/>
          <p:nvPr/>
        </p:nvSpPr>
        <p:spPr>
          <a:xfrm>
            <a:off x="10334279" y="4801980"/>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Rounded Corners 25">
            <a:extLst>
              <a:ext uri="{FF2B5EF4-FFF2-40B4-BE49-F238E27FC236}">
                <a16:creationId xmlns:a16="http://schemas.microsoft.com/office/drawing/2014/main" id="{3490FF9C-69CF-4116-A477-A0ECED891E58}"/>
              </a:ext>
            </a:extLst>
          </p:cNvPr>
          <p:cNvSpPr/>
          <p:nvPr/>
        </p:nvSpPr>
        <p:spPr>
          <a:xfrm>
            <a:off x="8250707" y="5200422"/>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Rounded Corners 26">
            <a:extLst>
              <a:ext uri="{FF2B5EF4-FFF2-40B4-BE49-F238E27FC236}">
                <a16:creationId xmlns:a16="http://schemas.microsoft.com/office/drawing/2014/main" id="{F7B8D58C-71D3-B14C-A658-AE8A071CA169}"/>
              </a:ext>
            </a:extLst>
          </p:cNvPr>
          <p:cNvSpPr/>
          <p:nvPr/>
        </p:nvSpPr>
        <p:spPr>
          <a:xfrm>
            <a:off x="6388055" y="5217079"/>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Rounded Corners 27">
            <a:extLst>
              <a:ext uri="{FF2B5EF4-FFF2-40B4-BE49-F238E27FC236}">
                <a16:creationId xmlns:a16="http://schemas.microsoft.com/office/drawing/2014/main" id="{9E1E2CBC-2615-33A5-E113-E9E65351496B}"/>
              </a:ext>
            </a:extLst>
          </p:cNvPr>
          <p:cNvSpPr/>
          <p:nvPr/>
        </p:nvSpPr>
        <p:spPr>
          <a:xfrm>
            <a:off x="4525403" y="5217079"/>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Rounded Corners 28">
            <a:extLst>
              <a:ext uri="{FF2B5EF4-FFF2-40B4-BE49-F238E27FC236}">
                <a16:creationId xmlns:a16="http://schemas.microsoft.com/office/drawing/2014/main" id="{6F3EFBA0-83EB-0A98-5B3E-554E605E836D}"/>
              </a:ext>
            </a:extLst>
          </p:cNvPr>
          <p:cNvSpPr/>
          <p:nvPr/>
        </p:nvSpPr>
        <p:spPr>
          <a:xfrm>
            <a:off x="10334280" y="1370812"/>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Rounded Corners 29">
            <a:extLst>
              <a:ext uri="{FF2B5EF4-FFF2-40B4-BE49-F238E27FC236}">
                <a16:creationId xmlns:a16="http://schemas.microsoft.com/office/drawing/2014/main" id="{9A2D1028-12D7-DCC4-BA71-D2F4ED2E89D3}"/>
              </a:ext>
            </a:extLst>
          </p:cNvPr>
          <p:cNvSpPr/>
          <p:nvPr/>
        </p:nvSpPr>
        <p:spPr>
          <a:xfrm>
            <a:off x="10334279" y="3086396"/>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Star: 5 Points 30">
            <a:extLst>
              <a:ext uri="{FF2B5EF4-FFF2-40B4-BE49-F238E27FC236}">
                <a16:creationId xmlns:a16="http://schemas.microsoft.com/office/drawing/2014/main" id="{351F8BD9-42C0-6593-6BB0-4BD771EDB3EE}"/>
              </a:ext>
            </a:extLst>
          </p:cNvPr>
          <p:cNvSpPr/>
          <p:nvPr/>
        </p:nvSpPr>
        <p:spPr>
          <a:xfrm>
            <a:off x="296657" y="0"/>
            <a:ext cx="2254544" cy="980501"/>
          </a:xfrm>
          <a:prstGeom prst="star5">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err="1">
                <a:solidFill>
                  <a:schemeClr val="tx1"/>
                </a:solidFill>
                <a:latin typeface="Comic Sans MS" panose="030F0702030302020204" pitchFamily="66" charset="0"/>
              </a:rPr>
              <a:t>Dechrau</a:t>
            </a:r>
            <a:endParaRPr lang="en-GB" sz="1200" b="1" dirty="0">
              <a:solidFill>
                <a:schemeClr val="tx1"/>
              </a:solidFill>
              <a:latin typeface="Comic Sans MS" panose="030F0702030302020204" pitchFamily="66" charset="0"/>
            </a:endParaRPr>
          </a:p>
        </p:txBody>
      </p:sp>
      <p:cxnSp>
        <p:nvCxnSpPr>
          <p:cNvPr id="33" name="Straight Arrow Connector 32">
            <a:extLst>
              <a:ext uri="{FF2B5EF4-FFF2-40B4-BE49-F238E27FC236}">
                <a16:creationId xmlns:a16="http://schemas.microsoft.com/office/drawing/2014/main" id="{771ABC6B-06F3-6801-AAD5-BA9B24254637}"/>
              </a:ext>
            </a:extLst>
          </p:cNvPr>
          <p:cNvCxnSpPr/>
          <p:nvPr/>
        </p:nvCxnSpPr>
        <p:spPr>
          <a:xfrm>
            <a:off x="1850834" y="594911"/>
            <a:ext cx="803074" cy="0"/>
          </a:xfrm>
          <a:prstGeom prst="straightConnector1">
            <a:avLst/>
          </a:prstGeom>
          <a:ln w="5080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6" name="Connector: Curved 35">
            <a:extLst>
              <a:ext uri="{FF2B5EF4-FFF2-40B4-BE49-F238E27FC236}">
                <a16:creationId xmlns:a16="http://schemas.microsoft.com/office/drawing/2014/main" id="{FDEC55A7-9DF7-F3F9-3060-04A7E3D398BA}"/>
              </a:ext>
            </a:extLst>
          </p:cNvPr>
          <p:cNvCxnSpPr/>
          <p:nvPr/>
        </p:nvCxnSpPr>
        <p:spPr>
          <a:xfrm>
            <a:off x="10113360" y="471492"/>
            <a:ext cx="962148" cy="837282"/>
          </a:xfrm>
          <a:prstGeom prst="curvedConnector3">
            <a:avLst>
              <a:gd name="adj1" fmla="val 130152"/>
            </a:avLst>
          </a:prstGeom>
          <a:ln w="50800">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39" name="Star: 5 Points 38">
            <a:extLst>
              <a:ext uri="{FF2B5EF4-FFF2-40B4-BE49-F238E27FC236}">
                <a16:creationId xmlns:a16="http://schemas.microsoft.com/office/drawing/2014/main" id="{1C984E24-6687-37CC-7A69-98D3D9A6C456}"/>
              </a:ext>
            </a:extLst>
          </p:cNvPr>
          <p:cNvSpPr/>
          <p:nvPr/>
        </p:nvSpPr>
        <p:spPr>
          <a:xfrm>
            <a:off x="287813" y="818523"/>
            <a:ext cx="2254544" cy="980501"/>
          </a:xfrm>
          <a:prstGeom prst="star5">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err="1">
                <a:solidFill>
                  <a:schemeClr val="tx1"/>
                </a:solidFill>
                <a:latin typeface="Comic Sans MS" panose="030F0702030302020204" pitchFamily="66" charset="0"/>
              </a:rPr>
              <a:t>Diwedd</a:t>
            </a:r>
            <a:endParaRPr lang="en-GB" sz="1200" b="1" dirty="0">
              <a:solidFill>
                <a:schemeClr val="tx1"/>
              </a:solidFill>
              <a:latin typeface="Comic Sans MS" panose="030F0702030302020204" pitchFamily="66" charset="0"/>
            </a:endParaRPr>
          </a:p>
        </p:txBody>
      </p:sp>
      <p:cxnSp>
        <p:nvCxnSpPr>
          <p:cNvPr id="40" name="Straight Arrow Connector 39">
            <a:extLst>
              <a:ext uri="{FF2B5EF4-FFF2-40B4-BE49-F238E27FC236}">
                <a16:creationId xmlns:a16="http://schemas.microsoft.com/office/drawing/2014/main" id="{20A470FA-14BB-D2BB-63E7-58E71FB9DB95}"/>
              </a:ext>
            </a:extLst>
          </p:cNvPr>
          <p:cNvCxnSpPr>
            <a:cxnSpLocks/>
          </p:cNvCxnSpPr>
          <p:nvPr/>
        </p:nvCxnSpPr>
        <p:spPr>
          <a:xfrm flipV="1">
            <a:off x="1406463" y="1541771"/>
            <a:ext cx="0" cy="292994"/>
          </a:xfrm>
          <a:prstGeom prst="straightConnector1">
            <a:avLst/>
          </a:prstGeom>
          <a:ln w="50800">
            <a:solidFill>
              <a:srgbClr val="FF0000"/>
            </a:solidFill>
            <a:tailEnd type="triangle"/>
          </a:ln>
        </p:spPr>
        <p:style>
          <a:lnRef idx="2">
            <a:schemeClr val="accent1"/>
          </a:lnRef>
          <a:fillRef idx="0">
            <a:schemeClr val="accent1"/>
          </a:fillRef>
          <a:effectRef idx="1">
            <a:schemeClr val="accent1"/>
          </a:effectRef>
          <a:fontRef idx="minor">
            <a:schemeClr val="tx1"/>
          </a:fontRef>
        </p:style>
      </p:cxnSp>
      <p:pic>
        <p:nvPicPr>
          <p:cNvPr id="44" name="Picture 43">
            <a:extLst>
              <a:ext uri="{FF2B5EF4-FFF2-40B4-BE49-F238E27FC236}">
                <a16:creationId xmlns:a16="http://schemas.microsoft.com/office/drawing/2014/main" id="{D2FB8DFE-F26E-ADE7-D329-11302B13F2D3}"/>
              </a:ext>
            </a:extLst>
          </p:cNvPr>
          <p:cNvPicPr>
            <a:picLocks noChangeAspect="1"/>
          </p:cNvPicPr>
          <p:nvPr/>
        </p:nvPicPr>
        <p:blipFill>
          <a:blip r:embed="rId2"/>
          <a:srcRect l="36203" t="38168" r="51295" b="36868"/>
          <a:stretch/>
        </p:blipFill>
        <p:spPr>
          <a:xfrm>
            <a:off x="2865984" y="180593"/>
            <a:ext cx="1263383" cy="1419080"/>
          </a:xfrm>
          <a:prstGeom prst="rect">
            <a:avLst/>
          </a:prstGeom>
        </p:spPr>
      </p:pic>
      <p:pic>
        <p:nvPicPr>
          <p:cNvPr id="48" name="Picture 47">
            <a:extLst>
              <a:ext uri="{FF2B5EF4-FFF2-40B4-BE49-F238E27FC236}">
                <a16:creationId xmlns:a16="http://schemas.microsoft.com/office/drawing/2014/main" id="{94A1044B-2F8F-0EB5-6431-580EF1CF3480}"/>
              </a:ext>
            </a:extLst>
          </p:cNvPr>
          <p:cNvPicPr>
            <a:picLocks noChangeAspect="1"/>
          </p:cNvPicPr>
          <p:nvPr/>
        </p:nvPicPr>
        <p:blipFill>
          <a:blip r:embed="rId3"/>
          <a:srcRect l="37046" t="32354" r="52395" b="43454"/>
          <a:stretch/>
        </p:blipFill>
        <p:spPr>
          <a:xfrm>
            <a:off x="6691121" y="5217078"/>
            <a:ext cx="1153814" cy="1486954"/>
          </a:xfrm>
          <a:prstGeom prst="rect">
            <a:avLst/>
          </a:prstGeom>
        </p:spPr>
      </p:pic>
      <p:pic>
        <p:nvPicPr>
          <p:cNvPr id="50" name="Picture 49">
            <a:extLst>
              <a:ext uri="{FF2B5EF4-FFF2-40B4-BE49-F238E27FC236}">
                <a16:creationId xmlns:a16="http://schemas.microsoft.com/office/drawing/2014/main" id="{804B1EB3-082E-3120-4A4F-395BB61D5C75}"/>
              </a:ext>
            </a:extLst>
          </p:cNvPr>
          <p:cNvPicPr>
            <a:picLocks noChangeAspect="1"/>
          </p:cNvPicPr>
          <p:nvPr/>
        </p:nvPicPr>
        <p:blipFill>
          <a:blip r:embed="rId3"/>
          <a:srcRect l="24307" t="32845" r="65368" b="43614"/>
          <a:stretch/>
        </p:blipFill>
        <p:spPr>
          <a:xfrm>
            <a:off x="886344" y="3524091"/>
            <a:ext cx="1196777" cy="1534885"/>
          </a:xfrm>
          <a:prstGeom prst="rect">
            <a:avLst/>
          </a:prstGeom>
        </p:spPr>
      </p:pic>
      <p:pic>
        <p:nvPicPr>
          <p:cNvPr id="1028" name="Picture 4" descr="No dog poop Stock Vector by ©sararoom ...">
            <a:extLst>
              <a:ext uri="{FF2B5EF4-FFF2-40B4-BE49-F238E27FC236}">
                <a16:creationId xmlns:a16="http://schemas.microsoft.com/office/drawing/2014/main" id="{4BB6AF28-1C71-C46A-E9C8-A44EC15184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39944" y="216916"/>
            <a:ext cx="1454782" cy="136072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LERT: Coughing Dogs - Bradford Animal ...">
            <a:extLst>
              <a:ext uri="{FF2B5EF4-FFF2-40B4-BE49-F238E27FC236}">
                <a16:creationId xmlns:a16="http://schemas.microsoft.com/office/drawing/2014/main" id="{2AEF4B40-AE65-21F3-A999-FCB4EABC20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8976" y="216916"/>
            <a:ext cx="1454782" cy="127293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artoon sick dog with ice bag and ...">
            <a:extLst>
              <a:ext uri="{FF2B5EF4-FFF2-40B4-BE49-F238E27FC236}">
                <a16:creationId xmlns:a16="http://schemas.microsoft.com/office/drawing/2014/main" id="{E9CD5374-C220-042C-B2CB-30D3AFF0651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3202"/>
          <a:stretch/>
        </p:blipFill>
        <p:spPr bwMode="auto">
          <a:xfrm>
            <a:off x="2751454" y="5455117"/>
            <a:ext cx="1564852" cy="105880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ad dog cartoon Royalty Free Vector ...">
            <a:extLst>
              <a:ext uri="{FF2B5EF4-FFF2-40B4-BE49-F238E27FC236}">
                <a16:creationId xmlns:a16="http://schemas.microsoft.com/office/drawing/2014/main" id="{7A8CE095-60E7-5DDC-C30A-D599638C045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8288"/>
          <a:stretch/>
        </p:blipFill>
        <p:spPr bwMode="auto">
          <a:xfrm>
            <a:off x="8440053" y="216916"/>
            <a:ext cx="1373771" cy="1383554"/>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8">
            <p14:nvContentPartPr>
              <p14:cNvPr id="51" name="Ink 50">
                <a:extLst>
                  <a:ext uri="{FF2B5EF4-FFF2-40B4-BE49-F238E27FC236}">
                    <a16:creationId xmlns:a16="http://schemas.microsoft.com/office/drawing/2014/main" id="{691502BE-542F-1180-8A17-0B1B7BAB385B}"/>
                  </a:ext>
                </a:extLst>
              </p14:cNvPr>
              <p14:cNvContentPartPr/>
              <p14:nvPr/>
            </p14:nvContentPartPr>
            <p14:xfrm>
              <a:off x="9253874" y="925113"/>
              <a:ext cx="360" cy="360"/>
            </p14:xfrm>
          </p:contentPart>
        </mc:Choice>
        <mc:Fallback xmlns="">
          <p:pic>
            <p:nvPicPr>
              <p:cNvPr id="51" name="Ink 50">
                <a:extLst>
                  <a:ext uri="{FF2B5EF4-FFF2-40B4-BE49-F238E27FC236}">
                    <a16:creationId xmlns:a16="http://schemas.microsoft.com/office/drawing/2014/main" id="{691502BE-542F-1180-8A17-0B1B7BAB385B}"/>
                  </a:ext>
                </a:extLst>
              </p:cNvPr>
              <p:cNvPicPr/>
              <p:nvPr/>
            </p:nvPicPr>
            <p:blipFill>
              <a:blip r:embed="rId9"/>
              <a:stretch>
                <a:fillRect/>
              </a:stretch>
            </p:blipFill>
            <p:spPr>
              <a:xfrm>
                <a:off x="9244874" y="91611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52" name="Ink 51">
                <a:extLst>
                  <a:ext uri="{FF2B5EF4-FFF2-40B4-BE49-F238E27FC236}">
                    <a16:creationId xmlns:a16="http://schemas.microsoft.com/office/drawing/2014/main" id="{BF3C4B40-EFC7-6233-CBEB-C365D4C1893F}"/>
                  </a:ext>
                </a:extLst>
              </p14:cNvPr>
              <p14:cNvContentPartPr/>
              <p14:nvPr/>
            </p14:nvContentPartPr>
            <p14:xfrm>
              <a:off x="9198794" y="583833"/>
              <a:ext cx="360" cy="360"/>
            </p14:xfrm>
          </p:contentPart>
        </mc:Choice>
        <mc:Fallback xmlns="">
          <p:pic>
            <p:nvPicPr>
              <p:cNvPr id="52" name="Ink 51">
                <a:extLst>
                  <a:ext uri="{FF2B5EF4-FFF2-40B4-BE49-F238E27FC236}">
                    <a16:creationId xmlns:a16="http://schemas.microsoft.com/office/drawing/2014/main" id="{BF3C4B40-EFC7-6233-CBEB-C365D4C1893F}"/>
                  </a:ext>
                </a:extLst>
              </p:cNvPr>
              <p:cNvPicPr/>
              <p:nvPr/>
            </p:nvPicPr>
            <p:blipFill>
              <a:blip r:embed="rId9"/>
              <a:stretch>
                <a:fillRect/>
              </a:stretch>
            </p:blipFill>
            <p:spPr>
              <a:xfrm>
                <a:off x="9190154" y="57519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53" name="Ink 52">
                <a:extLst>
                  <a:ext uri="{FF2B5EF4-FFF2-40B4-BE49-F238E27FC236}">
                    <a16:creationId xmlns:a16="http://schemas.microsoft.com/office/drawing/2014/main" id="{A7B2E182-A0A4-6B40-3876-9D1F55070261}"/>
                  </a:ext>
                </a:extLst>
              </p14:cNvPr>
              <p14:cNvContentPartPr/>
              <p14:nvPr/>
            </p14:nvContentPartPr>
            <p14:xfrm>
              <a:off x="9132554" y="826113"/>
              <a:ext cx="360" cy="360"/>
            </p14:xfrm>
          </p:contentPart>
        </mc:Choice>
        <mc:Fallback xmlns="">
          <p:pic>
            <p:nvPicPr>
              <p:cNvPr id="53" name="Ink 52">
                <a:extLst>
                  <a:ext uri="{FF2B5EF4-FFF2-40B4-BE49-F238E27FC236}">
                    <a16:creationId xmlns:a16="http://schemas.microsoft.com/office/drawing/2014/main" id="{A7B2E182-A0A4-6B40-3876-9D1F55070261}"/>
                  </a:ext>
                </a:extLst>
              </p:cNvPr>
              <p:cNvPicPr/>
              <p:nvPr/>
            </p:nvPicPr>
            <p:blipFill>
              <a:blip r:embed="rId9"/>
              <a:stretch>
                <a:fillRect/>
              </a:stretch>
            </p:blipFill>
            <p:spPr>
              <a:xfrm>
                <a:off x="9123914" y="81747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54" name="Ink 53">
                <a:extLst>
                  <a:ext uri="{FF2B5EF4-FFF2-40B4-BE49-F238E27FC236}">
                    <a16:creationId xmlns:a16="http://schemas.microsoft.com/office/drawing/2014/main" id="{633A0621-D9CB-A6DB-D834-2E0AC3377684}"/>
                  </a:ext>
                </a:extLst>
              </p14:cNvPr>
              <p14:cNvContentPartPr/>
              <p14:nvPr/>
            </p14:nvContentPartPr>
            <p14:xfrm>
              <a:off x="9606674" y="693993"/>
              <a:ext cx="360" cy="360"/>
            </p14:xfrm>
          </p:contentPart>
        </mc:Choice>
        <mc:Fallback xmlns="">
          <p:pic>
            <p:nvPicPr>
              <p:cNvPr id="54" name="Ink 53">
                <a:extLst>
                  <a:ext uri="{FF2B5EF4-FFF2-40B4-BE49-F238E27FC236}">
                    <a16:creationId xmlns:a16="http://schemas.microsoft.com/office/drawing/2014/main" id="{633A0621-D9CB-A6DB-D834-2E0AC3377684}"/>
                  </a:ext>
                </a:extLst>
              </p:cNvPr>
              <p:cNvPicPr/>
              <p:nvPr/>
            </p:nvPicPr>
            <p:blipFill>
              <a:blip r:embed="rId9"/>
              <a:stretch>
                <a:fillRect/>
              </a:stretch>
            </p:blipFill>
            <p:spPr>
              <a:xfrm>
                <a:off x="9598034" y="68499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55" name="Ink 54">
                <a:extLst>
                  <a:ext uri="{FF2B5EF4-FFF2-40B4-BE49-F238E27FC236}">
                    <a16:creationId xmlns:a16="http://schemas.microsoft.com/office/drawing/2014/main" id="{95E630DF-F20F-6472-B3A7-A29456C16B49}"/>
                  </a:ext>
                </a:extLst>
              </p14:cNvPr>
              <p14:cNvContentPartPr/>
              <p14:nvPr/>
            </p14:nvContentPartPr>
            <p14:xfrm>
              <a:off x="9243434" y="738273"/>
              <a:ext cx="360" cy="360"/>
            </p14:xfrm>
          </p:contentPart>
        </mc:Choice>
        <mc:Fallback xmlns="">
          <p:pic>
            <p:nvPicPr>
              <p:cNvPr id="55" name="Ink 54">
                <a:extLst>
                  <a:ext uri="{FF2B5EF4-FFF2-40B4-BE49-F238E27FC236}">
                    <a16:creationId xmlns:a16="http://schemas.microsoft.com/office/drawing/2014/main" id="{95E630DF-F20F-6472-B3A7-A29456C16B49}"/>
                  </a:ext>
                </a:extLst>
              </p:cNvPr>
              <p:cNvPicPr/>
              <p:nvPr/>
            </p:nvPicPr>
            <p:blipFill>
              <a:blip r:embed="rId9"/>
              <a:stretch>
                <a:fillRect/>
              </a:stretch>
            </p:blipFill>
            <p:spPr>
              <a:xfrm>
                <a:off x="9234434" y="72927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56" name="Ink 55">
                <a:extLst>
                  <a:ext uri="{FF2B5EF4-FFF2-40B4-BE49-F238E27FC236}">
                    <a16:creationId xmlns:a16="http://schemas.microsoft.com/office/drawing/2014/main" id="{7CCD01CF-8D4A-F9E5-0DC9-C3BED754ABE7}"/>
                  </a:ext>
                </a:extLst>
              </p14:cNvPr>
              <p14:cNvContentPartPr/>
              <p14:nvPr/>
            </p14:nvContentPartPr>
            <p14:xfrm>
              <a:off x="9066674" y="396633"/>
              <a:ext cx="360" cy="360"/>
            </p14:xfrm>
          </p:contentPart>
        </mc:Choice>
        <mc:Fallback xmlns="">
          <p:pic>
            <p:nvPicPr>
              <p:cNvPr id="56" name="Ink 55">
                <a:extLst>
                  <a:ext uri="{FF2B5EF4-FFF2-40B4-BE49-F238E27FC236}">
                    <a16:creationId xmlns:a16="http://schemas.microsoft.com/office/drawing/2014/main" id="{7CCD01CF-8D4A-F9E5-0DC9-C3BED754ABE7}"/>
                  </a:ext>
                </a:extLst>
              </p:cNvPr>
              <p:cNvPicPr/>
              <p:nvPr/>
            </p:nvPicPr>
            <p:blipFill>
              <a:blip r:embed="rId9"/>
              <a:stretch>
                <a:fillRect/>
              </a:stretch>
            </p:blipFill>
            <p:spPr>
              <a:xfrm>
                <a:off x="9057674" y="38763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57" name="Ink 56">
                <a:extLst>
                  <a:ext uri="{FF2B5EF4-FFF2-40B4-BE49-F238E27FC236}">
                    <a16:creationId xmlns:a16="http://schemas.microsoft.com/office/drawing/2014/main" id="{99B19F64-8DEB-2DEE-DCEC-F08E7D69743E}"/>
                  </a:ext>
                </a:extLst>
              </p14:cNvPr>
              <p14:cNvContentPartPr/>
              <p14:nvPr/>
            </p14:nvContentPartPr>
            <p14:xfrm>
              <a:off x="8780474" y="429753"/>
              <a:ext cx="360" cy="360"/>
            </p14:xfrm>
          </p:contentPart>
        </mc:Choice>
        <mc:Fallback xmlns="">
          <p:pic>
            <p:nvPicPr>
              <p:cNvPr id="57" name="Ink 56">
                <a:extLst>
                  <a:ext uri="{FF2B5EF4-FFF2-40B4-BE49-F238E27FC236}">
                    <a16:creationId xmlns:a16="http://schemas.microsoft.com/office/drawing/2014/main" id="{99B19F64-8DEB-2DEE-DCEC-F08E7D69743E}"/>
                  </a:ext>
                </a:extLst>
              </p:cNvPr>
              <p:cNvPicPr/>
              <p:nvPr/>
            </p:nvPicPr>
            <p:blipFill>
              <a:blip r:embed="rId9"/>
              <a:stretch>
                <a:fillRect/>
              </a:stretch>
            </p:blipFill>
            <p:spPr>
              <a:xfrm>
                <a:off x="8771474" y="42075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58" name="Ink 57">
                <a:extLst>
                  <a:ext uri="{FF2B5EF4-FFF2-40B4-BE49-F238E27FC236}">
                    <a16:creationId xmlns:a16="http://schemas.microsoft.com/office/drawing/2014/main" id="{C566A4B3-0195-DA04-B976-2ED1EDC6E110}"/>
                  </a:ext>
                </a:extLst>
              </p14:cNvPr>
              <p14:cNvContentPartPr/>
              <p14:nvPr/>
            </p14:nvContentPartPr>
            <p14:xfrm>
              <a:off x="8790914" y="572673"/>
              <a:ext cx="360" cy="360"/>
            </p14:xfrm>
          </p:contentPart>
        </mc:Choice>
        <mc:Fallback xmlns="">
          <p:pic>
            <p:nvPicPr>
              <p:cNvPr id="58" name="Ink 57">
                <a:extLst>
                  <a:ext uri="{FF2B5EF4-FFF2-40B4-BE49-F238E27FC236}">
                    <a16:creationId xmlns:a16="http://schemas.microsoft.com/office/drawing/2014/main" id="{C566A4B3-0195-DA04-B976-2ED1EDC6E110}"/>
                  </a:ext>
                </a:extLst>
              </p:cNvPr>
              <p:cNvPicPr/>
              <p:nvPr/>
            </p:nvPicPr>
            <p:blipFill>
              <a:blip r:embed="rId9"/>
              <a:stretch>
                <a:fillRect/>
              </a:stretch>
            </p:blipFill>
            <p:spPr>
              <a:xfrm>
                <a:off x="8782274" y="56403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59" name="Ink 58">
                <a:extLst>
                  <a:ext uri="{FF2B5EF4-FFF2-40B4-BE49-F238E27FC236}">
                    <a16:creationId xmlns:a16="http://schemas.microsoft.com/office/drawing/2014/main" id="{7BAEFC9B-AF9C-AF4C-1EC8-D3E5015EFADE}"/>
                  </a:ext>
                </a:extLst>
              </p14:cNvPr>
              <p14:cNvContentPartPr/>
              <p14:nvPr/>
            </p14:nvContentPartPr>
            <p14:xfrm>
              <a:off x="8681114" y="638913"/>
              <a:ext cx="360" cy="360"/>
            </p14:xfrm>
          </p:contentPart>
        </mc:Choice>
        <mc:Fallback xmlns="">
          <p:pic>
            <p:nvPicPr>
              <p:cNvPr id="59" name="Ink 58">
                <a:extLst>
                  <a:ext uri="{FF2B5EF4-FFF2-40B4-BE49-F238E27FC236}">
                    <a16:creationId xmlns:a16="http://schemas.microsoft.com/office/drawing/2014/main" id="{7BAEFC9B-AF9C-AF4C-1EC8-D3E5015EFADE}"/>
                  </a:ext>
                </a:extLst>
              </p:cNvPr>
              <p:cNvPicPr/>
              <p:nvPr/>
            </p:nvPicPr>
            <p:blipFill>
              <a:blip r:embed="rId9"/>
              <a:stretch>
                <a:fillRect/>
              </a:stretch>
            </p:blipFill>
            <p:spPr>
              <a:xfrm>
                <a:off x="8672474" y="62991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60" name="Ink 59">
                <a:extLst>
                  <a:ext uri="{FF2B5EF4-FFF2-40B4-BE49-F238E27FC236}">
                    <a16:creationId xmlns:a16="http://schemas.microsoft.com/office/drawing/2014/main" id="{C6056678-8263-80F1-6512-A1B48699FC66}"/>
                  </a:ext>
                </a:extLst>
              </p14:cNvPr>
              <p14:cNvContentPartPr/>
              <p14:nvPr/>
            </p14:nvContentPartPr>
            <p14:xfrm>
              <a:off x="9353234" y="771393"/>
              <a:ext cx="360" cy="360"/>
            </p14:xfrm>
          </p:contentPart>
        </mc:Choice>
        <mc:Fallback xmlns="">
          <p:pic>
            <p:nvPicPr>
              <p:cNvPr id="60" name="Ink 59">
                <a:extLst>
                  <a:ext uri="{FF2B5EF4-FFF2-40B4-BE49-F238E27FC236}">
                    <a16:creationId xmlns:a16="http://schemas.microsoft.com/office/drawing/2014/main" id="{C6056678-8263-80F1-6512-A1B48699FC66}"/>
                  </a:ext>
                </a:extLst>
              </p:cNvPr>
              <p:cNvPicPr/>
              <p:nvPr/>
            </p:nvPicPr>
            <p:blipFill>
              <a:blip r:embed="rId9"/>
              <a:stretch>
                <a:fillRect/>
              </a:stretch>
            </p:blipFill>
            <p:spPr>
              <a:xfrm>
                <a:off x="9344234" y="76239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61" name="Ink 60">
                <a:extLst>
                  <a:ext uri="{FF2B5EF4-FFF2-40B4-BE49-F238E27FC236}">
                    <a16:creationId xmlns:a16="http://schemas.microsoft.com/office/drawing/2014/main" id="{DF832E63-C20A-DA99-A2B0-B9AE774FE197}"/>
                  </a:ext>
                </a:extLst>
              </p14:cNvPr>
              <p14:cNvContentPartPr/>
              <p14:nvPr/>
            </p14:nvContentPartPr>
            <p14:xfrm>
              <a:off x="9286994" y="462873"/>
              <a:ext cx="360" cy="360"/>
            </p14:xfrm>
          </p:contentPart>
        </mc:Choice>
        <mc:Fallback xmlns="">
          <p:pic>
            <p:nvPicPr>
              <p:cNvPr id="61" name="Ink 60">
                <a:extLst>
                  <a:ext uri="{FF2B5EF4-FFF2-40B4-BE49-F238E27FC236}">
                    <a16:creationId xmlns:a16="http://schemas.microsoft.com/office/drawing/2014/main" id="{DF832E63-C20A-DA99-A2B0-B9AE774FE197}"/>
                  </a:ext>
                </a:extLst>
              </p:cNvPr>
              <p:cNvPicPr/>
              <p:nvPr/>
            </p:nvPicPr>
            <p:blipFill>
              <a:blip r:embed="rId9"/>
              <a:stretch>
                <a:fillRect/>
              </a:stretch>
            </p:blipFill>
            <p:spPr>
              <a:xfrm>
                <a:off x="9277994" y="45387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62" name="Ink 61">
                <a:extLst>
                  <a:ext uri="{FF2B5EF4-FFF2-40B4-BE49-F238E27FC236}">
                    <a16:creationId xmlns:a16="http://schemas.microsoft.com/office/drawing/2014/main" id="{CCFFAF50-908D-A8D2-34D5-DD7789E02D39}"/>
                  </a:ext>
                </a:extLst>
              </p14:cNvPr>
              <p14:cNvContentPartPr/>
              <p14:nvPr/>
            </p14:nvContentPartPr>
            <p14:xfrm>
              <a:off x="9331274" y="561513"/>
              <a:ext cx="360" cy="360"/>
            </p14:xfrm>
          </p:contentPart>
        </mc:Choice>
        <mc:Fallback xmlns="">
          <p:pic>
            <p:nvPicPr>
              <p:cNvPr id="62" name="Ink 61">
                <a:extLst>
                  <a:ext uri="{FF2B5EF4-FFF2-40B4-BE49-F238E27FC236}">
                    <a16:creationId xmlns:a16="http://schemas.microsoft.com/office/drawing/2014/main" id="{CCFFAF50-908D-A8D2-34D5-DD7789E02D39}"/>
                  </a:ext>
                </a:extLst>
              </p:cNvPr>
              <p:cNvPicPr/>
              <p:nvPr/>
            </p:nvPicPr>
            <p:blipFill>
              <a:blip r:embed="rId9"/>
              <a:stretch>
                <a:fillRect/>
              </a:stretch>
            </p:blipFill>
            <p:spPr>
              <a:xfrm>
                <a:off x="9322634" y="55251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63" name="Ink 62">
                <a:extLst>
                  <a:ext uri="{FF2B5EF4-FFF2-40B4-BE49-F238E27FC236}">
                    <a16:creationId xmlns:a16="http://schemas.microsoft.com/office/drawing/2014/main" id="{D34DB092-56A9-C69A-5249-FB6DC4A66D5E}"/>
                  </a:ext>
                </a:extLst>
              </p14:cNvPr>
              <p14:cNvContentPartPr/>
              <p14:nvPr/>
            </p14:nvContentPartPr>
            <p14:xfrm>
              <a:off x="9408314" y="308433"/>
              <a:ext cx="360" cy="360"/>
            </p14:xfrm>
          </p:contentPart>
        </mc:Choice>
        <mc:Fallback xmlns="">
          <p:pic>
            <p:nvPicPr>
              <p:cNvPr id="63" name="Ink 62">
                <a:extLst>
                  <a:ext uri="{FF2B5EF4-FFF2-40B4-BE49-F238E27FC236}">
                    <a16:creationId xmlns:a16="http://schemas.microsoft.com/office/drawing/2014/main" id="{D34DB092-56A9-C69A-5249-FB6DC4A66D5E}"/>
                  </a:ext>
                </a:extLst>
              </p:cNvPr>
              <p:cNvPicPr/>
              <p:nvPr/>
            </p:nvPicPr>
            <p:blipFill>
              <a:blip r:embed="rId9"/>
              <a:stretch>
                <a:fillRect/>
              </a:stretch>
            </p:blipFill>
            <p:spPr>
              <a:xfrm>
                <a:off x="9399314" y="29979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024" name="Ink 1023">
                <a:extLst>
                  <a:ext uri="{FF2B5EF4-FFF2-40B4-BE49-F238E27FC236}">
                    <a16:creationId xmlns:a16="http://schemas.microsoft.com/office/drawing/2014/main" id="{E5A6679F-022B-5EE2-7F87-DB6D9F352F55}"/>
                  </a:ext>
                </a:extLst>
              </p14:cNvPr>
              <p14:cNvContentPartPr/>
              <p14:nvPr/>
            </p14:nvContentPartPr>
            <p14:xfrm>
              <a:off x="8945354" y="341553"/>
              <a:ext cx="360" cy="360"/>
            </p14:xfrm>
          </p:contentPart>
        </mc:Choice>
        <mc:Fallback xmlns="">
          <p:pic>
            <p:nvPicPr>
              <p:cNvPr id="1024" name="Ink 1023">
                <a:extLst>
                  <a:ext uri="{FF2B5EF4-FFF2-40B4-BE49-F238E27FC236}">
                    <a16:creationId xmlns:a16="http://schemas.microsoft.com/office/drawing/2014/main" id="{E5A6679F-022B-5EE2-7F87-DB6D9F352F55}"/>
                  </a:ext>
                </a:extLst>
              </p:cNvPr>
              <p:cNvPicPr/>
              <p:nvPr/>
            </p:nvPicPr>
            <p:blipFill>
              <a:blip r:embed="rId9"/>
              <a:stretch>
                <a:fillRect/>
              </a:stretch>
            </p:blipFill>
            <p:spPr>
              <a:xfrm>
                <a:off x="8936354" y="33291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025" name="Ink 1024">
                <a:extLst>
                  <a:ext uri="{FF2B5EF4-FFF2-40B4-BE49-F238E27FC236}">
                    <a16:creationId xmlns:a16="http://schemas.microsoft.com/office/drawing/2014/main" id="{0CF9F563-F7A7-5A60-BF3F-BBB1117004DE}"/>
                  </a:ext>
                </a:extLst>
              </p14:cNvPr>
              <p14:cNvContentPartPr/>
              <p14:nvPr/>
            </p14:nvContentPartPr>
            <p14:xfrm>
              <a:off x="8846714" y="1057233"/>
              <a:ext cx="360" cy="360"/>
            </p14:xfrm>
          </p:contentPart>
        </mc:Choice>
        <mc:Fallback xmlns="">
          <p:pic>
            <p:nvPicPr>
              <p:cNvPr id="1025" name="Ink 1024">
                <a:extLst>
                  <a:ext uri="{FF2B5EF4-FFF2-40B4-BE49-F238E27FC236}">
                    <a16:creationId xmlns:a16="http://schemas.microsoft.com/office/drawing/2014/main" id="{0CF9F563-F7A7-5A60-BF3F-BBB1117004DE}"/>
                  </a:ext>
                </a:extLst>
              </p:cNvPr>
              <p:cNvPicPr/>
              <p:nvPr/>
            </p:nvPicPr>
            <p:blipFill>
              <a:blip r:embed="rId9"/>
              <a:stretch>
                <a:fillRect/>
              </a:stretch>
            </p:blipFill>
            <p:spPr>
              <a:xfrm>
                <a:off x="8837714" y="104859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1027" name="Ink 1026">
                <a:extLst>
                  <a:ext uri="{FF2B5EF4-FFF2-40B4-BE49-F238E27FC236}">
                    <a16:creationId xmlns:a16="http://schemas.microsoft.com/office/drawing/2014/main" id="{6BA0E6EB-6E9C-36C8-6DD3-E886412C9AFF}"/>
                  </a:ext>
                </a:extLst>
              </p14:cNvPr>
              <p14:cNvContentPartPr/>
              <p14:nvPr/>
            </p14:nvContentPartPr>
            <p14:xfrm>
              <a:off x="9099434" y="1112313"/>
              <a:ext cx="360" cy="360"/>
            </p14:xfrm>
          </p:contentPart>
        </mc:Choice>
        <mc:Fallback xmlns="">
          <p:pic>
            <p:nvPicPr>
              <p:cNvPr id="1027" name="Ink 1026">
                <a:extLst>
                  <a:ext uri="{FF2B5EF4-FFF2-40B4-BE49-F238E27FC236}">
                    <a16:creationId xmlns:a16="http://schemas.microsoft.com/office/drawing/2014/main" id="{6BA0E6EB-6E9C-36C8-6DD3-E886412C9AFF}"/>
                  </a:ext>
                </a:extLst>
              </p:cNvPr>
              <p:cNvPicPr/>
              <p:nvPr/>
            </p:nvPicPr>
            <p:blipFill>
              <a:blip r:embed="rId9"/>
              <a:stretch>
                <a:fillRect/>
              </a:stretch>
            </p:blipFill>
            <p:spPr>
              <a:xfrm>
                <a:off x="9090794" y="110367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029" name="Ink 1028">
                <a:extLst>
                  <a:ext uri="{FF2B5EF4-FFF2-40B4-BE49-F238E27FC236}">
                    <a16:creationId xmlns:a16="http://schemas.microsoft.com/office/drawing/2014/main" id="{AC1A9116-5848-4F69-9076-3D865B748BB9}"/>
                  </a:ext>
                </a:extLst>
              </p14:cNvPr>
              <p14:cNvContentPartPr/>
              <p14:nvPr/>
            </p14:nvContentPartPr>
            <p14:xfrm>
              <a:off x="8769314" y="881193"/>
              <a:ext cx="360" cy="360"/>
            </p14:xfrm>
          </p:contentPart>
        </mc:Choice>
        <mc:Fallback xmlns="">
          <p:pic>
            <p:nvPicPr>
              <p:cNvPr id="1029" name="Ink 1028">
                <a:extLst>
                  <a:ext uri="{FF2B5EF4-FFF2-40B4-BE49-F238E27FC236}">
                    <a16:creationId xmlns:a16="http://schemas.microsoft.com/office/drawing/2014/main" id="{AC1A9116-5848-4F69-9076-3D865B748BB9}"/>
                  </a:ext>
                </a:extLst>
              </p:cNvPr>
              <p:cNvPicPr/>
              <p:nvPr/>
            </p:nvPicPr>
            <p:blipFill>
              <a:blip r:embed="rId9"/>
              <a:stretch>
                <a:fillRect/>
              </a:stretch>
            </p:blipFill>
            <p:spPr>
              <a:xfrm>
                <a:off x="8760314" y="87255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1031" name="Ink 1030">
                <a:extLst>
                  <a:ext uri="{FF2B5EF4-FFF2-40B4-BE49-F238E27FC236}">
                    <a16:creationId xmlns:a16="http://schemas.microsoft.com/office/drawing/2014/main" id="{39244A3F-6A34-5BB8-5A1A-6958148652E5}"/>
                  </a:ext>
                </a:extLst>
              </p14:cNvPr>
              <p14:cNvContentPartPr/>
              <p14:nvPr/>
            </p14:nvContentPartPr>
            <p14:xfrm>
              <a:off x="8769314" y="1068753"/>
              <a:ext cx="360" cy="360"/>
            </p14:xfrm>
          </p:contentPart>
        </mc:Choice>
        <mc:Fallback xmlns="">
          <p:pic>
            <p:nvPicPr>
              <p:cNvPr id="1031" name="Ink 1030">
                <a:extLst>
                  <a:ext uri="{FF2B5EF4-FFF2-40B4-BE49-F238E27FC236}">
                    <a16:creationId xmlns:a16="http://schemas.microsoft.com/office/drawing/2014/main" id="{39244A3F-6A34-5BB8-5A1A-6958148652E5}"/>
                  </a:ext>
                </a:extLst>
              </p:cNvPr>
              <p:cNvPicPr/>
              <p:nvPr/>
            </p:nvPicPr>
            <p:blipFill>
              <a:blip r:embed="rId9"/>
              <a:stretch>
                <a:fillRect/>
              </a:stretch>
            </p:blipFill>
            <p:spPr>
              <a:xfrm>
                <a:off x="8760314" y="105975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033" name="Ink 1032">
                <a:extLst>
                  <a:ext uri="{FF2B5EF4-FFF2-40B4-BE49-F238E27FC236}">
                    <a16:creationId xmlns:a16="http://schemas.microsoft.com/office/drawing/2014/main" id="{C4E3CD47-95AA-95BA-BAEA-5E7D3C5DB09B}"/>
                  </a:ext>
                </a:extLst>
              </p14:cNvPr>
              <p14:cNvContentPartPr/>
              <p14:nvPr/>
            </p14:nvContentPartPr>
            <p14:xfrm>
              <a:off x="8769314" y="1255953"/>
              <a:ext cx="360" cy="360"/>
            </p14:xfrm>
          </p:contentPart>
        </mc:Choice>
        <mc:Fallback xmlns="">
          <p:pic>
            <p:nvPicPr>
              <p:cNvPr id="1033" name="Ink 1032">
                <a:extLst>
                  <a:ext uri="{FF2B5EF4-FFF2-40B4-BE49-F238E27FC236}">
                    <a16:creationId xmlns:a16="http://schemas.microsoft.com/office/drawing/2014/main" id="{C4E3CD47-95AA-95BA-BAEA-5E7D3C5DB09B}"/>
                  </a:ext>
                </a:extLst>
              </p:cNvPr>
              <p:cNvPicPr/>
              <p:nvPr/>
            </p:nvPicPr>
            <p:blipFill>
              <a:blip r:embed="rId9"/>
              <a:stretch>
                <a:fillRect/>
              </a:stretch>
            </p:blipFill>
            <p:spPr>
              <a:xfrm>
                <a:off x="8760314" y="124731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1035" name="Ink 1034">
                <a:extLst>
                  <a:ext uri="{FF2B5EF4-FFF2-40B4-BE49-F238E27FC236}">
                    <a16:creationId xmlns:a16="http://schemas.microsoft.com/office/drawing/2014/main" id="{A6879352-C6F6-6C20-529E-207AD23EDF64}"/>
                  </a:ext>
                </a:extLst>
              </p14:cNvPr>
              <p14:cNvContentPartPr/>
              <p14:nvPr/>
            </p14:nvContentPartPr>
            <p14:xfrm>
              <a:off x="8769314" y="1420833"/>
              <a:ext cx="360" cy="360"/>
            </p14:xfrm>
          </p:contentPart>
        </mc:Choice>
        <mc:Fallback xmlns="">
          <p:pic>
            <p:nvPicPr>
              <p:cNvPr id="1035" name="Ink 1034">
                <a:extLst>
                  <a:ext uri="{FF2B5EF4-FFF2-40B4-BE49-F238E27FC236}">
                    <a16:creationId xmlns:a16="http://schemas.microsoft.com/office/drawing/2014/main" id="{A6879352-C6F6-6C20-529E-207AD23EDF64}"/>
                  </a:ext>
                </a:extLst>
              </p:cNvPr>
              <p:cNvPicPr/>
              <p:nvPr/>
            </p:nvPicPr>
            <p:blipFill>
              <a:blip r:embed="rId9"/>
              <a:stretch>
                <a:fillRect/>
              </a:stretch>
            </p:blipFill>
            <p:spPr>
              <a:xfrm>
                <a:off x="8760314" y="141219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1037" name="Ink 1036">
                <a:extLst>
                  <a:ext uri="{FF2B5EF4-FFF2-40B4-BE49-F238E27FC236}">
                    <a16:creationId xmlns:a16="http://schemas.microsoft.com/office/drawing/2014/main" id="{CF8B69AA-8052-D2EA-7ABE-B360513CA0CA}"/>
                  </a:ext>
                </a:extLst>
              </p14:cNvPr>
              <p14:cNvContentPartPr/>
              <p14:nvPr/>
            </p14:nvContentPartPr>
            <p14:xfrm>
              <a:off x="9077834" y="1156593"/>
              <a:ext cx="360" cy="360"/>
            </p14:xfrm>
          </p:contentPart>
        </mc:Choice>
        <mc:Fallback xmlns="">
          <p:pic>
            <p:nvPicPr>
              <p:cNvPr id="1037" name="Ink 1036">
                <a:extLst>
                  <a:ext uri="{FF2B5EF4-FFF2-40B4-BE49-F238E27FC236}">
                    <a16:creationId xmlns:a16="http://schemas.microsoft.com/office/drawing/2014/main" id="{CF8B69AA-8052-D2EA-7ABE-B360513CA0CA}"/>
                  </a:ext>
                </a:extLst>
              </p:cNvPr>
              <p:cNvPicPr/>
              <p:nvPr/>
            </p:nvPicPr>
            <p:blipFill>
              <a:blip r:embed="rId9"/>
              <a:stretch>
                <a:fillRect/>
              </a:stretch>
            </p:blipFill>
            <p:spPr>
              <a:xfrm>
                <a:off x="9068834" y="114795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1038" name="Ink 1037">
                <a:extLst>
                  <a:ext uri="{FF2B5EF4-FFF2-40B4-BE49-F238E27FC236}">
                    <a16:creationId xmlns:a16="http://schemas.microsoft.com/office/drawing/2014/main" id="{22B0BBBC-36E9-FBA7-C8CA-088670684861}"/>
                  </a:ext>
                </a:extLst>
              </p14:cNvPr>
              <p14:cNvContentPartPr/>
              <p14:nvPr/>
            </p14:nvContentPartPr>
            <p14:xfrm>
              <a:off x="9077834" y="1377273"/>
              <a:ext cx="360" cy="360"/>
            </p14:xfrm>
          </p:contentPart>
        </mc:Choice>
        <mc:Fallback xmlns="">
          <p:pic>
            <p:nvPicPr>
              <p:cNvPr id="1038" name="Ink 1037">
                <a:extLst>
                  <a:ext uri="{FF2B5EF4-FFF2-40B4-BE49-F238E27FC236}">
                    <a16:creationId xmlns:a16="http://schemas.microsoft.com/office/drawing/2014/main" id="{22B0BBBC-36E9-FBA7-C8CA-088670684861}"/>
                  </a:ext>
                </a:extLst>
              </p:cNvPr>
              <p:cNvPicPr/>
              <p:nvPr/>
            </p:nvPicPr>
            <p:blipFill>
              <a:blip r:embed="rId9"/>
              <a:stretch>
                <a:fillRect/>
              </a:stretch>
            </p:blipFill>
            <p:spPr>
              <a:xfrm>
                <a:off x="9068834" y="136827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1039" name="Ink 1038">
                <a:extLst>
                  <a:ext uri="{FF2B5EF4-FFF2-40B4-BE49-F238E27FC236}">
                    <a16:creationId xmlns:a16="http://schemas.microsoft.com/office/drawing/2014/main" id="{A4D539D7-42A3-7949-9163-0E40173F9A1C}"/>
                  </a:ext>
                </a:extLst>
              </p14:cNvPr>
              <p14:cNvContentPartPr/>
              <p14:nvPr/>
            </p14:nvContentPartPr>
            <p14:xfrm>
              <a:off x="9051061" y="943123"/>
              <a:ext cx="360" cy="360"/>
            </p14:xfrm>
          </p:contentPart>
        </mc:Choice>
        <mc:Fallback xmlns="">
          <p:pic>
            <p:nvPicPr>
              <p:cNvPr id="1039" name="Ink 1038">
                <a:extLst>
                  <a:ext uri="{FF2B5EF4-FFF2-40B4-BE49-F238E27FC236}">
                    <a16:creationId xmlns:a16="http://schemas.microsoft.com/office/drawing/2014/main" id="{A4D539D7-42A3-7949-9163-0E40173F9A1C}"/>
                  </a:ext>
                </a:extLst>
              </p:cNvPr>
              <p:cNvPicPr/>
              <p:nvPr/>
            </p:nvPicPr>
            <p:blipFill>
              <a:blip r:embed="rId9"/>
              <a:stretch>
                <a:fillRect/>
              </a:stretch>
            </p:blipFill>
            <p:spPr>
              <a:xfrm>
                <a:off x="9042421" y="93412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1040" name="Ink 1039">
                <a:extLst>
                  <a:ext uri="{FF2B5EF4-FFF2-40B4-BE49-F238E27FC236}">
                    <a16:creationId xmlns:a16="http://schemas.microsoft.com/office/drawing/2014/main" id="{AC3CC18A-6729-8C0D-E1D0-8E2F71FBCAE5}"/>
                  </a:ext>
                </a:extLst>
              </p14:cNvPr>
              <p14:cNvContentPartPr/>
              <p14:nvPr/>
            </p14:nvContentPartPr>
            <p14:xfrm>
              <a:off x="9404221" y="844483"/>
              <a:ext cx="360" cy="360"/>
            </p14:xfrm>
          </p:contentPart>
        </mc:Choice>
        <mc:Fallback xmlns="">
          <p:pic>
            <p:nvPicPr>
              <p:cNvPr id="1040" name="Ink 1039">
                <a:extLst>
                  <a:ext uri="{FF2B5EF4-FFF2-40B4-BE49-F238E27FC236}">
                    <a16:creationId xmlns:a16="http://schemas.microsoft.com/office/drawing/2014/main" id="{AC3CC18A-6729-8C0D-E1D0-8E2F71FBCAE5}"/>
                  </a:ext>
                </a:extLst>
              </p:cNvPr>
              <p:cNvPicPr/>
              <p:nvPr/>
            </p:nvPicPr>
            <p:blipFill>
              <a:blip r:embed="rId9"/>
              <a:stretch>
                <a:fillRect/>
              </a:stretch>
            </p:blipFill>
            <p:spPr>
              <a:xfrm>
                <a:off x="9395221" y="83584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1041" name="Ink 1040">
                <a:extLst>
                  <a:ext uri="{FF2B5EF4-FFF2-40B4-BE49-F238E27FC236}">
                    <a16:creationId xmlns:a16="http://schemas.microsoft.com/office/drawing/2014/main" id="{96D238AB-CCF2-B8B1-7146-6B1FAAF853F5}"/>
                  </a:ext>
                </a:extLst>
              </p14:cNvPr>
              <p14:cNvContentPartPr/>
              <p14:nvPr/>
            </p14:nvContentPartPr>
            <p14:xfrm>
              <a:off x="9508621" y="1168843"/>
              <a:ext cx="360" cy="360"/>
            </p14:xfrm>
          </p:contentPart>
        </mc:Choice>
        <mc:Fallback xmlns="">
          <p:pic>
            <p:nvPicPr>
              <p:cNvPr id="1041" name="Ink 1040">
                <a:extLst>
                  <a:ext uri="{FF2B5EF4-FFF2-40B4-BE49-F238E27FC236}">
                    <a16:creationId xmlns:a16="http://schemas.microsoft.com/office/drawing/2014/main" id="{96D238AB-CCF2-B8B1-7146-6B1FAAF853F5}"/>
                  </a:ext>
                </a:extLst>
              </p:cNvPr>
              <p:cNvPicPr/>
              <p:nvPr/>
            </p:nvPicPr>
            <p:blipFill>
              <a:blip r:embed="rId9"/>
              <a:stretch>
                <a:fillRect/>
              </a:stretch>
            </p:blipFill>
            <p:spPr>
              <a:xfrm>
                <a:off x="9499621" y="115984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1042" name="Ink 1041">
                <a:extLst>
                  <a:ext uri="{FF2B5EF4-FFF2-40B4-BE49-F238E27FC236}">
                    <a16:creationId xmlns:a16="http://schemas.microsoft.com/office/drawing/2014/main" id="{1D5A4A08-54F0-47B4-6326-CEAAB5365EA6}"/>
                  </a:ext>
                </a:extLst>
              </p14:cNvPr>
              <p14:cNvContentPartPr/>
              <p14:nvPr/>
            </p14:nvContentPartPr>
            <p14:xfrm>
              <a:off x="9178501" y="1313563"/>
              <a:ext cx="360" cy="360"/>
            </p14:xfrm>
          </p:contentPart>
        </mc:Choice>
        <mc:Fallback xmlns="">
          <p:pic>
            <p:nvPicPr>
              <p:cNvPr id="1042" name="Ink 1041">
                <a:extLst>
                  <a:ext uri="{FF2B5EF4-FFF2-40B4-BE49-F238E27FC236}">
                    <a16:creationId xmlns:a16="http://schemas.microsoft.com/office/drawing/2014/main" id="{1D5A4A08-54F0-47B4-6326-CEAAB5365EA6}"/>
                  </a:ext>
                </a:extLst>
              </p:cNvPr>
              <p:cNvPicPr/>
              <p:nvPr/>
            </p:nvPicPr>
            <p:blipFill>
              <a:blip r:embed="rId9"/>
              <a:stretch>
                <a:fillRect/>
              </a:stretch>
            </p:blipFill>
            <p:spPr>
              <a:xfrm>
                <a:off x="9169501" y="130456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1043" name="Ink 1042">
                <a:extLst>
                  <a:ext uri="{FF2B5EF4-FFF2-40B4-BE49-F238E27FC236}">
                    <a16:creationId xmlns:a16="http://schemas.microsoft.com/office/drawing/2014/main" id="{B3DEF197-95EC-FE57-2A44-8C23CA2F13E4}"/>
                  </a:ext>
                </a:extLst>
              </p14:cNvPr>
              <p14:cNvContentPartPr/>
              <p14:nvPr/>
            </p14:nvContentPartPr>
            <p14:xfrm>
              <a:off x="9276781" y="1082083"/>
              <a:ext cx="360" cy="360"/>
            </p14:xfrm>
          </p:contentPart>
        </mc:Choice>
        <mc:Fallback xmlns="">
          <p:pic>
            <p:nvPicPr>
              <p:cNvPr id="1043" name="Ink 1042">
                <a:extLst>
                  <a:ext uri="{FF2B5EF4-FFF2-40B4-BE49-F238E27FC236}">
                    <a16:creationId xmlns:a16="http://schemas.microsoft.com/office/drawing/2014/main" id="{B3DEF197-95EC-FE57-2A44-8C23CA2F13E4}"/>
                  </a:ext>
                </a:extLst>
              </p:cNvPr>
              <p:cNvPicPr/>
              <p:nvPr/>
            </p:nvPicPr>
            <p:blipFill>
              <a:blip r:embed="rId9"/>
              <a:stretch>
                <a:fillRect/>
              </a:stretch>
            </p:blipFill>
            <p:spPr>
              <a:xfrm>
                <a:off x="9268141" y="107344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1044" name="Ink 1043">
                <a:extLst>
                  <a:ext uri="{FF2B5EF4-FFF2-40B4-BE49-F238E27FC236}">
                    <a16:creationId xmlns:a16="http://schemas.microsoft.com/office/drawing/2014/main" id="{F1254573-9C16-8BBC-2AC7-82F7F96DCFC2}"/>
                  </a:ext>
                </a:extLst>
              </p14:cNvPr>
              <p14:cNvContentPartPr/>
              <p14:nvPr/>
            </p14:nvContentPartPr>
            <p14:xfrm>
              <a:off x="9271381" y="1394563"/>
              <a:ext cx="360" cy="360"/>
            </p14:xfrm>
          </p:contentPart>
        </mc:Choice>
        <mc:Fallback xmlns="">
          <p:pic>
            <p:nvPicPr>
              <p:cNvPr id="1044" name="Ink 1043">
                <a:extLst>
                  <a:ext uri="{FF2B5EF4-FFF2-40B4-BE49-F238E27FC236}">
                    <a16:creationId xmlns:a16="http://schemas.microsoft.com/office/drawing/2014/main" id="{F1254573-9C16-8BBC-2AC7-82F7F96DCFC2}"/>
                  </a:ext>
                </a:extLst>
              </p:cNvPr>
              <p:cNvPicPr/>
              <p:nvPr/>
            </p:nvPicPr>
            <p:blipFill>
              <a:blip r:embed="rId9"/>
              <a:stretch>
                <a:fillRect/>
              </a:stretch>
            </p:blipFill>
            <p:spPr>
              <a:xfrm>
                <a:off x="9262381" y="138556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1045" name="Ink 1044">
                <a:extLst>
                  <a:ext uri="{FF2B5EF4-FFF2-40B4-BE49-F238E27FC236}">
                    <a16:creationId xmlns:a16="http://schemas.microsoft.com/office/drawing/2014/main" id="{2EF89067-34CA-9318-E1F3-CA3AB1761E50}"/>
                  </a:ext>
                </a:extLst>
              </p14:cNvPr>
              <p14:cNvContentPartPr/>
              <p14:nvPr/>
            </p14:nvContentPartPr>
            <p14:xfrm>
              <a:off x="9247981" y="1319323"/>
              <a:ext cx="360" cy="360"/>
            </p14:xfrm>
          </p:contentPart>
        </mc:Choice>
        <mc:Fallback xmlns="">
          <p:pic>
            <p:nvPicPr>
              <p:cNvPr id="1045" name="Ink 1044">
                <a:extLst>
                  <a:ext uri="{FF2B5EF4-FFF2-40B4-BE49-F238E27FC236}">
                    <a16:creationId xmlns:a16="http://schemas.microsoft.com/office/drawing/2014/main" id="{2EF89067-34CA-9318-E1F3-CA3AB1761E50}"/>
                  </a:ext>
                </a:extLst>
              </p:cNvPr>
              <p:cNvPicPr/>
              <p:nvPr/>
            </p:nvPicPr>
            <p:blipFill>
              <a:blip r:embed="rId9"/>
              <a:stretch>
                <a:fillRect/>
              </a:stretch>
            </p:blipFill>
            <p:spPr>
              <a:xfrm>
                <a:off x="9238981" y="131068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1046" name="Ink 1045">
                <a:extLst>
                  <a:ext uri="{FF2B5EF4-FFF2-40B4-BE49-F238E27FC236}">
                    <a16:creationId xmlns:a16="http://schemas.microsoft.com/office/drawing/2014/main" id="{0FC8F7F9-E832-32DD-F6D8-A4CD638162AE}"/>
                  </a:ext>
                </a:extLst>
              </p14:cNvPr>
              <p14:cNvContentPartPr/>
              <p14:nvPr/>
            </p14:nvContentPartPr>
            <p14:xfrm>
              <a:off x="9386581" y="1394563"/>
              <a:ext cx="360" cy="360"/>
            </p14:xfrm>
          </p:contentPart>
        </mc:Choice>
        <mc:Fallback xmlns="">
          <p:pic>
            <p:nvPicPr>
              <p:cNvPr id="1046" name="Ink 1045">
                <a:extLst>
                  <a:ext uri="{FF2B5EF4-FFF2-40B4-BE49-F238E27FC236}">
                    <a16:creationId xmlns:a16="http://schemas.microsoft.com/office/drawing/2014/main" id="{0FC8F7F9-E832-32DD-F6D8-A4CD638162AE}"/>
                  </a:ext>
                </a:extLst>
              </p:cNvPr>
              <p:cNvPicPr/>
              <p:nvPr/>
            </p:nvPicPr>
            <p:blipFill>
              <a:blip r:embed="rId9"/>
              <a:stretch>
                <a:fillRect/>
              </a:stretch>
            </p:blipFill>
            <p:spPr>
              <a:xfrm>
                <a:off x="9377941" y="138556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1047" name="Ink 1046">
                <a:extLst>
                  <a:ext uri="{FF2B5EF4-FFF2-40B4-BE49-F238E27FC236}">
                    <a16:creationId xmlns:a16="http://schemas.microsoft.com/office/drawing/2014/main" id="{EC801691-DDB6-71A5-CBAE-BC34C2FE75F8}"/>
                  </a:ext>
                </a:extLst>
              </p14:cNvPr>
              <p14:cNvContentPartPr/>
              <p14:nvPr/>
            </p14:nvContentPartPr>
            <p14:xfrm>
              <a:off x="9462181" y="1226803"/>
              <a:ext cx="360" cy="360"/>
            </p14:xfrm>
          </p:contentPart>
        </mc:Choice>
        <mc:Fallback xmlns="">
          <p:pic>
            <p:nvPicPr>
              <p:cNvPr id="1047" name="Ink 1046">
                <a:extLst>
                  <a:ext uri="{FF2B5EF4-FFF2-40B4-BE49-F238E27FC236}">
                    <a16:creationId xmlns:a16="http://schemas.microsoft.com/office/drawing/2014/main" id="{EC801691-DDB6-71A5-CBAE-BC34C2FE75F8}"/>
                  </a:ext>
                </a:extLst>
              </p:cNvPr>
              <p:cNvPicPr/>
              <p:nvPr/>
            </p:nvPicPr>
            <p:blipFill>
              <a:blip r:embed="rId9"/>
              <a:stretch>
                <a:fillRect/>
              </a:stretch>
            </p:blipFill>
            <p:spPr>
              <a:xfrm>
                <a:off x="9453541" y="121816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1048" name="Ink 1047">
                <a:extLst>
                  <a:ext uri="{FF2B5EF4-FFF2-40B4-BE49-F238E27FC236}">
                    <a16:creationId xmlns:a16="http://schemas.microsoft.com/office/drawing/2014/main" id="{C4C6F843-2CD2-174D-58A6-6E803F36DE3C}"/>
                  </a:ext>
                </a:extLst>
              </p14:cNvPr>
              <p14:cNvContentPartPr/>
              <p14:nvPr/>
            </p14:nvContentPartPr>
            <p14:xfrm>
              <a:off x="9583501" y="1255603"/>
              <a:ext cx="360" cy="360"/>
            </p14:xfrm>
          </p:contentPart>
        </mc:Choice>
        <mc:Fallback xmlns="">
          <p:pic>
            <p:nvPicPr>
              <p:cNvPr id="1048" name="Ink 1047">
                <a:extLst>
                  <a:ext uri="{FF2B5EF4-FFF2-40B4-BE49-F238E27FC236}">
                    <a16:creationId xmlns:a16="http://schemas.microsoft.com/office/drawing/2014/main" id="{C4C6F843-2CD2-174D-58A6-6E803F36DE3C}"/>
                  </a:ext>
                </a:extLst>
              </p:cNvPr>
              <p:cNvPicPr/>
              <p:nvPr/>
            </p:nvPicPr>
            <p:blipFill>
              <a:blip r:embed="rId9"/>
              <a:stretch>
                <a:fillRect/>
              </a:stretch>
            </p:blipFill>
            <p:spPr>
              <a:xfrm>
                <a:off x="9574861" y="124696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1049" name="Ink 1048">
                <a:extLst>
                  <a:ext uri="{FF2B5EF4-FFF2-40B4-BE49-F238E27FC236}">
                    <a16:creationId xmlns:a16="http://schemas.microsoft.com/office/drawing/2014/main" id="{48CAAEDE-1BC2-2982-DA07-4B22E8690FFB}"/>
                  </a:ext>
                </a:extLst>
              </p14:cNvPr>
              <p14:cNvContentPartPr/>
              <p14:nvPr/>
            </p14:nvContentPartPr>
            <p14:xfrm>
              <a:off x="9543181" y="1012603"/>
              <a:ext cx="360" cy="360"/>
            </p14:xfrm>
          </p:contentPart>
        </mc:Choice>
        <mc:Fallback xmlns="">
          <p:pic>
            <p:nvPicPr>
              <p:cNvPr id="1049" name="Ink 1048">
                <a:extLst>
                  <a:ext uri="{FF2B5EF4-FFF2-40B4-BE49-F238E27FC236}">
                    <a16:creationId xmlns:a16="http://schemas.microsoft.com/office/drawing/2014/main" id="{48CAAEDE-1BC2-2982-DA07-4B22E8690FFB}"/>
                  </a:ext>
                </a:extLst>
              </p:cNvPr>
              <p:cNvPicPr/>
              <p:nvPr/>
            </p:nvPicPr>
            <p:blipFill>
              <a:blip r:embed="rId9"/>
              <a:stretch>
                <a:fillRect/>
              </a:stretch>
            </p:blipFill>
            <p:spPr>
              <a:xfrm>
                <a:off x="9534541" y="100396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1050" name="Ink 1049">
                <a:extLst>
                  <a:ext uri="{FF2B5EF4-FFF2-40B4-BE49-F238E27FC236}">
                    <a16:creationId xmlns:a16="http://schemas.microsoft.com/office/drawing/2014/main" id="{631E9C42-7DFC-5875-11E6-4585FA7936EC}"/>
                  </a:ext>
                </a:extLst>
              </p14:cNvPr>
              <p14:cNvContentPartPr/>
              <p14:nvPr/>
            </p14:nvContentPartPr>
            <p14:xfrm>
              <a:off x="9571981" y="561163"/>
              <a:ext cx="360" cy="360"/>
            </p14:xfrm>
          </p:contentPart>
        </mc:Choice>
        <mc:Fallback xmlns="">
          <p:pic>
            <p:nvPicPr>
              <p:cNvPr id="1050" name="Ink 1049">
                <a:extLst>
                  <a:ext uri="{FF2B5EF4-FFF2-40B4-BE49-F238E27FC236}">
                    <a16:creationId xmlns:a16="http://schemas.microsoft.com/office/drawing/2014/main" id="{631E9C42-7DFC-5875-11E6-4585FA7936EC}"/>
                  </a:ext>
                </a:extLst>
              </p:cNvPr>
              <p:cNvPicPr/>
              <p:nvPr/>
            </p:nvPicPr>
            <p:blipFill>
              <a:blip r:embed="rId9"/>
              <a:stretch>
                <a:fillRect/>
              </a:stretch>
            </p:blipFill>
            <p:spPr>
              <a:xfrm>
                <a:off x="9563341" y="55216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1051" name="Ink 1050">
                <a:extLst>
                  <a:ext uri="{FF2B5EF4-FFF2-40B4-BE49-F238E27FC236}">
                    <a16:creationId xmlns:a16="http://schemas.microsoft.com/office/drawing/2014/main" id="{34DE1D06-D824-946B-4FE7-488D74CD8B05}"/>
                  </a:ext>
                </a:extLst>
              </p14:cNvPr>
              <p14:cNvContentPartPr/>
              <p14:nvPr/>
            </p14:nvContentPartPr>
            <p14:xfrm>
              <a:off x="9693661" y="653683"/>
              <a:ext cx="360" cy="360"/>
            </p14:xfrm>
          </p:contentPart>
        </mc:Choice>
        <mc:Fallback xmlns="">
          <p:pic>
            <p:nvPicPr>
              <p:cNvPr id="1051" name="Ink 1050">
                <a:extLst>
                  <a:ext uri="{FF2B5EF4-FFF2-40B4-BE49-F238E27FC236}">
                    <a16:creationId xmlns:a16="http://schemas.microsoft.com/office/drawing/2014/main" id="{34DE1D06-D824-946B-4FE7-488D74CD8B05}"/>
                  </a:ext>
                </a:extLst>
              </p:cNvPr>
              <p:cNvPicPr/>
              <p:nvPr/>
            </p:nvPicPr>
            <p:blipFill>
              <a:blip r:embed="rId9"/>
              <a:stretch>
                <a:fillRect/>
              </a:stretch>
            </p:blipFill>
            <p:spPr>
              <a:xfrm>
                <a:off x="9684661" y="64468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1052" name="Ink 1051">
                <a:extLst>
                  <a:ext uri="{FF2B5EF4-FFF2-40B4-BE49-F238E27FC236}">
                    <a16:creationId xmlns:a16="http://schemas.microsoft.com/office/drawing/2014/main" id="{D2EE6B5B-7DB1-F84B-6322-D74B6F24E1DF}"/>
                  </a:ext>
                </a:extLst>
              </p14:cNvPr>
              <p14:cNvContentPartPr/>
              <p14:nvPr/>
            </p14:nvContentPartPr>
            <p14:xfrm>
              <a:off x="9751621" y="596083"/>
              <a:ext cx="360" cy="360"/>
            </p14:xfrm>
          </p:contentPart>
        </mc:Choice>
        <mc:Fallback xmlns="">
          <p:pic>
            <p:nvPicPr>
              <p:cNvPr id="1052" name="Ink 1051">
                <a:extLst>
                  <a:ext uri="{FF2B5EF4-FFF2-40B4-BE49-F238E27FC236}">
                    <a16:creationId xmlns:a16="http://schemas.microsoft.com/office/drawing/2014/main" id="{D2EE6B5B-7DB1-F84B-6322-D74B6F24E1DF}"/>
                  </a:ext>
                </a:extLst>
              </p:cNvPr>
              <p:cNvPicPr/>
              <p:nvPr/>
            </p:nvPicPr>
            <p:blipFill>
              <a:blip r:embed="rId9"/>
              <a:stretch>
                <a:fillRect/>
              </a:stretch>
            </p:blipFill>
            <p:spPr>
              <a:xfrm>
                <a:off x="9742621" y="58708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1053" name="Ink 1052">
                <a:extLst>
                  <a:ext uri="{FF2B5EF4-FFF2-40B4-BE49-F238E27FC236}">
                    <a16:creationId xmlns:a16="http://schemas.microsoft.com/office/drawing/2014/main" id="{A62FC2E1-B6C2-05D7-D22A-6936B50CE470}"/>
                  </a:ext>
                </a:extLst>
              </p14:cNvPr>
              <p14:cNvContentPartPr/>
              <p14:nvPr/>
            </p14:nvContentPartPr>
            <p14:xfrm>
              <a:off x="9670621" y="596083"/>
              <a:ext cx="360" cy="360"/>
            </p14:xfrm>
          </p:contentPart>
        </mc:Choice>
        <mc:Fallback xmlns="">
          <p:pic>
            <p:nvPicPr>
              <p:cNvPr id="1053" name="Ink 1052">
                <a:extLst>
                  <a:ext uri="{FF2B5EF4-FFF2-40B4-BE49-F238E27FC236}">
                    <a16:creationId xmlns:a16="http://schemas.microsoft.com/office/drawing/2014/main" id="{A62FC2E1-B6C2-05D7-D22A-6936B50CE470}"/>
                  </a:ext>
                </a:extLst>
              </p:cNvPr>
              <p:cNvPicPr/>
              <p:nvPr/>
            </p:nvPicPr>
            <p:blipFill>
              <a:blip r:embed="rId9"/>
              <a:stretch>
                <a:fillRect/>
              </a:stretch>
            </p:blipFill>
            <p:spPr>
              <a:xfrm>
                <a:off x="9661621" y="58708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1054" name="Ink 1053">
                <a:extLst>
                  <a:ext uri="{FF2B5EF4-FFF2-40B4-BE49-F238E27FC236}">
                    <a16:creationId xmlns:a16="http://schemas.microsoft.com/office/drawing/2014/main" id="{AEB11AEF-76FB-97B1-773C-4CE798F831FA}"/>
                  </a:ext>
                </a:extLst>
              </p14:cNvPr>
              <p14:cNvContentPartPr/>
              <p14:nvPr/>
            </p14:nvContentPartPr>
            <p14:xfrm>
              <a:off x="9416101" y="370363"/>
              <a:ext cx="360" cy="360"/>
            </p14:xfrm>
          </p:contentPart>
        </mc:Choice>
        <mc:Fallback xmlns="">
          <p:pic>
            <p:nvPicPr>
              <p:cNvPr id="1054" name="Ink 1053">
                <a:extLst>
                  <a:ext uri="{FF2B5EF4-FFF2-40B4-BE49-F238E27FC236}">
                    <a16:creationId xmlns:a16="http://schemas.microsoft.com/office/drawing/2014/main" id="{AEB11AEF-76FB-97B1-773C-4CE798F831FA}"/>
                  </a:ext>
                </a:extLst>
              </p:cNvPr>
              <p:cNvPicPr/>
              <p:nvPr/>
            </p:nvPicPr>
            <p:blipFill>
              <a:blip r:embed="rId9"/>
              <a:stretch>
                <a:fillRect/>
              </a:stretch>
            </p:blipFill>
            <p:spPr>
              <a:xfrm>
                <a:off x="9407101" y="36136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1055" name="Ink 1054">
                <a:extLst>
                  <a:ext uri="{FF2B5EF4-FFF2-40B4-BE49-F238E27FC236}">
                    <a16:creationId xmlns:a16="http://schemas.microsoft.com/office/drawing/2014/main" id="{E9712BE5-17FB-6B53-D319-DDC49837B062}"/>
                  </a:ext>
                </a:extLst>
              </p14:cNvPr>
              <p14:cNvContentPartPr/>
              <p14:nvPr/>
            </p14:nvContentPartPr>
            <p14:xfrm>
              <a:off x="9120541" y="306643"/>
              <a:ext cx="360" cy="360"/>
            </p14:xfrm>
          </p:contentPart>
        </mc:Choice>
        <mc:Fallback xmlns="">
          <p:pic>
            <p:nvPicPr>
              <p:cNvPr id="1055" name="Ink 1054">
                <a:extLst>
                  <a:ext uri="{FF2B5EF4-FFF2-40B4-BE49-F238E27FC236}">
                    <a16:creationId xmlns:a16="http://schemas.microsoft.com/office/drawing/2014/main" id="{E9712BE5-17FB-6B53-D319-DDC49837B062}"/>
                  </a:ext>
                </a:extLst>
              </p:cNvPr>
              <p:cNvPicPr/>
              <p:nvPr/>
            </p:nvPicPr>
            <p:blipFill>
              <a:blip r:embed="rId9"/>
              <a:stretch>
                <a:fillRect/>
              </a:stretch>
            </p:blipFill>
            <p:spPr>
              <a:xfrm>
                <a:off x="9111901" y="29764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1056" name="Ink 1055">
                <a:extLst>
                  <a:ext uri="{FF2B5EF4-FFF2-40B4-BE49-F238E27FC236}">
                    <a16:creationId xmlns:a16="http://schemas.microsoft.com/office/drawing/2014/main" id="{D04A0A83-E814-4A95-AF35-697E164CBA50}"/>
                  </a:ext>
                </a:extLst>
              </p14:cNvPr>
              <p14:cNvContentPartPr/>
              <p14:nvPr/>
            </p14:nvContentPartPr>
            <p14:xfrm>
              <a:off x="8732821" y="566923"/>
              <a:ext cx="360" cy="360"/>
            </p14:xfrm>
          </p:contentPart>
        </mc:Choice>
        <mc:Fallback xmlns="">
          <p:pic>
            <p:nvPicPr>
              <p:cNvPr id="1056" name="Ink 1055">
                <a:extLst>
                  <a:ext uri="{FF2B5EF4-FFF2-40B4-BE49-F238E27FC236}">
                    <a16:creationId xmlns:a16="http://schemas.microsoft.com/office/drawing/2014/main" id="{D04A0A83-E814-4A95-AF35-697E164CBA50}"/>
                  </a:ext>
                </a:extLst>
              </p:cNvPr>
              <p:cNvPicPr/>
              <p:nvPr/>
            </p:nvPicPr>
            <p:blipFill>
              <a:blip r:embed="rId9"/>
              <a:stretch>
                <a:fillRect/>
              </a:stretch>
            </p:blipFill>
            <p:spPr>
              <a:xfrm>
                <a:off x="8724181" y="55828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1057" name="Ink 1056">
                <a:extLst>
                  <a:ext uri="{FF2B5EF4-FFF2-40B4-BE49-F238E27FC236}">
                    <a16:creationId xmlns:a16="http://schemas.microsoft.com/office/drawing/2014/main" id="{137CFC87-9CFF-2C39-7EE5-B0B33FD40DF1}"/>
                  </a:ext>
                </a:extLst>
              </p14:cNvPr>
              <p14:cNvContentPartPr/>
              <p14:nvPr/>
            </p14:nvContentPartPr>
            <p14:xfrm>
              <a:off x="8750101" y="699763"/>
              <a:ext cx="360" cy="360"/>
            </p14:xfrm>
          </p:contentPart>
        </mc:Choice>
        <mc:Fallback xmlns="">
          <p:pic>
            <p:nvPicPr>
              <p:cNvPr id="1057" name="Ink 1056">
                <a:extLst>
                  <a:ext uri="{FF2B5EF4-FFF2-40B4-BE49-F238E27FC236}">
                    <a16:creationId xmlns:a16="http://schemas.microsoft.com/office/drawing/2014/main" id="{137CFC87-9CFF-2C39-7EE5-B0B33FD40DF1}"/>
                  </a:ext>
                </a:extLst>
              </p:cNvPr>
              <p:cNvPicPr/>
              <p:nvPr/>
            </p:nvPicPr>
            <p:blipFill>
              <a:blip r:embed="rId9"/>
              <a:stretch>
                <a:fillRect/>
              </a:stretch>
            </p:blipFill>
            <p:spPr>
              <a:xfrm>
                <a:off x="8741461" y="69112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1058" name="Ink 1057">
                <a:extLst>
                  <a:ext uri="{FF2B5EF4-FFF2-40B4-BE49-F238E27FC236}">
                    <a16:creationId xmlns:a16="http://schemas.microsoft.com/office/drawing/2014/main" id="{DE2F3FB3-39A7-9B67-B199-0E2962855C4A}"/>
                  </a:ext>
                </a:extLst>
              </p14:cNvPr>
              <p14:cNvContentPartPr/>
              <p14:nvPr/>
            </p14:nvContentPartPr>
            <p14:xfrm>
              <a:off x="8697901" y="1001083"/>
              <a:ext cx="360" cy="360"/>
            </p14:xfrm>
          </p:contentPart>
        </mc:Choice>
        <mc:Fallback xmlns="">
          <p:pic>
            <p:nvPicPr>
              <p:cNvPr id="1058" name="Ink 1057">
                <a:extLst>
                  <a:ext uri="{FF2B5EF4-FFF2-40B4-BE49-F238E27FC236}">
                    <a16:creationId xmlns:a16="http://schemas.microsoft.com/office/drawing/2014/main" id="{DE2F3FB3-39A7-9B67-B199-0E2962855C4A}"/>
                  </a:ext>
                </a:extLst>
              </p:cNvPr>
              <p:cNvPicPr/>
              <p:nvPr/>
            </p:nvPicPr>
            <p:blipFill>
              <a:blip r:embed="rId9"/>
              <a:stretch>
                <a:fillRect/>
              </a:stretch>
            </p:blipFill>
            <p:spPr>
              <a:xfrm>
                <a:off x="8689261" y="99244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1059" name="Ink 1058">
                <a:extLst>
                  <a:ext uri="{FF2B5EF4-FFF2-40B4-BE49-F238E27FC236}">
                    <a16:creationId xmlns:a16="http://schemas.microsoft.com/office/drawing/2014/main" id="{51049C0A-4F21-1F5F-6EA8-318426BAD8F4}"/>
                  </a:ext>
                </a:extLst>
              </p14:cNvPr>
              <p14:cNvContentPartPr/>
              <p14:nvPr/>
            </p14:nvContentPartPr>
            <p14:xfrm>
              <a:off x="8964301" y="1238323"/>
              <a:ext cx="360" cy="360"/>
            </p14:xfrm>
          </p:contentPart>
        </mc:Choice>
        <mc:Fallback xmlns="">
          <p:pic>
            <p:nvPicPr>
              <p:cNvPr id="1059" name="Ink 1058">
                <a:extLst>
                  <a:ext uri="{FF2B5EF4-FFF2-40B4-BE49-F238E27FC236}">
                    <a16:creationId xmlns:a16="http://schemas.microsoft.com/office/drawing/2014/main" id="{51049C0A-4F21-1F5F-6EA8-318426BAD8F4}"/>
                  </a:ext>
                </a:extLst>
              </p:cNvPr>
              <p:cNvPicPr/>
              <p:nvPr/>
            </p:nvPicPr>
            <p:blipFill>
              <a:blip r:embed="rId9"/>
              <a:stretch>
                <a:fillRect/>
              </a:stretch>
            </p:blipFill>
            <p:spPr>
              <a:xfrm>
                <a:off x="8955661" y="122968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2">
            <p14:nvContentPartPr>
              <p14:cNvPr id="1060" name="Ink 1059">
                <a:extLst>
                  <a:ext uri="{FF2B5EF4-FFF2-40B4-BE49-F238E27FC236}">
                    <a16:creationId xmlns:a16="http://schemas.microsoft.com/office/drawing/2014/main" id="{1E637AD8-A295-913F-5AFB-6A7A06785CB7}"/>
                  </a:ext>
                </a:extLst>
              </p14:cNvPr>
              <p14:cNvContentPartPr/>
              <p14:nvPr/>
            </p14:nvContentPartPr>
            <p14:xfrm>
              <a:off x="8680981" y="1348123"/>
              <a:ext cx="360" cy="360"/>
            </p14:xfrm>
          </p:contentPart>
        </mc:Choice>
        <mc:Fallback xmlns="">
          <p:pic>
            <p:nvPicPr>
              <p:cNvPr id="1060" name="Ink 1059">
                <a:extLst>
                  <a:ext uri="{FF2B5EF4-FFF2-40B4-BE49-F238E27FC236}">
                    <a16:creationId xmlns:a16="http://schemas.microsoft.com/office/drawing/2014/main" id="{1E637AD8-A295-913F-5AFB-6A7A06785CB7}"/>
                  </a:ext>
                </a:extLst>
              </p:cNvPr>
              <p:cNvPicPr/>
              <p:nvPr/>
            </p:nvPicPr>
            <p:blipFill>
              <a:blip r:embed="rId9"/>
              <a:stretch>
                <a:fillRect/>
              </a:stretch>
            </p:blipFill>
            <p:spPr>
              <a:xfrm>
                <a:off x="8672341" y="133948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1061" name="Ink 1060">
                <a:extLst>
                  <a:ext uri="{FF2B5EF4-FFF2-40B4-BE49-F238E27FC236}">
                    <a16:creationId xmlns:a16="http://schemas.microsoft.com/office/drawing/2014/main" id="{2F1DF798-9229-112F-FDCF-A05A74F64205}"/>
                  </a:ext>
                </a:extLst>
              </p14:cNvPr>
              <p14:cNvContentPartPr/>
              <p14:nvPr/>
            </p14:nvContentPartPr>
            <p14:xfrm>
              <a:off x="8680981" y="1192243"/>
              <a:ext cx="360" cy="360"/>
            </p14:xfrm>
          </p:contentPart>
        </mc:Choice>
        <mc:Fallback xmlns="">
          <p:pic>
            <p:nvPicPr>
              <p:cNvPr id="1061" name="Ink 1060">
                <a:extLst>
                  <a:ext uri="{FF2B5EF4-FFF2-40B4-BE49-F238E27FC236}">
                    <a16:creationId xmlns:a16="http://schemas.microsoft.com/office/drawing/2014/main" id="{2F1DF798-9229-112F-FDCF-A05A74F64205}"/>
                  </a:ext>
                </a:extLst>
              </p:cNvPr>
              <p:cNvPicPr/>
              <p:nvPr/>
            </p:nvPicPr>
            <p:blipFill>
              <a:blip r:embed="rId9"/>
              <a:stretch>
                <a:fillRect/>
              </a:stretch>
            </p:blipFill>
            <p:spPr>
              <a:xfrm>
                <a:off x="8672341" y="118324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1062" name="Ink 1061">
                <a:extLst>
                  <a:ext uri="{FF2B5EF4-FFF2-40B4-BE49-F238E27FC236}">
                    <a16:creationId xmlns:a16="http://schemas.microsoft.com/office/drawing/2014/main" id="{1ADF10F7-EF36-A3AC-597A-D6F65B88A3A9}"/>
                  </a:ext>
                </a:extLst>
              </p14:cNvPr>
              <p14:cNvContentPartPr/>
              <p14:nvPr/>
            </p14:nvContentPartPr>
            <p14:xfrm>
              <a:off x="9016501" y="1128523"/>
              <a:ext cx="360" cy="360"/>
            </p14:xfrm>
          </p:contentPart>
        </mc:Choice>
        <mc:Fallback xmlns="">
          <p:pic>
            <p:nvPicPr>
              <p:cNvPr id="1062" name="Ink 1061">
                <a:extLst>
                  <a:ext uri="{FF2B5EF4-FFF2-40B4-BE49-F238E27FC236}">
                    <a16:creationId xmlns:a16="http://schemas.microsoft.com/office/drawing/2014/main" id="{1ADF10F7-EF36-A3AC-597A-D6F65B88A3A9}"/>
                  </a:ext>
                </a:extLst>
              </p:cNvPr>
              <p:cNvPicPr/>
              <p:nvPr/>
            </p:nvPicPr>
            <p:blipFill>
              <a:blip r:embed="rId9"/>
              <a:stretch>
                <a:fillRect/>
              </a:stretch>
            </p:blipFill>
            <p:spPr>
              <a:xfrm>
                <a:off x="9007861" y="111952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1063" name="Ink 1062">
                <a:extLst>
                  <a:ext uri="{FF2B5EF4-FFF2-40B4-BE49-F238E27FC236}">
                    <a16:creationId xmlns:a16="http://schemas.microsoft.com/office/drawing/2014/main" id="{9FC5209C-CD4A-DE3D-00D1-75BDF570BC5E}"/>
                  </a:ext>
                </a:extLst>
              </p14:cNvPr>
              <p14:cNvContentPartPr/>
              <p14:nvPr/>
            </p14:nvContentPartPr>
            <p14:xfrm>
              <a:off x="8923621" y="955003"/>
              <a:ext cx="360" cy="360"/>
            </p14:xfrm>
          </p:contentPart>
        </mc:Choice>
        <mc:Fallback xmlns="">
          <p:pic>
            <p:nvPicPr>
              <p:cNvPr id="1063" name="Ink 1062">
                <a:extLst>
                  <a:ext uri="{FF2B5EF4-FFF2-40B4-BE49-F238E27FC236}">
                    <a16:creationId xmlns:a16="http://schemas.microsoft.com/office/drawing/2014/main" id="{9FC5209C-CD4A-DE3D-00D1-75BDF570BC5E}"/>
                  </a:ext>
                </a:extLst>
              </p:cNvPr>
              <p:cNvPicPr/>
              <p:nvPr/>
            </p:nvPicPr>
            <p:blipFill>
              <a:blip r:embed="rId9"/>
              <a:stretch>
                <a:fillRect/>
              </a:stretch>
            </p:blipFill>
            <p:spPr>
              <a:xfrm>
                <a:off x="8914981" y="94600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1064" name="Ink 1063">
                <a:extLst>
                  <a:ext uri="{FF2B5EF4-FFF2-40B4-BE49-F238E27FC236}">
                    <a16:creationId xmlns:a16="http://schemas.microsoft.com/office/drawing/2014/main" id="{8C7ADF33-A91B-A0E1-EF69-EA86B59BD3E5}"/>
                  </a:ext>
                </a:extLst>
              </p14:cNvPr>
              <p14:cNvContentPartPr/>
              <p14:nvPr/>
            </p14:nvContentPartPr>
            <p14:xfrm>
              <a:off x="9028021" y="578443"/>
              <a:ext cx="360" cy="360"/>
            </p14:xfrm>
          </p:contentPart>
        </mc:Choice>
        <mc:Fallback xmlns="">
          <p:pic>
            <p:nvPicPr>
              <p:cNvPr id="1064" name="Ink 1063">
                <a:extLst>
                  <a:ext uri="{FF2B5EF4-FFF2-40B4-BE49-F238E27FC236}">
                    <a16:creationId xmlns:a16="http://schemas.microsoft.com/office/drawing/2014/main" id="{8C7ADF33-A91B-A0E1-EF69-EA86B59BD3E5}"/>
                  </a:ext>
                </a:extLst>
              </p:cNvPr>
              <p:cNvPicPr/>
              <p:nvPr/>
            </p:nvPicPr>
            <p:blipFill>
              <a:blip r:embed="rId9"/>
              <a:stretch>
                <a:fillRect/>
              </a:stretch>
            </p:blipFill>
            <p:spPr>
              <a:xfrm>
                <a:off x="9019381" y="56980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1065" name="Ink 1064">
                <a:extLst>
                  <a:ext uri="{FF2B5EF4-FFF2-40B4-BE49-F238E27FC236}">
                    <a16:creationId xmlns:a16="http://schemas.microsoft.com/office/drawing/2014/main" id="{769CCB29-FF2A-3C89-F07C-E31D59BFA606}"/>
                  </a:ext>
                </a:extLst>
              </p14:cNvPr>
              <p14:cNvContentPartPr/>
              <p14:nvPr/>
            </p14:nvContentPartPr>
            <p14:xfrm>
              <a:off x="9114781" y="601843"/>
              <a:ext cx="360" cy="360"/>
            </p14:xfrm>
          </p:contentPart>
        </mc:Choice>
        <mc:Fallback xmlns="">
          <p:pic>
            <p:nvPicPr>
              <p:cNvPr id="1065" name="Ink 1064">
                <a:extLst>
                  <a:ext uri="{FF2B5EF4-FFF2-40B4-BE49-F238E27FC236}">
                    <a16:creationId xmlns:a16="http://schemas.microsoft.com/office/drawing/2014/main" id="{769CCB29-FF2A-3C89-F07C-E31D59BFA606}"/>
                  </a:ext>
                </a:extLst>
              </p:cNvPr>
              <p:cNvPicPr/>
              <p:nvPr/>
            </p:nvPicPr>
            <p:blipFill>
              <a:blip r:embed="rId9"/>
              <a:stretch>
                <a:fillRect/>
              </a:stretch>
            </p:blipFill>
            <p:spPr>
              <a:xfrm>
                <a:off x="9105781" y="59284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8">
            <p14:nvContentPartPr>
              <p14:cNvPr id="1066" name="Ink 1065">
                <a:extLst>
                  <a:ext uri="{FF2B5EF4-FFF2-40B4-BE49-F238E27FC236}">
                    <a16:creationId xmlns:a16="http://schemas.microsoft.com/office/drawing/2014/main" id="{C13F4FA3-C400-3482-40E6-95BD0969B793}"/>
                  </a:ext>
                </a:extLst>
              </p14:cNvPr>
              <p14:cNvContentPartPr/>
              <p14:nvPr/>
            </p14:nvContentPartPr>
            <p14:xfrm>
              <a:off x="8518981" y="1539283"/>
              <a:ext cx="360" cy="360"/>
            </p14:xfrm>
          </p:contentPart>
        </mc:Choice>
        <mc:Fallback xmlns="">
          <p:pic>
            <p:nvPicPr>
              <p:cNvPr id="1066" name="Ink 1065">
                <a:extLst>
                  <a:ext uri="{FF2B5EF4-FFF2-40B4-BE49-F238E27FC236}">
                    <a16:creationId xmlns:a16="http://schemas.microsoft.com/office/drawing/2014/main" id="{C13F4FA3-C400-3482-40E6-95BD0969B793}"/>
                  </a:ext>
                </a:extLst>
              </p:cNvPr>
              <p:cNvPicPr/>
              <p:nvPr/>
            </p:nvPicPr>
            <p:blipFill>
              <a:blip r:embed="rId9"/>
              <a:stretch>
                <a:fillRect/>
              </a:stretch>
            </p:blipFill>
            <p:spPr>
              <a:xfrm>
                <a:off x="8509981" y="153028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1067" name="Ink 1066">
                <a:extLst>
                  <a:ext uri="{FF2B5EF4-FFF2-40B4-BE49-F238E27FC236}">
                    <a16:creationId xmlns:a16="http://schemas.microsoft.com/office/drawing/2014/main" id="{38EE1B3B-74EB-E6DD-9FFD-DCB01050C65C}"/>
                  </a:ext>
                </a:extLst>
              </p14:cNvPr>
              <p14:cNvContentPartPr/>
              <p14:nvPr/>
            </p14:nvContentPartPr>
            <p14:xfrm>
              <a:off x="8663701" y="1475563"/>
              <a:ext cx="360" cy="360"/>
            </p14:xfrm>
          </p:contentPart>
        </mc:Choice>
        <mc:Fallback xmlns="">
          <p:pic>
            <p:nvPicPr>
              <p:cNvPr id="1067" name="Ink 1066">
                <a:extLst>
                  <a:ext uri="{FF2B5EF4-FFF2-40B4-BE49-F238E27FC236}">
                    <a16:creationId xmlns:a16="http://schemas.microsoft.com/office/drawing/2014/main" id="{38EE1B3B-74EB-E6DD-9FFD-DCB01050C65C}"/>
                  </a:ext>
                </a:extLst>
              </p:cNvPr>
              <p:cNvPicPr/>
              <p:nvPr/>
            </p:nvPicPr>
            <p:blipFill>
              <a:blip r:embed="rId9"/>
              <a:stretch>
                <a:fillRect/>
              </a:stretch>
            </p:blipFill>
            <p:spPr>
              <a:xfrm>
                <a:off x="8654701" y="146692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0">
            <p14:nvContentPartPr>
              <p14:cNvPr id="1068" name="Ink 1067">
                <a:extLst>
                  <a:ext uri="{FF2B5EF4-FFF2-40B4-BE49-F238E27FC236}">
                    <a16:creationId xmlns:a16="http://schemas.microsoft.com/office/drawing/2014/main" id="{334C530D-6F30-813E-779F-471F2715D6F3}"/>
                  </a:ext>
                </a:extLst>
              </p14:cNvPr>
              <p14:cNvContentPartPr/>
              <p14:nvPr/>
            </p14:nvContentPartPr>
            <p14:xfrm>
              <a:off x="8819941" y="1475563"/>
              <a:ext cx="360" cy="360"/>
            </p14:xfrm>
          </p:contentPart>
        </mc:Choice>
        <mc:Fallback xmlns="">
          <p:pic>
            <p:nvPicPr>
              <p:cNvPr id="1068" name="Ink 1067">
                <a:extLst>
                  <a:ext uri="{FF2B5EF4-FFF2-40B4-BE49-F238E27FC236}">
                    <a16:creationId xmlns:a16="http://schemas.microsoft.com/office/drawing/2014/main" id="{334C530D-6F30-813E-779F-471F2715D6F3}"/>
                  </a:ext>
                </a:extLst>
              </p:cNvPr>
              <p:cNvPicPr/>
              <p:nvPr/>
            </p:nvPicPr>
            <p:blipFill>
              <a:blip r:embed="rId9"/>
              <a:stretch>
                <a:fillRect/>
              </a:stretch>
            </p:blipFill>
            <p:spPr>
              <a:xfrm>
                <a:off x="8810941" y="146692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1069" name="Ink 1068">
                <a:extLst>
                  <a:ext uri="{FF2B5EF4-FFF2-40B4-BE49-F238E27FC236}">
                    <a16:creationId xmlns:a16="http://schemas.microsoft.com/office/drawing/2014/main" id="{0FA55946-0763-5C0C-9901-0CB05F367FED}"/>
                  </a:ext>
                </a:extLst>
              </p14:cNvPr>
              <p14:cNvContentPartPr/>
              <p14:nvPr/>
            </p14:nvContentPartPr>
            <p14:xfrm>
              <a:off x="8941261" y="1498963"/>
              <a:ext cx="360" cy="360"/>
            </p14:xfrm>
          </p:contentPart>
        </mc:Choice>
        <mc:Fallback xmlns="">
          <p:pic>
            <p:nvPicPr>
              <p:cNvPr id="1069" name="Ink 1068">
                <a:extLst>
                  <a:ext uri="{FF2B5EF4-FFF2-40B4-BE49-F238E27FC236}">
                    <a16:creationId xmlns:a16="http://schemas.microsoft.com/office/drawing/2014/main" id="{0FA55946-0763-5C0C-9901-0CB05F367FED}"/>
                  </a:ext>
                </a:extLst>
              </p:cNvPr>
              <p:cNvPicPr/>
              <p:nvPr/>
            </p:nvPicPr>
            <p:blipFill>
              <a:blip r:embed="rId9"/>
              <a:stretch>
                <a:fillRect/>
              </a:stretch>
            </p:blipFill>
            <p:spPr>
              <a:xfrm>
                <a:off x="8932261" y="148996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1070" name="Ink 1069">
                <a:extLst>
                  <a:ext uri="{FF2B5EF4-FFF2-40B4-BE49-F238E27FC236}">
                    <a16:creationId xmlns:a16="http://schemas.microsoft.com/office/drawing/2014/main" id="{14E5ECF4-0939-3E1B-D98A-377425A560FC}"/>
                  </a:ext>
                </a:extLst>
              </p14:cNvPr>
              <p14:cNvContentPartPr/>
              <p14:nvPr/>
            </p14:nvContentPartPr>
            <p14:xfrm>
              <a:off x="8941261" y="1440643"/>
              <a:ext cx="360" cy="360"/>
            </p14:xfrm>
          </p:contentPart>
        </mc:Choice>
        <mc:Fallback xmlns="">
          <p:pic>
            <p:nvPicPr>
              <p:cNvPr id="1070" name="Ink 1069">
                <a:extLst>
                  <a:ext uri="{FF2B5EF4-FFF2-40B4-BE49-F238E27FC236}">
                    <a16:creationId xmlns:a16="http://schemas.microsoft.com/office/drawing/2014/main" id="{14E5ECF4-0939-3E1B-D98A-377425A560FC}"/>
                  </a:ext>
                </a:extLst>
              </p:cNvPr>
              <p:cNvPicPr/>
              <p:nvPr/>
            </p:nvPicPr>
            <p:blipFill>
              <a:blip r:embed="rId9"/>
              <a:stretch>
                <a:fillRect/>
              </a:stretch>
            </p:blipFill>
            <p:spPr>
              <a:xfrm>
                <a:off x="8932261" y="143200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1071" name="Ink 1070">
                <a:extLst>
                  <a:ext uri="{FF2B5EF4-FFF2-40B4-BE49-F238E27FC236}">
                    <a16:creationId xmlns:a16="http://schemas.microsoft.com/office/drawing/2014/main" id="{F9E901DC-FCC5-72EB-BF3C-1899DEE779E5}"/>
                  </a:ext>
                </a:extLst>
              </p14:cNvPr>
              <p14:cNvContentPartPr/>
              <p14:nvPr/>
            </p14:nvContentPartPr>
            <p14:xfrm>
              <a:off x="8871781" y="1440643"/>
              <a:ext cx="360" cy="360"/>
            </p14:xfrm>
          </p:contentPart>
        </mc:Choice>
        <mc:Fallback xmlns="">
          <p:pic>
            <p:nvPicPr>
              <p:cNvPr id="1071" name="Ink 1070">
                <a:extLst>
                  <a:ext uri="{FF2B5EF4-FFF2-40B4-BE49-F238E27FC236}">
                    <a16:creationId xmlns:a16="http://schemas.microsoft.com/office/drawing/2014/main" id="{F9E901DC-FCC5-72EB-BF3C-1899DEE779E5}"/>
                  </a:ext>
                </a:extLst>
              </p:cNvPr>
              <p:cNvPicPr/>
              <p:nvPr/>
            </p:nvPicPr>
            <p:blipFill>
              <a:blip r:embed="rId9"/>
              <a:stretch>
                <a:fillRect/>
              </a:stretch>
            </p:blipFill>
            <p:spPr>
              <a:xfrm>
                <a:off x="8863141" y="143200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4">
            <p14:nvContentPartPr>
              <p14:cNvPr id="1072" name="Ink 1071">
                <a:extLst>
                  <a:ext uri="{FF2B5EF4-FFF2-40B4-BE49-F238E27FC236}">
                    <a16:creationId xmlns:a16="http://schemas.microsoft.com/office/drawing/2014/main" id="{1777B8B3-3CEE-2D65-E196-68F80AF8F97C}"/>
                  </a:ext>
                </a:extLst>
              </p14:cNvPr>
              <p14:cNvContentPartPr/>
              <p14:nvPr/>
            </p14:nvContentPartPr>
            <p14:xfrm>
              <a:off x="9062941" y="1516243"/>
              <a:ext cx="360" cy="360"/>
            </p14:xfrm>
          </p:contentPart>
        </mc:Choice>
        <mc:Fallback xmlns="">
          <p:pic>
            <p:nvPicPr>
              <p:cNvPr id="1072" name="Ink 1071">
                <a:extLst>
                  <a:ext uri="{FF2B5EF4-FFF2-40B4-BE49-F238E27FC236}">
                    <a16:creationId xmlns:a16="http://schemas.microsoft.com/office/drawing/2014/main" id="{1777B8B3-3CEE-2D65-E196-68F80AF8F97C}"/>
                  </a:ext>
                </a:extLst>
              </p:cNvPr>
              <p:cNvPicPr/>
              <p:nvPr/>
            </p:nvPicPr>
            <p:blipFill>
              <a:blip r:embed="rId9"/>
              <a:stretch>
                <a:fillRect/>
              </a:stretch>
            </p:blipFill>
            <p:spPr>
              <a:xfrm>
                <a:off x="9053941" y="150760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1073" name="Ink 1072">
                <a:extLst>
                  <a:ext uri="{FF2B5EF4-FFF2-40B4-BE49-F238E27FC236}">
                    <a16:creationId xmlns:a16="http://schemas.microsoft.com/office/drawing/2014/main" id="{5C2D283C-852A-B78F-24B0-655751888171}"/>
                  </a:ext>
                </a:extLst>
              </p14:cNvPr>
              <p14:cNvContentPartPr/>
              <p14:nvPr/>
            </p14:nvContentPartPr>
            <p14:xfrm>
              <a:off x="9068341" y="1435243"/>
              <a:ext cx="360" cy="360"/>
            </p14:xfrm>
          </p:contentPart>
        </mc:Choice>
        <mc:Fallback xmlns="">
          <p:pic>
            <p:nvPicPr>
              <p:cNvPr id="1073" name="Ink 1072">
                <a:extLst>
                  <a:ext uri="{FF2B5EF4-FFF2-40B4-BE49-F238E27FC236}">
                    <a16:creationId xmlns:a16="http://schemas.microsoft.com/office/drawing/2014/main" id="{5C2D283C-852A-B78F-24B0-655751888171}"/>
                  </a:ext>
                </a:extLst>
              </p:cNvPr>
              <p:cNvPicPr/>
              <p:nvPr/>
            </p:nvPicPr>
            <p:blipFill>
              <a:blip r:embed="rId9"/>
              <a:stretch>
                <a:fillRect/>
              </a:stretch>
            </p:blipFill>
            <p:spPr>
              <a:xfrm>
                <a:off x="9059701" y="142624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6">
            <p14:nvContentPartPr>
              <p14:cNvPr id="1074" name="Ink 1073">
                <a:extLst>
                  <a:ext uri="{FF2B5EF4-FFF2-40B4-BE49-F238E27FC236}">
                    <a16:creationId xmlns:a16="http://schemas.microsoft.com/office/drawing/2014/main" id="{EA8C0EDC-37A0-E7F1-844E-3C8E817194A6}"/>
                  </a:ext>
                </a:extLst>
              </p14:cNvPr>
              <p14:cNvContentPartPr/>
              <p14:nvPr/>
            </p14:nvContentPartPr>
            <p14:xfrm>
              <a:off x="9155461" y="1522003"/>
              <a:ext cx="360" cy="360"/>
            </p14:xfrm>
          </p:contentPart>
        </mc:Choice>
        <mc:Fallback xmlns="">
          <p:pic>
            <p:nvPicPr>
              <p:cNvPr id="1074" name="Ink 1073">
                <a:extLst>
                  <a:ext uri="{FF2B5EF4-FFF2-40B4-BE49-F238E27FC236}">
                    <a16:creationId xmlns:a16="http://schemas.microsoft.com/office/drawing/2014/main" id="{EA8C0EDC-37A0-E7F1-844E-3C8E817194A6}"/>
                  </a:ext>
                </a:extLst>
              </p:cNvPr>
              <p:cNvPicPr/>
              <p:nvPr/>
            </p:nvPicPr>
            <p:blipFill>
              <a:blip r:embed="rId9"/>
              <a:stretch>
                <a:fillRect/>
              </a:stretch>
            </p:blipFill>
            <p:spPr>
              <a:xfrm>
                <a:off x="9146461" y="151300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1075" name="Ink 1074">
                <a:extLst>
                  <a:ext uri="{FF2B5EF4-FFF2-40B4-BE49-F238E27FC236}">
                    <a16:creationId xmlns:a16="http://schemas.microsoft.com/office/drawing/2014/main" id="{C24D98F8-31BF-4717-16BF-6B7965F2B62F}"/>
                  </a:ext>
                </a:extLst>
              </p14:cNvPr>
              <p14:cNvContentPartPr/>
              <p14:nvPr/>
            </p14:nvContentPartPr>
            <p14:xfrm>
              <a:off x="9161221" y="1423363"/>
              <a:ext cx="360" cy="360"/>
            </p14:xfrm>
          </p:contentPart>
        </mc:Choice>
        <mc:Fallback xmlns="">
          <p:pic>
            <p:nvPicPr>
              <p:cNvPr id="1075" name="Ink 1074">
                <a:extLst>
                  <a:ext uri="{FF2B5EF4-FFF2-40B4-BE49-F238E27FC236}">
                    <a16:creationId xmlns:a16="http://schemas.microsoft.com/office/drawing/2014/main" id="{C24D98F8-31BF-4717-16BF-6B7965F2B62F}"/>
                  </a:ext>
                </a:extLst>
              </p:cNvPr>
              <p:cNvPicPr/>
              <p:nvPr/>
            </p:nvPicPr>
            <p:blipFill>
              <a:blip r:embed="rId9"/>
              <a:stretch>
                <a:fillRect/>
              </a:stretch>
            </p:blipFill>
            <p:spPr>
              <a:xfrm>
                <a:off x="9152581" y="141472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1076" name="Ink 1075">
                <a:extLst>
                  <a:ext uri="{FF2B5EF4-FFF2-40B4-BE49-F238E27FC236}">
                    <a16:creationId xmlns:a16="http://schemas.microsoft.com/office/drawing/2014/main" id="{3EE07A55-0C44-1386-4319-89086B2A3C77}"/>
                  </a:ext>
                </a:extLst>
              </p14:cNvPr>
              <p14:cNvContentPartPr/>
              <p14:nvPr/>
            </p14:nvContentPartPr>
            <p14:xfrm>
              <a:off x="9161221" y="1492843"/>
              <a:ext cx="360" cy="360"/>
            </p14:xfrm>
          </p:contentPart>
        </mc:Choice>
        <mc:Fallback xmlns="">
          <p:pic>
            <p:nvPicPr>
              <p:cNvPr id="1076" name="Ink 1075">
                <a:extLst>
                  <a:ext uri="{FF2B5EF4-FFF2-40B4-BE49-F238E27FC236}">
                    <a16:creationId xmlns:a16="http://schemas.microsoft.com/office/drawing/2014/main" id="{3EE07A55-0C44-1386-4319-89086B2A3C77}"/>
                  </a:ext>
                </a:extLst>
              </p:cNvPr>
              <p:cNvPicPr/>
              <p:nvPr/>
            </p:nvPicPr>
            <p:blipFill>
              <a:blip r:embed="rId9"/>
              <a:stretch>
                <a:fillRect/>
              </a:stretch>
            </p:blipFill>
            <p:spPr>
              <a:xfrm>
                <a:off x="9152581" y="148420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1077" name="Ink 1076">
                <a:extLst>
                  <a:ext uri="{FF2B5EF4-FFF2-40B4-BE49-F238E27FC236}">
                    <a16:creationId xmlns:a16="http://schemas.microsoft.com/office/drawing/2014/main" id="{29AF09E4-1C94-49E8-D85B-1C9A1A7616DC}"/>
                  </a:ext>
                </a:extLst>
              </p14:cNvPr>
              <p14:cNvContentPartPr/>
              <p14:nvPr/>
            </p14:nvContentPartPr>
            <p14:xfrm>
              <a:off x="9421501" y="1481323"/>
              <a:ext cx="360" cy="360"/>
            </p14:xfrm>
          </p:contentPart>
        </mc:Choice>
        <mc:Fallback xmlns="">
          <p:pic>
            <p:nvPicPr>
              <p:cNvPr id="1077" name="Ink 1076">
                <a:extLst>
                  <a:ext uri="{FF2B5EF4-FFF2-40B4-BE49-F238E27FC236}">
                    <a16:creationId xmlns:a16="http://schemas.microsoft.com/office/drawing/2014/main" id="{29AF09E4-1C94-49E8-D85B-1C9A1A7616DC}"/>
                  </a:ext>
                </a:extLst>
              </p:cNvPr>
              <p:cNvPicPr/>
              <p:nvPr/>
            </p:nvPicPr>
            <p:blipFill>
              <a:blip r:embed="rId9"/>
              <a:stretch>
                <a:fillRect/>
              </a:stretch>
            </p:blipFill>
            <p:spPr>
              <a:xfrm>
                <a:off x="9412861" y="147268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1078" name="Ink 1077">
                <a:extLst>
                  <a:ext uri="{FF2B5EF4-FFF2-40B4-BE49-F238E27FC236}">
                    <a16:creationId xmlns:a16="http://schemas.microsoft.com/office/drawing/2014/main" id="{A00D2F1A-B9C7-0E81-8A95-D814DFBDB414}"/>
                  </a:ext>
                </a:extLst>
              </p14:cNvPr>
              <p14:cNvContentPartPr/>
              <p14:nvPr/>
            </p14:nvContentPartPr>
            <p14:xfrm>
              <a:off x="9462181" y="1267123"/>
              <a:ext cx="360" cy="360"/>
            </p14:xfrm>
          </p:contentPart>
        </mc:Choice>
        <mc:Fallback xmlns="">
          <p:pic>
            <p:nvPicPr>
              <p:cNvPr id="1078" name="Ink 1077">
                <a:extLst>
                  <a:ext uri="{FF2B5EF4-FFF2-40B4-BE49-F238E27FC236}">
                    <a16:creationId xmlns:a16="http://schemas.microsoft.com/office/drawing/2014/main" id="{A00D2F1A-B9C7-0E81-8A95-D814DFBDB414}"/>
                  </a:ext>
                </a:extLst>
              </p:cNvPr>
              <p:cNvPicPr/>
              <p:nvPr/>
            </p:nvPicPr>
            <p:blipFill>
              <a:blip r:embed="rId9"/>
              <a:stretch>
                <a:fillRect/>
              </a:stretch>
            </p:blipFill>
            <p:spPr>
              <a:xfrm>
                <a:off x="9453541" y="125848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1079" name="Ink 1078">
                <a:extLst>
                  <a:ext uri="{FF2B5EF4-FFF2-40B4-BE49-F238E27FC236}">
                    <a16:creationId xmlns:a16="http://schemas.microsoft.com/office/drawing/2014/main" id="{FE1C8EDC-E63E-2620-C265-694C992348FB}"/>
                  </a:ext>
                </a:extLst>
              </p14:cNvPr>
              <p14:cNvContentPartPr/>
              <p14:nvPr/>
            </p14:nvContentPartPr>
            <p14:xfrm>
              <a:off x="9294061" y="1261363"/>
              <a:ext cx="360" cy="360"/>
            </p14:xfrm>
          </p:contentPart>
        </mc:Choice>
        <mc:Fallback xmlns="">
          <p:pic>
            <p:nvPicPr>
              <p:cNvPr id="1079" name="Ink 1078">
                <a:extLst>
                  <a:ext uri="{FF2B5EF4-FFF2-40B4-BE49-F238E27FC236}">
                    <a16:creationId xmlns:a16="http://schemas.microsoft.com/office/drawing/2014/main" id="{FE1C8EDC-E63E-2620-C265-694C992348FB}"/>
                  </a:ext>
                </a:extLst>
              </p:cNvPr>
              <p:cNvPicPr/>
              <p:nvPr/>
            </p:nvPicPr>
            <p:blipFill>
              <a:blip r:embed="rId9"/>
              <a:stretch>
                <a:fillRect/>
              </a:stretch>
            </p:blipFill>
            <p:spPr>
              <a:xfrm>
                <a:off x="9285421" y="125236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2">
            <p14:nvContentPartPr>
              <p14:cNvPr id="1080" name="Ink 1079">
                <a:extLst>
                  <a:ext uri="{FF2B5EF4-FFF2-40B4-BE49-F238E27FC236}">
                    <a16:creationId xmlns:a16="http://schemas.microsoft.com/office/drawing/2014/main" id="{ECF4FCC5-937E-28B9-659A-2D6F0EF686ED}"/>
                  </a:ext>
                </a:extLst>
              </p14:cNvPr>
              <p14:cNvContentPartPr/>
              <p14:nvPr/>
            </p14:nvContentPartPr>
            <p14:xfrm>
              <a:off x="9653341" y="1458283"/>
              <a:ext cx="360" cy="360"/>
            </p14:xfrm>
          </p:contentPart>
        </mc:Choice>
        <mc:Fallback xmlns="">
          <p:pic>
            <p:nvPicPr>
              <p:cNvPr id="1080" name="Ink 1079">
                <a:extLst>
                  <a:ext uri="{FF2B5EF4-FFF2-40B4-BE49-F238E27FC236}">
                    <a16:creationId xmlns:a16="http://schemas.microsoft.com/office/drawing/2014/main" id="{ECF4FCC5-937E-28B9-659A-2D6F0EF686ED}"/>
                  </a:ext>
                </a:extLst>
              </p:cNvPr>
              <p:cNvPicPr/>
              <p:nvPr/>
            </p:nvPicPr>
            <p:blipFill>
              <a:blip r:embed="rId9"/>
              <a:stretch>
                <a:fillRect/>
              </a:stretch>
            </p:blipFill>
            <p:spPr>
              <a:xfrm>
                <a:off x="9644341" y="144928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1081" name="Ink 1080">
                <a:extLst>
                  <a:ext uri="{FF2B5EF4-FFF2-40B4-BE49-F238E27FC236}">
                    <a16:creationId xmlns:a16="http://schemas.microsoft.com/office/drawing/2014/main" id="{F236147F-DC0C-D206-EE4E-62A5BEB1F56B}"/>
                  </a:ext>
                </a:extLst>
              </p14:cNvPr>
              <p14:cNvContentPartPr/>
              <p14:nvPr/>
            </p14:nvContentPartPr>
            <p14:xfrm>
              <a:off x="9543181" y="1099723"/>
              <a:ext cx="360" cy="360"/>
            </p14:xfrm>
          </p:contentPart>
        </mc:Choice>
        <mc:Fallback xmlns="">
          <p:pic>
            <p:nvPicPr>
              <p:cNvPr id="1081" name="Ink 1080">
                <a:extLst>
                  <a:ext uri="{FF2B5EF4-FFF2-40B4-BE49-F238E27FC236}">
                    <a16:creationId xmlns:a16="http://schemas.microsoft.com/office/drawing/2014/main" id="{F236147F-DC0C-D206-EE4E-62A5BEB1F56B}"/>
                  </a:ext>
                </a:extLst>
              </p:cNvPr>
              <p:cNvPicPr/>
              <p:nvPr/>
            </p:nvPicPr>
            <p:blipFill>
              <a:blip r:embed="rId9"/>
              <a:stretch>
                <a:fillRect/>
              </a:stretch>
            </p:blipFill>
            <p:spPr>
              <a:xfrm>
                <a:off x="9534541" y="109072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4">
            <p14:nvContentPartPr>
              <p14:cNvPr id="1082" name="Ink 1081">
                <a:extLst>
                  <a:ext uri="{FF2B5EF4-FFF2-40B4-BE49-F238E27FC236}">
                    <a16:creationId xmlns:a16="http://schemas.microsoft.com/office/drawing/2014/main" id="{8C6D3383-8765-6C3D-FEB7-4D4933EF0AC1}"/>
                  </a:ext>
                </a:extLst>
              </p14:cNvPr>
              <p14:cNvContentPartPr/>
              <p14:nvPr/>
            </p14:nvContentPartPr>
            <p14:xfrm>
              <a:off x="9195781" y="862123"/>
              <a:ext cx="360" cy="360"/>
            </p14:xfrm>
          </p:contentPart>
        </mc:Choice>
        <mc:Fallback xmlns="">
          <p:pic>
            <p:nvPicPr>
              <p:cNvPr id="1082" name="Ink 1081">
                <a:extLst>
                  <a:ext uri="{FF2B5EF4-FFF2-40B4-BE49-F238E27FC236}">
                    <a16:creationId xmlns:a16="http://schemas.microsoft.com/office/drawing/2014/main" id="{8C6D3383-8765-6C3D-FEB7-4D4933EF0AC1}"/>
                  </a:ext>
                </a:extLst>
              </p:cNvPr>
              <p:cNvPicPr/>
              <p:nvPr/>
            </p:nvPicPr>
            <p:blipFill>
              <a:blip r:embed="rId9"/>
              <a:stretch>
                <a:fillRect/>
              </a:stretch>
            </p:blipFill>
            <p:spPr>
              <a:xfrm>
                <a:off x="9187141" y="85312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1083" name="Ink 1082">
                <a:extLst>
                  <a:ext uri="{FF2B5EF4-FFF2-40B4-BE49-F238E27FC236}">
                    <a16:creationId xmlns:a16="http://schemas.microsoft.com/office/drawing/2014/main" id="{CEDD4969-C1C4-E90C-3D21-EEFCA449692A}"/>
                  </a:ext>
                </a:extLst>
              </p14:cNvPr>
              <p14:cNvContentPartPr/>
              <p14:nvPr/>
            </p14:nvContentPartPr>
            <p14:xfrm>
              <a:off x="8970061" y="862123"/>
              <a:ext cx="360" cy="360"/>
            </p14:xfrm>
          </p:contentPart>
        </mc:Choice>
        <mc:Fallback xmlns="">
          <p:pic>
            <p:nvPicPr>
              <p:cNvPr id="1083" name="Ink 1082">
                <a:extLst>
                  <a:ext uri="{FF2B5EF4-FFF2-40B4-BE49-F238E27FC236}">
                    <a16:creationId xmlns:a16="http://schemas.microsoft.com/office/drawing/2014/main" id="{CEDD4969-C1C4-E90C-3D21-EEFCA449692A}"/>
                  </a:ext>
                </a:extLst>
              </p:cNvPr>
              <p:cNvPicPr/>
              <p:nvPr/>
            </p:nvPicPr>
            <p:blipFill>
              <a:blip r:embed="rId9"/>
              <a:stretch>
                <a:fillRect/>
              </a:stretch>
            </p:blipFill>
            <p:spPr>
              <a:xfrm>
                <a:off x="8961061" y="85312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6">
            <p14:nvContentPartPr>
              <p14:cNvPr id="1084" name="Ink 1083">
                <a:extLst>
                  <a:ext uri="{FF2B5EF4-FFF2-40B4-BE49-F238E27FC236}">
                    <a16:creationId xmlns:a16="http://schemas.microsoft.com/office/drawing/2014/main" id="{2F78FEAD-21D1-7175-6A13-D8097731957A}"/>
                  </a:ext>
                </a:extLst>
              </p14:cNvPr>
              <p14:cNvContentPartPr/>
              <p14:nvPr/>
            </p14:nvContentPartPr>
            <p14:xfrm>
              <a:off x="8923621" y="578443"/>
              <a:ext cx="360" cy="360"/>
            </p14:xfrm>
          </p:contentPart>
        </mc:Choice>
        <mc:Fallback xmlns="">
          <p:pic>
            <p:nvPicPr>
              <p:cNvPr id="1084" name="Ink 1083">
                <a:extLst>
                  <a:ext uri="{FF2B5EF4-FFF2-40B4-BE49-F238E27FC236}">
                    <a16:creationId xmlns:a16="http://schemas.microsoft.com/office/drawing/2014/main" id="{2F78FEAD-21D1-7175-6A13-D8097731957A}"/>
                  </a:ext>
                </a:extLst>
              </p:cNvPr>
              <p:cNvPicPr/>
              <p:nvPr/>
            </p:nvPicPr>
            <p:blipFill>
              <a:blip r:embed="rId9"/>
              <a:stretch>
                <a:fillRect/>
              </a:stretch>
            </p:blipFill>
            <p:spPr>
              <a:xfrm>
                <a:off x="8914981" y="56980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1085" name="Ink 1084">
                <a:extLst>
                  <a:ext uri="{FF2B5EF4-FFF2-40B4-BE49-F238E27FC236}">
                    <a16:creationId xmlns:a16="http://schemas.microsoft.com/office/drawing/2014/main" id="{591E147A-9F98-7EE9-3B17-58C5D2064CAF}"/>
                  </a:ext>
                </a:extLst>
              </p14:cNvPr>
              <p14:cNvContentPartPr/>
              <p14:nvPr/>
            </p14:nvContentPartPr>
            <p14:xfrm>
              <a:off x="8923621" y="411043"/>
              <a:ext cx="360" cy="360"/>
            </p14:xfrm>
          </p:contentPart>
        </mc:Choice>
        <mc:Fallback xmlns="">
          <p:pic>
            <p:nvPicPr>
              <p:cNvPr id="1085" name="Ink 1084">
                <a:extLst>
                  <a:ext uri="{FF2B5EF4-FFF2-40B4-BE49-F238E27FC236}">
                    <a16:creationId xmlns:a16="http://schemas.microsoft.com/office/drawing/2014/main" id="{591E147A-9F98-7EE9-3B17-58C5D2064CAF}"/>
                  </a:ext>
                </a:extLst>
              </p:cNvPr>
              <p:cNvPicPr/>
              <p:nvPr/>
            </p:nvPicPr>
            <p:blipFill>
              <a:blip r:embed="rId9"/>
              <a:stretch>
                <a:fillRect/>
              </a:stretch>
            </p:blipFill>
            <p:spPr>
              <a:xfrm>
                <a:off x="8914981" y="40204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8">
            <p14:nvContentPartPr>
              <p14:cNvPr id="1086" name="Ink 1085">
                <a:extLst>
                  <a:ext uri="{FF2B5EF4-FFF2-40B4-BE49-F238E27FC236}">
                    <a16:creationId xmlns:a16="http://schemas.microsoft.com/office/drawing/2014/main" id="{2D852084-5A4A-918A-7331-EE7EF3E59C3D}"/>
                  </a:ext>
                </a:extLst>
              </p14:cNvPr>
              <p14:cNvContentPartPr/>
              <p14:nvPr/>
            </p14:nvContentPartPr>
            <p14:xfrm>
              <a:off x="9213061" y="335443"/>
              <a:ext cx="360" cy="360"/>
            </p14:xfrm>
          </p:contentPart>
        </mc:Choice>
        <mc:Fallback xmlns="">
          <p:pic>
            <p:nvPicPr>
              <p:cNvPr id="1086" name="Ink 1085">
                <a:extLst>
                  <a:ext uri="{FF2B5EF4-FFF2-40B4-BE49-F238E27FC236}">
                    <a16:creationId xmlns:a16="http://schemas.microsoft.com/office/drawing/2014/main" id="{2D852084-5A4A-918A-7331-EE7EF3E59C3D}"/>
                  </a:ext>
                </a:extLst>
              </p:cNvPr>
              <p:cNvPicPr/>
              <p:nvPr/>
            </p:nvPicPr>
            <p:blipFill>
              <a:blip r:embed="rId9"/>
              <a:stretch>
                <a:fillRect/>
              </a:stretch>
            </p:blipFill>
            <p:spPr>
              <a:xfrm>
                <a:off x="9204421" y="32644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1087" name="Ink 1086">
                <a:extLst>
                  <a:ext uri="{FF2B5EF4-FFF2-40B4-BE49-F238E27FC236}">
                    <a16:creationId xmlns:a16="http://schemas.microsoft.com/office/drawing/2014/main" id="{79EFB35F-22A6-DB61-AB03-CB5FE82A724A}"/>
                  </a:ext>
                </a:extLst>
              </p14:cNvPr>
              <p14:cNvContentPartPr/>
              <p14:nvPr/>
            </p14:nvContentPartPr>
            <p14:xfrm>
              <a:off x="9595021" y="468643"/>
              <a:ext cx="360" cy="360"/>
            </p14:xfrm>
          </p:contentPart>
        </mc:Choice>
        <mc:Fallback xmlns="">
          <p:pic>
            <p:nvPicPr>
              <p:cNvPr id="1087" name="Ink 1086">
                <a:extLst>
                  <a:ext uri="{FF2B5EF4-FFF2-40B4-BE49-F238E27FC236}">
                    <a16:creationId xmlns:a16="http://schemas.microsoft.com/office/drawing/2014/main" id="{79EFB35F-22A6-DB61-AB03-CB5FE82A724A}"/>
                  </a:ext>
                </a:extLst>
              </p:cNvPr>
              <p:cNvPicPr/>
              <p:nvPr/>
            </p:nvPicPr>
            <p:blipFill>
              <a:blip r:embed="rId9"/>
              <a:stretch>
                <a:fillRect/>
              </a:stretch>
            </p:blipFill>
            <p:spPr>
              <a:xfrm>
                <a:off x="9586381" y="45964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0">
            <p14:nvContentPartPr>
              <p14:cNvPr id="1088" name="Ink 1087">
                <a:extLst>
                  <a:ext uri="{FF2B5EF4-FFF2-40B4-BE49-F238E27FC236}">
                    <a16:creationId xmlns:a16="http://schemas.microsoft.com/office/drawing/2014/main" id="{3EBDA77A-3861-1335-49E9-C99FF22C3B70}"/>
                  </a:ext>
                </a:extLst>
              </p14:cNvPr>
              <p14:cNvContentPartPr/>
              <p14:nvPr/>
            </p14:nvContentPartPr>
            <p14:xfrm>
              <a:off x="9606901" y="647923"/>
              <a:ext cx="360" cy="360"/>
            </p14:xfrm>
          </p:contentPart>
        </mc:Choice>
        <mc:Fallback xmlns="">
          <p:pic>
            <p:nvPicPr>
              <p:cNvPr id="1088" name="Ink 1087">
                <a:extLst>
                  <a:ext uri="{FF2B5EF4-FFF2-40B4-BE49-F238E27FC236}">
                    <a16:creationId xmlns:a16="http://schemas.microsoft.com/office/drawing/2014/main" id="{3EBDA77A-3861-1335-49E9-C99FF22C3B70}"/>
                  </a:ext>
                </a:extLst>
              </p:cNvPr>
              <p:cNvPicPr/>
              <p:nvPr/>
            </p:nvPicPr>
            <p:blipFill>
              <a:blip r:embed="rId9"/>
              <a:stretch>
                <a:fillRect/>
              </a:stretch>
            </p:blipFill>
            <p:spPr>
              <a:xfrm>
                <a:off x="9598261" y="63928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1089" name="Ink 1088">
                <a:extLst>
                  <a:ext uri="{FF2B5EF4-FFF2-40B4-BE49-F238E27FC236}">
                    <a16:creationId xmlns:a16="http://schemas.microsoft.com/office/drawing/2014/main" id="{5F823300-E326-CA20-C1D1-392643072F31}"/>
                  </a:ext>
                </a:extLst>
              </p14:cNvPr>
              <p14:cNvContentPartPr/>
              <p14:nvPr/>
            </p14:nvContentPartPr>
            <p14:xfrm>
              <a:off x="9346261" y="908203"/>
              <a:ext cx="360" cy="360"/>
            </p14:xfrm>
          </p:contentPart>
        </mc:Choice>
        <mc:Fallback xmlns="">
          <p:pic>
            <p:nvPicPr>
              <p:cNvPr id="1089" name="Ink 1088">
                <a:extLst>
                  <a:ext uri="{FF2B5EF4-FFF2-40B4-BE49-F238E27FC236}">
                    <a16:creationId xmlns:a16="http://schemas.microsoft.com/office/drawing/2014/main" id="{5F823300-E326-CA20-C1D1-392643072F31}"/>
                  </a:ext>
                </a:extLst>
              </p:cNvPr>
              <p:cNvPicPr/>
              <p:nvPr/>
            </p:nvPicPr>
            <p:blipFill>
              <a:blip r:embed="rId9"/>
              <a:stretch>
                <a:fillRect/>
              </a:stretch>
            </p:blipFill>
            <p:spPr>
              <a:xfrm>
                <a:off x="9337621" y="89956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2">
            <p14:nvContentPartPr>
              <p14:cNvPr id="1090" name="Ink 1089">
                <a:extLst>
                  <a:ext uri="{FF2B5EF4-FFF2-40B4-BE49-F238E27FC236}">
                    <a16:creationId xmlns:a16="http://schemas.microsoft.com/office/drawing/2014/main" id="{E8735E5C-B3E9-472F-172A-FF892B31A6A5}"/>
                  </a:ext>
                </a:extLst>
              </p14:cNvPr>
              <p14:cNvContentPartPr/>
              <p14:nvPr/>
            </p14:nvContentPartPr>
            <p14:xfrm>
              <a:off x="9473701" y="711643"/>
              <a:ext cx="360" cy="360"/>
            </p14:xfrm>
          </p:contentPart>
        </mc:Choice>
        <mc:Fallback xmlns="">
          <p:pic>
            <p:nvPicPr>
              <p:cNvPr id="1090" name="Ink 1089">
                <a:extLst>
                  <a:ext uri="{FF2B5EF4-FFF2-40B4-BE49-F238E27FC236}">
                    <a16:creationId xmlns:a16="http://schemas.microsoft.com/office/drawing/2014/main" id="{E8735E5C-B3E9-472F-172A-FF892B31A6A5}"/>
                  </a:ext>
                </a:extLst>
              </p:cNvPr>
              <p:cNvPicPr/>
              <p:nvPr/>
            </p:nvPicPr>
            <p:blipFill>
              <a:blip r:embed="rId9"/>
              <a:stretch>
                <a:fillRect/>
              </a:stretch>
            </p:blipFill>
            <p:spPr>
              <a:xfrm>
                <a:off x="9464701" y="70300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1091" name="Ink 1090">
                <a:extLst>
                  <a:ext uri="{FF2B5EF4-FFF2-40B4-BE49-F238E27FC236}">
                    <a16:creationId xmlns:a16="http://schemas.microsoft.com/office/drawing/2014/main" id="{476E4420-6BB0-B2AB-ADF3-AE75BADA35D1}"/>
                  </a:ext>
                </a:extLst>
              </p14:cNvPr>
              <p14:cNvContentPartPr/>
              <p14:nvPr/>
            </p14:nvContentPartPr>
            <p14:xfrm>
              <a:off x="9253741" y="908203"/>
              <a:ext cx="360" cy="360"/>
            </p14:xfrm>
          </p:contentPart>
        </mc:Choice>
        <mc:Fallback xmlns="">
          <p:pic>
            <p:nvPicPr>
              <p:cNvPr id="1091" name="Ink 1090">
                <a:extLst>
                  <a:ext uri="{FF2B5EF4-FFF2-40B4-BE49-F238E27FC236}">
                    <a16:creationId xmlns:a16="http://schemas.microsoft.com/office/drawing/2014/main" id="{476E4420-6BB0-B2AB-ADF3-AE75BADA35D1}"/>
                  </a:ext>
                </a:extLst>
              </p:cNvPr>
              <p:cNvPicPr/>
              <p:nvPr/>
            </p:nvPicPr>
            <p:blipFill>
              <a:blip r:embed="rId9"/>
              <a:stretch>
                <a:fillRect/>
              </a:stretch>
            </p:blipFill>
            <p:spPr>
              <a:xfrm>
                <a:off x="9245101" y="89956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4">
            <p14:nvContentPartPr>
              <p14:cNvPr id="1092" name="Ink 1091">
                <a:extLst>
                  <a:ext uri="{FF2B5EF4-FFF2-40B4-BE49-F238E27FC236}">
                    <a16:creationId xmlns:a16="http://schemas.microsoft.com/office/drawing/2014/main" id="{FA4EB40C-101A-0569-542D-BDCC6D69EC35}"/>
                  </a:ext>
                </a:extLst>
              </p14:cNvPr>
              <p14:cNvContentPartPr/>
              <p14:nvPr/>
            </p14:nvContentPartPr>
            <p14:xfrm>
              <a:off x="9612301" y="1174603"/>
              <a:ext cx="360" cy="360"/>
            </p14:xfrm>
          </p:contentPart>
        </mc:Choice>
        <mc:Fallback xmlns="">
          <p:pic>
            <p:nvPicPr>
              <p:cNvPr id="1092" name="Ink 1091">
                <a:extLst>
                  <a:ext uri="{FF2B5EF4-FFF2-40B4-BE49-F238E27FC236}">
                    <a16:creationId xmlns:a16="http://schemas.microsoft.com/office/drawing/2014/main" id="{FA4EB40C-101A-0569-542D-BDCC6D69EC35}"/>
                  </a:ext>
                </a:extLst>
              </p:cNvPr>
              <p:cNvPicPr/>
              <p:nvPr/>
            </p:nvPicPr>
            <p:blipFill>
              <a:blip r:embed="rId9"/>
              <a:stretch>
                <a:fillRect/>
              </a:stretch>
            </p:blipFill>
            <p:spPr>
              <a:xfrm>
                <a:off x="9603661" y="116596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1093" name="Ink 1092">
                <a:extLst>
                  <a:ext uri="{FF2B5EF4-FFF2-40B4-BE49-F238E27FC236}">
                    <a16:creationId xmlns:a16="http://schemas.microsoft.com/office/drawing/2014/main" id="{74232537-C401-070A-C104-59776A714E26}"/>
                  </a:ext>
                </a:extLst>
              </p14:cNvPr>
              <p14:cNvContentPartPr/>
              <p14:nvPr/>
            </p14:nvContentPartPr>
            <p14:xfrm>
              <a:off x="8929741" y="1157323"/>
              <a:ext cx="360" cy="360"/>
            </p14:xfrm>
          </p:contentPart>
        </mc:Choice>
        <mc:Fallback xmlns="">
          <p:pic>
            <p:nvPicPr>
              <p:cNvPr id="1093" name="Ink 1092">
                <a:extLst>
                  <a:ext uri="{FF2B5EF4-FFF2-40B4-BE49-F238E27FC236}">
                    <a16:creationId xmlns:a16="http://schemas.microsoft.com/office/drawing/2014/main" id="{74232537-C401-070A-C104-59776A714E26}"/>
                  </a:ext>
                </a:extLst>
              </p:cNvPr>
              <p:cNvPicPr/>
              <p:nvPr/>
            </p:nvPicPr>
            <p:blipFill>
              <a:blip r:embed="rId9"/>
              <a:stretch>
                <a:fillRect/>
              </a:stretch>
            </p:blipFill>
            <p:spPr>
              <a:xfrm>
                <a:off x="8920741" y="114832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6">
            <p14:nvContentPartPr>
              <p14:cNvPr id="1094" name="Ink 1093">
                <a:extLst>
                  <a:ext uri="{FF2B5EF4-FFF2-40B4-BE49-F238E27FC236}">
                    <a16:creationId xmlns:a16="http://schemas.microsoft.com/office/drawing/2014/main" id="{3068CFD2-FC2E-F7E2-15C9-F680098E172A}"/>
                  </a:ext>
                </a:extLst>
              </p14:cNvPr>
              <p14:cNvContentPartPr/>
              <p14:nvPr/>
            </p14:nvContentPartPr>
            <p14:xfrm>
              <a:off x="8837221" y="1273243"/>
              <a:ext cx="360" cy="360"/>
            </p14:xfrm>
          </p:contentPart>
        </mc:Choice>
        <mc:Fallback xmlns="">
          <p:pic>
            <p:nvPicPr>
              <p:cNvPr id="1094" name="Ink 1093">
                <a:extLst>
                  <a:ext uri="{FF2B5EF4-FFF2-40B4-BE49-F238E27FC236}">
                    <a16:creationId xmlns:a16="http://schemas.microsoft.com/office/drawing/2014/main" id="{3068CFD2-FC2E-F7E2-15C9-F680098E172A}"/>
                  </a:ext>
                </a:extLst>
              </p:cNvPr>
              <p:cNvPicPr/>
              <p:nvPr/>
            </p:nvPicPr>
            <p:blipFill>
              <a:blip r:embed="rId9"/>
              <a:stretch>
                <a:fillRect/>
              </a:stretch>
            </p:blipFill>
            <p:spPr>
              <a:xfrm>
                <a:off x="8828221" y="126424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1095" name="Ink 1094">
                <a:extLst>
                  <a:ext uri="{FF2B5EF4-FFF2-40B4-BE49-F238E27FC236}">
                    <a16:creationId xmlns:a16="http://schemas.microsoft.com/office/drawing/2014/main" id="{13439580-872F-A502-8F10-86EED0119894}"/>
                  </a:ext>
                </a:extLst>
              </p14:cNvPr>
              <p14:cNvContentPartPr/>
              <p14:nvPr/>
            </p14:nvContentPartPr>
            <p14:xfrm>
              <a:off x="8837221" y="1012603"/>
              <a:ext cx="360" cy="360"/>
            </p14:xfrm>
          </p:contentPart>
        </mc:Choice>
        <mc:Fallback xmlns="">
          <p:pic>
            <p:nvPicPr>
              <p:cNvPr id="1095" name="Ink 1094">
                <a:extLst>
                  <a:ext uri="{FF2B5EF4-FFF2-40B4-BE49-F238E27FC236}">
                    <a16:creationId xmlns:a16="http://schemas.microsoft.com/office/drawing/2014/main" id="{13439580-872F-A502-8F10-86EED0119894}"/>
                  </a:ext>
                </a:extLst>
              </p:cNvPr>
              <p:cNvPicPr/>
              <p:nvPr/>
            </p:nvPicPr>
            <p:blipFill>
              <a:blip r:embed="rId9"/>
              <a:stretch>
                <a:fillRect/>
              </a:stretch>
            </p:blipFill>
            <p:spPr>
              <a:xfrm>
                <a:off x="8828221" y="1003963"/>
                <a:ext cx="18000" cy="18000"/>
              </a:xfrm>
              <a:prstGeom prst="rect">
                <a:avLst/>
              </a:prstGeom>
            </p:spPr>
          </p:pic>
        </mc:Fallback>
      </mc:AlternateContent>
      <p:pic>
        <p:nvPicPr>
          <p:cNvPr id="1100" name="Picture 16" descr="Dog Laying On Tummy Stock Illustrations ...">
            <a:extLst>
              <a:ext uri="{FF2B5EF4-FFF2-40B4-BE49-F238E27FC236}">
                <a16:creationId xmlns:a16="http://schemas.microsoft.com/office/drawing/2014/main" id="{AF9F8C45-BE63-3D13-B435-0705CAC8BF02}"/>
              </a:ext>
            </a:extLst>
          </p:cNvPr>
          <p:cNvPicPr>
            <a:picLocks noChangeAspect="1" noChangeArrowheads="1"/>
          </p:cNvPicPr>
          <p:nvPr/>
        </p:nvPicPr>
        <p:blipFill>
          <a:blip r:embed="rId88">
            <a:extLst>
              <a:ext uri="{28A0092B-C50C-407E-A947-70E740481C1C}">
                <a14:useLocalDpi xmlns:a14="http://schemas.microsoft.com/office/drawing/2010/main" val="0"/>
              </a:ext>
            </a:extLst>
          </a:blip>
          <a:srcRect/>
          <a:stretch>
            <a:fillRect/>
          </a:stretch>
        </p:blipFill>
        <p:spPr bwMode="auto">
          <a:xfrm>
            <a:off x="10404895" y="1535184"/>
            <a:ext cx="1610258" cy="1206139"/>
          </a:xfrm>
          <a:prstGeom prst="rect">
            <a:avLst/>
          </a:prstGeom>
          <a:noFill/>
          <a:extLst>
            <a:ext uri="{909E8E84-426E-40DD-AFC4-6F175D3DCCD1}">
              <a14:hiddenFill xmlns:a14="http://schemas.microsoft.com/office/drawing/2010/main">
                <a:solidFill>
                  <a:srgbClr val="FFFFFF"/>
                </a:solidFill>
              </a14:hiddenFill>
            </a:ext>
          </a:extLst>
        </p:spPr>
      </p:pic>
      <p:pic>
        <p:nvPicPr>
          <p:cNvPr id="1101" name="Picture 18" descr="Dog Injured: Over 814 Royalty-Free ...">
            <a:extLst>
              <a:ext uri="{FF2B5EF4-FFF2-40B4-BE49-F238E27FC236}">
                <a16:creationId xmlns:a16="http://schemas.microsoft.com/office/drawing/2014/main" id="{AEF24B10-6586-ED2A-7B82-69282EF71C89}"/>
              </a:ext>
            </a:extLst>
          </p:cNvPr>
          <p:cNvPicPr>
            <a:picLocks noChangeAspect="1" noChangeArrowheads="1"/>
          </p:cNvPicPr>
          <p:nvPr/>
        </p:nvPicPr>
        <p:blipFill>
          <a:blip r:embed="rId89">
            <a:extLst>
              <a:ext uri="{28A0092B-C50C-407E-A947-70E740481C1C}">
                <a14:useLocalDpi xmlns:a14="http://schemas.microsoft.com/office/drawing/2010/main" val="0"/>
              </a:ext>
            </a:extLst>
          </a:blip>
          <a:srcRect/>
          <a:stretch>
            <a:fillRect/>
          </a:stretch>
        </p:blipFill>
        <p:spPr bwMode="auto">
          <a:xfrm>
            <a:off x="10515181" y="3154768"/>
            <a:ext cx="1398140" cy="1398140"/>
          </a:xfrm>
          <a:prstGeom prst="rect">
            <a:avLst/>
          </a:prstGeom>
          <a:noFill/>
          <a:extLst>
            <a:ext uri="{909E8E84-426E-40DD-AFC4-6F175D3DCCD1}">
              <a14:hiddenFill xmlns:a14="http://schemas.microsoft.com/office/drawing/2010/main">
                <a:solidFill>
                  <a:srgbClr val="FFFFFF"/>
                </a:solidFill>
              </a14:hiddenFill>
            </a:ext>
          </a:extLst>
        </p:spPr>
      </p:pic>
      <p:pic>
        <p:nvPicPr>
          <p:cNvPr id="1102" name="Picture 20" descr="Cartoon illustrated business dog ...">
            <a:extLst>
              <a:ext uri="{FF2B5EF4-FFF2-40B4-BE49-F238E27FC236}">
                <a16:creationId xmlns:a16="http://schemas.microsoft.com/office/drawing/2014/main" id="{2C7D5D49-DBDD-3720-D588-45D520F8D189}"/>
              </a:ext>
            </a:extLst>
          </p:cNvPr>
          <p:cNvPicPr>
            <a:picLocks noChangeAspect="1" noChangeArrowheads="1"/>
          </p:cNvPicPr>
          <p:nvPr/>
        </p:nvPicPr>
        <p:blipFill rotWithShape="1">
          <a:blip r:embed="rId90">
            <a:extLst>
              <a:ext uri="{28A0092B-C50C-407E-A947-70E740481C1C}">
                <a14:useLocalDpi xmlns:a14="http://schemas.microsoft.com/office/drawing/2010/main" val="0"/>
              </a:ext>
            </a:extLst>
          </a:blip>
          <a:srcRect b="8351"/>
          <a:stretch/>
        </p:blipFill>
        <p:spPr bwMode="auto">
          <a:xfrm>
            <a:off x="10501991" y="4871519"/>
            <a:ext cx="1424519" cy="1395805"/>
          </a:xfrm>
          <a:prstGeom prst="rect">
            <a:avLst/>
          </a:prstGeom>
          <a:noFill/>
          <a:extLst>
            <a:ext uri="{909E8E84-426E-40DD-AFC4-6F175D3DCCD1}">
              <a14:hiddenFill xmlns:a14="http://schemas.microsoft.com/office/drawing/2010/main">
                <a:solidFill>
                  <a:srgbClr val="FFFFFF"/>
                </a:solidFill>
              </a14:hiddenFill>
            </a:ext>
          </a:extLst>
        </p:spPr>
      </p:pic>
      <p:pic>
        <p:nvPicPr>
          <p:cNvPr id="1103" name="Picture 22" descr="Free Vectors | dog with elizabeth collar">
            <a:extLst>
              <a:ext uri="{FF2B5EF4-FFF2-40B4-BE49-F238E27FC236}">
                <a16:creationId xmlns:a16="http://schemas.microsoft.com/office/drawing/2014/main" id="{CCB6E504-CC7D-7242-5FDE-F2F6B5CD68C9}"/>
              </a:ext>
            </a:extLst>
          </p:cNvPr>
          <p:cNvPicPr>
            <a:picLocks noChangeAspect="1" noChangeArrowheads="1"/>
          </p:cNvPicPr>
          <p:nvPr/>
        </p:nvPicPr>
        <p:blipFill>
          <a:blip r:embed="rId91">
            <a:extLst>
              <a:ext uri="{28A0092B-C50C-407E-A947-70E740481C1C}">
                <a14:useLocalDpi xmlns:a14="http://schemas.microsoft.com/office/drawing/2010/main" val="0"/>
              </a:ext>
            </a:extLst>
          </a:blip>
          <a:srcRect/>
          <a:stretch>
            <a:fillRect/>
          </a:stretch>
        </p:blipFill>
        <p:spPr bwMode="auto">
          <a:xfrm>
            <a:off x="673094" y="2009602"/>
            <a:ext cx="1623276" cy="1215890"/>
          </a:xfrm>
          <a:prstGeom prst="rect">
            <a:avLst/>
          </a:prstGeom>
          <a:noFill/>
          <a:extLst>
            <a:ext uri="{909E8E84-426E-40DD-AFC4-6F175D3DCCD1}">
              <a14:hiddenFill xmlns:a14="http://schemas.microsoft.com/office/drawing/2010/main">
                <a:solidFill>
                  <a:srgbClr val="FFFFFF"/>
                </a:solidFill>
              </a14:hiddenFill>
            </a:ext>
          </a:extLst>
        </p:spPr>
      </p:pic>
      <p:pic>
        <p:nvPicPr>
          <p:cNvPr id="1104" name="Picture 24" descr="Injured Dog Sticker - Injured Dog ...">
            <a:extLst>
              <a:ext uri="{FF2B5EF4-FFF2-40B4-BE49-F238E27FC236}">
                <a16:creationId xmlns:a16="http://schemas.microsoft.com/office/drawing/2014/main" id="{772E7604-A0F8-F742-42A8-817C5A2C892F}"/>
              </a:ext>
            </a:extLst>
          </p:cNvPr>
          <p:cNvPicPr>
            <a:picLocks noChangeAspect="1" noChangeArrowheads="1"/>
          </p:cNvPicPr>
          <p:nvPr/>
        </p:nvPicPr>
        <p:blipFill>
          <a:blip r:embed="rId92">
            <a:extLst>
              <a:ext uri="{28A0092B-C50C-407E-A947-70E740481C1C}">
                <a14:useLocalDpi xmlns:a14="http://schemas.microsoft.com/office/drawing/2010/main" val="0"/>
              </a:ext>
            </a:extLst>
          </a:blip>
          <a:srcRect/>
          <a:stretch>
            <a:fillRect/>
          </a:stretch>
        </p:blipFill>
        <p:spPr bwMode="auto">
          <a:xfrm>
            <a:off x="8440053" y="5290860"/>
            <a:ext cx="1370241" cy="1370241"/>
          </a:xfrm>
          <a:prstGeom prst="rect">
            <a:avLst/>
          </a:prstGeom>
          <a:noFill/>
          <a:extLst>
            <a:ext uri="{909E8E84-426E-40DD-AFC4-6F175D3DCCD1}">
              <a14:hiddenFill xmlns:a14="http://schemas.microsoft.com/office/drawing/2010/main">
                <a:solidFill>
                  <a:srgbClr val="FFFFFF"/>
                </a:solidFill>
              </a14:hiddenFill>
            </a:ext>
          </a:extLst>
        </p:spPr>
      </p:pic>
      <p:pic>
        <p:nvPicPr>
          <p:cNvPr id="1105" name="Picture 26" descr="Free Vectors | Injured dog">
            <a:extLst>
              <a:ext uri="{FF2B5EF4-FFF2-40B4-BE49-F238E27FC236}">
                <a16:creationId xmlns:a16="http://schemas.microsoft.com/office/drawing/2014/main" id="{0FBA5F3C-965E-8C53-3D03-4D310306BC7F}"/>
              </a:ext>
            </a:extLst>
          </p:cNvPr>
          <p:cNvPicPr>
            <a:picLocks noChangeAspect="1" noChangeArrowheads="1"/>
          </p:cNvPicPr>
          <p:nvPr/>
        </p:nvPicPr>
        <p:blipFill>
          <a:blip r:embed="rId93">
            <a:extLst>
              <a:ext uri="{28A0092B-C50C-407E-A947-70E740481C1C}">
                <a14:useLocalDpi xmlns:a14="http://schemas.microsoft.com/office/drawing/2010/main" val="0"/>
              </a:ext>
            </a:extLst>
          </a:blip>
          <a:srcRect/>
          <a:stretch>
            <a:fillRect/>
          </a:stretch>
        </p:blipFill>
        <p:spPr bwMode="auto">
          <a:xfrm>
            <a:off x="650826" y="5388424"/>
            <a:ext cx="1688956" cy="1265087"/>
          </a:xfrm>
          <a:prstGeom prst="rect">
            <a:avLst/>
          </a:prstGeom>
          <a:noFill/>
          <a:extLst>
            <a:ext uri="{909E8E84-426E-40DD-AFC4-6F175D3DCCD1}">
              <a14:hiddenFill xmlns:a14="http://schemas.microsoft.com/office/drawing/2010/main">
                <a:solidFill>
                  <a:srgbClr val="FFFFFF"/>
                </a:solidFill>
              </a14:hiddenFill>
            </a:ext>
          </a:extLst>
        </p:spPr>
      </p:pic>
      <p:pic>
        <p:nvPicPr>
          <p:cNvPr id="1106" name="Picture 28" descr="The character of rottweiler dog sick ...">
            <a:extLst>
              <a:ext uri="{FF2B5EF4-FFF2-40B4-BE49-F238E27FC236}">
                <a16:creationId xmlns:a16="http://schemas.microsoft.com/office/drawing/2014/main" id="{56685F5A-DBDF-0F22-583A-02EDF1A19585}"/>
              </a:ext>
            </a:extLst>
          </p:cNvPr>
          <p:cNvPicPr>
            <a:picLocks noChangeAspect="1" noChangeArrowheads="1"/>
          </p:cNvPicPr>
          <p:nvPr/>
        </p:nvPicPr>
        <p:blipFill>
          <a:blip r:embed="rId94">
            <a:extLst>
              <a:ext uri="{28A0092B-C50C-407E-A947-70E740481C1C}">
                <a14:useLocalDpi xmlns:a14="http://schemas.microsoft.com/office/drawing/2010/main" val="0"/>
              </a:ext>
            </a:extLst>
          </a:blip>
          <a:srcRect/>
          <a:stretch>
            <a:fillRect/>
          </a:stretch>
        </p:blipFill>
        <p:spPr bwMode="auto">
          <a:xfrm>
            <a:off x="4716919" y="5289887"/>
            <a:ext cx="1414145" cy="1414145"/>
          </a:xfrm>
          <a:prstGeom prst="rect">
            <a:avLst/>
          </a:prstGeom>
          <a:noFill/>
          <a:extLst>
            <a:ext uri="{909E8E84-426E-40DD-AFC4-6F175D3DCCD1}">
              <a14:hiddenFill xmlns:a14="http://schemas.microsoft.com/office/drawing/2010/main">
                <a:solidFill>
                  <a:srgbClr val="FFFFFF"/>
                </a:solidFill>
              </a14:hiddenFill>
            </a:ext>
          </a:extLst>
        </p:spPr>
      </p:pic>
      <p:pic>
        <p:nvPicPr>
          <p:cNvPr id="1107" name="Picture 30" descr="Dog In Wheelchair Stock Illustrations ...">
            <a:extLst>
              <a:ext uri="{FF2B5EF4-FFF2-40B4-BE49-F238E27FC236}">
                <a16:creationId xmlns:a16="http://schemas.microsoft.com/office/drawing/2014/main" id="{6F0377FC-6236-CF16-E83E-6287ED0CB46F}"/>
              </a:ext>
            </a:extLst>
          </p:cNvPr>
          <p:cNvPicPr>
            <a:picLocks noChangeAspect="1" noChangeArrowheads="1"/>
          </p:cNvPicPr>
          <p:nvPr/>
        </p:nvPicPr>
        <p:blipFill rotWithShape="1">
          <a:blip r:embed="rId95">
            <a:extLst>
              <a:ext uri="{28A0092B-C50C-407E-A947-70E740481C1C}">
                <a14:useLocalDpi xmlns:a14="http://schemas.microsoft.com/office/drawing/2010/main" val="0"/>
              </a:ext>
            </a:extLst>
          </a:blip>
          <a:srcRect l="22781" t="14507" r="50036"/>
          <a:stretch/>
        </p:blipFill>
        <p:spPr bwMode="auto">
          <a:xfrm>
            <a:off x="10551381" y="3124327"/>
            <a:ext cx="1216549" cy="1428297"/>
          </a:xfrm>
          <a:prstGeom prst="rect">
            <a:avLst/>
          </a:prstGeom>
          <a:noFill/>
          <a:extLst>
            <a:ext uri="{909E8E84-426E-40DD-AFC4-6F175D3DCCD1}">
              <a14:hiddenFill xmlns:a14="http://schemas.microsoft.com/office/drawing/2010/main">
                <a:solidFill>
                  <a:srgbClr val="FFFFFF"/>
                </a:solidFill>
              </a14:hiddenFill>
            </a:ext>
          </a:extLst>
        </p:spPr>
      </p:pic>
      <p:sp>
        <p:nvSpPr>
          <p:cNvPr id="1108" name="Rectangle: Rounded Corners 1107">
            <a:extLst>
              <a:ext uri="{FF2B5EF4-FFF2-40B4-BE49-F238E27FC236}">
                <a16:creationId xmlns:a16="http://schemas.microsoft.com/office/drawing/2014/main" id="{6FEB38C2-59D9-14BB-BBBF-F46E2D87E964}"/>
              </a:ext>
            </a:extLst>
          </p:cNvPr>
          <p:cNvSpPr/>
          <p:nvPr/>
        </p:nvSpPr>
        <p:spPr>
          <a:xfrm>
            <a:off x="4284197" y="1799024"/>
            <a:ext cx="3621058" cy="719280"/>
          </a:xfrm>
          <a:prstGeom prst="roundRect">
            <a:avLst/>
          </a:prstGeom>
          <a:solidFill>
            <a:srgbClr val="FFCCFF"/>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Beth </a:t>
            </a:r>
            <a:r>
              <a:rPr lang="en-GB" dirty="0" err="1">
                <a:solidFill>
                  <a:schemeClr val="tx1"/>
                </a:solidFill>
                <a:latin typeface="Comic Sans MS" panose="030F0702030302020204" pitchFamily="66" charset="0"/>
              </a:rPr>
              <a:t>sy’n</a:t>
            </a:r>
            <a:r>
              <a:rPr lang="en-GB" dirty="0">
                <a:solidFill>
                  <a:schemeClr val="tx1"/>
                </a:solidFill>
                <a:latin typeface="Comic Sans MS" panose="030F0702030302020204" pitchFamily="66" charset="0"/>
              </a:rPr>
              <a:t> bod </a:t>
            </a:r>
            <a:r>
              <a:rPr lang="en-GB" dirty="0" err="1">
                <a:solidFill>
                  <a:schemeClr val="tx1"/>
                </a:solidFill>
                <a:latin typeface="Comic Sans MS" panose="030F0702030302020204" pitchFamily="66" charset="0"/>
              </a:rPr>
              <a:t>gyda</a:t>
            </a:r>
            <a:r>
              <a:rPr lang="en-GB" dirty="0">
                <a:solidFill>
                  <a:schemeClr val="tx1"/>
                </a:solidFill>
                <a:latin typeface="Comic Sans MS" panose="030F0702030302020204" pitchFamily="66" charset="0"/>
              </a:rPr>
              <a:t> </a:t>
            </a:r>
            <a:r>
              <a:rPr lang="en-GB" dirty="0" err="1">
                <a:solidFill>
                  <a:schemeClr val="tx1"/>
                </a:solidFill>
                <a:latin typeface="Comic Sans MS" panose="030F0702030302020204" pitchFamily="66" charset="0"/>
              </a:rPr>
              <a:t>fe</a:t>
            </a:r>
            <a:r>
              <a:rPr lang="en-GB" dirty="0">
                <a:solidFill>
                  <a:schemeClr val="tx1"/>
                </a:solidFill>
                <a:latin typeface="Comic Sans MS" panose="030F0702030302020204" pitchFamily="66" charset="0"/>
              </a:rPr>
              <a:t>/hi?</a:t>
            </a:r>
          </a:p>
        </p:txBody>
      </p:sp>
      <p:sp>
        <p:nvSpPr>
          <p:cNvPr id="1109" name="Rectangle: Rounded Corners 1108">
            <a:extLst>
              <a:ext uri="{FF2B5EF4-FFF2-40B4-BE49-F238E27FC236}">
                <a16:creationId xmlns:a16="http://schemas.microsoft.com/office/drawing/2014/main" id="{DE28C585-2CAD-DCF8-EF7A-4682479D5CC4}"/>
              </a:ext>
            </a:extLst>
          </p:cNvPr>
          <p:cNvSpPr/>
          <p:nvPr/>
        </p:nvSpPr>
        <p:spPr>
          <a:xfrm>
            <a:off x="4297010" y="2558707"/>
            <a:ext cx="3595432" cy="693980"/>
          </a:xfrm>
          <a:prstGeom prst="roundRect">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Mae _____ </a:t>
            </a:r>
            <a:r>
              <a:rPr lang="en-GB" dirty="0" err="1">
                <a:solidFill>
                  <a:schemeClr val="tx1"/>
                </a:solidFill>
                <a:latin typeface="Comic Sans MS" panose="030F0702030302020204" pitchFamily="66" charset="0"/>
              </a:rPr>
              <a:t>gyda</a:t>
            </a:r>
            <a:r>
              <a:rPr lang="en-GB" dirty="0">
                <a:solidFill>
                  <a:schemeClr val="tx1"/>
                </a:solidFill>
                <a:latin typeface="Comic Sans MS" panose="030F0702030302020204" pitchFamily="66" charset="0"/>
              </a:rPr>
              <a:t> </a:t>
            </a:r>
            <a:r>
              <a:rPr lang="en-GB" dirty="0" err="1">
                <a:solidFill>
                  <a:schemeClr val="tx1"/>
                </a:solidFill>
                <a:latin typeface="Comic Sans MS" panose="030F0702030302020204" pitchFamily="66" charset="0"/>
              </a:rPr>
              <a:t>fe</a:t>
            </a:r>
            <a:r>
              <a:rPr lang="en-GB" dirty="0">
                <a:solidFill>
                  <a:schemeClr val="tx1"/>
                </a:solidFill>
                <a:latin typeface="Comic Sans MS" panose="030F0702030302020204" pitchFamily="66" charset="0"/>
              </a:rPr>
              <a:t>/hi.</a:t>
            </a:r>
          </a:p>
        </p:txBody>
      </p:sp>
      <p:sp>
        <p:nvSpPr>
          <p:cNvPr id="1110" name="Rectangle: Rounded Corners 1109">
            <a:extLst>
              <a:ext uri="{FF2B5EF4-FFF2-40B4-BE49-F238E27FC236}">
                <a16:creationId xmlns:a16="http://schemas.microsoft.com/office/drawing/2014/main" id="{EAACD704-6495-DABA-7DC6-94B427241B26}"/>
              </a:ext>
            </a:extLst>
          </p:cNvPr>
          <p:cNvSpPr/>
          <p:nvPr/>
        </p:nvSpPr>
        <p:spPr>
          <a:xfrm>
            <a:off x="4284195" y="3524091"/>
            <a:ext cx="3621061" cy="693980"/>
          </a:xfrm>
          <a:prstGeom prst="roundRect">
            <a:avLst/>
          </a:prstGeom>
          <a:solidFill>
            <a:srgbClr val="CC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Beth </a:t>
            </a:r>
            <a:r>
              <a:rPr lang="en-GB" dirty="0" err="1">
                <a:solidFill>
                  <a:schemeClr val="tx1"/>
                </a:solidFill>
                <a:latin typeface="Comic Sans MS" panose="030F0702030302020204" pitchFamily="66" charset="0"/>
              </a:rPr>
              <a:t>sy’n</a:t>
            </a:r>
            <a:r>
              <a:rPr lang="en-GB" dirty="0">
                <a:solidFill>
                  <a:schemeClr val="tx1"/>
                </a:solidFill>
                <a:latin typeface="Comic Sans MS" panose="030F0702030302020204" pitchFamily="66" charset="0"/>
              </a:rPr>
              <a:t> bod </a:t>
            </a:r>
            <a:r>
              <a:rPr lang="en-GB" dirty="0" err="1">
                <a:solidFill>
                  <a:schemeClr val="tx1"/>
                </a:solidFill>
                <a:latin typeface="Comic Sans MS" panose="030F0702030302020204" pitchFamily="66" charset="0"/>
              </a:rPr>
              <a:t>arno</a:t>
            </a:r>
            <a:r>
              <a:rPr lang="en-GB" dirty="0">
                <a:solidFill>
                  <a:schemeClr val="tx1"/>
                </a:solidFill>
                <a:latin typeface="Comic Sans MS" panose="030F0702030302020204" pitchFamily="66" charset="0"/>
              </a:rPr>
              <a:t> </a:t>
            </a:r>
            <a:r>
              <a:rPr lang="en-GB" dirty="0" err="1">
                <a:solidFill>
                  <a:schemeClr val="tx1"/>
                </a:solidFill>
                <a:latin typeface="Comic Sans MS" panose="030F0702030302020204" pitchFamily="66" charset="0"/>
              </a:rPr>
              <a:t>fe</a:t>
            </a:r>
            <a:r>
              <a:rPr lang="en-GB" dirty="0">
                <a:solidFill>
                  <a:schemeClr val="tx1"/>
                </a:solidFill>
                <a:latin typeface="Comic Sans MS" panose="030F0702030302020204" pitchFamily="66" charset="0"/>
              </a:rPr>
              <a:t>/</a:t>
            </a:r>
            <a:r>
              <a:rPr lang="en-GB" dirty="0" err="1">
                <a:solidFill>
                  <a:schemeClr val="tx1"/>
                </a:solidFill>
                <a:latin typeface="Comic Sans MS" panose="030F0702030302020204" pitchFamily="66" charset="0"/>
              </a:rPr>
              <a:t>arni</a:t>
            </a:r>
            <a:r>
              <a:rPr lang="en-GB" dirty="0">
                <a:solidFill>
                  <a:schemeClr val="tx1"/>
                </a:solidFill>
                <a:latin typeface="Comic Sans MS" panose="030F0702030302020204" pitchFamily="66" charset="0"/>
              </a:rPr>
              <a:t> hi? </a:t>
            </a:r>
          </a:p>
        </p:txBody>
      </p:sp>
      <p:sp>
        <p:nvSpPr>
          <p:cNvPr id="1111" name="Rectangle: Rounded Corners 1110">
            <a:extLst>
              <a:ext uri="{FF2B5EF4-FFF2-40B4-BE49-F238E27FC236}">
                <a16:creationId xmlns:a16="http://schemas.microsoft.com/office/drawing/2014/main" id="{D16759D6-274A-F765-4EB5-911018CEDC4A}"/>
              </a:ext>
            </a:extLst>
          </p:cNvPr>
          <p:cNvSpPr/>
          <p:nvPr/>
        </p:nvSpPr>
        <p:spPr>
          <a:xfrm>
            <a:off x="4265908" y="4259032"/>
            <a:ext cx="3657635" cy="693980"/>
          </a:xfrm>
          <a:prstGeom prst="roundRect">
            <a:avLst/>
          </a:prstGeom>
          <a:solidFill>
            <a:srgbClr val="CC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Mae _____ </a:t>
            </a:r>
            <a:r>
              <a:rPr lang="en-GB" dirty="0" err="1">
                <a:solidFill>
                  <a:schemeClr val="tx1"/>
                </a:solidFill>
                <a:latin typeface="Comic Sans MS" panose="030F0702030302020204" pitchFamily="66" charset="0"/>
              </a:rPr>
              <a:t>arno</a:t>
            </a:r>
            <a:r>
              <a:rPr lang="en-GB" dirty="0">
                <a:solidFill>
                  <a:schemeClr val="tx1"/>
                </a:solidFill>
                <a:latin typeface="Comic Sans MS" panose="030F0702030302020204" pitchFamily="66" charset="0"/>
              </a:rPr>
              <a:t> </a:t>
            </a:r>
            <a:r>
              <a:rPr lang="en-GB" dirty="0" err="1">
                <a:solidFill>
                  <a:schemeClr val="tx1"/>
                </a:solidFill>
                <a:latin typeface="Comic Sans MS" panose="030F0702030302020204" pitchFamily="66" charset="0"/>
              </a:rPr>
              <a:t>fe</a:t>
            </a:r>
            <a:r>
              <a:rPr lang="en-GB" dirty="0">
                <a:solidFill>
                  <a:schemeClr val="tx1"/>
                </a:solidFill>
                <a:latin typeface="Comic Sans MS" panose="030F0702030302020204" pitchFamily="66" charset="0"/>
              </a:rPr>
              <a:t>/</a:t>
            </a:r>
            <a:r>
              <a:rPr lang="en-GB" dirty="0" err="1">
                <a:solidFill>
                  <a:schemeClr val="tx1"/>
                </a:solidFill>
                <a:latin typeface="Comic Sans MS" panose="030F0702030302020204" pitchFamily="66" charset="0"/>
              </a:rPr>
              <a:t>arni</a:t>
            </a:r>
            <a:r>
              <a:rPr lang="en-GB" dirty="0">
                <a:solidFill>
                  <a:schemeClr val="tx1"/>
                </a:solidFill>
                <a:latin typeface="Comic Sans MS" panose="030F0702030302020204" pitchFamily="66" charset="0"/>
              </a:rPr>
              <a:t> hi.</a:t>
            </a:r>
          </a:p>
        </p:txBody>
      </p:sp>
      <p:sp>
        <p:nvSpPr>
          <p:cNvPr id="1112" name="Oval 1111">
            <a:extLst>
              <a:ext uri="{FF2B5EF4-FFF2-40B4-BE49-F238E27FC236}">
                <a16:creationId xmlns:a16="http://schemas.microsoft.com/office/drawing/2014/main" id="{DDAF50C0-69E1-09EE-4304-4DFD1797F091}"/>
              </a:ext>
            </a:extLst>
          </p:cNvPr>
          <p:cNvSpPr/>
          <p:nvPr/>
        </p:nvSpPr>
        <p:spPr>
          <a:xfrm>
            <a:off x="2781741" y="216916"/>
            <a:ext cx="190518" cy="189454"/>
          </a:xfrm>
          <a:prstGeom prst="ellipse">
            <a:avLst/>
          </a:prstGeom>
          <a:solidFill>
            <a:srgbClr val="CC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13" name="Oval 1112">
            <a:extLst>
              <a:ext uri="{FF2B5EF4-FFF2-40B4-BE49-F238E27FC236}">
                <a16:creationId xmlns:a16="http://schemas.microsoft.com/office/drawing/2014/main" id="{D8FB30FC-E9AF-D190-F1F3-C6FDD6584C1C}"/>
              </a:ext>
            </a:extLst>
          </p:cNvPr>
          <p:cNvSpPr/>
          <p:nvPr/>
        </p:nvSpPr>
        <p:spPr>
          <a:xfrm>
            <a:off x="6513717" y="190558"/>
            <a:ext cx="190518" cy="189454"/>
          </a:xfrm>
          <a:prstGeom prst="ellipse">
            <a:avLst/>
          </a:prstGeom>
          <a:solidFill>
            <a:srgbClr val="CC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14" name="Oval 1113">
            <a:extLst>
              <a:ext uri="{FF2B5EF4-FFF2-40B4-BE49-F238E27FC236}">
                <a16:creationId xmlns:a16="http://schemas.microsoft.com/office/drawing/2014/main" id="{13A9CEA5-300A-345C-E0D7-E2B85EEA8BB4}"/>
              </a:ext>
            </a:extLst>
          </p:cNvPr>
          <p:cNvSpPr/>
          <p:nvPr/>
        </p:nvSpPr>
        <p:spPr>
          <a:xfrm>
            <a:off x="8362071" y="207179"/>
            <a:ext cx="190518" cy="189454"/>
          </a:xfrm>
          <a:prstGeom prst="ellipse">
            <a:avLst/>
          </a:prstGeom>
          <a:solidFill>
            <a:srgbClr val="CC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15" name="Oval 1114">
            <a:extLst>
              <a:ext uri="{FF2B5EF4-FFF2-40B4-BE49-F238E27FC236}">
                <a16:creationId xmlns:a16="http://schemas.microsoft.com/office/drawing/2014/main" id="{95E76769-5DF4-8DD5-35F3-5EB57588DF52}"/>
              </a:ext>
            </a:extLst>
          </p:cNvPr>
          <p:cNvSpPr/>
          <p:nvPr/>
        </p:nvSpPr>
        <p:spPr>
          <a:xfrm>
            <a:off x="2770725" y="5340267"/>
            <a:ext cx="190518" cy="189454"/>
          </a:xfrm>
          <a:prstGeom prst="ellipse">
            <a:avLst/>
          </a:prstGeom>
          <a:solidFill>
            <a:srgbClr val="CC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16" name="Oval 1115">
            <a:extLst>
              <a:ext uri="{FF2B5EF4-FFF2-40B4-BE49-F238E27FC236}">
                <a16:creationId xmlns:a16="http://schemas.microsoft.com/office/drawing/2014/main" id="{2C5F1144-07FE-EFAC-D89F-717CB5D98676}"/>
              </a:ext>
            </a:extLst>
          </p:cNvPr>
          <p:cNvSpPr/>
          <p:nvPr/>
        </p:nvSpPr>
        <p:spPr>
          <a:xfrm>
            <a:off x="4612859" y="164544"/>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17" name="Oval 1116">
            <a:extLst>
              <a:ext uri="{FF2B5EF4-FFF2-40B4-BE49-F238E27FC236}">
                <a16:creationId xmlns:a16="http://schemas.microsoft.com/office/drawing/2014/main" id="{3A6EA160-E489-EAE6-C580-F77C9A1DE9D9}"/>
              </a:ext>
            </a:extLst>
          </p:cNvPr>
          <p:cNvSpPr/>
          <p:nvPr/>
        </p:nvSpPr>
        <p:spPr>
          <a:xfrm>
            <a:off x="8344794" y="5283571"/>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18" name="Oval 1117">
            <a:extLst>
              <a:ext uri="{FF2B5EF4-FFF2-40B4-BE49-F238E27FC236}">
                <a16:creationId xmlns:a16="http://schemas.microsoft.com/office/drawing/2014/main" id="{3A247C22-6E36-2BFF-4F73-87C43B021C89}"/>
              </a:ext>
            </a:extLst>
          </p:cNvPr>
          <p:cNvSpPr/>
          <p:nvPr/>
        </p:nvSpPr>
        <p:spPr>
          <a:xfrm>
            <a:off x="10499175" y="4869701"/>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19" name="Oval 1118">
            <a:extLst>
              <a:ext uri="{FF2B5EF4-FFF2-40B4-BE49-F238E27FC236}">
                <a16:creationId xmlns:a16="http://schemas.microsoft.com/office/drawing/2014/main" id="{072D270D-ED1B-2201-1D30-EC4E063435AF}"/>
              </a:ext>
            </a:extLst>
          </p:cNvPr>
          <p:cNvSpPr/>
          <p:nvPr/>
        </p:nvSpPr>
        <p:spPr>
          <a:xfrm>
            <a:off x="10425346" y="3180196"/>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0" name="Oval 1119">
            <a:extLst>
              <a:ext uri="{FF2B5EF4-FFF2-40B4-BE49-F238E27FC236}">
                <a16:creationId xmlns:a16="http://schemas.microsoft.com/office/drawing/2014/main" id="{58093CD3-1A57-ED94-8C1F-91F7FABFAEC2}"/>
              </a:ext>
            </a:extLst>
          </p:cNvPr>
          <p:cNvSpPr/>
          <p:nvPr/>
        </p:nvSpPr>
        <p:spPr>
          <a:xfrm>
            <a:off x="10398894" y="1467709"/>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1" name="Oval 1120">
            <a:extLst>
              <a:ext uri="{FF2B5EF4-FFF2-40B4-BE49-F238E27FC236}">
                <a16:creationId xmlns:a16="http://schemas.microsoft.com/office/drawing/2014/main" id="{92E9B917-047F-C1A5-47D5-6DACA61EE7F3}"/>
              </a:ext>
            </a:extLst>
          </p:cNvPr>
          <p:cNvSpPr/>
          <p:nvPr/>
        </p:nvSpPr>
        <p:spPr>
          <a:xfrm>
            <a:off x="737768" y="5360390"/>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2" name="Oval 1121">
            <a:extLst>
              <a:ext uri="{FF2B5EF4-FFF2-40B4-BE49-F238E27FC236}">
                <a16:creationId xmlns:a16="http://schemas.microsoft.com/office/drawing/2014/main" id="{F7808073-3DA9-C2E7-E921-00C31B3B85D6}"/>
              </a:ext>
            </a:extLst>
          </p:cNvPr>
          <p:cNvSpPr/>
          <p:nvPr/>
        </p:nvSpPr>
        <p:spPr>
          <a:xfrm>
            <a:off x="695826" y="3664384"/>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3" name="Oval 1122">
            <a:extLst>
              <a:ext uri="{FF2B5EF4-FFF2-40B4-BE49-F238E27FC236}">
                <a16:creationId xmlns:a16="http://schemas.microsoft.com/office/drawing/2014/main" id="{55D04331-D142-374B-FAE4-6A6FF89043C8}"/>
              </a:ext>
            </a:extLst>
          </p:cNvPr>
          <p:cNvSpPr/>
          <p:nvPr/>
        </p:nvSpPr>
        <p:spPr>
          <a:xfrm>
            <a:off x="695826" y="1953466"/>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4" name="Oval 1123">
            <a:extLst>
              <a:ext uri="{FF2B5EF4-FFF2-40B4-BE49-F238E27FC236}">
                <a16:creationId xmlns:a16="http://schemas.microsoft.com/office/drawing/2014/main" id="{5FFE0994-9218-4D03-5F15-E619FBB143F0}"/>
              </a:ext>
            </a:extLst>
          </p:cNvPr>
          <p:cNvSpPr/>
          <p:nvPr/>
        </p:nvSpPr>
        <p:spPr>
          <a:xfrm>
            <a:off x="4677435" y="5360390"/>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5" name="Oval 1124">
            <a:extLst>
              <a:ext uri="{FF2B5EF4-FFF2-40B4-BE49-F238E27FC236}">
                <a16:creationId xmlns:a16="http://schemas.microsoft.com/office/drawing/2014/main" id="{68AE911E-25D6-D833-2E87-AD6638E82EF8}"/>
              </a:ext>
            </a:extLst>
          </p:cNvPr>
          <p:cNvSpPr/>
          <p:nvPr/>
        </p:nvSpPr>
        <p:spPr>
          <a:xfrm>
            <a:off x="6493155" y="5360390"/>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4148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a:extLst>
            <a:ext uri="{FF2B5EF4-FFF2-40B4-BE49-F238E27FC236}">
              <a16:creationId xmlns:a16="http://schemas.microsoft.com/office/drawing/2014/main" id="{9FAD7FD5-FC32-14CE-2B24-5E20EA314809}"/>
            </a:ext>
          </a:extLst>
        </p:cNvPr>
        <p:cNvGrpSpPr/>
        <p:nvPr/>
      </p:nvGrpSpPr>
      <p:grpSpPr>
        <a:xfrm>
          <a:off x="0" y="0"/>
          <a:ext cx="0" cy="0"/>
          <a:chOff x="0" y="0"/>
          <a:chExt cx="0" cy="0"/>
        </a:xfrm>
      </p:grpSpPr>
      <p:sp>
        <p:nvSpPr>
          <p:cNvPr id="16" name="Rectangle: Rounded Corners 15">
            <a:extLst>
              <a:ext uri="{FF2B5EF4-FFF2-40B4-BE49-F238E27FC236}">
                <a16:creationId xmlns:a16="http://schemas.microsoft.com/office/drawing/2014/main" id="{AEFB4D44-F16F-45DD-6C5B-21131A2FCB41}"/>
              </a:ext>
            </a:extLst>
          </p:cNvPr>
          <p:cNvSpPr/>
          <p:nvPr/>
        </p:nvSpPr>
        <p:spPr>
          <a:xfrm>
            <a:off x="3949862" y="153968"/>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85E23619-1036-45A9-FA36-3D917630759D}"/>
              </a:ext>
            </a:extLst>
          </p:cNvPr>
          <p:cNvSpPr/>
          <p:nvPr/>
        </p:nvSpPr>
        <p:spPr>
          <a:xfrm>
            <a:off x="10247069" y="157670"/>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318C55F4-76F6-8F62-7922-02F2DD9DBDA6}"/>
              </a:ext>
            </a:extLst>
          </p:cNvPr>
          <p:cNvSpPr/>
          <p:nvPr/>
        </p:nvSpPr>
        <p:spPr>
          <a:xfrm>
            <a:off x="8148000" y="157669"/>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68349FE4-9619-7A1F-A489-8A5307D71D13}"/>
              </a:ext>
            </a:extLst>
          </p:cNvPr>
          <p:cNvSpPr/>
          <p:nvPr/>
        </p:nvSpPr>
        <p:spPr>
          <a:xfrm>
            <a:off x="6048931" y="169486"/>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9A3A226D-B288-05FC-D85D-A838AAAE18CE}"/>
              </a:ext>
            </a:extLst>
          </p:cNvPr>
          <p:cNvSpPr/>
          <p:nvPr/>
        </p:nvSpPr>
        <p:spPr>
          <a:xfrm>
            <a:off x="1853162" y="169485"/>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73E9E2BE-2485-CF72-0496-4EB6986E5528}"/>
              </a:ext>
            </a:extLst>
          </p:cNvPr>
          <p:cNvSpPr/>
          <p:nvPr/>
        </p:nvSpPr>
        <p:spPr>
          <a:xfrm>
            <a:off x="6083505" y="2158794"/>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Rounded Corners 22">
            <a:extLst>
              <a:ext uri="{FF2B5EF4-FFF2-40B4-BE49-F238E27FC236}">
                <a16:creationId xmlns:a16="http://schemas.microsoft.com/office/drawing/2014/main" id="{3DE8A16F-5CC0-279B-6454-CECD68ED1DCC}"/>
              </a:ext>
            </a:extLst>
          </p:cNvPr>
          <p:cNvSpPr/>
          <p:nvPr/>
        </p:nvSpPr>
        <p:spPr>
          <a:xfrm>
            <a:off x="4041975" y="2158794"/>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Rounded Corners 23">
            <a:extLst>
              <a:ext uri="{FF2B5EF4-FFF2-40B4-BE49-F238E27FC236}">
                <a16:creationId xmlns:a16="http://schemas.microsoft.com/office/drawing/2014/main" id="{BE0FE023-8A08-7805-45D6-FB63C29DC40A}"/>
              </a:ext>
            </a:extLst>
          </p:cNvPr>
          <p:cNvSpPr/>
          <p:nvPr/>
        </p:nvSpPr>
        <p:spPr>
          <a:xfrm>
            <a:off x="1946044" y="2222861"/>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4C3406E2-ACC6-3500-97CF-BF6835E92EF3}"/>
              </a:ext>
            </a:extLst>
          </p:cNvPr>
          <p:cNvSpPr/>
          <p:nvPr/>
        </p:nvSpPr>
        <p:spPr>
          <a:xfrm>
            <a:off x="10199998" y="4305219"/>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Rounded Corners 25">
            <a:extLst>
              <a:ext uri="{FF2B5EF4-FFF2-40B4-BE49-F238E27FC236}">
                <a16:creationId xmlns:a16="http://schemas.microsoft.com/office/drawing/2014/main" id="{D0FC7C3B-968C-593C-1A3E-D5CF37142731}"/>
              </a:ext>
            </a:extLst>
          </p:cNvPr>
          <p:cNvSpPr/>
          <p:nvPr/>
        </p:nvSpPr>
        <p:spPr>
          <a:xfrm>
            <a:off x="8183062" y="4306323"/>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Rounded Corners 26">
            <a:extLst>
              <a:ext uri="{FF2B5EF4-FFF2-40B4-BE49-F238E27FC236}">
                <a16:creationId xmlns:a16="http://schemas.microsoft.com/office/drawing/2014/main" id="{A7F2F999-F219-63A7-0698-285D1AB23534}"/>
              </a:ext>
            </a:extLst>
          </p:cNvPr>
          <p:cNvSpPr/>
          <p:nvPr/>
        </p:nvSpPr>
        <p:spPr>
          <a:xfrm>
            <a:off x="6166126" y="4331277"/>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Rounded Corners 27">
            <a:extLst>
              <a:ext uri="{FF2B5EF4-FFF2-40B4-BE49-F238E27FC236}">
                <a16:creationId xmlns:a16="http://schemas.microsoft.com/office/drawing/2014/main" id="{4EF886DB-43DC-6F2A-0C4C-42D8808590C4}"/>
              </a:ext>
            </a:extLst>
          </p:cNvPr>
          <p:cNvSpPr/>
          <p:nvPr/>
        </p:nvSpPr>
        <p:spPr>
          <a:xfrm>
            <a:off x="4136877" y="4331278"/>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Rounded Corners 28">
            <a:extLst>
              <a:ext uri="{FF2B5EF4-FFF2-40B4-BE49-F238E27FC236}">
                <a16:creationId xmlns:a16="http://schemas.microsoft.com/office/drawing/2014/main" id="{EE7F3F5A-3D1F-48F2-D9CA-C5D207093B69}"/>
              </a:ext>
            </a:extLst>
          </p:cNvPr>
          <p:cNvSpPr/>
          <p:nvPr/>
        </p:nvSpPr>
        <p:spPr>
          <a:xfrm>
            <a:off x="8125035" y="2105502"/>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Rounded Corners 29">
            <a:extLst>
              <a:ext uri="{FF2B5EF4-FFF2-40B4-BE49-F238E27FC236}">
                <a16:creationId xmlns:a16="http://schemas.microsoft.com/office/drawing/2014/main" id="{DA7007D5-FAFD-D5D7-EC08-2EAE71E28FD2}"/>
              </a:ext>
            </a:extLst>
          </p:cNvPr>
          <p:cNvSpPr/>
          <p:nvPr/>
        </p:nvSpPr>
        <p:spPr>
          <a:xfrm>
            <a:off x="10166565" y="2105502"/>
            <a:ext cx="1759945" cy="153488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4" name="Picture 43">
            <a:extLst>
              <a:ext uri="{FF2B5EF4-FFF2-40B4-BE49-F238E27FC236}">
                <a16:creationId xmlns:a16="http://schemas.microsoft.com/office/drawing/2014/main" id="{C09C5ECE-D53B-7C87-EA69-085F73D3A9BB}"/>
              </a:ext>
            </a:extLst>
          </p:cNvPr>
          <p:cNvPicPr>
            <a:picLocks noChangeAspect="1"/>
          </p:cNvPicPr>
          <p:nvPr/>
        </p:nvPicPr>
        <p:blipFill>
          <a:blip r:embed="rId2"/>
          <a:srcRect l="36203" t="38168" r="51295" b="36868"/>
          <a:stretch/>
        </p:blipFill>
        <p:spPr>
          <a:xfrm>
            <a:off x="4136877" y="169486"/>
            <a:ext cx="1263383" cy="1419080"/>
          </a:xfrm>
          <a:prstGeom prst="rect">
            <a:avLst/>
          </a:prstGeom>
        </p:spPr>
      </p:pic>
      <p:pic>
        <p:nvPicPr>
          <p:cNvPr id="48" name="Picture 47">
            <a:extLst>
              <a:ext uri="{FF2B5EF4-FFF2-40B4-BE49-F238E27FC236}">
                <a16:creationId xmlns:a16="http://schemas.microsoft.com/office/drawing/2014/main" id="{E3470279-D5CC-A000-0A46-C0CDC4330B28}"/>
              </a:ext>
            </a:extLst>
          </p:cNvPr>
          <p:cNvPicPr>
            <a:picLocks noChangeAspect="1"/>
          </p:cNvPicPr>
          <p:nvPr/>
        </p:nvPicPr>
        <p:blipFill>
          <a:blip r:embed="rId3"/>
          <a:srcRect l="37046" t="32354" r="52395" b="43454"/>
          <a:stretch/>
        </p:blipFill>
        <p:spPr>
          <a:xfrm>
            <a:off x="6478101" y="4347301"/>
            <a:ext cx="1153814" cy="1486954"/>
          </a:xfrm>
          <a:prstGeom prst="rect">
            <a:avLst/>
          </a:prstGeom>
        </p:spPr>
      </p:pic>
      <p:pic>
        <p:nvPicPr>
          <p:cNvPr id="50" name="Picture 49">
            <a:extLst>
              <a:ext uri="{FF2B5EF4-FFF2-40B4-BE49-F238E27FC236}">
                <a16:creationId xmlns:a16="http://schemas.microsoft.com/office/drawing/2014/main" id="{9F6AC619-A927-7D42-8E4B-53A22583ED64}"/>
              </a:ext>
            </a:extLst>
          </p:cNvPr>
          <p:cNvPicPr>
            <a:picLocks noChangeAspect="1"/>
          </p:cNvPicPr>
          <p:nvPr/>
        </p:nvPicPr>
        <p:blipFill>
          <a:blip r:embed="rId3"/>
          <a:srcRect l="24307" t="32845" r="65368" b="43614"/>
          <a:stretch/>
        </p:blipFill>
        <p:spPr>
          <a:xfrm>
            <a:off x="4343947" y="2180476"/>
            <a:ext cx="1176969" cy="1509481"/>
          </a:xfrm>
          <a:prstGeom prst="rect">
            <a:avLst/>
          </a:prstGeom>
        </p:spPr>
      </p:pic>
      <p:pic>
        <p:nvPicPr>
          <p:cNvPr id="1028" name="Picture 4" descr="No dog poop Stock Vector by ©sararoom ...">
            <a:extLst>
              <a:ext uri="{FF2B5EF4-FFF2-40B4-BE49-F238E27FC236}">
                <a16:creationId xmlns:a16="http://schemas.microsoft.com/office/drawing/2014/main" id="{CECDCC30-73D5-6BD9-0FB4-2B2BCF6939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01513" y="238950"/>
            <a:ext cx="1454782" cy="136072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LERT: Coughing Dogs - Bradford Animal ...">
            <a:extLst>
              <a:ext uri="{FF2B5EF4-FFF2-40B4-BE49-F238E27FC236}">
                <a16:creationId xmlns:a16="http://schemas.microsoft.com/office/drawing/2014/main" id="{ACDB833C-688B-9A0C-D5AD-F2B5A475DC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41270" y="288644"/>
            <a:ext cx="1454782" cy="127293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artoon sick dog with ice bag and ...">
            <a:extLst>
              <a:ext uri="{FF2B5EF4-FFF2-40B4-BE49-F238E27FC236}">
                <a16:creationId xmlns:a16="http://schemas.microsoft.com/office/drawing/2014/main" id="{69B8587C-A1FC-9E87-5AD9-EDAD1CA6D3B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3202"/>
          <a:stretch/>
        </p:blipFill>
        <p:spPr bwMode="auto">
          <a:xfrm>
            <a:off x="1948340" y="457226"/>
            <a:ext cx="1564852" cy="1058805"/>
          </a:xfrm>
          <a:prstGeom prst="rect">
            <a:avLst/>
          </a:prstGeom>
          <a:noFill/>
          <a:extLst>
            <a:ext uri="{909E8E84-426E-40DD-AFC4-6F175D3DCCD1}">
              <a14:hiddenFill xmlns:a14="http://schemas.microsoft.com/office/drawing/2010/main">
                <a:solidFill>
                  <a:srgbClr val="FFFFFF"/>
                </a:solidFill>
              </a14:hiddenFill>
            </a:ext>
          </a:extLst>
        </p:spPr>
      </p:pic>
      <p:pic>
        <p:nvPicPr>
          <p:cNvPr id="1100" name="Picture 16" descr="Dog Laying On Tummy Stock Illustrations ...">
            <a:extLst>
              <a:ext uri="{FF2B5EF4-FFF2-40B4-BE49-F238E27FC236}">
                <a16:creationId xmlns:a16="http://schemas.microsoft.com/office/drawing/2014/main" id="{ABF72CC5-5317-145E-0B17-CD8AE4CEA94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63532" y="2222861"/>
            <a:ext cx="1610258" cy="1206139"/>
          </a:xfrm>
          <a:prstGeom prst="rect">
            <a:avLst/>
          </a:prstGeom>
          <a:noFill/>
          <a:extLst>
            <a:ext uri="{909E8E84-426E-40DD-AFC4-6F175D3DCCD1}">
              <a14:hiddenFill xmlns:a14="http://schemas.microsoft.com/office/drawing/2010/main">
                <a:solidFill>
                  <a:srgbClr val="FFFFFF"/>
                </a:solidFill>
              </a14:hiddenFill>
            </a:ext>
          </a:extLst>
        </p:spPr>
      </p:pic>
      <p:pic>
        <p:nvPicPr>
          <p:cNvPr id="1102" name="Picture 20" descr="Cartoon illustrated business dog ...">
            <a:extLst>
              <a:ext uri="{FF2B5EF4-FFF2-40B4-BE49-F238E27FC236}">
                <a16:creationId xmlns:a16="http://schemas.microsoft.com/office/drawing/2014/main" id="{AD0DE38E-08CF-4DE6-0DD4-036FD00D4AC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8351"/>
          <a:stretch/>
        </p:blipFill>
        <p:spPr bwMode="auto">
          <a:xfrm>
            <a:off x="10334277" y="4353003"/>
            <a:ext cx="1424519" cy="1395805"/>
          </a:xfrm>
          <a:prstGeom prst="rect">
            <a:avLst/>
          </a:prstGeom>
          <a:noFill/>
          <a:extLst>
            <a:ext uri="{909E8E84-426E-40DD-AFC4-6F175D3DCCD1}">
              <a14:hiddenFill xmlns:a14="http://schemas.microsoft.com/office/drawing/2010/main">
                <a:solidFill>
                  <a:srgbClr val="FFFFFF"/>
                </a:solidFill>
              </a14:hiddenFill>
            </a:ext>
          </a:extLst>
        </p:spPr>
      </p:pic>
      <p:pic>
        <p:nvPicPr>
          <p:cNvPr id="1103" name="Picture 22" descr="Free Vectors | dog with elizabeth collar">
            <a:extLst>
              <a:ext uri="{FF2B5EF4-FFF2-40B4-BE49-F238E27FC236}">
                <a16:creationId xmlns:a16="http://schemas.microsoft.com/office/drawing/2014/main" id="{C723EE7C-3F8F-4C83-BC49-D2758FC5B53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137906" y="2387903"/>
            <a:ext cx="1623276" cy="1215890"/>
          </a:xfrm>
          <a:prstGeom prst="rect">
            <a:avLst/>
          </a:prstGeom>
          <a:noFill/>
          <a:extLst>
            <a:ext uri="{909E8E84-426E-40DD-AFC4-6F175D3DCCD1}">
              <a14:hiddenFill xmlns:a14="http://schemas.microsoft.com/office/drawing/2010/main">
                <a:solidFill>
                  <a:srgbClr val="FFFFFF"/>
                </a:solidFill>
              </a14:hiddenFill>
            </a:ext>
          </a:extLst>
        </p:spPr>
      </p:pic>
      <p:pic>
        <p:nvPicPr>
          <p:cNvPr id="1104" name="Picture 24" descr="Injured Dog Sticker - Injured Dog ...">
            <a:extLst>
              <a:ext uri="{FF2B5EF4-FFF2-40B4-BE49-F238E27FC236}">
                <a16:creationId xmlns:a16="http://schemas.microsoft.com/office/drawing/2014/main" id="{F5CE7584-D591-D2AB-F0D7-F2DEC6F5295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56513" y="4365786"/>
            <a:ext cx="1370241" cy="1370241"/>
          </a:xfrm>
          <a:prstGeom prst="rect">
            <a:avLst/>
          </a:prstGeom>
          <a:noFill/>
          <a:extLst>
            <a:ext uri="{909E8E84-426E-40DD-AFC4-6F175D3DCCD1}">
              <a14:hiddenFill xmlns:a14="http://schemas.microsoft.com/office/drawing/2010/main">
                <a:solidFill>
                  <a:srgbClr val="FFFFFF"/>
                </a:solidFill>
              </a14:hiddenFill>
            </a:ext>
          </a:extLst>
        </p:spPr>
      </p:pic>
      <p:pic>
        <p:nvPicPr>
          <p:cNvPr id="1105" name="Picture 26" descr="Free Vectors | Injured dog">
            <a:extLst>
              <a:ext uri="{FF2B5EF4-FFF2-40B4-BE49-F238E27FC236}">
                <a16:creationId xmlns:a16="http://schemas.microsoft.com/office/drawing/2014/main" id="{901D4D7C-984E-B6DB-A93A-9B9CACF70B5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981538" y="2357241"/>
            <a:ext cx="1688956" cy="1265087"/>
          </a:xfrm>
          <a:prstGeom prst="rect">
            <a:avLst/>
          </a:prstGeom>
          <a:noFill/>
          <a:extLst>
            <a:ext uri="{909E8E84-426E-40DD-AFC4-6F175D3DCCD1}">
              <a14:hiddenFill xmlns:a14="http://schemas.microsoft.com/office/drawing/2010/main">
                <a:solidFill>
                  <a:srgbClr val="FFFFFF"/>
                </a:solidFill>
              </a14:hiddenFill>
            </a:ext>
          </a:extLst>
        </p:spPr>
      </p:pic>
      <p:pic>
        <p:nvPicPr>
          <p:cNvPr id="1106" name="Picture 28" descr="The character of rottweiler dog sick ...">
            <a:extLst>
              <a:ext uri="{FF2B5EF4-FFF2-40B4-BE49-F238E27FC236}">
                <a16:creationId xmlns:a16="http://schemas.microsoft.com/office/drawing/2014/main" id="{DFA53623-4F53-CA25-DF77-B3DE796DD5A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343947" y="4383706"/>
            <a:ext cx="1414145" cy="1414145"/>
          </a:xfrm>
          <a:prstGeom prst="rect">
            <a:avLst/>
          </a:prstGeom>
          <a:noFill/>
          <a:extLst>
            <a:ext uri="{909E8E84-426E-40DD-AFC4-6F175D3DCCD1}">
              <a14:hiddenFill xmlns:a14="http://schemas.microsoft.com/office/drawing/2010/main">
                <a:solidFill>
                  <a:srgbClr val="FFFFFF"/>
                </a:solidFill>
              </a14:hiddenFill>
            </a:ext>
          </a:extLst>
        </p:spPr>
      </p:pic>
      <p:pic>
        <p:nvPicPr>
          <p:cNvPr id="1107" name="Picture 30" descr="Dog In Wheelchair Stock Illustrations ...">
            <a:extLst>
              <a:ext uri="{FF2B5EF4-FFF2-40B4-BE49-F238E27FC236}">
                <a16:creationId xmlns:a16="http://schemas.microsoft.com/office/drawing/2014/main" id="{5B39E801-A2B4-B98A-BDFB-1A28B34DFA9F}"/>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22781" t="14507" r="50036"/>
          <a:stretch/>
        </p:blipFill>
        <p:spPr bwMode="auto">
          <a:xfrm>
            <a:off x="10518765" y="2158795"/>
            <a:ext cx="1216549" cy="142829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28C03D78-4724-C8D4-878B-342A504589AB}"/>
              </a:ext>
            </a:extLst>
          </p:cNvPr>
          <p:cNvPicPr>
            <a:picLocks noChangeAspect="1"/>
          </p:cNvPicPr>
          <p:nvPr/>
        </p:nvPicPr>
        <p:blipFill>
          <a:blip r:embed="rId14"/>
          <a:srcRect l="68357" t="28108" r="25379" b="59994"/>
          <a:stretch/>
        </p:blipFill>
        <p:spPr>
          <a:xfrm>
            <a:off x="10466257" y="280703"/>
            <a:ext cx="1321567" cy="1411852"/>
          </a:xfrm>
          <a:prstGeom prst="rect">
            <a:avLst/>
          </a:prstGeom>
        </p:spPr>
      </p:pic>
      <p:sp>
        <p:nvSpPr>
          <p:cNvPr id="4" name="Rectangle: Rounded Corners 3">
            <a:extLst>
              <a:ext uri="{FF2B5EF4-FFF2-40B4-BE49-F238E27FC236}">
                <a16:creationId xmlns:a16="http://schemas.microsoft.com/office/drawing/2014/main" id="{26860E83-6222-653A-D9C4-8FE16CF7E21A}"/>
              </a:ext>
            </a:extLst>
          </p:cNvPr>
          <p:cNvSpPr/>
          <p:nvPr/>
        </p:nvSpPr>
        <p:spPr>
          <a:xfrm>
            <a:off x="205739" y="5381298"/>
            <a:ext cx="3595432" cy="693980"/>
          </a:xfrm>
          <a:prstGeom prst="roundRect">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Mae _____ </a:t>
            </a:r>
            <a:r>
              <a:rPr lang="en-GB" dirty="0" err="1">
                <a:solidFill>
                  <a:schemeClr val="tx1"/>
                </a:solidFill>
                <a:latin typeface="Comic Sans MS" panose="030F0702030302020204" pitchFamily="66" charset="0"/>
              </a:rPr>
              <a:t>gyda</a:t>
            </a:r>
            <a:r>
              <a:rPr lang="en-GB" dirty="0">
                <a:solidFill>
                  <a:schemeClr val="tx1"/>
                </a:solidFill>
                <a:latin typeface="Comic Sans MS" panose="030F0702030302020204" pitchFamily="66" charset="0"/>
              </a:rPr>
              <a:t> </a:t>
            </a:r>
            <a:r>
              <a:rPr lang="en-GB" dirty="0" err="1">
                <a:solidFill>
                  <a:schemeClr val="tx1"/>
                </a:solidFill>
                <a:latin typeface="Comic Sans MS" panose="030F0702030302020204" pitchFamily="66" charset="0"/>
              </a:rPr>
              <a:t>fe</a:t>
            </a:r>
            <a:r>
              <a:rPr lang="en-GB" dirty="0">
                <a:solidFill>
                  <a:schemeClr val="tx1"/>
                </a:solidFill>
                <a:latin typeface="Comic Sans MS" panose="030F0702030302020204" pitchFamily="66" charset="0"/>
              </a:rPr>
              <a:t>/hi.</a:t>
            </a:r>
          </a:p>
        </p:txBody>
      </p:sp>
      <p:sp>
        <p:nvSpPr>
          <p:cNvPr id="5" name="Rectangle: Rounded Corners 4">
            <a:extLst>
              <a:ext uri="{FF2B5EF4-FFF2-40B4-BE49-F238E27FC236}">
                <a16:creationId xmlns:a16="http://schemas.microsoft.com/office/drawing/2014/main" id="{72658689-247A-2F6C-BABD-AA45CEF51682}"/>
              </a:ext>
            </a:extLst>
          </p:cNvPr>
          <p:cNvSpPr/>
          <p:nvPr/>
        </p:nvSpPr>
        <p:spPr>
          <a:xfrm>
            <a:off x="209938" y="4489306"/>
            <a:ext cx="3657635" cy="693980"/>
          </a:xfrm>
          <a:prstGeom prst="roundRect">
            <a:avLst/>
          </a:prstGeom>
          <a:solidFill>
            <a:srgbClr val="CC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Mae _____ </a:t>
            </a:r>
            <a:r>
              <a:rPr lang="en-GB" dirty="0" err="1">
                <a:solidFill>
                  <a:schemeClr val="tx1"/>
                </a:solidFill>
                <a:latin typeface="Comic Sans MS" panose="030F0702030302020204" pitchFamily="66" charset="0"/>
              </a:rPr>
              <a:t>arno</a:t>
            </a:r>
            <a:r>
              <a:rPr lang="en-GB" dirty="0">
                <a:solidFill>
                  <a:schemeClr val="tx1"/>
                </a:solidFill>
                <a:latin typeface="Comic Sans MS" panose="030F0702030302020204" pitchFamily="66" charset="0"/>
              </a:rPr>
              <a:t> </a:t>
            </a:r>
            <a:r>
              <a:rPr lang="en-GB" dirty="0" err="1">
                <a:solidFill>
                  <a:schemeClr val="tx1"/>
                </a:solidFill>
                <a:latin typeface="Comic Sans MS" panose="030F0702030302020204" pitchFamily="66" charset="0"/>
              </a:rPr>
              <a:t>fe</a:t>
            </a:r>
            <a:r>
              <a:rPr lang="en-GB" dirty="0">
                <a:solidFill>
                  <a:schemeClr val="tx1"/>
                </a:solidFill>
                <a:latin typeface="Comic Sans MS" panose="030F0702030302020204" pitchFamily="66" charset="0"/>
              </a:rPr>
              <a:t>/</a:t>
            </a:r>
            <a:r>
              <a:rPr lang="en-GB" dirty="0" err="1">
                <a:solidFill>
                  <a:schemeClr val="tx1"/>
                </a:solidFill>
                <a:latin typeface="Comic Sans MS" panose="030F0702030302020204" pitchFamily="66" charset="0"/>
              </a:rPr>
              <a:t>arni</a:t>
            </a:r>
            <a:r>
              <a:rPr lang="en-GB" dirty="0">
                <a:solidFill>
                  <a:schemeClr val="tx1"/>
                </a:solidFill>
                <a:latin typeface="Comic Sans MS" panose="030F0702030302020204" pitchFamily="66" charset="0"/>
              </a:rPr>
              <a:t> hi.</a:t>
            </a:r>
          </a:p>
        </p:txBody>
      </p:sp>
      <p:sp>
        <p:nvSpPr>
          <p:cNvPr id="6" name="Oval 5">
            <a:extLst>
              <a:ext uri="{FF2B5EF4-FFF2-40B4-BE49-F238E27FC236}">
                <a16:creationId xmlns:a16="http://schemas.microsoft.com/office/drawing/2014/main" id="{9A1AF7DA-7E61-AA9F-83D4-8937E84E0371}"/>
              </a:ext>
            </a:extLst>
          </p:cNvPr>
          <p:cNvSpPr/>
          <p:nvPr/>
        </p:nvSpPr>
        <p:spPr>
          <a:xfrm>
            <a:off x="4043634" y="251115"/>
            <a:ext cx="190518" cy="189454"/>
          </a:xfrm>
          <a:prstGeom prst="ellipse">
            <a:avLst/>
          </a:prstGeom>
          <a:solidFill>
            <a:srgbClr val="CC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CE9FFA5A-A280-A85A-144A-213DD16DC80C}"/>
              </a:ext>
            </a:extLst>
          </p:cNvPr>
          <p:cNvSpPr/>
          <p:nvPr/>
        </p:nvSpPr>
        <p:spPr>
          <a:xfrm>
            <a:off x="8332377" y="238950"/>
            <a:ext cx="190518" cy="189454"/>
          </a:xfrm>
          <a:prstGeom prst="ellipse">
            <a:avLst/>
          </a:prstGeom>
          <a:solidFill>
            <a:srgbClr val="CC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4C089F36-4E4B-34FC-820B-B7DA47616C8E}"/>
              </a:ext>
            </a:extLst>
          </p:cNvPr>
          <p:cNvSpPr/>
          <p:nvPr/>
        </p:nvSpPr>
        <p:spPr>
          <a:xfrm>
            <a:off x="10409952" y="248969"/>
            <a:ext cx="190518" cy="189454"/>
          </a:xfrm>
          <a:prstGeom prst="ellipse">
            <a:avLst/>
          </a:prstGeom>
          <a:solidFill>
            <a:srgbClr val="CC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74C4B5A4-88FB-8AA4-EFAD-15715F8D2DF7}"/>
              </a:ext>
            </a:extLst>
          </p:cNvPr>
          <p:cNvSpPr/>
          <p:nvPr/>
        </p:nvSpPr>
        <p:spPr>
          <a:xfrm>
            <a:off x="2003455" y="273053"/>
            <a:ext cx="190518" cy="189454"/>
          </a:xfrm>
          <a:prstGeom prst="ellipse">
            <a:avLst/>
          </a:prstGeom>
          <a:solidFill>
            <a:srgbClr val="CC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D48DC8E8-42D8-8CD9-543F-CF7E9B4123F8}"/>
              </a:ext>
            </a:extLst>
          </p:cNvPr>
          <p:cNvSpPr/>
          <p:nvPr/>
        </p:nvSpPr>
        <p:spPr>
          <a:xfrm>
            <a:off x="6155867" y="234531"/>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B5B6F00E-0B38-CF08-38E3-66913F6C88B3}"/>
              </a:ext>
            </a:extLst>
          </p:cNvPr>
          <p:cNvSpPr/>
          <p:nvPr/>
        </p:nvSpPr>
        <p:spPr>
          <a:xfrm>
            <a:off x="2098714" y="2379382"/>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0963D46D-895C-E0FA-0D44-AA29E4C5345D}"/>
              </a:ext>
            </a:extLst>
          </p:cNvPr>
          <p:cNvSpPr/>
          <p:nvPr/>
        </p:nvSpPr>
        <p:spPr>
          <a:xfrm>
            <a:off x="4136877" y="2290137"/>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B7450F78-F1C3-7415-462A-A756AC71FADE}"/>
              </a:ext>
            </a:extLst>
          </p:cNvPr>
          <p:cNvSpPr/>
          <p:nvPr/>
        </p:nvSpPr>
        <p:spPr>
          <a:xfrm>
            <a:off x="4248688" y="4428424"/>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FC80666D-A587-33C0-F8D8-E263C3942083}"/>
              </a:ext>
            </a:extLst>
          </p:cNvPr>
          <p:cNvSpPr/>
          <p:nvPr/>
        </p:nvSpPr>
        <p:spPr>
          <a:xfrm>
            <a:off x="6248523" y="2261143"/>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C0355B00-83B5-61A9-51B5-79563A6EEE6F}"/>
              </a:ext>
            </a:extLst>
          </p:cNvPr>
          <p:cNvSpPr/>
          <p:nvPr/>
        </p:nvSpPr>
        <p:spPr>
          <a:xfrm>
            <a:off x="6261848" y="4430072"/>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FFDF5A14-D205-ADE3-00FF-0699B413A4EA}"/>
              </a:ext>
            </a:extLst>
          </p:cNvPr>
          <p:cNvSpPr/>
          <p:nvPr/>
        </p:nvSpPr>
        <p:spPr>
          <a:xfrm>
            <a:off x="8267258" y="2262514"/>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a:extLst>
              <a:ext uri="{FF2B5EF4-FFF2-40B4-BE49-F238E27FC236}">
                <a16:creationId xmlns:a16="http://schemas.microsoft.com/office/drawing/2014/main" id="{C95E916A-C706-70DD-6D9A-0E51B3148C71}"/>
              </a:ext>
            </a:extLst>
          </p:cNvPr>
          <p:cNvSpPr/>
          <p:nvPr/>
        </p:nvSpPr>
        <p:spPr>
          <a:xfrm>
            <a:off x="8267258" y="4417564"/>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Oval 33">
            <a:extLst>
              <a:ext uri="{FF2B5EF4-FFF2-40B4-BE49-F238E27FC236}">
                <a16:creationId xmlns:a16="http://schemas.microsoft.com/office/drawing/2014/main" id="{5E3BC5B7-B368-ED1F-650D-C2BDF99A5BF4}"/>
              </a:ext>
            </a:extLst>
          </p:cNvPr>
          <p:cNvSpPr/>
          <p:nvPr/>
        </p:nvSpPr>
        <p:spPr>
          <a:xfrm>
            <a:off x="10314693" y="2213474"/>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Oval 34">
            <a:extLst>
              <a:ext uri="{FF2B5EF4-FFF2-40B4-BE49-F238E27FC236}">
                <a16:creationId xmlns:a16="http://schemas.microsoft.com/office/drawing/2014/main" id="{8F430373-71BA-F777-252D-38DF2A14A4C0}"/>
              </a:ext>
            </a:extLst>
          </p:cNvPr>
          <p:cNvSpPr/>
          <p:nvPr/>
        </p:nvSpPr>
        <p:spPr>
          <a:xfrm>
            <a:off x="10314693" y="4442253"/>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Rounded Corners 36">
            <a:extLst>
              <a:ext uri="{FF2B5EF4-FFF2-40B4-BE49-F238E27FC236}">
                <a16:creationId xmlns:a16="http://schemas.microsoft.com/office/drawing/2014/main" id="{F8204568-617C-F597-414D-2AA001EB6EF2}"/>
              </a:ext>
            </a:extLst>
          </p:cNvPr>
          <p:cNvSpPr/>
          <p:nvPr/>
        </p:nvSpPr>
        <p:spPr>
          <a:xfrm>
            <a:off x="1863958" y="1784129"/>
            <a:ext cx="1759946" cy="37466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tx1"/>
                </a:solidFill>
                <a:latin typeface="Cavolini" panose="03000502040302020204" pitchFamily="66" charset="0"/>
                <a:cs typeface="Cavolini" panose="03000502040302020204" pitchFamily="66" charset="0"/>
              </a:rPr>
              <a:t>Annwyd</a:t>
            </a:r>
            <a:r>
              <a:rPr lang="en-GB" sz="1600" dirty="0">
                <a:solidFill>
                  <a:schemeClr val="tx1"/>
                </a:solidFill>
                <a:latin typeface="Cavolini" panose="03000502040302020204" pitchFamily="66" charset="0"/>
                <a:cs typeface="Cavolini" panose="03000502040302020204" pitchFamily="66" charset="0"/>
              </a:rPr>
              <a:t>/</a:t>
            </a:r>
            <a:r>
              <a:rPr lang="en-GB" sz="1600" dirty="0" err="1">
                <a:solidFill>
                  <a:schemeClr val="tx1"/>
                </a:solidFill>
                <a:latin typeface="Cavolini" panose="03000502040302020204" pitchFamily="66" charset="0"/>
                <a:cs typeface="Cavolini" panose="03000502040302020204" pitchFamily="66" charset="0"/>
              </a:rPr>
              <a:t>Ffliw</a:t>
            </a:r>
            <a:endParaRPr lang="en-GB" sz="1600" dirty="0">
              <a:solidFill>
                <a:schemeClr val="tx1"/>
              </a:solidFill>
              <a:latin typeface="Cavolini" panose="03000502040302020204" pitchFamily="66" charset="0"/>
              <a:cs typeface="Cavolini" panose="03000502040302020204" pitchFamily="66" charset="0"/>
            </a:endParaRPr>
          </a:p>
        </p:txBody>
      </p:sp>
      <p:sp>
        <p:nvSpPr>
          <p:cNvPr id="38" name="Rectangle: Rounded Corners 37">
            <a:extLst>
              <a:ext uri="{FF2B5EF4-FFF2-40B4-BE49-F238E27FC236}">
                <a16:creationId xmlns:a16="http://schemas.microsoft.com/office/drawing/2014/main" id="{A327B7B2-CD9D-0196-DB54-98E759B364E6}"/>
              </a:ext>
            </a:extLst>
          </p:cNvPr>
          <p:cNvSpPr/>
          <p:nvPr/>
        </p:nvSpPr>
        <p:spPr>
          <a:xfrm>
            <a:off x="3998146" y="1740005"/>
            <a:ext cx="1759946" cy="318502"/>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tx1"/>
                </a:solidFill>
                <a:latin typeface="Cavolini" panose="03000502040302020204" pitchFamily="66" charset="0"/>
                <a:cs typeface="Cavolini" panose="03000502040302020204" pitchFamily="66" charset="0"/>
              </a:rPr>
              <a:t>Gwres</a:t>
            </a:r>
            <a:endParaRPr lang="en-GB" sz="1600" dirty="0">
              <a:solidFill>
                <a:schemeClr val="tx1"/>
              </a:solidFill>
              <a:latin typeface="Cavolini" panose="03000502040302020204" pitchFamily="66" charset="0"/>
              <a:cs typeface="Cavolini" panose="03000502040302020204" pitchFamily="66" charset="0"/>
            </a:endParaRPr>
          </a:p>
        </p:txBody>
      </p:sp>
      <p:sp>
        <p:nvSpPr>
          <p:cNvPr id="41" name="Rectangle: Rounded Corners 40">
            <a:extLst>
              <a:ext uri="{FF2B5EF4-FFF2-40B4-BE49-F238E27FC236}">
                <a16:creationId xmlns:a16="http://schemas.microsoft.com/office/drawing/2014/main" id="{A14F0F75-537D-62CD-0420-930E06761D2F}"/>
              </a:ext>
            </a:extLst>
          </p:cNvPr>
          <p:cNvSpPr/>
          <p:nvPr/>
        </p:nvSpPr>
        <p:spPr>
          <a:xfrm>
            <a:off x="6137906" y="1740005"/>
            <a:ext cx="1758124" cy="365497"/>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err="1">
                <a:solidFill>
                  <a:srgbClr val="FF0000"/>
                </a:solidFill>
                <a:latin typeface="Cavolini" panose="03000502040302020204" pitchFamily="66" charset="0"/>
                <a:cs typeface="Cavolini" panose="03000502040302020204" pitchFamily="66" charset="0"/>
              </a:rPr>
              <a:t>Cynffon</a:t>
            </a:r>
            <a:r>
              <a:rPr lang="en-GB" sz="1600" dirty="0">
                <a:solidFill>
                  <a:srgbClr val="FF0000"/>
                </a:solidFill>
                <a:latin typeface="Cavolini" panose="03000502040302020204" pitchFamily="66" charset="0"/>
                <a:cs typeface="Cavolini" panose="03000502040302020204" pitchFamily="66" charset="0"/>
              </a:rPr>
              <a:t> d</a:t>
            </a:r>
            <a:r>
              <a:rPr lang="en-GB" sz="1600" dirty="0">
                <a:solidFill>
                  <a:schemeClr val="tx1"/>
                </a:solidFill>
                <a:latin typeface="Cavolini" panose="03000502040302020204" pitchFamily="66" charset="0"/>
                <a:cs typeface="Cavolini" panose="03000502040302020204" pitchFamily="66" charset="0"/>
              </a:rPr>
              <a:t>ost</a:t>
            </a:r>
          </a:p>
        </p:txBody>
      </p:sp>
      <p:sp>
        <p:nvSpPr>
          <p:cNvPr id="42" name="Rectangle: Rounded Corners 41">
            <a:extLst>
              <a:ext uri="{FF2B5EF4-FFF2-40B4-BE49-F238E27FC236}">
                <a16:creationId xmlns:a16="http://schemas.microsoft.com/office/drawing/2014/main" id="{33535F58-9311-FFCE-74C3-332F852C801E}"/>
              </a:ext>
            </a:extLst>
          </p:cNvPr>
          <p:cNvSpPr/>
          <p:nvPr/>
        </p:nvSpPr>
        <p:spPr>
          <a:xfrm>
            <a:off x="8149821" y="1740005"/>
            <a:ext cx="1758124" cy="307997"/>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tx1"/>
                </a:solidFill>
                <a:latin typeface="Cavolini" panose="03000502040302020204" pitchFamily="66" charset="0"/>
                <a:cs typeface="Cavolini" panose="03000502040302020204" pitchFamily="66" charset="0"/>
              </a:rPr>
              <a:t>Peswch</a:t>
            </a:r>
            <a:endParaRPr lang="en-GB" sz="1600" dirty="0">
              <a:solidFill>
                <a:schemeClr val="tx1"/>
              </a:solidFill>
              <a:latin typeface="Cavolini" panose="03000502040302020204" pitchFamily="66" charset="0"/>
              <a:cs typeface="Cavolini" panose="03000502040302020204" pitchFamily="66" charset="0"/>
            </a:endParaRPr>
          </a:p>
        </p:txBody>
      </p:sp>
      <p:sp>
        <p:nvSpPr>
          <p:cNvPr id="43" name="Rectangle: Rounded Corners 42">
            <a:extLst>
              <a:ext uri="{FF2B5EF4-FFF2-40B4-BE49-F238E27FC236}">
                <a16:creationId xmlns:a16="http://schemas.microsoft.com/office/drawing/2014/main" id="{CCD4FA87-5391-D96E-5AC6-978F9A4A3738}"/>
              </a:ext>
            </a:extLst>
          </p:cNvPr>
          <p:cNvSpPr/>
          <p:nvPr/>
        </p:nvSpPr>
        <p:spPr>
          <a:xfrm>
            <a:off x="10247066" y="1772377"/>
            <a:ext cx="1759945" cy="28499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tx1"/>
                </a:solidFill>
                <a:latin typeface="Cavolini" panose="03000502040302020204" pitchFamily="66" charset="0"/>
                <a:cs typeface="Cavolini" panose="03000502040302020204" pitchFamily="66" charset="0"/>
              </a:rPr>
              <a:t>Brech</a:t>
            </a:r>
            <a:r>
              <a:rPr lang="en-GB" sz="1600" dirty="0">
                <a:solidFill>
                  <a:schemeClr val="tx1"/>
                </a:solidFill>
                <a:latin typeface="Cavolini" panose="03000502040302020204" pitchFamily="66" charset="0"/>
                <a:cs typeface="Cavolini" panose="03000502040302020204" pitchFamily="66" charset="0"/>
              </a:rPr>
              <a:t> yr </a:t>
            </a:r>
            <a:r>
              <a:rPr lang="en-GB" sz="1600" dirty="0" err="1">
                <a:solidFill>
                  <a:schemeClr val="tx1"/>
                </a:solidFill>
                <a:latin typeface="Cavolini" panose="03000502040302020204" pitchFamily="66" charset="0"/>
                <a:cs typeface="Cavolini" panose="03000502040302020204" pitchFamily="66" charset="0"/>
              </a:rPr>
              <a:t>ieir</a:t>
            </a:r>
            <a:endParaRPr lang="en-GB" sz="1600" dirty="0">
              <a:solidFill>
                <a:schemeClr val="tx1"/>
              </a:solidFill>
              <a:latin typeface="Cavolini" panose="03000502040302020204" pitchFamily="66" charset="0"/>
              <a:cs typeface="Cavolini" panose="03000502040302020204" pitchFamily="66" charset="0"/>
            </a:endParaRPr>
          </a:p>
        </p:txBody>
      </p:sp>
      <p:sp>
        <p:nvSpPr>
          <p:cNvPr id="45" name="Rectangle: Rounded Corners 44">
            <a:extLst>
              <a:ext uri="{FF2B5EF4-FFF2-40B4-BE49-F238E27FC236}">
                <a16:creationId xmlns:a16="http://schemas.microsoft.com/office/drawing/2014/main" id="{02B0DD31-9876-0A83-0070-90043CFBBFBF}"/>
              </a:ext>
            </a:extLst>
          </p:cNvPr>
          <p:cNvSpPr/>
          <p:nvPr/>
        </p:nvSpPr>
        <p:spPr>
          <a:xfrm>
            <a:off x="1946044" y="3818909"/>
            <a:ext cx="1759946" cy="37970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err="1">
                <a:solidFill>
                  <a:srgbClr val="FF0000"/>
                </a:solidFill>
                <a:latin typeface="Cavolini" panose="03000502040302020204" pitchFamily="66" charset="0"/>
                <a:cs typeface="Cavolini" panose="03000502040302020204" pitchFamily="66" charset="0"/>
              </a:rPr>
              <a:t>Troed</a:t>
            </a:r>
            <a:r>
              <a:rPr lang="en-GB" sz="1600" dirty="0">
                <a:solidFill>
                  <a:srgbClr val="FF0000"/>
                </a:solidFill>
                <a:latin typeface="Cavolini" panose="03000502040302020204" pitchFamily="66" charset="0"/>
                <a:cs typeface="Cavolini" panose="03000502040302020204" pitchFamily="66" charset="0"/>
              </a:rPr>
              <a:t> d</a:t>
            </a:r>
            <a:r>
              <a:rPr lang="en-GB" sz="1600" dirty="0">
                <a:solidFill>
                  <a:schemeClr val="tx1"/>
                </a:solidFill>
                <a:latin typeface="Cavolini" panose="03000502040302020204" pitchFamily="66" charset="0"/>
                <a:cs typeface="Cavolini" panose="03000502040302020204" pitchFamily="66" charset="0"/>
              </a:rPr>
              <a:t>ost</a:t>
            </a:r>
          </a:p>
        </p:txBody>
      </p:sp>
      <p:sp>
        <p:nvSpPr>
          <p:cNvPr id="46" name="Rectangle: Rounded Corners 45">
            <a:extLst>
              <a:ext uri="{FF2B5EF4-FFF2-40B4-BE49-F238E27FC236}">
                <a16:creationId xmlns:a16="http://schemas.microsoft.com/office/drawing/2014/main" id="{BF310CC5-F063-3DB1-3AC2-E5F07CE8EB31}"/>
              </a:ext>
            </a:extLst>
          </p:cNvPr>
          <p:cNvSpPr/>
          <p:nvPr/>
        </p:nvSpPr>
        <p:spPr>
          <a:xfrm>
            <a:off x="3809585" y="3732413"/>
            <a:ext cx="2170323" cy="37887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err="1">
                <a:solidFill>
                  <a:srgbClr val="FF0000"/>
                </a:solidFill>
                <a:latin typeface="Cavolini" panose="03000502040302020204" pitchFamily="66" charset="0"/>
                <a:cs typeface="Cavolini" panose="03000502040302020204" pitchFamily="66" charset="0"/>
              </a:rPr>
              <a:t>Clust</a:t>
            </a:r>
            <a:r>
              <a:rPr lang="en-GB" sz="1600" dirty="0">
                <a:solidFill>
                  <a:srgbClr val="FF0000"/>
                </a:solidFill>
                <a:latin typeface="Cavolini" panose="03000502040302020204" pitchFamily="66" charset="0"/>
                <a:cs typeface="Cavolini" panose="03000502040302020204" pitchFamily="66" charset="0"/>
              </a:rPr>
              <a:t>/</a:t>
            </a:r>
            <a:r>
              <a:rPr lang="en-GB" sz="1600" dirty="0" err="1">
                <a:solidFill>
                  <a:srgbClr val="FF0000"/>
                </a:solidFill>
                <a:latin typeface="Cavolini" panose="03000502040302020204" pitchFamily="66" charset="0"/>
                <a:cs typeface="Cavolini" panose="03000502040302020204" pitchFamily="66" charset="0"/>
              </a:rPr>
              <a:t>llygad</a:t>
            </a:r>
            <a:r>
              <a:rPr lang="en-GB" sz="1600" dirty="0">
                <a:solidFill>
                  <a:srgbClr val="FF0000"/>
                </a:solidFill>
                <a:latin typeface="Cavolini" panose="03000502040302020204" pitchFamily="66" charset="0"/>
                <a:cs typeface="Cavolini" panose="03000502040302020204" pitchFamily="66" charset="0"/>
              </a:rPr>
              <a:t> d</a:t>
            </a:r>
            <a:r>
              <a:rPr lang="en-GB" sz="1600" dirty="0">
                <a:solidFill>
                  <a:schemeClr val="tx1"/>
                </a:solidFill>
                <a:latin typeface="Cavolini" panose="03000502040302020204" pitchFamily="66" charset="0"/>
                <a:cs typeface="Cavolini" panose="03000502040302020204" pitchFamily="66" charset="0"/>
              </a:rPr>
              <a:t>ost</a:t>
            </a:r>
          </a:p>
        </p:txBody>
      </p:sp>
      <p:sp>
        <p:nvSpPr>
          <p:cNvPr id="47" name="Rectangle: Rounded Corners 46">
            <a:extLst>
              <a:ext uri="{FF2B5EF4-FFF2-40B4-BE49-F238E27FC236}">
                <a16:creationId xmlns:a16="http://schemas.microsoft.com/office/drawing/2014/main" id="{77196E10-0AAC-3C52-7BF2-FFAD0090BFAF}"/>
              </a:ext>
            </a:extLst>
          </p:cNvPr>
          <p:cNvSpPr/>
          <p:nvPr/>
        </p:nvSpPr>
        <p:spPr>
          <a:xfrm>
            <a:off x="6137906" y="3728892"/>
            <a:ext cx="1759945" cy="37887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rgbClr val="FF0000"/>
                </a:solidFill>
                <a:latin typeface="Cavolini" panose="03000502040302020204" pitchFamily="66" charset="0"/>
                <a:cs typeface="Cavolini" panose="03000502040302020204" pitchFamily="66" charset="0"/>
              </a:rPr>
              <a:t>Coes d</a:t>
            </a:r>
            <a:r>
              <a:rPr lang="en-GB" sz="1600" dirty="0">
                <a:solidFill>
                  <a:schemeClr val="tx1"/>
                </a:solidFill>
                <a:latin typeface="Cavolini" panose="03000502040302020204" pitchFamily="66" charset="0"/>
                <a:cs typeface="Cavolini" panose="03000502040302020204" pitchFamily="66" charset="0"/>
              </a:rPr>
              <a:t>ost</a:t>
            </a:r>
          </a:p>
        </p:txBody>
      </p:sp>
      <p:sp>
        <p:nvSpPr>
          <p:cNvPr id="49" name="Rectangle: Rounded Corners 48">
            <a:extLst>
              <a:ext uri="{FF2B5EF4-FFF2-40B4-BE49-F238E27FC236}">
                <a16:creationId xmlns:a16="http://schemas.microsoft.com/office/drawing/2014/main" id="{F8FA6520-6637-DB4C-AF98-E096480167E4}"/>
              </a:ext>
            </a:extLst>
          </p:cNvPr>
          <p:cNvSpPr/>
          <p:nvPr/>
        </p:nvSpPr>
        <p:spPr>
          <a:xfrm>
            <a:off x="8183062" y="3697887"/>
            <a:ext cx="1759946" cy="41489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rgbClr val="00B0F0"/>
                </a:solidFill>
                <a:latin typeface="Cavolini" panose="03000502040302020204" pitchFamily="66" charset="0"/>
                <a:cs typeface="Cavolini" panose="03000502040302020204" pitchFamily="66" charset="0"/>
              </a:rPr>
              <a:t>Bola </a:t>
            </a:r>
            <a:r>
              <a:rPr lang="en-GB" sz="1600" dirty="0" err="1">
                <a:solidFill>
                  <a:srgbClr val="00B0F0"/>
                </a:solidFill>
                <a:latin typeface="Cavolini" panose="03000502040302020204" pitchFamily="66" charset="0"/>
                <a:cs typeface="Cavolini" panose="03000502040302020204" pitchFamily="66" charset="0"/>
              </a:rPr>
              <a:t>t</a:t>
            </a:r>
            <a:r>
              <a:rPr lang="en-GB" sz="1600" dirty="0" err="1">
                <a:solidFill>
                  <a:schemeClr val="tx1"/>
                </a:solidFill>
                <a:latin typeface="Cavolini" panose="03000502040302020204" pitchFamily="66" charset="0"/>
                <a:cs typeface="Cavolini" panose="03000502040302020204" pitchFamily="66" charset="0"/>
              </a:rPr>
              <a:t>ost</a:t>
            </a:r>
            <a:endParaRPr lang="en-GB" sz="1600" dirty="0">
              <a:solidFill>
                <a:schemeClr val="tx1"/>
              </a:solidFill>
              <a:latin typeface="Cavolini" panose="03000502040302020204" pitchFamily="66" charset="0"/>
              <a:cs typeface="Cavolini" panose="03000502040302020204" pitchFamily="66" charset="0"/>
            </a:endParaRPr>
          </a:p>
        </p:txBody>
      </p:sp>
      <p:sp>
        <p:nvSpPr>
          <p:cNvPr id="1026" name="Rectangle: Rounded Corners 1025">
            <a:extLst>
              <a:ext uri="{FF2B5EF4-FFF2-40B4-BE49-F238E27FC236}">
                <a16:creationId xmlns:a16="http://schemas.microsoft.com/office/drawing/2014/main" id="{D582B878-4F47-B0C5-FCD1-E18A73ECC948}"/>
              </a:ext>
            </a:extLst>
          </p:cNvPr>
          <p:cNvSpPr/>
          <p:nvPr/>
        </p:nvSpPr>
        <p:spPr>
          <a:xfrm>
            <a:off x="10199998" y="3749559"/>
            <a:ext cx="1759945" cy="37887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err="1">
                <a:solidFill>
                  <a:srgbClr val="FF0000"/>
                </a:solidFill>
                <a:latin typeface="Cavolini" panose="03000502040302020204" pitchFamily="66" charset="0"/>
                <a:cs typeface="Cavolini" panose="03000502040302020204" pitchFamily="66" charset="0"/>
              </a:rPr>
              <a:t>Llygad</a:t>
            </a:r>
            <a:r>
              <a:rPr lang="en-GB" sz="1600" dirty="0">
                <a:solidFill>
                  <a:srgbClr val="FF0000"/>
                </a:solidFill>
                <a:latin typeface="Cavolini" panose="03000502040302020204" pitchFamily="66" charset="0"/>
                <a:cs typeface="Cavolini" panose="03000502040302020204" pitchFamily="66" charset="0"/>
              </a:rPr>
              <a:t> d</a:t>
            </a:r>
            <a:r>
              <a:rPr lang="en-GB" sz="1600" dirty="0">
                <a:solidFill>
                  <a:schemeClr val="tx1"/>
                </a:solidFill>
                <a:latin typeface="Cavolini" panose="03000502040302020204" pitchFamily="66" charset="0"/>
                <a:cs typeface="Cavolini" panose="03000502040302020204" pitchFamily="66" charset="0"/>
              </a:rPr>
              <a:t>ost</a:t>
            </a:r>
          </a:p>
        </p:txBody>
      </p:sp>
      <p:sp>
        <p:nvSpPr>
          <p:cNvPr id="1034" name="Rectangle: Rounded Corners 1033">
            <a:extLst>
              <a:ext uri="{FF2B5EF4-FFF2-40B4-BE49-F238E27FC236}">
                <a16:creationId xmlns:a16="http://schemas.microsoft.com/office/drawing/2014/main" id="{DF14C298-8FE9-4CBC-BDE2-23F271634E9C}"/>
              </a:ext>
            </a:extLst>
          </p:cNvPr>
          <p:cNvSpPr/>
          <p:nvPr/>
        </p:nvSpPr>
        <p:spPr>
          <a:xfrm>
            <a:off x="4109869" y="5910881"/>
            <a:ext cx="1813959" cy="37887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err="1">
                <a:solidFill>
                  <a:srgbClr val="FF0000"/>
                </a:solidFill>
                <a:latin typeface="Cavolini" panose="03000502040302020204" pitchFamily="66" charset="0"/>
                <a:cs typeface="Cavolini" panose="03000502040302020204" pitchFamily="66" charset="0"/>
              </a:rPr>
              <a:t>Ysgwydd</a:t>
            </a:r>
            <a:r>
              <a:rPr lang="en-GB" sz="1600" dirty="0">
                <a:solidFill>
                  <a:srgbClr val="FF0000"/>
                </a:solidFill>
                <a:latin typeface="Cavolini" panose="03000502040302020204" pitchFamily="66" charset="0"/>
                <a:cs typeface="Cavolini" panose="03000502040302020204" pitchFamily="66" charset="0"/>
              </a:rPr>
              <a:t> d</a:t>
            </a:r>
            <a:r>
              <a:rPr lang="en-GB" sz="1600" dirty="0">
                <a:solidFill>
                  <a:schemeClr val="tx1"/>
                </a:solidFill>
                <a:latin typeface="Cavolini" panose="03000502040302020204" pitchFamily="66" charset="0"/>
                <a:cs typeface="Cavolini" panose="03000502040302020204" pitchFamily="66" charset="0"/>
              </a:rPr>
              <a:t>ost</a:t>
            </a:r>
          </a:p>
        </p:txBody>
      </p:sp>
      <p:sp>
        <p:nvSpPr>
          <p:cNvPr id="1096" name="Rectangle: Rounded Corners 1095">
            <a:extLst>
              <a:ext uri="{FF2B5EF4-FFF2-40B4-BE49-F238E27FC236}">
                <a16:creationId xmlns:a16="http://schemas.microsoft.com/office/drawing/2014/main" id="{D2CAD03A-42EC-8BD8-9FB9-8324B56E7601}"/>
              </a:ext>
            </a:extLst>
          </p:cNvPr>
          <p:cNvSpPr/>
          <p:nvPr/>
        </p:nvSpPr>
        <p:spPr>
          <a:xfrm>
            <a:off x="6155867" y="5921436"/>
            <a:ext cx="1759946" cy="37887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rgbClr val="FF0000"/>
                </a:solidFill>
                <a:latin typeface="Cavolini" panose="03000502040302020204" pitchFamily="66" charset="0"/>
                <a:cs typeface="Cavolini" panose="03000502040302020204" pitchFamily="66" charset="0"/>
              </a:rPr>
              <a:t>Coes d</a:t>
            </a:r>
            <a:r>
              <a:rPr lang="en-GB" sz="1600" dirty="0">
                <a:solidFill>
                  <a:schemeClr val="tx1"/>
                </a:solidFill>
                <a:latin typeface="Cavolini" panose="03000502040302020204" pitchFamily="66" charset="0"/>
                <a:cs typeface="Cavolini" panose="03000502040302020204" pitchFamily="66" charset="0"/>
              </a:rPr>
              <a:t>ost</a:t>
            </a:r>
          </a:p>
        </p:txBody>
      </p:sp>
      <p:sp>
        <p:nvSpPr>
          <p:cNvPr id="1097" name="Rectangle: Rounded Corners 1096">
            <a:extLst>
              <a:ext uri="{FF2B5EF4-FFF2-40B4-BE49-F238E27FC236}">
                <a16:creationId xmlns:a16="http://schemas.microsoft.com/office/drawing/2014/main" id="{7A516899-5EBA-A4D2-084E-595BED4F175A}"/>
              </a:ext>
            </a:extLst>
          </p:cNvPr>
          <p:cNvSpPr/>
          <p:nvPr/>
        </p:nvSpPr>
        <p:spPr>
          <a:xfrm>
            <a:off x="8147852" y="5911465"/>
            <a:ext cx="1813960" cy="37828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rgbClr val="00B0F0"/>
                </a:solidFill>
                <a:latin typeface="Cavolini" panose="03000502040302020204" pitchFamily="66" charset="0"/>
                <a:cs typeface="Cavolini" panose="03000502040302020204" pitchFamily="66" charset="0"/>
              </a:rPr>
              <a:t>Pen </a:t>
            </a:r>
            <a:r>
              <a:rPr lang="en-GB" sz="1600" dirty="0" err="1">
                <a:solidFill>
                  <a:srgbClr val="00B0F0"/>
                </a:solidFill>
                <a:latin typeface="Cavolini" panose="03000502040302020204" pitchFamily="66" charset="0"/>
                <a:cs typeface="Cavolini" panose="03000502040302020204" pitchFamily="66" charset="0"/>
              </a:rPr>
              <a:t>t</a:t>
            </a:r>
            <a:r>
              <a:rPr lang="en-GB" sz="1600" dirty="0" err="1">
                <a:solidFill>
                  <a:schemeClr val="tx1"/>
                </a:solidFill>
                <a:latin typeface="Cavolini" panose="03000502040302020204" pitchFamily="66" charset="0"/>
                <a:cs typeface="Cavolini" panose="03000502040302020204" pitchFamily="66" charset="0"/>
              </a:rPr>
              <a:t>ost</a:t>
            </a:r>
            <a:endParaRPr lang="en-GB" sz="1600" dirty="0">
              <a:solidFill>
                <a:schemeClr val="tx1"/>
              </a:solidFill>
              <a:latin typeface="Cavolini" panose="03000502040302020204" pitchFamily="66" charset="0"/>
              <a:cs typeface="Cavolini" panose="03000502040302020204" pitchFamily="66" charset="0"/>
            </a:endParaRPr>
          </a:p>
        </p:txBody>
      </p:sp>
      <p:sp>
        <p:nvSpPr>
          <p:cNvPr id="1098" name="Rectangle: Rounded Corners 1097">
            <a:extLst>
              <a:ext uri="{FF2B5EF4-FFF2-40B4-BE49-F238E27FC236}">
                <a16:creationId xmlns:a16="http://schemas.microsoft.com/office/drawing/2014/main" id="{F97A2DCC-CEA4-DFA9-A042-20EAA10B7005}"/>
              </a:ext>
            </a:extLst>
          </p:cNvPr>
          <p:cNvSpPr/>
          <p:nvPr/>
        </p:nvSpPr>
        <p:spPr>
          <a:xfrm>
            <a:off x="10040285" y="5885842"/>
            <a:ext cx="2170323" cy="37887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err="1">
                <a:solidFill>
                  <a:srgbClr val="00B0F0"/>
                </a:solidFill>
                <a:latin typeface="Cavolini" panose="03000502040302020204" pitchFamily="66" charset="0"/>
                <a:cs typeface="Cavolini" panose="03000502040302020204" pitchFamily="66" charset="0"/>
              </a:rPr>
              <a:t>Trwyn</a:t>
            </a:r>
            <a:r>
              <a:rPr lang="en-GB" sz="1600" dirty="0">
                <a:solidFill>
                  <a:srgbClr val="00B0F0"/>
                </a:solidFill>
                <a:latin typeface="Cavolini" panose="03000502040302020204" pitchFamily="66" charset="0"/>
                <a:cs typeface="Cavolini" panose="03000502040302020204" pitchFamily="66" charset="0"/>
              </a:rPr>
              <a:t> </a:t>
            </a:r>
            <a:r>
              <a:rPr lang="en-GB" sz="1600" dirty="0" err="1">
                <a:solidFill>
                  <a:srgbClr val="00B0F0"/>
                </a:solidFill>
                <a:latin typeface="Cavolini" panose="03000502040302020204" pitchFamily="66" charset="0"/>
                <a:cs typeface="Cavolini" panose="03000502040302020204" pitchFamily="66" charset="0"/>
              </a:rPr>
              <a:t>t</a:t>
            </a:r>
            <a:r>
              <a:rPr lang="en-GB" sz="1600" dirty="0" err="1">
                <a:solidFill>
                  <a:schemeClr val="tx1"/>
                </a:solidFill>
                <a:latin typeface="Cavolini" panose="03000502040302020204" pitchFamily="66" charset="0"/>
                <a:cs typeface="Cavolini" panose="03000502040302020204" pitchFamily="66" charset="0"/>
              </a:rPr>
              <a:t>ost</a:t>
            </a:r>
            <a:endParaRPr lang="en-GB" sz="1600" dirty="0">
              <a:solidFill>
                <a:schemeClr val="tx1"/>
              </a:solidFill>
              <a:latin typeface="Cavolini" panose="03000502040302020204" pitchFamily="66" charset="0"/>
              <a:cs typeface="Cavolini" panose="03000502040302020204" pitchFamily="66" charset="0"/>
            </a:endParaRPr>
          </a:p>
        </p:txBody>
      </p:sp>
      <p:sp>
        <p:nvSpPr>
          <p:cNvPr id="2" name="TextBox 1">
            <a:extLst>
              <a:ext uri="{FF2B5EF4-FFF2-40B4-BE49-F238E27FC236}">
                <a16:creationId xmlns:a16="http://schemas.microsoft.com/office/drawing/2014/main" id="{4A405369-280A-ECD9-AF6E-A6608F5D461D}"/>
              </a:ext>
            </a:extLst>
          </p:cNvPr>
          <p:cNvSpPr txBox="1"/>
          <p:nvPr/>
        </p:nvSpPr>
        <p:spPr>
          <a:xfrm rot="16200000">
            <a:off x="-449428" y="484272"/>
            <a:ext cx="1337876" cy="369332"/>
          </a:xfrm>
          <a:prstGeom prst="rect">
            <a:avLst/>
          </a:prstGeom>
          <a:noFill/>
        </p:spPr>
        <p:txBody>
          <a:bodyPr wrap="square" rtlCol="0">
            <a:spAutoFit/>
          </a:bodyPr>
          <a:lstStyle/>
          <a:p>
            <a:r>
              <a:rPr lang="en-GB" dirty="0">
                <a:latin typeface="Comic Sans MS" panose="030F0702030302020204" pitchFamily="66" charset="0"/>
              </a:rPr>
              <a:t>Mat Iaith</a:t>
            </a:r>
          </a:p>
        </p:txBody>
      </p:sp>
    </p:spTree>
    <p:extLst>
      <p:ext uri="{BB962C8B-B14F-4D97-AF65-F5344CB8AC3E}">
        <p14:creationId xmlns:p14="http://schemas.microsoft.com/office/powerpoint/2010/main" val="104711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F887DB-5C45-42E2-F077-F87E35C4F236}"/>
              </a:ext>
            </a:extLst>
          </p:cNvPr>
          <p:cNvSpPr txBox="1"/>
          <p:nvPr/>
        </p:nvSpPr>
        <p:spPr>
          <a:xfrm>
            <a:off x="0" y="0"/>
            <a:ext cx="12192000" cy="7058535"/>
          </a:xfrm>
          <a:prstGeom prst="rect">
            <a:avLst/>
          </a:prstGeom>
          <a:noFill/>
        </p:spPr>
        <p:txBody>
          <a:bodyPr wrap="square" rtlCol="0">
            <a:spAutoFit/>
          </a:bodyPr>
          <a:lstStyle/>
          <a:p>
            <a:pPr algn="ctr"/>
            <a:r>
              <a:rPr lang="cy-GB" sz="1400" b="1" dirty="0">
                <a:latin typeface="Comic Sans MS" panose="030F0702030302020204" pitchFamily="66" charset="0"/>
              </a:rPr>
              <a:t>Y Celfyddydau </a:t>
            </a:r>
            <a:r>
              <a:rPr lang="cy-GB" sz="1400" b="1" dirty="0" err="1">
                <a:latin typeface="Comic Sans MS" panose="030F0702030302020204" pitchFamily="66" charset="0"/>
              </a:rPr>
              <a:t>Mynegianol</a:t>
            </a:r>
            <a:r>
              <a:rPr lang="cy-GB" sz="1400" dirty="0">
                <a:latin typeface="Comic Sans MS" panose="030F0702030302020204" pitchFamily="66" charset="0"/>
              </a:rPr>
              <a:t>:  </a:t>
            </a:r>
            <a:r>
              <a:rPr lang="cy-GB" sz="1400" b="1" dirty="0">
                <a:solidFill>
                  <a:srgbClr val="00B050"/>
                </a:solidFill>
                <a:latin typeface="Comic Sans MS" panose="030F0702030302020204" pitchFamily="66" charset="0"/>
              </a:rPr>
              <a:t>Tasg Llafar:</a:t>
            </a:r>
          </a:p>
          <a:p>
            <a:pPr>
              <a:lnSpc>
                <a:spcPct val="150000"/>
              </a:lnSpc>
            </a:pPr>
            <a:r>
              <a:rPr lang="cy-GB" sz="1400" b="1" dirty="0">
                <a:latin typeface="Comic Sans MS" panose="030F0702030302020204" pitchFamily="66" charset="0"/>
              </a:rPr>
              <a:t>Beth sy angen fesul pâr:</a:t>
            </a:r>
          </a:p>
          <a:p>
            <a:pPr>
              <a:lnSpc>
                <a:spcPct val="150000"/>
              </a:lnSpc>
            </a:pPr>
            <a:r>
              <a:rPr lang="cy-GB" sz="1400" dirty="0">
                <a:latin typeface="Comic Sans MS" panose="030F0702030302020204" pitchFamily="66" charset="0"/>
              </a:rPr>
              <a:t>Taflen ymarfer, </a:t>
            </a:r>
          </a:p>
          <a:p>
            <a:pPr>
              <a:lnSpc>
                <a:spcPct val="150000"/>
              </a:lnSpc>
            </a:pPr>
            <a:r>
              <a:rPr lang="cy-GB" sz="1400" dirty="0">
                <a:latin typeface="Comic Sans MS" panose="030F0702030302020204" pitchFamily="66" charset="0"/>
              </a:rPr>
              <a:t>Mat iaith.</a:t>
            </a:r>
          </a:p>
          <a:p>
            <a:pPr>
              <a:lnSpc>
                <a:spcPct val="150000"/>
              </a:lnSpc>
            </a:pPr>
            <a:r>
              <a:rPr lang="cy-GB" sz="1400" b="1" dirty="0">
                <a:latin typeface="Comic Sans MS" panose="030F0702030302020204" pitchFamily="66" charset="0"/>
              </a:rPr>
              <a:t>Rheolau Ymarfer:</a:t>
            </a:r>
          </a:p>
          <a:p>
            <a:pPr>
              <a:lnSpc>
                <a:spcPct val="150000"/>
              </a:lnSpc>
            </a:pPr>
            <a:r>
              <a:rPr lang="cy-GB" sz="1400" dirty="0">
                <a:latin typeface="Comic Sans MS" panose="030F0702030302020204" pitchFamily="66" charset="0"/>
              </a:rPr>
              <a:t>Mae rhaid i chi weithio mewn parau.</a:t>
            </a:r>
          </a:p>
          <a:p>
            <a:pPr>
              <a:lnSpc>
                <a:spcPct val="150000"/>
              </a:lnSpc>
            </a:pPr>
            <a:r>
              <a:rPr lang="cy-GB" sz="1400" dirty="0">
                <a:latin typeface="Comic Sans MS" panose="030F0702030302020204" pitchFamily="66" charset="0"/>
              </a:rPr>
              <a:t>Mae rhaid i chi gymryd eich tro i symud ar hyd y lluniau.</a:t>
            </a:r>
          </a:p>
          <a:p>
            <a:pPr>
              <a:lnSpc>
                <a:spcPct val="150000"/>
              </a:lnSpc>
            </a:pPr>
            <a:r>
              <a:rPr lang="cy-GB" sz="1400" dirty="0">
                <a:latin typeface="Comic Sans MS" panose="030F0702030302020204" pitchFamily="66" charset="0"/>
              </a:rPr>
              <a:t>Bydd person A yn dechrau, a symud i’r llun cyntaf.  </a:t>
            </a:r>
          </a:p>
          <a:p>
            <a:pPr>
              <a:lnSpc>
                <a:spcPct val="150000"/>
              </a:lnSpc>
            </a:pPr>
            <a:r>
              <a:rPr lang="cy-GB" sz="1400" dirty="0">
                <a:latin typeface="Comic Sans MS" panose="030F0702030302020204" pitchFamily="66" charset="0"/>
              </a:rPr>
              <a:t>Bydd person B yn edrych i weld os oes cylch glas      neu os oes cylch pinc      yn y llun. </a:t>
            </a:r>
          </a:p>
          <a:p>
            <a:pPr>
              <a:lnSpc>
                <a:spcPct val="150000"/>
              </a:lnSpc>
            </a:pPr>
            <a:r>
              <a:rPr lang="cy-GB" sz="1400" dirty="0">
                <a:latin typeface="Comic Sans MS" panose="030F0702030302020204" pitchFamily="66" charset="0"/>
              </a:rPr>
              <a:t>Os oes cylch glas      bydd person B yn gofyn: ‘Beth sy’n bod arno fe?’  Neu, ‘Beth sy’n bod arni hi?’</a:t>
            </a:r>
          </a:p>
          <a:p>
            <a:pPr>
              <a:lnSpc>
                <a:spcPct val="150000"/>
              </a:lnSpc>
            </a:pPr>
            <a:r>
              <a:rPr lang="cy-GB" sz="1400" dirty="0">
                <a:latin typeface="Comic Sans MS" panose="030F0702030302020204" pitchFamily="66" charset="0"/>
              </a:rPr>
              <a:t>Os oes cylch pinc      bydd person B yn gofyn: ‘Beth sy’n bod gyda fe?’  Neu, ‘Beth sy’n bod gyda hi?’</a:t>
            </a:r>
          </a:p>
          <a:p>
            <a:pPr>
              <a:lnSpc>
                <a:spcPct val="150000"/>
              </a:lnSpc>
            </a:pPr>
            <a:r>
              <a:rPr lang="cy-GB" sz="1400" dirty="0">
                <a:latin typeface="Comic Sans MS" panose="030F0702030302020204" pitchFamily="66" charset="0"/>
              </a:rPr>
              <a:t>Bydd person A yn edrych ar y llun ac yn ateb y cwestiwn.  Er enghraifft:                        ‘Mae brech yr ieir arno fe/arni hi’.</a:t>
            </a:r>
          </a:p>
          <a:p>
            <a:pPr>
              <a:lnSpc>
                <a:spcPct val="150000"/>
              </a:lnSpc>
            </a:pPr>
            <a:endParaRPr lang="cy-GB" sz="1400" dirty="0">
              <a:latin typeface="Comic Sans MS" panose="030F0702030302020204" pitchFamily="66" charset="0"/>
            </a:endParaRPr>
          </a:p>
          <a:p>
            <a:pPr>
              <a:lnSpc>
                <a:spcPct val="150000"/>
              </a:lnSpc>
            </a:pPr>
            <a:r>
              <a:rPr lang="cy-GB" sz="1400" dirty="0">
                <a:latin typeface="Comic Sans MS" panose="030F0702030302020204" pitchFamily="66" charset="0"/>
              </a:rPr>
              <a:t>                    </a:t>
            </a:r>
          </a:p>
          <a:p>
            <a:pPr>
              <a:lnSpc>
                <a:spcPct val="150000"/>
              </a:lnSpc>
            </a:pPr>
            <a:r>
              <a:rPr lang="cy-GB" sz="1400" dirty="0">
                <a:latin typeface="Comic Sans MS" panose="030F0702030302020204" pitchFamily="66" charset="0"/>
              </a:rPr>
              <a:t>                        ‘Mae bola tost gyda fe/hi.’  </a:t>
            </a:r>
            <a:r>
              <a:rPr lang="cy-GB" sz="1400" b="1" dirty="0">
                <a:latin typeface="Comic Sans MS" panose="030F0702030302020204" pitchFamily="66" charset="0"/>
              </a:rPr>
              <a:t>Cofiwch! </a:t>
            </a:r>
            <a:r>
              <a:rPr lang="cy-GB" sz="1400" dirty="0">
                <a:latin typeface="Comic Sans MS" panose="030F0702030302020204" pitchFamily="66" charset="0"/>
              </a:rPr>
              <a:t>Mae rhai geiriau yn </a:t>
            </a:r>
            <a:r>
              <a:rPr lang="cy-GB" sz="1400" dirty="0">
                <a:solidFill>
                  <a:srgbClr val="00B0F0"/>
                </a:solidFill>
                <a:latin typeface="Comic Sans MS" panose="030F0702030302020204" pitchFamily="66" charset="0"/>
              </a:rPr>
              <a:t>wrywaidd</a:t>
            </a:r>
            <a:r>
              <a:rPr lang="cy-GB" sz="1400" dirty="0">
                <a:latin typeface="Comic Sans MS" panose="030F0702030302020204" pitchFamily="66" charset="0"/>
              </a:rPr>
              <a:t> felly bydd rhaid i chi ddefnyddio ____ </a:t>
            </a:r>
            <a:r>
              <a:rPr lang="cy-GB" sz="1400" dirty="0">
                <a:solidFill>
                  <a:srgbClr val="00B0F0"/>
                </a:solidFill>
                <a:latin typeface="Comic Sans MS" panose="030F0702030302020204" pitchFamily="66" charset="0"/>
              </a:rPr>
              <a:t>tost</a:t>
            </a:r>
            <a:r>
              <a:rPr lang="cy-GB" sz="1400" dirty="0">
                <a:latin typeface="Comic Sans MS" panose="030F0702030302020204" pitchFamily="66" charset="0"/>
              </a:rPr>
              <a:t>   ac mae rhai geiriau yn </a:t>
            </a:r>
            <a:r>
              <a:rPr lang="cy-GB" sz="1400" dirty="0">
                <a:solidFill>
                  <a:srgbClr val="FF0000"/>
                </a:solidFill>
                <a:latin typeface="Comic Sans MS" panose="030F0702030302020204" pitchFamily="66" charset="0"/>
              </a:rPr>
              <a:t>fenywaidd </a:t>
            </a:r>
            <a:r>
              <a:rPr lang="cy-GB" sz="1400" dirty="0">
                <a:latin typeface="Comic Sans MS" panose="030F0702030302020204" pitchFamily="66" charset="0"/>
              </a:rPr>
              <a:t>felly bydd rhaid i chi ddefnyddio ____ </a:t>
            </a:r>
            <a:r>
              <a:rPr lang="cy-GB" sz="1400" dirty="0">
                <a:solidFill>
                  <a:srgbClr val="FF0000"/>
                </a:solidFill>
                <a:latin typeface="Comic Sans MS" panose="030F0702030302020204" pitchFamily="66" charset="0"/>
              </a:rPr>
              <a:t>dost.</a:t>
            </a:r>
          </a:p>
          <a:p>
            <a:pPr>
              <a:lnSpc>
                <a:spcPct val="150000"/>
              </a:lnSpc>
            </a:pPr>
            <a:r>
              <a:rPr lang="cy-GB" sz="1400" dirty="0">
                <a:latin typeface="Comic Sans MS" panose="030F0702030302020204" pitchFamily="66" charset="0"/>
              </a:rPr>
              <a:t>Ailadroddwch tan ddiwedd yr ymarfer.</a:t>
            </a:r>
          </a:p>
          <a:p>
            <a:pPr>
              <a:lnSpc>
                <a:spcPct val="150000"/>
              </a:lnSpc>
            </a:pPr>
            <a:r>
              <a:rPr lang="cy-GB" sz="1400" dirty="0">
                <a:latin typeface="Comic Sans MS" panose="030F0702030302020204" pitchFamily="66" charset="0"/>
              </a:rPr>
              <a:t>Helpwch eich gilydd.  Ydy eich partner yn ateb yn gywir?  Ydyn nhw’n defnyddio’r ynganiad cywir?  Ydyn nhw’n defnyddio y patrwm cywir?  Ydyn nhw wedi cofio pa eiriau sy’n wrywaidd a pa eiriau sy’n fenywaidd?</a:t>
            </a:r>
          </a:p>
          <a:p>
            <a:pPr>
              <a:lnSpc>
                <a:spcPct val="150000"/>
              </a:lnSpc>
            </a:pPr>
            <a:endParaRPr lang="cy-GB" sz="1400" dirty="0">
              <a:latin typeface="Comic Sans MS" panose="030F0702030302020204" pitchFamily="66" charset="0"/>
            </a:endParaRPr>
          </a:p>
          <a:p>
            <a:pPr>
              <a:lnSpc>
                <a:spcPct val="150000"/>
              </a:lnSpc>
            </a:pPr>
            <a:endParaRPr lang="cy-GB" sz="1400" dirty="0">
              <a:latin typeface="Comic Sans MS" panose="030F0702030302020204" pitchFamily="66" charset="0"/>
            </a:endParaRPr>
          </a:p>
          <a:p>
            <a:pPr>
              <a:lnSpc>
                <a:spcPct val="150000"/>
              </a:lnSpc>
            </a:pPr>
            <a:r>
              <a:rPr lang="cy-GB" sz="1400" dirty="0">
                <a:latin typeface="Comic Sans MS" panose="030F0702030302020204" pitchFamily="66" charset="0"/>
              </a:rPr>
              <a:t>                      </a:t>
            </a:r>
          </a:p>
        </p:txBody>
      </p:sp>
      <p:sp>
        <p:nvSpPr>
          <p:cNvPr id="4" name="Oval 3">
            <a:extLst>
              <a:ext uri="{FF2B5EF4-FFF2-40B4-BE49-F238E27FC236}">
                <a16:creationId xmlns:a16="http://schemas.microsoft.com/office/drawing/2014/main" id="{1F7B6469-0590-322E-C61B-1E59A5507F98}"/>
              </a:ext>
            </a:extLst>
          </p:cNvPr>
          <p:cNvSpPr/>
          <p:nvPr/>
        </p:nvSpPr>
        <p:spPr>
          <a:xfrm>
            <a:off x="4168292" y="2569939"/>
            <a:ext cx="190518" cy="189454"/>
          </a:xfrm>
          <a:prstGeom prst="ellipse">
            <a:avLst/>
          </a:prstGeom>
          <a:solidFill>
            <a:srgbClr val="CC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DD2DA138-B377-BCE0-7F63-AEC2BE240D30}"/>
              </a:ext>
            </a:extLst>
          </p:cNvPr>
          <p:cNvSpPr/>
          <p:nvPr/>
        </p:nvSpPr>
        <p:spPr>
          <a:xfrm>
            <a:off x="6193972" y="2569939"/>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8929A573-26C0-DFFA-E0ED-BD05410998D8}"/>
              </a:ext>
            </a:extLst>
          </p:cNvPr>
          <p:cNvSpPr/>
          <p:nvPr/>
        </p:nvSpPr>
        <p:spPr>
          <a:xfrm>
            <a:off x="1551556" y="2915347"/>
            <a:ext cx="190518" cy="189454"/>
          </a:xfrm>
          <a:prstGeom prst="ellipse">
            <a:avLst/>
          </a:prstGeom>
          <a:solidFill>
            <a:srgbClr val="CCFF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93317BC4-1F8D-B68E-F0EC-8C10AC04AED7}"/>
              </a:ext>
            </a:extLst>
          </p:cNvPr>
          <p:cNvPicPr>
            <a:picLocks noChangeAspect="1"/>
          </p:cNvPicPr>
          <p:nvPr/>
        </p:nvPicPr>
        <p:blipFill>
          <a:blip r:embed="rId2"/>
          <a:srcRect l="76785" t="26826" r="14643" b="59764"/>
          <a:stretch/>
        </p:blipFill>
        <p:spPr>
          <a:xfrm>
            <a:off x="6193972" y="3460088"/>
            <a:ext cx="1045029" cy="919707"/>
          </a:xfrm>
          <a:prstGeom prst="rect">
            <a:avLst/>
          </a:prstGeom>
        </p:spPr>
      </p:pic>
      <p:sp>
        <p:nvSpPr>
          <p:cNvPr id="9" name="Oval 8">
            <a:extLst>
              <a:ext uri="{FF2B5EF4-FFF2-40B4-BE49-F238E27FC236}">
                <a16:creationId xmlns:a16="http://schemas.microsoft.com/office/drawing/2014/main" id="{F8893C76-93A0-1F19-D050-B4FEF058BCF3}"/>
              </a:ext>
            </a:extLst>
          </p:cNvPr>
          <p:cNvSpPr/>
          <p:nvPr/>
        </p:nvSpPr>
        <p:spPr>
          <a:xfrm>
            <a:off x="1551556" y="3216229"/>
            <a:ext cx="190518" cy="189454"/>
          </a:xfrm>
          <a:prstGeom prst="ellipse">
            <a:avLst/>
          </a:prstGeom>
          <a:solidFill>
            <a:srgbClr val="FF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88A44AE6-5F95-C8F4-56CD-DC41F5A85C41}"/>
              </a:ext>
            </a:extLst>
          </p:cNvPr>
          <p:cNvPicPr>
            <a:picLocks noChangeAspect="1"/>
          </p:cNvPicPr>
          <p:nvPr/>
        </p:nvPicPr>
        <p:blipFill>
          <a:blip r:embed="rId3"/>
          <a:srcRect l="66785" t="43809" r="24643" b="42780"/>
          <a:stretch/>
        </p:blipFill>
        <p:spPr>
          <a:xfrm>
            <a:off x="195944" y="3919941"/>
            <a:ext cx="1045029" cy="919707"/>
          </a:xfrm>
          <a:prstGeom prst="rect">
            <a:avLst/>
          </a:prstGeom>
        </p:spPr>
      </p:pic>
    </p:spTree>
    <p:extLst>
      <p:ext uri="{BB962C8B-B14F-4D97-AF65-F5344CB8AC3E}">
        <p14:creationId xmlns:p14="http://schemas.microsoft.com/office/powerpoint/2010/main" val="886841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7065F1-98F3-4380-5585-8142849F550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CD837EE-3D14-F6DA-03C6-8C7A1CF15D2F}"/>
              </a:ext>
            </a:extLst>
          </p:cNvPr>
          <p:cNvSpPr txBox="1"/>
          <p:nvPr/>
        </p:nvSpPr>
        <p:spPr>
          <a:xfrm>
            <a:off x="0" y="0"/>
            <a:ext cx="12192000" cy="7381701"/>
          </a:xfrm>
          <a:prstGeom prst="rect">
            <a:avLst/>
          </a:prstGeom>
          <a:noFill/>
        </p:spPr>
        <p:txBody>
          <a:bodyPr wrap="square" rtlCol="0">
            <a:spAutoFit/>
          </a:bodyPr>
          <a:lstStyle/>
          <a:p>
            <a:pPr algn="ctr"/>
            <a:r>
              <a:rPr lang="cy-GB" sz="1400" b="1" dirty="0">
                <a:latin typeface="Comic Sans MS" panose="030F0702030302020204" pitchFamily="66" charset="0"/>
              </a:rPr>
              <a:t>Y Celfyddydau </a:t>
            </a:r>
            <a:r>
              <a:rPr lang="cy-GB" sz="1400" b="1" dirty="0" err="1">
                <a:latin typeface="Comic Sans MS" panose="030F0702030302020204" pitchFamily="66" charset="0"/>
              </a:rPr>
              <a:t>Mynegianol</a:t>
            </a:r>
            <a:r>
              <a:rPr lang="cy-GB" sz="1400" dirty="0">
                <a:latin typeface="Comic Sans MS" panose="030F0702030302020204" pitchFamily="66" charset="0"/>
              </a:rPr>
              <a:t>:  </a:t>
            </a:r>
            <a:r>
              <a:rPr lang="cy-GB" sz="1400" b="1" dirty="0">
                <a:solidFill>
                  <a:srgbClr val="00B050"/>
                </a:solidFill>
                <a:latin typeface="Comic Sans MS" panose="030F0702030302020204" pitchFamily="66" charset="0"/>
              </a:rPr>
              <a:t>Tasg Llafar 2:</a:t>
            </a:r>
          </a:p>
          <a:p>
            <a:pPr>
              <a:lnSpc>
                <a:spcPct val="150000"/>
              </a:lnSpc>
            </a:pPr>
            <a:r>
              <a:rPr lang="cy-GB" sz="1400" b="1" dirty="0">
                <a:latin typeface="Comic Sans MS" panose="030F0702030302020204" pitchFamily="66" charset="0"/>
              </a:rPr>
              <a:t>Enghraifft Sgript Ddrama:</a:t>
            </a:r>
          </a:p>
          <a:p>
            <a:pPr>
              <a:lnSpc>
                <a:spcPct val="150000"/>
              </a:lnSpc>
            </a:pPr>
            <a:r>
              <a:rPr lang="cy-GB" sz="1400" b="1" dirty="0">
                <a:latin typeface="Comic Sans MS" panose="030F0702030302020204" pitchFamily="66" charset="0"/>
              </a:rPr>
              <a:t>Golygfa – Yn y milfeddyg.</a:t>
            </a:r>
          </a:p>
          <a:p>
            <a:pPr>
              <a:lnSpc>
                <a:spcPct val="150000"/>
              </a:lnSpc>
            </a:pPr>
            <a:r>
              <a:rPr lang="cy-GB" sz="1400" b="1" dirty="0">
                <a:latin typeface="Comic Sans MS" panose="030F0702030302020204" pitchFamily="66" charset="0"/>
              </a:rPr>
              <a:t>Milfeddyg:  </a:t>
            </a:r>
            <a:r>
              <a:rPr lang="cy-GB" sz="1400" dirty="0">
                <a:latin typeface="Comic Sans MS" panose="030F0702030302020204" pitchFamily="66" charset="0"/>
              </a:rPr>
              <a:t>Dewch i mewn Mrs. Jones a Blaidd.  Bore da.</a:t>
            </a:r>
          </a:p>
          <a:p>
            <a:pPr>
              <a:lnSpc>
                <a:spcPct val="150000"/>
              </a:lnSpc>
            </a:pPr>
            <a:r>
              <a:rPr lang="cy-GB" sz="1400" b="1" dirty="0">
                <a:latin typeface="Comic Sans MS" panose="030F0702030302020204" pitchFamily="66" charset="0"/>
              </a:rPr>
              <a:t>Mrs. Jones:  </a:t>
            </a:r>
            <a:r>
              <a:rPr lang="cy-GB" sz="1400" dirty="0">
                <a:latin typeface="Comic Sans MS" panose="030F0702030302020204" pitchFamily="66" charset="0"/>
              </a:rPr>
              <a:t>Dydw i ddim yn meddwl ei fod </a:t>
            </a:r>
            <a:r>
              <a:rPr lang="cy-GB" sz="1400" dirty="0" err="1">
                <a:latin typeface="Comic Sans MS" panose="030F0702030302020204" pitchFamily="66" charset="0"/>
              </a:rPr>
              <a:t>e’n</a:t>
            </a:r>
            <a:r>
              <a:rPr lang="cy-GB" sz="1400" dirty="0">
                <a:latin typeface="Comic Sans MS" panose="030F0702030302020204" pitchFamily="66" charset="0"/>
              </a:rPr>
              <a:t> fore da.  Wyt ti?</a:t>
            </a:r>
          </a:p>
          <a:p>
            <a:pPr>
              <a:lnSpc>
                <a:spcPct val="150000"/>
              </a:lnSpc>
            </a:pPr>
            <a:r>
              <a:rPr lang="cy-GB" sz="1400" b="1" dirty="0">
                <a:latin typeface="Comic Sans MS" panose="030F0702030302020204" pitchFamily="66" charset="0"/>
              </a:rPr>
              <a:t>Milfeddyg:  </a:t>
            </a:r>
            <a:r>
              <a:rPr lang="cy-GB" sz="1400" dirty="0">
                <a:latin typeface="Comic Sans MS" panose="030F0702030302020204" pitchFamily="66" charset="0"/>
              </a:rPr>
              <a:t>Beth sy’n bod Mrs. Jones?</a:t>
            </a:r>
          </a:p>
          <a:p>
            <a:pPr>
              <a:lnSpc>
                <a:spcPct val="150000"/>
              </a:lnSpc>
            </a:pPr>
            <a:r>
              <a:rPr lang="cy-GB" sz="1400" b="1" dirty="0">
                <a:latin typeface="Comic Sans MS" panose="030F0702030302020204" pitchFamily="66" charset="0"/>
              </a:rPr>
              <a:t>Mrs. Jones:  </a:t>
            </a:r>
            <a:r>
              <a:rPr lang="cy-GB" sz="1400" dirty="0">
                <a:latin typeface="Comic Sans MS" panose="030F0702030302020204" pitchFamily="66" charset="0"/>
              </a:rPr>
              <a:t>Wel, mae Blaidd yn dost.</a:t>
            </a:r>
          </a:p>
          <a:p>
            <a:pPr>
              <a:lnSpc>
                <a:spcPct val="150000"/>
              </a:lnSpc>
            </a:pPr>
            <a:r>
              <a:rPr lang="cy-GB" sz="1400" b="1" dirty="0">
                <a:latin typeface="Comic Sans MS" panose="030F0702030302020204" pitchFamily="66" charset="0"/>
              </a:rPr>
              <a:t>Milfeddyg</a:t>
            </a:r>
            <a:r>
              <a:rPr lang="cy-GB" sz="1400" dirty="0">
                <a:latin typeface="Comic Sans MS" panose="030F0702030302020204" pitchFamily="66" charset="0"/>
              </a:rPr>
              <a:t>:  O drueni!  Beth sy’n bod gyda Blaidd?  Oes pen tost gyda fe?</a:t>
            </a:r>
          </a:p>
          <a:p>
            <a:pPr>
              <a:lnSpc>
                <a:spcPct val="150000"/>
              </a:lnSpc>
            </a:pPr>
            <a:r>
              <a:rPr lang="cy-GB" sz="1400" b="1" dirty="0">
                <a:latin typeface="Comic Sans MS" panose="030F0702030302020204" pitchFamily="66" charset="0"/>
              </a:rPr>
              <a:t>Mrs. Jones</a:t>
            </a:r>
            <a:r>
              <a:rPr lang="cy-GB" sz="1400" dirty="0">
                <a:latin typeface="Comic Sans MS" panose="030F0702030302020204" pitchFamily="66" charset="0"/>
              </a:rPr>
              <a:t>:  Nac oes.  Does dim pen tost gyda fe.</a:t>
            </a:r>
          </a:p>
          <a:p>
            <a:pPr>
              <a:lnSpc>
                <a:spcPct val="150000"/>
              </a:lnSpc>
            </a:pPr>
            <a:r>
              <a:rPr lang="cy-GB" sz="1400" b="1" dirty="0">
                <a:latin typeface="Comic Sans MS" panose="030F0702030302020204" pitchFamily="66" charset="0"/>
              </a:rPr>
              <a:t>Milfeddyg</a:t>
            </a:r>
            <a:r>
              <a:rPr lang="cy-GB" sz="1400" dirty="0">
                <a:latin typeface="Comic Sans MS" panose="030F0702030302020204" pitchFamily="66" charset="0"/>
              </a:rPr>
              <a:t>:  Oes gwres arno fe?</a:t>
            </a:r>
          </a:p>
          <a:p>
            <a:pPr>
              <a:lnSpc>
                <a:spcPct val="150000"/>
              </a:lnSpc>
            </a:pPr>
            <a:r>
              <a:rPr lang="cy-GB" sz="1400" b="1" dirty="0">
                <a:latin typeface="Comic Sans MS" panose="030F0702030302020204" pitchFamily="66" charset="0"/>
              </a:rPr>
              <a:t>Mrs. Jones</a:t>
            </a:r>
            <a:r>
              <a:rPr lang="cy-GB" sz="1400" dirty="0">
                <a:latin typeface="Comic Sans MS" panose="030F0702030302020204" pitchFamily="66" charset="0"/>
              </a:rPr>
              <a:t>:  Nac oes, does dim gwres arno fe.</a:t>
            </a:r>
          </a:p>
          <a:p>
            <a:pPr>
              <a:lnSpc>
                <a:spcPct val="150000"/>
              </a:lnSpc>
            </a:pPr>
            <a:r>
              <a:rPr lang="cy-GB" sz="1400" b="1" dirty="0">
                <a:latin typeface="Comic Sans MS" panose="030F0702030302020204" pitchFamily="66" charset="0"/>
              </a:rPr>
              <a:t>Milfeddyg</a:t>
            </a:r>
            <a:r>
              <a:rPr lang="cy-GB" sz="1400" dirty="0">
                <a:latin typeface="Comic Sans MS" panose="030F0702030302020204" pitchFamily="66" charset="0"/>
              </a:rPr>
              <a:t>:  Oes cynffon dost gyda fe?</a:t>
            </a:r>
          </a:p>
          <a:p>
            <a:pPr>
              <a:lnSpc>
                <a:spcPct val="150000"/>
              </a:lnSpc>
            </a:pPr>
            <a:r>
              <a:rPr lang="cy-GB" sz="1400" b="1" dirty="0">
                <a:latin typeface="Comic Sans MS" panose="030F0702030302020204" pitchFamily="66" charset="0"/>
              </a:rPr>
              <a:t>Mrs. Jones</a:t>
            </a:r>
            <a:r>
              <a:rPr lang="cy-GB" sz="1400" dirty="0">
                <a:latin typeface="Comic Sans MS" panose="030F0702030302020204" pitchFamily="66" charset="0"/>
              </a:rPr>
              <a:t>:  Nac oes, does dim cynffon dost gyda fe. </a:t>
            </a:r>
          </a:p>
          <a:p>
            <a:pPr>
              <a:lnSpc>
                <a:spcPct val="150000"/>
              </a:lnSpc>
            </a:pPr>
            <a:r>
              <a:rPr lang="cy-GB" sz="1400" b="1" dirty="0">
                <a:latin typeface="Comic Sans MS" panose="030F0702030302020204" pitchFamily="66" charset="0"/>
              </a:rPr>
              <a:t>Milfeddyg</a:t>
            </a:r>
            <a:r>
              <a:rPr lang="cy-GB" sz="1400" dirty="0">
                <a:latin typeface="Comic Sans MS" panose="030F0702030302020204" pitchFamily="66" charset="0"/>
              </a:rPr>
              <a:t>:  Oes peswch arno fe?</a:t>
            </a:r>
          </a:p>
          <a:p>
            <a:pPr>
              <a:lnSpc>
                <a:spcPct val="150000"/>
              </a:lnSpc>
            </a:pPr>
            <a:r>
              <a:rPr lang="cy-GB" sz="1400" b="1" dirty="0">
                <a:latin typeface="Comic Sans MS" panose="030F0702030302020204" pitchFamily="66" charset="0"/>
              </a:rPr>
              <a:t>Mrs. Jones</a:t>
            </a:r>
            <a:r>
              <a:rPr lang="cy-GB" sz="1400" dirty="0">
                <a:latin typeface="Comic Sans MS" panose="030F0702030302020204" pitchFamily="66" charset="0"/>
              </a:rPr>
              <a:t>:  Nac oes, does dim peswch arno fe.</a:t>
            </a:r>
          </a:p>
          <a:p>
            <a:pPr>
              <a:lnSpc>
                <a:spcPct val="150000"/>
              </a:lnSpc>
            </a:pPr>
            <a:r>
              <a:rPr lang="cy-GB" sz="1400" b="1" dirty="0">
                <a:latin typeface="Comic Sans MS" panose="030F0702030302020204" pitchFamily="66" charset="0"/>
              </a:rPr>
              <a:t>Milfeddyg</a:t>
            </a:r>
            <a:r>
              <a:rPr lang="cy-GB" sz="1400" dirty="0">
                <a:latin typeface="Comic Sans MS" panose="030F0702030302020204" pitchFamily="66" charset="0"/>
              </a:rPr>
              <a:t>:  Oes troed dost, clust dost, trwyn tost gyda fe?</a:t>
            </a:r>
          </a:p>
          <a:p>
            <a:pPr>
              <a:lnSpc>
                <a:spcPct val="150000"/>
              </a:lnSpc>
            </a:pPr>
            <a:r>
              <a:rPr lang="cy-GB" sz="1400" b="1" dirty="0">
                <a:latin typeface="Comic Sans MS" panose="030F0702030302020204" pitchFamily="66" charset="0"/>
              </a:rPr>
              <a:t>Mrs. Jones</a:t>
            </a:r>
            <a:r>
              <a:rPr lang="cy-GB" sz="1400" dirty="0">
                <a:latin typeface="Comic Sans MS" panose="030F0702030302020204" pitchFamily="66" charset="0"/>
              </a:rPr>
              <a:t>:  Nac oes!</a:t>
            </a:r>
          </a:p>
          <a:p>
            <a:pPr>
              <a:lnSpc>
                <a:spcPct val="150000"/>
              </a:lnSpc>
            </a:pPr>
            <a:r>
              <a:rPr lang="cy-GB" sz="1400" b="1" dirty="0">
                <a:latin typeface="Comic Sans MS" panose="030F0702030302020204" pitchFamily="66" charset="0"/>
              </a:rPr>
              <a:t>Milfeddyg</a:t>
            </a:r>
            <a:r>
              <a:rPr lang="cy-GB" sz="1400" dirty="0">
                <a:latin typeface="Comic Sans MS" panose="030F0702030302020204" pitchFamily="66" charset="0"/>
              </a:rPr>
              <a:t>:  Wel, beth sy’n bod te Mrs. Jones?</a:t>
            </a:r>
          </a:p>
          <a:p>
            <a:pPr>
              <a:lnSpc>
                <a:spcPct val="150000"/>
              </a:lnSpc>
            </a:pPr>
            <a:r>
              <a:rPr lang="cy-GB" sz="1400" b="1" dirty="0">
                <a:latin typeface="Comic Sans MS" panose="030F0702030302020204" pitchFamily="66" charset="0"/>
              </a:rPr>
              <a:t>Mrs. Jones</a:t>
            </a:r>
            <a:r>
              <a:rPr lang="cy-GB" sz="1400" dirty="0">
                <a:latin typeface="Comic Sans MS" panose="030F0702030302020204" pitchFamily="66" charset="0"/>
              </a:rPr>
              <a:t>:  *sibrwd* Mae pen ôl tost gyda fe!</a:t>
            </a:r>
          </a:p>
          <a:p>
            <a:pPr>
              <a:lnSpc>
                <a:spcPct val="150000"/>
              </a:lnSpc>
            </a:pPr>
            <a:r>
              <a:rPr lang="cy-GB" sz="1400" b="1" dirty="0">
                <a:latin typeface="Comic Sans MS" panose="030F0702030302020204" pitchFamily="66" charset="0"/>
              </a:rPr>
              <a:t>Milfeddyg</a:t>
            </a:r>
            <a:r>
              <a:rPr lang="cy-GB" sz="1400" dirty="0">
                <a:latin typeface="Comic Sans MS" panose="030F0702030302020204" pitchFamily="66" charset="0"/>
              </a:rPr>
              <a:t>: *chwerthin* Iawn Mrs. Jones.  </a:t>
            </a:r>
            <a:r>
              <a:rPr lang="cy-GB" sz="1400" dirty="0" err="1">
                <a:latin typeface="Comic Sans MS" panose="030F0702030302020204" pitchFamily="66" charset="0"/>
              </a:rPr>
              <a:t>Ga</a:t>
            </a:r>
            <a:r>
              <a:rPr lang="cy-GB" sz="1400" dirty="0">
                <a:latin typeface="Comic Sans MS" panose="030F0702030302020204" pitchFamily="66" charset="0"/>
              </a:rPr>
              <a:t> i weld?</a:t>
            </a:r>
          </a:p>
          <a:p>
            <a:pPr>
              <a:lnSpc>
                <a:spcPct val="150000"/>
              </a:lnSpc>
            </a:pPr>
            <a:r>
              <a:rPr lang="cy-GB" sz="1400" b="1" dirty="0">
                <a:latin typeface="Comic Sans MS" panose="030F0702030302020204" pitchFamily="66" charset="0"/>
              </a:rPr>
              <a:t>Mrs. Jones</a:t>
            </a:r>
            <a:r>
              <a:rPr lang="cy-GB" sz="1400" dirty="0">
                <a:latin typeface="Comic Sans MS" panose="030F0702030302020204" pitchFamily="66" charset="0"/>
              </a:rPr>
              <a:t>: Na chei!</a:t>
            </a:r>
          </a:p>
          <a:p>
            <a:pPr>
              <a:lnSpc>
                <a:spcPct val="150000"/>
              </a:lnSpc>
            </a:pPr>
            <a:endParaRPr lang="cy-GB" sz="1400" dirty="0">
              <a:latin typeface="Comic Sans MS" panose="030F0702030302020204" pitchFamily="66" charset="0"/>
            </a:endParaRPr>
          </a:p>
          <a:p>
            <a:pPr>
              <a:lnSpc>
                <a:spcPct val="150000"/>
              </a:lnSpc>
            </a:pPr>
            <a:r>
              <a:rPr lang="cy-GB" sz="1400" dirty="0">
                <a:latin typeface="Comic Sans MS" panose="030F0702030302020204" pitchFamily="66" charset="0"/>
              </a:rPr>
              <a:t>                      </a:t>
            </a:r>
          </a:p>
        </p:txBody>
      </p:sp>
      <p:sp>
        <p:nvSpPr>
          <p:cNvPr id="7" name="TextBox 6">
            <a:extLst>
              <a:ext uri="{FF2B5EF4-FFF2-40B4-BE49-F238E27FC236}">
                <a16:creationId xmlns:a16="http://schemas.microsoft.com/office/drawing/2014/main" id="{D30FA54D-1E89-A5DF-366E-61AEB17DC0A2}"/>
              </a:ext>
            </a:extLst>
          </p:cNvPr>
          <p:cNvSpPr txBox="1"/>
          <p:nvPr/>
        </p:nvSpPr>
        <p:spPr>
          <a:xfrm>
            <a:off x="6687238" y="335096"/>
            <a:ext cx="4494882" cy="2993320"/>
          </a:xfrm>
          <a:prstGeom prst="rect">
            <a:avLst/>
          </a:prstGeom>
          <a:solidFill>
            <a:srgbClr val="FFFFCC"/>
          </a:solidFill>
          <a:ln>
            <a:solidFill>
              <a:schemeClr val="tx1"/>
            </a:solidFill>
          </a:ln>
        </p:spPr>
        <p:txBody>
          <a:bodyPr wrap="square" rtlCol="0">
            <a:spAutoFit/>
          </a:bodyPr>
          <a:lstStyle/>
          <a:p>
            <a:pPr>
              <a:lnSpc>
                <a:spcPct val="200000"/>
              </a:lnSpc>
            </a:pPr>
            <a:r>
              <a:rPr lang="en-GB" sz="1200" b="1" dirty="0" err="1">
                <a:latin typeface="Comic Sans MS" panose="030F0702030302020204" pitchFamily="66" charset="0"/>
              </a:rPr>
              <a:t>Gwybodaeth</a:t>
            </a:r>
            <a:r>
              <a:rPr lang="en-GB" sz="1200" b="1" dirty="0">
                <a:latin typeface="Comic Sans MS" panose="030F0702030302020204" pitchFamily="66" charset="0"/>
              </a:rPr>
              <a:t> </a:t>
            </a:r>
            <a:r>
              <a:rPr lang="en-GB" sz="1200" b="1" dirty="0" err="1">
                <a:latin typeface="Comic Sans MS" panose="030F0702030302020204" pitchFamily="66" charset="0"/>
              </a:rPr>
              <a:t>Flaenorol</a:t>
            </a:r>
            <a:r>
              <a:rPr lang="en-GB" sz="1200" dirty="0">
                <a:latin typeface="Comic Sans MS" panose="030F0702030302020204" pitchFamily="66" charset="0"/>
              </a:rPr>
              <a:t>:</a:t>
            </a:r>
          </a:p>
          <a:p>
            <a:pPr>
              <a:lnSpc>
                <a:spcPct val="200000"/>
              </a:lnSpc>
            </a:pPr>
            <a:r>
              <a:rPr lang="en-GB" sz="1200" b="1" dirty="0">
                <a:latin typeface="Comic Sans MS" panose="030F0702030302020204" pitchFamily="66" charset="0"/>
              </a:rPr>
              <a:t>Y </a:t>
            </a:r>
            <a:r>
              <a:rPr lang="en-GB" sz="1200" b="1" dirty="0" err="1">
                <a:latin typeface="Comic Sans MS" panose="030F0702030302020204" pitchFamily="66" charset="0"/>
              </a:rPr>
              <a:t>patrwm</a:t>
            </a:r>
            <a:r>
              <a:rPr lang="en-GB" sz="1200" dirty="0">
                <a:latin typeface="Comic Sans MS" panose="030F0702030302020204" pitchFamily="66" charset="0"/>
              </a:rPr>
              <a:t>:</a:t>
            </a:r>
          </a:p>
          <a:p>
            <a:pPr>
              <a:lnSpc>
                <a:spcPct val="200000"/>
              </a:lnSpc>
            </a:pPr>
            <a:r>
              <a:rPr lang="en-GB" sz="1200" dirty="0">
                <a:solidFill>
                  <a:srgbClr val="00B0F0"/>
                </a:solidFill>
                <a:latin typeface="Comic Sans MS" panose="030F0702030302020204" pitchFamily="66" charset="0"/>
              </a:rPr>
              <a:t>Oes _____ </a:t>
            </a:r>
            <a:r>
              <a:rPr lang="en-GB" sz="1200" dirty="0" err="1">
                <a:solidFill>
                  <a:srgbClr val="00B0F0"/>
                </a:solidFill>
                <a:latin typeface="Comic Sans MS" panose="030F0702030302020204" pitchFamily="66" charset="0"/>
              </a:rPr>
              <a:t>arno</a:t>
            </a:r>
            <a:r>
              <a:rPr lang="en-GB" sz="1200" dirty="0">
                <a:solidFill>
                  <a:srgbClr val="00B0F0"/>
                </a:solidFill>
                <a:latin typeface="Comic Sans MS" panose="030F0702030302020204" pitchFamily="66" charset="0"/>
              </a:rPr>
              <a:t> </a:t>
            </a:r>
            <a:r>
              <a:rPr lang="en-GB" sz="1200" dirty="0" err="1">
                <a:solidFill>
                  <a:srgbClr val="00B0F0"/>
                </a:solidFill>
                <a:latin typeface="Comic Sans MS" panose="030F0702030302020204" pitchFamily="66" charset="0"/>
              </a:rPr>
              <a:t>fe</a:t>
            </a:r>
            <a:r>
              <a:rPr lang="en-GB" sz="1200" dirty="0">
                <a:solidFill>
                  <a:srgbClr val="00B0F0"/>
                </a:solidFill>
                <a:latin typeface="Comic Sans MS" panose="030F0702030302020204" pitchFamily="66" charset="0"/>
              </a:rPr>
              <a:t>?</a:t>
            </a:r>
          </a:p>
          <a:p>
            <a:pPr>
              <a:lnSpc>
                <a:spcPct val="200000"/>
              </a:lnSpc>
            </a:pPr>
            <a:r>
              <a:rPr lang="en-GB" sz="1200" dirty="0">
                <a:solidFill>
                  <a:srgbClr val="00B050"/>
                </a:solidFill>
                <a:latin typeface="Comic Sans MS" panose="030F0702030302020204" pitchFamily="66" charset="0"/>
              </a:rPr>
              <a:t>Oes, </a:t>
            </a:r>
            <a:r>
              <a:rPr lang="en-GB" sz="1200" dirty="0" err="1">
                <a:solidFill>
                  <a:srgbClr val="00B050"/>
                </a:solidFill>
                <a:latin typeface="Comic Sans MS" panose="030F0702030302020204" pitchFamily="66" charset="0"/>
              </a:rPr>
              <a:t>mae</a:t>
            </a:r>
            <a:r>
              <a:rPr lang="en-GB" sz="1200" dirty="0">
                <a:solidFill>
                  <a:srgbClr val="00B050"/>
                </a:solidFill>
                <a:latin typeface="Comic Sans MS" panose="030F0702030302020204" pitchFamily="66" charset="0"/>
              </a:rPr>
              <a:t> _____ </a:t>
            </a:r>
            <a:r>
              <a:rPr lang="en-GB" sz="1200" dirty="0" err="1">
                <a:solidFill>
                  <a:srgbClr val="00B050"/>
                </a:solidFill>
                <a:latin typeface="Comic Sans MS" panose="030F0702030302020204" pitchFamily="66" charset="0"/>
              </a:rPr>
              <a:t>arno</a:t>
            </a:r>
            <a:r>
              <a:rPr lang="en-GB" sz="1200" dirty="0">
                <a:solidFill>
                  <a:srgbClr val="00B050"/>
                </a:solidFill>
                <a:latin typeface="Comic Sans MS" panose="030F0702030302020204" pitchFamily="66" charset="0"/>
              </a:rPr>
              <a:t> </a:t>
            </a:r>
            <a:r>
              <a:rPr lang="en-GB" sz="1200" dirty="0" err="1">
                <a:solidFill>
                  <a:srgbClr val="00B050"/>
                </a:solidFill>
                <a:latin typeface="Comic Sans MS" panose="030F0702030302020204" pitchFamily="66" charset="0"/>
              </a:rPr>
              <a:t>fe</a:t>
            </a:r>
            <a:r>
              <a:rPr lang="en-GB" sz="1200" dirty="0">
                <a:solidFill>
                  <a:srgbClr val="00B050"/>
                </a:solidFill>
                <a:latin typeface="Comic Sans MS" panose="030F0702030302020204" pitchFamily="66" charset="0"/>
              </a:rPr>
              <a:t>.</a:t>
            </a:r>
          </a:p>
          <a:p>
            <a:pPr>
              <a:lnSpc>
                <a:spcPct val="200000"/>
              </a:lnSpc>
            </a:pPr>
            <a:r>
              <a:rPr lang="en-GB" sz="1200" dirty="0" err="1">
                <a:solidFill>
                  <a:srgbClr val="FF0000"/>
                </a:solidFill>
                <a:latin typeface="Comic Sans MS" panose="030F0702030302020204" pitchFamily="66" charset="0"/>
              </a:rPr>
              <a:t>Nac</a:t>
            </a:r>
            <a:r>
              <a:rPr lang="en-GB" sz="1200" dirty="0">
                <a:solidFill>
                  <a:srgbClr val="FF0000"/>
                </a:solidFill>
                <a:latin typeface="Comic Sans MS" panose="030F0702030302020204" pitchFamily="66" charset="0"/>
              </a:rPr>
              <a:t> </a:t>
            </a:r>
            <a:r>
              <a:rPr lang="en-GB" sz="1200" dirty="0" err="1">
                <a:solidFill>
                  <a:srgbClr val="FF0000"/>
                </a:solidFill>
                <a:latin typeface="Comic Sans MS" panose="030F0702030302020204" pitchFamily="66" charset="0"/>
              </a:rPr>
              <a:t>oes</a:t>
            </a:r>
            <a:r>
              <a:rPr lang="en-GB" sz="1200" dirty="0">
                <a:solidFill>
                  <a:srgbClr val="FF0000"/>
                </a:solidFill>
                <a:latin typeface="Comic Sans MS" panose="030F0702030302020204" pitchFamily="66" charset="0"/>
              </a:rPr>
              <a:t>, does dim _____ </a:t>
            </a:r>
            <a:r>
              <a:rPr lang="en-GB" sz="1200" dirty="0" err="1">
                <a:solidFill>
                  <a:srgbClr val="FF0000"/>
                </a:solidFill>
                <a:latin typeface="Comic Sans MS" panose="030F0702030302020204" pitchFamily="66" charset="0"/>
              </a:rPr>
              <a:t>arno</a:t>
            </a:r>
            <a:r>
              <a:rPr lang="en-GB" sz="1200" dirty="0">
                <a:solidFill>
                  <a:srgbClr val="FF0000"/>
                </a:solidFill>
                <a:latin typeface="Comic Sans MS" panose="030F0702030302020204" pitchFamily="66" charset="0"/>
              </a:rPr>
              <a:t> </a:t>
            </a:r>
            <a:r>
              <a:rPr lang="en-GB" sz="1200" dirty="0" err="1">
                <a:solidFill>
                  <a:srgbClr val="FF0000"/>
                </a:solidFill>
                <a:latin typeface="Comic Sans MS" panose="030F0702030302020204" pitchFamily="66" charset="0"/>
              </a:rPr>
              <a:t>fe</a:t>
            </a:r>
            <a:r>
              <a:rPr lang="en-GB" sz="1200" dirty="0">
                <a:solidFill>
                  <a:srgbClr val="FF0000"/>
                </a:solidFill>
                <a:latin typeface="Comic Sans MS" panose="030F0702030302020204" pitchFamily="66" charset="0"/>
              </a:rPr>
              <a:t>.</a:t>
            </a:r>
          </a:p>
          <a:p>
            <a:pPr>
              <a:lnSpc>
                <a:spcPct val="200000"/>
              </a:lnSpc>
            </a:pPr>
            <a:r>
              <a:rPr lang="en-GB" sz="1200" dirty="0">
                <a:solidFill>
                  <a:srgbClr val="00B0F0"/>
                </a:solidFill>
                <a:latin typeface="Comic Sans MS" panose="030F0702030302020204" pitchFamily="66" charset="0"/>
              </a:rPr>
              <a:t>Oes _____ </a:t>
            </a:r>
            <a:r>
              <a:rPr lang="en-GB" sz="1200" dirty="0" err="1">
                <a:solidFill>
                  <a:srgbClr val="00B0F0"/>
                </a:solidFill>
                <a:latin typeface="Comic Sans MS" panose="030F0702030302020204" pitchFamily="66" charset="0"/>
              </a:rPr>
              <a:t>gyda</a:t>
            </a:r>
            <a:r>
              <a:rPr lang="en-GB" sz="1200" dirty="0">
                <a:solidFill>
                  <a:srgbClr val="00B0F0"/>
                </a:solidFill>
                <a:latin typeface="Comic Sans MS" panose="030F0702030302020204" pitchFamily="66" charset="0"/>
              </a:rPr>
              <a:t> </a:t>
            </a:r>
            <a:r>
              <a:rPr lang="en-GB" sz="1200" dirty="0" err="1">
                <a:solidFill>
                  <a:srgbClr val="00B0F0"/>
                </a:solidFill>
                <a:latin typeface="Comic Sans MS" panose="030F0702030302020204" pitchFamily="66" charset="0"/>
              </a:rPr>
              <a:t>fe</a:t>
            </a:r>
            <a:r>
              <a:rPr lang="en-GB" sz="1200" dirty="0">
                <a:solidFill>
                  <a:srgbClr val="00B0F0"/>
                </a:solidFill>
                <a:latin typeface="Comic Sans MS" panose="030F0702030302020204" pitchFamily="66" charset="0"/>
              </a:rPr>
              <a:t>?</a:t>
            </a:r>
          </a:p>
          <a:p>
            <a:pPr>
              <a:lnSpc>
                <a:spcPct val="200000"/>
              </a:lnSpc>
            </a:pPr>
            <a:r>
              <a:rPr lang="en-GB" sz="1200" dirty="0">
                <a:solidFill>
                  <a:srgbClr val="00B050"/>
                </a:solidFill>
                <a:latin typeface="Comic Sans MS" panose="030F0702030302020204" pitchFamily="66" charset="0"/>
              </a:rPr>
              <a:t>Oes, </a:t>
            </a:r>
            <a:r>
              <a:rPr lang="en-GB" sz="1200" dirty="0" err="1">
                <a:solidFill>
                  <a:srgbClr val="00B050"/>
                </a:solidFill>
                <a:latin typeface="Comic Sans MS" panose="030F0702030302020204" pitchFamily="66" charset="0"/>
              </a:rPr>
              <a:t>mae</a:t>
            </a:r>
            <a:r>
              <a:rPr lang="en-GB" sz="1200" dirty="0">
                <a:solidFill>
                  <a:srgbClr val="00B050"/>
                </a:solidFill>
                <a:latin typeface="Comic Sans MS" panose="030F0702030302020204" pitchFamily="66" charset="0"/>
              </a:rPr>
              <a:t> _____ </a:t>
            </a:r>
            <a:r>
              <a:rPr lang="en-GB" sz="1200" dirty="0" err="1">
                <a:solidFill>
                  <a:srgbClr val="00B050"/>
                </a:solidFill>
                <a:latin typeface="Comic Sans MS" panose="030F0702030302020204" pitchFamily="66" charset="0"/>
              </a:rPr>
              <a:t>gyda</a:t>
            </a:r>
            <a:r>
              <a:rPr lang="en-GB" sz="1200" dirty="0">
                <a:solidFill>
                  <a:srgbClr val="00B050"/>
                </a:solidFill>
                <a:latin typeface="Comic Sans MS" panose="030F0702030302020204" pitchFamily="66" charset="0"/>
              </a:rPr>
              <a:t> </a:t>
            </a:r>
            <a:r>
              <a:rPr lang="en-GB" sz="1200" dirty="0" err="1">
                <a:solidFill>
                  <a:srgbClr val="00B050"/>
                </a:solidFill>
                <a:latin typeface="Comic Sans MS" panose="030F0702030302020204" pitchFamily="66" charset="0"/>
              </a:rPr>
              <a:t>fe</a:t>
            </a:r>
            <a:r>
              <a:rPr lang="en-GB" sz="1200" dirty="0">
                <a:solidFill>
                  <a:srgbClr val="00B050"/>
                </a:solidFill>
                <a:latin typeface="Comic Sans MS" panose="030F0702030302020204" pitchFamily="66" charset="0"/>
              </a:rPr>
              <a:t>.</a:t>
            </a:r>
          </a:p>
          <a:p>
            <a:pPr>
              <a:lnSpc>
                <a:spcPct val="200000"/>
              </a:lnSpc>
            </a:pPr>
            <a:r>
              <a:rPr lang="en-GB" sz="1200" dirty="0" err="1">
                <a:solidFill>
                  <a:srgbClr val="FF0000"/>
                </a:solidFill>
                <a:latin typeface="Comic Sans MS" panose="030F0702030302020204" pitchFamily="66" charset="0"/>
              </a:rPr>
              <a:t>Nac</a:t>
            </a:r>
            <a:r>
              <a:rPr lang="en-GB" sz="1200" dirty="0">
                <a:solidFill>
                  <a:srgbClr val="FF0000"/>
                </a:solidFill>
                <a:latin typeface="Comic Sans MS" panose="030F0702030302020204" pitchFamily="66" charset="0"/>
              </a:rPr>
              <a:t> </a:t>
            </a:r>
            <a:r>
              <a:rPr lang="en-GB" sz="1200" dirty="0" err="1">
                <a:solidFill>
                  <a:srgbClr val="FF0000"/>
                </a:solidFill>
                <a:latin typeface="Comic Sans MS" panose="030F0702030302020204" pitchFamily="66" charset="0"/>
              </a:rPr>
              <a:t>oes</a:t>
            </a:r>
            <a:r>
              <a:rPr lang="en-GB" sz="1200" dirty="0">
                <a:solidFill>
                  <a:srgbClr val="FF0000"/>
                </a:solidFill>
                <a:latin typeface="Comic Sans MS" panose="030F0702030302020204" pitchFamily="66" charset="0"/>
              </a:rPr>
              <a:t>, does dim _____ </a:t>
            </a:r>
            <a:r>
              <a:rPr lang="en-GB" sz="1200" dirty="0" err="1">
                <a:solidFill>
                  <a:srgbClr val="FF0000"/>
                </a:solidFill>
                <a:latin typeface="Comic Sans MS" panose="030F0702030302020204" pitchFamily="66" charset="0"/>
              </a:rPr>
              <a:t>gyda</a:t>
            </a:r>
            <a:r>
              <a:rPr lang="en-GB" sz="1200" dirty="0">
                <a:solidFill>
                  <a:srgbClr val="FF0000"/>
                </a:solidFill>
                <a:latin typeface="Comic Sans MS" panose="030F0702030302020204" pitchFamily="66" charset="0"/>
              </a:rPr>
              <a:t> </a:t>
            </a:r>
            <a:r>
              <a:rPr lang="en-GB" sz="1200" dirty="0" err="1">
                <a:solidFill>
                  <a:srgbClr val="FF0000"/>
                </a:solidFill>
                <a:latin typeface="Comic Sans MS" panose="030F0702030302020204" pitchFamily="66" charset="0"/>
              </a:rPr>
              <a:t>fe</a:t>
            </a:r>
            <a:r>
              <a:rPr lang="en-GB" sz="1200" dirty="0">
                <a:solidFill>
                  <a:srgbClr val="FF0000"/>
                </a:solidFill>
                <a:latin typeface="Comic Sans MS" panose="030F0702030302020204" pitchFamily="66" charset="0"/>
              </a:rPr>
              <a:t>.</a:t>
            </a:r>
          </a:p>
        </p:txBody>
      </p:sp>
      <p:sp>
        <p:nvSpPr>
          <p:cNvPr id="10" name="TextBox 9">
            <a:extLst>
              <a:ext uri="{FF2B5EF4-FFF2-40B4-BE49-F238E27FC236}">
                <a16:creationId xmlns:a16="http://schemas.microsoft.com/office/drawing/2014/main" id="{96B5DA45-22DB-3B18-B3B9-655A30E4C67F}"/>
              </a:ext>
            </a:extLst>
          </p:cNvPr>
          <p:cNvSpPr txBox="1"/>
          <p:nvPr/>
        </p:nvSpPr>
        <p:spPr>
          <a:xfrm>
            <a:off x="6687238" y="3529584"/>
            <a:ext cx="4494882" cy="2254656"/>
          </a:xfrm>
          <a:prstGeom prst="rect">
            <a:avLst/>
          </a:prstGeom>
          <a:solidFill>
            <a:srgbClr val="FFFFCC"/>
          </a:solidFill>
          <a:ln>
            <a:solidFill>
              <a:schemeClr val="tx1"/>
            </a:solidFill>
          </a:ln>
        </p:spPr>
        <p:txBody>
          <a:bodyPr wrap="square" rtlCol="0">
            <a:spAutoFit/>
          </a:bodyPr>
          <a:lstStyle/>
          <a:p>
            <a:pPr>
              <a:lnSpc>
                <a:spcPct val="200000"/>
              </a:lnSpc>
            </a:pPr>
            <a:r>
              <a:rPr lang="en-GB" sz="1200" b="1" dirty="0" err="1">
                <a:latin typeface="Comic Sans MS" panose="030F0702030302020204" pitchFamily="66" charset="0"/>
              </a:rPr>
              <a:t>Gweithgaredd</a:t>
            </a:r>
            <a:r>
              <a:rPr lang="en-GB" sz="1200" dirty="0">
                <a:latin typeface="Comic Sans MS" panose="030F0702030302020204" pitchFamily="66" charset="0"/>
              </a:rPr>
              <a:t>:</a:t>
            </a:r>
          </a:p>
          <a:p>
            <a:pPr>
              <a:lnSpc>
                <a:spcPct val="200000"/>
              </a:lnSpc>
            </a:pPr>
            <a:r>
              <a:rPr lang="en-GB" sz="1200" dirty="0">
                <a:latin typeface="Comic Sans MS" panose="030F0702030302020204" pitchFamily="66" charset="0"/>
              </a:rPr>
              <a:t>Creu </a:t>
            </a:r>
            <a:r>
              <a:rPr lang="en-GB" sz="1200" dirty="0" err="1">
                <a:latin typeface="Comic Sans MS" panose="030F0702030302020204" pitchFamily="66" charset="0"/>
              </a:rPr>
              <a:t>olygfa</a:t>
            </a:r>
            <a:r>
              <a:rPr lang="en-GB" sz="1200" dirty="0">
                <a:latin typeface="Comic Sans MS" panose="030F0702030302020204" pitchFamily="66" charset="0"/>
              </a:rPr>
              <a:t> </a:t>
            </a:r>
            <a:r>
              <a:rPr lang="en-GB" sz="1200" dirty="0" err="1">
                <a:latin typeface="Comic Sans MS" panose="030F0702030302020204" pitchFamily="66" charset="0"/>
              </a:rPr>
              <a:t>yn</a:t>
            </a:r>
            <a:r>
              <a:rPr lang="en-GB" sz="1200" dirty="0">
                <a:latin typeface="Comic Sans MS" panose="030F0702030302020204" pitchFamily="66" charset="0"/>
              </a:rPr>
              <a:t> y </a:t>
            </a:r>
            <a:r>
              <a:rPr lang="en-GB" sz="1200" dirty="0" err="1">
                <a:latin typeface="Comic Sans MS" panose="030F0702030302020204" pitchFamily="66" charset="0"/>
              </a:rPr>
              <a:t>milfeddyg</a:t>
            </a:r>
            <a:r>
              <a:rPr lang="en-GB" sz="1200" dirty="0">
                <a:latin typeface="Comic Sans MS" panose="030F0702030302020204" pitchFamily="66" charset="0"/>
              </a:rPr>
              <a:t> </a:t>
            </a:r>
            <a:r>
              <a:rPr lang="en-GB" sz="1200" dirty="0" err="1">
                <a:latin typeface="Comic Sans MS" panose="030F0702030302020204" pitchFamily="66" charset="0"/>
              </a:rPr>
              <a:t>rhwng</a:t>
            </a:r>
            <a:r>
              <a:rPr lang="en-GB" sz="1200" dirty="0">
                <a:latin typeface="Comic Sans MS" panose="030F0702030302020204" pitchFamily="66" charset="0"/>
              </a:rPr>
              <a:t> y </a:t>
            </a:r>
            <a:r>
              <a:rPr lang="en-GB" sz="1200" dirty="0" err="1">
                <a:latin typeface="Comic Sans MS" panose="030F0702030302020204" pitchFamily="66" charset="0"/>
              </a:rPr>
              <a:t>milfeddyg</a:t>
            </a:r>
            <a:r>
              <a:rPr lang="en-GB" sz="1200" dirty="0">
                <a:latin typeface="Comic Sans MS" panose="030F0702030302020204" pitchFamily="66" charset="0"/>
              </a:rPr>
              <a:t> a </a:t>
            </a:r>
            <a:r>
              <a:rPr lang="en-GB" sz="1200" dirty="0" err="1">
                <a:latin typeface="Comic Sans MS" panose="030F0702030302020204" pitchFamily="66" charset="0"/>
              </a:rPr>
              <a:t>pherchennog</a:t>
            </a:r>
            <a:r>
              <a:rPr lang="en-GB" sz="1200" dirty="0">
                <a:latin typeface="Comic Sans MS" panose="030F0702030302020204" pitchFamily="66" charset="0"/>
              </a:rPr>
              <a:t> </a:t>
            </a:r>
            <a:r>
              <a:rPr lang="en-GB" sz="1200" dirty="0" err="1">
                <a:latin typeface="Comic Sans MS" panose="030F0702030302020204" pitchFamily="66" charset="0"/>
              </a:rPr>
              <a:t>anifail</a:t>
            </a:r>
            <a:r>
              <a:rPr lang="en-GB" sz="1200" dirty="0">
                <a:latin typeface="Comic Sans MS" panose="030F0702030302020204" pitchFamily="66" charset="0"/>
              </a:rPr>
              <a:t> </a:t>
            </a:r>
            <a:r>
              <a:rPr lang="en-GB" sz="1200" dirty="0" err="1">
                <a:latin typeface="Comic Sans MS" panose="030F0702030302020204" pitchFamily="66" charset="0"/>
              </a:rPr>
              <a:t>anwes</a:t>
            </a:r>
            <a:r>
              <a:rPr lang="en-GB" sz="1200" dirty="0">
                <a:latin typeface="Comic Sans MS" panose="030F0702030302020204" pitchFamily="66" charset="0"/>
              </a:rPr>
              <a:t>.</a:t>
            </a:r>
          </a:p>
          <a:p>
            <a:pPr>
              <a:lnSpc>
                <a:spcPct val="200000"/>
              </a:lnSpc>
            </a:pPr>
            <a:r>
              <a:rPr lang="en-GB" sz="1200" dirty="0">
                <a:latin typeface="Comic Sans MS" panose="030F0702030302020204" pitchFamily="66" charset="0"/>
              </a:rPr>
              <a:t>Cael </a:t>
            </a:r>
            <a:r>
              <a:rPr lang="en-GB" sz="1200" dirty="0" err="1">
                <a:latin typeface="Comic Sans MS" panose="030F0702030302020204" pitchFamily="66" charset="0"/>
              </a:rPr>
              <a:t>sgwrs</a:t>
            </a:r>
            <a:r>
              <a:rPr lang="en-GB" sz="1200" dirty="0">
                <a:latin typeface="Comic Sans MS" panose="030F0702030302020204" pitchFamily="66" charset="0"/>
              </a:rPr>
              <a:t> i </a:t>
            </a:r>
            <a:r>
              <a:rPr lang="en-GB" sz="1200" dirty="0" err="1">
                <a:latin typeface="Comic Sans MS" panose="030F0702030302020204" pitchFamily="66" charset="0"/>
              </a:rPr>
              <a:t>ffeindio</a:t>
            </a:r>
            <a:r>
              <a:rPr lang="en-GB" sz="1200" dirty="0">
                <a:latin typeface="Comic Sans MS" panose="030F0702030302020204" pitchFamily="66" charset="0"/>
              </a:rPr>
              <a:t> mas </a:t>
            </a:r>
            <a:r>
              <a:rPr lang="en-GB" sz="1200" dirty="0" err="1">
                <a:latin typeface="Comic Sans MS" panose="030F0702030302020204" pitchFamily="66" charset="0"/>
              </a:rPr>
              <a:t>beth</a:t>
            </a:r>
            <a:r>
              <a:rPr lang="en-GB" sz="1200" dirty="0">
                <a:latin typeface="Comic Sans MS" panose="030F0702030302020204" pitchFamily="66" charset="0"/>
              </a:rPr>
              <a:t> </a:t>
            </a:r>
            <a:r>
              <a:rPr lang="en-GB" sz="1200" dirty="0" err="1">
                <a:latin typeface="Comic Sans MS" panose="030F0702030302020204" pitchFamily="66" charset="0"/>
              </a:rPr>
              <a:t>sy’n</a:t>
            </a:r>
            <a:r>
              <a:rPr lang="en-GB" sz="1200" dirty="0">
                <a:latin typeface="Comic Sans MS" panose="030F0702030302020204" pitchFamily="66" charset="0"/>
              </a:rPr>
              <a:t> bod </a:t>
            </a:r>
            <a:r>
              <a:rPr lang="en-GB" sz="1200" dirty="0" err="1">
                <a:latin typeface="Comic Sans MS" panose="030F0702030302020204" pitchFamily="66" charset="0"/>
              </a:rPr>
              <a:t>gyda’r</a:t>
            </a:r>
            <a:r>
              <a:rPr lang="en-GB" sz="1200" dirty="0">
                <a:latin typeface="Comic Sans MS" panose="030F0702030302020204" pitchFamily="66" charset="0"/>
              </a:rPr>
              <a:t> </a:t>
            </a:r>
            <a:r>
              <a:rPr lang="en-GB" sz="1200" dirty="0" err="1">
                <a:latin typeface="Comic Sans MS" panose="030F0702030302020204" pitchFamily="66" charset="0"/>
              </a:rPr>
              <a:t>anifail</a:t>
            </a:r>
            <a:r>
              <a:rPr lang="en-GB" sz="1200" dirty="0">
                <a:latin typeface="Comic Sans MS" panose="030F0702030302020204" pitchFamily="66" charset="0"/>
              </a:rPr>
              <a:t> </a:t>
            </a:r>
            <a:r>
              <a:rPr lang="en-GB" sz="1200" dirty="0" err="1">
                <a:latin typeface="Comic Sans MS" panose="030F0702030302020204" pitchFamily="66" charset="0"/>
              </a:rPr>
              <a:t>anwes</a:t>
            </a:r>
            <a:r>
              <a:rPr lang="en-GB" sz="1200" dirty="0">
                <a:latin typeface="Comic Sans MS" panose="030F0702030302020204" pitchFamily="66" charset="0"/>
              </a:rPr>
              <a:t>.</a:t>
            </a:r>
          </a:p>
          <a:p>
            <a:pPr>
              <a:lnSpc>
                <a:spcPct val="200000"/>
              </a:lnSpc>
            </a:pPr>
            <a:r>
              <a:rPr lang="en-GB" sz="1200" dirty="0" err="1">
                <a:latin typeface="Comic Sans MS" panose="030F0702030302020204" pitchFamily="66" charset="0"/>
              </a:rPr>
              <a:t>Cofiwch</a:t>
            </a:r>
            <a:r>
              <a:rPr lang="en-GB" sz="1200" dirty="0">
                <a:latin typeface="Comic Sans MS" panose="030F0702030302020204" pitchFamily="66" charset="0"/>
              </a:rPr>
              <a:t> </a:t>
            </a:r>
            <a:r>
              <a:rPr lang="en-GB" sz="1200" dirty="0" err="1">
                <a:latin typeface="Comic Sans MS" panose="030F0702030302020204" pitchFamily="66" charset="0"/>
              </a:rPr>
              <a:t>i</a:t>
            </a:r>
            <a:r>
              <a:rPr lang="en-GB" sz="1200" dirty="0">
                <a:latin typeface="Comic Sans MS" panose="030F0702030302020204" pitchFamily="66" charset="0"/>
              </a:rPr>
              <a:t> </a:t>
            </a:r>
            <a:r>
              <a:rPr lang="en-GB" sz="1200" dirty="0" err="1">
                <a:latin typeface="Comic Sans MS" panose="030F0702030302020204" pitchFamily="66" charset="0"/>
              </a:rPr>
              <a:t>ddefnyddio</a:t>
            </a:r>
            <a:r>
              <a:rPr lang="en-GB" sz="1200" dirty="0">
                <a:latin typeface="Comic Sans MS" panose="030F0702030302020204" pitchFamily="66" charset="0"/>
              </a:rPr>
              <a:t> </a:t>
            </a:r>
            <a:r>
              <a:rPr lang="en-GB" sz="1200" dirty="0" err="1">
                <a:latin typeface="Comic Sans MS" panose="030F0702030302020204" pitchFamily="66" charset="0"/>
              </a:rPr>
              <a:t>geiriau</a:t>
            </a:r>
            <a:r>
              <a:rPr lang="en-GB" sz="1200" dirty="0">
                <a:latin typeface="Comic Sans MS" panose="030F0702030302020204" pitchFamily="66" charset="0"/>
              </a:rPr>
              <a:t> </a:t>
            </a:r>
            <a:r>
              <a:rPr lang="en-GB" sz="1200" dirty="0" err="1">
                <a:latin typeface="Comic Sans MS" panose="030F0702030302020204" pitchFamily="66" charset="0"/>
              </a:rPr>
              <a:t>gwrywaidd</a:t>
            </a:r>
            <a:r>
              <a:rPr lang="en-GB" sz="1200" dirty="0">
                <a:latin typeface="Comic Sans MS" panose="030F0702030302020204" pitchFamily="66" charset="0"/>
              </a:rPr>
              <a:t> a </a:t>
            </a:r>
            <a:r>
              <a:rPr lang="en-GB" sz="1200" dirty="0" err="1">
                <a:latin typeface="Comic Sans MS" panose="030F0702030302020204" pitchFamily="66" charset="0"/>
              </a:rPr>
              <a:t>benywaidd</a:t>
            </a:r>
            <a:r>
              <a:rPr lang="en-GB" sz="1200" dirty="0">
                <a:latin typeface="Comic Sans MS" panose="030F0702030302020204" pitchFamily="66" charset="0"/>
              </a:rPr>
              <a:t> </a:t>
            </a:r>
            <a:r>
              <a:rPr lang="en-GB" sz="1200" dirty="0" err="1">
                <a:latin typeface="Comic Sans MS" panose="030F0702030302020204" pitchFamily="66" charset="0"/>
              </a:rPr>
              <a:t>yn</a:t>
            </a:r>
            <a:r>
              <a:rPr lang="en-GB" sz="1200" dirty="0">
                <a:latin typeface="Comic Sans MS" panose="030F0702030302020204" pitchFamily="66" charset="0"/>
              </a:rPr>
              <a:t> </a:t>
            </a:r>
            <a:r>
              <a:rPr lang="en-GB" sz="1200" dirty="0" err="1">
                <a:latin typeface="Comic Sans MS" panose="030F0702030302020204" pitchFamily="66" charset="0"/>
              </a:rPr>
              <a:t>gywir</a:t>
            </a:r>
            <a:r>
              <a:rPr lang="en-GB" sz="1200" dirty="0">
                <a:latin typeface="Comic Sans MS" panose="030F0702030302020204" pitchFamily="66" charset="0"/>
              </a:rPr>
              <a:t>.</a:t>
            </a:r>
          </a:p>
        </p:txBody>
      </p:sp>
    </p:spTree>
    <p:extLst>
      <p:ext uri="{BB962C8B-B14F-4D97-AF65-F5344CB8AC3E}">
        <p14:creationId xmlns:p14="http://schemas.microsoft.com/office/powerpoint/2010/main" val="2556150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667A08-DAD3-95AD-270B-74F1048F004E}"/>
              </a:ext>
            </a:extLst>
          </p:cNvPr>
          <p:cNvPicPr>
            <a:picLocks noChangeAspect="1"/>
          </p:cNvPicPr>
          <p:nvPr/>
        </p:nvPicPr>
        <p:blipFill>
          <a:blip r:embed="rId2"/>
          <a:srcRect l="26250" t="32148" r="12667" b="19407"/>
          <a:stretch/>
        </p:blipFill>
        <p:spPr>
          <a:xfrm>
            <a:off x="60742" y="736600"/>
            <a:ext cx="12070515" cy="5384800"/>
          </a:xfrm>
          <a:prstGeom prst="rect">
            <a:avLst/>
          </a:prstGeom>
        </p:spPr>
      </p:pic>
      <p:pic>
        <p:nvPicPr>
          <p:cNvPr id="4" name="Picture 3">
            <a:extLst>
              <a:ext uri="{FF2B5EF4-FFF2-40B4-BE49-F238E27FC236}">
                <a16:creationId xmlns:a16="http://schemas.microsoft.com/office/drawing/2014/main" id="{1720B55A-719D-70CC-9E7F-4811E5A854D3}"/>
              </a:ext>
            </a:extLst>
          </p:cNvPr>
          <p:cNvPicPr>
            <a:picLocks noChangeAspect="1"/>
          </p:cNvPicPr>
          <p:nvPr/>
        </p:nvPicPr>
        <p:blipFill>
          <a:blip r:embed="rId3"/>
          <a:stretch>
            <a:fillRect/>
          </a:stretch>
        </p:blipFill>
        <p:spPr>
          <a:xfrm>
            <a:off x="1570990" y="1737360"/>
            <a:ext cx="807041" cy="681354"/>
          </a:xfrm>
          <a:prstGeom prst="rect">
            <a:avLst/>
          </a:prstGeom>
        </p:spPr>
      </p:pic>
      <p:pic>
        <p:nvPicPr>
          <p:cNvPr id="5" name="Picture 4">
            <a:extLst>
              <a:ext uri="{FF2B5EF4-FFF2-40B4-BE49-F238E27FC236}">
                <a16:creationId xmlns:a16="http://schemas.microsoft.com/office/drawing/2014/main" id="{373463C5-DCFF-0CBC-B578-0C5D8994F020}"/>
              </a:ext>
            </a:extLst>
          </p:cNvPr>
          <p:cNvPicPr>
            <a:picLocks noChangeAspect="1"/>
          </p:cNvPicPr>
          <p:nvPr/>
        </p:nvPicPr>
        <p:blipFill>
          <a:blip r:embed="rId4"/>
          <a:stretch>
            <a:fillRect/>
          </a:stretch>
        </p:blipFill>
        <p:spPr>
          <a:xfrm>
            <a:off x="4120197" y="1737360"/>
            <a:ext cx="665163" cy="665163"/>
          </a:xfrm>
          <a:prstGeom prst="rect">
            <a:avLst/>
          </a:prstGeom>
        </p:spPr>
      </p:pic>
      <p:pic>
        <p:nvPicPr>
          <p:cNvPr id="6" name="Picture 5">
            <a:extLst>
              <a:ext uri="{FF2B5EF4-FFF2-40B4-BE49-F238E27FC236}">
                <a16:creationId xmlns:a16="http://schemas.microsoft.com/office/drawing/2014/main" id="{6A69C619-C3B9-211B-4779-6A266DBF5C1C}"/>
              </a:ext>
            </a:extLst>
          </p:cNvPr>
          <p:cNvPicPr>
            <a:picLocks noChangeAspect="1"/>
          </p:cNvPicPr>
          <p:nvPr/>
        </p:nvPicPr>
        <p:blipFill>
          <a:blip r:embed="rId5"/>
          <a:stretch>
            <a:fillRect/>
          </a:stretch>
        </p:blipFill>
        <p:spPr>
          <a:xfrm>
            <a:off x="6527526" y="1490987"/>
            <a:ext cx="665163" cy="927727"/>
          </a:xfrm>
          <a:prstGeom prst="rect">
            <a:avLst/>
          </a:prstGeom>
        </p:spPr>
      </p:pic>
      <p:pic>
        <p:nvPicPr>
          <p:cNvPr id="7" name="Picture 6">
            <a:extLst>
              <a:ext uri="{FF2B5EF4-FFF2-40B4-BE49-F238E27FC236}">
                <a16:creationId xmlns:a16="http://schemas.microsoft.com/office/drawing/2014/main" id="{5F8B0811-A60C-9C76-6449-2BE010966D65}"/>
              </a:ext>
            </a:extLst>
          </p:cNvPr>
          <p:cNvPicPr>
            <a:picLocks noChangeAspect="1"/>
          </p:cNvPicPr>
          <p:nvPr/>
        </p:nvPicPr>
        <p:blipFill>
          <a:blip r:embed="rId6"/>
          <a:stretch>
            <a:fillRect/>
          </a:stretch>
        </p:blipFill>
        <p:spPr>
          <a:xfrm>
            <a:off x="8755617" y="1925955"/>
            <a:ext cx="906356" cy="476568"/>
          </a:xfrm>
          <a:prstGeom prst="rect">
            <a:avLst/>
          </a:prstGeom>
        </p:spPr>
      </p:pic>
      <p:pic>
        <p:nvPicPr>
          <p:cNvPr id="8" name="Picture 7">
            <a:extLst>
              <a:ext uri="{FF2B5EF4-FFF2-40B4-BE49-F238E27FC236}">
                <a16:creationId xmlns:a16="http://schemas.microsoft.com/office/drawing/2014/main" id="{7024066D-7C0B-824E-6727-A19E1F8D76D2}"/>
              </a:ext>
            </a:extLst>
          </p:cNvPr>
          <p:cNvPicPr>
            <a:picLocks noChangeAspect="1"/>
          </p:cNvPicPr>
          <p:nvPr/>
        </p:nvPicPr>
        <p:blipFill>
          <a:blip r:embed="rId7"/>
          <a:stretch>
            <a:fillRect/>
          </a:stretch>
        </p:blipFill>
        <p:spPr>
          <a:xfrm>
            <a:off x="10877867" y="1925955"/>
            <a:ext cx="1121415" cy="442912"/>
          </a:xfrm>
          <a:prstGeom prst="rect">
            <a:avLst/>
          </a:prstGeom>
        </p:spPr>
      </p:pic>
      <p:pic>
        <p:nvPicPr>
          <p:cNvPr id="9" name="Picture 8">
            <a:extLst>
              <a:ext uri="{FF2B5EF4-FFF2-40B4-BE49-F238E27FC236}">
                <a16:creationId xmlns:a16="http://schemas.microsoft.com/office/drawing/2014/main" id="{12B327EC-0EEA-9CB7-BA16-B226AF2CA4C7}"/>
              </a:ext>
            </a:extLst>
          </p:cNvPr>
          <p:cNvPicPr>
            <a:picLocks noChangeAspect="1"/>
          </p:cNvPicPr>
          <p:nvPr/>
        </p:nvPicPr>
        <p:blipFill>
          <a:blip r:embed="rId8"/>
          <a:srcRect t="6387" b="13863"/>
          <a:stretch/>
        </p:blipFill>
        <p:spPr>
          <a:xfrm>
            <a:off x="1506970" y="3545840"/>
            <a:ext cx="871061" cy="629920"/>
          </a:xfrm>
          <a:prstGeom prst="rect">
            <a:avLst/>
          </a:prstGeom>
        </p:spPr>
      </p:pic>
      <p:pic>
        <p:nvPicPr>
          <p:cNvPr id="10" name="Picture 9">
            <a:extLst>
              <a:ext uri="{FF2B5EF4-FFF2-40B4-BE49-F238E27FC236}">
                <a16:creationId xmlns:a16="http://schemas.microsoft.com/office/drawing/2014/main" id="{F8F90C9B-A056-2257-5CF6-56557F71CD6C}"/>
              </a:ext>
            </a:extLst>
          </p:cNvPr>
          <p:cNvPicPr>
            <a:picLocks noChangeAspect="1"/>
          </p:cNvPicPr>
          <p:nvPr/>
        </p:nvPicPr>
        <p:blipFill>
          <a:blip r:embed="rId9"/>
          <a:srcRect b="6916"/>
          <a:stretch/>
        </p:blipFill>
        <p:spPr>
          <a:xfrm>
            <a:off x="4198056" y="3372803"/>
            <a:ext cx="587304" cy="853440"/>
          </a:xfrm>
          <a:prstGeom prst="rect">
            <a:avLst/>
          </a:prstGeom>
        </p:spPr>
      </p:pic>
      <p:pic>
        <p:nvPicPr>
          <p:cNvPr id="11" name="Picture 10">
            <a:extLst>
              <a:ext uri="{FF2B5EF4-FFF2-40B4-BE49-F238E27FC236}">
                <a16:creationId xmlns:a16="http://schemas.microsoft.com/office/drawing/2014/main" id="{3E368EE7-A824-FA71-AB3D-637CD66E2E72}"/>
              </a:ext>
            </a:extLst>
          </p:cNvPr>
          <p:cNvPicPr>
            <a:picLocks noChangeAspect="1"/>
          </p:cNvPicPr>
          <p:nvPr/>
        </p:nvPicPr>
        <p:blipFill>
          <a:blip r:embed="rId10"/>
          <a:stretch>
            <a:fillRect/>
          </a:stretch>
        </p:blipFill>
        <p:spPr>
          <a:xfrm>
            <a:off x="6477448" y="3545840"/>
            <a:ext cx="715241" cy="715241"/>
          </a:xfrm>
          <a:prstGeom prst="rect">
            <a:avLst/>
          </a:prstGeom>
        </p:spPr>
      </p:pic>
      <p:pic>
        <p:nvPicPr>
          <p:cNvPr id="12" name="Picture 11">
            <a:extLst>
              <a:ext uri="{FF2B5EF4-FFF2-40B4-BE49-F238E27FC236}">
                <a16:creationId xmlns:a16="http://schemas.microsoft.com/office/drawing/2014/main" id="{EB8B0DB0-B47C-75A5-BE34-5306AB3FF4B5}"/>
              </a:ext>
            </a:extLst>
          </p:cNvPr>
          <p:cNvPicPr>
            <a:picLocks noChangeAspect="1"/>
          </p:cNvPicPr>
          <p:nvPr/>
        </p:nvPicPr>
        <p:blipFill>
          <a:blip r:embed="rId11"/>
          <a:stretch>
            <a:fillRect/>
          </a:stretch>
        </p:blipFill>
        <p:spPr>
          <a:xfrm>
            <a:off x="8922674" y="3545839"/>
            <a:ext cx="715241" cy="715241"/>
          </a:xfrm>
          <a:prstGeom prst="rect">
            <a:avLst/>
          </a:prstGeom>
        </p:spPr>
      </p:pic>
      <p:pic>
        <p:nvPicPr>
          <p:cNvPr id="13" name="Picture 12">
            <a:extLst>
              <a:ext uri="{FF2B5EF4-FFF2-40B4-BE49-F238E27FC236}">
                <a16:creationId xmlns:a16="http://schemas.microsoft.com/office/drawing/2014/main" id="{ABFAFAD4-3F6A-3575-E969-0C50489EFE80}"/>
              </a:ext>
            </a:extLst>
          </p:cNvPr>
          <p:cNvPicPr>
            <a:picLocks noChangeAspect="1"/>
          </p:cNvPicPr>
          <p:nvPr/>
        </p:nvPicPr>
        <p:blipFill>
          <a:blip r:embed="rId12"/>
          <a:stretch>
            <a:fillRect/>
          </a:stretch>
        </p:blipFill>
        <p:spPr>
          <a:xfrm>
            <a:off x="11092882" y="3599306"/>
            <a:ext cx="906400" cy="641609"/>
          </a:xfrm>
          <a:prstGeom prst="rect">
            <a:avLst/>
          </a:prstGeom>
        </p:spPr>
      </p:pic>
      <p:pic>
        <p:nvPicPr>
          <p:cNvPr id="14" name="Picture 13">
            <a:extLst>
              <a:ext uri="{FF2B5EF4-FFF2-40B4-BE49-F238E27FC236}">
                <a16:creationId xmlns:a16="http://schemas.microsoft.com/office/drawing/2014/main" id="{7E031AE4-7D06-7E5F-C05D-FFB2FE4BC5FC}"/>
              </a:ext>
            </a:extLst>
          </p:cNvPr>
          <p:cNvPicPr>
            <a:picLocks noChangeAspect="1"/>
          </p:cNvPicPr>
          <p:nvPr/>
        </p:nvPicPr>
        <p:blipFill>
          <a:blip r:embed="rId13"/>
          <a:stretch>
            <a:fillRect/>
          </a:stretch>
        </p:blipFill>
        <p:spPr>
          <a:xfrm>
            <a:off x="1851111" y="5393694"/>
            <a:ext cx="474264" cy="629920"/>
          </a:xfrm>
          <a:prstGeom prst="rect">
            <a:avLst/>
          </a:prstGeom>
        </p:spPr>
      </p:pic>
      <p:pic>
        <p:nvPicPr>
          <p:cNvPr id="15" name="Picture 14">
            <a:extLst>
              <a:ext uri="{FF2B5EF4-FFF2-40B4-BE49-F238E27FC236}">
                <a16:creationId xmlns:a16="http://schemas.microsoft.com/office/drawing/2014/main" id="{EE4C3931-CE6B-B190-FCA1-237D3760FA26}"/>
              </a:ext>
            </a:extLst>
          </p:cNvPr>
          <p:cNvPicPr>
            <a:picLocks noChangeAspect="1"/>
          </p:cNvPicPr>
          <p:nvPr/>
        </p:nvPicPr>
        <p:blipFill>
          <a:blip r:embed="rId14"/>
          <a:srcRect l="10494" t="9027" r="7531" b="16352"/>
          <a:stretch/>
        </p:blipFill>
        <p:spPr>
          <a:xfrm>
            <a:off x="4116940" y="5364714"/>
            <a:ext cx="665163" cy="653142"/>
          </a:xfrm>
          <a:prstGeom prst="rect">
            <a:avLst/>
          </a:prstGeom>
        </p:spPr>
      </p:pic>
      <p:pic>
        <p:nvPicPr>
          <p:cNvPr id="16" name="Picture 15">
            <a:extLst>
              <a:ext uri="{FF2B5EF4-FFF2-40B4-BE49-F238E27FC236}">
                <a16:creationId xmlns:a16="http://schemas.microsoft.com/office/drawing/2014/main" id="{1171F1B6-B7EE-F314-7C21-DCC20F992DF2}"/>
              </a:ext>
            </a:extLst>
          </p:cNvPr>
          <p:cNvPicPr>
            <a:picLocks noChangeAspect="1"/>
          </p:cNvPicPr>
          <p:nvPr/>
        </p:nvPicPr>
        <p:blipFill>
          <a:blip r:embed="rId15"/>
          <a:stretch>
            <a:fillRect/>
          </a:stretch>
        </p:blipFill>
        <p:spPr>
          <a:xfrm>
            <a:off x="6289190" y="5388207"/>
            <a:ext cx="862859" cy="629920"/>
          </a:xfrm>
          <a:prstGeom prst="rect">
            <a:avLst/>
          </a:prstGeom>
        </p:spPr>
      </p:pic>
      <p:pic>
        <p:nvPicPr>
          <p:cNvPr id="17" name="Picture 16">
            <a:extLst>
              <a:ext uri="{FF2B5EF4-FFF2-40B4-BE49-F238E27FC236}">
                <a16:creationId xmlns:a16="http://schemas.microsoft.com/office/drawing/2014/main" id="{60E21B42-84B0-F0C5-BF60-0CE3406B1485}"/>
              </a:ext>
            </a:extLst>
          </p:cNvPr>
          <p:cNvPicPr>
            <a:picLocks noChangeAspect="1"/>
          </p:cNvPicPr>
          <p:nvPr/>
        </p:nvPicPr>
        <p:blipFill>
          <a:blip r:embed="rId16"/>
          <a:stretch>
            <a:fillRect/>
          </a:stretch>
        </p:blipFill>
        <p:spPr>
          <a:xfrm>
            <a:off x="8948926" y="5388207"/>
            <a:ext cx="688989" cy="673812"/>
          </a:xfrm>
          <a:prstGeom prst="rect">
            <a:avLst/>
          </a:prstGeom>
        </p:spPr>
      </p:pic>
      <p:pic>
        <p:nvPicPr>
          <p:cNvPr id="18" name="Picture 17">
            <a:extLst>
              <a:ext uri="{FF2B5EF4-FFF2-40B4-BE49-F238E27FC236}">
                <a16:creationId xmlns:a16="http://schemas.microsoft.com/office/drawing/2014/main" id="{A2CA0EF0-9F1F-3190-EE2A-8ED0FC37A939}"/>
              </a:ext>
            </a:extLst>
          </p:cNvPr>
          <p:cNvPicPr>
            <a:picLocks noChangeAspect="1"/>
          </p:cNvPicPr>
          <p:nvPr/>
        </p:nvPicPr>
        <p:blipFill>
          <a:blip r:embed="rId17"/>
          <a:srcRect l="16476" t="15919" r="12122" b="7387"/>
          <a:stretch/>
        </p:blipFill>
        <p:spPr>
          <a:xfrm>
            <a:off x="11286196" y="5376247"/>
            <a:ext cx="700872" cy="629920"/>
          </a:xfrm>
          <a:prstGeom prst="rect">
            <a:avLst/>
          </a:prstGeom>
        </p:spPr>
      </p:pic>
      <p:sp>
        <p:nvSpPr>
          <p:cNvPr id="19" name="TextBox 18">
            <a:extLst>
              <a:ext uri="{FF2B5EF4-FFF2-40B4-BE49-F238E27FC236}">
                <a16:creationId xmlns:a16="http://schemas.microsoft.com/office/drawing/2014/main" id="{FD75D6CB-5945-6FFE-8A12-5480DE8AE338}"/>
              </a:ext>
            </a:extLst>
          </p:cNvPr>
          <p:cNvSpPr txBox="1"/>
          <p:nvPr/>
        </p:nvSpPr>
        <p:spPr>
          <a:xfrm>
            <a:off x="5082035" y="174741"/>
            <a:ext cx="2027927" cy="369332"/>
          </a:xfrm>
          <a:prstGeom prst="rect">
            <a:avLst/>
          </a:prstGeom>
          <a:noFill/>
        </p:spPr>
        <p:txBody>
          <a:bodyPr wrap="square" rtlCol="0">
            <a:spAutoFit/>
          </a:bodyPr>
          <a:lstStyle/>
          <a:p>
            <a:r>
              <a:rPr lang="en-GB" dirty="0" err="1">
                <a:latin typeface="Comic Sans MS" panose="030F0702030302020204" pitchFamily="66" charset="0"/>
              </a:rPr>
              <a:t>Geirfa</a:t>
            </a:r>
            <a:r>
              <a:rPr lang="en-GB" dirty="0">
                <a:latin typeface="Comic Sans MS" panose="030F0702030302020204" pitchFamily="66" charset="0"/>
              </a:rPr>
              <a:t> Newydd:</a:t>
            </a:r>
          </a:p>
        </p:txBody>
      </p:sp>
      <p:sp>
        <p:nvSpPr>
          <p:cNvPr id="2" name="TextBox 1">
            <a:extLst>
              <a:ext uri="{FF2B5EF4-FFF2-40B4-BE49-F238E27FC236}">
                <a16:creationId xmlns:a16="http://schemas.microsoft.com/office/drawing/2014/main" id="{2B9E6ADA-C2C1-0F84-1CD4-AC72CD414D5D}"/>
              </a:ext>
            </a:extLst>
          </p:cNvPr>
          <p:cNvSpPr txBox="1"/>
          <p:nvPr/>
        </p:nvSpPr>
        <p:spPr>
          <a:xfrm>
            <a:off x="3299540" y="5018875"/>
            <a:ext cx="898516" cy="369332"/>
          </a:xfrm>
          <a:prstGeom prst="rect">
            <a:avLst/>
          </a:prstGeom>
          <a:solidFill>
            <a:srgbClr val="FFFFCC"/>
          </a:solidFill>
        </p:spPr>
        <p:txBody>
          <a:bodyPr wrap="square" rtlCol="0">
            <a:spAutoFit/>
          </a:bodyPr>
          <a:lstStyle/>
          <a:p>
            <a:r>
              <a:rPr lang="en-GB" dirty="0">
                <a:latin typeface="Comic Sans MS" panose="030F0702030302020204" pitchFamily="66" charset="0"/>
              </a:rPr>
              <a:t>Gofalu</a:t>
            </a:r>
          </a:p>
        </p:txBody>
      </p:sp>
    </p:spTree>
    <p:extLst>
      <p:ext uri="{BB962C8B-B14F-4D97-AF65-F5344CB8AC3E}">
        <p14:creationId xmlns:p14="http://schemas.microsoft.com/office/powerpoint/2010/main" val="1954477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CDC9855-06C4-AF1C-F606-2DDFE9CD1E14}"/>
              </a:ext>
            </a:extLst>
          </p:cNvPr>
          <p:cNvSpPr/>
          <p:nvPr/>
        </p:nvSpPr>
        <p:spPr>
          <a:xfrm>
            <a:off x="233680" y="1127762"/>
            <a:ext cx="2174240" cy="1625600"/>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Cofleidio</a:t>
            </a:r>
          </a:p>
        </p:txBody>
      </p:sp>
      <p:sp>
        <p:nvSpPr>
          <p:cNvPr id="3" name="Rectangle 2">
            <a:extLst>
              <a:ext uri="{FF2B5EF4-FFF2-40B4-BE49-F238E27FC236}">
                <a16:creationId xmlns:a16="http://schemas.microsoft.com/office/drawing/2014/main" id="{308A2F0F-9078-6C8E-CD97-0B735E4CE7A0}"/>
              </a:ext>
            </a:extLst>
          </p:cNvPr>
          <p:cNvSpPr/>
          <p:nvPr/>
        </p:nvSpPr>
        <p:spPr>
          <a:xfrm>
            <a:off x="2621280" y="1127762"/>
            <a:ext cx="2174240" cy="1625600"/>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Rhethregol</a:t>
            </a:r>
          </a:p>
        </p:txBody>
      </p:sp>
      <p:sp>
        <p:nvSpPr>
          <p:cNvPr id="4" name="Rectangle 3">
            <a:extLst>
              <a:ext uri="{FF2B5EF4-FFF2-40B4-BE49-F238E27FC236}">
                <a16:creationId xmlns:a16="http://schemas.microsoft.com/office/drawing/2014/main" id="{EDEAE10C-627E-5CCC-42B0-F2D1D01E3BB3}"/>
              </a:ext>
            </a:extLst>
          </p:cNvPr>
          <p:cNvSpPr/>
          <p:nvPr/>
        </p:nvSpPr>
        <p:spPr>
          <a:xfrm>
            <a:off x="5008880" y="1127762"/>
            <a:ext cx="2174240" cy="1625600"/>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Unig</a:t>
            </a:r>
          </a:p>
        </p:txBody>
      </p:sp>
      <p:sp>
        <p:nvSpPr>
          <p:cNvPr id="5" name="Rectangle 4">
            <a:extLst>
              <a:ext uri="{FF2B5EF4-FFF2-40B4-BE49-F238E27FC236}">
                <a16:creationId xmlns:a16="http://schemas.microsoft.com/office/drawing/2014/main" id="{BB3B8A0D-D479-1554-88EC-40EB567771F5}"/>
              </a:ext>
            </a:extLst>
          </p:cNvPr>
          <p:cNvSpPr/>
          <p:nvPr/>
        </p:nvSpPr>
        <p:spPr>
          <a:xfrm>
            <a:off x="7426960" y="1127762"/>
            <a:ext cx="2174240" cy="1625600"/>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Rhagarweiniad</a:t>
            </a:r>
          </a:p>
        </p:txBody>
      </p:sp>
      <p:sp>
        <p:nvSpPr>
          <p:cNvPr id="6" name="Rectangle 5">
            <a:extLst>
              <a:ext uri="{FF2B5EF4-FFF2-40B4-BE49-F238E27FC236}">
                <a16:creationId xmlns:a16="http://schemas.microsoft.com/office/drawing/2014/main" id="{38F4BB62-0004-3173-2FC4-F198D8327711}"/>
              </a:ext>
            </a:extLst>
          </p:cNvPr>
          <p:cNvSpPr/>
          <p:nvPr/>
        </p:nvSpPr>
        <p:spPr>
          <a:xfrm>
            <a:off x="9784080" y="1127762"/>
            <a:ext cx="2174240" cy="1625600"/>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Awgrym</a:t>
            </a:r>
          </a:p>
        </p:txBody>
      </p:sp>
      <p:sp>
        <p:nvSpPr>
          <p:cNvPr id="7" name="Rectangle 6">
            <a:extLst>
              <a:ext uri="{FF2B5EF4-FFF2-40B4-BE49-F238E27FC236}">
                <a16:creationId xmlns:a16="http://schemas.microsoft.com/office/drawing/2014/main" id="{090D1B1E-8712-B383-175C-6F415F453E3B}"/>
              </a:ext>
            </a:extLst>
          </p:cNvPr>
          <p:cNvSpPr/>
          <p:nvPr/>
        </p:nvSpPr>
        <p:spPr>
          <a:xfrm>
            <a:off x="233680" y="2926081"/>
            <a:ext cx="2174240" cy="1625600"/>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Mabwysiadu</a:t>
            </a:r>
          </a:p>
        </p:txBody>
      </p:sp>
      <p:sp>
        <p:nvSpPr>
          <p:cNvPr id="8" name="Rectangle 7">
            <a:extLst>
              <a:ext uri="{FF2B5EF4-FFF2-40B4-BE49-F238E27FC236}">
                <a16:creationId xmlns:a16="http://schemas.microsoft.com/office/drawing/2014/main" id="{2FE3A1E4-C4C4-4557-7E22-0B9A4C78E835}"/>
              </a:ext>
            </a:extLst>
          </p:cNvPr>
          <p:cNvSpPr/>
          <p:nvPr/>
        </p:nvSpPr>
        <p:spPr>
          <a:xfrm>
            <a:off x="2651760" y="2970292"/>
            <a:ext cx="2174240" cy="1625600"/>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Tennyn</a:t>
            </a:r>
          </a:p>
        </p:txBody>
      </p:sp>
      <p:sp>
        <p:nvSpPr>
          <p:cNvPr id="9" name="Rectangle 8">
            <a:extLst>
              <a:ext uri="{FF2B5EF4-FFF2-40B4-BE49-F238E27FC236}">
                <a16:creationId xmlns:a16="http://schemas.microsoft.com/office/drawing/2014/main" id="{92F2BDCD-B375-4737-1C4B-48E702B8110E}"/>
              </a:ext>
            </a:extLst>
          </p:cNvPr>
          <p:cNvSpPr/>
          <p:nvPr/>
        </p:nvSpPr>
        <p:spPr>
          <a:xfrm>
            <a:off x="5008880" y="2970292"/>
            <a:ext cx="2174240" cy="1625600"/>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Baw</a:t>
            </a:r>
          </a:p>
        </p:txBody>
      </p:sp>
      <p:sp>
        <p:nvSpPr>
          <p:cNvPr id="10" name="Rectangle 9">
            <a:extLst>
              <a:ext uri="{FF2B5EF4-FFF2-40B4-BE49-F238E27FC236}">
                <a16:creationId xmlns:a16="http://schemas.microsoft.com/office/drawing/2014/main" id="{74B5042A-997B-AC99-91E1-59962B9D5DEA}"/>
              </a:ext>
            </a:extLst>
          </p:cNvPr>
          <p:cNvSpPr/>
          <p:nvPr/>
        </p:nvSpPr>
        <p:spPr>
          <a:xfrm>
            <a:off x="7426960" y="2970292"/>
            <a:ext cx="2174240" cy="1625600"/>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Cwmni</a:t>
            </a:r>
          </a:p>
        </p:txBody>
      </p:sp>
      <p:sp>
        <p:nvSpPr>
          <p:cNvPr id="11" name="Rectangle 10">
            <a:extLst>
              <a:ext uri="{FF2B5EF4-FFF2-40B4-BE49-F238E27FC236}">
                <a16:creationId xmlns:a16="http://schemas.microsoft.com/office/drawing/2014/main" id="{83B08FC5-767F-B44D-E27B-EDAB949F874C}"/>
              </a:ext>
            </a:extLst>
          </p:cNvPr>
          <p:cNvSpPr/>
          <p:nvPr/>
        </p:nvSpPr>
        <p:spPr>
          <a:xfrm>
            <a:off x="9784080" y="2970292"/>
            <a:ext cx="2174240" cy="1625600"/>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Dull</a:t>
            </a:r>
          </a:p>
        </p:txBody>
      </p:sp>
      <p:sp>
        <p:nvSpPr>
          <p:cNvPr id="12" name="Rectangle 11">
            <a:extLst>
              <a:ext uri="{FF2B5EF4-FFF2-40B4-BE49-F238E27FC236}">
                <a16:creationId xmlns:a16="http://schemas.microsoft.com/office/drawing/2014/main" id="{89C1F845-513C-471B-6334-96CCDF3DEDC3}"/>
              </a:ext>
            </a:extLst>
          </p:cNvPr>
          <p:cNvSpPr/>
          <p:nvPr/>
        </p:nvSpPr>
        <p:spPr>
          <a:xfrm>
            <a:off x="9784080" y="4724400"/>
            <a:ext cx="2174240" cy="1625600"/>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Diogel</a:t>
            </a:r>
          </a:p>
        </p:txBody>
      </p:sp>
      <p:sp>
        <p:nvSpPr>
          <p:cNvPr id="13" name="Rectangle 12">
            <a:extLst>
              <a:ext uri="{FF2B5EF4-FFF2-40B4-BE49-F238E27FC236}">
                <a16:creationId xmlns:a16="http://schemas.microsoft.com/office/drawing/2014/main" id="{635EDFFB-20BC-B6FD-29BB-AB15DE0C03AD}"/>
              </a:ext>
            </a:extLst>
          </p:cNvPr>
          <p:cNvSpPr/>
          <p:nvPr/>
        </p:nvSpPr>
        <p:spPr>
          <a:xfrm>
            <a:off x="7426960" y="4724400"/>
            <a:ext cx="2174240" cy="1625600"/>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Cyfforddus</a:t>
            </a:r>
          </a:p>
        </p:txBody>
      </p:sp>
      <p:sp>
        <p:nvSpPr>
          <p:cNvPr id="14" name="Rectangle 13">
            <a:extLst>
              <a:ext uri="{FF2B5EF4-FFF2-40B4-BE49-F238E27FC236}">
                <a16:creationId xmlns:a16="http://schemas.microsoft.com/office/drawing/2014/main" id="{654A93F7-5529-5C59-B75E-D092A46B0E15}"/>
              </a:ext>
            </a:extLst>
          </p:cNvPr>
          <p:cNvSpPr/>
          <p:nvPr/>
        </p:nvSpPr>
        <p:spPr>
          <a:xfrm>
            <a:off x="5008880" y="4724400"/>
            <a:ext cx="2174240" cy="1625600"/>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Bwydo</a:t>
            </a:r>
          </a:p>
        </p:txBody>
      </p:sp>
      <p:sp>
        <p:nvSpPr>
          <p:cNvPr id="15" name="Rectangle 14">
            <a:extLst>
              <a:ext uri="{FF2B5EF4-FFF2-40B4-BE49-F238E27FC236}">
                <a16:creationId xmlns:a16="http://schemas.microsoft.com/office/drawing/2014/main" id="{BE6FB126-36D8-22C5-E033-3DCD1A5B6B9C}"/>
              </a:ext>
            </a:extLst>
          </p:cNvPr>
          <p:cNvSpPr/>
          <p:nvPr/>
        </p:nvSpPr>
        <p:spPr>
          <a:xfrm>
            <a:off x="2651760" y="4724400"/>
            <a:ext cx="2174240" cy="1625600"/>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Gofalu</a:t>
            </a:r>
          </a:p>
        </p:txBody>
      </p:sp>
      <p:sp>
        <p:nvSpPr>
          <p:cNvPr id="16" name="Rectangle 15">
            <a:extLst>
              <a:ext uri="{FF2B5EF4-FFF2-40B4-BE49-F238E27FC236}">
                <a16:creationId xmlns:a16="http://schemas.microsoft.com/office/drawing/2014/main" id="{D9447491-C66A-AF65-B652-9663DBFAA03F}"/>
              </a:ext>
            </a:extLst>
          </p:cNvPr>
          <p:cNvSpPr/>
          <p:nvPr/>
        </p:nvSpPr>
        <p:spPr>
          <a:xfrm>
            <a:off x="233680" y="4724400"/>
            <a:ext cx="2174240" cy="1625600"/>
          </a:xfrm>
          <a:prstGeom prst="rect">
            <a:avLst/>
          </a:prstGeom>
          <a:solidFill>
            <a:srgbClr val="FFFF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omic Sans MS" panose="030F0702030302020204" pitchFamily="66" charset="0"/>
              </a:rPr>
              <a:t>Cyfarwyddiadau</a:t>
            </a:r>
          </a:p>
        </p:txBody>
      </p:sp>
      <p:sp>
        <p:nvSpPr>
          <p:cNvPr id="17" name="TextBox 16">
            <a:extLst>
              <a:ext uri="{FF2B5EF4-FFF2-40B4-BE49-F238E27FC236}">
                <a16:creationId xmlns:a16="http://schemas.microsoft.com/office/drawing/2014/main" id="{F612D0B6-EB21-6D37-6784-EC9F34BCB4FF}"/>
              </a:ext>
            </a:extLst>
          </p:cNvPr>
          <p:cNvSpPr txBox="1"/>
          <p:nvPr/>
        </p:nvSpPr>
        <p:spPr>
          <a:xfrm>
            <a:off x="4714240" y="138668"/>
            <a:ext cx="2763520" cy="369332"/>
          </a:xfrm>
          <a:prstGeom prst="rect">
            <a:avLst/>
          </a:prstGeom>
          <a:noFill/>
        </p:spPr>
        <p:txBody>
          <a:bodyPr wrap="square" rtlCol="0">
            <a:spAutoFit/>
          </a:bodyPr>
          <a:lstStyle/>
          <a:p>
            <a:r>
              <a:rPr lang="en-GB" dirty="0">
                <a:latin typeface="Comic Sans MS" panose="030F0702030302020204" pitchFamily="66" charset="0"/>
              </a:rPr>
              <a:t>Bingo – </a:t>
            </a:r>
            <a:r>
              <a:rPr lang="en-GB" dirty="0" err="1">
                <a:latin typeface="Comic Sans MS" panose="030F0702030302020204" pitchFamily="66" charset="0"/>
              </a:rPr>
              <a:t>Geirfa</a:t>
            </a:r>
            <a:r>
              <a:rPr lang="en-GB" dirty="0">
                <a:latin typeface="Comic Sans MS" panose="030F0702030302020204" pitchFamily="66" charset="0"/>
              </a:rPr>
              <a:t> Newydd!</a:t>
            </a:r>
          </a:p>
        </p:txBody>
      </p:sp>
      <p:pic>
        <p:nvPicPr>
          <p:cNvPr id="18" name="Picture 17">
            <a:extLst>
              <a:ext uri="{FF2B5EF4-FFF2-40B4-BE49-F238E27FC236}">
                <a16:creationId xmlns:a16="http://schemas.microsoft.com/office/drawing/2014/main" id="{B61A2063-507E-FD5F-E513-3F640A3DE997}"/>
              </a:ext>
            </a:extLst>
          </p:cNvPr>
          <p:cNvPicPr>
            <a:picLocks noChangeAspect="1"/>
          </p:cNvPicPr>
          <p:nvPr/>
        </p:nvPicPr>
        <p:blipFill>
          <a:blip r:embed="rId2"/>
          <a:stretch>
            <a:fillRect/>
          </a:stretch>
        </p:blipFill>
        <p:spPr>
          <a:xfrm>
            <a:off x="2023110" y="57166"/>
            <a:ext cx="2691130" cy="901667"/>
          </a:xfrm>
          <a:prstGeom prst="rect">
            <a:avLst/>
          </a:prstGeom>
        </p:spPr>
      </p:pic>
      <p:pic>
        <p:nvPicPr>
          <p:cNvPr id="19" name="Picture 18">
            <a:extLst>
              <a:ext uri="{FF2B5EF4-FFF2-40B4-BE49-F238E27FC236}">
                <a16:creationId xmlns:a16="http://schemas.microsoft.com/office/drawing/2014/main" id="{63B3213C-89CB-B155-9C00-A3307C044A4C}"/>
              </a:ext>
            </a:extLst>
          </p:cNvPr>
          <p:cNvPicPr>
            <a:picLocks noChangeAspect="1"/>
          </p:cNvPicPr>
          <p:nvPr/>
        </p:nvPicPr>
        <p:blipFill>
          <a:blip r:embed="rId3"/>
          <a:stretch>
            <a:fillRect/>
          </a:stretch>
        </p:blipFill>
        <p:spPr>
          <a:xfrm>
            <a:off x="7425690" y="82682"/>
            <a:ext cx="2598102" cy="916572"/>
          </a:xfrm>
          <a:prstGeom prst="rect">
            <a:avLst/>
          </a:prstGeom>
        </p:spPr>
      </p:pic>
    </p:spTree>
    <p:extLst>
      <p:ext uri="{BB962C8B-B14F-4D97-AF65-F5344CB8AC3E}">
        <p14:creationId xmlns:p14="http://schemas.microsoft.com/office/powerpoint/2010/main" val="3147343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25E41F-CF5A-33DA-1331-64A471C1C3F0}"/>
              </a:ext>
            </a:extLst>
          </p:cNvPr>
          <p:cNvSpPr txBox="1"/>
          <p:nvPr/>
        </p:nvSpPr>
        <p:spPr>
          <a:xfrm>
            <a:off x="1559560" y="193040"/>
            <a:ext cx="9072880" cy="6105710"/>
          </a:xfrm>
          <a:prstGeom prst="rect">
            <a:avLst/>
          </a:prstGeom>
          <a:solidFill>
            <a:srgbClr val="FFFFCC"/>
          </a:solidFill>
          <a:ln>
            <a:solidFill>
              <a:schemeClr val="tx1"/>
            </a:solidFill>
          </a:ln>
        </p:spPr>
        <p:txBody>
          <a:bodyPr wrap="square" rtlCol="0">
            <a:spAutoFit/>
          </a:bodyPr>
          <a:lstStyle/>
          <a:p>
            <a:pPr algn="ctr">
              <a:lnSpc>
                <a:spcPct val="200000"/>
              </a:lnSpc>
            </a:pPr>
            <a:r>
              <a:rPr lang="en-GB" dirty="0" err="1">
                <a:latin typeface="Comic Sans MS" panose="030F0702030302020204" pitchFamily="66" charset="0"/>
              </a:rPr>
              <a:t>Geirfa</a:t>
            </a:r>
            <a:r>
              <a:rPr lang="en-GB" dirty="0">
                <a:latin typeface="Comic Sans MS" panose="030F0702030302020204" pitchFamily="66" charset="0"/>
              </a:rPr>
              <a:t> Newydd:</a:t>
            </a:r>
          </a:p>
          <a:p>
            <a:pPr marL="342900" indent="-342900">
              <a:lnSpc>
                <a:spcPct val="200000"/>
              </a:lnSpc>
              <a:buAutoNum type="arabicParenR"/>
            </a:pPr>
            <a:r>
              <a:rPr lang="en-GB" dirty="0" err="1">
                <a:latin typeface="Comic Sans MS" panose="030F0702030302020204" pitchFamily="66" charset="0"/>
              </a:rPr>
              <a:t>Ewch</a:t>
            </a:r>
            <a:r>
              <a:rPr lang="en-GB" dirty="0">
                <a:latin typeface="Comic Sans MS" panose="030F0702030302020204" pitchFamily="66" charset="0"/>
              </a:rPr>
              <a:t> </a:t>
            </a:r>
            <a:r>
              <a:rPr lang="en-GB" dirty="0" err="1">
                <a:latin typeface="Comic Sans MS" panose="030F0702030302020204" pitchFamily="66" charset="0"/>
              </a:rPr>
              <a:t>trwy’r</a:t>
            </a:r>
            <a:r>
              <a:rPr lang="en-GB" dirty="0">
                <a:latin typeface="Comic Sans MS" panose="030F0702030302020204" pitchFamily="66" charset="0"/>
              </a:rPr>
              <a:t> </a:t>
            </a:r>
            <a:r>
              <a:rPr lang="en-GB" dirty="0" err="1">
                <a:latin typeface="Comic Sans MS" panose="030F0702030302020204" pitchFamily="66" charset="0"/>
              </a:rPr>
              <a:t>geirfa</a:t>
            </a:r>
            <a:r>
              <a:rPr lang="en-GB" dirty="0">
                <a:latin typeface="Comic Sans MS" panose="030F0702030302020204" pitchFamily="66" charset="0"/>
              </a:rPr>
              <a:t> </a:t>
            </a:r>
            <a:r>
              <a:rPr lang="en-GB" dirty="0" err="1">
                <a:latin typeface="Comic Sans MS" panose="030F0702030302020204" pitchFamily="66" charset="0"/>
              </a:rPr>
              <a:t>newydd</a:t>
            </a:r>
            <a:r>
              <a:rPr lang="en-GB" dirty="0">
                <a:latin typeface="Comic Sans MS" panose="030F0702030302020204" pitchFamily="66" charset="0"/>
              </a:rPr>
              <a:t> </a:t>
            </a:r>
            <a:r>
              <a:rPr lang="en-GB" dirty="0" err="1">
                <a:latin typeface="Comic Sans MS" panose="030F0702030302020204" pitchFamily="66" charset="0"/>
              </a:rPr>
              <a:t>defnyddio</a:t>
            </a:r>
            <a:r>
              <a:rPr lang="en-GB" dirty="0">
                <a:latin typeface="Comic Sans MS" panose="030F0702030302020204" pitchFamily="66" charset="0"/>
              </a:rPr>
              <a:t> </a:t>
            </a:r>
            <a:r>
              <a:rPr lang="en-GB" dirty="0" err="1">
                <a:latin typeface="Comic Sans MS" panose="030F0702030302020204" pitchFamily="66" charset="0"/>
              </a:rPr>
              <a:t>symudiadau</a:t>
            </a:r>
            <a:r>
              <a:rPr lang="en-GB" dirty="0">
                <a:latin typeface="Comic Sans MS" panose="030F0702030302020204" pitchFamily="66" charset="0"/>
              </a:rPr>
              <a:t>.</a:t>
            </a:r>
          </a:p>
          <a:p>
            <a:pPr marL="342900" indent="-342900">
              <a:lnSpc>
                <a:spcPct val="200000"/>
              </a:lnSpc>
              <a:buAutoNum type="arabicParenR"/>
            </a:pPr>
            <a:r>
              <a:rPr lang="en-GB" dirty="0">
                <a:latin typeface="Comic Sans MS" panose="030F0702030302020204" pitchFamily="66" charset="0"/>
              </a:rPr>
              <a:t> </a:t>
            </a:r>
            <a:r>
              <a:rPr lang="en-GB" dirty="0" err="1">
                <a:latin typeface="Comic Sans MS" panose="030F0702030302020204" pitchFamily="66" charset="0"/>
              </a:rPr>
              <a:t>Pwyntwch</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y gair </a:t>
            </a:r>
            <a:r>
              <a:rPr lang="en-GB" dirty="0" err="1">
                <a:latin typeface="Comic Sans MS" panose="030F0702030302020204" pitchFamily="66" charset="0"/>
              </a:rPr>
              <a:t>a’r</a:t>
            </a:r>
            <a:r>
              <a:rPr lang="en-GB" dirty="0">
                <a:latin typeface="Comic Sans MS" panose="030F0702030302020204" pitchFamily="66" charset="0"/>
              </a:rPr>
              <a:t> plant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ddweud</a:t>
            </a:r>
            <a:r>
              <a:rPr lang="en-GB" dirty="0">
                <a:latin typeface="Comic Sans MS" panose="030F0702030302020204" pitchFamily="66" charset="0"/>
              </a:rPr>
              <a:t> y gair.</a:t>
            </a:r>
          </a:p>
          <a:p>
            <a:pPr>
              <a:lnSpc>
                <a:spcPct val="200000"/>
              </a:lnSpc>
            </a:pPr>
            <a:r>
              <a:rPr lang="en-GB" dirty="0">
                <a:latin typeface="Comic Sans MS" panose="030F0702030302020204" pitchFamily="66" charset="0"/>
              </a:rPr>
              <a:t>3) </a:t>
            </a:r>
            <a:r>
              <a:rPr lang="en-GB" dirty="0" err="1">
                <a:latin typeface="Comic Sans MS" panose="030F0702030302020204" pitchFamily="66" charset="0"/>
              </a:rPr>
              <a:t>Dywedwch</a:t>
            </a:r>
            <a:r>
              <a:rPr lang="en-GB" dirty="0">
                <a:latin typeface="Comic Sans MS" panose="030F0702030302020204" pitchFamily="66" charset="0"/>
              </a:rPr>
              <a:t> y gair a </a:t>
            </a:r>
            <a:r>
              <a:rPr lang="en-GB" dirty="0" err="1">
                <a:latin typeface="Comic Sans MS" panose="030F0702030302020204" pitchFamily="66" charset="0"/>
              </a:rPr>
              <a:t>gofynnwch</a:t>
            </a:r>
            <a:r>
              <a:rPr lang="en-GB" dirty="0">
                <a:latin typeface="Comic Sans MS" panose="030F0702030302020204" pitchFamily="66" charset="0"/>
              </a:rPr>
              <a:t> </a:t>
            </a:r>
            <a:r>
              <a:rPr lang="en-GB" dirty="0" err="1">
                <a:latin typeface="Comic Sans MS" panose="030F0702030302020204" pitchFamily="66" charset="0"/>
              </a:rPr>
              <a:t>i’r</a:t>
            </a:r>
            <a:r>
              <a:rPr lang="en-GB" dirty="0">
                <a:latin typeface="Comic Sans MS" panose="030F0702030302020204" pitchFamily="66" charset="0"/>
              </a:rPr>
              <a:t> plant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ddangos</a:t>
            </a:r>
            <a:r>
              <a:rPr lang="en-GB" dirty="0">
                <a:latin typeface="Comic Sans MS" panose="030F0702030302020204" pitchFamily="66" charset="0"/>
              </a:rPr>
              <a:t> y </a:t>
            </a:r>
            <a:r>
              <a:rPr lang="en-GB" dirty="0" err="1">
                <a:latin typeface="Comic Sans MS" panose="030F0702030302020204" pitchFamily="66" charset="0"/>
              </a:rPr>
              <a:t>symudiad</a:t>
            </a:r>
            <a:r>
              <a:rPr lang="en-GB" dirty="0">
                <a:latin typeface="Comic Sans MS" panose="030F0702030302020204" pitchFamily="66" charset="0"/>
              </a:rPr>
              <a:t>.</a:t>
            </a:r>
          </a:p>
          <a:p>
            <a:pPr marL="342900" indent="-342900">
              <a:lnSpc>
                <a:spcPct val="200000"/>
              </a:lnSpc>
              <a:buAutoNum type="arabicParenR" startAt="4"/>
            </a:pPr>
            <a:r>
              <a:rPr lang="en-GB" dirty="0" err="1">
                <a:latin typeface="Comic Sans MS" panose="030F0702030302020204" pitchFamily="66" charset="0"/>
              </a:rPr>
              <a:t>Dangoswch</a:t>
            </a:r>
            <a:r>
              <a:rPr lang="en-GB" dirty="0">
                <a:latin typeface="Comic Sans MS" panose="030F0702030302020204" pitchFamily="66" charset="0"/>
              </a:rPr>
              <a:t> y </a:t>
            </a:r>
            <a:r>
              <a:rPr lang="en-GB" dirty="0" err="1">
                <a:latin typeface="Comic Sans MS" panose="030F0702030302020204" pitchFamily="66" charset="0"/>
              </a:rPr>
              <a:t>symudiad</a:t>
            </a:r>
            <a:r>
              <a:rPr lang="en-GB" dirty="0">
                <a:latin typeface="Comic Sans MS" panose="030F0702030302020204" pitchFamily="66" charset="0"/>
              </a:rPr>
              <a:t>, plant i </a:t>
            </a:r>
            <a:r>
              <a:rPr lang="en-GB" dirty="0" err="1">
                <a:latin typeface="Comic Sans MS" panose="030F0702030302020204" pitchFamily="66" charset="0"/>
              </a:rPr>
              <a:t>ddweud</a:t>
            </a:r>
            <a:r>
              <a:rPr lang="en-GB" dirty="0">
                <a:latin typeface="Comic Sans MS" panose="030F0702030302020204" pitchFamily="66" charset="0"/>
              </a:rPr>
              <a:t> y gair.</a:t>
            </a:r>
          </a:p>
          <a:p>
            <a:pPr marL="342900" indent="-342900">
              <a:lnSpc>
                <a:spcPct val="200000"/>
              </a:lnSpc>
              <a:buAutoNum type="arabicParenR" startAt="4"/>
            </a:pPr>
            <a:r>
              <a:rPr lang="en-GB" dirty="0">
                <a:latin typeface="Comic Sans MS" panose="030F0702030302020204" pitchFamily="66" charset="0"/>
              </a:rPr>
              <a:t>Oes </a:t>
            </a:r>
            <a:r>
              <a:rPr lang="en-GB" dirty="0" err="1">
                <a:latin typeface="Comic Sans MS" panose="030F0702030302020204" pitchFamily="66" charset="0"/>
              </a:rPr>
              <a:t>unrhyw</a:t>
            </a:r>
            <a:r>
              <a:rPr lang="en-GB" dirty="0">
                <a:latin typeface="Comic Sans MS" panose="030F0702030302020204" pitchFamily="66" charset="0"/>
              </a:rPr>
              <a:t> </a:t>
            </a:r>
            <a:r>
              <a:rPr lang="en-GB" dirty="0" err="1">
                <a:latin typeface="Comic Sans MS" panose="030F0702030302020204" pitchFamily="66" charset="0"/>
              </a:rPr>
              <a:t>gwestiwn</a:t>
            </a:r>
            <a:r>
              <a:rPr lang="en-GB" dirty="0">
                <a:latin typeface="Comic Sans MS" panose="030F0702030302020204" pitchFamily="66" charset="0"/>
              </a:rPr>
              <a:t>?</a:t>
            </a:r>
          </a:p>
          <a:p>
            <a:pPr marL="342900" indent="-342900">
              <a:lnSpc>
                <a:spcPct val="200000"/>
              </a:lnSpc>
              <a:buAutoNum type="arabicParenR" startAt="4"/>
            </a:pPr>
            <a:r>
              <a:rPr lang="en-GB" dirty="0" err="1">
                <a:latin typeface="Comic Sans MS" panose="030F0702030302020204" pitchFamily="66" charset="0"/>
              </a:rPr>
              <a:t>Chwaraewch</a:t>
            </a:r>
            <a:r>
              <a:rPr lang="en-GB" dirty="0">
                <a:latin typeface="Comic Sans MS" panose="030F0702030302020204" pitchFamily="66" charset="0"/>
              </a:rPr>
              <a:t> </a:t>
            </a:r>
            <a:r>
              <a:rPr lang="en-GB" dirty="0" err="1">
                <a:latin typeface="Comic Sans MS" panose="030F0702030302020204" pitchFamily="66" charset="0"/>
              </a:rPr>
              <a:t>gêm</a:t>
            </a:r>
            <a:r>
              <a:rPr lang="en-GB" dirty="0">
                <a:latin typeface="Comic Sans MS" panose="030F0702030302020204" pitchFamily="66" charset="0"/>
              </a:rPr>
              <a:t> ‘Bingo – </a:t>
            </a:r>
            <a:r>
              <a:rPr lang="en-GB" dirty="0" err="1">
                <a:latin typeface="Comic Sans MS" panose="030F0702030302020204" pitchFamily="66" charset="0"/>
              </a:rPr>
              <a:t>Geirfa</a:t>
            </a:r>
            <a:r>
              <a:rPr lang="en-GB" dirty="0">
                <a:latin typeface="Comic Sans MS" panose="030F0702030302020204" pitchFamily="66" charset="0"/>
              </a:rPr>
              <a:t> Newydd’.</a:t>
            </a:r>
          </a:p>
          <a:p>
            <a:pPr marL="342900" indent="-342900">
              <a:lnSpc>
                <a:spcPct val="200000"/>
              </a:lnSpc>
              <a:buAutoNum type="arabicParenR" startAt="4"/>
            </a:pPr>
            <a:r>
              <a:rPr lang="en-GB" dirty="0">
                <a:latin typeface="Comic Sans MS" panose="030F0702030302020204" pitchFamily="66" charset="0"/>
              </a:rPr>
              <a:t>Plant i </a:t>
            </a:r>
            <a:r>
              <a:rPr lang="en-GB" dirty="0" err="1">
                <a:latin typeface="Comic Sans MS" panose="030F0702030302020204" pitchFamily="66" charset="0"/>
              </a:rPr>
              <a:t>ddewis</a:t>
            </a:r>
            <a:r>
              <a:rPr lang="en-GB" dirty="0">
                <a:latin typeface="Comic Sans MS" panose="030F0702030302020204" pitchFamily="66" charset="0"/>
              </a:rPr>
              <a:t> </a:t>
            </a:r>
            <a:r>
              <a:rPr lang="en-GB" dirty="0" err="1">
                <a:latin typeface="Comic Sans MS" panose="030F0702030302020204" pitchFamily="66" charset="0"/>
              </a:rPr>
              <a:t>chwe</a:t>
            </a:r>
            <a:r>
              <a:rPr lang="en-GB" dirty="0">
                <a:latin typeface="Comic Sans MS" panose="030F0702030302020204" pitchFamily="66" charset="0"/>
              </a:rPr>
              <a:t> gair </a:t>
            </a:r>
            <a:r>
              <a:rPr lang="en-GB" dirty="0" err="1">
                <a:latin typeface="Comic Sans MS" panose="030F0702030302020204" pitchFamily="66" charset="0"/>
              </a:rPr>
              <a:t>o’r</a:t>
            </a:r>
            <a:r>
              <a:rPr lang="en-GB" dirty="0">
                <a:latin typeface="Comic Sans MS" panose="030F0702030302020204" pitchFamily="66" charset="0"/>
              </a:rPr>
              <a:t> grid.  </a:t>
            </a:r>
            <a:r>
              <a:rPr lang="en-GB" dirty="0" err="1">
                <a:latin typeface="Comic Sans MS" panose="030F0702030302020204" pitchFamily="66" charset="0"/>
              </a:rPr>
              <a:t>Athro</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ddewis</a:t>
            </a:r>
            <a:r>
              <a:rPr lang="en-GB" dirty="0">
                <a:latin typeface="Comic Sans MS" panose="030F0702030302020204" pitchFamily="66" charset="0"/>
              </a:rPr>
              <a:t> </a:t>
            </a:r>
            <a:r>
              <a:rPr lang="en-GB" dirty="0" err="1">
                <a:latin typeface="Comic Sans MS" panose="030F0702030302020204" pitchFamily="66" charset="0"/>
              </a:rPr>
              <a:t>geiriau</a:t>
            </a:r>
            <a:r>
              <a:rPr lang="en-GB" dirty="0">
                <a:latin typeface="Comic Sans MS" panose="030F0702030302020204" pitchFamily="66" charset="0"/>
              </a:rPr>
              <a:t> </a:t>
            </a:r>
            <a:r>
              <a:rPr lang="en-GB" dirty="0" err="1">
                <a:latin typeface="Comic Sans MS" panose="030F0702030302020204" pitchFamily="66" charset="0"/>
              </a:rPr>
              <a:t>mewn</a:t>
            </a:r>
            <a:r>
              <a:rPr lang="en-GB" dirty="0">
                <a:latin typeface="Comic Sans MS" panose="030F0702030302020204" pitchFamily="66" charset="0"/>
              </a:rPr>
              <a:t> </a:t>
            </a:r>
            <a:r>
              <a:rPr lang="en-GB" dirty="0" err="1">
                <a:latin typeface="Comic Sans MS" panose="030F0702030302020204" pitchFamily="66" charset="0"/>
              </a:rPr>
              <a:t>tro</a:t>
            </a:r>
            <a:r>
              <a:rPr lang="en-GB" dirty="0">
                <a:latin typeface="Comic Sans MS" panose="030F0702030302020204" pitchFamily="66" charset="0"/>
              </a:rPr>
              <a:t>.  Y </a:t>
            </a:r>
            <a:r>
              <a:rPr lang="en-GB" dirty="0" err="1">
                <a:latin typeface="Comic Sans MS" panose="030F0702030302020204" pitchFamily="66" charset="0"/>
              </a:rPr>
              <a:t>plentyn</a:t>
            </a:r>
            <a:r>
              <a:rPr lang="en-GB" dirty="0">
                <a:latin typeface="Comic Sans MS" panose="030F0702030302020204" pitchFamily="66" charset="0"/>
              </a:rPr>
              <a:t> </a:t>
            </a:r>
            <a:r>
              <a:rPr lang="en-GB" dirty="0" err="1">
                <a:latin typeface="Comic Sans MS" panose="030F0702030302020204" pitchFamily="66" charset="0"/>
              </a:rPr>
              <a:t>cyntaf</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gael</a:t>
            </a:r>
            <a:r>
              <a:rPr lang="en-GB" dirty="0">
                <a:latin typeface="Comic Sans MS" panose="030F0702030302020204" pitchFamily="66" charset="0"/>
              </a:rPr>
              <a:t> y </a:t>
            </a:r>
            <a:r>
              <a:rPr lang="en-GB" dirty="0" err="1">
                <a:latin typeface="Comic Sans MS" panose="030F0702030302020204" pitchFamily="66" charset="0"/>
              </a:rPr>
              <a:t>chwe</a:t>
            </a:r>
            <a:r>
              <a:rPr lang="en-GB" dirty="0">
                <a:latin typeface="Comic Sans MS" panose="030F0702030302020204" pitchFamily="66" charset="0"/>
              </a:rPr>
              <a:t> gair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ennill</a:t>
            </a:r>
            <a:r>
              <a:rPr lang="en-GB" dirty="0">
                <a:latin typeface="Comic Sans MS" panose="030F0702030302020204" pitchFamily="66" charset="0"/>
              </a:rPr>
              <a:t> y </a:t>
            </a:r>
            <a:r>
              <a:rPr lang="en-GB" dirty="0" err="1">
                <a:latin typeface="Comic Sans MS" panose="030F0702030302020204" pitchFamily="66" charset="0"/>
              </a:rPr>
              <a:t>gêm</a:t>
            </a:r>
            <a:r>
              <a:rPr lang="en-GB" dirty="0">
                <a:latin typeface="Comic Sans MS" panose="030F0702030302020204" pitchFamily="66" charset="0"/>
              </a:rPr>
              <a:t>.</a:t>
            </a:r>
          </a:p>
          <a:p>
            <a:pPr algn="ctr">
              <a:lnSpc>
                <a:spcPct val="200000"/>
              </a:lnSpc>
            </a:pPr>
            <a:endParaRPr lang="en-GB" dirty="0">
              <a:latin typeface="Comic Sans MS" panose="030F0702030302020204" pitchFamily="66" charset="0"/>
            </a:endParaRPr>
          </a:p>
          <a:p>
            <a:pPr algn="ctr">
              <a:lnSpc>
                <a:spcPct val="200000"/>
              </a:lnSpc>
            </a:pPr>
            <a:r>
              <a:rPr lang="en-GB" dirty="0">
                <a:latin typeface="Comic Sans MS" panose="030F0702030302020204" pitchFamily="66" charset="0"/>
              </a:rPr>
              <a:t> </a:t>
            </a:r>
          </a:p>
        </p:txBody>
      </p:sp>
    </p:spTree>
    <p:extLst>
      <p:ext uri="{BB962C8B-B14F-4D97-AF65-F5344CB8AC3E}">
        <p14:creationId xmlns:p14="http://schemas.microsoft.com/office/powerpoint/2010/main" val="854693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6" descr="vector cartoon dogs on white background ...">
            <a:extLst>
              <a:ext uri="{FF2B5EF4-FFF2-40B4-BE49-F238E27FC236}">
                <a16:creationId xmlns:a16="http://schemas.microsoft.com/office/drawing/2014/main" id="{C90FA5F2-C339-881D-C3D1-5987858732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5943" y="4346154"/>
            <a:ext cx="5916058" cy="251184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6" descr="vector cartoon dogs on white background ...">
            <a:extLst>
              <a:ext uri="{FF2B5EF4-FFF2-40B4-BE49-F238E27FC236}">
                <a16:creationId xmlns:a16="http://schemas.microsoft.com/office/drawing/2014/main" id="{C9438675-099D-2ED0-77B1-76D6E36114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264" y="4346154"/>
            <a:ext cx="5916058" cy="251184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vector cartoon dogs on white background ...">
            <a:extLst>
              <a:ext uri="{FF2B5EF4-FFF2-40B4-BE49-F238E27FC236}">
                <a16:creationId xmlns:a16="http://schemas.microsoft.com/office/drawing/2014/main" id="{B00A7213-2ACC-F7A8-75D6-01E1FD869E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5943" y="2430911"/>
            <a:ext cx="5916058" cy="251184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vector cartoon dogs on white background ...">
            <a:extLst>
              <a:ext uri="{FF2B5EF4-FFF2-40B4-BE49-F238E27FC236}">
                <a16:creationId xmlns:a16="http://schemas.microsoft.com/office/drawing/2014/main" id="{3C8B2098-6CB4-5495-45D4-2FB5DF502E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397476"/>
            <a:ext cx="5916058" cy="251184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vector cartoon dogs on white background ...">
            <a:extLst>
              <a:ext uri="{FF2B5EF4-FFF2-40B4-BE49-F238E27FC236}">
                <a16:creationId xmlns:a16="http://schemas.microsoft.com/office/drawing/2014/main" id="{82096BD3-29AD-4739-0238-93B18480B4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5943" y="46917"/>
            <a:ext cx="5916058" cy="251184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vector cartoon dogs on white background ...">
            <a:extLst>
              <a:ext uri="{FF2B5EF4-FFF2-40B4-BE49-F238E27FC236}">
                <a16:creationId xmlns:a16="http://schemas.microsoft.com/office/drawing/2014/main" id="{FA2A19F7-E3A8-1661-8A31-F79EB8A9E1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
            <a:ext cx="5916058" cy="25118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BFCE20-CD86-AD32-0566-2AB632DB53B4}"/>
              </a:ext>
            </a:extLst>
          </p:cNvPr>
          <p:cNvSpPr txBox="1"/>
          <p:nvPr/>
        </p:nvSpPr>
        <p:spPr>
          <a:xfrm>
            <a:off x="4575672" y="79964"/>
            <a:ext cx="3040655" cy="369332"/>
          </a:xfrm>
          <a:prstGeom prst="rect">
            <a:avLst/>
          </a:prstGeom>
          <a:solidFill>
            <a:schemeClr val="accent1">
              <a:lumMod val="20000"/>
              <a:lumOff val="80000"/>
            </a:schemeClr>
          </a:solidFill>
          <a:ln>
            <a:solidFill>
              <a:schemeClr val="tx1"/>
            </a:solidFill>
          </a:ln>
        </p:spPr>
        <p:txBody>
          <a:bodyPr wrap="square" rtlCol="0">
            <a:spAutoFit/>
          </a:bodyPr>
          <a:lstStyle/>
          <a:p>
            <a:pPr algn="ctr"/>
            <a:r>
              <a:rPr lang="en-GB" b="1" u="sng" dirty="0">
                <a:latin typeface="Comic Sans MS" panose="030F0702030302020204" pitchFamily="66" charset="0"/>
              </a:rPr>
              <a:t>Sut </a:t>
            </a:r>
            <a:r>
              <a:rPr lang="en-GB" b="1" u="sng" dirty="0" err="1">
                <a:latin typeface="Comic Sans MS" panose="030F0702030302020204" pitchFamily="66" charset="0"/>
              </a:rPr>
              <a:t>i</a:t>
            </a:r>
            <a:r>
              <a:rPr lang="en-GB" b="1" u="sng" dirty="0">
                <a:latin typeface="Comic Sans MS" panose="030F0702030302020204" pitchFamily="66" charset="0"/>
              </a:rPr>
              <a:t> </a:t>
            </a:r>
            <a:r>
              <a:rPr lang="en-GB" b="1" u="sng" dirty="0" err="1">
                <a:highlight>
                  <a:srgbClr val="FFFF00"/>
                </a:highlight>
                <a:latin typeface="Comic Sans MS" panose="030F0702030302020204" pitchFamily="66" charset="0"/>
              </a:rPr>
              <a:t>ofalu</a:t>
            </a:r>
            <a:r>
              <a:rPr lang="en-GB" b="1" u="sng" dirty="0">
                <a:latin typeface="Comic Sans MS" panose="030F0702030302020204" pitchFamily="66" charset="0"/>
              </a:rPr>
              <a:t> am </a:t>
            </a:r>
            <a:r>
              <a:rPr lang="en-GB" b="1" u="sng" dirty="0" err="1">
                <a:latin typeface="Comic Sans MS" panose="030F0702030302020204" pitchFamily="66" charset="0"/>
              </a:rPr>
              <a:t>gi</a:t>
            </a:r>
            <a:r>
              <a:rPr lang="en-GB" b="1" u="sng" dirty="0"/>
              <a:t>.</a:t>
            </a:r>
          </a:p>
        </p:txBody>
      </p:sp>
      <p:sp>
        <p:nvSpPr>
          <p:cNvPr id="4" name="TextBox 3">
            <a:extLst>
              <a:ext uri="{FF2B5EF4-FFF2-40B4-BE49-F238E27FC236}">
                <a16:creationId xmlns:a16="http://schemas.microsoft.com/office/drawing/2014/main" id="{D7B53326-8EB6-B6F5-6936-218506DC8959}"/>
              </a:ext>
            </a:extLst>
          </p:cNvPr>
          <p:cNvSpPr txBox="1"/>
          <p:nvPr/>
        </p:nvSpPr>
        <p:spPr>
          <a:xfrm>
            <a:off x="1815947" y="498034"/>
            <a:ext cx="8560106" cy="1401409"/>
          </a:xfrm>
          <a:prstGeom prst="rect">
            <a:avLst/>
          </a:prstGeom>
          <a:solidFill>
            <a:schemeClr val="accent3">
              <a:lumMod val="20000"/>
              <a:lumOff val="80000"/>
            </a:schemeClr>
          </a:solidFill>
          <a:ln>
            <a:solidFill>
              <a:schemeClr val="tx1"/>
            </a:solidFill>
          </a:ln>
        </p:spPr>
        <p:txBody>
          <a:bodyPr wrap="square" rtlCol="0">
            <a:spAutoFit/>
          </a:bodyPr>
          <a:lstStyle/>
          <a:p>
            <a:r>
              <a:rPr lang="en-GB" b="1" u="sng" dirty="0">
                <a:highlight>
                  <a:srgbClr val="FFFF00"/>
                </a:highlight>
                <a:latin typeface="Comic Sans MS" panose="030F0702030302020204" pitchFamily="66" charset="0"/>
              </a:rPr>
              <a:t>Rhagarweiniad:</a:t>
            </a:r>
          </a:p>
          <a:p>
            <a:pPr>
              <a:lnSpc>
                <a:spcPct val="200000"/>
              </a:lnSpc>
            </a:pPr>
            <a:r>
              <a:rPr lang="en-GB" dirty="0" err="1">
                <a:latin typeface="Comic Sans MS" panose="030F0702030302020204" pitchFamily="66" charset="0"/>
              </a:rPr>
              <a:t>Ydych</a:t>
            </a:r>
            <a:r>
              <a:rPr lang="en-GB" dirty="0">
                <a:latin typeface="Comic Sans MS" panose="030F0702030302020204" pitchFamily="66" charset="0"/>
              </a:rPr>
              <a:t> </a:t>
            </a:r>
            <a:r>
              <a:rPr lang="en-GB" dirty="0" err="1">
                <a:latin typeface="Comic Sans MS" panose="030F0702030302020204" pitchFamily="66" charset="0"/>
              </a:rPr>
              <a:t>chi’n</a:t>
            </a:r>
            <a:r>
              <a:rPr lang="en-GB" dirty="0">
                <a:latin typeface="Comic Sans MS" panose="030F0702030302020204" pitchFamily="66" charset="0"/>
              </a:rPr>
              <a:t> </a:t>
            </a:r>
            <a:r>
              <a:rPr lang="en-GB" dirty="0" err="1">
                <a:highlight>
                  <a:srgbClr val="FFFF00"/>
                </a:highlight>
                <a:latin typeface="Comic Sans MS" panose="030F0702030302020204" pitchFamily="66" charset="0"/>
              </a:rPr>
              <a:t>unig</a:t>
            </a:r>
            <a:r>
              <a:rPr lang="en-GB" dirty="0">
                <a:latin typeface="Comic Sans MS" panose="030F0702030302020204" pitchFamily="66" charset="0"/>
              </a:rPr>
              <a:t>?  </a:t>
            </a:r>
            <a:r>
              <a:rPr lang="en-GB" dirty="0" err="1">
                <a:latin typeface="Comic Sans MS" panose="030F0702030302020204" pitchFamily="66" charset="0"/>
              </a:rPr>
              <a:t>Hoffech</a:t>
            </a:r>
            <a:r>
              <a:rPr lang="en-GB" dirty="0">
                <a:latin typeface="Comic Sans MS" panose="030F0702030302020204" pitchFamily="66" charset="0"/>
              </a:rPr>
              <a:t> chi </a:t>
            </a:r>
            <a:r>
              <a:rPr lang="en-GB" dirty="0" err="1">
                <a:highlight>
                  <a:srgbClr val="FFFF00"/>
                </a:highlight>
                <a:latin typeface="Comic Sans MS" panose="030F0702030302020204" pitchFamily="66" charset="0"/>
              </a:rPr>
              <a:t>gwmni</a:t>
            </a:r>
            <a:r>
              <a:rPr lang="en-GB" dirty="0">
                <a:latin typeface="Comic Sans MS" panose="030F0702030302020204" pitchFamily="66" charset="0"/>
              </a:rPr>
              <a:t>?  </a:t>
            </a:r>
            <a:r>
              <a:rPr lang="en-GB" dirty="0" err="1">
                <a:latin typeface="Comic Sans MS" panose="030F0702030302020204" pitchFamily="66" charset="0"/>
              </a:rPr>
              <a:t>Hoffech</a:t>
            </a:r>
            <a:r>
              <a:rPr lang="en-GB" dirty="0">
                <a:latin typeface="Comic Sans MS" panose="030F0702030302020204" pitchFamily="66" charset="0"/>
              </a:rPr>
              <a:t> chi </a:t>
            </a:r>
            <a:r>
              <a:rPr lang="en-GB" dirty="0" err="1">
                <a:latin typeface="Comic Sans MS" panose="030F0702030302020204" pitchFamily="66" charset="0"/>
              </a:rPr>
              <a:t>gadw’n</a:t>
            </a:r>
            <a:r>
              <a:rPr lang="en-GB" dirty="0">
                <a:latin typeface="Comic Sans MS" panose="030F0702030302020204" pitchFamily="66" charset="0"/>
              </a:rPr>
              <a:t> </a:t>
            </a:r>
            <a:r>
              <a:rPr lang="en-GB" dirty="0" err="1">
                <a:latin typeface="Comic Sans MS" panose="030F0702030302020204" pitchFamily="66" charset="0"/>
              </a:rPr>
              <a:t>heini</a:t>
            </a:r>
            <a:r>
              <a:rPr lang="en-GB" dirty="0">
                <a:latin typeface="Comic Sans MS" panose="030F0702030302020204" pitchFamily="66" charset="0"/>
              </a:rPr>
              <a:t>?  </a:t>
            </a:r>
            <a:r>
              <a:rPr lang="en-GB" dirty="0" err="1">
                <a:latin typeface="Comic Sans MS" panose="030F0702030302020204" pitchFamily="66" charset="0"/>
              </a:rPr>
              <a:t>Os</a:t>
            </a:r>
            <a:r>
              <a:rPr lang="en-GB" dirty="0">
                <a:latin typeface="Comic Sans MS" panose="030F0702030302020204" pitchFamily="66" charset="0"/>
              </a:rPr>
              <a:t> </a:t>
            </a:r>
            <a:r>
              <a:rPr lang="en-GB" dirty="0" err="1">
                <a:latin typeface="Comic Sans MS" panose="030F0702030302020204" pitchFamily="66" charset="0"/>
              </a:rPr>
              <a:t>ydych</a:t>
            </a:r>
            <a:r>
              <a:rPr lang="en-GB" dirty="0">
                <a:latin typeface="Comic Sans MS" panose="030F0702030302020204" pitchFamily="66" charset="0"/>
              </a:rPr>
              <a:t>, </a:t>
            </a:r>
            <a:r>
              <a:rPr lang="en-GB" dirty="0" err="1">
                <a:latin typeface="Comic Sans MS" panose="030F0702030302020204" pitchFamily="66" charset="0"/>
              </a:rPr>
              <a:t>efaillai</a:t>
            </a:r>
            <a:r>
              <a:rPr lang="en-GB" dirty="0">
                <a:latin typeface="Comic Sans MS" panose="030F0702030302020204" pitchFamily="66" charset="0"/>
              </a:rPr>
              <a:t> </a:t>
            </a:r>
            <a:r>
              <a:rPr lang="en-GB" dirty="0" err="1">
                <a:latin typeface="Comic Sans MS" panose="030F0702030302020204" pitchFamily="66" charset="0"/>
              </a:rPr>
              <a:t>bydd</a:t>
            </a:r>
            <a:r>
              <a:rPr lang="en-GB" dirty="0">
                <a:latin typeface="Comic Sans MS" panose="030F0702030302020204" pitchFamily="66" charset="0"/>
              </a:rPr>
              <a:t> </a:t>
            </a:r>
            <a:r>
              <a:rPr lang="en-GB" dirty="0" err="1">
                <a:latin typeface="Comic Sans MS" panose="030F0702030302020204" pitchFamily="66" charset="0"/>
              </a:rPr>
              <a:t>cael</a:t>
            </a:r>
            <a:r>
              <a:rPr lang="en-GB" dirty="0">
                <a:latin typeface="Comic Sans MS" panose="030F0702030302020204" pitchFamily="66" charset="0"/>
              </a:rPr>
              <a:t> ci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syniad</a:t>
            </a:r>
            <a:r>
              <a:rPr lang="en-GB" dirty="0">
                <a:latin typeface="Comic Sans MS" panose="030F0702030302020204" pitchFamily="66" charset="0"/>
              </a:rPr>
              <a:t> da.  </a:t>
            </a:r>
            <a:r>
              <a:rPr lang="en-GB" dirty="0" err="1">
                <a:latin typeface="Comic Sans MS" panose="030F0702030302020204" pitchFamily="66" charset="0"/>
              </a:rPr>
              <a:t>Dilynwch</a:t>
            </a:r>
            <a:r>
              <a:rPr lang="en-GB" dirty="0">
                <a:latin typeface="Comic Sans MS" panose="030F0702030302020204" pitchFamily="66" charset="0"/>
              </a:rPr>
              <a:t> y </a:t>
            </a:r>
            <a:r>
              <a:rPr lang="en-GB" dirty="0" err="1">
                <a:highlight>
                  <a:srgbClr val="FFFF00"/>
                </a:highlight>
                <a:latin typeface="Comic Sans MS" panose="030F0702030302020204" pitchFamily="66" charset="0"/>
              </a:rPr>
              <a:t>cyfarwyddiadau</a:t>
            </a:r>
            <a:r>
              <a:rPr lang="en-GB" dirty="0">
                <a:latin typeface="Comic Sans MS" panose="030F0702030302020204" pitchFamily="66" charset="0"/>
              </a:rPr>
              <a:t> </a:t>
            </a:r>
            <a:r>
              <a:rPr lang="en-GB" dirty="0" err="1">
                <a:latin typeface="Comic Sans MS" panose="030F0702030302020204" pitchFamily="66" charset="0"/>
              </a:rPr>
              <a:t>sut</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ofalu</a:t>
            </a:r>
            <a:r>
              <a:rPr lang="en-GB" dirty="0">
                <a:latin typeface="Comic Sans MS" panose="030F0702030302020204" pitchFamily="66" charset="0"/>
              </a:rPr>
              <a:t> am </a:t>
            </a:r>
            <a:r>
              <a:rPr lang="en-GB" dirty="0" err="1">
                <a:latin typeface="Comic Sans MS" panose="030F0702030302020204" pitchFamily="66" charset="0"/>
              </a:rPr>
              <a:t>gi</a:t>
            </a:r>
            <a:r>
              <a:rPr lang="en-GB" dirty="0">
                <a:latin typeface="Comic Sans MS" panose="030F0702030302020204" pitchFamily="66" charset="0"/>
              </a:rPr>
              <a:t>. </a:t>
            </a:r>
            <a:endParaRPr lang="en-GB" dirty="0"/>
          </a:p>
        </p:txBody>
      </p:sp>
      <p:sp>
        <p:nvSpPr>
          <p:cNvPr id="5" name="TextBox 4">
            <a:extLst>
              <a:ext uri="{FF2B5EF4-FFF2-40B4-BE49-F238E27FC236}">
                <a16:creationId xmlns:a16="http://schemas.microsoft.com/office/drawing/2014/main" id="{B93D2B57-7C00-F641-2B9E-78EC8E590C04}"/>
              </a:ext>
            </a:extLst>
          </p:cNvPr>
          <p:cNvSpPr txBox="1"/>
          <p:nvPr/>
        </p:nvSpPr>
        <p:spPr>
          <a:xfrm>
            <a:off x="143219" y="2126577"/>
            <a:ext cx="2467779" cy="3612720"/>
          </a:xfrm>
          <a:prstGeom prst="rect">
            <a:avLst/>
          </a:prstGeom>
          <a:solidFill>
            <a:schemeClr val="accent5">
              <a:lumMod val="20000"/>
              <a:lumOff val="80000"/>
            </a:schemeClr>
          </a:solidFill>
          <a:ln>
            <a:solidFill>
              <a:schemeClr val="tx1"/>
            </a:solidFill>
          </a:ln>
        </p:spPr>
        <p:txBody>
          <a:bodyPr wrap="square" rtlCol="0">
            <a:spAutoFit/>
          </a:bodyPr>
          <a:lstStyle/>
          <a:p>
            <a:r>
              <a:rPr lang="en-GB" b="1" u="sng" dirty="0">
                <a:latin typeface="Comic Sans MS" panose="030F0702030302020204" pitchFamily="66" charset="0"/>
              </a:rPr>
              <a:t>Beth </a:t>
            </a:r>
            <a:r>
              <a:rPr lang="en-GB" b="1" u="sng" dirty="0" err="1">
                <a:latin typeface="Comic Sans MS" panose="030F0702030302020204" pitchFamily="66" charset="0"/>
              </a:rPr>
              <a:t>sy</a:t>
            </a:r>
            <a:r>
              <a:rPr lang="en-GB" b="1" u="sng" dirty="0">
                <a:latin typeface="Comic Sans MS" panose="030F0702030302020204" pitchFamily="66" charset="0"/>
              </a:rPr>
              <a:t> </a:t>
            </a:r>
            <a:r>
              <a:rPr lang="en-GB" b="1" u="sng" dirty="0" err="1">
                <a:latin typeface="Comic Sans MS" panose="030F0702030302020204" pitchFamily="66" charset="0"/>
              </a:rPr>
              <a:t>angen</a:t>
            </a:r>
            <a:r>
              <a:rPr lang="en-GB" b="1" u="sng" dirty="0">
                <a:latin typeface="Comic Sans MS" panose="030F0702030302020204" pitchFamily="66" charset="0"/>
              </a:rPr>
              <a:t>:</a:t>
            </a:r>
          </a:p>
          <a:p>
            <a:pPr>
              <a:lnSpc>
                <a:spcPct val="200000"/>
              </a:lnSpc>
            </a:pPr>
            <a:r>
              <a:rPr lang="en-GB" dirty="0">
                <a:latin typeface="Comic Sans MS" panose="030F0702030302020204" pitchFamily="66" charset="0"/>
              </a:rPr>
              <a:t>● </a:t>
            </a:r>
            <a:r>
              <a:rPr lang="en-GB" dirty="0" err="1">
                <a:latin typeface="Comic Sans MS" panose="030F0702030302020204" pitchFamily="66" charset="0"/>
              </a:rPr>
              <a:t>Powlen</a:t>
            </a:r>
            <a:r>
              <a:rPr lang="en-GB" dirty="0">
                <a:latin typeface="Comic Sans MS" panose="030F0702030302020204" pitchFamily="66" charset="0"/>
              </a:rPr>
              <a:t> </a:t>
            </a:r>
            <a:r>
              <a:rPr lang="en-GB" dirty="0" err="1">
                <a:latin typeface="Comic Sans MS" panose="030F0702030302020204" pitchFamily="66" charset="0"/>
              </a:rPr>
              <a:t>fwyd</a:t>
            </a:r>
            <a:r>
              <a:rPr lang="en-GB" dirty="0">
                <a:latin typeface="Comic Sans MS" panose="030F0702030302020204" pitchFamily="66" charset="0"/>
              </a:rPr>
              <a:t> a </a:t>
            </a:r>
            <a:r>
              <a:rPr lang="en-GB" dirty="0" err="1">
                <a:latin typeface="Comic Sans MS" panose="030F0702030302020204" pitchFamily="66" charset="0"/>
              </a:rPr>
              <a:t>diod</a:t>
            </a:r>
            <a:r>
              <a:rPr lang="en-GB" dirty="0">
                <a:latin typeface="Comic Sans MS" panose="030F0702030302020204" pitchFamily="66" charset="0"/>
              </a:rPr>
              <a:t>.</a:t>
            </a:r>
          </a:p>
          <a:p>
            <a:pPr>
              <a:lnSpc>
                <a:spcPct val="200000"/>
              </a:lnSpc>
            </a:pPr>
            <a:r>
              <a:rPr lang="en-GB" dirty="0">
                <a:latin typeface="Comic Sans MS" panose="030F0702030302020204" pitchFamily="66" charset="0"/>
              </a:rPr>
              <a:t>● </a:t>
            </a:r>
            <a:r>
              <a:rPr lang="en-GB" dirty="0">
                <a:highlight>
                  <a:srgbClr val="FFFF00"/>
                </a:highlight>
                <a:latin typeface="Comic Sans MS" panose="030F0702030302020204" pitchFamily="66" charset="0"/>
              </a:rPr>
              <a:t>Tennyn</a:t>
            </a:r>
            <a:r>
              <a:rPr lang="en-GB" dirty="0">
                <a:latin typeface="Comic Sans MS" panose="030F0702030302020204" pitchFamily="66" charset="0"/>
              </a:rPr>
              <a:t> ci.</a:t>
            </a:r>
          </a:p>
          <a:p>
            <a:pPr>
              <a:lnSpc>
                <a:spcPct val="200000"/>
              </a:lnSpc>
            </a:pPr>
            <a:r>
              <a:rPr lang="en-GB" dirty="0">
                <a:latin typeface="Comic Sans MS" panose="030F0702030302020204" pitchFamily="66" charset="0"/>
              </a:rPr>
              <a:t>● </a:t>
            </a:r>
            <a:r>
              <a:rPr lang="en-GB" dirty="0" err="1">
                <a:latin typeface="Comic Sans MS" panose="030F0702030302020204" pitchFamily="66" charset="0"/>
              </a:rPr>
              <a:t>Bagiau</a:t>
            </a:r>
            <a:r>
              <a:rPr lang="en-GB" dirty="0">
                <a:latin typeface="Comic Sans MS" panose="030F0702030302020204" pitchFamily="66" charset="0"/>
              </a:rPr>
              <a:t> </a:t>
            </a:r>
            <a:r>
              <a:rPr lang="en-GB" dirty="0" err="1">
                <a:highlight>
                  <a:srgbClr val="FFFF00"/>
                </a:highlight>
                <a:latin typeface="Comic Sans MS" panose="030F0702030302020204" pitchFamily="66" charset="0"/>
              </a:rPr>
              <a:t>baw</a:t>
            </a:r>
            <a:r>
              <a:rPr lang="en-GB" dirty="0">
                <a:latin typeface="Comic Sans MS" panose="030F0702030302020204" pitchFamily="66" charset="0"/>
              </a:rPr>
              <a:t>.</a:t>
            </a:r>
          </a:p>
          <a:p>
            <a:pPr>
              <a:lnSpc>
                <a:spcPct val="200000"/>
              </a:lnSpc>
            </a:pPr>
            <a:r>
              <a:rPr lang="en-GB" dirty="0">
                <a:latin typeface="Comic Sans MS" panose="030F0702030302020204" pitchFamily="66" charset="0"/>
              </a:rPr>
              <a:t>● </a:t>
            </a:r>
            <a:r>
              <a:rPr lang="en-GB" dirty="0" err="1">
                <a:latin typeface="Comic Sans MS" panose="030F0702030302020204" pitchFamily="66" charset="0"/>
              </a:rPr>
              <a:t>Brwsh</a:t>
            </a:r>
            <a:r>
              <a:rPr lang="en-GB" dirty="0">
                <a:latin typeface="Comic Sans MS" panose="030F0702030302020204" pitchFamily="66" charset="0"/>
              </a:rPr>
              <a:t>.</a:t>
            </a:r>
          </a:p>
          <a:p>
            <a:pPr>
              <a:lnSpc>
                <a:spcPct val="200000"/>
              </a:lnSpc>
            </a:pPr>
            <a:r>
              <a:rPr lang="en-GB" dirty="0">
                <a:latin typeface="Comic Sans MS" panose="030F0702030302020204" pitchFamily="66" charset="0"/>
              </a:rPr>
              <a:t>● </a:t>
            </a:r>
            <a:r>
              <a:rPr lang="en-GB" dirty="0" err="1">
                <a:latin typeface="Comic Sans MS" panose="030F0702030302020204" pitchFamily="66" charset="0"/>
              </a:rPr>
              <a:t>Teganau</a:t>
            </a:r>
            <a:r>
              <a:rPr lang="en-GB" dirty="0">
                <a:latin typeface="Comic Sans MS" panose="030F0702030302020204" pitchFamily="66" charset="0"/>
              </a:rPr>
              <a:t>.</a:t>
            </a:r>
          </a:p>
          <a:p>
            <a:pPr>
              <a:lnSpc>
                <a:spcPct val="200000"/>
              </a:lnSpc>
            </a:pPr>
            <a:r>
              <a:rPr lang="en-GB" dirty="0">
                <a:latin typeface="Comic Sans MS" panose="030F0702030302020204" pitchFamily="66" charset="0"/>
              </a:rPr>
              <a:t>● </a:t>
            </a:r>
            <a:r>
              <a:rPr lang="en-GB" dirty="0" err="1">
                <a:latin typeface="Comic Sans MS" panose="030F0702030302020204" pitchFamily="66" charset="0"/>
              </a:rPr>
              <a:t>Gwely</a:t>
            </a:r>
            <a:r>
              <a:rPr lang="en-GB" dirty="0">
                <a:latin typeface="Comic Sans MS" panose="030F0702030302020204" pitchFamily="66" charset="0"/>
              </a:rPr>
              <a:t>.</a:t>
            </a:r>
          </a:p>
        </p:txBody>
      </p:sp>
      <p:sp>
        <p:nvSpPr>
          <p:cNvPr id="6" name="TextBox 5">
            <a:extLst>
              <a:ext uri="{FF2B5EF4-FFF2-40B4-BE49-F238E27FC236}">
                <a16:creationId xmlns:a16="http://schemas.microsoft.com/office/drawing/2014/main" id="{2489992B-A68C-4C2B-A4AE-00179A941D60}"/>
              </a:ext>
            </a:extLst>
          </p:cNvPr>
          <p:cNvSpPr txBox="1"/>
          <p:nvPr/>
        </p:nvSpPr>
        <p:spPr>
          <a:xfrm>
            <a:off x="2934619" y="2087542"/>
            <a:ext cx="8738212" cy="3612720"/>
          </a:xfrm>
          <a:prstGeom prst="rect">
            <a:avLst/>
          </a:prstGeom>
          <a:solidFill>
            <a:srgbClr val="FFFFCC"/>
          </a:solidFill>
          <a:ln>
            <a:solidFill>
              <a:schemeClr val="tx1"/>
            </a:solidFill>
          </a:ln>
        </p:spPr>
        <p:txBody>
          <a:bodyPr wrap="square" rtlCol="0">
            <a:spAutoFit/>
          </a:bodyPr>
          <a:lstStyle/>
          <a:p>
            <a:r>
              <a:rPr lang="en-GB" b="1" u="sng" dirty="0">
                <a:highlight>
                  <a:srgbClr val="FFFF00"/>
                </a:highlight>
                <a:latin typeface="Comic Sans MS" panose="030F0702030302020204" pitchFamily="66" charset="0"/>
              </a:rPr>
              <a:t>Dull:</a:t>
            </a:r>
          </a:p>
          <a:p>
            <a:pPr marL="342900" indent="-342900">
              <a:lnSpc>
                <a:spcPct val="200000"/>
              </a:lnSpc>
              <a:buAutoNum type="arabicPeriod"/>
            </a:pPr>
            <a:r>
              <a:rPr lang="en-GB" dirty="0" err="1">
                <a:latin typeface="Comic Sans MS" panose="030F0702030302020204" pitchFamily="66" charset="0"/>
              </a:rPr>
              <a:t>Rhaid</a:t>
            </a:r>
            <a:r>
              <a:rPr lang="en-GB" dirty="0">
                <a:latin typeface="Comic Sans MS" panose="030F0702030302020204" pitchFamily="66" charset="0"/>
              </a:rPr>
              <a:t> </a:t>
            </a:r>
            <a:r>
              <a:rPr lang="en-GB" dirty="0" err="1">
                <a:highlight>
                  <a:srgbClr val="FFFF00"/>
                </a:highlight>
                <a:latin typeface="Comic Sans MS" panose="030F0702030302020204" pitchFamily="66" charset="0"/>
              </a:rPr>
              <a:t>bwydo</a:t>
            </a:r>
            <a:r>
              <a:rPr lang="en-GB" dirty="0" err="1">
                <a:latin typeface="Comic Sans MS" panose="030F0702030302020204" pitchFamily="66" charset="0"/>
              </a:rPr>
              <a:t>’r</a:t>
            </a:r>
            <a:r>
              <a:rPr lang="en-GB" dirty="0">
                <a:latin typeface="Comic Sans MS" panose="030F0702030302020204" pitchFamily="66" charset="0"/>
              </a:rPr>
              <a:t> ci </a:t>
            </a:r>
            <a:r>
              <a:rPr lang="en-GB" dirty="0" err="1">
                <a:latin typeface="Comic Sans MS" panose="030F0702030302020204" pitchFamily="66" charset="0"/>
              </a:rPr>
              <a:t>pob</a:t>
            </a:r>
            <a:r>
              <a:rPr lang="en-GB" dirty="0">
                <a:latin typeface="Comic Sans MS" panose="030F0702030302020204" pitchFamily="66" charset="0"/>
              </a:rPr>
              <a:t> </a:t>
            </a:r>
            <a:r>
              <a:rPr lang="en-GB" dirty="0" err="1">
                <a:latin typeface="Comic Sans MS" panose="030F0702030302020204" pitchFamily="66" charset="0"/>
              </a:rPr>
              <a:t>dydd</a:t>
            </a:r>
            <a:r>
              <a:rPr lang="en-GB" dirty="0">
                <a:latin typeface="Comic Sans MS" panose="030F0702030302020204" pitchFamily="66" charset="0"/>
              </a:rPr>
              <a:t>.  </a:t>
            </a:r>
            <a:r>
              <a:rPr lang="en-GB" dirty="0" err="1">
                <a:latin typeface="Comic Sans MS" panose="030F0702030302020204" pitchFamily="66" charset="0"/>
              </a:rPr>
              <a:t>Defnyddio’r</a:t>
            </a:r>
            <a:r>
              <a:rPr lang="en-GB" dirty="0">
                <a:latin typeface="Comic Sans MS" panose="030F0702030302020204" pitchFamily="66" charset="0"/>
              </a:rPr>
              <a:t> </a:t>
            </a:r>
            <a:r>
              <a:rPr lang="en-GB" dirty="0" err="1">
                <a:latin typeface="Comic Sans MS" panose="030F0702030302020204" pitchFamily="66" charset="0"/>
              </a:rPr>
              <a:t>powlen</a:t>
            </a:r>
            <a:r>
              <a:rPr lang="en-GB" dirty="0">
                <a:latin typeface="Comic Sans MS" panose="030F0702030302020204" pitchFamily="66" charset="0"/>
              </a:rPr>
              <a:t> </a:t>
            </a:r>
            <a:r>
              <a:rPr lang="en-GB" dirty="0" err="1">
                <a:latin typeface="Comic Sans MS" panose="030F0702030302020204" pitchFamily="66" charset="0"/>
              </a:rPr>
              <a:t>fwyd</a:t>
            </a:r>
            <a:r>
              <a:rPr lang="en-GB" dirty="0">
                <a:latin typeface="Comic Sans MS" panose="030F0702030302020204" pitchFamily="66" charset="0"/>
              </a:rPr>
              <a:t> a </a:t>
            </a:r>
            <a:r>
              <a:rPr lang="en-GB" dirty="0" err="1">
                <a:latin typeface="Comic Sans MS" panose="030F0702030302020204" pitchFamily="66" charset="0"/>
              </a:rPr>
              <a:t>diod</a:t>
            </a:r>
            <a:r>
              <a:rPr lang="en-GB" dirty="0">
                <a:latin typeface="Comic Sans MS" panose="030F0702030302020204" pitchFamily="66" charset="0"/>
              </a:rPr>
              <a:t>.</a:t>
            </a:r>
          </a:p>
          <a:p>
            <a:pPr marL="342900" indent="-342900">
              <a:lnSpc>
                <a:spcPct val="200000"/>
              </a:lnSpc>
              <a:buAutoNum type="arabicPeriod"/>
            </a:pPr>
            <a:r>
              <a:rPr lang="en-GB" dirty="0" err="1">
                <a:latin typeface="Comic Sans MS" panose="030F0702030302020204" pitchFamily="66" charset="0"/>
              </a:rPr>
              <a:t>Rhaid</a:t>
            </a:r>
            <a:r>
              <a:rPr lang="en-GB" dirty="0">
                <a:latin typeface="Comic Sans MS" panose="030F0702030302020204" pitchFamily="66" charset="0"/>
              </a:rPr>
              <a:t> </a:t>
            </a:r>
            <a:r>
              <a:rPr lang="en-GB" dirty="0" err="1">
                <a:latin typeface="Comic Sans MS" panose="030F0702030302020204" pitchFamily="66" charset="0"/>
              </a:rPr>
              <a:t>mynd</a:t>
            </a:r>
            <a:r>
              <a:rPr lang="en-GB" dirty="0">
                <a:latin typeface="Comic Sans MS" panose="030F0702030302020204" pitchFamily="66" charset="0"/>
              </a:rPr>
              <a:t> </a:t>
            </a:r>
            <a:r>
              <a:rPr lang="en-GB" dirty="0" err="1">
                <a:latin typeface="Comic Sans MS" panose="030F0702030302020204" pitchFamily="66" charset="0"/>
              </a:rPr>
              <a:t>â’r</a:t>
            </a:r>
            <a:r>
              <a:rPr lang="en-GB" dirty="0">
                <a:latin typeface="Comic Sans MS" panose="030F0702030302020204" pitchFamily="66" charset="0"/>
              </a:rPr>
              <a:t> ci am </a:t>
            </a:r>
            <a:r>
              <a:rPr lang="en-GB" dirty="0" err="1">
                <a:latin typeface="Comic Sans MS" panose="030F0702030302020204" pitchFamily="66" charset="0"/>
              </a:rPr>
              <a:t>dro</a:t>
            </a:r>
            <a:r>
              <a:rPr lang="en-GB" dirty="0">
                <a:latin typeface="Comic Sans MS" panose="030F0702030302020204" pitchFamily="66" charset="0"/>
              </a:rPr>
              <a:t> </a:t>
            </a:r>
            <a:r>
              <a:rPr lang="en-GB" dirty="0" err="1">
                <a:latin typeface="Comic Sans MS" panose="030F0702030302020204" pitchFamily="66" charset="0"/>
              </a:rPr>
              <a:t>dwy</a:t>
            </a:r>
            <a:r>
              <a:rPr lang="en-GB" dirty="0">
                <a:latin typeface="Comic Sans MS" panose="030F0702030302020204" pitchFamily="66" charset="0"/>
              </a:rPr>
              <a:t> </a:t>
            </a:r>
            <a:r>
              <a:rPr lang="en-GB" dirty="0" err="1">
                <a:latin typeface="Comic Sans MS" panose="030F0702030302020204" pitchFamily="66" charset="0"/>
              </a:rPr>
              <a:t>waith</a:t>
            </a:r>
            <a:r>
              <a:rPr lang="en-GB" dirty="0">
                <a:latin typeface="Comic Sans MS" panose="030F0702030302020204" pitchFamily="66" charset="0"/>
              </a:rPr>
              <a:t> y </a:t>
            </a:r>
            <a:r>
              <a:rPr lang="en-GB" dirty="0" err="1">
                <a:latin typeface="Comic Sans MS" panose="030F0702030302020204" pitchFamily="66" charset="0"/>
              </a:rPr>
              <a:t>dydd</a:t>
            </a:r>
            <a:r>
              <a:rPr lang="en-GB" dirty="0">
                <a:latin typeface="Comic Sans MS" panose="030F0702030302020204" pitchFamily="66" charset="0"/>
              </a:rPr>
              <a:t>.  </a:t>
            </a:r>
            <a:r>
              <a:rPr lang="en-GB" dirty="0" err="1">
                <a:latin typeface="Comic Sans MS" panose="030F0702030302020204" pitchFamily="66" charset="0"/>
              </a:rPr>
              <a:t>Peidwich</a:t>
            </a:r>
            <a:r>
              <a:rPr lang="en-GB" dirty="0">
                <a:latin typeface="Comic Sans MS" panose="030F0702030302020204" pitchFamily="66" charset="0"/>
              </a:rPr>
              <a:t> ag </a:t>
            </a:r>
            <a:r>
              <a:rPr lang="en-GB" dirty="0" err="1">
                <a:latin typeface="Comic Sans MS" panose="030F0702030302020204" pitchFamily="66" charset="0"/>
              </a:rPr>
              <a:t>anghofio’r</a:t>
            </a:r>
            <a:r>
              <a:rPr lang="en-GB" dirty="0">
                <a:latin typeface="Comic Sans MS" panose="030F0702030302020204" pitchFamily="66" charset="0"/>
              </a:rPr>
              <a:t> </a:t>
            </a:r>
            <a:r>
              <a:rPr lang="en-GB" dirty="0" err="1">
                <a:latin typeface="Comic Sans MS" panose="030F0702030302020204" pitchFamily="66" charset="0"/>
              </a:rPr>
              <a:t>tennyn</a:t>
            </a:r>
            <a:r>
              <a:rPr lang="en-GB" dirty="0">
                <a:latin typeface="Comic Sans MS" panose="030F0702030302020204" pitchFamily="66" charset="0"/>
              </a:rPr>
              <a:t> ci!</a:t>
            </a:r>
          </a:p>
          <a:p>
            <a:pPr marL="342900" indent="-342900">
              <a:lnSpc>
                <a:spcPct val="200000"/>
              </a:lnSpc>
              <a:buAutoNum type="arabicPeriod"/>
            </a:pPr>
            <a:r>
              <a:rPr lang="en-GB" dirty="0" err="1">
                <a:latin typeface="Comic Sans MS" panose="030F0702030302020204" pitchFamily="66" charset="0"/>
              </a:rPr>
              <a:t>Peidwich</a:t>
            </a:r>
            <a:r>
              <a:rPr lang="en-GB" dirty="0">
                <a:latin typeface="Comic Sans MS" panose="030F0702030302020204" pitchFamily="66" charset="0"/>
              </a:rPr>
              <a:t> ag </a:t>
            </a:r>
            <a:r>
              <a:rPr lang="en-GB" dirty="0" err="1">
                <a:latin typeface="Comic Sans MS" panose="030F0702030302020204" pitchFamily="66" charset="0"/>
              </a:rPr>
              <a:t>anghofio</a:t>
            </a:r>
            <a:r>
              <a:rPr lang="en-GB" dirty="0">
                <a:latin typeface="Comic Sans MS" panose="030F0702030302020204" pitchFamily="66" charset="0"/>
              </a:rPr>
              <a:t> </a:t>
            </a:r>
            <a:r>
              <a:rPr lang="en-GB" dirty="0" err="1">
                <a:latin typeface="Comic Sans MS" panose="030F0702030302020204" pitchFamily="66" charset="0"/>
              </a:rPr>
              <a:t>casglu’r</a:t>
            </a:r>
            <a:r>
              <a:rPr lang="en-GB" dirty="0">
                <a:latin typeface="Comic Sans MS" panose="030F0702030302020204" pitchFamily="66" charset="0"/>
              </a:rPr>
              <a:t> </a:t>
            </a:r>
            <a:r>
              <a:rPr lang="en-GB" dirty="0" err="1">
                <a:latin typeface="Comic Sans MS" panose="030F0702030302020204" pitchFamily="66" charset="0"/>
              </a:rPr>
              <a:t>baw</a:t>
            </a:r>
            <a:r>
              <a:rPr lang="en-GB" dirty="0">
                <a:latin typeface="Comic Sans MS" panose="030F0702030302020204" pitchFamily="66" charset="0"/>
              </a:rPr>
              <a:t> </a:t>
            </a:r>
            <a:r>
              <a:rPr lang="en-GB" dirty="0" err="1">
                <a:latin typeface="Comic Sans MS" panose="030F0702030302020204" pitchFamily="66" charset="0"/>
              </a:rPr>
              <a:t>gyda’r</a:t>
            </a:r>
            <a:r>
              <a:rPr lang="en-GB" dirty="0">
                <a:latin typeface="Comic Sans MS" panose="030F0702030302020204" pitchFamily="66" charset="0"/>
              </a:rPr>
              <a:t> </a:t>
            </a:r>
            <a:r>
              <a:rPr lang="en-GB" dirty="0" err="1">
                <a:latin typeface="Comic Sans MS" panose="030F0702030302020204" pitchFamily="66" charset="0"/>
              </a:rPr>
              <a:t>bagiau</a:t>
            </a:r>
            <a:r>
              <a:rPr lang="en-GB" dirty="0">
                <a:latin typeface="Comic Sans MS" panose="030F0702030302020204" pitchFamily="66" charset="0"/>
              </a:rPr>
              <a:t>.  </a:t>
            </a:r>
            <a:r>
              <a:rPr lang="en-GB" dirty="0" err="1">
                <a:latin typeface="Comic Sans MS" panose="030F0702030302020204" pitchFamily="66" charset="0"/>
              </a:rPr>
              <a:t>Mae’n</a:t>
            </a:r>
            <a:r>
              <a:rPr lang="en-GB" dirty="0">
                <a:latin typeface="Comic Sans MS" panose="030F0702030302020204" pitchFamily="66" charset="0"/>
              </a:rPr>
              <a:t> </a:t>
            </a:r>
            <a:r>
              <a:rPr lang="en-GB" dirty="0" err="1">
                <a:latin typeface="Comic Sans MS" panose="030F0702030302020204" pitchFamily="66" charset="0"/>
              </a:rPr>
              <a:t>bwysig</a:t>
            </a:r>
            <a:r>
              <a:rPr lang="en-GB" dirty="0">
                <a:latin typeface="Comic Sans MS" panose="030F0702030302020204" pitchFamily="66" charset="0"/>
              </a:rPr>
              <a:t>!</a:t>
            </a:r>
          </a:p>
          <a:p>
            <a:pPr marL="342900" indent="-342900">
              <a:lnSpc>
                <a:spcPct val="200000"/>
              </a:lnSpc>
              <a:buAutoNum type="arabicPeriod"/>
            </a:pPr>
            <a:r>
              <a:rPr lang="en-GB" dirty="0" err="1">
                <a:latin typeface="Comic Sans MS" panose="030F0702030302020204" pitchFamily="66" charset="0"/>
              </a:rPr>
              <a:t>Rhaid</a:t>
            </a:r>
            <a:r>
              <a:rPr lang="en-GB" dirty="0">
                <a:latin typeface="Comic Sans MS" panose="030F0702030302020204" pitchFamily="66" charset="0"/>
              </a:rPr>
              <a:t> </a:t>
            </a:r>
            <a:r>
              <a:rPr lang="en-GB" dirty="0" err="1">
                <a:latin typeface="Comic Sans MS" panose="030F0702030302020204" pitchFamily="66" charset="0"/>
              </a:rPr>
              <a:t>brwsio’r</a:t>
            </a:r>
            <a:r>
              <a:rPr lang="en-GB" dirty="0">
                <a:latin typeface="Comic Sans MS" panose="030F0702030302020204" pitchFamily="66" charset="0"/>
              </a:rPr>
              <a:t> ci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aml</a:t>
            </a:r>
            <a:r>
              <a:rPr lang="en-GB" dirty="0">
                <a:latin typeface="Comic Sans MS" panose="030F0702030302020204" pitchFamily="66" charset="0"/>
              </a:rPr>
              <a:t>, felly </a:t>
            </a:r>
            <a:r>
              <a:rPr lang="en-GB" dirty="0" err="1">
                <a:latin typeface="Comic Sans MS" panose="030F0702030302020204" pitchFamily="66" charset="0"/>
              </a:rPr>
              <a:t>mae</a:t>
            </a:r>
            <a:r>
              <a:rPr lang="en-GB" dirty="0">
                <a:latin typeface="Comic Sans MS" panose="030F0702030302020204" pitchFamily="66" charset="0"/>
              </a:rPr>
              <a:t> </a:t>
            </a:r>
            <a:r>
              <a:rPr lang="en-GB" dirty="0" err="1">
                <a:latin typeface="Comic Sans MS" panose="030F0702030302020204" pitchFamily="66" charset="0"/>
              </a:rPr>
              <a:t>e’n</a:t>
            </a:r>
            <a:r>
              <a:rPr lang="en-GB" dirty="0">
                <a:latin typeface="Comic Sans MS" panose="030F0702030302020204" pitchFamily="66" charset="0"/>
              </a:rPr>
              <a:t> </a:t>
            </a:r>
            <a:r>
              <a:rPr lang="en-GB" dirty="0" err="1">
                <a:latin typeface="Comic Sans MS" panose="030F0702030302020204" pitchFamily="66" charset="0"/>
              </a:rPr>
              <a:t>fwy</a:t>
            </a:r>
            <a:r>
              <a:rPr lang="en-GB" dirty="0">
                <a:latin typeface="Comic Sans MS" panose="030F0702030302020204" pitchFamily="66" charset="0"/>
              </a:rPr>
              <a:t> </a:t>
            </a:r>
            <a:r>
              <a:rPr lang="en-GB" dirty="0" err="1">
                <a:highlight>
                  <a:srgbClr val="FFFF00"/>
                </a:highlight>
                <a:latin typeface="Comic Sans MS" panose="030F0702030302020204" pitchFamily="66" charset="0"/>
              </a:rPr>
              <a:t>cyfforddus</a:t>
            </a:r>
            <a:r>
              <a:rPr lang="en-GB" dirty="0">
                <a:latin typeface="Comic Sans MS" panose="030F0702030302020204" pitchFamily="66" charset="0"/>
              </a:rPr>
              <a:t>.</a:t>
            </a:r>
          </a:p>
          <a:p>
            <a:pPr marL="342900" indent="-342900">
              <a:lnSpc>
                <a:spcPct val="200000"/>
              </a:lnSpc>
              <a:buAutoNum type="arabicPeriod"/>
            </a:pPr>
            <a:r>
              <a:rPr lang="en-GB" dirty="0" err="1">
                <a:latin typeface="Comic Sans MS" panose="030F0702030302020204" pitchFamily="66" charset="0"/>
              </a:rPr>
              <a:t>Rhaid</a:t>
            </a:r>
            <a:r>
              <a:rPr lang="en-GB" dirty="0">
                <a:latin typeface="Comic Sans MS" panose="030F0702030302020204" pitchFamily="66" charset="0"/>
              </a:rPr>
              <a:t> </a:t>
            </a:r>
            <a:r>
              <a:rPr lang="en-GB" dirty="0" err="1">
                <a:latin typeface="Comic Sans MS" panose="030F0702030302020204" pitchFamily="66" charset="0"/>
              </a:rPr>
              <a:t>chwarae</a:t>
            </a:r>
            <a:r>
              <a:rPr lang="en-GB" dirty="0">
                <a:latin typeface="Comic Sans MS" panose="030F0702030302020204" pitchFamily="66" charset="0"/>
              </a:rPr>
              <a:t> </a:t>
            </a:r>
            <a:r>
              <a:rPr lang="en-GB" dirty="0" err="1">
                <a:latin typeface="Comic Sans MS" panose="030F0702030302020204" pitchFamily="66" charset="0"/>
              </a:rPr>
              <a:t>gyda’r</a:t>
            </a:r>
            <a:r>
              <a:rPr lang="en-GB" dirty="0">
                <a:latin typeface="Comic Sans MS" panose="030F0702030302020204" pitchFamily="66" charset="0"/>
              </a:rPr>
              <a:t> ci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gadw</a:t>
            </a:r>
            <a:r>
              <a:rPr lang="en-GB" dirty="0">
                <a:latin typeface="Comic Sans MS" panose="030F0702030302020204" pitchFamily="66" charset="0"/>
              </a:rPr>
              <a:t> </a:t>
            </a:r>
            <a:r>
              <a:rPr lang="en-GB" dirty="0" err="1">
                <a:latin typeface="Comic Sans MS" panose="030F0702030302020204" pitchFamily="66" charset="0"/>
              </a:rPr>
              <a:t>ei</a:t>
            </a:r>
            <a:r>
              <a:rPr lang="en-GB" dirty="0">
                <a:latin typeface="Comic Sans MS" panose="030F0702030302020204" pitchFamily="66" charset="0"/>
              </a:rPr>
              <a:t> </a:t>
            </a:r>
            <a:r>
              <a:rPr lang="en-GB" dirty="0" err="1">
                <a:latin typeface="Comic Sans MS" panose="030F0702030302020204" pitchFamily="66" charset="0"/>
              </a:rPr>
              <a:t>feddwl</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brysur</a:t>
            </a:r>
            <a:r>
              <a:rPr lang="en-GB" dirty="0">
                <a:latin typeface="Comic Sans MS" panose="030F0702030302020204" pitchFamily="66" charset="0"/>
              </a:rPr>
              <a:t>.</a:t>
            </a:r>
          </a:p>
          <a:p>
            <a:pPr marL="342900" indent="-342900">
              <a:lnSpc>
                <a:spcPct val="200000"/>
              </a:lnSpc>
              <a:buAutoNum type="arabicPeriod"/>
            </a:pPr>
            <a:r>
              <a:rPr lang="en-GB" dirty="0" err="1">
                <a:latin typeface="Comic Sans MS" panose="030F0702030302020204" pitchFamily="66" charset="0"/>
              </a:rPr>
              <a:t>Rhaid</a:t>
            </a:r>
            <a:r>
              <a:rPr lang="en-GB" dirty="0">
                <a:latin typeface="Comic Sans MS" panose="030F0702030302020204" pitchFamily="66" charset="0"/>
              </a:rPr>
              <a:t> </a:t>
            </a:r>
            <a:r>
              <a:rPr lang="en-GB" dirty="0" err="1">
                <a:latin typeface="Comic Sans MS" panose="030F0702030302020204" pitchFamily="66" charset="0"/>
              </a:rPr>
              <a:t>prynu</a:t>
            </a:r>
            <a:r>
              <a:rPr lang="en-GB" dirty="0">
                <a:latin typeface="Comic Sans MS" panose="030F0702030302020204" pitchFamily="66" charset="0"/>
              </a:rPr>
              <a:t> </a:t>
            </a:r>
            <a:r>
              <a:rPr lang="en-GB" dirty="0" err="1">
                <a:latin typeface="Comic Sans MS" panose="030F0702030302020204" pitchFamily="66" charset="0"/>
              </a:rPr>
              <a:t>gwely</a:t>
            </a:r>
            <a:r>
              <a:rPr lang="en-GB" dirty="0">
                <a:latin typeface="Comic Sans MS" panose="030F0702030302020204" pitchFamily="66" charset="0"/>
              </a:rPr>
              <a:t> ci </a:t>
            </a:r>
            <a:r>
              <a:rPr lang="en-GB" dirty="0" err="1">
                <a:latin typeface="Comic Sans MS" panose="030F0702030302020204" pitchFamily="66" charset="0"/>
              </a:rPr>
              <a:t>fel</a:t>
            </a:r>
            <a:r>
              <a:rPr lang="en-GB" dirty="0">
                <a:latin typeface="Comic Sans MS" panose="030F0702030302020204" pitchFamily="66" charset="0"/>
              </a:rPr>
              <a:t> felly bod y ci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cael</a:t>
            </a:r>
            <a:r>
              <a:rPr lang="en-GB" dirty="0">
                <a:latin typeface="Comic Sans MS" panose="030F0702030302020204" pitchFamily="66" charset="0"/>
              </a:rPr>
              <a:t> </a:t>
            </a:r>
            <a:r>
              <a:rPr lang="en-GB" dirty="0" err="1">
                <a:latin typeface="Comic Sans MS" panose="030F0702030302020204" pitchFamily="66" charset="0"/>
              </a:rPr>
              <a:t>rhywle</a:t>
            </a:r>
            <a:r>
              <a:rPr lang="en-GB" dirty="0">
                <a:latin typeface="Comic Sans MS" panose="030F0702030302020204" pitchFamily="66" charset="0"/>
              </a:rPr>
              <a:t> </a:t>
            </a:r>
            <a:r>
              <a:rPr lang="en-GB" dirty="0" err="1">
                <a:highlight>
                  <a:srgbClr val="FFFF00"/>
                </a:highlight>
                <a:latin typeface="Comic Sans MS" panose="030F0702030302020204" pitchFamily="66" charset="0"/>
              </a:rPr>
              <a:t>diogel</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gysgu</a:t>
            </a:r>
            <a:r>
              <a:rPr lang="en-GB" dirty="0">
                <a:latin typeface="Comic Sans MS" panose="030F0702030302020204" pitchFamily="66" charset="0"/>
              </a:rPr>
              <a:t>.</a:t>
            </a:r>
          </a:p>
        </p:txBody>
      </p:sp>
      <p:sp>
        <p:nvSpPr>
          <p:cNvPr id="7" name="TextBox 6">
            <a:extLst>
              <a:ext uri="{FF2B5EF4-FFF2-40B4-BE49-F238E27FC236}">
                <a16:creationId xmlns:a16="http://schemas.microsoft.com/office/drawing/2014/main" id="{BD34C67D-343C-5CD3-0465-A693B873B476}"/>
              </a:ext>
            </a:extLst>
          </p:cNvPr>
          <p:cNvSpPr txBox="1"/>
          <p:nvPr/>
        </p:nvSpPr>
        <p:spPr>
          <a:xfrm>
            <a:off x="1491866" y="5935659"/>
            <a:ext cx="9208265" cy="790153"/>
          </a:xfrm>
          <a:prstGeom prst="rect">
            <a:avLst/>
          </a:prstGeom>
          <a:solidFill>
            <a:srgbClr val="CCFFFF"/>
          </a:solidFill>
          <a:ln>
            <a:solidFill>
              <a:schemeClr val="tx1"/>
            </a:solidFill>
          </a:ln>
        </p:spPr>
        <p:txBody>
          <a:bodyPr wrap="square" rtlCol="0">
            <a:spAutoFit/>
          </a:bodyPr>
          <a:lstStyle/>
          <a:p>
            <a:pPr>
              <a:lnSpc>
                <a:spcPct val="150000"/>
              </a:lnSpc>
            </a:pPr>
            <a:r>
              <a:rPr lang="en-GB" sz="1600" b="1" u="sng" dirty="0">
                <a:highlight>
                  <a:srgbClr val="FFFF00"/>
                </a:highlight>
                <a:latin typeface="Comic Sans MS" panose="030F0702030302020204" pitchFamily="66" charset="0"/>
              </a:rPr>
              <a:t>Awgrym da:</a:t>
            </a:r>
          </a:p>
          <a:p>
            <a:pPr>
              <a:lnSpc>
                <a:spcPct val="150000"/>
              </a:lnSpc>
            </a:pPr>
            <a:r>
              <a:rPr lang="en-GB" sz="1600" dirty="0" err="1">
                <a:latin typeface="Comic Sans MS" panose="030F0702030302020204" pitchFamily="66" charset="0"/>
              </a:rPr>
              <a:t>Rhaid</a:t>
            </a:r>
            <a:r>
              <a:rPr lang="en-GB" sz="1600" dirty="0">
                <a:latin typeface="Comic Sans MS" panose="030F0702030302020204" pitchFamily="66" charset="0"/>
              </a:rPr>
              <a:t> </a:t>
            </a:r>
            <a:r>
              <a:rPr lang="en-GB" sz="1600" dirty="0" err="1">
                <a:highlight>
                  <a:srgbClr val="FFFF00"/>
                </a:highlight>
                <a:latin typeface="Comic Sans MS" panose="030F0702030302020204" pitchFamily="66" charset="0"/>
              </a:rPr>
              <a:t>cofleidio’r</a:t>
            </a:r>
            <a:r>
              <a:rPr lang="en-GB" sz="1600" dirty="0">
                <a:highlight>
                  <a:srgbClr val="FFFF00"/>
                </a:highlight>
                <a:latin typeface="Comic Sans MS" panose="030F0702030302020204" pitchFamily="66" charset="0"/>
              </a:rPr>
              <a:t> </a:t>
            </a:r>
            <a:r>
              <a:rPr lang="en-GB" sz="1600" dirty="0">
                <a:latin typeface="Comic Sans MS" panose="030F0702030302020204" pitchFamily="66" charset="0"/>
              </a:rPr>
              <a:t>ci </a:t>
            </a:r>
            <a:r>
              <a:rPr lang="en-GB" sz="1600" dirty="0" err="1">
                <a:latin typeface="Comic Sans MS" panose="030F0702030302020204" pitchFamily="66" charset="0"/>
              </a:rPr>
              <a:t>pob</a:t>
            </a:r>
            <a:r>
              <a:rPr lang="en-GB" sz="1600" dirty="0">
                <a:latin typeface="Comic Sans MS" panose="030F0702030302020204" pitchFamily="66" charset="0"/>
              </a:rPr>
              <a:t> </a:t>
            </a:r>
            <a:r>
              <a:rPr lang="en-GB" sz="1600" dirty="0" err="1">
                <a:latin typeface="Comic Sans MS" panose="030F0702030302020204" pitchFamily="66" charset="0"/>
              </a:rPr>
              <a:t>dydd</a:t>
            </a:r>
            <a:r>
              <a:rPr lang="en-GB" sz="1600" dirty="0">
                <a:latin typeface="Comic Sans MS" panose="030F0702030302020204" pitchFamily="66" charset="0"/>
              </a:rPr>
              <a:t>.  </a:t>
            </a:r>
            <a:r>
              <a:rPr lang="en-GB" sz="1600" dirty="0" err="1">
                <a:latin typeface="Comic Sans MS" panose="030F0702030302020204" pitchFamily="66" charset="0"/>
              </a:rPr>
              <a:t>Bydd</a:t>
            </a:r>
            <a:r>
              <a:rPr lang="en-GB" sz="1600" dirty="0">
                <a:latin typeface="Comic Sans MS" panose="030F0702030302020204" pitchFamily="66" charset="0"/>
              </a:rPr>
              <a:t> </a:t>
            </a:r>
            <a:r>
              <a:rPr lang="en-GB" sz="1600" dirty="0" err="1">
                <a:latin typeface="Comic Sans MS" panose="030F0702030302020204" pitchFamily="66" charset="0"/>
              </a:rPr>
              <a:t>e’n</a:t>
            </a:r>
            <a:r>
              <a:rPr lang="en-GB" sz="1600" dirty="0">
                <a:latin typeface="Comic Sans MS" panose="030F0702030302020204" pitchFamily="66" charset="0"/>
              </a:rPr>
              <a:t> </a:t>
            </a:r>
            <a:r>
              <a:rPr lang="en-GB" sz="1600" dirty="0" err="1">
                <a:latin typeface="Comic Sans MS" panose="030F0702030302020204" pitchFamily="66" charset="0"/>
              </a:rPr>
              <a:t>eich</a:t>
            </a:r>
            <a:r>
              <a:rPr lang="en-GB" sz="1600" dirty="0">
                <a:latin typeface="Comic Sans MS" panose="030F0702030302020204" pitchFamily="66" charset="0"/>
              </a:rPr>
              <a:t> </a:t>
            </a:r>
            <a:r>
              <a:rPr lang="en-GB" sz="1600" dirty="0" err="1">
                <a:latin typeface="Comic Sans MS" panose="030F0702030302020204" pitchFamily="66" charset="0"/>
              </a:rPr>
              <a:t>ffrind</a:t>
            </a:r>
            <a:r>
              <a:rPr lang="en-GB" sz="1600" dirty="0">
                <a:latin typeface="Comic Sans MS" panose="030F0702030302020204" pitchFamily="66" charset="0"/>
              </a:rPr>
              <a:t> </a:t>
            </a:r>
            <a:r>
              <a:rPr lang="en-GB" sz="1600" dirty="0" err="1">
                <a:latin typeface="Comic Sans MS" panose="030F0702030302020204" pitchFamily="66" charset="0"/>
              </a:rPr>
              <a:t>gorau</a:t>
            </a:r>
            <a:r>
              <a:rPr lang="en-GB" sz="1600" dirty="0">
                <a:latin typeface="Comic Sans MS" panose="030F0702030302020204" pitchFamily="66" charset="0"/>
              </a:rPr>
              <a:t> </a:t>
            </a:r>
            <a:r>
              <a:rPr lang="en-GB" sz="1600" dirty="0" err="1">
                <a:latin typeface="Comic Sans MS" panose="030F0702030302020204" pitchFamily="66" charset="0"/>
              </a:rPr>
              <a:t>yn</a:t>
            </a:r>
            <a:r>
              <a:rPr lang="en-GB" sz="1600" dirty="0">
                <a:latin typeface="Comic Sans MS" panose="030F0702030302020204" pitchFamily="66" charset="0"/>
              </a:rPr>
              <a:t> y byd! </a:t>
            </a:r>
            <a:r>
              <a:rPr lang="en-GB" sz="1600" b="1" dirty="0">
                <a:latin typeface="Comic Sans MS" panose="030F0702030302020204" pitchFamily="66" charset="0"/>
              </a:rPr>
              <a:t> </a:t>
            </a:r>
            <a:r>
              <a:rPr lang="en-GB" sz="1600" b="1" dirty="0" err="1">
                <a:highlight>
                  <a:srgbClr val="FFFF00"/>
                </a:highlight>
                <a:latin typeface="Comic Sans MS" panose="030F0702030302020204" pitchFamily="66" charset="0"/>
              </a:rPr>
              <a:t>Mabwysiadwch</a:t>
            </a:r>
            <a:r>
              <a:rPr lang="en-GB" sz="1600" b="1" dirty="0">
                <a:highlight>
                  <a:srgbClr val="FFFF00"/>
                </a:highlight>
                <a:latin typeface="Comic Sans MS" panose="030F0702030302020204" pitchFamily="66" charset="0"/>
              </a:rPr>
              <a:t> </a:t>
            </a:r>
            <a:r>
              <a:rPr lang="en-GB" sz="1600" dirty="0">
                <a:latin typeface="Comic Sans MS" panose="030F0702030302020204" pitchFamily="66" charset="0"/>
              </a:rPr>
              <a:t>un </a:t>
            </a:r>
            <a:r>
              <a:rPr lang="en-GB" sz="1600" dirty="0" err="1">
                <a:latin typeface="Comic Sans MS" panose="030F0702030302020204" pitchFamily="66" charset="0"/>
              </a:rPr>
              <a:t>nawr</a:t>
            </a:r>
            <a:r>
              <a:rPr lang="en-GB" sz="1600" dirty="0">
                <a:latin typeface="Comic Sans MS" panose="030F0702030302020204" pitchFamily="66" charset="0"/>
              </a:rPr>
              <a:t>!</a:t>
            </a:r>
          </a:p>
        </p:txBody>
      </p:sp>
      <p:sp>
        <p:nvSpPr>
          <p:cNvPr id="14" name="TextBox 13">
            <a:extLst>
              <a:ext uri="{FF2B5EF4-FFF2-40B4-BE49-F238E27FC236}">
                <a16:creationId xmlns:a16="http://schemas.microsoft.com/office/drawing/2014/main" id="{E34C2626-FC0E-13DC-5967-11D26A52250D}"/>
              </a:ext>
            </a:extLst>
          </p:cNvPr>
          <p:cNvSpPr txBox="1"/>
          <p:nvPr/>
        </p:nvSpPr>
        <p:spPr>
          <a:xfrm>
            <a:off x="-2" y="-37072"/>
            <a:ext cx="892367" cy="830997"/>
          </a:xfrm>
          <a:prstGeom prst="rect">
            <a:avLst/>
          </a:prstGeom>
          <a:noFill/>
        </p:spPr>
        <p:txBody>
          <a:bodyPr wrap="square" rtlCol="0">
            <a:spAutoFit/>
          </a:bodyPr>
          <a:lstStyle/>
          <a:p>
            <a:r>
              <a:rPr lang="en-GB" sz="4800" b="1" dirty="0">
                <a:latin typeface="Comic Sans MS" panose="030F0702030302020204" pitchFamily="66" charset="0"/>
              </a:rPr>
              <a:t>**</a:t>
            </a:r>
          </a:p>
        </p:txBody>
      </p:sp>
      <p:sp>
        <p:nvSpPr>
          <p:cNvPr id="15" name="TextBox 14">
            <a:extLst>
              <a:ext uri="{FF2B5EF4-FFF2-40B4-BE49-F238E27FC236}">
                <a16:creationId xmlns:a16="http://schemas.microsoft.com/office/drawing/2014/main" id="{6D46FD67-898B-7429-4E67-AC4A2D1A9846}"/>
              </a:ext>
            </a:extLst>
          </p:cNvPr>
          <p:cNvSpPr txBox="1"/>
          <p:nvPr/>
        </p:nvSpPr>
        <p:spPr>
          <a:xfrm>
            <a:off x="10453172" y="-12367"/>
            <a:ext cx="1738828" cy="369332"/>
          </a:xfrm>
          <a:prstGeom prst="rect">
            <a:avLst/>
          </a:prstGeom>
          <a:solidFill>
            <a:srgbClr val="B2B2B2"/>
          </a:solidFill>
          <a:ln>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u="sng" dirty="0">
                <a:latin typeface="Comic Sans MS" panose="030F0702030302020204" pitchFamily="66" charset="0"/>
              </a:rPr>
              <a:t>Enghraifft</a:t>
            </a:r>
            <a:r>
              <a:rPr lang="en-GB" b="1" u="sng" dirty="0"/>
              <a:t>. </a:t>
            </a:r>
            <a:r>
              <a:rPr lang="en-GB" b="1" dirty="0"/>
              <a:t>** </a:t>
            </a:r>
          </a:p>
        </p:txBody>
      </p:sp>
    </p:spTree>
    <p:extLst>
      <p:ext uri="{BB962C8B-B14F-4D97-AF65-F5344CB8AC3E}">
        <p14:creationId xmlns:p14="http://schemas.microsoft.com/office/powerpoint/2010/main" val="3405042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A7DA59-EDA0-259C-B51D-2EDCF0E12ECA}"/>
            </a:ext>
          </a:extLst>
        </p:cNvPr>
        <p:cNvGrpSpPr/>
        <p:nvPr/>
      </p:nvGrpSpPr>
      <p:grpSpPr>
        <a:xfrm>
          <a:off x="0" y="0"/>
          <a:ext cx="0" cy="0"/>
          <a:chOff x="0" y="0"/>
          <a:chExt cx="0" cy="0"/>
        </a:xfrm>
      </p:grpSpPr>
      <p:pic>
        <p:nvPicPr>
          <p:cNvPr id="13" name="Picture 6" descr="vector cartoon dogs on white background ...">
            <a:extLst>
              <a:ext uri="{FF2B5EF4-FFF2-40B4-BE49-F238E27FC236}">
                <a16:creationId xmlns:a16="http://schemas.microsoft.com/office/drawing/2014/main" id="{28C52E1A-517F-709E-DDD3-472DB2D40C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5943" y="4346154"/>
            <a:ext cx="5916058" cy="251184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6" descr="vector cartoon dogs on white background ...">
            <a:extLst>
              <a:ext uri="{FF2B5EF4-FFF2-40B4-BE49-F238E27FC236}">
                <a16:creationId xmlns:a16="http://schemas.microsoft.com/office/drawing/2014/main" id="{166B39DD-5B23-4C39-BDDE-B22A64F8A1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264" y="4346154"/>
            <a:ext cx="5916058" cy="251184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vector cartoon dogs on white background ...">
            <a:extLst>
              <a:ext uri="{FF2B5EF4-FFF2-40B4-BE49-F238E27FC236}">
                <a16:creationId xmlns:a16="http://schemas.microsoft.com/office/drawing/2014/main" id="{DDA89993-196F-B216-13E8-384D91FCF0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5943" y="2430911"/>
            <a:ext cx="5916058" cy="251184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vector cartoon dogs on white background ...">
            <a:extLst>
              <a:ext uri="{FF2B5EF4-FFF2-40B4-BE49-F238E27FC236}">
                <a16:creationId xmlns:a16="http://schemas.microsoft.com/office/drawing/2014/main" id="{46AF3561-7236-A808-18BF-C96D0BD0A7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397476"/>
            <a:ext cx="5916058" cy="251184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vector cartoon dogs on white background ...">
            <a:extLst>
              <a:ext uri="{FF2B5EF4-FFF2-40B4-BE49-F238E27FC236}">
                <a16:creationId xmlns:a16="http://schemas.microsoft.com/office/drawing/2014/main" id="{C6E5A418-B0AF-B867-020E-D5E4B7BAD7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5943" y="46917"/>
            <a:ext cx="5916058" cy="251184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vector cartoon dogs on white background ...">
            <a:extLst>
              <a:ext uri="{FF2B5EF4-FFF2-40B4-BE49-F238E27FC236}">
                <a16:creationId xmlns:a16="http://schemas.microsoft.com/office/drawing/2014/main" id="{75A06847-E2C3-A7CE-DE5C-67C923AA7B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
            <a:ext cx="5916058" cy="25118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617CB13-179D-465A-2521-84A8AF9D1D76}"/>
              </a:ext>
            </a:extLst>
          </p:cNvPr>
          <p:cNvSpPr txBox="1"/>
          <p:nvPr/>
        </p:nvSpPr>
        <p:spPr>
          <a:xfrm>
            <a:off x="4575672" y="79964"/>
            <a:ext cx="3040655" cy="369332"/>
          </a:xfrm>
          <a:prstGeom prst="rect">
            <a:avLst/>
          </a:prstGeom>
          <a:solidFill>
            <a:schemeClr val="accent1">
              <a:lumMod val="20000"/>
              <a:lumOff val="80000"/>
            </a:schemeClr>
          </a:solidFill>
          <a:ln>
            <a:solidFill>
              <a:schemeClr val="tx1"/>
            </a:solidFill>
          </a:ln>
        </p:spPr>
        <p:txBody>
          <a:bodyPr wrap="square" rtlCol="0">
            <a:spAutoFit/>
          </a:bodyPr>
          <a:lstStyle/>
          <a:p>
            <a:pPr algn="ctr"/>
            <a:r>
              <a:rPr lang="en-GB" b="1" u="sng" dirty="0">
                <a:latin typeface="Comic Sans MS" panose="030F0702030302020204" pitchFamily="66" charset="0"/>
              </a:rPr>
              <a:t>Sut </a:t>
            </a:r>
            <a:r>
              <a:rPr lang="en-GB" b="1" u="sng" dirty="0" err="1">
                <a:latin typeface="Comic Sans MS" panose="030F0702030302020204" pitchFamily="66" charset="0"/>
              </a:rPr>
              <a:t>i</a:t>
            </a:r>
            <a:r>
              <a:rPr lang="en-GB" b="1" u="sng" dirty="0">
                <a:latin typeface="Comic Sans MS" panose="030F0702030302020204" pitchFamily="66" charset="0"/>
              </a:rPr>
              <a:t> </a:t>
            </a:r>
            <a:r>
              <a:rPr lang="en-GB" b="1" u="sng" dirty="0" err="1">
                <a:latin typeface="Comic Sans MS" panose="030F0702030302020204" pitchFamily="66" charset="0"/>
              </a:rPr>
              <a:t>ofalu</a:t>
            </a:r>
            <a:r>
              <a:rPr lang="en-GB" b="1" u="sng" dirty="0">
                <a:latin typeface="Comic Sans MS" panose="030F0702030302020204" pitchFamily="66" charset="0"/>
              </a:rPr>
              <a:t> am </a:t>
            </a:r>
            <a:r>
              <a:rPr lang="en-GB" b="1" u="sng" dirty="0" err="1">
                <a:latin typeface="Comic Sans MS" panose="030F0702030302020204" pitchFamily="66" charset="0"/>
              </a:rPr>
              <a:t>gi</a:t>
            </a:r>
            <a:r>
              <a:rPr lang="en-GB" b="1" u="sng" dirty="0"/>
              <a:t>.</a:t>
            </a:r>
          </a:p>
        </p:txBody>
      </p:sp>
      <p:sp>
        <p:nvSpPr>
          <p:cNvPr id="5" name="TextBox 4">
            <a:extLst>
              <a:ext uri="{FF2B5EF4-FFF2-40B4-BE49-F238E27FC236}">
                <a16:creationId xmlns:a16="http://schemas.microsoft.com/office/drawing/2014/main" id="{717BD74C-12BF-7960-65F8-A2922C122C9F}"/>
              </a:ext>
            </a:extLst>
          </p:cNvPr>
          <p:cNvSpPr txBox="1"/>
          <p:nvPr/>
        </p:nvSpPr>
        <p:spPr>
          <a:xfrm>
            <a:off x="1295398" y="1240698"/>
            <a:ext cx="2901960" cy="4003917"/>
          </a:xfrm>
          <a:prstGeom prst="rect">
            <a:avLst/>
          </a:prstGeom>
          <a:solidFill>
            <a:schemeClr val="accent5">
              <a:lumMod val="20000"/>
              <a:lumOff val="80000"/>
            </a:schemeClr>
          </a:solidFill>
          <a:ln>
            <a:solidFill>
              <a:schemeClr val="tx1"/>
            </a:solidFill>
          </a:ln>
        </p:spPr>
        <p:txBody>
          <a:bodyPr wrap="square" rtlCol="0">
            <a:spAutoFit/>
          </a:bodyPr>
          <a:lstStyle/>
          <a:p>
            <a:r>
              <a:rPr lang="en-GB" sz="2000" b="1" u="sng" dirty="0">
                <a:latin typeface="Comic Sans MS" panose="030F0702030302020204" pitchFamily="66" charset="0"/>
              </a:rPr>
              <a:t>Beth </a:t>
            </a:r>
            <a:r>
              <a:rPr lang="en-GB" sz="2000" b="1" u="sng" dirty="0" err="1">
                <a:latin typeface="Comic Sans MS" panose="030F0702030302020204" pitchFamily="66" charset="0"/>
              </a:rPr>
              <a:t>sy</a:t>
            </a:r>
            <a:r>
              <a:rPr lang="en-GB" sz="2000" b="1" u="sng" dirty="0">
                <a:latin typeface="Comic Sans MS" panose="030F0702030302020204" pitchFamily="66" charset="0"/>
              </a:rPr>
              <a:t> </a:t>
            </a:r>
            <a:r>
              <a:rPr lang="en-GB" sz="2000" b="1" u="sng" dirty="0" err="1">
                <a:latin typeface="Comic Sans MS" panose="030F0702030302020204" pitchFamily="66" charset="0"/>
              </a:rPr>
              <a:t>angen</a:t>
            </a:r>
            <a:r>
              <a:rPr lang="en-GB" sz="2000" b="1" u="sng" dirty="0">
                <a:latin typeface="Comic Sans MS" panose="030F0702030302020204" pitchFamily="66" charset="0"/>
              </a:rPr>
              <a:t>:</a:t>
            </a:r>
          </a:p>
          <a:p>
            <a:pPr>
              <a:lnSpc>
                <a:spcPct val="200000"/>
              </a:lnSpc>
            </a:pPr>
            <a:r>
              <a:rPr lang="en-GB" sz="2000" dirty="0">
                <a:latin typeface="Comic Sans MS" panose="030F0702030302020204" pitchFamily="66" charset="0"/>
              </a:rPr>
              <a:t>● </a:t>
            </a:r>
            <a:r>
              <a:rPr lang="en-GB" sz="2000" dirty="0" err="1">
                <a:latin typeface="Comic Sans MS" panose="030F0702030302020204" pitchFamily="66" charset="0"/>
              </a:rPr>
              <a:t>Powlen</a:t>
            </a:r>
            <a:r>
              <a:rPr lang="en-GB" sz="2000" dirty="0">
                <a:latin typeface="Comic Sans MS" panose="030F0702030302020204" pitchFamily="66" charset="0"/>
              </a:rPr>
              <a:t> </a:t>
            </a:r>
            <a:r>
              <a:rPr lang="en-GB" sz="2000" dirty="0" err="1">
                <a:latin typeface="Comic Sans MS" panose="030F0702030302020204" pitchFamily="66" charset="0"/>
              </a:rPr>
              <a:t>fwyd</a:t>
            </a:r>
            <a:r>
              <a:rPr lang="en-GB" sz="2000" dirty="0">
                <a:latin typeface="Comic Sans MS" panose="030F0702030302020204" pitchFamily="66" charset="0"/>
              </a:rPr>
              <a:t> a </a:t>
            </a:r>
            <a:r>
              <a:rPr lang="en-GB" sz="2000" dirty="0" err="1">
                <a:latin typeface="Comic Sans MS" panose="030F0702030302020204" pitchFamily="66" charset="0"/>
              </a:rPr>
              <a:t>diod</a:t>
            </a:r>
            <a:r>
              <a:rPr lang="en-GB" sz="2000" dirty="0">
                <a:latin typeface="Comic Sans MS" panose="030F0702030302020204" pitchFamily="66" charset="0"/>
              </a:rPr>
              <a:t>.</a:t>
            </a:r>
          </a:p>
          <a:p>
            <a:pPr>
              <a:lnSpc>
                <a:spcPct val="200000"/>
              </a:lnSpc>
            </a:pPr>
            <a:r>
              <a:rPr lang="en-GB" sz="2000" dirty="0">
                <a:latin typeface="Comic Sans MS" panose="030F0702030302020204" pitchFamily="66" charset="0"/>
              </a:rPr>
              <a:t>● </a:t>
            </a:r>
            <a:r>
              <a:rPr lang="en-GB" sz="2000" dirty="0">
                <a:highlight>
                  <a:srgbClr val="FFFF00"/>
                </a:highlight>
                <a:latin typeface="Comic Sans MS" panose="030F0702030302020204" pitchFamily="66" charset="0"/>
              </a:rPr>
              <a:t>Tennyn</a:t>
            </a:r>
            <a:r>
              <a:rPr lang="en-GB" sz="2000" dirty="0">
                <a:latin typeface="Comic Sans MS" panose="030F0702030302020204" pitchFamily="66" charset="0"/>
              </a:rPr>
              <a:t> ci.</a:t>
            </a:r>
          </a:p>
          <a:p>
            <a:pPr>
              <a:lnSpc>
                <a:spcPct val="200000"/>
              </a:lnSpc>
            </a:pPr>
            <a:r>
              <a:rPr lang="en-GB" sz="2000" dirty="0">
                <a:latin typeface="Comic Sans MS" panose="030F0702030302020204" pitchFamily="66" charset="0"/>
              </a:rPr>
              <a:t>● </a:t>
            </a:r>
            <a:r>
              <a:rPr lang="en-GB" sz="2000" dirty="0" err="1">
                <a:latin typeface="Comic Sans MS" panose="030F0702030302020204" pitchFamily="66" charset="0"/>
              </a:rPr>
              <a:t>Bagiau</a:t>
            </a:r>
            <a:r>
              <a:rPr lang="en-GB" sz="2000" dirty="0">
                <a:latin typeface="Comic Sans MS" panose="030F0702030302020204" pitchFamily="66" charset="0"/>
              </a:rPr>
              <a:t> </a:t>
            </a:r>
            <a:r>
              <a:rPr lang="en-GB" sz="2000" dirty="0" err="1">
                <a:highlight>
                  <a:srgbClr val="FFFF00"/>
                </a:highlight>
                <a:latin typeface="Comic Sans MS" panose="030F0702030302020204" pitchFamily="66" charset="0"/>
              </a:rPr>
              <a:t>baw</a:t>
            </a:r>
            <a:r>
              <a:rPr lang="en-GB" sz="2000" dirty="0">
                <a:latin typeface="Comic Sans MS" panose="030F0702030302020204" pitchFamily="66" charset="0"/>
              </a:rPr>
              <a:t>.</a:t>
            </a:r>
          </a:p>
          <a:p>
            <a:pPr>
              <a:lnSpc>
                <a:spcPct val="200000"/>
              </a:lnSpc>
            </a:pPr>
            <a:r>
              <a:rPr lang="en-GB" sz="2000" dirty="0">
                <a:latin typeface="Comic Sans MS" panose="030F0702030302020204" pitchFamily="66" charset="0"/>
              </a:rPr>
              <a:t>● </a:t>
            </a:r>
            <a:r>
              <a:rPr lang="en-GB" sz="2000" dirty="0" err="1">
                <a:latin typeface="Comic Sans MS" panose="030F0702030302020204" pitchFamily="66" charset="0"/>
              </a:rPr>
              <a:t>Brwsh</a:t>
            </a:r>
            <a:r>
              <a:rPr lang="en-GB" sz="2000" dirty="0">
                <a:latin typeface="Comic Sans MS" panose="030F0702030302020204" pitchFamily="66" charset="0"/>
              </a:rPr>
              <a:t>.</a:t>
            </a:r>
          </a:p>
          <a:p>
            <a:pPr>
              <a:lnSpc>
                <a:spcPct val="200000"/>
              </a:lnSpc>
            </a:pPr>
            <a:r>
              <a:rPr lang="en-GB" sz="2000" dirty="0">
                <a:latin typeface="Comic Sans MS" panose="030F0702030302020204" pitchFamily="66" charset="0"/>
              </a:rPr>
              <a:t>● </a:t>
            </a:r>
            <a:r>
              <a:rPr lang="en-GB" sz="2000" dirty="0" err="1">
                <a:latin typeface="Comic Sans MS" panose="030F0702030302020204" pitchFamily="66" charset="0"/>
              </a:rPr>
              <a:t>Teganau</a:t>
            </a:r>
            <a:r>
              <a:rPr lang="en-GB" sz="2000" dirty="0">
                <a:latin typeface="Comic Sans MS" panose="030F0702030302020204" pitchFamily="66" charset="0"/>
              </a:rPr>
              <a:t>.</a:t>
            </a:r>
          </a:p>
          <a:p>
            <a:pPr>
              <a:lnSpc>
                <a:spcPct val="200000"/>
              </a:lnSpc>
            </a:pPr>
            <a:r>
              <a:rPr lang="en-GB" sz="2000" dirty="0">
                <a:latin typeface="Comic Sans MS" panose="030F0702030302020204" pitchFamily="66" charset="0"/>
              </a:rPr>
              <a:t>● </a:t>
            </a:r>
            <a:r>
              <a:rPr lang="en-GB" sz="2000" dirty="0" err="1">
                <a:latin typeface="Comic Sans MS" panose="030F0702030302020204" pitchFamily="66" charset="0"/>
              </a:rPr>
              <a:t>Gwely</a:t>
            </a:r>
            <a:r>
              <a:rPr lang="en-GB" sz="2000" dirty="0">
                <a:latin typeface="Comic Sans MS" panose="030F0702030302020204" pitchFamily="66" charset="0"/>
              </a:rPr>
              <a:t>.</a:t>
            </a:r>
          </a:p>
        </p:txBody>
      </p:sp>
      <p:sp>
        <p:nvSpPr>
          <p:cNvPr id="6" name="TextBox 5">
            <a:extLst>
              <a:ext uri="{FF2B5EF4-FFF2-40B4-BE49-F238E27FC236}">
                <a16:creationId xmlns:a16="http://schemas.microsoft.com/office/drawing/2014/main" id="{E64D9633-506B-F1E9-660D-7E9C696D4C69}"/>
              </a:ext>
            </a:extLst>
          </p:cNvPr>
          <p:cNvSpPr txBox="1"/>
          <p:nvPr/>
        </p:nvSpPr>
        <p:spPr>
          <a:xfrm>
            <a:off x="4980544" y="1269288"/>
            <a:ext cx="6389420" cy="4003917"/>
          </a:xfrm>
          <a:prstGeom prst="rect">
            <a:avLst/>
          </a:prstGeom>
          <a:solidFill>
            <a:srgbClr val="FFFFCC"/>
          </a:solidFill>
          <a:ln>
            <a:solidFill>
              <a:schemeClr val="tx1"/>
            </a:solidFill>
          </a:ln>
        </p:spPr>
        <p:txBody>
          <a:bodyPr wrap="square" rtlCol="0">
            <a:spAutoFit/>
          </a:bodyPr>
          <a:lstStyle/>
          <a:p>
            <a:r>
              <a:rPr lang="en-GB" sz="2000" b="1" u="sng" dirty="0">
                <a:highlight>
                  <a:srgbClr val="FFFF00"/>
                </a:highlight>
                <a:latin typeface="Comic Sans MS" panose="030F0702030302020204" pitchFamily="66" charset="0"/>
              </a:rPr>
              <a:t>Dull:</a:t>
            </a:r>
          </a:p>
          <a:p>
            <a:pPr marL="342900" indent="-342900">
              <a:lnSpc>
                <a:spcPct val="200000"/>
              </a:lnSpc>
              <a:buAutoNum type="arabicPeriod"/>
            </a:pPr>
            <a:r>
              <a:rPr lang="en-GB" sz="2000" dirty="0" err="1">
                <a:latin typeface="Comic Sans MS" panose="030F0702030302020204" pitchFamily="66" charset="0"/>
              </a:rPr>
              <a:t>Rhaid</a:t>
            </a:r>
            <a:r>
              <a:rPr lang="en-GB" sz="2000" dirty="0">
                <a:latin typeface="Comic Sans MS" panose="030F0702030302020204" pitchFamily="66" charset="0"/>
              </a:rPr>
              <a:t> </a:t>
            </a:r>
            <a:r>
              <a:rPr lang="en-GB" sz="2000" dirty="0" err="1">
                <a:latin typeface="Comic Sans MS" panose="030F0702030302020204" pitchFamily="66" charset="0"/>
              </a:rPr>
              <a:t>bwydo’r</a:t>
            </a:r>
            <a:r>
              <a:rPr lang="en-GB" sz="2000" dirty="0">
                <a:latin typeface="Comic Sans MS" panose="030F0702030302020204" pitchFamily="66" charset="0"/>
              </a:rPr>
              <a:t> ci </a:t>
            </a:r>
            <a:r>
              <a:rPr lang="en-GB" sz="2000" dirty="0" err="1">
                <a:latin typeface="Comic Sans MS" panose="030F0702030302020204" pitchFamily="66" charset="0"/>
              </a:rPr>
              <a:t>pob</a:t>
            </a:r>
            <a:r>
              <a:rPr lang="en-GB" sz="2000" dirty="0">
                <a:latin typeface="Comic Sans MS" panose="030F0702030302020204" pitchFamily="66" charset="0"/>
              </a:rPr>
              <a:t> </a:t>
            </a:r>
            <a:r>
              <a:rPr lang="en-GB" sz="2000" dirty="0" err="1">
                <a:latin typeface="Comic Sans MS" panose="030F0702030302020204" pitchFamily="66" charset="0"/>
              </a:rPr>
              <a:t>dydd</a:t>
            </a:r>
            <a:r>
              <a:rPr lang="en-GB" sz="2000" dirty="0">
                <a:latin typeface="Comic Sans MS" panose="030F0702030302020204" pitchFamily="66" charset="0"/>
              </a:rPr>
              <a:t>.</a:t>
            </a:r>
          </a:p>
          <a:p>
            <a:pPr marL="342900" indent="-342900">
              <a:lnSpc>
                <a:spcPct val="200000"/>
              </a:lnSpc>
              <a:buAutoNum type="arabicPeriod"/>
            </a:pPr>
            <a:r>
              <a:rPr lang="en-GB" sz="2000" dirty="0" err="1">
                <a:latin typeface="Comic Sans MS" panose="030F0702030302020204" pitchFamily="66" charset="0"/>
              </a:rPr>
              <a:t>Rhaid</a:t>
            </a:r>
            <a:r>
              <a:rPr lang="en-GB" sz="2000" dirty="0">
                <a:latin typeface="Comic Sans MS" panose="030F0702030302020204" pitchFamily="66" charset="0"/>
              </a:rPr>
              <a:t> </a:t>
            </a:r>
            <a:r>
              <a:rPr lang="en-GB" sz="2000" dirty="0" err="1">
                <a:latin typeface="Comic Sans MS" panose="030F0702030302020204" pitchFamily="66" charset="0"/>
              </a:rPr>
              <a:t>mynd</a:t>
            </a:r>
            <a:r>
              <a:rPr lang="en-GB" sz="2000" dirty="0">
                <a:latin typeface="Comic Sans MS" panose="030F0702030302020204" pitchFamily="66" charset="0"/>
              </a:rPr>
              <a:t> </a:t>
            </a:r>
            <a:r>
              <a:rPr lang="en-GB" sz="2000" dirty="0" err="1">
                <a:latin typeface="Comic Sans MS" panose="030F0702030302020204" pitchFamily="66" charset="0"/>
              </a:rPr>
              <a:t>â’r</a:t>
            </a:r>
            <a:r>
              <a:rPr lang="en-GB" sz="2000" dirty="0">
                <a:latin typeface="Comic Sans MS" panose="030F0702030302020204" pitchFamily="66" charset="0"/>
              </a:rPr>
              <a:t> ci am </a:t>
            </a:r>
            <a:r>
              <a:rPr lang="en-GB" sz="2000" dirty="0" err="1">
                <a:latin typeface="Comic Sans MS" panose="030F0702030302020204" pitchFamily="66" charset="0"/>
              </a:rPr>
              <a:t>dro</a:t>
            </a:r>
            <a:r>
              <a:rPr lang="en-GB" sz="2000" dirty="0">
                <a:latin typeface="Comic Sans MS" panose="030F0702030302020204" pitchFamily="66" charset="0"/>
              </a:rPr>
              <a:t>.</a:t>
            </a:r>
          </a:p>
          <a:p>
            <a:pPr marL="342900" indent="-342900">
              <a:lnSpc>
                <a:spcPct val="200000"/>
              </a:lnSpc>
              <a:buAutoNum type="arabicPeriod"/>
            </a:pPr>
            <a:r>
              <a:rPr lang="en-GB" sz="2000" dirty="0" err="1">
                <a:latin typeface="Comic Sans MS" panose="030F0702030302020204" pitchFamily="66" charset="0"/>
              </a:rPr>
              <a:t>Peidwich</a:t>
            </a:r>
            <a:r>
              <a:rPr lang="en-GB" sz="2000" dirty="0">
                <a:latin typeface="Comic Sans MS" panose="030F0702030302020204" pitchFamily="66" charset="0"/>
              </a:rPr>
              <a:t> ag </a:t>
            </a:r>
            <a:r>
              <a:rPr lang="en-GB" sz="2000" dirty="0" err="1">
                <a:latin typeface="Comic Sans MS" panose="030F0702030302020204" pitchFamily="66" charset="0"/>
              </a:rPr>
              <a:t>anghofio</a:t>
            </a:r>
            <a:r>
              <a:rPr lang="en-GB" sz="2000" dirty="0">
                <a:latin typeface="Comic Sans MS" panose="030F0702030302020204" pitchFamily="66" charset="0"/>
              </a:rPr>
              <a:t> </a:t>
            </a:r>
            <a:r>
              <a:rPr lang="en-GB" sz="2000" dirty="0" err="1">
                <a:latin typeface="Comic Sans MS" panose="030F0702030302020204" pitchFamily="66" charset="0"/>
              </a:rPr>
              <a:t>casglu’r</a:t>
            </a:r>
            <a:r>
              <a:rPr lang="en-GB" sz="2000" dirty="0">
                <a:latin typeface="Comic Sans MS" panose="030F0702030302020204" pitchFamily="66" charset="0"/>
              </a:rPr>
              <a:t> </a:t>
            </a:r>
            <a:r>
              <a:rPr lang="en-GB" sz="2000" dirty="0" err="1">
                <a:latin typeface="Comic Sans MS" panose="030F0702030302020204" pitchFamily="66" charset="0"/>
              </a:rPr>
              <a:t>baw</a:t>
            </a:r>
            <a:r>
              <a:rPr lang="en-GB" sz="2000" dirty="0">
                <a:latin typeface="Comic Sans MS" panose="030F0702030302020204" pitchFamily="66" charset="0"/>
              </a:rPr>
              <a:t> </a:t>
            </a:r>
            <a:r>
              <a:rPr lang="en-GB" sz="2000" dirty="0" err="1">
                <a:latin typeface="Comic Sans MS" panose="030F0702030302020204" pitchFamily="66" charset="0"/>
              </a:rPr>
              <a:t>gyda’r</a:t>
            </a:r>
            <a:r>
              <a:rPr lang="en-GB" sz="2000" dirty="0">
                <a:latin typeface="Comic Sans MS" panose="030F0702030302020204" pitchFamily="66" charset="0"/>
              </a:rPr>
              <a:t> </a:t>
            </a:r>
            <a:r>
              <a:rPr lang="en-GB" sz="2000" dirty="0" err="1">
                <a:latin typeface="Comic Sans MS" panose="030F0702030302020204" pitchFamily="66" charset="0"/>
              </a:rPr>
              <a:t>bagiau</a:t>
            </a:r>
            <a:r>
              <a:rPr lang="en-GB" sz="2000" dirty="0">
                <a:latin typeface="Comic Sans MS" panose="030F0702030302020204" pitchFamily="66" charset="0"/>
              </a:rPr>
              <a:t>.</a:t>
            </a:r>
          </a:p>
          <a:p>
            <a:pPr marL="342900" indent="-342900">
              <a:lnSpc>
                <a:spcPct val="200000"/>
              </a:lnSpc>
              <a:buAutoNum type="arabicPeriod"/>
            </a:pPr>
            <a:r>
              <a:rPr lang="en-GB" sz="2000" dirty="0" err="1">
                <a:latin typeface="Comic Sans MS" panose="030F0702030302020204" pitchFamily="66" charset="0"/>
              </a:rPr>
              <a:t>Rhaid</a:t>
            </a:r>
            <a:r>
              <a:rPr lang="en-GB" sz="2000" dirty="0">
                <a:latin typeface="Comic Sans MS" panose="030F0702030302020204" pitchFamily="66" charset="0"/>
              </a:rPr>
              <a:t> </a:t>
            </a:r>
            <a:r>
              <a:rPr lang="en-GB" sz="2000" dirty="0" err="1">
                <a:latin typeface="Comic Sans MS" panose="030F0702030302020204" pitchFamily="66" charset="0"/>
              </a:rPr>
              <a:t>brwsio’r</a:t>
            </a:r>
            <a:r>
              <a:rPr lang="en-GB" sz="2000" dirty="0">
                <a:latin typeface="Comic Sans MS" panose="030F0702030302020204" pitchFamily="66" charset="0"/>
              </a:rPr>
              <a:t> ci </a:t>
            </a:r>
            <a:r>
              <a:rPr lang="en-GB" sz="2000" dirty="0" err="1">
                <a:latin typeface="Comic Sans MS" panose="030F0702030302020204" pitchFamily="66" charset="0"/>
              </a:rPr>
              <a:t>yn</a:t>
            </a:r>
            <a:r>
              <a:rPr lang="en-GB" sz="2000" dirty="0">
                <a:latin typeface="Comic Sans MS" panose="030F0702030302020204" pitchFamily="66" charset="0"/>
              </a:rPr>
              <a:t> </a:t>
            </a:r>
            <a:r>
              <a:rPr lang="en-GB" sz="2000" dirty="0" err="1">
                <a:latin typeface="Comic Sans MS" panose="030F0702030302020204" pitchFamily="66" charset="0"/>
              </a:rPr>
              <a:t>aml</a:t>
            </a:r>
            <a:r>
              <a:rPr lang="en-GB" sz="2000" dirty="0">
                <a:latin typeface="Comic Sans MS" panose="030F0702030302020204" pitchFamily="66" charset="0"/>
              </a:rPr>
              <a:t>.</a:t>
            </a:r>
          </a:p>
          <a:p>
            <a:pPr marL="342900" indent="-342900">
              <a:lnSpc>
                <a:spcPct val="200000"/>
              </a:lnSpc>
              <a:buAutoNum type="arabicPeriod"/>
            </a:pPr>
            <a:r>
              <a:rPr lang="en-GB" sz="2000" dirty="0" err="1">
                <a:latin typeface="Comic Sans MS" panose="030F0702030302020204" pitchFamily="66" charset="0"/>
              </a:rPr>
              <a:t>Rhaid</a:t>
            </a:r>
            <a:r>
              <a:rPr lang="en-GB" sz="2000" dirty="0">
                <a:latin typeface="Comic Sans MS" panose="030F0702030302020204" pitchFamily="66" charset="0"/>
              </a:rPr>
              <a:t> </a:t>
            </a:r>
            <a:r>
              <a:rPr lang="en-GB" sz="2000" dirty="0" err="1">
                <a:latin typeface="Comic Sans MS" panose="030F0702030302020204" pitchFamily="66" charset="0"/>
              </a:rPr>
              <a:t>chwarae</a:t>
            </a:r>
            <a:r>
              <a:rPr lang="en-GB" sz="2000" dirty="0">
                <a:latin typeface="Comic Sans MS" panose="030F0702030302020204" pitchFamily="66" charset="0"/>
              </a:rPr>
              <a:t> </a:t>
            </a:r>
            <a:r>
              <a:rPr lang="en-GB" sz="2000" dirty="0" err="1">
                <a:latin typeface="Comic Sans MS" panose="030F0702030302020204" pitchFamily="66" charset="0"/>
              </a:rPr>
              <a:t>gyda’r</a:t>
            </a:r>
            <a:r>
              <a:rPr lang="en-GB" sz="2000" dirty="0">
                <a:latin typeface="Comic Sans MS" panose="030F0702030302020204" pitchFamily="66" charset="0"/>
              </a:rPr>
              <a:t> ci.</a:t>
            </a:r>
          </a:p>
          <a:p>
            <a:pPr marL="342900" indent="-342900">
              <a:lnSpc>
                <a:spcPct val="200000"/>
              </a:lnSpc>
              <a:buAutoNum type="arabicPeriod"/>
            </a:pPr>
            <a:r>
              <a:rPr lang="en-GB" sz="2000" dirty="0" err="1">
                <a:latin typeface="Comic Sans MS" panose="030F0702030302020204" pitchFamily="66" charset="0"/>
              </a:rPr>
              <a:t>Rhaid</a:t>
            </a:r>
            <a:r>
              <a:rPr lang="en-GB" sz="2000" dirty="0">
                <a:latin typeface="Comic Sans MS" panose="030F0702030302020204" pitchFamily="66" charset="0"/>
              </a:rPr>
              <a:t> </a:t>
            </a:r>
            <a:r>
              <a:rPr lang="en-GB" sz="2000" dirty="0" err="1">
                <a:latin typeface="Comic Sans MS" panose="030F0702030302020204" pitchFamily="66" charset="0"/>
              </a:rPr>
              <a:t>prynu</a:t>
            </a:r>
            <a:r>
              <a:rPr lang="en-GB" sz="2000" dirty="0">
                <a:latin typeface="Comic Sans MS" panose="030F0702030302020204" pitchFamily="66" charset="0"/>
              </a:rPr>
              <a:t> </a:t>
            </a:r>
            <a:r>
              <a:rPr lang="en-GB" sz="2000" dirty="0" err="1">
                <a:latin typeface="Comic Sans MS" panose="030F0702030302020204" pitchFamily="66" charset="0"/>
              </a:rPr>
              <a:t>gwely</a:t>
            </a:r>
            <a:r>
              <a:rPr lang="en-GB" sz="2000" dirty="0">
                <a:latin typeface="Comic Sans MS" panose="030F0702030302020204" pitchFamily="66" charset="0"/>
              </a:rPr>
              <a:t> ci.</a:t>
            </a:r>
          </a:p>
        </p:txBody>
      </p:sp>
      <p:sp>
        <p:nvSpPr>
          <p:cNvPr id="3" name="TextBox 2">
            <a:extLst>
              <a:ext uri="{FF2B5EF4-FFF2-40B4-BE49-F238E27FC236}">
                <a16:creationId xmlns:a16="http://schemas.microsoft.com/office/drawing/2014/main" id="{95D73174-3DCB-743B-A738-9AACBA81D50F}"/>
              </a:ext>
            </a:extLst>
          </p:cNvPr>
          <p:cNvSpPr txBox="1"/>
          <p:nvPr/>
        </p:nvSpPr>
        <p:spPr>
          <a:xfrm>
            <a:off x="-2" y="-37072"/>
            <a:ext cx="892367" cy="830997"/>
          </a:xfrm>
          <a:prstGeom prst="rect">
            <a:avLst/>
          </a:prstGeom>
          <a:noFill/>
        </p:spPr>
        <p:txBody>
          <a:bodyPr wrap="square" rtlCol="0">
            <a:spAutoFit/>
          </a:bodyPr>
          <a:lstStyle/>
          <a:p>
            <a:r>
              <a:rPr lang="en-GB" sz="4800" b="1" dirty="0">
                <a:latin typeface="Comic Sans MS" panose="030F0702030302020204" pitchFamily="66" charset="0"/>
              </a:rPr>
              <a:t>*</a:t>
            </a:r>
          </a:p>
        </p:txBody>
      </p:sp>
      <p:sp>
        <p:nvSpPr>
          <p:cNvPr id="11" name="TextBox 10">
            <a:extLst>
              <a:ext uri="{FF2B5EF4-FFF2-40B4-BE49-F238E27FC236}">
                <a16:creationId xmlns:a16="http://schemas.microsoft.com/office/drawing/2014/main" id="{F1A87D83-9BF3-A01A-8AAE-7DDADFFABCBF}"/>
              </a:ext>
            </a:extLst>
          </p:cNvPr>
          <p:cNvSpPr txBox="1"/>
          <p:nvPr/>
        </p:nvSpPr>
        <p:spPr>
          <a:xfrm>
            <a:off x="10376053" y="-37072"/>
            <a:ext cx="1815947" cy="369332"/>
          </a:xfrm>
          <a:prstGeom prst="rect">
            <a:avLst/>
          </a:prstGeom>
          <a:solidFill>
            <a:srgbClr val="B2B2B2"/>
          </a:solidFill>
          <a:ln>
            <a:solidFill>
              <a:schemeClr val="tx1"/>
            </a:solidFill>
          </a:ln>
        </p:spPr>
        <p:txBody>
          <a:bodyPr wrap="square" rtlCol="0">
            <a:spAutoFit/>
          </a:bodyPr>
          <a:lstStyle/>
          <a:p>
            <a:pPr algn="ctr"/>
            <a:r>
              <a:rPr lang="cy-GB" b="1" u="sng" dirty="0">
                <a:latin typeface="Comic Sans MS" panose="030F0702030302020204" pitchFamily="66" charset="0"/>
              </a:rPr>
              <a:t>Enghraifft</a:t>
            </a:r>
            <a:r>
              <a:rPr lang="en-GB" b="1" dirty="0"/>
              <a:t>. *</a:t>
            </a:r>
          </a:p>
        </p:txBody>
      </p:sp>
    </p:spTree>
    <p:extLst>
      <p:ext uri="{BB962C8B-B14F-4D97-AF65-F5344CB8AC3E}">
        <p14:creationId xmlns:p14="http://schemas.microsoft.com/office/powerpoint/2010/main" val="2470213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294394-404D-E457-A4DB-0BBBCB0AC6B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4F87913-03C8-CC64-8824-FB1765A23082}"/>
              </a:ext>
            </a:extLst>
          </p:cNvPr>
          <p:cNvSpPr txBox="1"/>
          <p:nvPr/>
        </p:nvSpPr>
        <p:spPr>
          <a:xfrm>
            <a:off x="0" y="0"/>
            <a:ext cx="12192000" cy="595228"/>
          </a:xfrm>
          <a:prstGeom prst="rect">
            <a:avLst/>
          </a:prstGeom>
          <a:noFill/>
        </p:spPr>
        <p:txBody>
          <a:bodyPr wrap="square" rtlCol="0">
            <a:spAutoFit/>
          </a:bodyPr>
          <a:lstStyle/>
          <a:p>
            <a:pPr algn="ctr"/>
            <a:r>
              <a:rPr lang="cy-GB" sz="1400" b="1" dirty="0">
                <a:latin typeface="Comic Sans MS" panose="030F0702030302020204" pitchFamily="66" charset="0"/>
              </a:rPr>
              <a:t>Y Dyniaethau</a:t>
            </a:r>
            <a:r>
              <a:rPr lang="cy-GB" sz="1400" dirty="0">
                <a:latin typeface="Comic Sans MS" panose="030F0702030302020204" pitchFamily="66" charset="0"/>
              </a:rPr>
              <a:t>:  </a:t>
            </a:r>
            <a:r>
              <a:rPr lang="cy-GB" sz="1400" b="1" dirty="0">
                <a:solidFill>
                  <a:srgbClr val="00B050"/>
                </a:solidFill>
                <a:latin typeface="Comic Sans MS" panose="030F0702030302020204" pitchFamily="66" charset="0"/>
              </a:rPr>
              <a:t>Tasg Ysgrifennu a Datblygu Eirfa:</a:t>
            </a:r>
          </a:p>
          <a:p>
            <a:pPr>
              <a:lnSpc>
                <a:spcPct val="150000"/>
              </a:lnSpc>
            </a:pPr>
            <a:r>
              <a:rPr lang="cy-GB" sz="1400" b="1" dirty="0">
                <a:latin typeface="Comic Sans MS" panose="030F0702030302020204" pitchFamily="66" charset="0"/>
              </a:rPr>
              <a:t>Cyfarwyddiad Gweithgaredd:</a:t>
            </a:r>
            <a:endParaRPr lang="cy-GB" sz="1400" dirty="0">
              <a:latin typeface="Comic Sans MS" panose="030F0702030302020204" pitchFamily="66" charset="0"/>
            </a:endParaRPr>
          </a:p>
        </p:txBody>
      </p:sp>
      <p:sp>
        <p:nvSpPr>
          <p:cNvPr id="2" name="TextBox 1">
            <a:extLst>
              <a:ext uri="{FF2B5EF4-FFF2-40B4-BE49-F238E27FC236}">
                <a16:creationId xmlns:a16="http://schemas.microsoft.com/office/drawing/2014/main" id="{23D44F5E-EB7F-9BFB-A11C-B45B9FE01381}"/>
              </a:ext>
            </a:extLst>
          </p:cNvPr>
          <p:cNvSpPr txBox="1"/>
          <p:nvPr/>
        </p:nvSpPr>
        <p:spPr>
          <a:xfrm>
            <a:off x="6687238" y="335096"/>
            <a:ext cx="4494882" cy="4101316"/>
          </a:xfrm>
          <a:prstGeom prst="rect">
            <a:avLst/>
          </a:prstGeom>
          <a:solidFill>
            <a:srgbClr val="FFFFCC"/>
          </a:solidFill>
          <a:ln>
            <a:solidFill>
              <a:schemeClr val="tx1"/>
            </a:solidFill>
          </a:ln>
        </p:spPr>
        <p:txBody>
          <a:bodyPr wrap="square" rtlCol="0">
            <a:spAutoFit/>
          </a:bodyPr>
          <a:lstStyle/>
          <a:p>
            <a:pPr>
              <a:lnSpc>
                <a:spcPct val="200000"/>
              </a:lnSpc>
            </a:pPr>
            <a:r>
              <a:rPr lang="en-GB" sz="1200" b="1" dirty="0" err="1">
                <a:latin typeface="Comic Sans MS" panose="030F0702030302020204" pitchFamily="66" charset="0"/>
              </a:rPr>
              <a:t>Gwybodaeth</a:t>
            </a:r>
            <a:r>
              <a:rPr lang="en-GB" sz="1200" b="1" dirty="0">
                <a:latin typeface="Comic Sans MS" panose="030F0702030302020204" pitchFamily="66" charset="0"/>
              </a:rPr>
              <a:t> </a:t>
            </a:r>
            <a:r>
              <a:rPr lang="en-GB" sz="1200" b="1" dirty="0" err="1">
                <a:latin typeface="Comic Sans MS" panose="030F0702030302020204" pitchFamily="66" charset="0"/>
              </a:rPr>
              <a:t>Flaenorol</a:t>
            </a:r>
            <a:r>
              <a:rPr lang="en-GB" sz="1200" dirty="0">
                <a:latin typeface="Comic Sans MS" panose="030F0702030302020204" pitchFamily="66" charset="0"/>
              </a:rPr>
              <a:t>:</a:t>
            </a:r>
          </a:p>
          <a:p>
            <a:pPr>
              <a:lnSpc>
                <a:spcPct val="200000"/>
              </a:lnSpc>
            </a:pPr>
            <a:r>
              <a:rPr lang="en-GB" sz="1200" b="1" dirty="0">
                <a:latin typeface="Comic Sans MS" panose="030F0702030302020204" pitchFamily="66" charset="0"/>
              </a:rPr>
              <a:t>Y </a:t>
            </a:r>
            <a:r>
              <a:rPr lang="en-GB" sz="1200" b="1" dirty="0" err="1">
                <a:latin typeface="Comic Sans MS" panose="030F0702030302020204" pitchFamily="66" charset="0"/>
              </a:rPr>
              <a:t>patrwm</a:t>
            </a:r>
            <a:r>
              <a:rPr lang="en-GB" sz="1200" b="1" dirty="0">
                <a:latin typeface="Comic Sans MS" panose="030F0702030302020204" pitchFamily="66" charset="0"/>
              </a:rPr>
              <a:t>:</a:t>
            </a:r>
          </a:p>
          <a:p>
            <a:pPr>
              <a:lnSpc>
                <a:spcPct val="200000"/>
              </a:lnSpc>
            </a:pPr>
            <a:r>
              <a:rPr lang="en-GB" sz="1200" b="1" dirty="0" err="1">
                <a:solidFill>
                  <a:srgbClr val="00B050"/>
                </a:solidFill>
                <a:latin typeface="Comic Sans MS" panose="030F0702030302020204" pitchFamily="66" charset="0"/>
              </a:rPr>
              <a:t>Rhaid</a:t>
            </a:r>
            <a:r>
              <a:rPr lang="en-GB" sz="1200" b="1" dirty="0">
                <a:solidFill>
                  <a:srgbClr val="00B050"/>
                </a:solidFill>
                <a:latin typeface="Comic Sans MS" panose="030F0702030302020204" pitchFamily="66" charset="0"/>
              </a:rPr>
              <a:t>:</a:t>
            </a:r>
          </a:p>
          <a:p>
            <a:pPr>
              <a:lnSpc>
                <a:spcPct val="200000"/>
              </a:lnSpc>
            </a:pPr>
            <a:r>
              <a:rPr lang="en-GB" sz="1200" dirty="0" err="1">
                <a:solidFill>
                  <a:srgbClr val="00B050"/>
                </a:solidFill>
                <a:latin typeface="Comic Sans MS" panose="030F0702030302020204" pitchFamily="66" charset="0"/>
              </a:rPr>
              <a:t>Rhaid</a:t>
            </a:r>
            <a:r>
              <a:rPr lang="en-GB" sz="1200" dirty="0">
                <a:solidFill>
                  <a:srgbClr val="00B050"/>
                </a:solidFill>
                <a:latin typeface="Comic Sans MS" panose="030F0702030302020204" pitchFamily="66" charset="0"/>
              </a:rPr>
              <a:t> </a:t>
            </a:r>
            <a:r>
              <a:rPr lang="en-GB" sz="1200" dirty="0" err="1">
                <a:solidFill>
                  <a:srgbClr val="00B050"/>
                </a:solidFill>
                <a:latin typeface="Comic Sans MS" panose="030F0702030302020204" pitchFamily="66" charset="0"/>
              </a:rPr>
              <a:t>siarad</a:t>
            </a:r>
            <a:r>
              <a:rPr lang="en-GB" sz="1200" dirty="0">
                <a:solidFill>
                  <a:srgbClr val="00B050"/>
                </a:solidFill>
                <a:latin typeface="Comic Sans MS" panose="030F0702030302020204" pitchFamily="66" charset="0"/>
              </a:rPr>
              <a:t> Cymraeg!</a:t>
            </a:r>
          </a:p>
          <a:p>
            <a:pPr>
              <a:lnSpc>
                <a:spcPct val="200000"/>
              </a:lnSpc>
            </a:pPr>
            <a:r>
              <a:rPr lang="en-GB" sz="1200" dirty="0" err="1">
                <a:solidFill>
                  <a:srgbClr val="00B050"/>
                </a:solidFill>
                <a:latin typeface="Comic Sans MS" panose="030F0702030302020204" pitchFamily="66" charset="0"/>
              </a:rPr>
              <a:t>Rhaid</a:t>
            </a:r>
            <a:r>
              <a:rPr lang="en-GB" sz="1200" dirty="0">
                <a:solidFill>
                  <a:srgbClr val="00B050"/>
                </a:solidFill>
                <a:latin typeface="Comic Sans MS" panose="030F0702030302020204" pitchFamily="66" charset="0"/>
              </a:rPr>
              <a:t> </a:t>
            </a:r>
            <a:r>
              <a:rPr lang="en-GB" sz="1200" dirty="0" err="1">
                <a:solidFill>
                  <a:srgbClr val="00B050"/>
                </a:solidFill>
                <a:latin typeface="Comic Sans MS" panose="030F0702030302020204" pitchFamily="66" charset="0"/>
              </a:rPr>
              <a:t>gwneud</a:t>
            </a:r>
            <a:r>
              <a:rPr lang="en-GB" sz="1200" dirty="0">
                <a:solidFill>
                  <a:srgbClr val="00B050"/>
                </a:solidFill>
                <a:latin typeface="Comic Sans MS" panose="030F0702030302020204" pitchFamily="66" charset="0"/>
              </a:rPr>
              <a:t> </a:t>
            </a:r>
            <a:r>
              <a:rPr lang="en-GB" sz="1200" dirty="0" err="1">
                <a:solidFill>
                  <a:srgbClr val="00B050"/>
                </a:solidFill>
                <a:latin typeface="Comic Sans MS" panose="030F0702030302020204" pitchFamily="66" charset="0"/>
              </a:rPr>
              <a:t>gwaith</a:t>
            </a:r>
            <a:r>
              <a:rPr lang="en-GB" sz="1200" dirty="0">
                <a:solidFill>
                  <a:srgbClr val="00B050"/>
                </a:solidFill>
                <a:latin typeface="Comic Sans MS" panose="030F0702030302020204" pitchFamily="66" charset="0"/>
              </a:rPr>
              <a:t> </a:t>
            </a:r>
            <a:r>
              <a:rPr lang="en-GB" sz="1200" dirty="0" err="1">
                <a:solidFill>
                  <a:srgbClr val="00B050"/>
                </a:solidFill>
                <a:latin typeface="Comic Sans MS" panose="030F0702030302020204" pitchFamily="66" charset="0"/>
              </a:rPr>
              <a:t>cartref</a:t>
            </a:r>
            <a:r>
              <a:rPr lang="en-GB" sz="1200" dirty="0">
                <a:solidFill>
                  <a:srgbClr val="00B050"/>
                </a:solidFill>
                <a:latin typeface="Comic Sans MS" panose="030F0702030302020204" pitchFamily="66" charset="0"/>
              </a:rPr>
              <a:t>!</a:t>
            </a:r>
          </a:p>
          <a:p>
            <a:pPr>
              <a:lnSpc>
                <a:spcPct val="200000"/>
              </a:lnSpc>
            </a:pPr>
            <a:r>
              <a:rPr lang="en-GB" sz="1200" dirty="0" err="1">
                <a:solidFill>
                  <a:srgbClr val="00B050"/>
                </a:solidFill>
                <a:latin typeface="Comic Sans MS" panose="030F0702030302020204" pitchFamily="66" charset="0"/>
              </a:rPr>
              <a:t>Rhaid</a:t>
            </a:r>
            <a:r>
              <a:rPr lang="en-GB" sz="1200" dirty="0">
                <a:solidFill>
                  <a:srgbClr val="00B050"/>
                </a:solidFill>
                <a:latin typeface="Comic Sans MS" panose="030F0702030302020204" pitchFamily="66" charset="0"/>
              </a:rPr>
              <a:t> </a:t>
            </a:r>
            <a:r>
              <a:rPr lang="en-GB" sz="1200" dirty="0" err="1">
                <a:solidFill>
                  <a:srgbClr val="00B050"/>
                </a:solidFill>
                <a:latin typeface="Comic Sans MS" panose="030F0702030302020204" pitchFamily="66" charset="0"/>
              </a:rPr>
              <a:t>ymarfer</a:t>
            </a:r>
            <a:r>
              <a:rPr lang="en-GB" sz="1200" dirty="0">
                <a:solidFill>
                  <a:srgbClr val="00B050"/>
                </a:solidFill>
                <a:latin typeface="Comic Sans MS" panose="030F0702030302020204" pitchFamily="66" charset="0"/>
              </a:rPr>
              <a:t>!</a:t>
            </a:r>
          </a:p>
          <a:p>
            <a:pPr>
              <a:lnSpc>
                <a:spcPct val="200000"/>
              </a:lnSpc>
            </a:pPr>
            <a:r>
              <a:rPr lang="en-GB" sz="1200" dirty="0" err="1">
                <a:solidFill>
                  <a:srgbClr val="00B050"/>
                </a:solidFill>
                <a:latin typeface="Comic Sans MS" panose="030F0702030302020204" pitchFamily="66" charset="0"/>
              </a:rPr>
              <a:t>Rhaid</a:t>
            </a:r>
            <a:r>
              <a:rPr lang="en-GB" sz="1200" dirty="0">
                <a:solidFill>
                  <a:srgbClr val="00B050"/>
                </a:solidFill>
                <a:latin typeface="Comic Sans MS" panose="030F0702030302020204" pitchFamily="66" charset="0"/>
              </a:rPr>
              <a:t> dal </a:t>
            </a:r>
            <a:r>
              <a:rPr lang="en-GB" sz="1200" dirty="0" err="1">
                <a:solidFill>
                  <a:srgbClr val="00B050"/>
                </a:solidFill>
                <a:latin typeface="Comic Sans MS" panose="030F0702030302020204" pitchFamily="66" charset="0"/>
              </a:rPr>
              <a:t>ati</a:t>
            </a:r>
            <a:r>
              <a:rPr lang="en-GB" sz="1200" dirty="0">
                <a:solidFill>
                  <a:srgbClr val="00B050"/>
                </a:solidFill>
                <a:latin typeface="Comic Sans MS" panose="030F0702030302020204" pitchFamily="66" charset="0"/>
              </a:rPr>
              <a:t>!</a:t>
            </a:r>
          </a:p>
          <a:p>
            <a:pPr>
              <a:lnSpc>
                <a:spcPct val="200000"/>
              </a:lnSpc>
            </a:pPr>
            <a:r>
              <a:rPr lang="en-GB" sz="1200" b="1" dirty="0" err="1">
                <a:solidFill>
                  <a:srgbClr val="FF0000"/>
                </a:solidFill>
                <a:latin typeface="Comic Sans MS" panose="030F0702030302020204" pitchFamily="66" charset="0"/>
              </a:rPr>
              <a:t>Peidiwch</a:t>
            </a:r>
            <a:r>
              <a:rPr lang="en-GB" sz="1200" b="1" dirty="0">
                <a:solidFill>
                  <a:srgbClr val="FF0000"/>
                </a:solidFill>
                <a:latin typeface="Comic Sans MS" panose="030F0702030302020204" pitchFamily="66" charset="0"/>
              </a:rPr>
              <a:t>:</a:t>
            </a:r>
          </a:p>
          <a:p>
            <a:pPr>
              <a:lnSpc>
                <a:spcPct val="200000"/>
              </a:lnSpc>
            </a:pPr>
            <a:r>
              <a:rPr lang="en-GB" sz="1200" dirty="0" err="1">
                <a:solidFill>
                  <a:srgbClr val="FF0000"/>
                </a:solidFill>
                <a:latin typeface="Comic Sans MS" panose="030F0702030302020204" pitchFamily="66" charset="0"/>
              </a:rPr>
              <a:t>Peidiwch</a:t>
            </a:r>
            <a:r>
              <a:rPr lang="en-GB" sz="1200" dirty="0">
                <a:solidFill>
                  <a:srgbClr val="FF0000"/>
                </a:solidFill>
                <a:latin typeface="Comic Sans MS" panose="030F0702030302020204" pitchFamily="66" charset="0"/>
              </a:rPr>
              <a:t> </a:t>
            </a:r>
            <a:r>
              <a:rPr lang="en-GB" sz="1200" dirty="0" err="1">
                <a:solidFill>
                  <a:srgbClr val="FF0000"/>
                </a:solidFill>
                <a:latin typeface="Comic Sans MS" panose="030F0702030302020204" pitchFamily="66" charset="0"/>
              </a:rPr>
              <a:t>siarad</a:t>
            </a:r>
            <a:r>
              <a:rPr lang="en-GB" sz="1200" dirty="0">
                <a:solidFill>
                  <a:srgbClr val="FF0000"/>
                </a:solidFill>
                <a:latin typeface="Comic Sans MS" panose="030F0702030302020204" pitchFamily="66" charset="0"/>
              </a:rPr>
              <a:t>.</a:t>
            </a:r>
          </a:p>
          <a:p>
            <a:pPr>
              <a:lnSpc>
                <a:spcPct val="200000"/>
              </a:lnSpc>
            </a:pPr>
            <a:r>
              <a:rPr lang="en-GB" sz="1200" dirty="0" err="1">
                <a:solidFill>
                  <a:srgbClr val="FF0000"/>
                </a:solidFill>
                <a:latin typeface="Comic Sans MS" panose="030F0702030302020204" pitchFamily="66" charset="0"/>
              </a:rPr>
              <a:t>Peidiwch</a:t>
            </a:r>
            <a:r>
              <a:rPr lang="en-GB" sz="1200" dirty="0">
                <a:solidFill>
                  <a:srgbClr val="FF0000"/>
                </a:solidFill>
                <a:latin typeface="Comic Sans MS" panose="030F0702030302020204" pitchFamily="66" charset="0"/>
              </a:rPr>
              <a:t> â </a:t>
            </a:r>
            <a:r>
              <a:rPr lang="en-GB" sz="1200" dirty="0" err="1">
                <a:solidFill>
                  <a:srgbClr val="FF0000"/>
                </a:solidFill>
                <a:latin typeface="Comic Sans MS" panose="030F0702030302020204" pitchFamily="66" charset="0"/>
              </a:rPr>
              <a:t>rhedeg</a:t>
            </a:r>
            <a:r>
              <a:rPr lang="en-GB" sz="1200" dirty="0">
                <a:solidFill>
                  <a:srgbClr val="FF0000"/>
                </a:solidFill>
                <a:latin typeface="Comic Sans MS" panose="030F0702030302020204" pitchFamily="66" charset="0"/>
              </a:rPr>
              <a:t>.</a:t>
            </a:r>
          </a:p>
          <a:p>
            <a:pPr>
              <a:lnSpc>
                <a:spcPct val="200000"/>
              </a:lnSpc>
            </a:pPr>
            <a:r>
              <a:rPr lang="en-GB" sz="1200" dirty="0" err="1">
                <a:solidFill>
                  <a:srgbClr val="FF0000"/>
                </a:solidFill>
                <a:latin typeface="Comic Sans MS" panose="030F0702030302020204" pitchFamily="66" charset="0"/>
              </a:rPr>
              <a:t>Peidwich</a:t>
            </a:r>
            <a:r>
              <a:rPr lang="en-GB" sz="1200" dirty="0">
                <a:solidFill>
                  <a:srgbClr val="FF0000"/>
                </a:solidFill>
                <a:latin typeface="Comic Sans MS" panose="030F0702030302020204" pitchFamily="66" charset="0"/>
              </a:rPr>
              <a:t> ag </a:t>
            </a:r>
            <a:r>
              <a:rPr lang="en-GB" sz="1200" dirty="0" err="1">
                <a:solidFill>
                  <a:srgbClr val="FF0000"/>
                </a:solidFill>
                <a:latin typeface="Comic Sans MS" panose="030F0702030302020204" pitchFamily="66" charset="0"/>
              </a:rPr>
              <a:t>eistedd</a:t>
            </a:r>
            <a:r>
              <a:rPr lang="en-GB" sz="1200" dirty="0">
                <a:solidFill>
                  <a:srgbClr val="FF0000"/>
                </a:solidFill>
                <a:latin typeface="Comic Sans MS" panose="030F0702030302020204" pitchFamily="66" charset="0"/>
              </a:rPr>
              <a:t>. </a:t>
            </a:r>
          </a:p>
        </p:txBody>
      </p:sp>
      <p:sp>
        <p:nvSpPr>
          <p:cNvPr id="4" name="TextBox 3">
            <a:extLst>
              <a:ext uri="{FF2B5EF4-FFF2-40B4-BE49-F238E27FC236}">
                <a16:creationId xmlns:a16="http://schemas.microsoft.com/office/drawing/2014/main" id="{FD3CCC38-5C62-1570-9F45-9E7149088D63}"/>
              </a:ext>
            </a:extLst>
          </p:cNvPr>
          <p:cNvSpPr txBox="1"/>
          <p:nvPr/>
        </p:nvSpPr>
        <p:spPr>
          <a:xfrm>
            <a:off x="302654" y="694325"/>
            <a:ext cx="6246253" cy="2993320"/>
          </a:xfrm>
          <a:prstGeom prst="rect">
            <a:avLst/>
          </a:prstGeom>
          <a:solidFill>
            <a:srgbClr val="FFFFCC"/>
          </a:solidFill>
          <a:ln>
            <a:solidFill>
              <a:schemeClr val="tx1"/>
            </a:solidFill>
          </a:ln>
        </p:spPr>
        <p:txBody>
          <a:bodyPr wrap="square" rtlCol="0">
            <a:spAutoFit/>
          </a:bodyPr>
          <a:lstStyle/>
          <a:p>
            <a:pPr>
              <a:lnSpc>
                <a:spcPct val="200000"/>
              </a:lnSpc>
            </a:pPr>
            <a:r>
              <a:rPr lang="cy-GB" sz="1200" dirty="0">
                <a:latin typeface="Comic Sans MS" panose="030F0702030302020204" pitchFamily="66" charset="0"/>
              </a:rPr>
              <a:t>Mae rhaid i chi greu taflen cyfarwyddiadau i ddweud wrth bobl sut i ofalu am gi. </a:t>
            </a:r>
          </a:p>
          <a:p>
            <a:pPr>
              <a:lnSpc>
                <a:spcPct val="200000"/>
              </a:lnSpc>
            </a:pPr>
            <a:r>
              <a:rPr lang="cy-GB" sz="1200" dirty="0">
                <a:latin typeface="Comic Sans MS" panose="030F0702030302020204" pitchFamily="66" charset="0"/>
              </a:rPr>
              <a:t>Yn </a:t>
            </a:r>
            <a:r>
              <a:rPr lang="cy-GB" sz="1200" b="1" dirty="0">
                <a:latin typeface="Comic Sans MS" panose="030F0702030302020204" pitchFamily="66" charset="0"/>
              </a:rPr>
              <a:t>gyntaf</a:t>
            </a:r>
            <a:r>
              <a:rPr lang="cy-GB" sz="1200" dirty="0">
                <a:latin typeface="Comic Sans MS" panose="030F0702030302020204" pitchFamily="66" charset="0"/>
              </a:rPr>
              <a:t>, cofiwch gynnwys Teitl.</a:t>
            </a:r>
          </a:p>
          <a:p>
            <a:pPr>
              <a:lnSpc>
                <a:spcPct val="200000"/>
              </a:lnSpc>
            </a:pPr>
            <a:r>
              <a:rPr lang="cy-GB" sz="1200" dirty="0">
                <a:latin typeface="Comic Sans MS" panose="030F0702030302020204" pitchFamily="66" charset="0"/>
              </a:rPr>
              <a:t>Yn </a:t>
            </a:r>
            <a:r>
              <a:rPr lang="cy-GB" sz="1200" b="1" dirty="0">
                <a:latin typeface="Comic Sans MS" panose="030F0702030302020204" pitchFamily="66" charset="0"/>
              </a:rPr>
              <a:t>ail</a:t>
            </a:r>
            <a:r>
              <a:rPr lang="cy-GB" sz="1200" dirty="0">
                <a:latin typeface="Comic Sans MS" panose="030F0702030302020204" pitchFamily="66" charset="0"/>
              </a:rPr>
              <a:t>, mae rhaid i chi gynnwys Rhagarweiniad.  Gofynnwch gwestiynau rhethregol.  E.E ‘Ydych chi’n unig?’.  Rydw i’n disgwyl gweld cwestiynau diddorol.</a:t>
            </a:r>
          </a:p>
          <a:p>
            <a:pPr>
              <a:lnSpc>
                <a:spcPct val="200000"/>
              </a:lnSpc>
            </a:pPr>
            <a:r>
              <a:rPr lang="cy-GB" sz="1200" dirty="0">
                <a:latin typeface="Comic Sans MS" panose="030F0702030302020204" pitchFamily="66" charset="0"/>
              </a:rPr>
              <a:t>Yn </a:t>
            </a:r>
            <a:r>
              <a:rPr lang="cy-GB" sz="1200" b="1" dirty="0">
                <a:latin typeface="Comic Sans MS" panose="030F0702030302020204" pitchFamily="66" charset="0"/>
              </a:rPr>
              <a:t>drydydd</a:t>
            </a:r>
            <a:r>
              <a:rPr lang="cy-GB" sz="1200" dirty="0">
                <a:latin typeface="Comic Sans MS" panose="030F0702030302020204" pitchFamily="66" charset="0"/>
              </a:rPr>
              <a:t>, gwnewch restr (yn defnyddio pwynt bwled) beth sy angen i ofalu am gi. </a:t>
            </a:r>
          </a:p>
          <a:p>
            <a:pPr>
              <a:lnSpc>
                <a:spcPct val="200000"/>
              </a:lnSpc>
            </a:pPr>
            <a:r>
              <a:rPr lang="cy-GB" sz="1200" dirty="0">
                <a:latin typeface="Comic Sans MS" panose="030F0702030302020204" pitchFamily="66" charset="0"/>
              </a:rPr>
              <a:t>Yn </a:t>
            </a:r>
            <a:r>
              <a:rPr lang="cy-GB" sz="1200" b="1" dirty="0">
                <a:latin typeface="Comic Sans MS" panose="030F0702030302020204" pitchFamily="66" charset="0"/>
              </a:rPr>
              <a:t>bedwerydd</a:t>
            </a:r>
            <a:r>
              <a:rPr lang="cy-GB" sz="1200" dirty="0">
                <a:latin typeface="Comic Sans MS" panose="030F0702030302020204" pitchFamily="66" charset="0"/>
              </a:rPr>
              <a:t>, ysgrifennwch y Dull.  Defnyddiwch y patrymau ‘Peidiwch’ a ‘Rhaid’ i ddisgrifio sut i ofalu am gi.  Gwnewch yn siŵr eich bod chi’n defnyddio rhifau.</a:t>
            </a:r>
          </a:p>
          <a:p>
            <a:pPr>
              <a:lnSpc>
                <a:spcPct val="200000"/>
              </a:lnSpc>
            </a:pPr>
            <a:r>
              <a:rPr lang="cy-GB" sz="1200" dirty="0">
                <a:latin typeface="Comic Sans MS" panose="030F0702030302020204" pitchFamily="66" charset="0"/>
              </a:rPr>
              <a:t>Yn </a:t>
            </a:r>
            <a:r>
              <a:rPr lang="cy-GB" sz="1200" b="1" dirty="0">
                <a:latin typeface="Comic Sans MS" panose="030F0702030302020204" pitchFamily="66" charset="0"/>
              </a:rPr>
              <a:t>olaf</a:t>
            </a:r>
            <a:r>
              <a:rPr lang="cy-GB" sz="1200" dirty="0">
                <a:latin typeface="Comic Sans MS" panose="030F0702030302020204" pitchFamily="66" charset="0"/>
              </a:rPr>
              <a:t>, ysgrifennwch Awgrym da.  Rhywbeth i ddenu perchennog i brynu ci.   </a:t>
            </a:r>
          </a:p>
        </p:txBody>
      </p:sp>
      <p:sp>
        <p:nvSpPr>
          <p:cNvPr id="5" name="TextBox 4">
            <a:extLst>
              <a:ext uri="{FF2B5EF4-FFF2-40B4-BE49-F238E27FC236}">
                <a16:creationId xmlns:a16="http://schemas.microsoft.com/office/drawing/2014/main" id="{792AC0FC-3582-0FD8-3702-33CF0E2C19FF}"/>
              </a:ext>
            </a:extLst>
          </p:cNvPr>
          <p:cNvSpPr txBox="1"/>
          <p:nvPr/>
        </p:nvSpPr>
        <p:spPr>
          <a:xfrm>
            <a:off x="302654" y="3786742"/>
            <a:ext cx="6246253" cy="2254656"/>
          </a:xfrm>
          <a:prstGeom prst="rect">
            <a:avLst/>
          </a:prstGeom>
          <a:solidFill>
            <a:srgbClr val="FFFFCC"/>
          </a:solidFill>
          <a:ln>
            <a:solidFill>
              <a:schemeClr val="tx1"/>
            </a:solidFill>
          </a:ln>
        </p:spPr>
        <p:txBody>
          <a:bodyPr wrap="square" rtlCol="0">
            <a:spAutoFit/>
          </a:bodyPr>
          <a:lstStyle/>
          <a:p>
            <a:pPr>
              <a:lnSpc>
                <a:spcPct val="200000"/>
              </a:lnSpc>
            </a:pPr>
            <a:r>
              <a:rPr lang="cy-GB" sz="1200" dirty="0">
                <a:latin typeface="Comic Sans MS" panose="030F0702030302020204" pitchFamily="66" charset="0"/>
              </a:rPr>
              <a:t>Mae rhaid i chi greu taflen cyfarwyddiadau i ddweud wrth bobl sut i ofalu am gi. </a:t>
            </a:r>
          </a:p>
          <a:p>
            <a:pPr>
              <a:lnSpc>
                <a:spcPct val="200000"/>
              </a:lnSpc>
            </a:pPr>
            <a:r>
              <a:rPr lang="cy-GB" sz="1200" dirty="0">
                <a:latin typeface="Comic Sans MS" panose="030F0702030302020204" pitchFamily="66" charset="0"/>
              </a:rPr>
              <a:t>Yn </a:t>
            </a:r>
            <a:r>
              <a:rPr lang="cy-GB" sz="1200" b="1" dirty="0">
                <a:latin typeface="Comic Sans MS" panose="030F0702030302020204" pitchFamily="66" charset="0"/>
              </a:rPr>
              <a:t>gyntaf</a:t>
            </a:r>
            <a:r>
              <a:rPr lang="cy-GB" sz="1200" dirty="0">
                <a:latin typeface="Comic Sans MS" panose="030F0702030302020204" pitchFamily="66" charset="0"/>
              </a:rPr>
              <a:t>, cofiwch gynnwys Teitl.</a:t>
            </a:r>
          </a:p>
          <a:p>
            <a:pPr>
              <a:lnSpc>
                <a:spcPct val="200000"/>
              </a:lnSpc>
            </a:pPr>
            <a:r>
              <a:rPr lang="cy-GB" sz="1200" dirty="0">
                <a:latin typeface="Comic Sans MS" panose="030F0702030302020204" pitchFamily="66" charset="0"/>
              </a:rPr>
              <a:t>Yn </a:t>
            </a:r>
            <a:r>
              <a:rPr lang="cy-GB" sz="1200" b="1" dirty="0">
                <a:latin typeface="Comic Sans MS" panose="030F0702030302020204" pitchFamily="66" charset="0"/>
              </a:rPr>
              <a:t>ail</a:t>
            </a:r>
            <a:r>
              <a:rPr lang="cy-GB" sz="1200" dirty="0">
                <a:latin typeface="Comic Sans MS" panose="030F0702030302020204" pitchFamily="66" charset="0"/>
              </a:rPr>
              <a:t>, gwnewch restr (yn defnyddio pwynt bwled) beth sy angen i ofalu am gi. </a:t>
            </a:r>
          </a:p>
          <a:p>
            <a:pPr>
              <a:lnSpc>
                <a:spcPct val="200000"/>
              </a:lnSpc>
            </a:pPr>
            <a:r>
              <a:rPr lang="cy-GB" sz="1200" dirty="0">
                <a:latin typeface="Comic Sans MS" panose="030F0702030302020204" pitchFamily="66" charset="0"/>
              </a:rPr>
              <a:t>Yn </a:t>
            </a:r>
            <a:r>
              <a:rPr lang="cy-GB" sz="1200" b="1" dirty="0">
                <a:latin typeface="Comic Sans MS" panose="030F0702030302020204" pitchFamily="66" charset="0"/>
              </a:rPr>
              <a:t>drydydd</a:t>
            </a:r>
            <a:r>
              <a:rPr lang="cy-GB" sz="1200" dirty="0">
                <a:latin typeface="Comic Sans MS" panose="030F0702030302020204" pitchFamily="66" charset="0"/>
              </a:rPr>
              <a:t>, ysgrifennwch y Dull.  Defnyddiwch y patrymau ‘Peidiwch’ a ‘Rhaid’ i ddisgrifio sut i ofalu am gi.  Gwnewch yn siŵr eich bod chi’n defnyddio rhifau.</a:t>
            </a:r>
          </a:p>
          <a:p>
            <a:pPr>
              <a:lnSpc>
                <a:spcPct val="200000"/>
              </a:lnSpc>
            </a:pPr>
            <a:r>
              <a:rPr lang="cy-GB" sz="1200" b="1" dirty="0">
                <a:latin typeface="Comic Sans MS" panose="030F0702030302020204" pitchFamily="66" charset="0"/>
              </a:rPr>
              <a:t>Defnyddiwch y mat iaith i helpu! </a:t>
            </a:r>
          </a:p>
        </p:txBody>
      </p:sp>
      <p:sp>
        <p:nvSpPr>
          <p:cNvPr id="6" name="TextBox 5">
            <a:extLst>
              <a:ext uri="{FF2B5EF4-FFF2-40B4-BE49-F238E27FC236}">
                <a16:creationId xmlns:a16="http://schemas.microsoft.com/office/drawing/2014/main" id="{8B682EE0-7979-C9FD-94FD-10F21DA726E7}"/>
              </a:ext>
            </a:extLst>
          </p:cNvPr>
          <p:cNvSpPr txBox="1"/>
          <p:nvPr/>
        </p:nvSpPr>
        <p:spPr>
          <a:xfrm>
            <a:off x="417065" y="657261"/>
            <a:ext cx="892367" cy="461665"/>
          </a:xfrm>
          <a:prstGeom prst="rect">
            <a:avLst/>
          </a:prstGeom>
          <a:noFill/>
        </p:spPr>
        <p:txBody>
          <a:bodyPr wrap="square" rtlCol="0">
            <a:spAutoFit/>
          </a:bodyPr>
          <a:lstStyle/>
          <a:p>
            <a:r>
              <a:rPr lang="en-GB" sz="2400" b="1" dirty="0">
                <a:latin typeface="Comic Sans MS" panose="030F0702030302020204" pitchFamily="66" charset="0"/>
              </a:rPr>
              <a:t>**</a:t>
            </a:r>
          </a:p>
        </p:txBody>
      </p:sp>
      <p:sp>
        <p:nvSpPr>
          <p:cNvPr id="7" name="TextBox 6">
            <a:extLst>
              <a:ext uri="{FF2B5EF4-FFF2-40B4-BE49-F238E27FC236}">
                <a16:creationId xmlns:a16="http://schemas.microsoft.com/office/drawing/2014/main" id="{374F080E-E2AD-FAB5-7150-88DC2D62D1F3}"/>
              </a:ext>
            </a:extLst>
          </p:cNvPr>
          <p:cNvSpPr txBox="1"/>
          <p:nvPr/>
        </p:nvSpPr>
        <p:spPr>
          <a:xfrm>
            <a:off x="326913" y="3724709"/>
            <a:ext cx="417067" cy="461665"/>
          </a:xfrm>
          <a:prstGeom prst="rect">
            <a:avLst/>
          </a:prstGeom>
          <a:noFill/>
        </p:spPr>
        <p:txBody>
          <a:bodyPr wrap="square" rtlCol="0">
            <a:spAutoFit/>
          </a:bodyPr>
          <a:lstStyle/>
          <a:p>
            <a:r>
              <a:rPr lang="en-GB" sz="2400" b="1" dirty="0">
                <a:latin typeface="Comic Sans MS" panose="030F0702030302020204" pitchFamily="66" charset="0"/>
              </a:rPr>
              <a:t>*</a:t>
            </a:r>
          </a:p>
        </p:txBody>
      </p:sp>
    </p:spTree>
    <p:extLst>
      <p:ext uri="{BB962C8B-B14F-4D97-AF65-F5344CB8AC3E}">
        <p14:creationId xmlns:p14="http://schemas.microsoft.com/office/powerpoint/2010/main" val="2618111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029C94D1-A9EE-ADD8-D70F-BC2C529914D9}"/>
              </a:ext>
            </a:extLst>
          </p:cNvPr>
          <p:cNvSpPr/>
          <p:nvPr/>
        </p:nvSpPr>
        <p:spPr>
          <a:xfrm>
            <a:off x="5514110" y="2494004"/>
            <a:ext cx="5486398" cy="1655144"/>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8CB3A4B5-8839-8891-85F1-03DD56971CC9}"/>
              </a:ext>
            </a:extLst>
          </p:cNvPr>
          <p:cNvSpPr/>
          <p:nvPr/>
        </p:nvSpPr>
        <p:spPr>
          <a:xfrm>
            <a:off x="5514110" y="718127"/>
            <a:ext cx="5486398" cy="1655144"/>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70419BFB-DAE7-E9F4-7756-3EBD241F464F}"/>
              </a:ext>
            </a:extLst>
          </p:cNvPr>
          <p:cNvSpPr/>
          <p:nvPr/>
        </p:nvSpPr>
        <p:spPr>
          <a:xfrm>
            <a:off x="507998" y="718127"/>
            <a:ext cx="4230256" cy="2275892"/>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6BF3ABA8-BE36-7F0E-DCE4-5657BE68C33B}"/>
              </a:ext>
            </a:extLst>
          </p:cNvPr>
          <p:cNvSpPr txBox="1"/>
          <p:nvPr/>
        </p:nvSpPr>
        <p:spPr>
          <a:xfrm>
            <a:off x="5514109" y="138546"/>
            <a:ext cx="1588655" cy="369332"/>
          </a:xfrm>
          <a:prstGeom prst="rect">
            <a:avLst/>
          </a:prstGeom>
          <a:noFill/>
        </p:spPr>
        <p:txBody>
          <a:bodyPr wrap="square" rtlCol="0">
            <a:spAutoFit/>
          </a:bodyPr>
          <a:lstStyle/>
          <a:p>
            <a:r>
              <a:rPr lang="en-GB" dirty="0">
                <a:latin typeface="Comic Sans MS" panose="030F0702030302020204" pitchFamily="66" charset="0"/>
              </a:rPr>
              <a:t>Mat Iaith:</a:t>
            </a:r>
          </a:p>
        </p:txBody>
      </p:sp>
      <p:sp>
        <p:nvSpPr>
          <p:cNvPr id="3" name="TextBox 2">
            <a:extLst>
              <a:ext uri="{FF2B5EF4-FFF2-40B4-BE49-F238E27FC236}">
                <a16:creationId xmlns:a16="http://schemas.microsoft.com/office/drawing/2014/main" id="{97C5C674-784F-4A5D-5E14-435A7C868D98}"/>
              </a:ext>
            </a:extLst>
          </p:cNvPr>
          <p:cNvSpPr txBox="1"/>
          <p:nvPr/>
        </p:nvSpPr>
        <p:spPr>
          <a:xfrm>
            <a:off x="645394" y="831426"/>
            <a:ext cx="1588655" cy="369332"/>
          </a:xfrm>
          <a:prstGeom prst="rect">
            <a:avLst/>
          </a:prstGeom>
          <a:noFill/>
        </p:spPr>
        <p:txBody>
          <a:bodyPr wrap="square" rtlCol="0">
            <a:spAutoFit/>
          </a:bodyPr>
          <a:lstStyle/>
          <a:p>
            <a:r>
              <a:rPr lang="en-GB" dirty="0" err="1">
                <a:latin typeface="Comic Sans MS" panose="030F0702030302020204" pitchFamily="66" charset="0"/>
              </a:rPr>
              <a:t>Rhaid</a:t>
            </a:r>
            <a:endParaRPr lang="en-GB" dirty="0">
              <a:latin typeface="Comic Sans MS" panose="030F0702030302020204" pitchFamily="66" charset="0"/>
            </a:endParaRPr>
          </a:p>
        </p:txBody>
      </p:sp>
      <p:sp>
        <p:nvSpPr>
          <p:cNvPr id="4" name="TextBox 3">
            <a:extLst>
              <a:ext uri="{FF2B5EF4-FFF2-40B4-BE49-F238E27FC236}">
                <a16:creationId xmlns:a16="http://schemas.microsoft.com/office/drawing/2014/main" id="{E6400533-850B-EC11-4870-78E226231634}"/>
              </a:ext>
            </a:extLst>
          </p:cNvPr>
          <p:cNvSpPr txBox="1"/>
          <p:nvPr/>
        </p:nvSpPr>
        <p:spPr>
          <a:xfrm>
            <a:off x="5648033" y="831426"/>
            <a:ext cx="1588655" cy="369332"/>
          </a:xfrm>
          <a:prstGeom prst="rect">
            <a:avLst/>
          </a:prstGeom>
          <a:noFill/>
        </p:spPr>
        <p:txBody>
          <a:bodyPr wrap="square" rtlCol="0">
            <a:spAutoFit/>
          </a:bodyPr>
          <a:lstStyle/>
          <a:p>
            <a:r>
              <a:rPr lang="en-GB" dirty="0" err="1">
                <a:latin typeface="Comic Sans MS" panose="030F0702030302020204" pitchFamily="66" charset="0"/>
              </a:rPr>
              <a:t>Peidiwch</a:t>
            </a:r>
            <a:r>
              <a:rPr lang="en-GB" dirty="0">
                <a:latin typeface="Comic Sans MS" panose="030F0702030302020204" pitchFamily="66" charset="0"/>
              </a:rPr>
              <a:t> â</a:t>
            </a:r>
          </a:p>
        </p:txBody>
      </p:sp>
      <p:sp>
        <p:nvSpPr>
          <p:cNvPr id="5" name="TextBox 4">
            <a:extLst>
              <a:ext uri="{FF2B5EF4-FFF2-40B4-BE49-F238E27FC236}">
                <a16:creationId xmlns:a16="http://schemas.microsoft.com/office/drawing/2014/main" id="{6D67DC53-5EF5-F7C3-6B80-DB7E2FFF63A7}"/>
              </a:ext>
            </a:extLst>
          </p:cNvPr>
          <p:cNvSpPr txBox="1"/>
          <p:nvPr/>
        </p:nvSpPr>
        <p:spPr>
          <a:xfrm>
            <a:off x="5648032" y="2624687"/>
            <a:ext cx="1588655" cy="369332"/>
          </a:xfrm>
          <a:prstGeom prst="rect">
            <a:avLst/>
          </a:prstGeom>
          <a:noFill/>
        </p:spPr>
        <p:txBody>
          <a:bodyPr wrap="square" rtlCol="0">
            <a:spAutoFit/>
          </a:bodyPr>
          <a:lstStyle/>
          <a:p>
            <a:r>
              <a:rPr lang="en-GB" dirty="0" err="1">
                <a:latin typeface="Comic Sans MS" panose="030F0702030302020204" pitchFamily="66" charset="0"/>
              </a:rPr>
              <a:t>Peidiwch</a:t>
            </a:r>
            <a:r>
              <a:rPr lang="en-GB" dirty="0">
                <a:latin typeface="Comic Sans MS" panose="030F0702030302020204" pitchFamily="66" charset="0"/>
              </a:rPr>
              <a:t> ag</a:t>
            </a:r>
          </a:p>
        </p:txBody>
      </p:sp>
      <p:sp>
        <p:nvSpPr>
          <p:cNvPr id="6" name="TextBox 5">
            <a:extLst>
              <a:ext uri="{FF2B5EF4-FFF2-40B4-BE49-F238E27FC236}">
                <a16:creationId xmlns:a16="http://schemas.microsoft.com/office/drawing/2014/main" id="{76010E9B-43A8-AF27-68CF-536826F59A1F}"/>
              </a:ext>
            </a:extLst>
          </p:cNvPr>
          <p:cNvSpPr txBox="1"/>
          <p:nvPr/>
        </p:nvSpPr>
        <p:spPr>
          <a:xfrm>
            <a:off x="2649685" y="757444"/>
            <a:ext cx="2724727" cy="2446824"/>
          </a:xfrm>
          <a:prstGeom prst="rect">
            <a:avLst/>
          </a:prstGeom>
          <a:noFill/>
        </p:spPr>
        <p:txBody>
          <a:bodyPr wrap="square" rtlCol="0">
            <a:spAutoFit/>
          </a:bodyPr>
          <a:lstStyle/>
          <a:p>
            <a:pPr>
              <a:lnSpc>
                <a:spcPct val="150000"/>
              </a:lnSpc>
            </a:pPr>
            <a:r>
              <a:rPr lang="en-GB" dirty="0" err="1">
                <a:latin typeface="Comic Sans MS" panose="030F0702030302020204" pitchFamily="66" charset="0"/>
              </a:rPr>
              <a:t>bwydo’r</a:t>
            </a:r>
            <a:r>
              <a:rPr lang="en-GB" dirty="0">
                <a:latin typeface="Comic Sans MS" panose="030F0702030302020204" pitchFamily="66" charset="0"/>
              </a:rPr>
              <a:t> ci.</a:t>
            </a:r>
          </a:p>
          <a:p>
            <a:pPr>
              <a:lnSpc>
                <a:spcPct val="150000"/>
              </a:lnSpc>
            </a:pPr>
            <a:r>
              <a:rPr lang="en-GB" dirty="0" err="1">
                <a:latin typeface="Comic Sans MS" panose="030F0702030302020204" pitchFamily="66" charset="0"/>
              </a:rPr>
              <a:t>rhoi</a:t>
            </a:r>
            <a:r>
              <a:rPr lang="en-GB" dirty="0">
                <a:latin typeface="Comic Sans MS" panose="030F0702030302020204" pitchFamily="66" charset="0"/>
              </a:rPr>
              <a:t> </a:t>
            </a:r>
            <a:r>
              <a:rPr lang="en-GB" dirty="0" err="1">
                <a:latin typeface="Comic Sans MS" panose="030F0702030302020204" pitchFamily="66" charset="0"/>
              </a:rPr>
              <a:t>dŵr</a:t>
            </a:r>
            <a:r>
              <a:rPr lang="en-GB" dirty="0">
                <a:latin typeface="Comic Sans MS" panose="030F0702030302020204" pitchFamily="66" charset="0"/>
              </a:rPr>
              <a:t> </a:t>
            </a:r>
            <a:r>
              <a:rPr lang="en-GB" dirty="0" err="1">
                <a:latin typeface="Comic Sans MS" panose="030F0702030302020204" pitchFamily="66" charset="0"/>
              </a:rPr>
              <a:t>i’r</a:t>
            </a:r>
            <a:r>
              <a:rPr lang="en-GB" dirty="0">
                <a:latin typeface="Comic Sans MS" panose="030F0702030302020204" pitchFamily="66" charset="0"/>
              </a:rPr>
              <a:t> ci.</a:t>
            </a:r>
          </a:p>
          <a:p>
            <a:pPr>
              <a:lnSpc>
                <a:spcPct val="150000"/>
              </a:lnSpc>
            </a:pPr>
            <a:r>
              <a:rPr lang="en-GB" dirty="0" err="1">
                <a:latin typeface="Comic Sans MS" panose="030F0702030302020204" pitchFamily="66" charset="0"/>
              </a:rPr>
              <a:t>brwsio’r</a:t>
            </a:r>
            <a:r>
              <a:rPr lang="en-GB" dirty="0">
                <a:latin typeface="Comic Sans MS" panose="030F0702030302020204" pitchFamily="66" charset="0"/>
              </a:rPr>
              <a:t> ci.</a:t>
            </a:r>
          </a:p>
          <a:p>
            <a:pPr>
              <a:lnSpc>
                <a:spcPct val="150000"/>
              </a:lnSpc>
            </a:pPr>
            <a:r>
              <a:rPr lang="en-GB" dirty="0" err="1">
                <a:latin typeface="Comic Sans MS" panose="030F0702030302020204" pitchFamily="66" charset="0"/>
              </a:rPr>
              <a:t>chwarae</a:t>
            </a:r>
            <a:r>
              <a:rPr lang="en-GB" dirty="0">
                <a:latin typeface="Comic Sans MS" panose="030F0702030302020204" pitchFamily="66" charset="0"/>
              </a:rPr>
              <a:t> </a:t>
            </a:r>
            <a:r>
              <a:rPr lang="en-GB" dirty="0" err="1">
                <a:latin typeface="Comic Sans MS" panose="030F0702030302020204" pitchFamily="66" charset="0"/>
              </a:rPr>
              <a:t>gyda’r</a:t>
            </a:r>
            <a:r>
              <a:rPr lang="en-GB" dirty="0">
                <a:latin typeface="Comic Sans MS" panose="030F0702030302020204" pitchFamily="66" charset="0"/>
              </a:rPr>
              <a:t> ci.</a:t>
            </a:r>
          </a:p>
          <a:p>
            <a:pPr>
              <a:lnSpc>
                <a:spcPct val="150000"/>
              </a:lnSpc>
            </a:pPr>
            <a:r>
              <a:rPr lang="en-GB" dirty="0" err="1">
                <a:latin typeface="Comic Sans MS" panose="030F0702030302020204" pitchFamily="66" charset="0"/>
              </a:rPr>
              <a:t>prynu</a:t>
            </a:r>
            <a:r>
              <a:rPr lang="en-GB" dirty="0">
                <a:latin typeface="Comic Sans MS" panose="030F0702030302020204" pitchFamily="66" charset="0"/>
              </a:rPr>
              <a:t> </a:t>
            </a:r>
            <a:r>
              <a:rPr lang="en-GB" dirty="0" err="1">
                <a:latin typeface="Comic Sans MS" panose="030F0702030302020204" pitchFamily="66" charset="0"/>
              </a:rPr>
              <a:t>gwely</a:t>
            </a:r>
            <a:r>
              <a:rPr lang="en-GB" dirty="0">
                <a:latin typeface="Comic Sans MS" panose="030F0702030302020204" pitchFamily="66" charset="0"/>
              </a:rPr>
              <a:t> ci.</a:t>
            </a:r>
          </a:p>
          <a:p>
            <a:endParaRPr lang="en-GB" dirty="0">
              <a:latin typeface="Comic Sans MS" panose="030F0702030302020204" pitchFamily="66" charset="0"/>
            </a:endParaRPr>
          </a:p>
        </p:txBody>
      </p:sp>
      <p:sp>
        <p:nvSpPr>
          <p:cNvPr id="7" name="TextBox 6">
            <a:extLst>
              <a:ext uri="{FF2B5EF4-FFF2-40B4-BE49-F238E27FC236}">
                <a16:creationId xmlns:a16="http://schemas.microsoft.com/office/drawing/2014/main" id="{DB09AB5A-58C4-8764-807B-189AD7EDE285}"/>
              </a:ext>
            </a:extLst>
          </p:cNvPr>
          <p:cNvSpPr txBox="1"/>
          <p:nvPr/>
        </p:nvSpPr>
        <p:spPr>
          <a:xfrm>
            <a:off x="7825497" y="757444"/>
            <a:ext cx="3147716" cy="1615827"/>
          </a:xfrm>
          <a:prstGeom prst="rect">
            <a:avLst/>
          </a:prstGeom>
          <a:noFill/>
        </p:spPr>
        <p:txBody>
          <a:bodyPr wrap="square" rtlCol="0">
            <a:spAutoFit/>
          </a:bodyPr>
          <a:lstStyle/>
          <a:p>
            <a:pPr>
              <a:lnSpc>
                <a:spcPct val="150000"/>
              </a:lnSpc>
            </a:pPr>
            <a:r>
              <a:rPr lang="en-GB" dirty="0" err="1">
                <a:latin typeface="Comic Sans MS" panose="030F0702030302020204" pitchFamily="66" charset="0"/>
              </a:rPr>
              <a:t>gweiddi</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y ci.</a:t>
            </a:r>
          </a:p>
          <a:p>
            <a:pPr>
              <a:lnSpc>
                <a:spcPct val="150000"/>
              </a:lnSpc>
            </a:pPr>
            <a:r>
              <a:rPr lang="en-GB" dirty="0" err="1">
                <a:latin typeface="Comic Sans MS" panose="030F0702030302020204" pitchFamily="66" charset="0"/>
              </a:rPr>
              <a:t>rhoi</a:t>
            </a:r>
            <a:r>
              <a:rPr lang="en-GB" dirty="0">
                <a:latin typeface="Comic Sans MS" panose="030F0702030302020204" pitchFamily="66" charset="0"/>
              </a:rPr>
              <a:t> </a:t>
            </a:r>
            <a:r>
              <a:rPr lang="en-GB" dirty="0" err="1">
                <a:latin typeface="Comic Sans MS" panose="030F0702030302020204" pitchFamily="66" charset="0"/>
              </a:rPr>
              <a:t>dolur</a:t>
            </a:r>
            <a:r>
              <a:rPr lang="en-GB" dirty="0">
                <a:latin typeface="Comic Sans MS" panose="030F0702030302020204" pitchFamily="66" charset="0"/>
              </a:rPr>
              <a:t> </a:t>
            </a:r>
            <a:r>
              <a:rPr lang="en-GB" dirty="0" err="1">
                <a:latin typeface="Comic Sans MS" panose="030F0702030302020204" pitchFamily="66" charset="0"/>
              </a:rPr>
              <a:t>i’r</a:t>
            </a:r>
            <a:r>
              <a:rPr lang="en-GB" dirty="0">
                <a:latin typeface="Comic Sans MS" panose="030F0702030302020204" pitchFamily="66" charset="0"/>
              </a:rPr>
              <a:t> ci.</a:t>
            </a:r>
          </a:p>
          <a:p>
            <a:pPr>
              <a:lnSpc>
                <a:spcPct val="150000"/>
              </a:lnSpc>
            </a:pPr>
            <a:r>
              <a:rPr lang="en-GB" dirty="0" err="1">
                <a:latin typeface="Comic Sans MS" panose="030F0702030302020204" pitchFamily="66" charset="0"/>
              </a:rPr>
              <a:t>tynnu</a:t>
            </a:r>
            <a:r>
              <a:rPr lang="en-GB" dirty="0">
                <a:latin typeface="Comic Sans MS" panose="030F0702030302020204" pitchFamily="66" charset="0"/>
              </a:rPr>
              <a:t> </a:t>
            </a:r>
            <a:r>
              <a:rPr lang="en-GB" dirty="0" err="1">
                <a:latin typeface="Comic Sans MS" panose="030F0702030302020204" pitchFamily="66" charset="0"/>
              </a:rPr>
              <a:t>bwyd</a:t>
            </a:r>
            <a:r>
              <a:rPr lang="en-GB" dirty="0">
                <a:latin typeface="Comic Sans MS" panose="030F0702030302020204" pitchFamily="66" charset="0"/>
              </a:rPr>
              <a:t> </a:t>
            </a:r>
            <a:r>
              <a:rPr lang="en-GB" dirty="0" err="1">
                <a:latin typeface="Comic Sans MS" panose="030F0702030302020204" pitchFamily="66" charset="0"/>
              </a:rPr>
              <a:t>oddi</a:t>
            </a:r>
            <a:r>
              <a:rPr lang="en-GB" dirty="0">
                <a:latin typeface="Comic Sans MS" panose="030F0702030302020204" pitchFamily="66" charset="0"/>
              </a:rPr>
              <a:t> </a:t>
            </a:r>
            <a:r>
              <a:rPr lang="en-GB" dirty="0" err="1">
                <a:latin typeface="Comic Sans MS" panose="030F0702030302020204" pitchFamily="66" charset="0"/>
              </a:rPr>
              <a:t>wrth</a:t>
            </a:r>
            <a:r>
              <a:rPr lang="en-GB" dirty="0">
                <a:latin typeface="Comic Sans MS" panose="030F0702030302020204" pitchFamily="66" charset="0"/>
              </a:rPr>
              <a:t> y ci.</a:t>
            </a:r>
          </a:p>
          <a:p>
            <a:endParaRPr lang="en-GB" dirty="0">
              <a:latin typeface="Comic Sans MS" panose="030F0702030302020204" pitchFamily="66" charset="0"/>
            </a:endParaRPr>
          </a:p>
        </p:txBody>
      </p:sp>
      <p:sp>
        <p:nvSpPr>
          <p:cNvPr id="11" name="TextBox 10">
            <a:extLst>
              <a:ext uri="{FF2B5EF4-FFF2-40B4-BE49-F238E27FC236}">
                <a16:creationId xmlns:a16="http://schemas.microsoft.com/office/drawing/2014/main" id="{76114571-4D0B-C9DB-660B-D898A4C14798}"/>
              </a:ext>
            </a:extLst>
          </p:cNvPr>
          <p:cNvSpPr txBox="1"/>
          <p:nvPr/>
        </p:nvSpPr>
        <p:spPr>
          <a:xfrm>
            <a:off x="7825497" y="2621086"/>
            <a:ext cx="3371281" cy="1615827"/>
          </a:xfrm>
          <a:prstGeom prst="rect">
            <a:avLst/>
          </a:prstGeom>
          <a:noFill/>
        </p:spPr>
        <p:txBody>
          <a:bodyPr wrap="square" rtlCol="0">
            <a:spAutoFit/>
          </a:bodyPr>
          <a:lstStyle/>
          <a:p>
            <a:pPr>
              <a:lnSpc>
                <a:spcPct val="150000"/>
              </a:lnSpc>
            </a:pPr>
            <a:r>
              <a:rPr lang="en-GB" dirty="0" err="1">
                <a:latin typeface="Comic Sans MS" panose="030F0702030302020204" pitchFamily="66" charset="0"/>
              </a:rPr>
              <a:t>anghofio</a:t>
            </a:r>
            <a:r>
              <a:rPr lang="en-GB" dirty="0">
                <a:latin typeface="Comic Sans MS" panose="030F0702030302020204" pitchFamily="66" charset="0"/>
              </a:rPr>
              <a:t> </a:t>
            </a:r>
            <a:r>
              <a:rPr lang="en-GB" dirty="0" err="1">
                <a:latin typeface="Comic Sans MS" panose="030F0702030302020204" pitchFamily="66" charset="0"/>
              </a:rPr>
              <a:t>mynd</a:t>
            </a:r>
            <a:r>
              <a:rPr lang="en-GB" dirty="0">
                <a:latin typeface="Comic Sans MS" panose="030F0702030302020204" pitchFamily="66" charset="0"/>
              </a:rPr>
              <a:t> </a:t>
            </a:r>
            <a:r>
              <a:rPr lang="en-GB" dirty="0" err="1">
                <a:latin typeface="Comic Sans MS" panose="030F0702030302020204" pitchFamily="66" charset="0"/>
              </a:rPr>
              <a:t>â’r</a:t>
            </a:r>
            <a:r>
              <a:rPr lang="en-GB" dirty="0">
                <a:latin typeface="Comic Sans MS" panose="030F0702030302020204" pitchFamily="66" charset="0"/>
              </a:rPr>
              <a:t> ci am </a:t>
            </a:r>
            <a:r>
              <a:rPr lang="en-GB" dirty="0" err="1">
                <a:latin typeface="Comic Sans MS" panose="030F0702030302020204" pitchFamily="66" charset="0"/>
              </a:rPr>
              <a:t>dro</a:t>
            </a:r>
            <a:r>
              <a:rPr lang="en-GB" dirty="0">
                <a:latin typeface="Comic Sans MS" panose="030F0702030302020204" pitchFamily="66" charset="0"/>
              </a:rPr>
              <a:t>.</a:t>
            </a:r>
          </a:p>
          <a:p>
            <a:pPr>
              <a:lnSpc>
                <a:spcPct val="150000"/>
              </a:lnSpc>
            </a:pPr>
            <a:r>
              <a:rPr lang="en-GB" dirty="0" err="1">
                <a:latin typeface="Comic Sans MS" panose="030F0702030302020204" pitchFamily="66" charset="0"/>
              </a:rPr>
              <a:t>anghofio</a:t>
            </a:r>
            <a:r>
              <a:rPr lang="en-GB" dirty="0">
                <a:latin typeface="Comic Sans MS" panose="030F0702030302020204" pitchFamily="66" charset="0"/>
              </a:rPr>
              <a:t> </a:t>
            </a:r>
            <a:r>
              <a:rPr lang="en-GB" dirty="0" err="1">
                <a:latin typeface="Comic Sans MS" panose="030F0702030302020204" pitchFamily="66" charset="0"/>
              </a:rPr>
              <a:t>casglu’r</a:t>
            </a:r>
            <a:r>
              <a:rPr lang="en-GB" dirty="0">
                <a:latin typeface="Comic Sans MS" panose="030F0702030302020204" pitchFamily="66" charset="0"/>
              </a:rPr>
              <a:t> </a:t>
            </a:r>
            <a:r>
              <a:rPr lang="en-GB" dirty="0" err="1">
                <a:latin typeface="Comic Sans MS" panose="030F0702030302020204" pitchFamily="66" charset="0"/>
              </a:rPr>
              <a:t>baw</a:t>
            </a:r>
            <a:r>
              <a:rPr lang="en-GB" dirty="0">
                <a:latin typeface="Comic Sans MS" panose="030F0702030302020204" pitchFamily="66" charset="0"/>
              </a:rPr>
              <a:t>.</a:t>
            </a:r>
          </a:p>
          <a:p>
            <a:pPr>
              <a:lnSpc>
                <a:spcPct val="150000"/>
              </a:lnSpc>
            </a:pPr>
            <a:r>
              <a:rPr lang="en-GB" dirty="0" err="1">
                <a:latin typeface="Comic Sans MS" panose="030F0702030302020204" pitchFamily="66" charset="0"/>
              </a:rPr>
              <a:t>anghofio</a:t>
            </a:r>
            <a:r>
              <a:rPr lang="en-GB" dirty="0">
                <a:latin typeface="Comic Sans MS" panose="030F0702030302020204" pitchFamily="66" charset="0"/>
              </a:rPr>
              <a:t> </a:t>
            </a:r>
            <a:r>
              <a:rPr lang="en-GB" dirty="0" err="1">
                <a:latin typeface="Comic Sans MS" panose="030F0702030302020204" pitchFamily="66" charset="0"/>
              </a:rPr>
              <a:t>golchi’r</a:t>
            </a:r>
            <a:r>
              <a:rPr lang="en-GB" dirty="0">
                <a:latin typeface="Comic Sans MS" panose="030F0702030302020204" pitchFamily="66" charset="0"/>
              </a:rPr>
              <a:t> ci.</a:t>
            </a:r>
          </a:p>
          <a:p>
            <a:endParaRPr lang="en-GB" dirty="0">
              <a:latin typeface="Comic Sans MS" panose="030F0702030302020204" pitchFamily="66" charset="0"/>
            </a:endParaRPr>
          </a:p>
        </p:txBody>
      </p:sp>
    </p:spTree>
    <p:extLst>
      <p:ext uri="{BB962C8B-B14F-4D97-AF65-F5344CB8AC3E}">
        <p14:creationId xmlns:p14="http://schemas.microsoft.com/office/powerpoint/2010/main" val="5659972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4DDCB7-37E4-6F72-63CE-CA56A462F68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72C0D0C-BAB3-8E4C-F806-6D4CDB67DA67}"/>
              </a:ext>
            </a:extLst>
          </p:cNvPr>
          <p:cNvSpPr txBox="1"/>
          <p:nvPr/>
        </p:nvSpPr>
        <p:spPr>
          <a:xfrm>
            <a:off x="0" y="0"/>
            <a:ext cx="12192000" cy="6735370"/>
          </a:xfrm>
          <a:prstGeom prst="rect">
            <a:avLst/>
          </a:prstGeom>
          <a:noFill/>
        </p:spPr>
        <p:txBody>
          <a:bodyPr wrap="square" rtlCol="0">
            <a:spAutoFit/>
          </a:bodyPr>
          <a:lstStyle/>
          <a:p>
            <a:pPr algn="ctr"/>
            <a:r>
              <a:rPr lang="cy-GB" sz="1400" b="1" dirty="0">
                <a:latin typeface="Comic Sans MS" panose="030F0702030302020204" pitchFamily="66" charset="0"/>
              </a:rPr>
              <a:t>Mathemateg a Rhifedd</a:t>
            </a:r>
            <a:r>
              <a:rPr lang="cy-GB" sz="1400" dirty="0">
                <a:latin typeface="Comic Sans MS" panose="030F0702030302020204" pitchFamily="66" charset="0"/>
              </a:rPr>
              <a:t>:  </a:t>
            </a:r>
            <a:r>
              <a:rPr lang="cy-GB" sz="1400" b="1" dirty="0">
                <a:solidFill>
                  <a:srgbClr val="00B050"/>
                </a:solidFill>
                <a:latin typeface="Comic Sans MS" panose="030F0702030302020204" pitchFamily="66" charset="0"/>
              </a:rPr>
              <a:t>Tasg Wrando:                                                      </a:t>
            </a:r>
          </a:p>
          <a:p>
            <a:pPr>
              <a:lnSpc>
                <a:spcPct val="150000"/>
              </a:lnSpc>
            </a:pPr>
            <a:r>
              <a:rPr lang="cy-GB" sz="1400" b="1" dirty="0">
                <a:latin typeface="Comic Sans MS" panose="030F0702030302020204" pitchFamily="66" charset="0"/>
              </a:rPr>
              <a:t>Cyfarwyddiadau TA:</a:t>
            </a:r>
          </a:p>
          <a:p>
            <a:pPr>
              <a:lnSpc>
                <a:spcPct val="150000"/>
              </a:lnSpc>
            </a:pPr>
            <a:r>
              <a:rPr lang="cy-GB" sz="1400" b="1" dirty="0">
                <a:latin typeface="Comic Sans MS" panose="030F0702030302020204" pitchFamily="66" charset="0"/>
              </a:rPr>
              <a:t>Rwyt ti’n mynd i rhoi gorchmynion i’r plant i dynnu llun o gi gan ddefnyddio siapau yn unig.  Bydd rhaid i’r plant gwrando yn ofalus.</a:t>
            </a:r>
          </a:p>
          <a:p>
            <a:pPr>
              <a:lnSpc>
                <a:spcPct val="150000"/>
              </a:lnSpc>
            </a:pPr>
            <a:r>
              <a:rPr lang="cy-GB" sz="1400" b="1" u="sng" dirty="0">
                <a:latin typeface="Comic Sans MS" panose="030F0702030302020204" pitchFamily="66" charset="0"/>
              </a:rPr>
              <a:t>Beth sy angen</a:t>
            </a:r>
            <a:r>
              <a:rPr lang="cy-GB" sz="1400" b="1" dirty="0">
                <a:latin typeface="Comic Sans MS" panose="030F0702030302020204" pitchFamily="66" charset="0"/>
              </a:rPr>
              <a:t>:</a:t>
            </a:r>
          </a:p>
          <a:p>
            <a:pPr>
              <a:lnSpc>
                <a:spcPct val="150000"/>
              </a:lnSpc>
            </a:pPr>
            <a:r>
              <a:rPr lang="cy-GB" sz="1400" dirty="0">
                <a:latin typeface="Comic Sans MS" panose="030F0702030302020204" pitchFamily="66" charset="0"/>
              </a:rPr>
              <a:t>Papur plaen, </a:t>
            </a:r>
          </a:p>
          <a:p>
            <a:pPr>
              <a:lnSpc>
                <a:spcPct val="150000"/>
              </a:lnSpc>
            </a:pPr>
            <a:r>
              <a:rPr lang="cy-GB" sz="1400" dirty="0">
                <a:latin typeface="Comic Sans MS" panose="030F0702030302020204" pitchFamily="66" charset="0"/>
              </a:rPr>
              <a:t>Pensil,</a:t>
            </a:r>
          </a:p>
          <a:p>
            <a:pPr>
              <a:lnSpc>
                <a:spcPct val="150000"/>
              </a:lnSpc>
            </a:pPr>
            <a:r>
              <a:rPr lang="cy-GB" sz="1400" dirty="0">
                <a:latin typeface="Comic Sans MS" panose="030F0702030302020204" pitchFamily="66" charset="0"/>
              </a:rPr>
              <a:t>Pren mesur,</a:t>
            </a:r>
          </a:p>
          <a:p>
            <a:pPr>
              <a:lnSpc>
                <a:spcPct val="150000"/>
              </a:lnSpc>
            </a:pPr>
            <a:r>
              <a:rPr lang="cy-GB" sz="1400" dirty="0">
                <a:latin typeface="Comic Sans MS" panose="030F0702030302020204" pitchFamily="66" charset="0"/>
              </a:rPr>
              <a:t>Pensiliau lliwio – du, gwyn, llwyd, brown x 2, glas, gwyrdd, coch, pinc, melyn.</a:t>
            </a:r>
          </a:p>
          <a:p>
            <a:pPr>
              <a:lnSpc>
                <a:spcPct val="150000"/>
              </a:lnSpc>
            </a:pPr>
            <a:r>
              <a:rPr lang="cy-GB" sz="1400" b="1" dirty="0">
                <a:latin typeface="Comic Sans MS" panose="030F0702030302020204" pitchFamily="66" charset="0"/>
              </a:rPr>
              <a:t>Y sgript:</a:t>
            </a:r>
          </a:p>
          <a:p>
            <a:pPr>
              <a:lnSpc>
                <a:spcPct val="150000"/>
              </a:lnSpc>
            </a:pPr>
            <a:r>
              <a:rPr lang="cy-GB" sz="1400" dirty="0">
                <a:latin typeface="Comic Sans MS" panose="030F0702030302020204" pitchFamily="66" charset="0"/>
              </a:rPr>
              <a:t>Tynnwch betryal hir yng nghanol y papur.  Cofiwch, ddefnyddio pren mesur.  Hwn bydd corff y ci.</a:t>
            </a:r>
          </a:p>
          <a:p>
            <a:pPr>
              <a:lnSpc>
                <a:spcPct val="150000"/>
              </a:lnSpc>
            </a:pPr>
            <a:r>
              <a:rPr lang="cy-GB" sz="1400" dirty="0">
                <a:latin typeface="Comic Sans MS" panose="030F0702030302020204" pitchFamily="66" charset="0"/>
              </a:rPr>
              <a:t>Lliwiwch y petryal yn frown tywyll.</a:t>
            </a:r>
          </a:p>
          <a:p>
            <a:pPr>
              <a:lnSpc>
                <a:spcPct val="150000"/>
              </a:lnSpc>
            </a:pPr>
            <a:r>
              <a:rPr lang="cy-GB" sz="1400" dirty="0">
                <a:latin typeface="Comic Sans MS" panose="030F0702030302020204" pitchFamily="66" charset="0"/>
              </a:rPr>
              <a:t>Syth o dan y petryal, tynnwch bedwar petryal bach mewn res.  Rhain bydd y coesau.   </a:t>
            </a:r>
          </a:p>
          <a:p>
            <a:pPr>
              <a:lnSpc>
                <a:spcPct val="150000"/>
              </a:lnSpc>
            </a:pPr>
            <a:r>
              <a:rPr lang="cy-GB" sz="1400" dirty="0">
                <a:latin typeface="Comic Sans MS" panose="030F0702030302020204" pitchFamily="66" charset="0"/>
              </a:rPr>
              <a:t>Lliwiwch ddau betryal yn ddu a dau yn llwyd.  Does dim ots pa betryal.</a:t>
            </a:r>
          </a:p>
          <a:p>
            <a:pPr>
              <a:lnSpc>
                <a:spcPct val="150000"/>
              </a:lnSpc>
            </a:pPr>
            <a:r>
              <a:rPr lang="cy-GB" sz="1400" dirty="0">
                <a:latin typeface="Comic Sans MS" panose="030F0702030302020204" pitchFamily="66" charset="0"/>
              </a:rPr>
              <a:t>Ar ben y petryal hir, i’r dde, tynnwch sgwâr.  Wyneb y ci ydy hwn.  Sawl ochr sy gyda’r sgwâr?  Dwylo i fynnu.  </a:t>
            </a:r>
            <a:r>
              <a:rPr lang="cy-GB" sz="1400" dirty="0">
                <a:solidFill>
                  <a:srgbClr val="00B0F0"/>
                </a:solidFill>
                <a:latin typeface="Comic Sans MS" panose="030F0702030302020204" pitchFamily="66" charset="0"/>
              </a:rPr>
              <a:t>Arhosa am ateb.  </a:t>
            </a:r>
            <a:r>
              <a:rPr lang="cy-GB" sz="1400" dirty="0" err="1">
                <a:solidFill>
                  <a:srgbClr val="00B0F0"/>
                </a:solidFill>
                <a:latin typeface="Comic Sans MS" panose="030F0702030302020204" pitchFamily="66" charset="0"/>
              </a:rPr>
              <a:t>Rwy’t</a:t>
            </a:r>
            <a:r>
              <a:rPr lang="cy-GB" sz="1400" dirty="0">
                <a:solidFill>
                  <a:srgbClr val="00B0F0"/>
                </a:solidFill>
                <a:latin typeface="Comic Sans MS" panose="030F0702030302020204" pitchFamily="66" charset="0"/>
              </a:rPr>
              <a:t> ti’n gwrando am -  ‘Mae pedair ochr gyda’r sgwâr.’</a:t>
            </a:r>
            <a:r>
              <a:rPr lang="cy-GB" sz="1400" dirty="0">
                <a:latin typeface="Comic Sans MS" panose="030F0702030302020204" pitchFamily="66" charset="0"/>
              </a:rPr>
              <a:t>  Da iawn.</a:t>
            </a:r>
          </a:p>
          <a:p>
            <a:pPr>
              <a:lnSpc>
                <a:spcPct val="150000"/>
              </a:lnSpc>
            </a:pPr>
            <a:r>
              <a:rPr lang="cy-GB" sz="1400" dirty="0">
                <a:latin typeface="Comic Sans MS" panose="030F0702030302020204" pitchFamily="66" charset="0"/>
              </a:rPr>
              <a:t>Lliwiwch y sgwâr yn frown golau.  Da iawn bawb.</a:t>
            </a:r>
          </a:p>
          <a:p>
            <a:pPr>
              <a:lnSpc>
                <a:spcPct val="150000"/>
              </a:lnSpc>
            </a:pPr>
            <a:r>
              <a:rPr lang="cy-GB" sz="1400" dirty="0">
                <a:latin typeface="Comic Sans MS" panose="030F0702030302020204" pitchFamily="66" charset="0"/>
              </a:rPr>
              <a:t>Nesaf, tynnwch betryal arall ar bwys y petryal hir yng nghanol y papur, ond y tro ma ar dop o’r ochr i’r chwith.  Dyma’r cynffon. </a:t>
            </a:r>
          </a:p>
          <a:p>
            <a:pPr>
              <a:lnSpc>
                <a:spcPct val="150000"/>
              </a:lnSpc>
            </a:pPr>
            <a:r>
              <a:rPr lang="cy-GB" sz="1400" dirty="0">
                <a:latin typeface="Comic Sans MS" panose="030F0702030302020204" pitchFamily="66" charset="0"/>
              </a:rPr>
              <a:t>Lliwiwch yn wyn.  Beth ydy’r wahaniaeth rhwng sgwâr a phetryal?  </a:t>
            </a:r>
            <a:r>
              <a:rPr lang="cy-GB" sz="1400" dirty="0">
                <a:solidFill>
                  <a:srgbClr val="00B0F0"/>
                </a:solidFill>
                <a:latin typeface="Comic Sans MS" panose="030F0702030302020204" pitchFamily="66" charset="0"/>
              </a:rPr>
              <a:t>Arhosa am ateb.  </a:t>
            </a:r>
            <a:r>
              <a:rPr lang="cy-GB" sz="1400" dirty="0" err="1">
                <a:solidFill>
                  <a:srgbClr val="00B0F0"/>
                </a:solidFill>
                <a:latin typeface="Comic Sans MS" panose="030F0702030302020204" pitchFamily="66" charset="0"/>
              </a:rPr>
              <a:t>Rwy’t</a:t>
            </a:r>
            <a:r>
              <a:rPr lang="cy-GB" sz="1400" dirty="0">
                <a:solidFill>
                  <a:srgbClr val="00B0F0"/>
                </a:solidFill>
                <a:latin typeface="Comic Sans MS" panose="030F0702030302020204" pitchFamily="66" charset="0"/>
              </a:rPr>
              <a:t> ti’n gwrando am rhywbeth fel - ‘Mae dwy ochr hir a dwy ochr byr gyda’r petryal ac mae pedair ochr hafal gyda’r sgwâr.’</a:t>
            </a:r>
          </a:p>
          <a:p>
            <a:pPr>
              <a:lnSpc>
                <a:spcPct val="150000"/>
              </a:lnSpc>
            </a:pPr>
            <a:endParaRPr lang="cy-GB" sz="1400" dirty="0">
              <a:latin typeface="Comic Sans MS" panose="030F0702030302020204" pitchFamily="66" charset="0"/>
            </a:endParaRPr>
          </a:p>
          <a:p>
            <a:pPr>
              <a:lnSpc>
                <a:spcPct val="150000"/>
              </a:lnSpc>
            </a:pPr>
            <a:r>
              <a:rPr lang="cy-GB" sz="1400" dirty="0">
                <a:latin typeface="Comic Sans MS" panose="030F0702030302020204" pitchFamily="66" charset="0"/>
              </a:rPr>
              <a:t>                      </a:t>
            </a:r>
          </a:p>
        </p:txBody>
      </p:sp>
      <p:pic>
        <p:nvPicPr>
          <p:cNvPr id="4" name="Picture 3">
            <a:extLst>
              <a:ext uri="{FF2B5EF4-FFF2-40B4-BE49-F238E27FC236}">
                <a16:creationId xmlns:a16="http://schemas.microsoft.com/office/drawing/2014/main" id="{A4621259-7214-E2EF-44E8-93DE71F94C32}"/>
              </a:ext>
            </a:extLst>
          </p:cNvPr>
          <p:cNvPicPr>
            <a:picLocks noChangeAspect="1"/>
          </p:cNvPicPr>
          <p:nvPr/>
        </p:nvPicPr>
        <p:blipFill>
          <a:blip r:embed="rId2"/>
          <a:srcRect l="8601" t="11917" r="80466" b="54145"/>
          <a:stretch/>
        </p:blipFill>
        <p:spPr>
          <a:xfrm>
            <a:off x="11715750" y="122630"/>
            <a:ext cx="343554" cy="600075"/>
          </a:xfrm>
          <a:prstGeom prst="rect">
            <a:avLst/>
          </a:prstGeom>
        </p:spPr>
      </p:pic>
    </p:spTree>
    <p:extLst>
      <p:ext uri="{BB962C8B-B14F-4D97-AF65-F5344CB8AC3E}">
        <p14:creationId xmlns:p14="http://schemas.microsoft.com/office/powerpoint/2010/main" val="4208306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2BE70C9-60EB-DCA7-A39B-EA2E3F6BE44E}"/>
              </a:ext>
            </a:extLst>
          </p:cNvPr>
          <p:cNvSpPr txBox="1"/>
          <p:nvPr/>
        </p:nvSpPr>
        <p:spPr>
          <a:xfrm>
            <a:off x="0" y="0"/>
            <a:ext cx="12192000" cy="5442708"/>
          </a:xfrm>
          <a:prstGeom prst="rect">
            <a:avLst/>
          </a:prstGeom>
          <a:noFill/>
        </p:spPr>
        <p:txBody>
          <a:bodyPr wrap="square" rtlCol="0">
            <a:spAutoFit/>
          </a:bodyPr>
          <a:lstStyle/>
          <a:p>
            <a:pPr algn="ctr"/>
            <a:r>
              <a:rPr lang="cy-GB" sz="1400" b="1" dirty="0">
                <a:latin typeface="Comic Sans MS" panose="030F0702030302020204" pitchFamily="66" charset="0"/>
              </a:rPr>
              <a:t>Mathemateg a Rhifedd</a:t>
            </a:r>
            <a:r>
              <a:rPr lang="cy-GB" sz="1400" dirty="0">
                <a:latin typeface="Comic Sans MS" panose="030F0702030302020204" pitchFamily="66" charset="0"/>
              </a:rPr>
              <a:t>:  </a:t>
            </a:r>
            <a:r>
              <a:rPr lang="cy-GB" sz="1400" b="1" dirty="0">
                <a:solidFill>
                  <a:srgbClr val="00B050"/>
                </a:solidFill>
                <a:latin typeface="Comic Sans MS" panose="030F0702030302020204" pitchFamily="66" charset="0"/>
              </a:rPr>
              <a:t>Tasg Wrando:                                                      </a:t>
            </a:r>
          </a:p>
          <a:p>
            <a:pPr>
              <a:lnSpc>
                <a:spcPct val="150000"/>
              </a:lnSpc>
            </a:pPr>
            <a:r>
              <a:rPr lang="cy-GB" sz="1400" dirty="0">
                <a:latin typeface="Comic Sans MS" panose="030F0702030302020204" pitchFamily="66" charset="0"/>
              </a:rPr>
              <a:t>Nawr te, nôl i’r sgwâr (wyneb) ar ben y petryal hir.</a:t>
            </a:r>
          </a:p>
          <a:p>
            <a:pPr>
              <a:lnSpc>
                <a:spcPct val="150000"/>
              </a:lnSpc>
            </a:pPr>
            <a:r>
              <a:rPr lang="cy-GB" sz="1400" dirty="0">
                <a:latin typeface="Comic Sans MS" panose="030F0702030302020204" pitchFamily="66" charset="0"/>
              </a:rPr>
              <a:t>Tynnwch ddau gylch </a:t>
            </a:r>
            <a:r>
              <a:rPr lang="cy-GB" sz="1400" dirty="0" err="1">
                <a:latin typeface="Comic Sans MS" panose="030F0702030302020204" pitchFamily="66" charset="0"/>
              </a:rPr>
              <a:t>eitha</a:t>
            </a:r>
            <a:r>
              <a:rPr lang="cy-GB" sz="1400" dirty="0">
                <a:latin typeface="Comic Sans MS" panose="030F0702030302020204" pitchFamily="66" charset="0"/>
              </a:rPr>
              <a:t> bach yn y sgwâr.  Llygaid ydyn nhw.  </a:t>
            </a:r>
          </a:p>
          <a:p>
            <a:pPr>
              <a:lnSpc>
                <a:spcPct val="150000"/>
              </a:lnSpc>
            </a:pPr>
            <a:r>
              <a:rPr lang="cy-GB" sz="1400" dirty="0">
                <a:latin typeface="Comic Sans MS" panose="030F0702030302020204" pitchFamily="66" charset="0"/>
              </a:rPr>
              <a:t>Lliwiwch un yn las ac un yn wyrdd gyda smotyn du yng nghanol y ddau ohonyn nhw.</a:t>
            </a:r>
          </a:p>
          <a:p>
            <a:pPr>
              <a:lnSpc>
                <a:spcPct val="150000"/>
              </a:lnSpc>
            </a:pPr>
            <a:r>
              <a:rPr lang="cy-GB" sz="1400" dirty="0">
                <a:latin typeface="Comic Sans MS" panose="030F0702030302020204" pitchFamily="66" charset="0"/>
              </a:rPr>
              <a:t>Yng nghanol y sgwâr, tynnwch driongl bach.  Trwyn ydy hwn.</a:t>
            </a:r>
          </a:p>
          <a:p>
            <a:pPr>
              <a:lnSpc>
                <a:spcPct val="150000"/>
              </a:lnSpc>
            </a:pPr>
            <a:r>
              <a:rPr lang="cy-GB" sz="1400" dirty="0">
                <a:latin typeface="Comic Sans MS" panose="030F0702030302020204" pitchFamily="66" charset="0"/>
              </a:rPr>
              <a:t>Lliwiwch y triongl yn goch.</a:t>
            </a:r>
          </a:p>
          <a:p>
            <a:pPr>
              <a:lnSpc>
                <a:spcPct val="150000"/>
              </a:lnSpc>
            </a:pPr>
            <a:r>
              <a:rPr lang="cy-GB" sz="1400" dirty="0">
                <a:latin typeface="Comic Sans MS" panose="030F0702030302020204" pitchFamily="66" charset="0"/>
              </a:rPr>
              <a:t>O dan y triongl coch, tynnwch hanner cylch.  Ceg ydy hwn.  </a:t>
            </a:r>
          </a:p>
          <a:p>
            <a:pPr>
              <a:lnSpc>
                <a:spcPct val="150000"/>
              </a:lnSpc>
            </a:pPr>
            <a:r>
              <a:rPr lang="cy-GB" sz="1400" dirty="0">
                <a:latin typeface="Comic Sans MS" panose="030F0702030302020204" pitchFamily="66" charset="0"/>
              </a:rPr>
              <a:t>Lliwiwch yn binc.  Sawl cornel sy gyda’r hanner cylch? </a:t>
            </a:r>
            <a:r>
              <a:rPr lang="cy-GB" sz="1400" dirty="0">
                <a:solidFill>
                  <a:srgbClr val="00B0F0"/>
                </a:solidFill>
                <a:latin typeface="Comic Sans MS" panose="030F0702030302020204" pitchFamily="66" charset="0"/>
              </a:rPr>
              <a:t>Arhosa am ateb.  </a:t>
            </a:r>
            <a:r>
              <a:rPr lang="cy-GB" sz="1400" dirty="0" err="1">
                <a:solidFill>
                  <a:srgbClr val="00B0F0"/>
                </a:solidFill>
                <a:latin typeface="Comic Sans MS" panose="030F0702030302020204" pitchFamily="66" charset="0"/>
              </a:rPr>
              <a:t>Rwy’t</a:t>
            </a:r>
            <a:r>
              <a:rPr lang="cy-GB" sz="1400" dirty="0">
                <a:solidFill>
                  <a:srgbClr val="00B0F0"/>
                </a:solidFill>
                <a:latin typeface="Comic Sans MS" panose="030F0702030302020204" pitchFamily="66" charset="0"/>
              </a:rPr>
              <a:t> ti’n gwrando am -  ‘Mae dwy gornel gyda’r hanner cylch.’</a:t>
            </a:r>
          </a:p>
          <a:p>
            <a:pPr>
              <a:lnSpc>
                <a:spcPct val="150000"/>
              </a:lnSpc>
            </a:pPr>
            <a:r>
              <a:rPr lang="cy-GB" sz="1400" dirty="0">
                <a:latin typeface="Comic Sans MS" panose="030F0702030302020204" pitchFamily="66" charset="0"/>
              </a:rPr>
              <a:t>Ar ben y corneli sgwâr, tynnwch dau driongl.  Clustiau ydy’r rhain.</a:t>
            </a:r>
          </a:p>
          <a:p>
            <a:pPr>
              <a:lnSpc>
                <a:spcPct val="150000"/>
              </a:lnSpc>
            </a:pPr>
            <a:r>
              <a:rPr lang="cy-GB" sz="1400" dirty="0">
                <a:latin typeface="Comic Sans MS" panose="030F0702030302020204" pitchFamily="66" charset="0"/>
              </a:rPr>
              <a:t>Lliwiwch un yn wyn ac un yn ddu.</a:t>
            </a:r>
          </a:p>
          <a:p>
            <a:pPr>
              <a:lnSpc>
                <a:spcPct val="150000"/>
              </a:lnSpc>
            </a:pPr>
            <a:r>
              <a:rPr lang="cy-GB" sz="1400" dirty="0">
                <a:latin typeface="Comic Sans MS" panose="030F0702030302020204" pitchFamily="66" charset="0"/>
              </a:rPr>
              <a:t>Yn olaf, syth o dan y sgwâr, y wyneb, ac yn y petryal hir, tynnwch gylch </a:t>
            </a:r>
            <a:r>
              <a:rPr lang="cy-GB" sz="1400" dirty="0" err="1">
                <a:latin typeface="Comic Sans MS" panose="030F0702030302020204" pitchFamily="66" charset="0"/>
              </a:rPr>
              <a:t>eitha</a:t>
            </a:r>
            <a:r>
              <a:rPr lang="cy-GB" sz="1400" dirty="0">
                <a:latin typeface="Comic Sans MS" panose="030F0702030302020204" pitchFamily="66" charset="0"/>
              </a:rPr>
              <a:t> mawr.  </a:t>
            </a:r>
          </a:p>
          <a:p>
            <a:pPr>
              <a:lnSpc>
                <a:spcPct val="150000"/>
              </a:lnSpc>
            </a:pPr>
            <a:r>
              <a:rPr lang="cy-GB" sz="1400" dirty="0">
                <a:latin typeface="Comic Sans MS" panose="030F0702030302020204" pitchFamily="66" charset="0"/>
              </a:rPr>
              <a:t>Lliwiwch yn felyn.</a:t>
            </a:r>
          </a:p>
          <a:p>
            <a:pPr>
              <a:lnSpc>
                <a:spcPct val="150000"/>
              </a:lnSpc>
            </a:pPr>
            <a:r>
              <a:rPr lang="cy-GB" sz="1400" dirty="0">
                <a:latin typeface="Comic Sans MS" panose="030F0702030302020204" pitchFamily="66" charset="0"/>
              </a:rPr>
              <a:t>Ysgrifennwch enw mewn y cylch.  Enw fy </a:t>
            </a:r>
            <a:r>
              <a:rPr lang="cy-GB" sz="1400" dirty="0" err="1">
                <a:latin typeface="Comic Sans MS" panose="030F0702030302020204" pitchFamily="66" charset="0"/>
              </a:rPr>
              <a:t>ngi</a:t>
            </a:r>
            <a:r>
              <a:rPr lang="cy-GB" sz="1400" dirty="0">
                <a:latin typeface="Comic Sans MS" panose="030F0702030302020204" pitchFamily="66" charset="0"/>
              </a:rPr>
              <a:t> i ydy ‘Gwyn’.  Rydych chi wedi tynnu coler ci.</a:t>
            </a:r>
          </a:p>
          <a:p>
            <a:pPr>
              <a:lnSpc>
                <a:spcPct val="150000"/>
              </a:lnSpc>
            </a:pPr>
            <a:r>
              <a:rPr lang="cy-GB" sz="1400" dirty="0">
                <a:latin typeface="Comic Sans MS" panose="030F0702030302020204" pitchFamily="66" charset="0"/>
              </a:rPr>
              <a:t>Arbennig bawb!  Mae’n amser i weld beth mae eich cŵn chi  yn edrych fel.  </a:t>
            </a:r>
          </a:p>
          <a:p>
            <a:pPr>
              <a:lnSpc>
                <a:spcPct val="150000"/>
              </a:lnSpc>
            </a:pPr>
            <a:r>
              <a:rPr lang="cy-GB" sz="1400" dirty="0">
                <a:latin typeface="Comic Sans MS" panose="030F0702030302020204" pitchFamily="66" charset="0"/>
              </a:rPr>
              <a:t>Dangoswch eich lluniau ar ôl tri.  Un, dau, tri.</a:t>
            </a:r>
          </a:p>
          <a:p>
            <a:pPr>
              <a:lnSpc>
                <a:spcPct val="150000"/>
              </a:lnSpc>
            </a:pPr>
            <a:r>
              <a:rPr lang="cy-GB" sz="1400" dirty="0">
                <a:solidFill>
                  <a:srgbClr val="00B0F0"/>
                </a:solidFill>
                <a:latin typeface="Comic Sans MS" panose="030F0702030302020204" pitchFamily="66" charset="0"/>
              </a:rPr>
              <a:t>Ydy pawb wedi gwrando yn ofalus?  Ydy’r lliwiau yn gywir?  Ydy’r siapau ble maen nhw eisiau bod?  Oedd unrhyw drafferth gyda’r gweithgaredd?</a:t>
            </a:r>
          </a:p>
          <a:p>
            <a:pPr>
              <a:lnSpc>
                <a:spcPct val="150000"/>
              </a:lnSpc>
            </a:pPr>
            <a:r>
              <a:rPr lang="cy-GB" sz="1400" dirty="0">
                <a:solidFill>
                  <a:srgbClr val="00B0F0"/>
                </a:solidFill>
                <a:latin typeface="Comic Sans MS" panose="030F0702030302020204" pitchFamily="66" charset="0"/>
              </a:rPr>
              <a:t>Diolch yn fawr iawn!                    </a:t>
            </a:r>
          </a:p>
        </p:txBody>
      </p:sp>
      <p:pic>
        <p:nvPicPr>
          <p:cNvPr id="4" name="Picture 3">
            <a:extLst>
              <a:ext uri="{FF2B5EF4-FFF2-40B4-BE49-F238E27FC236}">
                <a16:creationId xmlns:a16="http://schemas.microsoft.com/office/drawing/2014/main" id="{BFD339CA-6FD8-3FB8-EBEB-60E1BB3BC786}"/>
              </a:ext>
            </a:extLst>
          </p:cNvPr>
          <p:cNvPicPr>
            <a:picLocks noChangeAspect="1"/>
          </p:cNvPicPr>
          <p:nvPr/>
        </p:nvPicPr>
        <p:blipFill>
          <a:blip r:embed="rId2"/>
          <a:srcRect l="24198" t="11658" r="61662" b="53368"/>
          <a:stretch/>
        </p:blipFill>
        <p:spPr>
          <a:xfrm>
            <a:off x="11715750" y="77673"/>
            <a:ext cx="371475" cy="517002"/>
          </a:xfrm>
          <a:prstGeom prst="rect">
            <a:avLst/>
          </a:prstGeom>
        </p:spPr>
      </p:pic>
    </p:spTree>
    <p:extLst>
      <p:ext uri="{BB962C8B-B14F-4D97-AF65-F5344CB8AC3E}">
        <p14:creationId xmlns:p14="http://schemas.microsoft.com/office/powerpoint/2010/main" val="37713631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09BCAD3-934E-379D-8938-8B4468A49568}"/>
              </a:ext>
            </a:extLst>
          </p:cNvPr>
          <p:cNvPicPr>
            <a:picLocks noChangeAspect="1"/>
          </p:cNvPicPr>
          <p:nvPr/>
        </p:nvPicPr>
        <p:blipFill>
          <a:blip r:embed="rId2"/>
          <a:srcRect l="23984" t="29166" r="38828" b="21389"/>
          <a:stretch/>
        </p:blipFill>
        <p:spPr>
          <a:xfrm>
            <a:off x="1189990" y="254000"/>
            <a:ext cx="8490450" cy="6350000"/>
          </a:xfrm>
          <a:prstGeom prst="rect">
            <a:avLst/>
          </a:prstGeom>
        </p:spPr>
      </p:pic>
      <p:sp>
        <p:nvSpPr>
          <p:cNvPr id="4" name="TextBox 3">
            <a:extLst>
              <a:ext uri="{FF2B5EF4-FFF2-40B4-BE49-F238E27FC236}">
                <a16:creationId xmlns:a16="http://schemas.microsoft.com/office/drawing/2014/main" id="{4EDD2DB5-D0FD-9627-B8CB-14CBB3C06339}"/>
              </a:ext>
            </a:extLst>
          </p:cNvPr>
          <p:cNvSpPr txBox="1"/>
          <p:nvPr/>
        </p:nvSpPr>
        <p:spPr>
          <a:xfrm>
            <a:off x="3006975" y="416560"/>
            <a:ext cx="2428240" cy="369332"/>
          </a:xfrm>
          <a:prstGeom prst="rect">
            <a:avLst/>
          </a:prstGeom>
          <a:noFill/>
        </p:spPr>
        <p:txBody>
          <a:bodyPr wrap="square" rtlCol="0">
            <a:spAutoFit/>
          </a:bodyPr>
          <a:lstStyle/>
          <a:p>
            <a:r>
              <a:rPr lang="en-GB" dirty="0" err="1">
                <a:latin typeface="Comic Sans MS" panose="030F0702030302020204" pitchFamily="66" charset="0"/>
              </a:rPr>
              <a:t>Dyma’r</a:t>
            </a:r>
            <a:r>
              <a:rPr lang="en-GB" dirty="0">
                <a:latin typeface="Comic Sans MS" panose="030F0702030302020204" pitchFamily="66" charset="0"/>
              </a:rPr>
              <a:t> </a:t>
            </a:r>
            <a:r>
              <a:rPr lang="en-GB" dirty="0" err="1">
                <a:latin typeface="Comic Sans MS" panose="030F0702030302020204" pitchFamily="66" charset="0"/>
              </a:rPr>
              <a:t>siap</a:t>
            </a:r>
            <a:r>
              <a:rPr lang="en-GB" dirty="0">
                <a:latin typeface="Comic Sans MS" panose="030F0702030302020204" pitchFamily="66" charset="0"/>
              </a:rPr>
              <a:t> ci Gwyn</a:t>
            </a:r>
            <a:r>
              <a:rPr lang="en-GB" dirty="0"/>
              <a:t>.</a:t>
            </a:r>
          </a:p>
        </p:txBody>
      </p:sp>
    </p:spTree>
    <p:extLst>
      <p:ext uri="{BB962C8B-B14F-4D97-AF65-F5344CB8AC3E}">
        <p14:creationId xmlns:p14="http://schemas.microsoft.com/office/powerpoint/2010/main" val="430924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23926A-485D-4BEC-F897-13D3F16484FC}"/>
              </a:ext>
            </a:extLst>
          </p:cNvPr>
          <p:cNvSpPr txBox="1"/>
          <p:nvPr/>
        </p:nvSpPr>
        <p:spPr>
          <a:xfrm>
            <a:off x="111319" y="143123"/>
            <a:ext cx="11926956" cy="1200329"/>
          </a:xfrm>
          <a:prstGeom prst="rect">
            <a:avLst/>
          </a:prstGeom>
          <a:noFill/>
        </p:spPr>
        <p:txBody>
          <a:bodyPr wrap="square" rtlCol="0">
            <a:spAutoFit/>
          </a:bodyPr>
          <a:lstStyle/>
          <a:p>
            <a:pPr algn="ctr"/>
            <a:r>
              <a:rPr lang="en-GB" dirty="0">
                <a:latin typeface="Comic Sans MS" panose="030F0702030302020204" pitchFamily="66" charset="0"/>
              </a:rPr>
              <a:t>References:</a:t>
            </a:r>
          </a:p>
          <a:p>
            <a:pPr algn="ctr"/>
            <a:endParaRPr lang="en-GB" dirty="0">
              <a:latin typeface="Comic Sans MS" panose="030F0702030302020204" pitchFamily="66" charset="0"/>
            </a:endParaRPr>
          </a:p>
          <a:p>
            <a:r>
              <a:rPr lang="en-GB" dirty="0">
                <a:latin typeface="Comic Sans MS" panose="030F0702030302020204" pitchFamily="66" charset="0"/>
              </a:rPr>
              <a:t>1, 2, 3 </a:t>
            </a:r>
            <a:r>
              <a:rPr lang="en-GB" dirty="0" err="1">
                <a:latin typeface="Comic Sans MS" panose="030F0702030302020204" pitchFamily="66" charset="0"/>
              </a:rPr>
              <a:t>Cwricwlwm</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Gymru</a:t>
            </a:r>
            <a:r>
              <a:rPr lang="en-GB" dirty="0">
                <a:latin typeface="Comic Sans MS" panose="030F0702030302020204" pitchFamily="66" charset="0"/>
              </a:rPr>
              <a:t> – </a:t>
            </a:r>
            <a:r>
              <a:rPr lang="en-GB" dirty="0" err="1">
                <a:latin typeface="Comic Sans MS" panose="030F0702030302020204" pitchFamily="66" charset="0"/>
              </a:rPr>
              <a:t>Llywodraeth</a:t>
            </a:r>
            <a:r>
              <a:rPr lang="en-GB" dirty="0">
                <a:latin typeface="Comic Sans MS" panose="030F0702030302020204" pitchFamily="66" charset="0"/>
              </a:rPr>
              <a:t> Cymru – </a:t>
            </a:r>
            <a:r>
              <a:rPr lang="en-GB" dirty="0" err="1">
                <a:latin typeface="Comic Sans MS" panose="030F0702030302020204" pitchFamily="66" charset="0"/>
              </a:rPr>
              <a:t>Addysg</a:t>
            </a:r>
            <a:r>
              <a:rPr lang="en-GB" dirty="0">
                <a:latin typeface="Comic Sans MS" panose="030F0702030302020204" pitchFamily="66" charset="0"/>
              </a:rPr>
              <a:t> Cymru.</a:t>
            </a:r>
          </a:p>
          <a:p>
            <a:pPr algn="ctr"/>
            <a:endParaRPr lang="en-GB" dirty="0">
              <a:latin typeface="Comic Sans MS" panose="030F0702030302020204" pitchFamily="66" charset="0"/>
            </a:endParaRPr>
          </a:p>
        </p:txBody>
      </p:sp>
    </p:spTree>
    <p:extLst>
      <p:ext uri="{BB962C8B-B14F-4D97-AF65-F5344CB8AC3E}">
        <p14:creationId xmlns:p14="http://schemas.microsoft.com/office/powerpoint/2010/main" val="18178892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1401</TotalTime>
  <Words>3010</Words>
  <Application>Microsoft Office PowerPoint</Application>
  <PresentationFormat>Widescreen</PresentationFormat>
  <Paragraphs>287</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Aptos Display</vt:lpstr>
      <vt:lpstr>Arial</vt:lpstr>
      <vt:lpstr>Cavolini</vt:lpstr>
      <vt:lpstr>Comic Sans MS</vt:lpstr>
      <vt:lpstr>Office Theme</vt:lpstr>
      <vt:lpstr>Portffolio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 Allen (Ysgol Bro Banw)</dc:creator>
  <cp:lastModifiedBy>C Allen (Ysgol Bro Banw)</cp:lastModifiedBy>
  <cp:revision>1</cp:revision>
  <dcterms:created xsi:type="dcterms:W3CDTF">2024-11-21T10:32:11Z</dcterms:created>
  <dcterms:modified xsi:type="dcterms:W3CDTF">2024-12-09T11:02:51Z</dcterms:modified>
</cp:coreProperties>
</file>