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theme/theme2.xml" ContentType="application/vnd.openxmlformats-officedocument.theme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773" r:id="rId1"/>
    <p:sldMasterId id="2147483774" r:id="rId2"/>
    <p:sldMasterId id="2147483775" r:id="rId3"/>
  </p:sldMasterIdLst>
  <p:notesMasterIdLst>
    <p:notesMasterId r:id="rId16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5143500" type="screen16x9"/>
  <p:notesSz cx="6858000" cy="9144000"/>
  <p:embeddedFontLst>
    <p:embeddedFont>
      <p:font typeface="Afacad Flux" panose="020B0604020202020204" charset="0"/>
      <p:regular r:id="rId17"/>
      <p:bold r:id="rId18"/>
    </p:embeddedFont>
    <p:embeddedFont>
      <p:font typeface="Afacad Flux SemiBold" panose="020B0604020202020204" charset="0"/>
      <p:regular r:id="rId19"/>
      <p:bold r:id="rId20"/>
    </p:embeddedFont>
    <p:embeddedFont>
      <p:font typeface="Inter" panose="020B0604020202020204" charset="0"/>
      <p:regular r:id="rId21"/>
      <p:bold r:id="rId22"/>
      <p:italic r:id="rId23"/>
      <p:boldItalic r:id="rId24"/>
    </p:embeddedFont>
    <p:embeddedFont>
      <p:font typeface="Inter Black" panose="020B0604020202020204" charset="0"/>
      <p:bold r:id="rId25"/>
      <p:boldItalic r:id="rId26"/>
    </p:embeddedFont>
    <p:embeddedFont>
      <p:font typeface="Inter Light" panose="020B0604020202020204" charset="0"/>
      <p:regular r:id="rId27"/>
      <p:bold r:id="rId28"/>
      <p:italic r:id="rId29"/>
      <p:boldItalic r:id="rId30"/>
    </p:embeddedFont>
    <p:embeddedFont>
      <p:font typeface="Inter SemiBold" panose="020B0604020202020204" charset="0"/>
      <p:regular r:id="rId31"/>
      <p:bold r:id="rId32"/>
      <p:italic r:id="rId33"/>
      <p:boldItalic r:id="rId34"/>
    </p:embeddedFont>
    <p:embeddedFont>
      <p:font typeface="Lato" panose="020F0502020204030203" pitchFamily="34" charset="0"/>
      <p:regular r:id="rId35"/>
      <p:bold r:id="rId36"/>
      <p:italic r:id="rId37"/>
      <p:boldItalic r:id="rId38"/>
    </p:embeddedFont>
    <p:embeddedFont>
      <p:font typeface="Quantico" panose="020B0604020202020204" charset="0"/>
      <p:regular r:id="rId39"/>
      <p:bold r:id="rId40"/>
      <p:italic r:id="rId41"/>
      <p:boldItalic r:id="rId4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906" y="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9" Type="http://schemas.openxmlformats.org/officeDocument/2006/relationships/font" Target="fonts/font23.fntdata"/><Relationship Id="rId21" Type="http://schemas.openxmlformats.org/officeDocument/2006/relationships/font" Target="fonts/font5.fntdata"/><Relationship Id="rId34" Type="http://schemas.openxmlformats.org/officeDocument/2006/relationships/font" Target="fonts/font18.fntdata"/><Relationship Id="rId42" Type="http://schemas.openxmlformats.org/officeDocument/2006/relationships/font" Target="fonts/font26.fntdata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9" Type="http://schemas.openxmlformats.org/officeDocument/2006/relationships/font" Target="fonts/font1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font" Target="fonts/font8.fntdata"/><Relationship Id="rId32" Type="http://schemas.openxmlformats.org/officeDocument/2006/relationships/font" Target="fonts/font16.fntdata"/><Relationship Id="rId37" Type="http://schemas.openxmlformats.org/officeDocument/2006/relationships/font" Target="fonts/font21.fntdata"/><Relationship Id="rId40" Type="http://schemas.openxmlformats.org/officeDocument/2006/relationships/font" Target="fonts/font24.fntdata"/><Relationship Id="rId45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36" Type="http://schemas.openxmlformats.org/officeDocument/2006/relationships/font" Target="fonts/font20.fntdata"/><Relationship Id="rId10" Type="http://schemas.openxmlformats.org/officeDocument/2006/relationships/slide" Target="slides/slide7.xml"/><Relationship Id="rId19" Type="http://schemas.openxmlformats.org/officeDocument/2006/relationships/font" Target="fonts/font3.fntdata"/><Relationship Id="rId31" Type="http://schemas.openxmlformats.org/officeDocument/2006/relationships/font" Target="fonts/font15.fntdata"/><Relationship Id="rId4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font" Target="fonts/font14.fntdata"/><Relationship Id="rId35" Type="http://schemas.openxmlformats.org/officeDocument/2006/relationships/font" Target="fonts/font19.fntdata"/><Relationship Id="rId43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font" Target="fonts/font17.fntdata"/><Relationship Id="rId38" Type="http://schemas.openxmlformats.org/officeDocument/2006/relationships/font" Target="fonts/font22.fntdata"/><Relationship Id="rId46" Type="http://schemas.openxmlformats.org/officeDocument/2006/relationships/tableStyles" Target="tableStyles.xml"/><Relationship Id="rId20" Type="http://schemas.openxmlformats.org/officeDocument/2006/relationships/font" Target="fonts/font4.fntdata"/><Relationship Id="rId41" Type="http://schemas.openxmlformats.org/officeDocument/2006/relationships/font" Target="fonts/font25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7" name="Google Shape;1237;g3d06ee422eb_0_4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8" name="Google Shape;1238;g3d06ee422eb_0_4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2" name="Google Shape;1242;g3d06ee422eb_0_8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3" name="Google Shape;1243;g3d06ee422eb_0_8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1" name="Google Shape;1251;g3d06ee422eb_0_13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2" name="Google Shape;1252;g3d06ee422eb_0_13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" name="Google Shape;1259;g3d06ee422eb_0_16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0" name="Google Shape;1260;g3d06ee422eb_0_16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6" name="Google Shape;1266;g3d06ee422eb_0_16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7" name="Google Shape;1267;g3d06ee422eb_0_16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4" name="Google Shape;1274;g3d06ee422eb_0_169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5" name="Google Shape;1275;g3d06ee422eb_0_169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" name="Google Shape;1280;g3d06ee422eb_0_17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1" name="Google Shape;1281;g3d06ee422eb_0_17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8" name="Google Shape;1288;g3d06ee422eb_0_17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9" name="Google Shape;1289;g3d06ee422eb_0_17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5" name="Google Shape;1295;g3d06ee422eb_0_17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6" name="Google Shape;1296;g3d06ee422eb_0_17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2" name="Google Shape;1302;g3d06ee422eb_0_17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3" name="Google Shape;1303;g3d06ee422eb_0_17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8" name="Google Shape;1308;g3d06ee422eb_0_17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9" name="Google Shape;1309;g3d06ee422eb_0_17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6" name="Google Shape;1316;g3d06ee422eb_0_17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7" name="Google Shape;1317;g3d06ee422eb_0_17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BLANK_16_1_1">
    <p:bg>
      <p:bgPr>
        <a:solidFill>
          <a:schemeClr val="lt2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0" y="0"/>
            <a:ext cx="54402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0" name="Google Shape;10;p2"/>
          <p:cNvSpPr/>
          <p:nvPr/>
        </p:nvSpPr>
        <p:spPr>
          <a:xfrm>
            <a:off x="5440200" y="555250"/>
            <a:ext cx="3703800" cy="4588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1" name="Google Shape;11;p2"/>
          <p:cNvSpPr/>
          <p:nvPr/>
        </p:nvSpPr>
        <p:spPr>
          <a:xfrm>
            <a:off x="636875" y="563400"/>
            <a:ext cx="4803000" cy="4588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2" name="Google Shape;12;p2"/>
          <p:cNvSpPr txBox="1">
            <a:spLocks noGrp="1"/>
          </p:cNvSpPr>
          <p:nvPr>
            <p:ph type="title"/>
          </p:nvPr>
        </p:nvSpPr>
        <p:spPr>
          <a:xfrm>
            <a:off x="876900" y="874250"/>
            <a:ext cx="4387500" cy="2632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7500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7500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7500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7500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7500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7500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7500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7500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7500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958450" y="4298625"/>
            <a:ext cx="2008500" cy="45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1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 - Alt 2">
  <p:cSld name="BLANK_1_1_1_1_1_1_1_1_1_1_1">
    <p:bg>
      <p:bgPr>
        <a:solidFill>
          <a:schemeClr val="lt1"/>
        </a:solidFill>
        <a:effectLst/>
      </p:bgPr>
    </p:bg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 txBox="1">
            <a:spLocks noGrp="1"/>
          </p:cNvSpPr>
          <p:nvPr>
            <p:ph type="subTitle" idx="1"/>
          </p:nvPr>
        </p:nvSpPr>
        <p:spPr>
          <a:xfrm>
            <a:off x="411875" y="389750"/>
            <a:ext cx="2237100" cy="8169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subTitle" idx="2"/>
          </p:nvPr>
        </p:nvSpPr>
        <p:spPr>
          <a:xfrm>
            <a:off x="3469838" y="218278"/>
            <a:ext cx="5659800" cy="4527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3"/>
          </p:nvPr>
        </p:nvSpPr>
        <p:spPr>
          <a:xfrm>
            <a:off x="3469838" y="1064402"/>
            <a:ext cx="5659800" cy="4527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subTitle" idx="4"/>
          </p:nvPr>
        </p:nvSpPr>
        <p:spPr>
          <a:xfrm>
            <a:off x="3469838" y="1923965"/>
            <a:ext cx="5659800" cy="4527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22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subTitle" idx="5"/>
          </p:nvPr>
        </p:nvSpPr>
        <p:spPr>
          <a:xfrm>
            <a:off x="3469838" y="2810376"/>
            <a:ext cx="5659800" cy="4527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ubTitle" idx="6"/>
          </p:nvPr>
        </p:nvSpPr>
        <p:spPr>
          <a:xfrm>
            <a:off x="3469838" y="3646164"/>
            <a:ext cx="5659800" cy="4527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subTitle" idx="7"/>
          </p:nvPr>
        </p:nvSpPr>
        <p:spPr>
          <a:xfrm>
            <a:off x="3469838" y="4530963"/>
            <a:ext cx="5659800" cy="4527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2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1">
  <p:cSld name="BLANK_1_1_1_1_1_1_1_1">
    <p:bg>
      <p:bgPr>
        <a:solidFill>
          <a:schemeClr val="accent2"/>
        </a:solidFill>
        <a:effectLst/>
      </p:bgPr>
    </p:bg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4"/>
          <p:cNvSpPr/>
          <p:nvPr/>
        </p:nvSpPr>
        <p:spPr>
          <a:xfrm>
            <a:off x="99900" y="99900"/>
            <a:ext cx="8944200" cy="4936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24" name="Google Shape;24;p4"/>
          <p:cNvSpPr/>
          <p:nvPr/>
        </p:nvSpPr>
        <p:spPr>
          <a:xfrm>
            <a:off x="252300" y="252300"/>
            <a:ext cx="8639400" cy="46317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25" name="Google Shape;25;p4"/>
          <p:cNvSpPr/>
          <p:nvPr/>
        </p:nvSpPr>
        <p:spPr>
          <a:xfrm>
            <a:off x="404700" y="404700"/>
            <a:ext cx="8334600" cy="43269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26" name="Google Shape;26;p4"/>
          <p:cNvSpPr/>
          <p:nvPr/>
        </p:nvSpPr>
        <p:spPr>
          <a:xfrm>
            <a:off x="557100" y="557100"/>
            <a:ext cx="8029800" cy="4022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27" name="Google Shape;27;p4"/>
          <p:cNvSpPr txBox="1">
            <a:spLocks noGrp="1"/>
          </p:cNvSpPr>
          <p:nvPr>
            <p:ph type="title"/>
          </p:nvPr>
        </p:nvSpPr>
        <p:spPr>
          <a:xfrm>
            <a:off x="941650" y="795275"/>
            <a:ext cx="2861400" cy="816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title" idx="2"/>
          </p:nvPr>
        </p:nvSpPr>
        <p:spPr>
          <a:xfrm>
            <a:off x="4399600" y="835425"/>
            <a:ext cx="2703600" cy="772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title" idx="3"/>
          </p:nvPr>
        </p:nvSpPr>
        <p:spPr>
          <a:xfrm>
            <a:off x="6496050" y="835425"/>
            <a:ext cx="2703600" cy="772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title" idx="4"/>
          </p:nvPr>
        </p:nvSpPr>
        <p:spPr>
          <a:xfrm>
            <a:off x="4385600" y="2797575"/>
            <a:ext cx="2703600" cy="772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31" name="Google Shape;31;p4"/>
          <p:cNvSpPr txBox="1">
            <a:spLocks noGrp="1"/>
          </p:cNvSpPr>
          <p:nvPr>
            <p:ph type="title" idx="5"/>
          </p:nvPr>
        </p:nvSpPr>
        <p:spPr>
          <a:xfrm>
            <a:off x="6496050" y="2797575"/>
            <a:ext cx="2703600" cy="772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2200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32" name="Google Shape;32;p4"/>
          <p:cNvSpPr txBox="1">
            <a:spLocks noGrp="1"/>
          </p:cNvSpPr>
          <p:nvPr>
            <p:ph type="title" idx="6"/>
          </p:nvPr>
        </p:nvSpPr>
        <p:spPr>
          <a:xfrm>
            <a:off x="4423700" y="1379550"/>
            <a:ext cx="1703700" cy="772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title" idx="7"/>
          </p:nvPr>
        </p:nvSpPr>
        <p:spPr>
          <a:xfrm>
            <a:off x="6562725" y="1379550"/>
            <a:ext cx="1703700" cy="772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34" name="Google Shape;34;p4"/>
          <p:cNvSpPr txBox="1">
            <a:spLocks noGrp="1"/>
          </p:cNvSpPr>
          <p:nvPr>
            <p:ph type="title" idx="8"/>
          </p:nvPr>
        </p:nvSpPr>
        <p:spPr>
          <a:xfrm>
            <a:off x="4423700" y="3341700"/>
            <a:ext cx="1703700" cy="772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35" name="Google Shape;35;p4"/>
          <p:cNvSpPr txBox="1">
            <a:spLocks noGrp="1"/>
          </p:cNvSpPr>
          <p:nvPr>
            <p:ph type="title" idx="9"/>
          </p:nvPr>
        </p:nvSpPr>
        <p:spPr>
          <a:xfrm>
            <a:off x="6562725" y="3341688"/>
            <a:ext cx="1703700" cy="772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36" name="Google Shape;36;p4"/>
          <p:cNvSpPr txBox="1">
            <a:spLocks noGrp="1"/>
          </p:cNvSpPr>
          <p:nvPr>
            <p:ph type="title" idx="13"/>
          </p:nvPr>
        </p:nvSpPr>
        <p:spPr>
          <a:xfrm>
            <a:off x="966700" y="1417525"/>
            <a:ext cx="2072700" cy="1705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2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2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2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2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2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2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2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2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100"/>
              <a:buFont typeface="Lato"/>
              <a:buNone/>
              <a:defRPr sz="12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2">
  <p:cSld name="BLANK_1_1_1_1_1_1_1_1_1_1_1_1_1_1_1_1_1_1_1_1">
    <p:bg>
      <p:bgPr>
        <a:solidFill>
          <a:schemeClr val="dk2"/>
        </a:solidFill>
        <a:effectLst/>
      </p:bgPr>
    </p:bg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5"/>
          <p:cNvSpPr/>
          <p:nvPr/>
        </p:nvSpPr>
        <p:spPr>
          <a:xfrm>
            <a:off x="5404500" y="-50"/>
            <a:ext cx="3739500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39" name="Google Shape;39;p5"/>
          <p:cNvSpPr/>
          <p:nvPr/>
        </p:nvSpPr>
        <p:spPr>
          <a:xfrm>
            <a:off x="0" y="1499700"/>
            <a:ext cx="9144000" cy="3645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40" name="Google Shape;40;p5"/>
          <p:cNvSpPr/>
          <p:nvPr/>
        </p:nvSpPr>
        <p:spPr>
          <a:xfrm>
            <a:off x="5404500" y="1499700"/>
            <a:ext cx="3739500" cy="3645000"/>
          </a:xfrm>
          <a:prstGeom prst="snip1Rect">
            <a:avLst>
              <a:gd name="adj" fmla="val 16667"/>
            </a:avLst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41" name="Google Shape;41;p5"/>
          <p:cNvSpPr txBox="1">
            <a:spLocks noGrp="1"/>
          </p:cNvSpPr>
          <p:nvPr>
            <p:ph type="subTitle" idx="1"/>
          </p:nvPr>
        </p:nvSpPr>
        <p:spPr>
          <a:xfrm>
            <a:off x="5792075" y="1776150"/>
            <a:ext cx="2799600" cy="3092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3700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3700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3700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3700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3700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3700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3700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3700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3700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42" name="Google Shape;42;p5"/>
          <p:cNvSpPr>
            <a:spLocks noGrp="1"/>
          </p:cNvSpPr>
          <p:nvPr>
            <p:ph type="pic" idx="2"/>
          </p:nvPr>
        </p:nvSpPr>
        <p:spPr>
          <a:xfrm>
            <a:off x="1801500" y="1497750"/>
            <a:ext cx="1801500" cy="1822500"/>
          </a:xfrm>
          <a:prstGeom prst="snip1Rect">
            <a:avLst>
              <a:gd name="adj" fmla="val 17337"/>
            </a:avLst>
          </a:prstGeom>
          <a:noFill/>
          <a:ln>
            <a:noFill/>
          </a:ln>
        </p:spPr>
      </p:sp>
      <p:sp>
        <p:nvSpPr>
          <p:cNvPr id="43" name="Google Shape;43;p5"/>
          <p:cNvSpPr>
            <a:spLocks noGrp="1"/>
          </p:cNvSpPr>
          <p:nvPr>
            <p:ph type="pic" idx="3"/>
          </p:nvPr>
        </p:nvSpPr>
        <p:spPr>
          <a:xfrm>
            <a:off x="1801500" y="3320250"/>
            <a:ext cx="1801500" cy="1822500"/>
          </a:xfrm>
          <a:prstGeom prst="snip1Rect">
            <a:avLst>
              <a:gd name="adj" fmla="val 17337"/>
            </a:avLst>
          </a:prstGeom>
          <a:noFill/>
          <a:ln>
            <a:noFill/>
          </a:ln>
        </p:spPr>
      </p:sp>
      <p:sp>
        <p:nvSpPr>
          <p:cNvPr id="44" name="Google Shape;44;p5"/>
          <p:cNvSpPr>
            <a:spLocks noGrp="1"/>
          </p:cNvSpPr>
          <p:nvPr>
            <p:ph type="pic" idx="4"/>
          </p:nvPr>
        </p:nvSpPr>
        <p:spPr>
          <a:xfrm>
            <a:off x="0" y="1497750"/>
            <a:ext cx="1801500" cy="1822500"/>
          </a:xfrm>
          <a:prstGeom prst="snip1Rect">
            <a:avLst>
              <a:gd name="adj" fmla="val 17337"/>
            </a:avLst>
          </a:prstGeom>
          <a:noFill/>
          <a:ln>
            <a:noFill/>
          </a:ln>
        </p:spPr>
      </p:sp>
      <p:sp>
        <p:nvSpPr>
          <p:cNvPr id="45" name="Google Shape;45;p5"/>
          <p:cNvSpPr>
            <a:spLocks noGrp="1"/>
          </p:cNvSpPr>
          <p:nvPr>
            <p:ph type="pic" idx="5"/>
          </p:nvPr>
        </p:nvSpPr>
        <p:spPr>
          <a:xfrm>
            <a:off x="0" y="3320250"/>
            <a:ext cx="1801500" cy="1822500"/>
          </a:xfrm>
          <a:prstGeom prst="snip1Rect">
            <a:avLst>
              <a:gd name="adj" fmla="val 17337"/>
            </a:avLst>
          </a:prstGeom>
          <a:noFill/>
          <a:ln>
            <a:noFill/>
          </a:ln>
        </p:spPr>
      </p:sp>
      <p:sp>
        <p:nvSpPr>
          <p:cNvPr id="46" name="Google Shape;46;p5"/>
          <p:cNvSpPr>
            <a:spLocks noGrp="1"/>
          </p:cNvSpPr>
          <p:nvPr>
            <p:ph type="pic" idx="6"/>
          </p:nvPr>
        </p:nvSpPr>
        <p:spPr>
          <a:xfrm>
            <a:off x="3603000" y="1497750"/>
            <a:ext cx="1801500" cy="1822500"/>
          </a:xfrm>
          <a:prstGeom prst="snip1Rect">
            <a:avLst>
              <a:gd name="adj" fmla="val 17337"/>
            </a:avLst>
          </a:prstGeom>
          <a:noFill/>
          <a:ln>
            <a:noFill/>
          </a:ln>
        </p:spPr>
      </p:sp>
      <p:sp>
        <p:nvSpPr>
          <p:cNvPr id="47" name="Google Shape;47;p5"/>
          <p:cNvSpPr>
            <a:spLocks noGrp="1"/>
          </p:cNvSpPr>
          <p:nvPr>
            <p:ph type="pic" idx="7"/>
          </p:nvPr>
        </p:nvSpPr>
        <p:spPr>
          <a:xfrm>
            <a:off x="3603000" y="3320250"/>
            <a:ext cx="1801500" cy="1822500"/>
          </a:xfrm>
          <a:prstGeom prst="snip1Rect">
            <a:avLst>
              <a:gd name="adj" fmla="val 17337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3">
  <p:cSld name="BLANK_1_1_1_1_1_1_1_1_1_1_1_1">
    <p:bg>
      <p:bgPr>
        <a:solidFill>
          <a:schemeClr val="lt1"/>
        </a:solidFill>
        <a:effectLst/>
      </p:bgPr>
    </p:bg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6"/>
          <p:cNvSpPr/>
          <p:nvPr/>
        </p:nvSpPr>
        <p:spPr>
          <a:xfrm>
            <a:off x="5404500" y="-50"/>
            <a:ext cx="37395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50" name="Google Shape;50;p6"/>
          <p:cNvSpPr/>
          <p:nvPr/>
        </p:nvSpPr>
        <p:spPr>
          <a:xfrm>
            <a:off x="0" y="1499700"/>
            <a:ext cx="9144000" cy="3645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51" name="Google Shape;51;p6"/>
          <p:cNvSpPr/>
          <p:nvPr/>
        </p:nvSpPr>
        <p:spPr>
          <a:xfrm>
            <a:off x="5404500" y="1499700"/>
            <a:ext cx="3739500" cy="3645000"/>
          </a:xfrm>
          <a:prstGeom prst="snip1Rect">
            <a:avLst>
              <a:gd name="adj" fmla="val 16667"/>
            </a:avLst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52" name="Google Shape;52;p6"/>
          <p:cNvSpPr txBox="1">
            <a:spLocks noGrp="1"/>
          </p:cNvSpPr>
          <p:nvPr>
            <p:ph type="title"/>
          </p:nvPr>
        </p:nvSpPr>
        <p:spPr>
          <a:xfrm>
            <a:off x="5821575" y="1709925"/>
            <a:ext cx="2882700" cy="6279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Lato"/>
              <a:buNone/>
              <a:defRPr sz="2400" b="1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800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800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800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800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800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800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800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800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53" name="Google Shape;53;p6"/>
          <p:cNvSpPr txBox="1">
            <a:spLocks noGrp="1"/>
          </p:cNvSpPr>
          <p:nvPr>
            <p:ph type="title" idx="2"/>
          </p:nvPr>
        </p:nvSpPr>
        <p:spPr>
          <a:xfrm>
            <a:off x="516600" y="486575"/>
            <a:ext cx="3823500" cy="678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200"/>
              <a:buNone/>
              <a:defRPr sz="2400">
                <a:solidFill>
                  <a:schemeClr val="accent6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2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2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2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2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2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2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2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2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54" name="Google Shape;54;p6"/>
          <p:cNvSpPr txBox="1">
            <a:spLocks noGrp="1"/>
          </p:cNvSpPr>
          <p:nvPr>
            <p:ph type="subTitle" idx="1"/>
          </p:nvPr>
        </p:nvSpPr>
        <p:spPr>
          <a:xfrm>
            <a:off x="5821575" y="2476500"/>
            <a:ext cx="2019900" cy="455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5" name="Google Shape;55;p6"/>
          <p:cNvSpPr txBox="1">
            <a:spLocks noGrp="1"/>
          </p:cNvSpPr>
          <p:nvPr>
            <p:ph type="title" idx="3"/>
          </p:nvPr>
        </p:nvSpPr>
        <p:spPr>
          <a:xfrm>
            <a:off x="5810125" y="3070875"/>
            <a:ext cx="2388600" cy="529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antico"/>
              <a:buNone/>
              <a:defRPr sz="1400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56" name="Google Shape;56;p6"/>
          <p:cNvSpPr txBox="1">
            <a:spLocks noGrp="1"/>
          </p:cNvSpPr>
          <p:nvPr>
            <p:ph type="subTitle" idx="4"/>
          </p:nvPr>
        </p:nvSpPr>
        <p:spPr>
          <a:xfrm>
            <a:off x="5821575" y="3426050"/>
            <a:ext cx="2650500" cy="898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7" name="Google Shape;57;p6"/>
          <p:cNvSpPr>
            <a:spLocks noGrp="1"/>
          </p:cNvSpPr>
          <p:nvPr>
            <p:ph type="pic" idx="5"/>
          </p:nvPr>
        </p:nvSpPr>
        <p:spPr>
          <a:xfrm>
            <a:off x="0" y="1502400"/>
            <a:ext cx="5404500" cy="3639600"/>
          </a:xfrm>
          <a:prstGeom prst="snip1Rect">
            <a:avLst>
              <a:gd name="adj" fmla="val 16026"/>
            </a:avLst>
          </a:prstGeom>
          <a:noFill/>
          <a:ln>
            <a:noFill/>
          </a:ln>
        </p:spPr>
      </p:sp>
      <p:sp>
        <p:nvSpPr>
          <p:cNvPr id="58" name="Google Shape;58;p6"/>
          <p:cNvSpPr txBox="1">
            <a:spLocks noGrp="1"/>
          </p:cNvSpPr>
          <p:nvPr>
            <p:ph type="subTitle" idx="6"/>
          </p:nvPr>
        </p:nvSpPr>
        <p:spPr>
          <a:xfrm>
            <a:off x="5794900" y="4333425"/>
            <a:ext cx="2718300" cy="354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antico"/>
              <a:buNone/>
              <a:defRPr sz="1400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9" name="Google Shape;59;p6"/>
          <p:cNvSpPr txBox="1">
            <a:spLocks noGrp="1"/>
          </p:cNvSpPr>
          <p:nvPr>
            <p:ph type="subTitle" idx="7"/>
          </p:nvPr>
        </p:nvSpPr>
        <p:spPr>
          <a:xfrm>
            <a:off x="5821575" y="4501450"/>
            <a:ext cx="2650500" cy="898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5 ">
  <p:cSld name="BLANK_1_1_1_1_1_1_1">
    <p:bg>
      <p:bgPr>
        <a:solidFill>
          <a:schemeClr val="accent5"/>
        </a:solid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7"/>
          <p:cNvSpPr/>
          <p:nvPr/>
        </p:nvSpPr>
        <p:spPr>
          <a:xfrm>
            <a:off x="731650" y="619550"/>
            <a:ext cx="8412300" cy="4525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62" name="Google Shape;62;p7"/>
          <p:cNvSpPr txBox="1">
            <a:spLocks noGrp="1"/>
          </p:cNvSpPr>
          <p:nvPr>
            <p:ph type="title"/>
          </p:nvPr>
        </p:nvSpPr>
        <p:spPr>
          <a:xfrm>
            <a:off x="920550" y="904500"/>
            <a:ext cx="7226700" cy="908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63" name="Google Shape;63;p7"/>
          <p:cNvSpPr txBox="1">
            <a:spLocks noGrp="1"/>
          </p:cNvSpPr>
          <p:nvPr>
            <p:ph type="title" idx="2"/>
          </p:nvPr>
        </p:nvSpPr>
        <p:spPr>
          <a:xfrm>
            <a:off x="920550" y="1881950"/>
            <a:ext cx="5228400" cy="1944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64" name="Google Shape;64;p7"/>
          <p:cNvSpPr txBox="1">
            <a:spLocks noGrp="1"/>
          </p:cNvSpPr>
          <p:nvPr>
            <p:ph type="subTitle" idx="1"/>
          </p:nvPr>
        </p:nvSpPr>
        <p:spPr>
          <a:xfrm>
            <a:off x="920550" y="4518700"/>
            <a:ext cx="1817400" cy="45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900">
                <a:solidFill>
                  <a:schemeClr val="dk1"/>
                </a:solidFill>
              </a:defRPr>
            </a:lvl1pPr>
            <a:lvl2pPr lvl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900">
                <a:solidFill>
                  <a:schemeClr val="dk1"/>
                </a:solidFill>
              </a:defRPr>
            </a:lvl2pPr>
            <a:lvl3pPr lvl="2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900">
                <a:solidFill>
                  <a:schemeClr val="dk1"/>
                </a:solidFill>
              </a:defRPr>
            </a:lvl3pPr>
            <a:lvl4pPr lvl="3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900">
                <a:solidFill>
                  <a:schemeClr val="dk1"/>
                </a:solidFill>
              </a:defRPr>
            </a:lvl4pPr>
            <a:lvl5pPr lvl="4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900">
                <a:solidFill>
                  <a:schemeClr val="dk1"/>
                </a:solidFill>
              </a:defRPr>
            </a:lvl5pPr>
            <a:lvl6pPr lvl="5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900">
                <a:solidFill>
                  <a:schemeClr val="dk1"/>
                </a:solidFill>
              </a:defRPr>
            </a:lvl6pPr>
            <a:lvl7pPr lvl="6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900">
                <a:solidFill>
                  <a:schemeClr val="dk1"/>
                </a:solidFill>
              </a:defRPr>
            </a:lvl7pPr>
            <a:lvl8pPr lvl="7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900">
                <a:solidFill>
                  <a:schemeClr val="dk1"/>
                </a:solidFill>
              </a:defRPr>
            </a:lvl8pPr>
            <a:lvl9pPr lvl="8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Font typeface="Lato"/>
              <a:buNone/>
              <a:defRPr sz="9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6">
  <p:cSld name="BLANK_1_1_1_1_1_1_2">
    <p:bg>
      <p:bgPr>
        <a:solidFill>
          <a:schemeClr val="accent2"/>
        </a:solidFill>
        <a:effectLst/>
      </p:bgPr>
    </p:bg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8"/>
          <p:cNvSpPr/>
          <p:nvPr/>
        </p:nvSpPr>
        <p:spPr>
          <a:xfrm>
            <a:off x="99900" y="99900"/>
            <a:ext cx="8944200" cy="4936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67" name="Google Shape;67;p8"/>
          <p:cNvSpPr/>
          <p:nvPr/>
        </p:nvSpPr>
        <p:spPr>
          <a:xfrm>
            <a:off x="252300" y="252300"/>
            <a:ext cx="8639400" cy="46317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68" name="Google Shape;68;p8"/>
          <p:cNvSpPr/>
          <p:nvPr/>
        </p:nvSpPr>
        <p:spPr>
          <a:xfrm>
            <a:off x="404700" y="404700"/>
            <a:ext cx="8334600" cy="43269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69" name="Google Shape;69;p8"/>
          <p:cNvSpPr/>
          <p:nvPr/>
        </p:nvSpPr>
        <p:spPr>
          <a:xfrm>
            <a:off x="557100" y="560700"/>
            <a:ext cx="8029800" cy="4022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70" name="Google Shape;70;p8"/>
          <p:cNvSpPr txBox="1">
            <a:spLocks noGrp="1"/>
          </p:cNvSpPr>
          <p:nvPr>
            <p:ph type="title"/>
          </p:nvPr>
        </p:nvSpPr>
        <p:spPr>
          <a:xfrm>
            <a:off x="910650" y="1462775"/>
            <a:ext cx="7349400" cy="2513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4800"/>
              <a:buNone/>
              <a:defRPr sz="4800">
                <a:solidFill>
                  <a:schemeClr val="accent6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1200" u="sng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1200" u="sng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1200" u="sng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1200" u="sng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1200" u="sng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1200" u="sng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1200" u="sng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1200" u="sng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71" name="Google Shape;71;p8"/>
          <p:cNvSpPr txBox="1">
            <a:spLocks noGrp="1"/>
          </p:cNvSpPr>
          <p:nvPr>
            <p:ph type="subTitle" idx="1"/>
          </p:nvPr>
        </p:nvSpPr>
        <p:spPr>
          <a:xfrm>
            <a:off x="948750" y="4188925"/>
            <a:ext cx="1817400" cy="45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 sz="900">
                <a:solidFill>
                  <a:schemeClr val="accent6"/>
                </a:solidFill>
              </a:defRPr>
            </a:lvl1pPr>
            <a:lvl2pPr lvl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 sz="900">
                <a:solidFill>
                  <a:schemeClr val="accent6"/>
                </a:solidFill>
              </a:defRPr>
            </a:lvl2pPr>
            <a:lvl3pPr lvl="2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 sz="900">
                <a:solidFill>
                  <a:schemeClr val="accent6"/>
                </a:solidFill>
              </a:defRPr>
            </a:lvl3pPr>
            <a:lvl4pPr lvl="3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 sz="900">
                <a:solidFill>
                  <a:schemeClr val="accent6"/>
                </a:solidFill>
              </a:defRPr>
            </a:lvl4pPr>
            <a:lvl5pPr lvl="4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 sz="900">
                <a:solidFill>
                  <a:schemeClr val="accent6"/>
                </a:solidFill>
              </a:defRPr>
            </a:lvl5pPr>
            <a:lvl6pPr lvl="5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 sz="900">
                <a:solidFill>
                  <a:schemeClr val="accent6"/>
                </a:solidFill>
              </a:defRPr>
            </a:lvl6pPr>
            <a:lvl7pPr lvl="6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 sz="900">
                <a:solidFill>
                  <a:schemeClr val="accent6"/>
                </a:solidFill>
              </a:defRPr>
            </a:lvl7pPr>
            <a:lvl8pPr lvl="7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 sz="900">
                <a:solidFill>
                  <a:schemeClr val="accent6"/>
                </a:solidFill>
              </a:defRPr>
            </a:lvl8pPr>
            <a:lvl9pPr lvl="8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Font typeface="Lato"/>
              <a:buNone/>
              <a:defRPr sz="9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72" name="Google Shape;72;p8"/>
          <p:cNvSpPr txBox="1">
            <a:spLocks noGrp="1"/>
          </p:cNvSpPr>
          <p:nvPr>
            <p:ph type="title" idx="2"/>
          </p:nvPr>
        </p:nvSpPr>
        <p:spPr>
          <a:xfrm>
            <a:off x="948750" y="930950"/>
            <a:ext cx="7311300" cy="315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400"/>
              <a:buNone/>
              <a:defRPr sz="2400">
                <a:solidFill>
                  <a:schemeClr val="accent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5200" b="1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5200" b="1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5200" b="1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5200" b="1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5200" b="1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5200" b="1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5200" b="1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None/>
              <a:defRPr sz="5200" b="1">
                <a:solidFill>
                  <a:schemeClr val="accent3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7 ">
  <p:cSld name="CUSTOM_11">
    <p:bg>
      <p:bgPr>
        <a:solidFill>
          <a:schemeClr val="lt2"/>
        </a:solidFill>
        <a:effectLst/>
      </p:bgPr>
    </p:bg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9"/>
          <p:cNvSpPr/>
          <p:nvPr/>
        </p:nvSpPr>
        <p:spPr>
          <a:xfrm>
            <a:off x="5444100" y="2728350"/>
            <a:ext cx="2952300" cy="2033400"/>
          </a:xfrm>
          <a:prstGeom prst="snip1Rect">
            <a:avLst>
              <a:gd name="adj" fmla="val 139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rPr>
              <a:t> </a:t>
            </a: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75" name="Google Shape;75;p9"/>
          <p:cNvSpPr/>
          <p:nvPr/>
        </p:nvSpPr>
        <p:spPr>
          <a:xfrm>
            <a:off x="0" y="0"/>
            <a:ext cx="9144000" cy="4236000"/>
          </a:xfrm>
          <a:prstGeom prst="snip1Rect">
            <a:avLst>
              <a:gd name="adj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76" name="Google Shape;76;p9"/>
          <p:cNvSpPr/>
          <p:nvPr/>
        </p:nvSpPr>
        <p:spPr>
          <a:xfrm>
            <a:off x="5448300" y="694950"/>
            <a:ext cx="2952300" cy="2033400"/>
          </a:xfrm>
          <a:prstGeom prst="snip1Rect">
            <a:avLst>
              <a:gd name="adj" fmla="val 139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rPr>
              <a:t> </a:t>
            </a: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77" name="Google Shape;77;p9"/>
          <p:cNvSpPr/>
          <p:nvPr/>
        </p:nvSpPr>
        <p:spPr>
          <a:xfrm>
            <a:off x="5438163" y="4761750"/>
            <a:ext cx="2964175" cy="388625"/>
          </a:xfrm>
          <a:custGeom>
            <a:avLst/>
            <a:gdLst/>
            <a:ahLst/>
            <a:cxnLst/>
            <a:rect l="l" t="t" r="r" b="b"/>
            <a:pathLst>
              <a:path w="118567" h="15545" extrusionOk="0">
                <a:moveTo>
                  <a:pt x="0" y="15545"/>
                </a:moveTo>
                <a:lnTo>
                  <a:pt x="118567" y="15545"/>
                </a:lnTo>
                <a:lnTo>
                  <a:pt x="103022" y="0"/>
                </a:lnTo>
                <a:lnTo>
                  <a:pt x="305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8" name="Google Shape;78;p9"/>
          <p:cNvSpPr/>
          <p:nvPr/>
        </p:nvSpPr>
        <p:spPr>
          <a:xfrm>
            <a:off x="5437625" y="-10675"/>
            <a:ext cx="2971800" cy="708675"/>
          </a:xfrm>
          <a:custGeom>
            <a:avLst/>
            <a:gdLst/>
            <a:ahLst/>
            <a:cxnLst/>
            <a:rect l="l" t="t" r="r" b="b"/>
            <a:pathLst>
              <a:path w="118872" h="28347" extrusionOk="0">
                <a:moveTo>
                  <a:pt x="0" y="0"/>
                </a:moveTo>
                <a:lnTo>
                  <a:pt x="0" y="28347"/>
                </a:lnTo>
                <a:lnTo>
                  <a:pt x="118872" y="28347"/>
                </a:lnTo>
                <a:lnTo>
                  <a:pt x="118872" y="305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</p:sp>
      <p:sp>
        <p:nvSpPr>
          <p:cNvPr id="79" name="Google Shape;79;p9"/>
          <p:cNvSpPr txBox="1">
            <a:spLocks noGrp="1"/>
          </p:cNvSpPr>
          <p:nvPr>
            <p:ph type="title"/>
          </p:nvPr>
        </p:nvSpPr>
        <p:spPr>
          <a:xfrm>
            <a:off x="931675" y="907075"/>
            <a:ext cx="4005900" cy="708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700">
                <a:solidFill>
                  <a:schemeClr val="accent5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700">
                <a:solidFill>
                  <a:schemeClr val="accent5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700">
                <a:solidFill>
                  <a:schemeClr val="accent5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700">
                <a:solidFill>
                  <a:schemeClr val="accent5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700">
                <a:solidFill>
                  <a:schemeClr val="accent5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700">
                <a:solidFill>
                  <a:schemeClr val="accent5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700">
                <a:solidFill>
                  <a:schemeClr val="accent5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700">
                <a:solidFill>
                  <a:schemeClr val="accent5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80" name="Google Shape;80;p9"/>
          <p:cNvSpPr txBox="1">
            <a:spLocks noGrp="1"/>
          </p:cNvSpPr>
          <p:nvPr>
            <p:ph type="title" idx="2"/>
          </p:nvPr>
        </p:nvSpPr>
        <p:spPr>
          <a:xfrm>
            <a:off x="931675" y="1712050"/>
            <a:ext cx="4005900" cy="1705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Lato"/>
              <a:buNone/>
              <a:defRPr sz="1600">
                <a:solidFill>
                  <a:schemeClr val="accent5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Lato"/>
              <a:buNone/>
              <a:defRPr sz="1600">
                <a:solidFill>
                  <a:schemeClr val="accent5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Lato"/>
              <a:buNone/>
              <a:defRPr sz="1600">
                <a:solidFill>
                  <a:schemeClr val="accent5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Lato"/>
              <a:buNone/>
              <a:defRPr sz="1600">
                <a:solidFill>
                  <a:schemeClr val="accent5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Lato"/>
              <a:buNone/>
              <a:defRPr sz="1600">
                <a:solidFill>
                  <a:schemeClr val="accent5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Lato"/>
              <a:buNone/>
              <a:defRPr sz="1600">
                <a:solidFill>
                  <a:schemeClr val="accent5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Lato"/>
              <a:buNone/>
              <a:defRPr sz="1600">
                <a:solidFill>
                  <a:schemeClr val="accent5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Lato"/>
              <a:buNone/>
              <a:defRPr sz="1600">
                <a:solidFill>
                  <a:schemeClr val="accent5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Lato"/>
              <a:buNone/>
              <a:defRPr sz="1600">
                <a:solidFill>
                  <a:schemeClr val="accent5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8 ">
  <p:cSld name="CUSTOM_12">
    <p:bg>
      <p:bgPr>
        <a:solidFill>
          <a:schemeClr val="accent5"/>
        </a:solidFill>
        <a:effectLst/>
      </p:bgPr>
    </p:bg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0"/>
          <p:cNvSpPr/>
          <p:nvPr/>
        </p:nvSpPr>
        <p:spPr>
          <a:xfrm>
            <a:off x="0" y="0"/>
            <a:ext cx="9144000" cy="4236000"/>
          </a:xfrm>
          <a:prstGeom prst="snip1Rect">
            <a:avLst>
              <a:gd name="adj" fmla="val 0"/>
            </a:avLst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83" name="Google Shape;83;p10"/>
          <p:cNvSpPr/>
          <p:nvPr/>
        </p:nvSpPr>
        <p:spPr>
          <a:xfrm>
            <a:off x="5596500" y="2731400"/>
            <a:ext cx="2952300" cy="2033400"/>
          </a:xfrm>
          <a:prstGeom prst="snip1Rect">
            <a:avLst>
              <a:gd name="adj" fmla="val 139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rPr>
              <a:t> </a:t>
            </a: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84" name="Google Shape;84;p10"/>
          <p:cNvSpPr/>
          <p:nvPr/>
        </p:nvSpPr>
        <p:spPr>
          <a:xfrm>
            <a:off x="5587725" y="698000"/>
            <a:ext cx="2952300" cy="2033400"/>
          </a:xfrm>
          <a:prstGeom prst="snip1Rect">
            <a:avLst>
              <a:gd name="adj" fmla="val 1390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rPr>
              <a:t> </a:t>
            </a: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85" name="Google Shape;85;p10"/>
          <p:cNvSpPr txBox="1">
            <a:spLocks noGrp="1"/>
          </p:cNvSpPr>
          <p:nvPr>
            <p:ph type="title"/>
          </p:nvPr>
        </p:nvSpPr>
        <p:spPr>
          <a:xfrm>
            <a:off x="901475" y="907075"/>
            <a:ext cx="4695000" cy="862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700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86" name="Google Shape;86;p10"/>
          <p:cNvSpPr txBox="1">
            <a:spLocks noGrp="1"/>
          </p:cNvSpPr>
          <p:nvPr>
            <p:ph type="title" idx="2"/>
          </p:nvPr>
        </p:nvSpPr>
        <p:spPr>
          <a:xfrm>
            <a:off x="930907" y="1836900"/>
            <a:ext cx="4005900" cy="1879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ato"/>
              <a:buNone/>
              <a:defRPr sz="16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87" name="Google Shape;87;p10"/>
          <p:cNvSpPr/>
          <p:nvPr/>
        </p:nvSpPr>
        <p:spPr>
          <a:xfrm>
            <a:off x="5586750" y="-10675"/>
            <a:ext cx="2971800" cy="708675"/>
          </a:xfrm>
          <a:custGeom>
            <a:avLst/>
            <a:gdLst/>
            <a:ahLst/>
            <a:cxnLst/>
            <a:rect l="l" t="t" r="r" b="b"/>
            <a:pathLst>
              <a:path w="118872" h="28347" extrusionOk="0">
                <a:moveTo>
                  <a:pt x="0" y="0"/>
                </a:moveTo>
                <a:lnTo>
                  <a:pt x="0" y="28347"/>
                </a:lnTo>
                <a:lnTo>
                  <a:pt x="118872" y="28347"/>
                </a:lnTo>
                <a:lnTo>
                  <a:pt x="118872" y="30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</p:sp>
      <p:sp>
        <p:nvSpPr>
          <p:cNvPr id="88" name="Google Shape;88;p10"/>
          <p:cNvSpPr/>
          <p:nvPr/>
        </p:nvSpPr>
        <p:spPr>
          <a:xfrm>
            <a:off x="5590563" y="4762500"/>
            <a:ext cx="2964175" cy="388625"/>
          </a:xfrm>
          <a:custGeom>
            <a:avLst/>
            <a:gdLst/>
            <a:ahLst/>
            <a:cxnLst/>
            <a:rect l="l" t="t" r="r" b="b"/>
            <a:pathLst>
              <a:path w="118567" h="15545" extrusionOk="0">
                <a:moveTo>
                  <a:pt x="0" y="15545"/>
                </a:moveTo>
                <a:lnTo>
                  <a:pt x="118567" y="15545"/>
                </a:lnTo>
                <a:lnTo>
                  <a:pt x="103022" y="0"/>
                </a:lnTo>
                <a:lnTo>
                  <a:pt x="30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Storyboards">
  <p:cSld name="BLANK_1_1_1_1_1_1_1_1_1_1_1_1_1_1_1_1_1">
    <p:bg>
      <p:bgPr>
        <a:solidFill>
          <a:schemeClr val="accent5"/>
        </a:solid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1"/>
          <p:cNvSpPr/>
          <p:nvPr/>
        </p:nvSpPr>
        <p:spPr>
          <a:xfrm>
            <a:off x="696050" y="619550"/>
            <a:ext cx="8448000" cy="4525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91" name="Google Shape;91;p11"/>
          <p:cNvSpPr/>
          <p:nvPr/>
        </p:nvSpPr>
        <p:spPr>
          <a:xfrm>
            <a:off x="4930700" y="619550"/>
            <a:ext cx="4213200" cy="4525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92" name="Google Shape;92;p11"/>
          <p:cNvSpPr>
            <a:spLocks noGrp="1"/>
          </p:cNvSpPr>
          <p:nvPr>
            <p:ph type="pic" idx="2"/>
          </p:nvPr>
        </p:nvSpPr>
        <p:spPr>
          <a:xfrm flipH="1">
            <a:off x="4930693" y="619550"/>
            <a:ext cx="2100300" cy="1513500"/>
          </a:xfrm>
          <a:prstGeom prst="snip1Rect">
            <a:avLst>
              <a:gd name="adj" fmla="val 0"/>
            </a:avLst>
          </a:prstGeom>
          <a:noFill/>
          <a:ln>
            <a:noFill/>
          </a:ln>
        </p:spPr>
      </p:sp>
      <p:sp>
        <p:nvSpPr>
          <p:cNvPr id="93" name="Google Shape;93;p11"/>
          <p:cNvSpPr txBox="1">
            <a:spLocks noGrp="1"/>
          </p:cNvSpPr>
          <p:nvPr>
            <p:ph type="title"/>
          </p:nvPr>
        </p:nvSpPr>
        <p:spPr>
          <a:xfrm>
            <a:off x="929475" y="914400"/>
            <a:ext cx="3633000" cy="1077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5500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5500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5500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5500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5500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5500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5500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5500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94" name="Google Shape;94;p11"/>
          <p:cNvSpPr>
            <a:spLocks noGrp="1"/>
          </p:cNvSpPr>
          <p:nvPr>
            <p:ph type="pic" idx="3"/>
          </p:nvPr>
        </p:nvSpPr>
        <p:spPr>
          <a:xfrm flipH="1">
            <a:off x="696043" y="2125400"/>
            <a:ext cx="2129100" cy="1513500"/>
          </a:xfrm>
          <a:prstGeom prst="snip1Rect">
            <a:avLst>
              <a:gd name="adj" fmla="val 0"/>
            </a:avLst>
          </a:prstGeom>
          <a:noFill/>
          <a:ln>
            <a:noFill/>
          </a:ln>
        </p:spPr>
      </p:sp>
      <p:sp>
        <p:nvSpPr>
          <p:cNvPr id="95" name="Google Shape;95;p11"/>
          <p:cNvSpPr>
            <a:spLocks noGrp="1"/>
          </p:cNvSpPr>
          <p:nvPr>
            <p:ph type="pic" idx="4"/>
          </p:nvPr>
        </p:nvSpPr>
        <p:spPr>
          <a:xfrm flipH="1">
            <a:off x="4930693" y="3635300"/>
            <a:ext cx="2100300" cy="1513500"/>
          </a:xfrm>
          <a:prstGeom prst="snip1Rect">
            <a:avLst>
              <a:gd name="adj" fmla="val 0"/>
            </a:avLst>
          </a:prstGeom>
          <a:noFill/>
          <a:ln>
            <a:noFill/>
          </a:ln>
        </p:spPr>
      </p:sp>
      <p:sp>
        <p:nvSpPr>
          <p:cNvPr id="96" name="Google Shape;96;p11"/>
          <p:cNvSpPr txBox="1">
            <a:spLocks noGrp="1"/>
          </p:cNvSpPr>
          <p:nvPr>
            <p:ph type="title" idx="5"/>
          </p:nvPr>
        </p:nvSpPr>
        <p:spPr>
          <a:xfrm>
            <a:off x="7243093" y="851546"/>
            <a:ext cx="1696500" cy="269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97" name="Google Shape;97;p11"/>
          <p:cNvSpPr txBox="1">
            <a:spLocks noGrp="1"/>
          </p:cNvSpPr>
          <p:nvPr>
            <p:ph type="title" idx="6"/>
          </p:nvPr>
        </p:nvSpPr>
        <p:spPr>
          <a:xfrm>
            <a:off x="3257860" y="2361757"/>
            <a:ext cx="1696500" cy="269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98" name="Google Shape;98;p11"/>
          <p:cNvSpPr txBox="1">
            <a:spLocks noGrp="1"/>
          </p:cNvSpPr>
          <p:nvPr>
            <p:ph type="title" idx="7"/>
          </p:nvPr>
        </p:nvSpPr>
        <p:spPr>
          <a:xfrm>
            <a:off x="7229582" y="3878226"/>
            <a:ext cx="1696500" cy="269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 b="1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99" name="Google Shape;99;p11"/>
          <p:cNvSpPr txBox="1">
            <a:spLocks noGrp="1"/>
          </p:cNvSpPr>
          <p:nvPr>
            <p:ph type="body" idx="1"/>
          </p:nvPr>
        </p:nvSpPr>
        <p:spPr>
          <a:xfrm>
            <a:off x="3257120" y="2663823"/>
            <a:ext cx="1578900" cy="830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1pPr>
            <a:lvl2pPr marL="914400" lvl="1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2pPr>
            <a:lvl3pPr marL="1371600" lvl="2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3pPr>
            <a:lvl4pPr marL="1828800" lvl="3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4pPr>
            <a:lvl5pPr marL="2286000" lvl="4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5pPr>
            <a:lvl6pPr marL="2743200" lvl="5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6pPr>
            <a:lvl7pPr marL="3200400" lvl="6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7pPr>
            <a:lvl8pPr marL="3657600" lvl="7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8pPr>
            <a:lvl9pPr marL="4114800" lvl="8" indent="-29210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00" name="Google Shape;100;p11"/>
          <p:cNvSpPr txBox="1">
            <a:spLocks noGrp="1"/>
          </p:cNvSpPr>
          <p:nvPr>
            <p:ph type="body" idx="8"/>
          </p:nvPr>
        </p:nvSpPr>
        <p:spPr>
          <a:xfrm>
            <a:off x="7237317" y="4178575"/>
            <a:ext cx="1784400" cy="830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1pPr>
            <a:lvl2pPr marL="914400" lvl="1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2pPr>
            <a:lvl3pPr marL="1371600" lvl="2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3pPr>
            <a:lvl4pPr marL="1828800" lvl="3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4pPr>
            <a:lvl5pPr marL="2286000" lvl="4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5pPr>
            <a:lvl6pPr marL="2743200" lvl="5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6pPr>
            <a:lvl7pPr marL="3200400" lvl="6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7pPr>
            <a:lvl8pPr marL="3657600" lvl="7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8pPr>
            <a:lvl9pPr marL="4114800" lvl="8" indent="-29210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01" name="Google Shape;101;p11"/>
          <p:cNvSpPr txBox="1">
            <a:spLocks noGrp="1"/>
          </p:cNvSpPr>
          <p:nvPr>
            <p:ph type="body" idx="9"/>
          </p:nvPr>
        </p:nvSpPr>
        <p:spPr>
          <a:xfrm>
            <a:off x="7246218" y="1157300"/>
            <a:ext cx="1680000" cy="830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1pPr>
            <a:lvl2pPr marL="914400" lvl="1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2pPr>
            <a:lvl3pPr marL="1371600" lvl="2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3pPr>
            <a:lvl4pPr marL="1828800" lvl="3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4pPr>
            <a:lvl5pPr marL="2286000" lvl="4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5pPr>
            <a:lvl6pPr marL="2743200" lvl="5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6pPr>
            <a:lvl7pPr marL="3200400" lvl="6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7pPr>
            <a:lvl8pPr marL="3657600" lvl="7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8pPr>
            <a:lvl9pPr marL="4114800" lvl="8" indent="-29210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4">
  <p:cSld name="CUSTOM_15">
    <p:bg>
      <p:bgPr>
        <a:solidFill>
          <a:schemeClr val="lt1"/>
        </a:solidFill>
        <a:effectLst/>
      </p:bgPr>
    </p:bg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Google Shape;103;p12"/>
          <p:cNvPicPr preferRelativeResize="0"/>
          <p:nvPr/>
        </p:nvPicPr>
        <p:blipFill rotWithShape="1">
          <a:blip r:embed="rId2">
            <a:alphaModFix amt="10000"/>
          </a:blip>
          <a:srcRect l="789" r="12433"/>
          <a:stretch/>
        </p:blipFill>
        <p:spPr>
          <a:xfrm>
            <a:off x="0" y="-125"/>
            <a:ext cx="6696900" cy="5143500"/>
          </a:xfrm>
          <a:prstGeom prst="snip1Rect">
            <a:avLst>
              <a:gd name="adj" fmla="val 16667"/>
            </a:avLst>
          </a:prstGeom>
          <a:noFill/>
          <a:ln>
            <a:noFill/>
          </a:ln>
        </p:spPr>
      </p:pic>
      <p:sp>
        <p:nvSpPr>
          <p:cNvPr id="104" name="Google Shape;104;p12"/>
          <p:cNvSpPr txBox="1">
            <a:spLocks noGrp="1"/>
          </p:cNvSpPr>
          <p:nvPr>
            <p:ph type="title"/>
          </p:nvPr>
        </p:nvSpPr>
        <p:spPr>
          <a:xfrm>
            <a:off x="705550" y="3934350"/>
            <a:ext cx="2247900" cy="923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05" name="Google Shape;105;p12"/>
          <p:cNvSpPr txBox="1">
            <a:spLocks noGrp="1"/>
          </p:cNvSpPr>
          <p:nvPr>
            <p:ph type="title" idx="2"/>
          </p:nvPr>
        </p:nvSpPr>
        <p:spPr>
          <a:xfrm>
            <a:off x="705550" y="2635250"/>
            <a:ext cx="2247900" cy="923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06" name="Google Shape;106;p12"/>
          <p:cNvSpPr txBox="1">
            <a:spLocks noGrp="1"/>
          </p:cNvSpPr>
          <p:nvPr>
            <p:ph type="title" idx="3"/>
          </p:nvPr>
        </p:nvSpPr>
        <p:spPr>
          <a:xfrm>
            <a:off x="3461750" y="3934350"/>
            <a:ext cx="2247900" cy="923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07" name="Google Shape;107;p12"/>
          <p:cNvSpPr txBox="1">
            <a:spLocks noGrp="1"/>
          </p:cNvSpPr>
          <p:nvPr>
            <p:ph type="title" idx="4"/>
          </p:nvPr>
        </p:nvSpPr>
        <p:spPr>
          <a:xfrm>
            <a:off x="3461750" y="2635250"/>
            <a:ext cx="2247900" cy="923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08" name="Google Shape;108;p12"/>
          <p:cNvSpPr txBox="1">
            <a:spLocks noGrp="1"/>
          </p:cNvSpPr>
          <p:nvPr>
            <p:ph type="title" idx="5"/>
          </p:nvPr>
        </p:nvSpPr>
        <p:spPr>
          <a:xfrm>
            <a:off x="6219150" y="3934350"/>
            <a:ext cx="2247900" cy="923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09" name="Google Shape;109;p12"/>
          <p:cNvSpPr txBox="1">
            <a:spLocks noGrp="1"/>
          </p:cNvSpPr>
          <p:nvPr>
            <p:ph type="title" idx="6"/>
          </p:nvPr>
        </p:nvSpPr>
        <p:spPr>
          <a:xfrm>
            <a:off x="6219150" y="2635250"/>
            <a:ext cx="2247900" cy="923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Font typeface="Lato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10" name="Google Shape;110;p12"/>
          <p:cNvSpPr txBox="1">
            <a:spLocks noGrp="1"/>
          </p:cNvSpPr>
          <p:nvPr>
            <p:ph type="title" idx="7"/>
          </p:nvPr>
        </p:nvSpPr>
        <p:spPr>
          <a:xfrm>
            <a:off x="430209" y="907725"/>
            <a:ext cx="6815400" cy="10389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700"/>
              <a:buNone/>
              <a:defRPr sz="37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4800"/>
              <a:buNone/>
              <a:defRPr sz="4800" b="1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4800"/>
              <a:buNone/>
              <a:defRPr sz="4800" b="1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4800"/>
              <a:buNone/>
              <a:defRPr sz="4800" b="1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4800"/>
              <a:buNone/>
              <a:defRPr sz="4800" b="1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4800"/>
              <a:buNone/>
              <a:defRPr sz="4800" b="1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4800"/>
              <a:buNone/>
              <a:defRPr sz="4800" b="1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4800"/>
              <a:buNone/>
              <a:defRPr sz="4800" b="1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4800"/>
              <a:buNone/>
              <a:defRPr sz="4800" b="1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9 ">
  <p:cSld name="BLANK_1_1_1_1_1_1_1_1_1_1_1_1_1_1_1_1_1_1_1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3"/>
          <p:cNvSpPr/>
          <p:nvPr/>
        </p:nvSpPr>
        <p:spPr>
          <a:xfrm>
            <a:off x="3400700" y="0"/>
            <a:ext cx="5742900" cy="1427100"/>
          </a:xfrm>
          <a:prstGeom prst="snip1Rect">
            <a:avLst>
              <a:gd name="adj" fmla="val 27405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13" name="Google Shape;113;p13"/>
          <p:cNvSpPr txBox="1">
            <a:spLocks noGrp="1"/>
          </p:cNvSpPr>
          <p:nvPr>
            <p:ph type="subTitle" idx="1"/>
          </p:nvPr>
        </p:nvSpPr>
        <p:spPr>
          <a:xfrm>
            <a:off x="3718425" y="402000"/>
            <a:ext cx="1459500" cy="12519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14" name="Google Shape;114;p13"/>
          <p:cNvSpPr/>
          <p:nvPr/>
        </p:nvSpPr>
        <p:spPr>
          <a:xfrm>
            <a:off x="3400700" y="1427100"/>
            <a:ext cx="5742900" cy="1790400"/>
          </a:xfrm>
          <a:prstGeom prst="snip1Rect">
            <a:avLst>
              <a:gd name="adj" fmla="val 2378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15" name="Google Shape;115;p13"/>
          <p:cNvSpPr/>
          <p:nvPr/>
        </p:nvSpPr>
        <p:spPr>
          <a:xfrm>
            <a:off x="3400700" y="3217500"/>
            <a:ext cx="5742900" cy="1924500"/>
          </a:xfrm>
          <a:prstGeom prst="snip1Rect">
            <a:avLst>
              <a:gd name="adj" fmla="val 22192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16" name="Google Shape;116;p13"/>
          <p:cNvSpPr txBox="1">
            <a:spLocks noGrp="1"/>
          </p:cNvSpPr>
          <p:nvPr>
            <p:ph type="subTitle" idx="2"/>
          </p:nvPr>
        </p:nvSpPr>
        <p:spPr>
          <a:xfrm>
            <a:off x="4249525" y="402000"/>
            <a:ext cx="4315800" cy="745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1pPr>
            <a:lvl2pPr lvl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2pPr>
            <a:lvl3pPr lvl="2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3pPr>
            <a:lvl4pPr lvl="3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4pPr>
            <a:lvl5pPr lvl="4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5pPr>
            <a:lvl6pPr lvl="5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6pPr>
            <a:lvl7pPr lvl="6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7pPr>
            <a:lvl8pPr lvl="7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8pPr>
            <a:lvl9pPr lvl="8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117" name="Google Shape;117;p13"/>
          <p:cNvSpPr txBox="1">
            <a:spLocks noGrp="1"/>
          </p:cNvSpPr>
          <p:nvPr>
            <p:ph type="subTitle" idx="3"/>
          </p:nvPr>
        </p:nvSpPr>
        <p:spPr>
          <a:xfrm>
            <a:off x="3718425" y="1696338"/>
            <a:ext cx="1459500" cy="12519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18" name="Google Shape;118;p13"/>
          <p:cNvSpPr txBox="1">
            <a:spLocks noGrp="1"/>
          </p:cNvSpPr>
          <p:nvPr>
            <p:ph type="subTitle" idx="4"/>
          </p:nvPr>
        </p:nvSpPr>
        <p:spPr>
          <a:xfrm>
            <a:off x="4249525" y="1696338"/>
            <a:ext cx="1868400" cy="12519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1pPr>
            <a:lvl2pPr lvl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2pPr>
            <a:lvl3pPr lvl="2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3pPr>
            <a:lvl4pPr lvl="3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4pPr>
            <a:lvl5pPr lvl="4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5pPr>
            <a:lvl6pPr lvl="5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6pPr>
            <a:lvl7pPr lvl="6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7pPr>
            <a:lvl8pPr lvl="7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8pPr>
            <a:lvl9pPr lvl="8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119" name="Google Shape;119;p13"/>
          <p:cNvSpPr txBox="1">
            <a:spLocks noGrp="1"/>
          </p:cNvSpPr>
          <p:nvPr>
            <p:ph type="title"/>
          </p:nvPr>
        </p:nvSpPr>
        <p:spPr>
          <a:xfrm>
            <a:off x="556500" y="531900"/>
            <a:ext cx="2714700" cy="1039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20" name="Google Shape;120;p13"/>
          <p:cNvSpPr>
            <a:spLocks noGrp="1"/>
          </p:cNvSpPr>
          <p:nvPr>
            <p:ph type="pic" idx="5"/>
          </p:nvPr>
        </p:nvSpPr>
        <p:spPr>
          <a:xfrm>
            <a:off x="75" y="2673275"/>
            <a:ext cx="3400800" cy="2471400"/>
          </a:xfrm>
          <a:prstGeom prst="snip1Rect">
            <a:avLst>
              <a:gd name="adj" fmla="val 21231"/>
            </a:avLst>
          </a:prstGeom>
          <a:noFill/>
          <a:ln>
            <a:noFill/>
          </a:ln>
        </p:spPr>
      </p:sp>
      <p:sp>
        <p:nvSpPr>
          <p:cNvPr id="121" name="Google Shape;121;p13"/>
          <p:cNvSpPr txBox="1">
            <a:spLocks noGrp="1"/>
          </p:cNvSpPr>
          <p:nvPr>
            <p:ph type="subTitle" idx="6"/>
          </p:nvPr>
        </p:nvSpPr>
        <p:spPr>
          <a:xfrm>
            <a:off x="582450" y="1733025"/>
            <a:ext cx="2400600" cy="745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22" name="Google Shape;122;p13"/>
          <p:cNvSpPr txBox="1">
            <a:spLocks noGrp="1"/>
          </p:cNvSpPr>
          <p:nvPr>
            <p:ph type="subTitle" idx="7"/>
          </p:nvPr>
        </p:nvSpPr>
        <p:spPr>
          <a:xfrm>
            <a:off x="3718450" y="3470325"/>
            <a:ext cx="3678300" cy="454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400"/>
              <a:buFont typeface="Quantico"/>
              <a:buNone/>
              <a:defRPr sz="1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23" name="Google Shape;123;p13"/>
          <p:cNvSpPr txBox="1">
            <a:spLocks noGrp="1"/>
          </p:cNvSpPr>
          <p:nvPr>
            <p:ph type="subTitle" idx="8"/>
          </p:nvPr>
        </p:nvSpPr>
        <p:spPr>
          <a:xfrm>
            <a:off x="3724200" y="3884675"/>
            <a:ext cx="5063100" cy="1039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124" name="Google Shape;124;p13"/>
          <p:cNvSpPr txBox="1">
            <a:spLocks noGrp="1"/>
          </p:cNvSpPr>
          <p:nvPr>
            <p:ph type="subTitle" idx="9"/>
          </p:nvPr>
        </p:nvSpPr>
        <p:spPr>
          <a:xfrm>
            <a:off x="5999175" y="1696338"/>
            <a:ext cx="2787300" cy="12519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1pPr>
            <a:lvl2pPr lvl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2pPr>
            <a:lvl3pPr lvl="2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3pPr>
            <a:lvl4pPr lvl="3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4pPr>
            <a:lvl5pPr lvl="4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5pPr>
            <a:lvl6pPr lvl="5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6pPr>
            <a:lvl7pPr lvl="6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7pPr>
            <a:lvl8pPr lvl="7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8pPr>
            <a:lvl9pPr lvl="8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10">
  <p:cSld name="BLANK_1_1_1_1_1_1_1_1_1_1_1_1_1_1_1_1_1_1"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14"/>
          <p:cNvSpPr txBox="1">
            <a:spLocks noGrp="1"/>
          </p:cNvSpPr>
          <p:nvPr>
            <p:ph type="title"/>
          </p:nvPr>
        </p:nvSpPr>
        <p:spPr>
          <a:xfrm>
            <a:off x="508000" y="466750"/>
            <a:ext cx="3752700" cy="1868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2400">
                <a:solidFill>
                  <a:schemeClr val="lt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2400">
                <a:solidFill>
                  <a:schemeClr val="lt1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2400">
                <a:solidFill>
                  <a:schemeClr val="lt1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2400">
                <a:solidFill>
                  <a:schemeClr val="lt1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2400">
                <a:solidFill>
                  <a:schemeClr val="lt1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2400">
                <a:solidFill>
                  <a:schemeClr val="lt1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2400">
                <a:solidFill>
                  <a:schemeClr val="lt1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2400">
                <a:solidFill>
                  <a:schemeClr val="lt1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2400">
                <a:solidFill>
                  <a:schemeClr val="lt1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27" name="Google Shape;127;p14"/>
          <p:cNvSpPr>
            <a:spLocks noGrp="1"/>
          </p:cNvSpPr>
          <p:nvPr>
            <p:ph type="pic" idx="2"/>
          </p:nvPr>
        </p:nvSpPr>
        <p:spPr>
          <a:xfrm>
            <a:off x="75" y="2673275"/>
            <a:ext cx="3014400" cy="2471400"/>
          </a:xfrm>
          <a:prstGeom prst="snip1Rect">
            <a:avLst>
              <a:gd name="adj" fmla="val 0"/>
            </a:avLst>
          </a:prstGeom>
          <a:noFill/>
          <a:ln>
            <a:noFill/>
          </a:ln>
        </p:spPr>
      </p:sp>
      <p:sp>
        <p:nvSpPr>
          <p:cNvPr id="128" name="Google Shape;128;p14"/>
          <p:cNvSpPr>
            <a:spLocks noGrp="1"/>
          </p:cNvSpPr>
          <p:nvPr>
            <p:ph type="pic" idx="3"/>
          </p:nvPr>
        </p:nvSpPr>
        <p:spPr>
          <a:xfrm>
            <a:off x="5341625" y="-3800"/>
            <a:ext cx="3802500" cy="1899300"/>
          </a:xfrm>
          <a:prstGeom prst="snip1Rect">
            <a:avLst>
              <a:gd name="adj" fmla="val 17337"/>
            </a:avLst>
          </a:prstGeom>
          <a:noFill/>
          <a:ln>
            <a:noFill/>
          </a:ln>
        </p:spPr>
      </p:sp>
      <p:sp>
        <p:nvSpPr>
          <p:cNvPr id="129" name="Google Shape;129;p14"/>
          <p:cNvSpPr/>
          <p:nvPr/>
        </p:nvSpPr>
        <p:spPr>
          <a:xfrm>
            <a:off x="5341400" y="1709375"/>
            <a:ext cx="3802500" cy="3435300"/>
          </a:xfrm>
          <a:prstGeom prst="snip1Rect">
            <a:avLst>
              <a:gd name="adj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30" name="Google Shape;130;p14"/>
          <p:cNvSpPr/>
          <p:nvPr/>
        </p:nvSpPr>
        <p:spPr>
          <a:xfrm>
            <a:off x="3014300" y="2673275"/>
            <a:ext cx="2327100" cy="2471400"/>
          </a:xfrm>
          <a:prstGeom prst="snip1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31" name="Google Shape;131;p14"/>
          <p:cNvSpPr txBox="1">
            <a:spLocks noGrp="1"/>
          </p:cNvSpPr>
          <p:nvPr>
            <p:ph type="subTitle" idx="1"/>
          </p:nvPr>
        </p:nvSpPr>
        <p:spPr>
          <a:xfrm>
            <a:off x="3364075" y="3159975"/>
            <a:ext cx="1459500" cy="1868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1pPr>
            <a:lvl2pPr lvl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2pPr>
            <a:lvl3pPr lvl="2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3pPr>
            <a:lvl4pPr lvl="3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4pPr>
            <a:lvl5pPr lvl="4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5pPr>
            <a:lvl6pPr lvl="5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6pPr>
            <a:lvl7pPr lvl="6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7pPr>
            <a:lvl8pPr lvl="7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8pPr>
            <a:lvl9pPr lvl="8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Font typeface="Lato"/>
              <a:buNone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132" name="Google Shape;132;p14"/>
          <p:cNvSpPr txBox="1">
            <a:spLocks noGrp="1"/>
          </p:cNvSpPr>
          <p:nvPr>
            <p:ph type="subTitle" idx="4"/>
          </p:nvPr>
        </p:nvSpPr>
        <p:spPr>
          <a:xfrm>
            <a:off x="5794450" y="2073450"/>
            <a:ext cx="1459500" cy="1642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133" name="Google Shape;133;p14"/>
          <p:cNvSpPr txBox="1">
            <a:spLocks noGrp="1"/>
          </p:cNvSpPr>
          <p:nvPr>
            <p:ph type="subTitle" idx="5"/>
          </p:nvPr>
        </p:nvSpPr>
        <p:spPr>
          <a:xfrm>
            <a:off x="7371675" y="2073450"/>
            <a:ext cx="1294500" cy="1642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134" name="Google Shape;134;p14"/>
          <p:cNvSpPr txBox="1">
            <a:spLocks noGrp="1"/>
          </p:cNvSpPr>
          <p:nvPr>
            <p:ph type="subTitle" idx="6"/>
          </p:nvPr>
        </p:nvSpPr>
        <p:spPr>
          <a:xfrm>
            <a:off x="5794450" y="3940350"/>
            <a:ext cx="2831400" cy="917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200"/>
              <a:buFont typeface="Lato"/>
              <a:buNone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11">
  <p:cSld name="BLANK_1_1_1_1_1_1_1_1_1_1_1_1_1_1_1">
    <p:bg>
      <p:bgPr>
        <a:solidFill>
          <a:schemeClr val="lt1"/>
        </a:solidFill>
        <a:effectLst/>
      </p:bgPr>
    </p:bg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15"/>
          <p:cNvSpPr txBox="1">
            <a:spLocks noGrp="1"/>
          </p:cNvSpPr>
          <p:nvPr>
            <p:ph type="subTitle" idx="1"/>
          </p:nvPr>
        </p:nvSpPr>
        <p:spPr>
          <a:xfrm>
            <a:off x="455153" y="1847050"/>
            <a:ext cx="1278600" cy="410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37" name="Google Shape;137;p15"/>
          <p:cNvSpPr txBox="1">
            <a:spLocks noGrp="1"/>
          </p:cNvSpPr>
          <p:nvPr>
            <p:ph type="subTitle" idx="2"/>
          </p:nvPr>
        </p:nvSpPr>
        <p:spPr>
          <a:xfrm>
            <a:off x="455153" y="2961963"/>
            <a:ext cx="1278600" cy="410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38" name="Google Shape;138;p15"/>
          <p:cNvSpPr txBox="1">
            <a:spLocks noGrp="1"/>
          </p:cNvSpPr>
          <p:nvPr>
            <p:ph type="subTitle" idx="3"/>
          </p:nvPr>
        </p:nvSpPr>
        <p:spPr>
          <a:xfrm>
            <a:off x="455146" y="3929375"/>
            <a:ext cx="1278600" cy="410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39" name="Google Shape;139;p15"/>
          <p:cNvSpPr txBox="1">
            <a:spLocks noGrp="1"/>
          </p:cNvSpPr>
          <p:nvPr>
            <p:ph type="subTitle" idx="4"/>
          </p:nvPr>
        </p:nvSpPr>
        <p:spPr>
          <a:xfrm>
            <a:off x="1781075" y="1241375"/>
            <a:ext cx="1498800" cy="276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40" name="Google Shape;140;p15"/>
          <p:cNvSpPr txBox="1">
            <a:spLocks noGrp="1"/>
          </p:cNvSpPr>
          <p:nvPr>
            <p:ph type="subTitle" idx="5"/>
          </p:nvPr>
        </p:nvSpPr>
        <p:spPr>
          <a:xfrm>
            <a:off x="3596300" y="1241375"/>
            <a:ext cx="1498800" cy="276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41" name="Google Shape;141;p15"/>
          <p:cNvSpPr txBox="1">
            <a:spLocks noGrp="1"/>
          </p:cNvSpPr>
          <p:nvPr>
            <p:ph type="subTitle" idx="6"/>
          </p:nvPr>
        </p:nvSpPr>
        <p:spPr>
          <a:xfrm>
            <a:off x="5411525" y="1241375"/>
            <a:ext cx="1498800" cy="276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42" name="Google Shape;142;p15"/>
          <p:cNvSpPr txBox="1">
            <a:spLocks noGrp="1"/>
          </p:cNvSpPr>
          <p:nvPr>
            <p:ph type="subTitle" idx="7"/>
          </p:nvPr>
        </p:nvSpPr>
        <p:spPr>
          <a:xfrm>
            <a:off x="7226750" y="1241375"/>
            <a:ext cx="1498800" cy="264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Font typeface="Quantico"/>
              <a:buNone/>
              <a:defRPr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43" name="Google Shape;143;p15"/>
          <p:cNvSpPr txBox="1">
            <a:spLocks noGrp="1"/>
          </p:cNvSpPr>
          <p:nvPr>
            <p:ph type="subTitle" idx="8"/>
          </p:nvPr>
        </p:nvSpPr>
        <p:spPr>
          <a:xfrm>
            <a:off x="1979675" y="1790375"/>
            <a:ext cx="1381200" cy="488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4" name="Google Shape;144;p15"/>
          <p:cNvSpPr txBox="1">
            <a:spLocks noGrp="1"/>
          </p:cNvSpPr>
          <p:nvPr>
            <p:ph type="subTitle" idx="9"/>
          </p:nvPr>
        </p:nvSpPr>
        <p:spPr>
          <a:xfrm>
            <a:off x="1979675" y="2883669"/>
            <a:ext cx="1381200" cy="488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5" name="Google Shape;145;p15"/>
          <p:cNvSpPr txBox="1">
            <a:spLocks noGrp="1"/>
          </p:cNvSpPr>
          <p:nvPr>
            <p:ph type="subTitle" idx="13"/>
          </p:nvPr>
        </p:nvSpPr>
        <p:spPr>
          <a:xfrm>
            <a:off x="1979675" y="4040075"/>
            <a:ext cx="1381200" cy="488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6" name="Google Shape;146;p15"/>
          <p:cNvSpPr txBox="1">
            <a:spLocks noGrp="1"/>
          </p:cNvSpPr>
          <p:nvPr>
            <p:ph type="subTitle" idx="14"/>
          </p:nvPr>
        </p:nvSpPr>
        <p:spPr>
          <a:xfrm>
            <a:off x="3805975" y="1790375"/>
            <a:ext cx="1381200" cy="488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7" name="Google Shape;147;p15"/>
          <p:cNvSpPr txBox="1">
            <a:spLocks noGrp="1"/>
          </p:cNvSpPr>
          <p:nvPr>
            <p:ph type="subTitle" idx="15"/>
          </p:nvPr>
        </p:nvSpPr>
        <p:spPr>
          <a:xfrm>
            <a:off x="3805975" y="2883669"/>
            <a:ext cx="1381200" cy="488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8" name="Google Shape;148;p15"/>
          <p:cNvSpPr txBox="1">
            <a:spLocks noGrp="1"/>
          </p:cNvSpPr>
          <p:nvPr>
            <p:ph type="subTitle" idx="16"/>
          </p:nvPr>
        </p:nvSpPr>
        <p:spPr>
          <a:xfrm>
            <a:off x="3805975" y="4040075"/>
            <a:ext cx="1381200" cy="488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9" name="Google Shape;149;p15"/>
          <p:cNvSpPr txBox="1">
            <a:spLocks noGrp="1"/>
          </p:cNvSpPr>
          <p:nvPr>
            <p:ph type="subTitle" idx="17"/>
          </p:nvPr>
        </p:nvSpPr>
        <p:spPr>
          <a:xfrm>
            <a:off x="5632275" y="1790375"/>
            <a:ext cx="1381200" cy="488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0" name="Google Shape;150;p15"/>
          <p:cNvSpPr txBox="1">
            <a:spLocks noGrp="1"/>
          </p:cNvSpPr>
          <p:nvPr>
            <p:ph type="subTitle" idx="18"/>
          </p:nvPr>
        </p:nvSpPr>
        <p:spPr>
          <a:xfrm>
            <a:off x="5632275" y="2883669"/>
            <a:ext cx="1381200" cy="488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1" name="Google Shape;151;p15"/>
          <p:cNvSpPr txBox="1">
            <a:spLocks noGrp="1"/>
          </p:cNvSpPr>
          <p:nvPr>
            <p:ph type="subTitle" idx="19"/>
          </p:nvPr>
        </p:nvSpPr>
        <p:spPr>
          <a:xfrm>
            <a:off x="5632275" y="4040075"/>
            <a:ext cx="1381200" cy="488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2" name="Google Shape;152;p15"/>
          <p:cNvSpPr txBox="1">
            <a:spLocks noGrp="1"/>
          </p:cNvSpPr>
          <p:nvPr>
            <p:ph type="subTitle" idx="20"/>
          </p:nvPr>
        </p:nvSpPr>
        <p:spPr>
          <a:xfrm>
            <a:off x="7458575" y="1790375"/>
            <a:ext cx="1381200" cy="488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3" name="Google Shape;153;p15"/>
          <p:cNvSpPr txBox="1">
            <a:spLocks noGrp="1"/>
          </p:cNvSpPr>
          <p:nvPr>
            <p:ph type="subTitle" idx="21"/>
          </p:nvPr>
        </p:nvSpPr>
        <p:spPr>
          <a:xfrm>
            <a:off x="7458575" y="2883669"/>
            <a:ext cx="1381200" cy="488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4" name="Google Shape;154;p15"/>
          <p:cNvSpPr txBox="1">
            <a:spLocks noGrp="1"/>
          </p:cNvSpPr>
          <p:nvPr>
            <p:ph type="subTitle" idx="22"/>
          </p:nvPr>
        </p:nvSpPr>
        <p:spPr>
          <a:xfrm>
            <a:off x="7458575" y="4040075"/>
            <a:ext cx="1381200" cy="488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5" name="Google Shape;155;p15"/>
          <p:cNvSpPr txBox="1">
            <a:spLocks noGrp="1"/>
          </p:cNvSpPr>
          <p:nvPr>
            <p:ph type="title"/>
          </p:nvPr>
        </p:nvSpPr>
        <p:spPr>
          <a:xfrm>
            <a:off x="452621" y="455239"/>
            <a:ext cx="6964800" cy="651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12">
  <p:cSld name="CUSTOM_14">
    <p:bg>
      <p:bgPr>
        <a:solidFill>
          <a:schemeClr val="lt1"/>
        </a:solidFill>
        <a:effectLst/>
      </p:bgPr>
    </p:bg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6"/>
          <p:cNvSpPr txBox="1">
            <a:spLocks noGrp="1"/>
          </p:cNvSpPr>
          <p:nvPr>
            <p:ph type="title"/>
          </p:nvPr>
        </p:nvSpPr>
        <p:spPr>
          <a:xfrm>
            <a:off x="966625" y="1926200"/>
            <a:ext cx="1589700" cy="301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58" name="Google Shape;158;p16"/>
          <p:cNvSpPr txBox="1">
            <a:spLocks noGrp="1"/>
          </p:cNvSpPr>
          <p:nvPr>
            <p:ph type="title" idx="2"/>
          </p:nvPr>
        </p:nvSpPr>
        <p:spPr>
          <a:xfrm>
            <a:off x="2768150" y="1926200"/>
            <a:ext cx="1518900" cy="301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59" name="Google Shape;159;p16"/>
          <p:cNvSpPr txBox="1">
            <a:spLocks noGrp="1"/>
          </p:cNvSpPr>
          <p:nvPr>
            <p:ph type="title" idx="3"/>
          </p:nvPr>
        </p:nvSpPr>
        <p:spPr>
          <a:xfrm>
            <a:off x="4609425" y="1926200"/>
            <a:ext cx="1620000" cy="301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60" name="Google Shape;160;p16"/>
          <p:cNvSpPr txBox="1">
            <a:spLocks noGrp="1"/>
          </p:cNvSpPr>
          <p:nvPr>
            <p:ph type="title" idx="4"/>
          </p:nvPr>
        </p:nvSpPr>
        <p:spPr>
          <a:xfrm>
            <a:off x="2876400" y="4053150"/>
            <a:ext cx="1376700" cy="1091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61" name="Google Shape;161;p16"/>
          <p:cNvSpPr txBox="1">
            <a:spLocks noGrp="1"/>
          </p:cNvSpPr>
          <p:nvPr>
            <p:ph type="title" idx="5"/>
          </p:nvPr>
        </p:nvSpPr>
        <p:spPr>
          <a:xfrm>
            <a:off x="6564575" y="4053150"/>
            <a:ext cx="1376700" cy="1091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600"/>
              <a:buNone/>
              <a:defRPr sz="8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62" name="Google Shape;162;p16"/>
          <p:cNvSpPr txBox="1">
            <a:spLocks noGrp="1"/>
          </p:cNvSpPr>
          <p:nvPr>
            <p:ph type="title" idx="6"/>
          </p:nvPr>
        </p:nvSpPr>
        <p:spPr>
          <a:xfrm>
            <a:off x="966625" y="2228000"/>
            <a:ext cx="1294500" cy="1091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63" name="Google Shape;163;p16"/>
          <p:cNvSpPr txBox="1">
            <a:spLocks noGrp="1"/>
          </p:cNvSpPr>
          <p:nvPr>
            <p:ph type="title" idx="7"/>
          </p:nvPr>
        </p:nvSpPr>
        <p:spPr>
          <a:xfrm>
            <a:off x="2768161" y="2228000"/>
            <a:ext cx="1294500" cy="1091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64" name="Google Shape;164;p16"/>
          <p:cNvSpPr txBox="1">
            <a:spLocks noGrp="1"/>
          </p:cNvSpPr>
          <p:nvPr>
            <p:ph type="title" idx="8"/>
          </p:nvPr>
        </p:nvSpPr>
        <p:spPr>
          <a:xfrm>
            <a:off x="4609425" y="2228000"/>
            <a:ext cx="1376700" cy="1091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65" name="Google Shape;165;p16"/>
          <p:cNvSpPr txBox="1">
            <a:spLocks noGrp="1"/>
          </p:cNvSpPr>
          <p:nvPr>
            <p:ph type="title" idx="9"/>
          </p:nvPr>
        </p:nvSpPr>
        <p:spPr>
          <a:xfrm>
            <a:off x="6437300" y="1926200"/>
            <a:ext cx="1376700" cy="301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200"/>
              <a:buNone/>
              <a:defRPr sz="1200">
                <a:solidFill>
                  <a:schemeClr val="accent4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66" name="Google Shape;166;p16"/>
          <p:cNvSpPr txBox="1">
            <a:spLocks noGrp="1"/>
          </p:cNvSpPr>
          <p:nvPr>
            <p:ph type="title" idx="13"/>
          </p:nvPr>
        </p:nvSpPr>
        <p:spPr>
          <a:xfrm>
            <a:off x="6437293" y="2228000"/>
            <a:ext cx="1244400" cy="1091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800"/>
              <a:buNone/>
              <a:defRPr sz="10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67" name="Google Shape;167;p16"/>
          <p:cNvSpPr txBox="1">
            <a:spLocks noGrp="1"/>
          </p:cNvSpPr>
          <p:nvPr>
            <p:ph type="title" idx="14"/>
          </p:nvPr>
        </p:nvSpPr>
        <p:spPr>
          <a:xfrm>
            <a:off x="474675" y="467679"/>
            <a:ext cx="3593100" cy="1008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500"/>
              <a:buNone/>
              <a:defRPr sz="1500"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500"/>
              <a:buNone/>
              <a:defRPr sz="15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500"/>
              <a:buNone/>
              <a:defRPr sz="15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500"/>
              <a:buNone/>
              <a:defRPr sz="15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500"/>
              <a:buNone/>
              <a:defRPr sz="15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500"/>
              <a:buNone/>
              <a:defRPr sz="15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500"/>
              <a:buNone/>
              <a:defRPr sz="15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500"/>
              <a:buNone/>
              <a:defRPr sz="15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500"/>
              <a:buNone/>
              <a:defRPr sz="15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13">
  <p:cSld name="BLANK_1_1_1_1_1_1_1_1_1_1_1_1_1_1_2">
    <p:bg>
      <p:bgPr>
        <a:solidFill>
          <a:schemeClr val="lt1"/>
        </a:solidFill>
        <a:effectLst/>
      </p:bgPr>
    </p:bg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7"/>
          <p:cNvSpPr/>
          <p:nvPr/>
        </p:nvSpPr>
        <p:spPr>
          <a:xfrm>
            <a:off x="2070256" y="436468"/>
            <a:ext cx="4729500" cy="4415700"/>
          </a:xfrm>
          <a:prstGeom prst="snip1Rect">
            <a:avLst>
              <a:gd name="adj" fmla="val 12424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70" name="Google Shape;170;p17"/>
          <p:cNvSpPr/>
          <p:nvPr/>
        </p:nvSpPr>
        <p:spPr>
          <a:xfrm>
            <a:off x="847072" y="436468"/>
            <a:ext cx="4729500" cy="4415700"/>
          </a:xfrm>
          <a:prstGeom prst="snip1Rect">
            <a:avLst>
              <a:gd name="adj" fmla="val 12424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71" name="Google Shape;171;p17"/>
          <p:cNvSpPr/>
          <p:nvPr/>
        </p:nvSpPr>
        <p:spPr>
          <a:xfrm>
            <a:off x="203824" y="436468"/>
            <a:ext cx="4729500" cy="4415700"/>
          </a:xfrm>
          <a:prstGeom prst="snip1Rect">
            <a:avLst>
              <a:gd name="adj" fmla="val 12424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72" name="Google Shape;172;p17"/>
          <p:cNvSpPr/>
          <p:nvPr/>
        </p:nvSpPr>
        <p:spPr>
          <a:xfrm>
            <a:off x="0" y="432050"/>
            <a:ext cx="4665600" cy="4689000"/>
          </a:xfrm>
          <a:prstGeom prst="snip1Rect">
            <a:avLst>
              <a:gd name="adj" fmla="val 1153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73" name="Google Shape;173;p17"/>
          <p:cNvSpPr txBox="1">
            <a:spLocks noGrp="1"/>
          </p:cNvSpPr>
          <p:nvPr>
            <p:ph type="title"/>
          </p:nvPr>
        </p:nvSpPr>
        <p:spPr>
          <a:xfrm>
            <a:off x="443725" y="920775"/>
            <a:ext cx="3730500" cy="10959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74" name="Google Shape;174;p17"/>
          <p:cNvSpPr/>
          <p:nvPr/>
        </p:nvSpPr>
        <p:spPr>
          <a:xfrm>
            <a:off x="24725" y="2393073"/>
            <a:ext cx="9144000" cy="2750400"/>
          </a:xfrm>
          <a:prstGeom prst="snip1Rect">
            <a:avLst>
              <a:gd name="adj" fmla="val 15953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75" name="Google Shape;175;p17"/>
          <p:cNvSpPr/>
          <p:nvPr/>
        </p:nvSpPr>
        <p:spPr>
          <a:xfrm>
            <a:off x="0" y="2393075"/>
            <a:ext cx="3186600" cy="27504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76" name="Google Shape;176;p17"/>
          <p:cNvSpPr txBox="1">
            <a:spLocks noGrp="1"/>
          </p:cNvSpPr>
          <p:nvPr>
            <p:ph type="title" idx="2"/>
          </p:nvPr>
        </p:nvSpPr>
        <p:spPr>
          <a:xfrm>
            <a:off x="507250" y="2657169"/>
            <a:ext cx="2344800" cy="446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Quantico"/>
              <a:buNone/>
              <a:defRPr sz="1200" b="1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77" name="Google Shape;177;p17"/>
          <p:cNvSpPr txBox="1">
            <a:spLocks noGrp="1"/>
          </p:cNvSpPr>
          <p:nvPr>
            <p:ph type="title" idx="3"/>
          </p:nvPr>
        </p:nvSpPr>
        <p:spPr>
          <a:xfrm>
            <a:off x="454725" y="1387875"/>
            <a:ext cx="3109200" cy="708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400"/>
              <a:buFont typeface="Lato"/>
              <a:buNone/>
              <a:defRPr sz="16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400"/>
              <a:buFont typeface="Lato"/>
              <a:buNone/>
              <a:defRPr sz="16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400"/>
              <a:buFont typeface="Lato"/>
              <a:buNone/>
              <a:defRPr sz="16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400"/>
              <a:buFont typeface="Lato"/>
              <a:buNone/>
              <a:defRPr sz="16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400"/>
              <a:buFont typeface="Lato"/>
              <a:buNone/>
              <a:defRPr sz="16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400"/>
              <a:buFont typeface="Lato"/>
              <a:buNone/>
              <a:defRPr sz="16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400"/>
              <a:buFont typeface="Lato"/>
              <a:buNone/>
              <a:defRPr sz="16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400"/>
              <a:buFont typeface="Lato"/>
              <a:buNone/>
              <a:defRPr sz="16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400"/>
              <a:buFont typeface="Lato"/>
              <a:buNone/>
              <a:defRPr sz="1600">
                <a:solidFill>
                  <a:schemeClr val="accent6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78" name="Google Shape;178;p17"/>
          <p:cNvSpPr txBox="1">
            <a:spLocks noGrp="1"/>
          </p:cNvSpPr>
          <p:nvPr>
            <p:ph type="title" idx="4"/>
          </p:nvPr>
        </p:nvSpPr>
        <p:spPr>
          <a:xfrm>
            <a:off x="507250" y="3648688"/>
            <a:ext cx="2137800" cy="574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79" name="Google Shape;179;p17"/>
          <p:cNvSpPr txBox="1">
            <a:spLocks noGrp="1"/>
          </p:cNvSpPr>
          <p:nvPr>
            <p:ph type="title" idx="5"/>
          </p:nvPr>
        </p:nvSpPr>
        <p:spPr>
          <a:xfrm>
            <a:off x="507250" y="3960850"/>
            <a:ext cx="2242500" cy="708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80" name="Google Shape;180;p17"/>
          <p:cNvSpPr txBox="1">
            <a:spLocks noGrp="1"/>
          </p:cNvSpPr>
          <p:nvPr>
            <p:ph type="title" idx="6"/>
          </p:nvPr>
        </p:nvSpPr>
        <p:spPr>
          <a:xfrm>
            <a:off x="507250" y="2950200"/>
            <a:ext cx="2242500" cy="643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81" name="Google Shape;181;p17"/>
          <p:cNvSpPr txBox="1">
            <a:spLocks noGrp="1"/>
          </p:cNvSpPr>
          <p:nvPr>
            <p:ph type="title" idx="7"/>
          </p:nvPr>
        </p:nvSpPr>
        <p:spPr>
          <a:xfrm>
            <a:off x="5654225" y="2657175"/>
            <a:ext cx="961200" cy="409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Quantico"/>
              <a:buNone/>
              <a:defRPr sz="1200" b="1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82" name="Google Shape;182;p17"/>
          <p:cNvSpPr txBox="1">
            <a:spLocks noGrp="1"/>
          </p:cNvSpPr>
          <p:nvPr>
            <p:ph type="title" idx="8"/>
          </p:nvPr>
        </p:nvSpPr>
        <p:spPr>
          <a:xfrm>
            <a:off x="7295800" y="2657175"/>
            <a:ext cx="1109100" cy="409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Quantico"/>
              <a:buNone/>
              <a:defRPr sz="1200" b="1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83" name="Google Shape;183;p17"/>
          <p:cNvSpPr txBox="1">
            <a:spLocks noGrp="1"/>
          </p:cNvSpPr>
          <p:nvPr>
            <p:ph type="title" idx="9"/>
          </p:nvPr>
        </p:nvSpPr>
        <p:spPr>
          <a:xfrm>
            <a:off x="3958525" y="2657175"/>
            <a:ext cx="1003500" cy="409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Quantico"/>
              <a:buNone/>
              <a:defRPr sz="1200" b="1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1300" b="1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84" name="Google Shape;184;p17"/>
          <p:cNvSpPr txBox="1">
            <a:spLocks noGrp="1"/>
          </p:cNvSpPr>
          <p:nvPr>
            <p:ph type="title" idx="13"/>
          </p:nvPr>
        </p:nvSpPr>
        <p:spPr>
          <a:xfrm>
            <a:off x="3477950" y="3170975"/>
            <a:ext cx="1583400" cy="643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85" name="Google Shape;185;p17"/>
          <p:cNvSpPr txBox="1">
            <a:spLocks noGrp="1"/>
          </p:cNvSpPr>
          <p:nvPr>
            <p:ph type="title" idx="14"/>
          </p:nvPr>
        </p:nvSpPr>
        <p:spPr>
          <a:xfrm>
            <a:off x="5156125" y="3170975"/>
            <a:ext cx="1551600" cy="574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86" name="Google Shape;186;p17"/>
          <p:cNvSpPr txBox="1">
            <a:spLocks noGrp="1"/>
          </p:cNvSpPr>
          <p:nvPr>
            <p:ph type="title" idx="15"/>
          </p:nvPr>
        </p:nvSpPr>
        <p:spPr>
          <a:xfrm>
            <a:off x="6837850" y="3170975"/>
            <a:ext cx="2022000" cy="1596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87" name="Google Shape;187;p17"/>
          <p:cNvSpPr txBox="1">
            <a:spLocks noGrp="1"/>
          </p:cNvSpPr>
          <p:nvPr>
            <p:ph type="title" idx="16"/>
          </p:nvPr>
        </p:nvSpPr>
        <p:spPr>
          <a:xfrm>
            <a:off x="3624875" y="4016425"/>
            <a:ext cx="1436400" cy="750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88" name="Google Shape;188;p17"/>
          <p:cNvSpPr txBox="1">
            <a:spLocks noGrp="1"/>
          </p:cNvSpPr>
          <p:nvPr>
            <p:ph type="title" idx="17"/>
          </p:nvPr>
        </p:nvSpPr>
        <p:spPr>
          <a:xfrm>
            <a:off x="5303050" y="4016425"/>
            <a:ext cx="1404600" cy="750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sz="10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14">
  <p:cSld name="CUSTOM_5_1">
    <p:bg>
      <p:bgPr>
        <a:solidFill>
          <a:schemeClr val="lt1"/>
        </a:solidFill>
        <a:effectLst/>
      </p:bgPr>
    </p:bg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8"/>
          <p:cNvSpPr/>
          <p:nvPr/>
        </p:nvSpPr>
        <p:spPr>
          <a:xfrm>
            <a:off x="1067025" y="437190"/>
            <a:ext cx="7197300" cy="3865800"/>
          </a:xfrm>
          <a:prstGeom prst="snip1Rect">
            <a:avLst>
              <a:gd name="adj" fmla="val 11506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91" name="Google Shape;191;p18"/>
          <p:cNvSpPr/>
          <p:nvPr/>
        </p:nvSpPr>
        <p:spPr>
          <a:xfrm>
            <a:off x="1491600" y="1330871"/>
            <a:ext cx="7197300" cy="3674400"/>
          </a:xfrm>
          <a:prstGeom prst="snip1Rect">
            <a:avLst>
              <a:gd name="adj" fmla="val 11506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92" name="Google Shape;192;p18"/>
          <p:cNvSpPr/>
          <p:nvPr/>
        </p:nvSpPr>
        <p:spPr>
          <a:xfrm>
            <a:off x="114875" y="875230"/>
            <a:ext cx="7197300" cy="3977100"/>
          </a:xfrm>
          <a:prstGeom prst="snip1Rect">
            <a:avLst>
              <a:gd name="adj" fmla="val 11506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93" name="Google Shape;193;p18"/>
          <p:cNvSpPr/>
          <p:nvPr/>
        </p:nvSpPr>
        <p:spPr>
          <a:xfrm>
            <a:off x="-8050" y="432050"/>
            <a:ext cx="3686700" cy="4689000"/>
          </a:xfrm>
          <a:prstGeom prst="snip1Rect">
            <a:avLst>
              <a:gd name="adj" fmla="val 1153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194" name="Google Shape;194;p18"/>
          <p:cNvSpPr txBox="1">
            <a:spLocks noGrp="1"/>
          </p:cNvSpPr>
          <p:nvPr>
            <p:ph type="title"/>
          </p:nvPr>
        </p:nvSpPr>
        <p:spPr>
          <a:xfrm>
            <a:off x="451900" y="843775"/>
            <a:ext cx="2968200" cy="1039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195" name="Google Shape;195;p18"/>
          <p:cNvSpPr txBox="1">
            <a:spLocks noGrp="1"/>
          </p:cNvSpPr>
          <p:nvPr>
            <p:ph type="subTitle" idx="1"/>
          </p:nvPr>
        </p:nvSpPr>
        <p:spPr>
          <a:xfrm>
            <a:off x="478650" y="2476500"/>
            <a:ext cx="1374300" cy="416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96" name="Google Shape;196;p18"/>
          <p:cNvSpPr txBox="1">
            <a:spLocks noGrp="1"/>
          </p:cNvSpPr>
          <p:nvPr>
            <p:ph type="title" idx="2"/>
          </p:nvPr>
        </p:nvSpPr>
        <p:spPr>
          <a:xfrm>
            <a:off x="488175" y="2044800"/>
            <a:ext cx="1452000" cy="37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Quantico"/>
              <a:buNone/>
              <a:defRPr sz="1400" b="1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97" name="Google Shape;197;p18"/>
          <p:cNvSpPr txBox="1">
            <a:spLocks noGrp="1"/>
          </p:cNvSpPr>
          <p:nvPr>
            <p:ph type="subTitle" idx="3"/>
          </p:nvPr>
        </p:nvSpPr>
        <p:spPr>
          <a:xfrm>
            <a:off x="2102625" y="2476488"/>
            <a:ext cx="1374300" cy="416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98" name="Google Shape;198;p18"/>
          <p:cNvSpPr txBox="1">
            <a:spLocks noGrp="1"/>
          </p:cNvSpPr>
          <p:nvPr>
            <p:ph type="title" idx="4"/>
          </p:nvPr>
        </p:nvSpPr>
        <p:spPr>
          <a:xfrm>
            <a:off x="2102625" y="2044800"/>
            <a:ext cx="1582500" cy="37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Quantico"/>
              <a:buNone/>
              <a:defRPr sz="1400" b="1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99" name="Google Shape;199;p18"/>
          <p:cNvSpPr txBox="1">
            <a:spLocks noGrp="1"/>
          </p:cNvSpPr>
          <p:nvPr>
            <p:ph type="subTitle" idx="5"/>
          </p:nvPr>
        </p:nvSpPr>
        <p:spPr>
          <a:xfrm>
            <a:off x="3875050" y="2476488"/>
            <a:ext cx="1374300" cy="416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00" name="Google Shape;200;p18"/>
          <p:cNvSpPr txBox="1">
            <a:spLocks noGrp="1"/>
          </p:cNvSpPr>
          <p:nvPr>
            <p:ph type="title" idx="6"/>
          </p:nvPr>
        </p:nvSpPr>
        <p:spPr>
          <a:xfrm>
            <a:off x="3875051" y="2044800"/>
            <a:ext cx="1557900" cy="37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Quantico"/>
              <a:buNone/>
              <a:defRPr sz="1400" b="1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201" name="Google Shape;201;p18"/>
          <p:cNvSpPr txBox="1">
            <a:spLocks noGrp="1"/>
          </p:cNvSpPr>
          <p:nvPr>
            <p:ph type="subTitle" idx="7"/>
          </p:nvPr>
        </p:nvSpPr>
        <p:spPr>
          <a:xfrm>
            <a:off x="5618263" y="2476488"/>
            <a:ext cx="1374300" cy="416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02" name="Google Shape;202;p18"/>
          <p:cNvSpPr txBox="1">
            <a:spLocks noGrp="1"/>
          </p:cNvSpPr>
          <p:nvPr>
            <p:ph type="title" idx="8"/>
          </p:nvPr>
        </p:nvSpPr>
        <p:spPr>
          <a:xfrm>
            <a:off x="5618275" y="2044800"/>
            <a:ext cx="1557900" cy="37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Quantico"/>
              <a:buNone/>
              <a:defRPr sz="1400" b="1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203" name="Google Shape;203;p18"/>
          <p:cNvSpPr txBox="1">
            <a:spLocks noGrp="1"/>
          </p:cNvSpPr>
          <p:nvPr>
            <p:ph type="subTitle" idx="9"/>
          </p:nvPr>
        </p:nvSpPr>
        <p:spPr>
          <a:xfrm>
            <a:off x="7354438" y="2476488"/>
            <a:ext cx="1374300" cy="416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Lato"/>
              <a:buNone/>
              <a:defRPr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04" name="Google Shape;204;p18"/>
          <p:cNvSpPr txBox="1">
            <a:spLocks noGrp="1"/>
          </p:cNvSpPr>
          <p:nvPr>
            <p:ph type="title" idx="13"/>
          </p:nvPr>
        </p:nvSpPr>
        <p:spPr>
          <a:xfrm>
            <a:off x="7354449" y="2044799"/>
            <a:ext cx="1797600" cy="37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Quantico"/>
              <a:buNone/>
              <a:defRPr sz="1400" b="1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700" b="1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205" name="Google Shape;205;p18"/>
          <p:cNvSpPr txBox="1">
            <a:spLocks noGrp="1"/>
          </p:cNvSpPr>
          <p:nvPr>
            <p:ph type="subTitle" idx="14"/>
          </p:nvPr>
        </p:nvSpPr>
        <p:spPr>
          <a:xfrm>
            <a:off x="478650" y="3104100"/>
            <a:ext cx="1452000" cy="612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06" name="Google Shape;206;p18"/>
          <p:cNvSpPr txBox="1">
            <a:spLocks noGrp="1"/>
          </p:cNvSpPr>
          <p:nvPr>
            <p:ph type="subTitle" idx="15"/>
          </p:nvPr>
        </p:nvSpPr>
        <p:spPr>
          <a:xfrm>
            <a:off x="2102625" y="3104100"/>
            <a:ext cx="1582500" cy="64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07" name="Google Shape;207;p18"/>
          <p:cNvSpPr txBox="1">
            <a:spLocks noGrp="1"/>
          </p:cNvSpPr>
          <p:nvPr>
            <p:ph type="subTitle" idx="16"/>
          </p:nvPr>
        </p:nvSpPr>
        <p:spPr>
          <a:xfrm>
            <a:off x="5618275" y="3104109"/>
            <a:ext cx="1238400" cy="732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08" name="Google Shape;208;p18"/>
          <p:cNvSpPr txBox="1">
            <a:spLocks noGrp="1"/>
          </p:cNvSpPr>
          <p:nvPr>
            <p:ph type="subTitle" idx="17"/>
          </p:nvPr>
        </p:nvSpPr>
        <p:spPr>
          <a:xfrm>
            <a:off x="7354450" y="3104109"/>
            <a:ext cx="1238400" cy="732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09" name="Google Shape;209;p18"/>
          <p:cNvSpPr txBox="1">
            <a:spLocks noGrp="1"/>
          </p:cNvSpPr>
          <p:nvPr>
            <p:ph type="subTitle" idx="18"/>
          </p:nvPr>
        </p:nvSpPr>
        <p:spPr>
          <a:xfrm>
            <a:off x="625400" y="3960650"/>
            <a:ext cx="1139700" cy="732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●"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○"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■"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●"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○"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■"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●"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○"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200"/>
              <a:buFont typeface="Lato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10" name="Google Shape;210;p18"/>
          <p:cNvSpPr txBox="1">
            <a:spLocks noGrp="1"/>
          </p:cNvSpPr>
          <p:nvPr>
            <p:ph type="subTitle" idx="19"/>
          </p:nvPr>
        </p:nvSpPr>
        <p:spPr>
          <a:xfrm>
            <a:off x="2239700" y="3960657"/>
            <a:ext cx="1139700" cy="813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11" name="Google Shape;211;p18"/>
          <p:cNvSpPr txBox="1">
            <a:spLocks noGrp="1"/>
          </p:cNvSpPr>
          <p:nvPr>
            <p:ph type="subTitle" idx="20"/>
          </p:nvPr>
        </p:nvSpPr>
        <p:spPr>
          <a:xfrm>
            <a:off x="4021800" y="3960660"/>
            <a:ext cx="1139700" cy="897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12" name="Google Shape;212;p18"/>
          <p:cNvSpPr txBox="1">
            <a:spLocks noGrp="1"/>
          </p:cNvSpPr>
          <p:nvPr>
            <p:ph type="subTitle" idx="21"/>
          </p:nvPr>
        </p:nvSpPr>
        <p:spPr>
          <a:xfrm>
            <a:off x="5765025" y="3960650"/>
            <a:ext cx="1411200" cy="897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13" name="Google Shape;213;p18"/>
          <p:cNvSpPr txBox="1">
            <a:spLocks noGrp="1"/>
          </p:cNvSpPr>
          <p:nvPr>
            <p:ph type="subTitle" idx="22"/>
          </p:nvPr>
        </p:nvSpPr>
        <p:spPr>
          <a:xfrm>
            <a:off x="7491550" y="3960657"/>
            <a:ext cx="1139700" cy="774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14" name="Google Shape;214;p18"/>
          <p:cNvSpPr txBox="1">
            <a:spLocks noGrp="1"/>
          </p:cNvSpPr>
          <p:nvPr>
            <p:ph type="subTitle" idx="23"/>
          </p:nvPr>
        </p:nvSpPr>
        <p:spPr>
          <a:xfrm>
            <a:off x="3875050" y="3104100"/>
            <a:ext cx="1557900" cy="732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200"/>
              <a:buFont typeface="Lato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Go-to-market ideas - ALT 1">
  <p:cSld name="CUSTOM_5_1_1_1_4"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19"/>
          <p:cNvSpPr>
            <a:spLocks noGrp="1"/>
          </p:cNvSpPr>
          <p:nvPr>
            <p:ph type="pic" idx="2"/>
          </p:nvPr>
        </p:nvSpPr>
        <p:spPr>
          <a:xfrm>
            <a:off x="-1600" y="1969350"/>
            <a:ext cx="9144000" cy="3174600"/>
          </a:xfrm>
          <a:prstGeom prst="snip1Rect">
            <a:avLst>
              <a:gd name="adj" fmla="val 19548"/>
            </a:avLst>
          </a:prstGeom>
          <a:noFill/>
          <a:ln>
            <a:noFill/>
          </a:ln>
        </p:spPr>
      </p:sp>
      <p:sp>
        <p:nvSpPr>
          <p:cNvPr id="217" name="Google Shape;217;p19"/>
          <p:cNvSpPr txBox="1">
            <a:spLocks noGrp="1"/>
          </p:cNvSpPr>
          <p:nvPr>
            <p:ph type="title"/>
          </p:nvPr>
        </p:nvSpPr>
        <p:spPr>
          <a:xfrm>
            <a:off x="525425" y="2247450"/>
            <a:ext cx="1624500" cy="160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218" name="Google Shape;218;p19"/>
          <p:cNvSpPr txBox="1">
            <a:spLocks noGrp="1"/>
          </p:cNvSpPr>
          <p:nvPr>
            <p:ph type="body" idx="1"/>
          </p:nvPr>
        </p:nvSpPr>
        <p:spPr>
          <a:xfrm>
            <a:off x="525425" y="2446425"/>
            <a:ext cx="1624500" cy="8697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1pPr>
            <a:lvl2pPr marL="914400" lvl="1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2pPr>
            <a:lvl3pPr marL="1371600" lvl="2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3pPr>
            <a:lvl4pPr marL="1828800" lvl="3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4pPr>
            <a:lvl5pPr marL="2286000" lvl="4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5pPr>
            <a:lvl6pPr marL="2743200" lvl="5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6pPr>
            <a:lvl7pPr marL="3200400" lvl="6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7pPr>
            <a:lvl8pPr marL="3657600" lvl="7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8pPr>
            <a:lvl9pPr marL="4114800" lvl="8" indent="-29210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19" name="Google Shape;219;p19"/>
          <p:cNvSpPr txBox="1">
            <a:spLocks noGrp="1"/>
          </p:cNvSpPr>
          <p:nvPr>
            <p:ph type="title" idx="3"/>
          </p:nvPr>
        </p:nvSpPr>
        <p:spPr>
          <a:xfrm>
            <a:off x="2409625" y="2247450"/>
            <a:ext cx="1624500" cy="160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220" name="Google Shape;220;p19"/>
          <p:cNvSpPr txBox="1">
            <a:spLocks noGrp="1"/>
          </p:cNvSpPr>
          <p:nvPr>
            <p:ph type="body" idx="4"/>
          </p:nvPr>
        </p:nvSpPr>
        <p:spPr>
          <a:xfrm>
            <a:off x="2409625" y="2446425"/>
            <a:ext cx="1624500" cy="8697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1pPr>
            <a:lvl2pPr marL="914400" lvl="1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2pPr>
            <a:lvl3pPr marL="1371600" lvl="2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3pPr>
            <a:lvl4pPr marL="1828800" lvl="3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4pPr>
            <a:lvl5pPr marL="2286000" lvl="4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5pPr>
            <a:lvl6pPr marL="2743200" lvl="5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6pPr>
            <a:lvl7pPr marL="3200400" lvl="6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7pPr>
            <a:lvl8pPr marL="3657600" lvl="7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8pPr>
            <a:lvl9pPr marL="4114800" lvl="8" indent="-29210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1" name="Google Shape;221;p19"/>
          <p:cNvSpPr txBox="1">
            <a:spLocks noGrp="1"/>
          </p:cNvSpPr>
          <p:nvPr>
            <p:ph type="title" idx="5"/>
          </p:nvPr>
        </p:nvSpPr>
        <p:spPr>
          <a:xfrm>
            <a:off x="4293825" y="2247450"/>
            <a:ext cx="1624500" cy="160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222" name="Google Shape;222;p19"/>
          <p:cNvSpPr txBox="1">
            <a:spLocks noGrp="1"/>
          </p:cNvSpPr>
          <p:nvPr>
            <p:ph type="body" idx="6"/>
          </p:nvPr>
        </p:nvSpPr>
        <p:spPr>
          <a:xfrm>
            <a:off x="4293825" y="2446425"/>
            <a:ext cx="1624500" cy="8697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1pPr>
            <a:lvl2pPr marL="914400" lvl="1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2pPr>
            <a:lvl3pPr marL="1371600" lvl="2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3pPr>
            <a:lvl4pPr marL="1828800" lvl="3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4pPr>
            <a:lvl5pPr marL="2286000" lvl="4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5pPr>
            <a:lvl6pPr marL="2743200" lvl="5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6pPr>
            <a:lvl7pPr marL="3200400" lvl="6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7pPr>
            <a:lvl8pPr marL="3657600" lvl="7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8pPr>
            <a:lvl9pPr marL="4114800" lvl="8" indent="-29210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3" name="Google Shape;223;p19"/>
          <p:cNvSpPr txBox="1">
            <a:spLocks noGrp="1"/>
          </p:cNvSpPr>
          <p:nvPr>
            <p:ph type="title" idx="7"/>
          </p:nvPr>
        </p:nvSpPr>
        <p:spPr>
          <a:xfrm>
            <a:off x="6178025" y="2247450"/>
            <a:ext cx="1624500" cy="160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Lato"/>
              <a:buNone/>
              <a:defRPr sz="1300" b="1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224" name="Google Shape;224;p19"/>
          <p:cNvSpPr txBox="1">
            <a:spLocks noGrp="1"/>
          </p:cNvSpPr>
          <p:nvPr>
            <p:ph type="body" idx="8"/>
          </p:nvPr>
        </p:nvSpPr>
        <p:spPr>
          <a:xfrm>
            <a:off x="6178025" y="2446425"/>
            <a:ext cx="1624500" cy="8697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1pPr>
            <a:lvl2pPr marL="914400" lvl="1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2pPr>
            <a:lvl3pPr marL="1371600" lvl="2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3pPr>
            <a:lvl4pPr marL="1828800" lvl="3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4pPr>
            <a:lvl5pPr marL="2286000" lvl="4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5pPr>
            <a:lvl6pPr marL="2743200" lvl="5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6pPr>
            <a:lvl7pPr marL="3200400" lvl="6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>
                <a:solidFill>
                  <a:schemeClr val="dk1"/>
                </a:solidFill>
              </a:defRPr>
            </a:lvl7pPr>
            <a:lvl8pPr marL="3657600" lvl="7" indent="-2921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>
                <a:solidFill>
                  <a:schemeClr val="dk1"/>
                </a:solidFill>
              </a:defRPr>
            </a:lvl8pPr>
            <a:lvl9pPr marL="4114800" lvl="8" indent="-29210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25" name="Google Shape;225;p19"/>
          <p:cNvSpPr txBox="1">
            <a:spLocks noGrp="1"/>
          </p:cNvSpPr>
          <p:nvPr>
            <p:ph type="subTitle" idx="9"/>
          </p:nvPr>
        </p:nvSpPr>
        <p:spPr>
          <a:xfrm>
            <a:off x="2409625" y="3381375"/>
            <a:ext cx="1624500" cy="1579200"/>
          </a:xfrm>
          <a:prstGeom prst="rect">
            <a:avLst/>
          </a:prstGeom>
        </p:spPr>
        <p:txBody>
          <a:bodyPr spcFirstLastPara="1" wrap="square" lIns="274300" tIns="91425" rIns="91425" bIns="91425" anchor="t" anchorCtr="0">
            <a:noAutofit/>
          </a:bodyPr>
          <a:lstStyle>
            <a:lvl1pPr lvl="0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antico"/>
              <a:buNone/>
              <a:defRPr sz="1400"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26" name="Google Shape;226;p19"/>
          <p:cNvSpPr txBox="1">
            <a:spLocks noGrp="1"/>
          </p:cNvSpPr>
          <p:nvPr>
            <p:ph type="subTitle" idx="13"/>
          </p:nvPr>
        </p:nvSpPr>
        <p:spPr>
          <a:xfrm>
            <a:off x="525425" y="3381375"/>
            <a:ext cx="1624500" cy="1579200"/>
          </a:xfrm>
          <a:prstGeom prst="rect">
            <a:avLst/>
          </a:prstGeom>
        </p:spPr>
        <p:txBody>
          <a:bodyPr spcFirstLastPara="1" wrap="square" lIns="274300" tIns="91425" rIns="91425" bIns="91425" anchor="t" anchorCtr="0">
            <a:noAutofit/>
          </a:bodyPr>
          <a:lstStyle>
            <a:lvl1pPr lvl="0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antico"/>
              <a:buNone/>
              <a:defRPr sz="1400"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27" name="Google Shape;227;p19"/>
          <p:cNvSpPr txBox="1">
            <a:spLocks noGrp="1"/>
          </p:cNvSpPr>
          <p:nvPr>
            <p:ph type="subTitle" idx="14"/>
          </p:nvPr>
        </p:nvSpPr>
        <p:spPr>
          <a:xfrm>
            <a:off x="4293825" y="3381375"/>
            <a:ext cx="1624500" cy="1579200"/>
          </a:xfrm>
          <a:prstGeom prst="rect">
            <a:avLst/>
          </a:prstGeom>
        </p:spPr>
        <p:txBody>
          <a:bodyPr spcFirstLastPara="1" wrap="square" lIns="274300" tIns="91425" rIns="91425" bIns="91425" anchor="t" anchorCtr="0">
            <a:noAutofit/>
          </a:bodyPr>
          <a:lstStyle>
            <a:lvl1pPr lvl="0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antico"/>
              <a:buNone/>
              <a:defRPr sz="1400"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28" name="Google Shape;228;p19"/>
          <p:cNvSpPr txBox="1">
            <a:spLocks noGrp="1"/>
          </p:cNvSpPr>
          <p:nvPr>
            <p:ph type="subTitle" idx="15"/>
          </p:nvPr>
        </p:nvSpPr>
        <p:spPr>
          <a:xfrm>
            <a:off x="6178025" y="3381375"/>
            <a:ext cx="1624500" cy="1579200"/>
          </a:xfrm>
          <a:prstGeom prst="rect">
            <a:avLst/>
          </a:prstGeom>
        </p:spPr>
        <p:txBody>
          <a:bodyPr spcFirstLastPara="1" wrap="square" lIns="274300" tIns="91425" rIns="91425" bIns="91425" anchor="t" anchorCtr="0">
            <a:noAutofit/>
          </a:bodyPr>
          <a:lstStyle>
            <a:lvl1pPr lvl="0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antico"/>
              <a:buNone/>
              <a:defRPr sz="1400"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lnSpc>
                <a:spcPct val="2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Quantico"/>
              <a:buNone/>
              <a:defRPr b="1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29" name="Google Shape;229;p19"/>
          <p:cNvSpPr txBox="1">
            <a:spLocks noGrp="1"/>
          </p:cNvSpPr>
          <p:nvPr>
            <p:ph type="title" idx="16"/>
          </p:nvPr>
        </p:nvSpPr>
        <p:spPr>
          <a:xfrm>
            <a:off x="439550" y="765750"/>
            <a:ext cx="5045700" cy="1039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30" name="Google Shape;230;p19"/>
          <p:cNvSpPr txBox="1">
            <a:spLocks noGrp="1"/>
          </p:cNvSpPr>
          <p:nvPr>
            <p:ph type="subTitle" idx="17"/>
          </p:nvPr>
        </p:nvSpPr>
        <p:spPr>
          <a:xfrm>
            <a:off x="446900" y="397650"/>
            <a:ext cx="5344500" cy="574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1pPr>
            <a:lvl2pPr lvl="1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2pPr>
            <a:lvl3pPr lvl="2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3pPr>
            <a:lvl4pPr lvl="3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4pPr>
            <a:lvl5pPr lvl="4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5pPr>
            <a:lvl6pPr lvl="5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6pPr>
            <a:lvl7pPr lvl="6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7pPr>
            <a:lvl8pPr lvl="7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8pPr>
            <a:lvl9pPr lvl="8"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Go-to-market ideas - ALT 4">
  <p:cSld name="CUSTOM_5_1_1_1_1">
    <p:bg>
      <p:bgPr>
        <a:solidFill>
          <a:schemeClr val="lt1"/>
        </a:solidFill>
        <a:effectLst/>
      </p:bgPr>
    </p:bg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0"/>
          <p:cNvSpPr txBox="1"/>
          <p:nvPr/>
        </p:nvSpPr>
        <p:spPr>
          <a:xfrm>
            <a:off x="8578200" y="4960647"/>
            <a:ext cx="281100" cy="10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/>
              <a:buNone/>
            </a:pPr>
            <a:fld id="{00000000-1234-1234-1234-123412341234}" type="slidenum">
              <a:rPr lang="en" sz="5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‹#›</a:t>
            </a:fld>
            <a:endParaRPr sz="5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500"/>
              <a:buNone/>
            </a:pPr>
            <a:endParaRPr sz="5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500"/>
              <a:buNone/>
            </a:pPr>
            <a:endParaRPr sz="5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33" name="Google Shape;233;p20"/>
          <p:cNvSpPr txBox="1">
            <a:spLocks noGrp="1"/>
          </p:cNvSpPr>
          <p:nvPr>
            <p:ph type="title"/>
          </p:nvPr>
        </p:nvSpPr>
        <p:spPr>
          <a:xfrm>
            <a:off x="439550" y="765750"/>
            <a:ext cx="5045700" cy="1039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34" name="Google Shape;234;p20"/>
          <p:cNvSpPr txBox="1">
            <a:spLocks noGrp="1"/>
          </p:cNvSpPr>
          <p:nvPr>
            <p:ph type="subTitle" idx="1"/>
          </p:nvPr>
        </p:nvSpPr>
        <p:spPr>
          <a:xfrm>
            <a:off x="446900" y="397650"/>
            <a:ext cx="5344500" cy="574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1pPr>
            <a:lvl2pPr lvl="1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2pPr>
            <a:lvl3pPr lvl="2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3pPr>
            <a:lvl4pPr lvl="3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4pPr>
            <a:lvl5pPr lvl="4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5pPr>
            <a:lvl6pPr lvl="5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6pPr>
            <a:lvl7pPr lvl="6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7pPr>
            <a:lvl8pPr lvl="7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8pPr>
            <a:lvl9pPr lvl="8"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35" name="Google Shape;235;p20"/>
          <p:cNvSpPr txBox="1">
            <a:spLocks noGrp="1"/>
          </p:cNvSpPr>
          <p:nvPr>
            <p:ph type="title" idx="2"/>
          </p:nvPr>
        </p:nvSpPr>
        <p:spPr>
          <a:xfrm>
            <a:off x="602600" y="2574475"/>
            <a:ext cx="1336800" cy="4101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36" name="Google Shape;236;p20"/>
          <p:cNvSpPr txBox="1">
            <a:spLocks noGrp="1"/>
          </p:cNvSpPr>
          <p:nvPr>
            <p:ph type="body" idx="3"/>
          </p:nvPr>
        </p:nvSpPr>
        <p:spPr>
          <a:xfrm>
            <a:off x="602600" y="3034200"/>
            <a:ext cx="1336800" cy="1416000"/>
          </a:xfrm>
          <a:prstGeom prst="rect">
            <a:avLst/>
          </a:prstGeom>
        </p:spPr>
        <p:txBody>
          <a:bodyPr spcFirstLastPara="1" wrap="square" lIns="0" tIns="0" rIns="91425" bIns="91425" anchor="t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37" name="Google Shape;237;p20"/>
          <p:cNvSpPr txBox="1">
            <a:spLocks noGrp="1"/>
          </p:cNvSpPr>
          <p:nvPr>
            <p:ph type="title" idx="4"/>
          </p:nvPr>
        </p:nvSpPr>
        <p:spPr>
          <a:xfrm>
            <a:off x="2253138" y="2574475"/>
            <a:ext cx="1336800" cy="4101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38" name="Google Shape;238;p20"/>
          <p:cNvSpPr txBox="1">
            <a:spLocks noGrp="1"/>
          </p:cNvSpPr>
          <p:nvPr>
            <p:ph type="body" idx="5"/>
          </p:nvPr>
        </p:nvSpPr>
        <p:spPr>
          <a:xfrm>
            <a:off x="2253138" y="3034200"/>
            <a:ext cx="1336800" cy="1416000"/>
          </a:xfrm>
          <a:prstGeom prst="rect">
            <a:avLst/>
          </a:prstGeom>
        </p:spPr>
        <p:txBody>
          <a:bodyPr spcFirstLastPara="1" wrap="square" lIns="0" tIns="0" rIns="91425" bIns="91425" anchor="t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39" name="Google Shape;239;p20"/>
          <p:cNvSpPr txBox="1">
            <a:spLocks noGrp="1"/>
          </p:cNvSpPr>
          <p:nvPr>
            <p:ph type="title" idx="6"/>
          </p:nvPr>
        </p:nvSpPr>
        <p:spPr>
          <a:xfrm>
            <a:off x="3903575" y="2574475"/>
            <a:ext cx="1336800" cy="4101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40" name="Google Shape;240;p20"/>
          <p:cNvSpPr txBox="1">
            <a:spLocks noGrp="1"/>
          </p:cNvSpPr>
          <p:nvPr>
            <p:ph type="body" idx="7"/>
          </p:nvPr>
        </p:nvSpPr>
        <p:spPr>
          <a:xfrm>
            <a:off x="3903575" y="3034200"/>
            <a:ext cx="1336800" cy="1416000"/>
          </a:xfrm>
          <a:prstGeom prst="rect">
            <a:avLst/>
          </a:prstGeom>
        </p:spPr>
        <p:txBody>
          <a:bodyPr spcFirstLastPara="1" wrap="square" lIns="0" tIns="0" rIns="91425" bIns="91425" anchor="t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41" name="Google Shape;241;p20"/>
          <p:cNvSpPr txBox="1">
            <a:spLocks noGrp="1"/>
          </p:cNvSpPr>
          <p:nvPr>
            <p:ph type="title" idx="8"/>
          </p:nvPr>
        </p:nvSpPr>
        <p:spPr>
          <a:xfrm>
            <a:off x="5554050" y="2574475"/>
            <a:ext cx="1336800" cy="4101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42" name="Google Shape;242;p20"/>
          <p:cNvSpPr txBox="1">
            <a:spLocks noGrp="1"/>
          </p:cNvSpPr>
          <p:nvPr>
            <p:ph type="body" idx="9"/>
          </p:nvPr>
        </p:nvSpPr>
        <p:spPr>
          <a:xfrm>
            <a:off x="5554050" y="3034200"/>
            <a:ext cx="1336800" cy="1416000"/>
          </a:xfrm>
          <a:prstGeom prst="rect">
            <a:avLst/>
          </a:prstGeom>
        </p:spPr>
        <p:txBody>
          <a:bodyPr spcFirstLastPara="1" wrap="square" lIns="0" tIns="0" rIns="91425" bIns="91425" anchor="t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43" name="Google Shape;243;p20"/>
          <p:cNvSpPr txBox="1">
            <a:spLocks noGrp="1"/>
          </p:cNvSpPr>
          <p:nvPr>
            <p:ph type="title" idx="13"/>
          </p:nvPr>
        </p:nvSpPr>
        <p:spPr>
          <a:xfrm>
            <a:off x="7204500" y="2574475"/>
            <a:ext cx="1336800" cy="410100"/>
          </a:xfrm>
          <a:prstGeom prst="rect">
            <a:avLst/>
          </a:prstGeom>
        </p:spPr>
        <p:txBody>
          <a:bodyPr spcFirstLastPara="1" wrap="square" lIns="0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Quantico"/>
              <a:buNone/>
              <a:defRPr sz="10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44" name="Google Shape;244;p20"/>
          <p:cNvSpPr txBox="1">
            <a:spLocks noGrp="1"/>
          </p:cNvSpPr>
          <p:nvPr>
            <p:ph type="body" idx="14"/>
          </p:nvPr>
        </p:nvSpPr>
        <p:spPr>
          <a:xfrm>
            <a:off x="7204500" y="3034200"/>
            <a:ext cx="1336800" cy="1416000"/>
          </a:xfrm>
          <a:prstGeom prst="rect">
            <a:avLst/>
          </a:prstGeom>
        </p:spPr>
        <p:txBody>
          <a:bodyPr spcFirstLastPara="1" wrap="square" lIns="0" tIns="0" rIns="91425" bIns="91425" anchor="t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 - Alt 2">
  <p:cSld name="CUSTOM_3">
    <p:bg>
      <p:bgPr>
        <a:solidFill>
          <a:schemeClr val="accent4"/>
        </a:solidFill>
        <a:effectLst/>
      </p:bgPr>
    </p:bg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21"/>
          <p:cNvSpPr/>
          <p:nvPr/>
        </p:nvSpPr>
        <p:spPr>
          <a:xfrm>
            <a:off x="0" y="0"/>
            <a:ext cx="5521500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247" name="Google Shape;247;p21"/>
          <p:cNvSpPr txBox="1">
            <a:spLocks noGrp="1"/>
          </p:cNvSpPr>
          <p:nvPr>
            <p:ph type="subTitle" idx="1"/>
          </p:nvPr>
        </p:nvSpPr>
        <p:spPr>
          <a:xfrm>
            <a:off x="462950" y="419900"/>
            <a:ext cx="5344500" cy="574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1pPr>
            <a:lvl2pPr lvl="1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2pPr>
            <a:lvl3pPr lvl="2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3pPr>
            <a:lvl4pPr lvl="3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4pPr>
            <a:lvl5pPr lvl="4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5pPr>
            <a:lvl6pPr lvl="5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6pPr>
            <a:lvl7pPr lvl="6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7pPr>
            <a:lvl8pPr lvl="7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8pPr>
            <a:lvl9pPr lvl="8"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700"/>
              <a:buFont typeface="Lato"/>
              <a:buNone/>
              <a:defRPr sz="16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48" name="Google Shape;248;p21"/>
          <p:cNvSpPr txBox="1">
            <a:spLocks noGrp="1"/>
          </p:cNvSpPr>
          <p:nvPr>
            <p:ph type="title"/>
          </p:nvPr>
        </p:nvSpPr>
        <p:spPr>
          <a:xfrm>
            <a:off x="459325" y="1827800"/>
            <a:ext cx="3977700" cy="611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249" name="Google Shape;249;p21"/>
          <p:cNvSpPr txBox="1">
            <a:spLocks noGrp="1"/>
          </p:cNvSpPr>
          <p:nvPr>
            <p:ph type="title" idx="2"/>
          </p:nvPr>
        </p:nvSpPr>
        <p:spPr>
          <a:xfrm>
            <a:off x="642250" y="2940425"/>
            <a:ext cx="1927500" cy="574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50" name="Google Shape;250;p21"/>
          <p:cNvSpPr txBox="1">
            <a:spLocks noGrp="1"/>
          </p:cNvSpPr>
          <p:nvPr>
            <p:ph type="title" idx="3"/>
          </p:nvPr>
        </p:nvSpPr>
        <p:spPr>
          <a:xfrm>
            <a:off x="639625" y="3619500"/>
            <a:ext cx="2212500" cy="1113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251" name="Google Shape;251;p21"/>
          <p:cNvSpPr txBox="1">
            <a:spLocks noGrp="1"/>
          </p:cNvSpPr>
          <p:nvPr>
            <p:ph type="title" idx="4"/>
          </p:nvPr>
        </p:nvSpPr>
        <p:spPr>
          <a:xfrm>
            <a:off x="3222225" y="2940425"/>
            <a:ext cx="1927500" cy="574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52" name="Google Shape;252;p21"/>
          <p:cNvSpPr txBox="1">
            <a:spLocks noGrp="1"/>
          </p:cNvSpPr>
          <p:nvPr>
            <p:ph type="title" idx="5"/>
          </p:nvPr>
        </p:nvSpPr>
        <p:spPr>
          <a:xfrm>
            <a:off x="3219600" y="3619500"/>
            <a:ext cx="2212500" cy="1113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253" name="Google Shape;253;p21"/>
          <p:cNvSpPr txBox="1">
            <a:spLocks noGrp="1"/>
          </p:cNvSpPr>
          <p:nvPr>
            <p:ph type="title" idx="6"/>
          </p:nvPr>
        </p:nvSpPr>
        <p:spPr>
          <a:xfrm>
            <a:off x="5807450" y="2940425"/>
            <a:ext cx="1927500" cy="574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54" name="Google Shape;254;p21"/>
          <p:cNvSpPr txBox="1">
            <a:spLocks noGrp="1"/>
          </p:cNvSpPr>
          <p:nvPr>
            <p:ph type="title" idx="7"/>
          </p:nvPr>
        </p:nvSpPr>
        <p:spPr>
          <a:xfrm>
            <a:off x="5804825" y="3619500"/>
            <a:ext cx="2212500" cy="1113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10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255" name="Google Shape;255;p21"/>
          <p:cNvSpPr txBox="1">
            <a:spLocks noGrp="1"/>
          </p:cNvSpPr>
          <p:nvPr>
            <p:ph type="title" idx="8"/>
          </p:nvPr>
        </p:nvSpPr>
        <p:spPr>
          <a:xfrm>
            <a:off x="459325" y="788000"/>
            <a:ext cx="4648200" cy="1039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Go-to-market ideas - ALT 3">
  <p:cSld name="CUSTOM_5_1_1_1_2">
    <p:bg>
      <p:bgPr>
        <a:solidFill>
          <a:schemeClr val="lt1"/>
        </a:solidFill>
        <a:effectLst/>
      </p:bgPr>
    </p:bg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22"/>
          <p:cNvSpPr txBox="1"/>
          <p:nvPr/>
        </p:nvSpPr>
        <p:spPr>
          <a:xfrm>
            <a:off x="8578200" y="4960647"/>
            <a:ext cx="281100" cy="10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/>
              <a:buNone/>
            </a:pPr>
            <a:fld id="{00000000-1234-1234-1234-123412341234}" type="slidenum">
              <a:rPr lang="en" sz="5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‹#›</a:t>
            </a:fld>
            <a:endParaRPr sz="5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500"/>
              <a:buNone/>
            </a:pPr>
            <a:endParaRPr sz="5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500"/>
              <a:buNone/>
            </a:pPr>
            <a:endParaRPr sz="5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58" name="Google Shape;258;p22"/>
          <p:cNvSpPr txBox="1">
            <a:spLocks noGrp="1"/>
          </p:cNvSpPr>
          <p:nvPr>
            <p:ph type="title"/>
          </p:nvPr>
        </p:nvSpPr>
        <p:spPr>
          <a:xfrm>
            <a:off x="439550" y="765750"/>
            <a:ext cx="5045700" cy="1039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59" name="Google Shape;259;p22"/>
          <p:cNvSpPr txBox="1">
            <a:spLocks noGrp="1"/>
          </p:cNvSpPr>
          <p:nvPr>
            <p:ph type="subTitle" idx="1"/>
          </p:nvPr>
        </p:nvSpPr>
        <p:spPr>
          <a:xfrm>
            <a:off x="446900" y="397650"/>
            <a:ext cx="5344500" cy="574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1pPr>
            <a:lvl2pPr lvl="1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2pPr>
            <a:lvl3pPr lvl="2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3pPr>
            <a:lvl4pPr lvl="3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4pPr>
            <a:lvl5pPr lvl="4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5pPr>
            <a:lvl6pPr lvl="5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6pPr>
            <a:lvl7pPr lvl="6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7pPr>
            <a:lvl8pPr lvl="7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8pPr>
            <a:lvl9pPr lvl="8"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60" name="Google Shape;260;p22"/>
          <p:cNvSpPr txBox="1">
            <a:spLocks noGrp="1"/>
          </p:cNvSpPr>
          <p:nvPr>
            <p:ph type="title" idx="2"/>
          </p:nvPr>
        </p:nvSpPr>
        <p:spPr>
          <a:xfrm>
            <a:off x="423025" y="2331750"/>
            <a:ext cx="1600200" cy="2520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None/>
              <a:defRPr sz="12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61" name="Google Shape;261;p22"/>
          <p:cNvSpPr txBox="1">
            <a:spLocks noGrp="1"/>
          </p:cNvSpPr>
          <p:nvPr>
            <p:ph type="body" idx="3"/>
          </p:nvPr>
        </p:nvSpPr>
        <p:spPr>
          <a:xfrm>
            <a:off x="423025" y="2733050"/>
            <a:ext cx="1600200" cy="195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rmAutofit/>
          </a:bodyPr>
          <a:lstStyle>
            <a:lvl1pPr marL="457200" lvl="0" indent="-2857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●"/>
              <a:defRPr sz="900">
                <a:solidFill>
                  <a:schemeClr val="accent6"/>
                </a:solidFill>
              </a:defRPr>
            </a:lvl1pPr>
            <a:lvl2pPr marL="914400" lvl="1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○"/>
              <a:defRPr sz="900">
                <a:solidFill>
                  <a:schemeClr val="accent6"/>
                </a:solidFill>
              </a:defRPr>
            </a:lvl2pPr>
            <a:lvl3pPr marL="1371600" lvl="2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■"/>
              <a:defRPr sz="900">
                <a:solidFill>
                  <a:schemeClr val="accent6"/>
                </a:solidFill>
              </a:defRPr>
            </a:lvl3pPr>
            <a:lvl4pPr marL="1828800" lvl="3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●"/>
              <a:defRPr sz="900">
                <a:solidFill>
                  <a:schemeClr val="accent6"/>
                </a:solidFill>
              </a:defRPr>
            </a:lvl4pPr>
            <a:lvl5pPr marL="2286000" lvl="4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○"/>
              <a:defRPr sz="900">
                <a:solidFill>
                  <a:schemeClr val="accent6"/>
                </a:solidFill>
              </a:defRPr>
            </a:lvl5pPr>
            <a:lvl6pPr marL="2743200" lvl="5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■"/>
              <a:defRPr sz="900">
                <a:solidFill>
                  <a:schemeClr val="accent6"/>
                </a:solidFill>
              </a:defRPr>
            </a:lvl6pPr>
            <a:lvl7pPr marL="3200400" lvl="6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●"/>
              <a:defRPr sz="900">
                <a:solidFill>
                  <a:schemeClr val="accent6"/>
                </a:solidFill>
              </a:defRPr>
            </a:lvl7pPr>
            <a:lvl8pPr marL="3657600" lvl="7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○"/>
              <a:defRPr sz="900">
                <a:solidFill>
                  <a:schemeClr val="accent6"/>
                </a:solidFill>
              </a:defRPr>
            </a:lvl8pPr>
            <a:lvl9pPr marL="4114800" lvl="8" indent="-28575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900"/>
              <a:buChar char="■"/>
              <a:defRPr sz="9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62" name="Google Shape;262;p22"/>
          <p:cNvSpPr txBox="1">
            <a:spLocks noGrp="1"/>
          </p:cNvSpPr>
          <p:nvPr>
            <p:ph type="title" idx="4"/>
          </p:nvPr>
        </p:nvSpPr>
        <p:spPr>
          <a:xfrm>
            <a:off x="2568575" y="2331750"/>
            <a:ext cx="1722300" cy="2520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None/>
              <a:defRPr sz="12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63" name="Google Shape;263;p22"/>
          <p:cNvSpPr txBox="1">
            <a:spLocks noGrp="1"/>
          </p:cNvSpPr>
          <p:nvPr>
            <p:ph type="body" idx="5"/>
          </p:nvPr>
        </p:nvSpPr>
        <p:spPr>
          <a:xfrm>
            <a:off x="2568575" y="2733050"/>
            <a:ext cx="1722300" cy="195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rmAutofit/>
          </a:bodyPr>
          <a:lstStyle>
            <a:lvl1pPr marL="457200" lvl="0" indent="-2857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●"/>
              <a:defRPr sz="900">
                <a:solidFill>
                  <a:schemeClr val="accent6"/>
                </a:solidFill>
              </a:defRPr>
            </a:lvl1pPr>
            <a:lvl2pPr marL="914400" lvl="1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○"/>
              <a:defRPr sz="900">
                <a:solidFill>
                  <a:schemeClr val="accent6"/>
                </a:solidFill>
              </a:defRPr>
            </a:lvl2pPr>
            <a:lvl3pPr marL="1371600" lvl="2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■"/>
              <a:defRPr sz="900">
                <a:solidFill>
                  <a:schemeClr val="accent6"/>
                </a:solidFill>
              </a:defRPr>
            </a:lvl3pPr>
            <a:lvl4pPr marL="1828800" lvl="3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●"/>
              <a:defRPr sz="900">
                <a:solidFill>
                  <a:schemeClr val="accent6"/>
                </a:solidFill>
              </a:defRPr>
            </a:lvl4pPr>
            <a:lvl5pPr marL="2286000" lvl="4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○"/>
              <a:defRPr sz="900">
                <a:solidFill>
                  <a:schemeClr val="accent6"/>
                </a:solidFill>
              </a:defRPr>
            </a:lvl5pPr>
            <a:lvl6pPr marL="2743200" lvl="5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■"/>
              <a:defRPr sz="900">
                <a:solidFill>
                  <a:schemeClr val="accent6"/>
                </a:solidFill>
              </a:defRPr>
            </a:lvl6pPr>
            <a:lvl7pPr marL="3200400" lvl="6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●"/>
              <a:defRPr sz="900">
                <a:solidFill>
                  <a:schemeClr val="accent6"/>
                </a:solidFill>
              </a:defRPr>
            </a:lvl7pPr>
            <a:lvl8pPr marL="3657600" lvl="7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○"/>
              <a:defRPr sz="900">
                <a:solidFill>
                  <a:schemeClr val="accent6"/>
                </a:solidFill>
              </a:defRPr>
            </a:lvl8pPr>
            <a:lvl9pPr marL="4114800" lvl="8" indent="-28575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900"/>
              <a:buChar char="■"/>
              <a:defRPr sz="9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64" name="Google Shape;264;p22"/>
          <p:cNvSpPr txBox="1">
            <a:spLocks noGrp="1"/>
          </p:cNvSpPr>
          <p:nvPr>
            <p:ph type="title" idx="6"/>
          </p:nvPr>
        </p:nvSpPr>
        <p:spPr>
          <a:xfrm>
            <a:off x="4751950" y="2331750"/>
            <a:ext cx="1722300" cy="2520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None/>
              <a:defRPr sz="12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65" name="Google Shape;265;p22"/>
          <p:cNvSpPr txBox="1">
            <a:spLocks noGrp="1"/>
          </p:cNvSpPr>
          <p:nvPr>
            <p:ph type="body" idx="7"/>
          </p:nvPr>
        </p:nvSpPr>
        <p:spPr>
          <a:xfrm>
            <a:off x="4751950" y="2733050"/>
            <a:ext cx="1722300" cy="195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rmAutofit/>
          </a:bodyPr>
          <a:lstStyle>
            <a:lvl1pPr marL="457200" lvl="0" indent="-2857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●"/>
              <a:defRPr sz="900">
                <a:solidFill>
                  <a:schemeClr val="accent6"/>
                </a:solidFill>
              </a:defRPr>
            </a:lvl1pPr>
            <a:lvl2pPr marL="914400" lvl="1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○"/>
              <a:defRPr sz="900">
                <a:solidFill>
                  <a:schemeClr val="accent6"/>
                </a:solidFill>
              </a:defRPr>
            </a:lvl2pPr>
            <a:lvl3pPr marL="1371600" lvl="2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■"/>
              <a:defRPr sz="900">
                <a:solidFill>
                  <a:schemeClr val="accent6"/>
                </a:solidFill>
              </a:defRPr>
            </a:lvl3pPr>
            <a:lvl4pPr marL="1828800" lvl="3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●"/>
              <a:defRPr sz="900">
                <a:solidFill>
                  <a:schemeClr val="accent6"/>
                </a:solidFill>
              </a:defRPr>
            </a:lvl4pPr>
            <a:lvl5pPr marL="2286000" lvl="4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○"/>
              <a:defRPr sz="900">
                <a:solidFill>
                  <a:schemeClr val="accent6"/>
                </a:solidFill>
              </a:defRPr>
            </a:lvl5pPr>
            <a:lvl6pPr marL="2743200" lvl="5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■"/>
              <a:defRPr sz="900">
                <a:solidFill>
                  <a:schemeClr val="accent6"/>
                </a:solidFill>
              </a:defRPr>
            </a:lvl6pPr>
            <a:lvl7pPr marL="3200400" lvl="6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●"/>
              <a:defRPr sz="900">
                <a:solidFill>
                  <a:schemeClr val="accent6"/>
                </a:solidFill>
              </a:defRPr>
            </a:lvl7pPr>
            <a:lvl8pPr marL="3657600" lvl="7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○"/>
              <a:defRPr sz="900">
                <a:solidFill>
                  <a:schemeClr val="accent6"/>
                </a:solidFill>
              </a:defRPr>
            </a:lvl8pPr>
            <a:lvl9pPr marL="4114800" lvl="8" indent="-28575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900"/>
              <a:buChar char="■"/>
              <a:defRPr sz="9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66" name="Google Shape;266;p22"/>
          <p:cNvSpPr txBox="1">
            <a:spLocks noGrp="1"/>
          </p:cNvSpPr>
          <p:nvPr>
            <p:ph type="title" idx="8"/>
          </p:nvPr>
        </p:nvSpPr>
        <p:spPr>
          <a:xfrm>
            <a:off x="6909425" y="2331750"/>
            <a:ext cx="1722300" cy="2520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None/>
              <a:defRPr sz="12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200"/>
              <a:buFont typeface="Quantico"/>
              <a:buNone/>
              <a:defRPr sz="12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67" name="Google Shape;267;p22"/>
          <p:cNvSpPr txBox="1">
            <a:spLocks noGrp="1"/>
          </p:cNvSpPr>
          <p:nvPr>
            <p:ph type="body" idx="9"/>
          </p:nvPr>
        </p:nvSpPr>
        <p:spPr>
          <a:xfrm>
            <a:off x="6855900" y="2733050"/>
            <a:ext cx="1722300" cy="195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rmAutofit/>
          </a:bodyPr>
          <a:lstStyle>
            <a:lvl1pPr marL="457200" lvl="0" indent="-2857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●"/>
              <a:defRPr sz="900">
                <a:solidFill>
                  <a:schemeClr val="accent6"/>
                </a:solidFill>
              </a:defRPr>
            </a:lvl1pPr>
            <a:lvl2pPr marL="914400" lvl="1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○"/>
              <a:defRPr sz="900">
                <a:solidFill>
                  <a:schemeClr val="accent6"/>
                </a:solidFill>
              </a:defRPr>
            </a:lvl2pPr>
            <a:lvl3pPr marL="1371600" lvl="2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■"/>
              <a:defRPr sz="900">
                <a:solidFill>
                  <a:schemeClr val="accent6"/>
                </a:solidFill>
              </a:defRPr>
            </a:lvl3pPr>
            <a:lvl4pPr marL="1828800" lvl="3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●"/>
              <a:defRPr sz="900">
                <a:solidFill>
                  <a:schemeClr val="accent6"/>
                </a:solidFill>
              </a:defRPr>
            </a:lvl4pPr>
            <a:lvl5pPr marL="2286000" lvl="4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○"/>
              <a:defRPr sz="900">
                <a:solidFill>
                  <a:schemeClr val="accent6"/>
                </a:solidFill>
              </a:defRPr>
            </a:lvl5pPr>
            <a:lvl6pPr marL="2743200" lvl="5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■"/>
              <a:defRPr sz="900">
                <a:solidFill>
                  <a:schemeClr val="accent6"/>
                </a:solidFill>
              </a:defRPr>
            </a:lvl6pPr>
            <a:lvl7pPr marL="3200400" lvl="6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●"/>
              <a:defRPr sz="900">
                <a:solidFill>
                  <a:schemeClr val="accent6"/>
                </a:solidFill>
              </a:defRPr>
            </a:lvl7pPr>
            <a:lvl8pPr marL="3657600" lvl="7" indent="-28575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Char char="○"/>
              <a:defRPr sz="900">
                <a:solidFill>
                  <a:schemeClr val="accent6"/>
                </a:solidFill>
              </a:defRPr>
            </a:lvl8pPr>
            <a:lvl9pPr marL="4114800" lvl="8" indent="-28575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900"/>
              <a:buChar char="■"/>
              <a:defRPr sz="9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Go-to-market ideas - ALT 2">
  <p:cSld name="CUSTOM_5_1_1_1_3">
    <p:bg>
      <p:bgPr>
        <a:solidFill>
          <a:schemeClr val="lt1"/>
        </a:solidFill>
        <a:effectLst/>
      </p:bgPr>
    </p:bg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23"/>
          <p:cNvSpPr txBox="1">
            <a:spLocks noGrp="1"/>
          </p:cNvSpPr>
          <p:nvPr>
            <p:ph type="title"/>
          </p:nvPr>
        </p:nvSpPr>
        <p:spPr>
          <a:xfrm>
            <a:off x="439550" y="765750"/>
            <a:ext cx="5045700" cy="1039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70" name="Google Shape;270;p23"/>
          <p:cNvSpPr txBox="1">
            <a:spLocks noGrp="1"/>
          </p:cNvSpPr>
          <p:nvPr>
            <p:ph type="subTitle" idx="1"/>
          </p:nvPr>
        </p:nvSpPr>
        <p:spPr>
          <a:xfrm>
            <a:off x="446900" y="397650"/>
            <a:ext cx="5344500" cy="574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1pPr>
            <a:lvl2pPr lvl="1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2pPr>
            <a:lvl3pPr lvl="2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3pPr>
            <a:lvl4pPr lvl="3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4pPr>
            <a:lvl5pPr lvl="4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5pPr>
            <a:lvl6pPr lvl="5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6pPr>
            <a:lvl7pPr lvl="6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7pPr>
            <a:lvl8pPr lvl="7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8pPr>
            <a:lvl9pPr lvl="8"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71" name="Google Shape;271;p23"/>
          <p:cNvSpPr txBox="1">
            <a:spLocks noGrp="1"/>
          </p:cNvSpPr>
          <p:nvPr>
            <p:ph type="subTitle" idx="2"/>
          </p:nvPr>
        </p:nvSpPr>
        <p:spPr>
          <a:xfrm>
            <a:off x="705575" y="2387975"/>
            <a:ext cx="1236900" cy="3915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72" name="Google Shape;272;p23"/>
          <p:cNvSpPr txBox="1">
            <a:spLocks noGrp="1"/>
          </p:cNvSpPr>
          <p:nvPr>
            <p:ph type="subTitle" idx="3"/>
          </p:nvPr>
        </p:nvSpPr>
        <p:spPr>
          <a:xfrm>
            <a:off x="705575" y="2948575"/>
            <a:ext cx="1236900" cy="3915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73" name="Google Shape;273;p23"/>
          <p:cNvSpPr txBox="1">
            <a:spLocks noGrp="1"/>
          </p:cNvSpPr>
          <p:nvPr>
            <p:ph type="subTitle" idx="4"/>
          </p:nvPr>
        </p:nvSpPr>
        <p:spPr>
          <a:xfrm>
            <a:off x="705575" y="3518838"/>
            <a:ext cx="1236900" cy="3915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74" name="Google Shape;274;p23"/>
          <p:cNvSpPr txBox="1">
            <a:spLocks noGrp="1"/>
          </p:cNvSpPr>
          <p:nvPr>
            <p:ph type="subTitle" idx="5"/>
          </p:nvPr>
        </p:nvSpPr>
        <p:spPr>
          <a:xfrm>
            <a:off x="705575" y="4092600"/>
            <a:ext cx="1236900" cy="3915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75" name="Google Shape;275;p23"/>
          <p:cNvSpPr txBox="1">
            <a:spLocks noGrp="1"/>
          </p:cNvSpPr>
          <p:nvPr>
            <p:ph type="subTitle" idx="6"/>
          </p:nvPr>
        </p:nvSpPr>
        <p:spPr>
          <a:xfrm>
            <a:off x="705575" y="4654250"/>
            <a:ext cx="1236900" cy="3915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900"/>
              <a:buNone/>
              <a:defRPr sz="9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76" name="Google Shape;276;p23"/>
          <p:cNvSpPr txBox="1">
            <a:spLocks noGrp="1"/>
          </p:cNvSpPr>
          <p:nvPr>
            <p:ph type="body" idx="7"/>
          </p:nvPr>
        </p:nvSpPr>
        <p:spPr>
          <a:xfrm>
            <a:off x="5843600" y="4634675"/>
            <a:ext cx="2477100" cy="41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77" name="Google Shape;277;p23"/>
          <p:cNvSpPr txBox="1">
            <a:spLocks noGrp="1"/>
          </p:cNvSpPr>
          <p:nvPr>
            <p:ph type="body" idx="8"/>
          </p:nvPr>
        </p:nvSpPr>
        <p:spPr>
          <a:xfrm>
            <a:off x="5843600" y="4088050"/>
            <a:ext cx="2477100" cy="41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78" name="Google Shape;278;p23"/>
          <p:cNvSpPr txBox="1">
            <a:spLocks noGrp="1"/>
          </p:cNvSpPr>
          <p:nvPr>
            <p:ph type="body" idx="9"/>
          </p:nvPr>
        </p:nvSpPr>
        <p:spPr>
          <a:xfrm>
            <a:off x="5843600" y="3509538"/>
            <a:ext cx="2477100" cy="41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79" name="Google Shape;279;p23"/>
          <p:cNvSpPr txBox="1">
            <a:spLocks noGrp="1"/>
          </p:cNvSpPr>
          <p:nvPr>
            <p:ph type="body" idx="13"/>
          </p:nvPr>
        </p:nvSpPr>
        <p:spPr>
          <a:xfrm>
            <a:off x="5843600" y="2948725"/>
            <a:ext cx="2477100" cy="41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80" name="Google Shape;280;p23"/>
          <p:cNvSpPr txBox="1">
            <a:spLocks noGrp="1"/>
          </p:cNvSpPr>
          <p:nvPr>
            <p:ph type="title" idx="14"/>
          </p:nvPr>
        </p:nvSpPr>
        <p:spPr>
          <a:xfrm>
            <a:off x="523500" y="1876038"/>
            <a:ext cx="1419000" cy="33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81" name="Google Shape;281;p23"/>
          <p:cNvSpPr txBox="1">
            <a:spLocks noGrp="1"/>
          </p:cNvSpPr>
          <p:nvPr>
            <p:ph type="title" idx="15"/>
          </p:nvPr>
        </p:nvSpPr>
        <p:spPr>
          <a:xfrm>
            <a:off x="2227800" y="1876038"/>
            <a:ext cx="1419000" cy="33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82" name="Google Shape;282;p23"/>
          <p:cNvSpPr txBox="1">
            <a:spLocks noGrp="1"/>
          </p:cNvSpPr>
          <p:nvPr>
            <p:ph type="title" idx="16"/>
          </p:nvPr>
        </p:nvSpPr>
        <p:spPr>
          <a:xfrm>
            <a:off x="3932100" y="1876038"/>
            <a:ext cx="1419000" cy="33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83" name="Google Shape;283;p23"/>
          <p:cNvSpPr txBox="1">
            <a:spLocks noGrp="1"/>
          </p:cNvSpPr>
          <p:nvPr>
            <p:ph type="title" idx="17"/>
          </p:nvPr>
        </p:nvSpPr>
        <p:spPr>
          <a:xfrm>
            <a:off x="5845325" y="1876038"/>
            <a:ext cx="1419000" cy="33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None/>
              <a:defRPr sz="10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84" name="Google Shape;284;p23"/>
          <p:cNvSpPr txBox="1">
            <a:spLocks noGrp="1"/>
          </p:cNvSpPr>
          <p:nvPr>
            <p:ph type="body" idx="18"/>
          </p:nvPr>
        </p:nvSpPr>
        <p:spPr>
          <a:xfrm>
            <a:off x="3930375" y="4634677"/>
            <a:ext cx="1753800" cy="41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85" name="Google Shape;285;p23"/>
          <p:cNvSpPr txBox="1">
            <a:spLocks noGrp="1"/>
          </p:cNvSpPr>
          <p:nvPr>
            <p:ph type="body" idx="19"/>
          </p:nvPr>
        </p:nvSpPr>
        <p:spPr>
          <a:xfrm>
            <a:off x="3930375" y="4088055"/>
            <a:ext cx="1753800" cy="41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86" name="Google Shape;286;p23"/>
          <p:cNvSpPr txBox="1">
            <a:spLocks noGrp="1"/>
          </p:cNvSpPr>
          <p:nvPr>
            <p:ph type="body" idx="20"/>
          </p:nvPr>
        </p:nvSpPr>
        <p:spPr>
          <a:xfrm>
            <a:off x="3930375" y="3509545"/>
            <a:ext cx="1753800" cy="41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87" name="Google Shape;287;p23"/>
          <p:cNvSpPr txBox="1">
            <a:spLocks noGrp="1"/>
          </p:cNvSpPr>
          <p:nvPr>
            <p:ph type="body" idx="21"/>
          </p:nvPr>
        </p:nvSpPr>
        <p:spPr>
          <a:xfrm>
            <a:off x="3930375" y="2948735"/>
            <a:ext cx="1753800" cy="41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88" name="Google Shape;288;p23"/>
          <p:cNvSpPr txBox="1">
            <a:spLocks noGrp="1"/>
          </p:cNvSpPr>
          <p:nvPr>
            <p:ph type="body" idx="22"/>
          </p:nvPr>
        </p:nvSpPr>
        <p:spPr>
          <a:xfrm>
            <a:off x="2226950" y="4634675"/>
            <a:ext cx="1662000" cy="41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89" name="Google Shape;289;p23"/>
          <p:cNvSpPr txBox="1">
            <a:spLocks noGrp="1"/>
          </p:cNvSpPr>
          <p:nvPr>
            <p:ph type="body" idx="23"/>
          </p:nvPr>
        </p:nvSpPr>
        <p:spPr>
          <a:xfrm>
            <a:off x="2226950" y="4088053"/>
            <a:ext cx="1662000" cy="41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90" name="Google Shape;290;p23"/>
          <p:cNvSpPr txBox="1">
            <a:spLocks noGrp="1"/>
          </p:cNvSpPr>
          <p:nvPr>
            <p:ph type="body" idx="24"/>
          </p:nvPr>
        </p:nvSpPr>
        <p:spPr>
          <a:xfrm>
            <a:off x="2226950" y="3509544"/>
            <a:ext cx="1662000" cy="41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91" name="Google Shape;291;p23"/>
          <p:cNvSpPr txBox="1">
            <a:spLocks noGrp="1"/>
          </p:cNvSpPr>
          <p:nvPr>
            <p:ph type="body" idx="25"/>
          </p:nvPr>
        </p:nvSpPr>
        <p:spPr>
          <a:xfrm>
            <a:off x="2226950" y="2948734"/>
            <a:ext cx="1662000" cy="41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92" name="Google Shape;292;p23"/>
          <p:cNvSpPr txBox="1">
            <a:spLocks noGrp="1"/>
          </p:cNvSpPr>
          <p:nvPr>
            <p:ph type="body" idx="26"/>
          </p:nvPr>
        </p:nvSpPr>
        <p:spPr>
          <a:xfrm>
            <a:off x="5843600" y="2388163"/>
            <a:ext cx="2477100" cy="41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93" name="Google Shape;293;p23"/>
          <p:cNvSpPr txBox="1">
            <a:spLocks noGrp="1"/>
          </p:cNvSpPr>
          <p:nvPr>
            <p:ph type="body" idx="27"/>
          </p:nvPr>
        </p:nvSpPr>
        <p:spPr>
          <a:xfrm>
            <a:off x="3930375" y="2388175"/>
            <a:ext cx="1753800" cy="41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294" name="Google Shape;294;p23"/>
          <p:cNvSpPr txBox="1">
            <a:spLocks noGrp="1"/>
          </p:cNvSpPr>
          <p:nvPr>
            <p:ph type="body" idx="28"/>
          </p:nvPr>
        </p:nvSpPr>
        <p:spPr>
          <a:xfrm>
            <a:off x="2226950" y="2388175"/>
            <a:ext cx="1662000" cy="41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20">
  <p:cSld name="CUSTOM_2_1_1">
    <p:bg>
      <p:bgPr>
        <a:solidFill>
          <a:schemeClr val="lt1"/>
        </a:solidFill>
        <a:effectLst/>
      </p:bgPr>
    </p:bg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24"/>
          <p:cNvSpPr txBox="1">
            <a:spLocks noGrp="1"/>
          </p:cNvSpPr>
          <p:nvPr>
            <p:ph type="title"/>
          </p:nvPr>
        </p:nvSpPr>
        <p:spPr>
          <a:xfrm>
            <a:off x="5135225" y="2600350"/>
            <a:ext cx="554100" cy="367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97" name="Google Shape;297;p24"/>
          <p:cNvSpPr txBox="1">
            <a:spLocks noGrp="1"/>
          </p:cNvSpPr>
          <p:nvPr>
            <p:ph type="title" idx="2"/>
          </p:nvPr>
        </p:nvSpPr>
        <p:spPr>
          <a:xfrm>
            <a:off x="5135225" y="3562743"/>
            <a:ext cx="554100" cy="367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98" name="Google Shape;298;p24"/>
          <p:cNvSpPr txBox="1">
            <a:spLocks noGrp="1"/>
          </p:cNvSpPr>
          <p:nvPr>
            <p:ph type="title" idx="3"/>
          </p:nvPr>
        </p:nvSpPr>
        <p:spPr>
          <a:xfrm>
            <a:off x="5135225" y="4500074"/>
            <a:ext cx="554100" cy="367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200" b="1">
                <a:solidFill>
                  <a:schemeClr val="accent2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299" name="Google Shape;299;p24"/>
          <p:cNvSpPr txBox="1">
            <a:spLocks noGrp="1"/>
          </p:cNvSpPr>
          <p:nvPr>
            <p:ph type="title" idx="4"/>
          </p:nvPr>
        </p:nvSpPr>
        <p:spPr>
          <a:xfrm>
            <a:off x="439550" y="765750"/>
            <a:ext cx="5045700" cy="1039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300" name="Google Shape;300;p24"/>
          <p:cNvSpPr txBox="1">
            <a:spLocks noGrp="1"/>
          </p:cNvSpPr>
          <p:nvPr>
            <p:ph type="subTitle" idx="1"/>
          </p:nvPr>
        </p:nvSpPr>
        <p:spPr>
          <a:xfrm>
            <a:off x="446900" y="397650"/>
            <a:ext cx="5344500" cy="3099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1pPr>
            <a:lvl2pPr lvl="1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2pPr>
            <a:lvl3pPr lvl="2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3pPr>
            <a:lvl4pPr lvl="3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4pPr>
            <a:lvl5pPr lvl="4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5pPr>
            <a:lvl6pPr lvl="5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6pPr>
            <a:lvl7pPr lvl="6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7pPr>
            <a:lvl8pPr lvl="7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8pPr>
            <a:lvl9pPr lvl="8"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700"/>
              <a:buFont typeface="Lato"/>
              <a:buNone/>
              <a:defRPr sz="16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301" name="Google Shape;301;p24"/>
          <p:cNvSpPr txBox="1">
            <a:spLocks noGrp="1"/>
          </p:cNvSpPr>
          <p:nvPr>
            <p:ph type="body" idx="5"/>
          </p:nvPr>
        </p:nvSpPr>
        <p:spPr>
          <a:xfrm>
            <a:off x="5761162" y="2472057"/>
            <a:ext cx="2955900" cy="5184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302" name="Google Shape;302;p24"/>
          <p:cNvSpPr txBox="1">
            <a:spLocks noGrp="1"/>
          </p:cNvSpPr>
          <p:nvPr>
            <p:ph type="body" idx="6"/>
          </p:nvPr>
        </p:nvSpPr>
        <p:spPr>
          <a:xfrm>
            <a:off x="5761162" y="3436244"/>
            <a:ext cx="2955900" cy="5184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303" name="Google Shape;303;p24"/>
          <p:cNvSpPr txBox="1">
            <a:spLocks noGrp="1"/>
          </p:cNvSpPr>
          <p:nvPr>
            <p:ph type="body" idx="7"/>
          </p:nvPr>
        </p:nvSpPr>
        <p:spPr>
          <a:xfrm>
            <a:off x="5761162" y="4399826"/>
            <a:ext cx="2955900" cy="5184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304" name="Google Shape;304;p24"/>
          <p:cNvSpPr txBox="1">
            <a:spLocks noGrp="1"/>
          </p:cNvSpPr>
          <p:nvPr>
            <p:ph type="body" idx="8"/>
          </p:nvPr>
        </p:nvSpPr>
        <p:spPr>
          <a:xfrm>
            <a:off x="706399" y="2753996"/>
            <a:ext cx="3288300" cy="17310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marL="457200" lvl="0" indent="-330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600"/>
              <a:buChar char="●"/>
              <a:defRPr sz="1600">
                <a:solidFill>
                  <a:schemeClr val="accent6"/>
                </a:solidFill>
              </a:defRPr>
            </a:lvl1pPr>
            <a:lvl2pPr marL="914400" lvl="1" indent="-3302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600"/>
              <a:buChar char="○"/>
              <a:defRPr sz="1600">
                <a:solidFill>
                  <a:schemeClr val="accent6"/>
                </a:solidFill>
              </a:defRPr>
            </a:lvl2pPr>
            <a:lvl3pPr marL="1371600" lvl="2" indent="-3302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600"/>
              <a:buChar char="■"/>
              <a:defRPr sz="1600">
                <a:solidFill>
                  <a:schemeClr val="accent6"/>
                </a:solidFill>
              </a:defRPr>
            </a:lvl3pPr>
            <a:lvl4pPr marL="1828800" lvl="3" indent="-3302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600"/>
              <a:buChar char="●"/>
              <a:defRPr sz="1600">
                <a:solidFill>
                  <a:schemeClr val="accent6"/>
                </a:solidFill>
              </a:defRPr>
            </a:lvl4pPr>
            <a:lvl5pPr marL="2286000" lvl="4" indent="-3302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600"/>
              <a:buChar char="○"/>
              <a:defRPr sz="1600">
                <a:solidFill>
                  <a:schemeClr val="accent6"/>
                </a:solidFill>
              </a:defRPr>
            </a:lvl5pPr>
            <a:lvl6pPr marL="2743200" lvl="5" indent="-3302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600"/>
              <a:buChar char="■"/>
              <a:defRPr sz="1600">
                <a:solidFill>
                  <a:schemeClr val="accent6"/>
                </a:solidFill>
              </a:defRPr>
            </a:lvl6pPr>
            <a:lvl7pPr marL="3200400" lvl="6" indent="-3302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600"/>
              <a:buChar char="●"/>
              <a:defRPr sz="1600">
                <a:solidFill>
                  <a:schemeClr val="accent6"/>
                </a:solidFill>
              </a:defRPr>
            </a:lvl7pPr>
            <a:lvl8pPr marL="3657600" lvl="7" indent="-3302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600"/>
              <a:buChar char="○"/>
              <a:defRPr sz="1600">
                <a:solidFill>
                  <a:schemeClr val="accent6"/>
                </a:solidFill>
              </a:defRPr>
            </a:lvl8pPr>
            <a:lvl9pPr marL="4114800" lvl="8" indent="-33020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600"/>
              <a:buChar char="■"/>
              <a:defRPr sz="1600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CUSTOM_2">
    <p:bg>
      <p:bgPr>
        <a:solidFill>
          <a:schemeClr val="lt1"/>
        </a:solidFill>
        <a:effectLst/>
      </p:bgPr>
    </p:bg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25"/>
          <p:cNvSpPr/>
          <p:nvPr/>
        </p:nvSpPr>
        <p:spPr>
          <a:xfrm>
            <a:off x="0" y="1088675"/>
            <a:ext cx="3627900" cy="4054800"/>
          </a:xfrm>
          <a:prstGeom prst="snip1Rect">
            <a:avLst>
              <a:gd name="adj" fmla="val 10918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307" name="Google Shape;307;p25"/>
          <p:cNvSpPr txBox="1">
            <a:spLocks noGrp="1"/>
          </p:cNvSpPr>
          <p:nvPr>
            <p:ph type="title"/>
          </p:nvPr>
        </p:nvSpPr>
        <p:spPr>
          <a:xfrm>
            <a:off x="446100" y="396225"/>
            <a:ext cx="5101800" cy="853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None/>
              <a:defRPr sz="2400">
                <a:solidFill>
                  <a:schemeClr val="accent6"/>
                </a:solidFill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308" name="Google Shape;308;p25"/>
          <p:cNvSpPr txBox="1">
            <a:spLocks noGrp="1"/>
          </p:cNvSpPr>
          <p:nvPr>
            <p:ph type="body" idx="1"/>
          </p:nvPr>
        </p:nvSpPr>
        <p:spPr>
          <a:xfrm>
            <a:off x="3869875" y="1390269"/>
            <a:ext cx="3173400" cy="3421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309" name="Google Shape;309;p25"/>
          <p:cNvSpPr txBox="1">
            <a:spLocks noGrp="1"/>
          </p:cNvSpPr>
          <p:nvPr>
            <p:ph type="body" idx="2"/>
          </p:nvPr>
        </p:nvSpPr>
        <p:spPr>
          <a:xfrm>
            <a:off x="474675" y="1390150"/>
            <a:ext cx="2571300" cy="3421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1pPr>
            <a:lvl2pPr marL="914400" lvl="1" indent="-292100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2pPr>
            <a:lvl3pPr marL="1371600" lvl="2" indent="-292100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3pPr>
            <a:lvl4pPr marL="1828800" lvl="3" indent="-292100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4pPr>
            <a:lvl5pPr marL="2286000" lvl="4" indent="-292100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5pPr>
            <a:lvl6pPr marL="2743200" lvl="5" indent="-292100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6pPr>
            <a:lvl7pPr marL="3200400" lvl="6" indent="-292100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●"/>
              <a:defRPr>
                <a:solidFill>
                  <a:schemeClr val="accent6"/>
                </a:solidFill>
              </a:defRPr>
            </a:lvl7pPr>
            <a:lvl8pPr marL="3657600" lvl="7" indent="-292100"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000"/>
              <a:buChar char="○"/>
              <a:defRPr>
                <a:solidFill>
                  <a:schemeClr val="accent6"/>
                </a:solidFill>
              </a:defRPr>
            </a:lvl8pPr>
            <a:lvl9pPr marL="4114800" lvl="8" indent="-292100">
              <a:spcBef>
                <a:spcPts val="1000"/>
              </a:spcBef>
              <a:spcAft>
                <a:spcPts val="1000"/>
              </a:spcAft>
              <a:buClr>
                <a:schemeClr val="accent6"/>
              </a:buClr>
              <a:buSzPts val="1000"/>
              <a:buChar char="■"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- Alt 19">
  <p:cSld name="CUSTOM_1">
    <p:bg>
      <p:bgPr>
        <a:solidFill>
          <a:schemeClr val="accent1"/>
        </a:solidFill>
        <a:effectLst/>
      </p:bgPr>
    </p:bg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p26"/>
          <p:cNvSpPr/>
          <p:nvPr/>
        </p:nvSpPr>
        <p:spPr>
          <a:xfrm flipH="1">
            <a:off x="433300" y="-6150"/>
            <a:ext cx="8560200" cy="5151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312" name="Google Shape;312;p26"/>
          <p:cNvSpPr/>
          <p:nvPr/>
        </p:nvSpPr>
        <p:spPr>
          <a:xfrm flipH="1">
            <a:off x="433300" y="-2175"/>
            <a:ext cx="8415900" cy="5151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313" name="Google Shape;313;p26"/>
          <p:cNvSpPr/>
          <p:nvPr/>
        </p:nvSpPr>
        <p:spPr>
          <a:xfrm flipH="1">
            <a:off x="-10550" y="-6150"/>
            <a:ext cx="8710800" cy="515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314" name="Google Shape;314;p26"/>
          <p:cNvSpPr txBox="1">
            <a:spLocks noGrp="1"/>
          </p:cNvSpPr>
          <p:nvPr>
            <p:ph type="title"/>
          </p:nvPr>
        </p:nvSpPr>
        <p:spPr>
          <a:xfrm>
            <a:off x="409625" y="401500"/>
            <a:ext cx="4011600" cy="437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2400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  <p:sp>
        <p:nvSpPr>
          <p:cNvPr id="315" name="Google Shape;315;p26"/>
          <p:cNvSpPr txBox="1">
            <a:spLocks noGrp="1"/>
          </p:cNvSpPr>
          <p:nvPr>
            <p:ph type="title" idx="2"/>
          </p:nvPr>
        </p:nvSpPr>
        <p:spPr>
          <a:xfrm>
            <a:off x="420000" y="860450"/>
            <a:ext cx="3511200" cy="1091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316" name="Google Shape;316;p26"/>
          <p:cNvSpPr txBox="1">
            <a:spLocks noGrp="1"/>
          </p:cNvSpPr>
          <p:nvPr>
            <p:ph type="title" idx="3"/>
          </p:nvPr>
        </p:nvSpPr>
        <p:spPr>
          <a:xfrm>
            <a:off x="5128700" y="3896025"/>
            <a:ext cx="2026500" cy="385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317" name="Google Shape;317;p26"/>
          <p:cNvSpPr txBox="1">
            <a:spLocks noGrp="1"/>
          </p:cNvSpPr>
          <p:nvPr>
            <p:ph type="subTitle" idx="1"/>
          </p:nvPr>
        </p:nvSpPr>
        <p:spPr>
          <a:xfrm>
            <a:off x="7258100" y="3896025"/>
            <a:ext cx="811500" cy="385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2pPr>
            <a:lvl3pPr lvl="2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3pPr>
            <a:lvl4pPr lvl="3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4pPr>
            <a:lvl5pPr lvl="4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5pPr>
            <a:lvl6pPr lvl="5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6pPr>
            <a:lvl7pPr lvl="6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7pPr>
            <a:lvl8pPr lvl="7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8pPr>
            <a:lvl9pPr lvl="8">
              <a:spcBef>
                <a:spcPts val="1000"/>
              </a:spcBef>
              <a:spcAft>
                <a:spcPts val="100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318" name="Google Shape;318;p26"/>
          <p:cNvSpPr txBox="1">
            <a:spLocks noGrp="1"/>
          </p:cNvSpPr>
          <p:nvPr>
            <p:ph type="title" idx="4"/>
          </p:nvPr>
        </p:nvSpPr>
        <p:spPr>
          <a:xfrm>
            <a:off x="5128700" y="2838325"/>
            <a:ext cx="2026500" cy="385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319" name="Google Shape;319;p26"/>
          <p:cNvSpPr txBox="1">
            <a:spLocks noGrp="1"/>
          </p:cNvSpPr>
          <p:nvPr>
            <p:ph type="subTitle" idx="5"/>
          </p:nvPr>
        </p:nvSpPr>
        <p:spPr>
          <a:xfrm>
            <a:off x="7258100" y="2838325"/>
            <a:ext cx="811500" cy="385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2pPr>
            <a:lvl3pPr lvl="2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3pPr>
            <a:lvl4pPr lvl="3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4pPr>
            <a:lvl5pPr lvl="4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5pPr>
            <a:lvl6pPr lvl="5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6pPr>
            <a:lvl7pPr lvl="6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7pPr>
            <a:lvl8pPr lvl="7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8pPr>
            <a:lvl9pPr lvl="8">
              <a:spcBef>
                <a:spcPts val="1000"/>
              </a:spcBef>
              <a:spcAft>
                <a:spcPts val="100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320" name="Google Shape;320;p26"/>
          <p:cNvSpPr txBox="1">
            <a:spLocks noGrp="1"/>
          </p:cNvSpPr>
          <p:nvPr>
            <p:ph type="title" idx="6"/>
          </p:nvPr>
        </p:nvSpPr>
        <p:spPr>
          <a:xfrm>
            <a:off x="5128700" y="1812925"/>
            <a:ext cx="2026500" cy="385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321" name="Google Shape;321;p26"/>
          <p:cNvSpPr txBox="1">
            <a:spLocks noGrp="1"/>
          </p:cNvSpPr>
          <p:nvPr>
            <p:ph type="subTitle" idx="7"/>
          </p:nvPr>
        </p:nvSpPr>
        <p:spPr>
          <a:xfrm>
            <a:off x="7258100" y="1812925"/>
            <a:ext cx="811500" cy="385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2pPr>
            <a:lvl3pPr lvl="2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3pPr>
            <a:lvl4pPr lvl="3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4pPr>
            <a:lvl5pPr lvl="4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5pPr>
            <a:lvl6pPr lvl="5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6pPr>
            <a:lvl7pPr lvl="6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7pPr>
            <a:lvl8pPr lvl="7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8pPr>
            <a:lvl9pPr lvl="8">
              <a:spcBef>
                <a:spcPts val="1000"/>
              </a:spcBef>
              <a:spcAft>
                <a:spcPts val="100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322" name="Google Shape;322;p26"/>
          <p:cNvSpPr txBox="1">
            <a:spLocks noGrp="1"/>
          </p:cNvSpPr>
          <p:nvPr>
            <p:ph type="title" idx="8"/>
          </p:nvPr>
        </p:nvSpPr>
        <p:spPr>
          <a:xfrm>
            <a:off x="5128700" y="838600"/>
            <a:ext cx="2026500" cy="385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None/>
              <a:defRPr sz="12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323" name="Google Shape;323;p26"/>
          <p:cNvSpPr txBox="1">
            <a:spLocks noGrp="1"/>
          </p:cNvSpPr>
          <p:nvPr>
            <p:ph type="subTitle" idx="9"/>
          </p:nvPr>
        </p:nvSpPr>
        <p:spPr>
          <a:xfrm>
            <a:off x="7258100" y="838600"/>
            <a:ext cx="811500" cy="385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2pPr>
            <a:lvl3pPr lvl="2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3pPr>
            <a:lvl4pPr lvl="3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4pPr>
            <a:lvl5pPr lvl="4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5pPr>
            <a:lvl6pPr lvl="5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6pPr>
            <a:lvl7pPr lvl="6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7pPr>
            <a:lvl8pPr lvl="7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8pPr>
            <a:lvl9pPr lvl="8">
              <a:spcBef>
                <a:spcPts val="1000"/>
              </a:spcBef>
              <a:spcAft>
                <a:spcPts val="1000"/>
              </a:spcAft>
              <a:buClr>
                <a:schemeClr val="accent1"/>
              </a:buClr>
              <a:buSzPts val="1000"/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 you">
  <p:cSld name="CUSTOM_1_1">
    <p:bg>
      <p:bgPr>
        <a:solidFill>
          <a:schemeClr val="accent1"/>
        </a:solidFill>
        <a:effectLst/>
      </p:bgPr>
    </p:bg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p27"/>
          <p:cNvSpPr/>
          <p:nvPr/>
        </p:nvSpPr>
        <p:spPr>
          <a:xfrm flipH="1">
            <a:off x="433300" y="0"/>
            <a:ext cx="8560200" cy="51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326" name="Google Shape;326;p27"/>
          <p:cNvSpPr/>
          <p:nvPr/>
        </p:nvSpPr>
        <p:spPr>
          <a:xfrm flipH="1">
            <a:off x="433300" y="0"/>
            <a:ext cx="8415900" cy="51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327" name="Google Shape;327;p27"/>
          <p:cNvSpPr/>
          <p:nvPr/>
        </p:nvSpPr>
        <p:spPr>
          <a:xfrm flipH="1">
            <a:off x="-10550" y="0"/>
            <a:ext cx="8710800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328" name="Google Shape;328;p27"/>
          <p:cNvSpPr/>
          <p:nvPr/>
        </p:nvSpPr>
        <p:spPr>
          <a:xfrm>
            <a:off x="1504259" y="3582046"/>
            <a:ext cx="3354000" cy="1037700"/>
          </a:xfrm>
          <a:prstGeom prst="snip1Rect">
            <a:avLst>
              <a:gd name="adj" fmla="val 24462"/>
            </a:avLst>
          </a:pr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Quantico"/>
              <a:ea typeface="Quantico"/>
              <a:cs typeface="Quantico"/>
              <a:sym typeface="Quantico"/>
            </a:endParaRPr>
          </a:p>
        </p:txBody>
      </p:sp>
      <p:sp>
        <p:nvSpPr>
          <p:cNvPr id="329" name="Google Shape;329;p27"/>
          <p:cNvSpPr txBox="1">
            <a:spLocks noGrp="1"/>
          </p:cNvSpPr>
          <p:nvPr>
            <p:ph type="title"/>
          </p:nvPr>
        </p:nvSpPr>
        <p:spPr>
          <a:xfrm>
            <a:off x="2131600" y="3667325"/>
            <a:ext cx="2026500" cy="3672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30" name="Google Shape;330;p27"/>
          <p:cNvSpPr txBox="1">
            <a:spLocks noGrp="1"/>
          </p:cNvSpPr>
          <p:nvPr>
            <p:ph type="subTitle" idx="1"/>
          </p:nvPr>
        </p:nvSpPr>
        <p:spPr>
          <a:xfrm>
            <a:off x="1917225" y="4072850"/>
            <a:ext cx="2536500" cy="5469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0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31" name="Google Shape;331;p27"/>
          <p:cNvSpPr>
            <a:spLocks noGrp="1"/>
          </p:cNvSpPr>
          <p:nvPr>
            <p:ph type="pic" idx="2"/>
          </p:nvPr>
        </p:nvSpPr>
        <p:spPr>
          <a:xfrm>
            <a:off x="387475" y="3575855"/>
            <a:ext cx="1309500" cy="1050000"/>
          </a:xfrm>
          <a:prstGeom prst="snip1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332" name="Google Shape;332;p27"/>
          <p:cNvSpPr txBox="1">
            <a:spLocks noGrp="1"/>
          </p:cNvSpPr>
          <p:nvPr>
            <p:ph type="title" idx="3"/>
          </p:nvPr>
        </p:nvSpPr>
        <p:spPr>
          <a:xfrm>
            <a:off x="409500" y="1578275"/>
            <a:ext cx="3354000" cy="1091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1600"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333" name="Google Shape;333;p27"/>
          <p:cNvSpPr txBox="1">
            <a:spLocks noGrp="1"/>
          </p:cNvSpPr>
          <p:nvPr>
            <p:ph type="title" idx="4"/>
          </p:nvPr>
        </p:nvSpPr>
        <p:spPr>
          <a:xfrm>
            <a:off x="409500" y="401500"/>
            <a:ext cx="3748500" cy="10911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latin typeface="Quantico"/>
                <a:ea typeface="Quantico"/>
                <a:cs typeface="Quantico"/>
                <a:sym typeface="Quantic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latin typeface="Quantico"/>
                <a:ea typeface="Quantico"/>
                <a:cs typeface="Quantico"/>
                <a:sym typeface="Quantic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latin typeface="Quantico"/>
                <a:ea typeface="Quantico"/>
                <a:cs typeface="Quantico"/>
                <a:sym typeface="Quantic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latin typeface="Quantico"/>
                <a:ea typeface="Quantico"/>
                <a:cs typeface="Quantico"/>
                <a:sym typeface="Quantic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latin typeface="Quantico"/>
                <a:ea typeface="Quantico"/>
                <a:cs typeface="Quantico"/>
                <a:sym typeface="Quantic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latin typeface="Quantico"/>
                <a:ea typeface="Quantico"/>
                <a:cs typeface="Quantico"/>
                <a:sym typeface="Quantic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latin typeface="Quantico"/>
                <a:ea typeface="Quantico"/>
                <a:cs typeface="Quantico"/>
                <a:sym typeface="Quantic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>
                <a:latin typeface="Quantico"/>
                <a:ea typeface="Quantico"/>
                <a:cs typeface="Quantico"/>
                <a:sym typeface="Quantico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>
  <p:cSld name="Section header"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28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>
  <p:cSld name="Title and body"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2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38" name="Google Shape;338;p2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1000"/>
              </a:spcBef>
              <a:spcAft>
                <a:spcPts val="10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Title only">
    <p:spTree>
      <p:nvGrpSpPr>
        <p:cNvPr id="1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3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31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43" name="Google Shape;343;p31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0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0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0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0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000"/>
              </a:spcBef>
              <a:spcAft>
                <a:spcPts val="10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p32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33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48" name="Google Shape;348;p33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49" name="Google Shape;349;p33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1000"/>
              </a:spcBef>
              <a:spcAft>
                <a:spcPts val="10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34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</a:lstStyle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35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354" name="Google Shape;354;p35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 algn="ctr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 algn="ctr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 algn="ctr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 algn="ctr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 algn="ctr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 algn="ctr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 algn="ctr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 algn="ctr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 algn="ctr">
              <a:spcBef>
                <a:spcPts val="1000"/>
              </a:spcBef>
              <a:spcAft>
                <a:spcPts val="10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>
  <p:cSld name="Blank">
    <p:spTree>
      <p:nvGrpSpPr>
        <p:cNvPr id="1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">
  <p:cSld name="Agenda"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37"/>
          <p:cNvSpPr txBox="1">
            <a:spLocks noGrp="1"/>
          </p:cNvSpPr>
          <p:nvPr>
            <p:ph type="title"/>
          </p:nvPr>
        </p:nvSpPr>
        <p:spPr>
          <a:xfrm>
            <a:off x="677325" y="1832775"/>
            <a:ext cx="3217200" cy="14841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58" name="Google Shape;358;p37"/>
          <p:cNvSpPr txBox="1">
            <a:spLocks noGrp="1"/>
          </p:cNvSpPr>
          <p:nvPr>
            <p:ph type="subTitle" idx="1"/>
          </p:nvPr>
        </p:nvSpPr>
        <p:spPr>
          <a:xfrm>
            <a:off x="4406650" y="393750"/>
            <a:ext cx="4409700" cy="54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59" name="Google Shape;359;p37"/>
          <p:cNvSpPr txBox="1">
            <a:spLocks noGrp="1"/>
          </p:cNvSpPr>
          <p:nvPr>
            <p:ph type="subTitle" idx="2"/>
          </p:nvPr>
        </p:nvSpPr>
        <p:spPr>
          <a:xfrm>
            <a:off x="4406650" y="1151705"/>
            <a:ext cx="4409700" cy="54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60" name="Google Shape;360;p37"/>
          <p:cNvSpPr txBox="1">
            <a:spLocks noGrp="1"/>
          </p:cNvSpPr>
          <p:nvPr>
            <p:ph type="subTitle" idx="3"/>
          </p:nvPr>
        </p:nvSpPr>
        <p:spPr>
          <a:xfrm>
            <a:off x="4406650" y="3425570"/>
            <a:ext cx="4409700" cy="54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61" name="Google Shape;361;p37"/>
          <p:cNvSpPr txBox="1">
            <a:spLocks noGrp="1"/>
          </p:cNvSpPr>
          <p:nvPr>
            <p:ph type="subTitle" idx="4"/>
          </p:nvPr>
        </p:nvSpPr>
        <p:spPr>
          <a:xfrm>
            <a:off x="4406650" y="1909660"/>
            <a:ext cx="4409700" cy="54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62" name="Google Shape;362;p37"/>
          <p:cNvSpPr txBox="1">
            <a:spLocks noGrp="1"/>
          </p:cNvSpPr>
          <p:nvPr>
            <p:ph type="subTitle" idx="5"/>
          </p:nvPr>
        </p:nvSpPr>
        <p:spPr>
          <a:xfrm>
            <a:off x="4406650" y="4183525"/>
            <a:ext cx="4409700" cy="54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63" name="Google Shape;363;p37"/>
          <p:cNvSpPr txBox="1">
            <a:spLocks noGrp="1"/>
          </p:cNvSpPr>
          <p:nvPr>
            <p:ph type="subTitle" idx="6"/>
          </p:nvPr>
        </p:nvSpPr>
        <p:spPr>
          <a:xfrm>
            <a:off x="4406650" y="2667615"/>
            <a:ext cx="4409700" cy="54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">
  <p:cSld name="Title, body and image">
    <p:spTree>
      <p:nvGrpSpPr>
        <p:cNvPr id="1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p3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66" name="Google Shape;366;p3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4473900" cy="3416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1000"/>
              </a:spcBef>
              <a:spcAft>
                <a:spcPts val="10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367" name="Google Shape;367;p38"/>
          <p:cNvSpPr>
            <a:spLocks noGrp="1"/>
          </p:cNvSpPr>
          <p:nvPr>
            <p:ph type="pic" idx="2"/>
          </p:nvPr>
        </p:nvSpPr>
        <p:spPr>
          <a:xfrm>
            <a:off x="4992024" y="1152775"/>
            <a:ext cx="3840300" cy="34164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big ideas">
  <p:cSld name="Two big ideas">
    <p:spTree>
      <p:nvGrpSpPr>
        <p:cNvPr id="1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Google Shape;369;p39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70" name="Google Shape;370;p39"/>
          <p:cNvSpPr txBox="1">
            <a:spLocks noGrp="1"/>
          </p:cNvSpPr>
          <p:nvPr>
            <p:ph type="body" idx="1"/>
          </p:nvPr>
        </p:nvSpPr>
        <p:spPr>
          <a:xfrm>
            <a:off x="483150" y="2237788"/>
            <a:ext cx="3619800" cy="2373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1000"/>
              </a:spcBef>
              <a:spcAft>
                <a:spcPts val="10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371" name="Google Shape;371;p39"/>
          <p:cNvSpPr txBox="1">
            <a:spLocks noGrp="1"/>
          </p:cNvSpPr>
          <p:nvPr>
            <p:ph type="body" idx="2"/>
          </p:nvPr>
        </p:nvSpPr>
        <p:spPr>
          <a:xfrm>
            <a:off x="5048000" y="2237788"/>
            <a:ext cx="3619800" cy="2373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1000"/>
              </a:spcBef>
              <a:spcAft>
                <a:spcPts val="10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372" name="Google Shape;372;p39"/>
          <p:cNvSpPr txBox="1">
            <a:spLocks noGrp="1"/>
          </p:cNvSpPr>
          <p:nvPr>
            <p:ph type="subTitle" idx="3"/>
          </p:nvPr>
        </p:nvSpPr>
        <p:spPr>
          <a:xfrm>
            <a:off x="483150" y="1336161"/>
            <a:ext cx="3619800" cy="54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73" name="Google Shape;373;p39"/>
          <p:cNvSpPr txBox="1">
            <a:spLocks noGrp="1"/>
          </p:cNvSpPr>
          <p:nvPr>
            <p:ph type="subTitle" idx="4"/>
          </p:nvPr>
        </p:nvSpPr>
        <p:spPr>
          <a:xfrm>
            <a:off x="5048000" y="1336161"/>
            <a:ext cx="3619800" cy="54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">
  <p:cSld name="Three big ideas">
    <p:spTree>
      <p:nvGrpSpPr>
        <p:cNvPr id="1" name="Shape 3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Google Shape;375;p40"/>
          <p:cNvSpPr txBox="1">
            <a:spLocks noGrp="1"/>
          </p:cNvSpPr>
          <p:nvPr>
            <p:ph type="body" idx="1"/>
          </p:nvPr>
        </p:nvSpPr>
        <p:spPr>
          <a:xfrm>
            <a:off x="483175" y="2417500"/>
            <a:ext cx="2455500" cy="2373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1000"/>
              </a:spcBef>
              <a:spcAft>
                <a:spcPts val="10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376" name="Google Shape;376;p40"/>
          <p:cNvSpPr txBox="1">
            <a:spLocks noGrp="1"/>
          </p:cNvSpPr>
          <p:nvPr>
            <p:ph type="body" idx="2"/>
          </p:nvPr>
        </p:nvSpPr>
        <p:spPr>
          <a:xfrm>
            <a:off x="3347725" y="2417500"/>
            <a:ext cx="2455500" cy="2373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1000"/>
              </a:spcBef>
              <a:spcAft>
                <a:spcPts val="10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377" name="Google Shape;377;p40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78" name="Google Shape;378;p40"/>
          <p:cNvSpPr txBox="1">
            <a:spLocks noGrp="1"/>
          </p:cNvSpPr>
          <p:nvPr>
            <p:ph type="subTitle" idx="3"/>
          </p:nvPr>
        </p:nvSpPr>
        <p:spPr>
          <a:xfrm>
            <a:off x="483175" y="1336150"/>
            <a:ext cx="2455500" cy="778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79" name="Google Shape;379;p40"/>
          <p:cNvSpPr txBox="1">
            <a:spLocks noGrp="1"/>
          </p:cNvSpPr>
          <p:nvPr>
            <p:ph type="subTitle" idx="4"/>
          </p:nvPr>
        </p:nvSpPr>
        <p:spPr>
          <a:xfrm>
            <a:off x="3347725" y="1336150"/>
            <a:ext cx="2455500" cy="778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80" name="Google Shape;380;p40"/>
          <p:cNvSpPr txBox="1">
            <a:spLocks noGrp="1"/>
          </p:cNvSpPr>
          <p:nvPr>
            <p:ph type="subTitle" idx="5"/>
          </p:nvPr>
        </p:nvSpPr>
        <p:spPr>
          <a:xfrm>
            <a:off x="6212275" y="1336150"/>
            <a:ext cx="2455500" cy="778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81" name="Google Shape;381;p40"/>
          <p:cNvSpPr txBox="1">
            <a:spLocks noGrp="1"/>
          </p:cNvSpPr>
          <p:nvPr>
            <p:ph type="body" idx="6"/>
          </p:nvPr>
        </p:nvSpPr>
        <p:spPr>
          <a:xfrm>
            <a:off x="6212275" y="2417500"/>
            <a:ext cx="2455500" cy="2373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1000"/>
              </a:spcBef>
              <a:spcAft>
                <a:spcPts val="10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big ideas">
  <p:cSld name="Four big ideas"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p41"/>
          <p:cNvSpPr txBox="1">
            <a:spLocks noGrp="1"/>
          </p:cNvSpPr>
          <p:nvPr>
            <p:ph type="body" idx="1"/>
          </p:nvPr>
        </p:nvSpPr>
        <p:spPr>
          <a:xfrm>
            <a:off x="366725" y="1759093"/>
            <a:ext cx="3838500" cy="1138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1000"/>
              </a:spcBef>
              <a:spcAft>
                <a:spcPts val="10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384" name="Google Shape;384;p41"/>
          <p:cNvSpPr txBox="1">
            <a:spLocks noGrp="1"/>
          </p:cNvSpPr>
          <p:nvPr>
            <p:ph type="body" idx="2"/>
          </p:nvPr>
        </p:nvSpPr>
        <p:spPr>
          <a:xfrm>
            <a:off x="4938725" y="1759093"/>
            <a:ext cx="3838500" cy="1138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1000"/>
              </a:spcBef>
              <a:spcAft>
                <a:spcPts val="10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385" name="Google Shape;385;p41"/>
          <p:cNvSpPr txBox="1">
            <a:spLocks noGrp="1"/>
          </p:cNvSpPr>
          <p:nvPr>
            <p:ph type="body" idx="3"/>
          </p:nvPr>
        </p:nvSpPr>
        <p:spPr>
          <a:xfrm>
            <a:off x="366750" y="3648575"/>
            <a:ext cx="3838500" cy="1138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1000"/>
              </a:spcBef>
              <a:spcAft>
                <a:spcPts val="10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386" name="Google Shape;386;p41"/>
          <p:cNvSpPr txBox="1">
            <a:spLocks noGrp="1"/>
          </p:cNvSpPr>
          <p:nvPr>
            <p:ph type="body" idx="4"/>
          </p:nvPr>
        </p:nvSpPr>
        <p:spPr>
          <a:xfrm>
            <a:off x="4938750" y="3648575"/>
            <a:ext cx="3838500" cy="1138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10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10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10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1000"/>
              </a:spcBef>
              <a:spcAft>
                <a:spcPts val="10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387" name="Google Shape;387;p41"/>
          <p:cNvSpPr txBox="1">
            <a:spLocks noGrp="1"/>
          </p:cNvSpPr>
          <p:nvPr>
            <p:ph type="title"/>
          </p:nvPr>
        </p:nvSpPr>
        <p:spPr>
          <a:xfrm>
            <a:off x="366750" y="450025"/>
            <a:ext cx="8184600" cy="7581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88" name="Google Shape;388;p41"/>
          <p:cNvSpPr txBox="1">
            <a:spLocks noGrp="1"/>
          </p:cNvSpPr>
          <p:nvPr>
            <p:ph type="subTitle" idx="5"/>
          </p:nvPr>
        </p:nvSpPr>
        <p:spPr>
          <a:xfrm>
            <a:off x="366763" y="1277907"/>
            <a:ext cx="3838500" cy="481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89" name="Google Shape;389;p41"/>
          <p:cNvSpPr txBox="1">
            <a:spLocks noGrp="1"/>
          </p:cNvSpPr>
          <p:nvPr>
            <p:ph type="subTitle" idx="6"/>
          </p:nvPr>
        </p:nvSpPr>
        <p:spPr>
          <a:xfrm>
            <a:off x="4938738" y="1277907"/>
            <a:ext cx="3838500" cy="481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90" name="Google Shape;390;p41"/>
          <p:cNvSpPr txBox="1">
            <a:spLocks noGrp="1"/>
          </p:cNvSpPr>
          <p:nvPr>
            <p:ph type="subTitle" idx="7"/>
          </p:nvPr>
        </p:nvSpPr>
        <p:spPr>
          <a:xfrm>
            <a:off x="4938761" y="3167363"/>
            <a:ext cx="3838500" cy="481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91" name="Google Shape;391;p41"/>
          <p:cNvSpPr txBox="1">
            <a:spLocks noGrp="1"/>
          </p:cNvSpPr>
          <p:nvPr>
            <p:ph type="subTitle" idx="8"/>
          </p:nvPr>
        </p:nvSpPr>
        <p:spPr>
          <a:xfrm>
            <a:off x="366750" y="3167363"/>
            <a:ext cx="3838500" cy="481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image">
  <p:cSld name="Title and image">
    <p:spTree>
      <p:nvGrpSpPr>
        <p:cNvPr id="1" name="Shape 3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" name="Google Shape;393;p4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94" name="Google Shape;394;p42"/>
          <p:cNvSpPr>
            <a:spLocks noGrp="1"/>
          </p:cNvSpPr>
          <p:nvPr>
            <p:ph type="pic" idx="2"/>
          </p:nvPr>
        </p:nvSpPr>
        <p:spPr>
          <a:xfrm>
            <a:off x="311700" y="1170425"/>
            <a:ext cx="8520600" cy="3492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storyboards">
  <p:cSld name="Two storyboards">
    <p:spTree>
      <p:nvGrpSpPr>
        <p:cNvPr id="1" name="Shape 3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" name="Google Shape;396;p43"/>
          <p:cNvSpPr txBox="1">
            <a:spLocks noGrp="1"/>
          </p:cNvSpPr>
          <p:nvPr>
            <p:ph type="body" idx="1"/>
          </p:nvPr>
        </p:nvSpPr>
        <p:spPr>
          <a:xfrm>
            <a:off x="311700" y="4080225"/>
            <a:ext cx="4027500" cy="926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0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0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0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0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000"/>
              </a:spcBef>
              <a:spcAft>
                <a:spcPts val="10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97" name="Google Shape;397;p43"/>
          <p:cNvSpPr>
            <a:spLocks noGrp="1"/>
          </p:cNvSpPr>
          <p:nvPr>
            <p:ph type="pic" idx="2"/>
          </p:nvPr>
        </p:nvSpPr>
        <p:spPr>
          <a:xfrm>
            <a:off x="48048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398" name="Google Shape;398;p43"/>
          <p:cNvSpPr>
            <a:spLocks noGrp="1"/>
          </p:cNvSpPr>
          <p:nvPr>
            <p:ph type="pic" idx="3"/>
          </p:nvPr>
        </p:nvSpPr>
        <p:spPr>
          <a:xfrm>
            <a:off x="3117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399" name="Google Shape;399;p43"/>
          <p:cNvSpPr txBox="1">
            <a:spLocks noGrp="1"/>
          </p:cNvSpPr>
          <p:nvPr>
            <p:ph type="body" idx="4"/>
          </p:nvPr>
        </p:nvSpPr>
        <p:spPr>
          <a:xfrm>
            <a:off x="4804825" y="4080225"/>
            <a:ext cx="4027500" cy="9261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0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0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0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0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000"/>
              </a:spcBef>
              <a:spcAft>
                <a:spcPts val="10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00" name="Google Shape;400;p4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01" name="Google Shape;401;p43"/>
          <p:cNvSpPr txBox="1">
            <a:spLocks noGrp="1"/>
          </p:cNvSpPr>
          <p:nvPr>
            <p:ph type="subTitle" idx="5"/>
          </p:nvPr>
        </p:nvSpPr>
        <p:spPr>
          <a:xfrm>
            <a:off x="311725" y="3582900"/>
            <a:ext cx="4027500" cy="481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02" name="Google Shape;402;p43"/>
          <p:cNvSpPr txBox="1">
            <a:spLocks noGrp="1"/>
          </p:cNvSpPr>
          <p:nvPr>
            <p:ph type="subTitle" idx="6"/>
          </p:nvPr>
        </p:nvSpPr>
        <p:spPr>
          <a:xfrm>
            <a:off x="4804825" y="3582900"/>
            <a:ext cx="4027500" cy="481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storyboards">
  <p:cSld name="Three storyboards"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44"/>
          <p:cNvSpPr txBox="1">
            <a:spLocks noGrp="1"/>
          </p:cNvSpPr>
          <p:nvPr>
            <p:ph type="body" idx="1"/>
          </p:nvPr>
        </p:nvSpPr>
        <p:spPr>
          <a:xfrm>
            <a:off x="311700" y="3911700"/>
            <a:ext cx="2627100" cy="1018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0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0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0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0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000"/>
              </a:spcBef>
              <a:spcAft>
                <a:spcPts val="10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05" name="Google Shape;405;p44"/>
          <p:cNvSpPr>
            <a:spLocks noGrp="1"/>
          </p:cNvSpPr>
          <p:nvPr>
            <p:ph type="pic" idx="2"/>
          </p:nvPr>
        </p:nvSpPr>
        <p:spPr>
          <a:xfrm>
            <a:off x="62052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406" name="Google Shape;406;p44"/>
          <p:cNvSpPr>
            <a:spLocks noGrp="1"/>
          </p:cNvSpPr>
          <p:nvPr>
            <p:ph type="pic" idx="3"/>
          </p:nvPr>
        </p:nvSpPr>
        <p:spPr>
          <a:xfrm>
            <a:off x="3117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407" name="Google Shape;407;p44"/>
          <p:cNvSpPr txBox="1">
            <a:spLocks noGrp="1"/>
          </p:cNvSpPr>
          <p:nvPr>
            <p:ph type="body" idx="4"/>
          </p:nvPr>
        </p:nvSpPr>
        <p:spPr>
          <a:xfrm>
            <a:off x="6205225" y="3911700"/>
            <a:ext cx="2627100" cy="1018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0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0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0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0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000"/>
              </a:spcBef>
              <a:spcAft>
                <a:spcPts val="10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08" name="Google Shape;408;p44"/>
          <p:cNvSpPr>
            <a:spLocks noGrp="1"/>
          </p:cNvSpPr>
          <p:nvPr>
            <p:ph type="pic" idx="5"/>
          </p:nvPr>
        </p:nvSpPr>
        <p:spPr>
          <a:xfrm>
            <a:off x="3255250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409" name="Google Shape;409;p44"/>
          <p:cNvSpPr txBox="1">
            <a:spLocks noGrp="1"/>
          </p:cNvSpPr>
          <p:nvPr>
            <p:ph type="body" idx="6"/>
          </p:nvPr>
        </p:nvSpPr>
        <p:spPr>
          <a:xfrm>
            <a:off x="3255250" y="3911700"/>
            <a:ext cx="2627100" cy="10185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0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0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0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0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0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000"/>
              </a:spcBef>
              <a:spcAft>
                <a:spcPts val="10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10" name="Google Shape;410;p4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11" name="Google Shape;411;p44"/>
          <p:cNvSpPr txBox="1">
            <a:spLocks noGrp="1"/>
          </p:cNvSpPr>
          <p:nvPr>
            <p:ph type="subTitle" idx="7"/>
          </p:nvPr>
        </p:nvSpPr>
        <p:spPr>
          <a:xfrm>
            <a:off x="311725" y="3430500"/>
            <a:ext cx="2627100" cy="481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12" name="Google Shape;412;p44"/>
          <p:cNvSpPr txBox="1">
            <a:spLocks noGrp="1"/>
          </p:cNvSpPr>
          <p:nvPr>
            <p:ph type="subTitle" idx="8"/>
          </p:nvPr>
        </p:nvSpPr>
        <p:spPr>
          <a:xfrm>
            <a:off x="6205225" y="3430500"/>
            <a:ext cx="2627100" cy="481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13" name="Google Shape;413;p44"/>
          <p:cNvSpPr txBox="1">
            <a:spLocks noGrp="1"/>
          </p:cNvSpPr>
          <p:nvPr>
            <p:ph type="subTitle" idx="9"/>
          </p:nvPr>
        </p:nvSpPr>
        <p:spPr>
          <a:xfrm>
            <a:off x="3255250" y="3430500"/>
            <a:ext cx="2627100" cy="481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only">
  <p:cSld name="Image only">
    <p:spTree>
      <p:nvGrpSpPr>
        <p:cNvPr id="1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Google Shape;415;p45"/>
          <p:cNvSpPr>
            <a:spLocks noGrp="1"/>
          </p:cNvSpPr>
          <p:nvPr>
            <p:ph type="pic" idx="2"/>
          </p:nvPr>
        </p:nvSpPr>
        <p:spPr>
          <a:xfrm>
            <a:off x="311700" y="445025"/>
            <a:ext cx="8520600" cy="42183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grid">
  <p:cSld name="Image grid"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p46"/>
          <p:cNvSpPr>
            <a:spLocks noGrp="1"/>
          </p:cNvSpPr>
          <p:nvPr>
            <p:ph type="pic" idx="2"/>
          </p:nvPr>
        </p:nvSpPr>
        <p:spPr>
          <a:xfrm>
            <a:off x="338960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18" name="Google Shape;418;p46"/>
          <p:cNvSpPr>
            <a:spLocks noGrp="1"/>
          </p:cNvSpPr>
          <p:nvPr>
            <p:ph type="pic" idx="3"/>
          </p:nvPr>
        </p:nvSpPr>
        <p:spPr>
          <a:xfrm>
            <a:off x="5195935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19" name="Google Shape;419;p46"/>
          <p:cNvSpPr>
            <a:spLocks noGrp="1"/>
          </p:cNvSpPr>
          <p:nvPr>
            <p:ph type="pic" idx="4"/>
          </p:nvPr>
        </p:nvSpPr>
        <p:spPr>
          <a:xfrm>
            <a:off x="700227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20" name="Google Shape;420;p46"/>
          <p:cNvSpPr>
            <a:spLocks noGrp="1"/>
          </p:cNvSpPr>
          <p:nvPr>
            <p:ph type="pic" idx="5"/>
          </p:nvPr>
        </p:nvSpPr>
        <p:spPr>
          <a:xfrm>
            <a:off x="3389588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21" name="Google Shape;421;p46"/>
          <p:cNvSpPr>
            <a:spLocks noGrp="1"/>
          </p:cNvSpPr>
          <p:nvPr>
            <p:ph type="pic" idx="6"/>
          </p:nvPr>
        </p:nvSpPr>
        <p:spPr>
          <a:xfrm>
            <a:off x="5195922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22" name="Google Shape;422;p46"/>
          <p:cNvSpPr>
            <a:spLocks noGrp="1"/>
          </p:cNvSpPr>
          <p:nvPr>
            <p:ph type="pic" idx="7"/>
          </p:nvPr>
        </p:nvSpPr>
        <p:spPr>
          <a:xfrm>
            <a:off x="7002257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23" name="Google Shape;423;p46"/>
          <p:cNvSpPr txBox="1">
            <a:spLocks noGrp="1"/>
          </p:cNvSpPr>
          <p:nvPr>
            <p:ph type="title"/>
          </p:nvPr>
        </p:nvSpPr>
        <p:spPr>
          <a:xfrm>
            <a:off x="351550" y="445025"/>
            <a:ext cx="2596800" cy="1706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24" name="Google Shape;424;p46"/>
          <p:cNvSpPr>
            <a:spLocks noGrp="1"/>
          </p:cNvSpPr>
          <p:nvPr>
            <p:ph type="pic" idx="8"/>
          </p:nvPr>
        </p:nvSpPr>
        <p:spPr>
          <a:xfrm>
            <a:off x="3389588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25" name="Google Shape;425;p46"/>
          <p:cNvSpPr>
            <a:spLocks noGrp="1"/>
          </p:cNvSpPr>
          <p:nvPr>
            <p:ph type="pic" idx="9"/>
          </p:nvPr>
        </p:nvSpPr>
        <p:spPr>
          <a:xfrm>
            <a:off x="5195922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26" name="Google Shape;426;p46"/>
          <p:cNvSpPr>
            <a:spLocks noGrp="1"/>
          </p:cNvSpPr>
          <p:nvPr>
            <p:ph type="pic" idx="13"/>
          </p:nvPr>
        </p:nvSpPr>
        <p:spPr>
          <a:xfrm>
            <a:off x="7002257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564">
          <p15:clr>
            <a:srgbClr val="E46962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 - ALT 1">
  <p:cSld name="BLANK_3">
    <p:spTree>
      <p:nvGrpSpPr>
        <p:cNvPr id="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Google Shape;432;p48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8686800" cy="165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433" name="Google Shape;433;p48"/>
          <p:cNvSpPr txBox="1">
            <a:spLocks noGrp="1"/>
          </p:cNvSpPr>
          <p:nvPr>
            <p:ph type="subTitle" idx="1"/>
          </p:nvPr>
        </p:nvSpPr>
        <p:spPr>
          <a:xfrm>
            <a:off x="228600" y="2006175"/>
            <a:ext cx="4346700" cy="34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434" name="Google Shape;434;p48"/>
          <p:cNvSpPr txBox="1">
            <a:spLocks noGrp="1"/>
          </p:cNvSpPr>
          <p:nvPr>
            <p:ph type="subTitle" idx="2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"/>
              <a:buFont typeface="Inter"/>
              <a:buNone/>
              <a:defRPr>
                <a:solidFill>
                  <a:schemeClr val="dk2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>
                <a:solidFill>
                  <a:schemeClr val="dk2"/>
                </a:solidFill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>
                <a:solidFill>
                  <a:schemeClr val="dk2"/>
                </a:solidFill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>
                <a:solidFill>
                  <a:schemeClr val="dk2"/>
                </a:solidFill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>
                <a:solidFill>
                  <a:schemeClr val="dk2"/>
                </a:solidFill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>
                <a:solidFill>
                  <a:schemeClr val="dk2"/>
                </a:solidFill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>
                <a:solidFill>
                  <a:schemeClr val="dk2"/>
                </a:solidFill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>
                <a:solidFill>
                  <a:schemeClr val="dk2"/>
                </a:solidFill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35" name="Google Shape;435;p48"/>
          <p:cNvSpPr txBox="1">
            <a:spLocks noGrp="1"/>
          </p:cNvSpPr>
          <p:nvPr>
            <p:ph type="subTitle" idx="3"/>
          </p:nvPr>
        </p:nvSpPr>
        <p:spPr>
          <a:xfrm>
            <a:off x="228600" y="4843625"/>
            <a:ext cx="6491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436" name="Google Shape;436;p48"/>
          <p:cNvSpPr txBox="1">
            <a:spLocks noGrp="1"/>
          </p:cNvSpPr>
          <p:nvPr>
            <p:ph type="subTitle" idx="4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437" name="Google Shape;437;p48"/>
          <p:cNvSpPr/>
          <p:nvPr/>
        </p:nvSpPr>
        <p:spPr>
          <a:xfrm rot="-5400000">
            <a:off x="7665000" y="3204727"/>
            <a:ext cx="2112000" cy="846000"/>
          </a:xfrm>
          <a:prstGeom prst="round2SameRect">
            <a:avLst>
              <a:gd name="adj1" fmla="val 45691"/>
              <a:gd name="adj2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Afacad Flux"/>
              <a:ea typeface="Afacad Flux"/>
              <a:cs typeface="Afacad Flux"/>
              <a:sym typeface="Afacad Flux"/>
            </a:endParaRPr>
          </a:p>
        </p:txBody>
      </p:sp>
      <p:sp>
        <p:nvSpPr>
          <p:cNvPr id="438" name="Google Shape;438;p48"/>
          <p:cNvSpPr/>
          <p:nvPr/>
        </p:nvSpPr>
        <p:spPr>
          <a:xfrm rot="5400000">
            <a:off x="-633000" y="3204773"/>
            <a:ext cx="2112000" cy="846000"/>
          </a:xfrm>
          <a:prstGeom prst="round2SameRect">
            <a:avLst>
              <a:gd name="adj1" fmla="val 45691"/>
              <a:gd name="adj2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Afacad Flux"/>
              <a:ea typeface="Afacad Flux"/>
              <a:cs typeface="Afacad Flux"/>
              <a:sym typeface="Afacad Flux"/>
            </a:endParaRPr>
          </a:p>
        </p:txBody>
      </p:sp>
      <p:sp>
        <p:nvSpPr>
          <p:cNvPr id="439" name="Google Shape;439;p48"/>
          <p:cNvSpPr>
            <a:spLocks noGrp="1"/>
          </p:cNvSpPr>
          <p:nvPr>
            <p:ph type="pic" idx="5"/>
          </p:nvPr>
        </p:nvSpPr>
        <p:spPr>
          <a:xfrm>
            <a:off x="976800" y="2569464"/>
            <a:ext cx="7190400" cy="21120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440" name="Google Shape;440;p48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441" name="Google Shape;441;p48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 u="sng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oject details">
  <p:cSld name="BLANK_1_2_1"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p49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4296600" cy="6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444" name="Google Shape;444;p49"/>
          <p:cNvSpPr txBox="1">
            <a:spLocks noGrp="1"/>
          </p:cNvSpPr>
          <p:nvPr>
            <p:ph type="subTitle" idx="1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"/>
              <a:buFont typeface="Inter"/>
              <a:buNone/>
              <a:defRPr>
                <a:solidFill>
                  <a:schemeClr val="dk2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445" name="Google Shape;445;p49"/>
          <p:cNvSpPr txBox="1">
            <a:spLocks noGrp="1"/>
          </p:cNvSpPr>
          <p:nvPr>
            <p:ph type="subTitle" idx="2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446" name="Google Shape;446;p49"/>
          <p:cNvSpPr>
            <a:spLocks noGrp="1"/>
          </p:cNvSpPr>
          <p:nvPr>
            <p:ph type="pic" idx="3"/>
          </p:nvPr>
        </p:nvSpPr>
        <p:spPr>
          <a:xfrm>
            <a:off x="6813900" y="1895400"/>
            <a:ext cx="2101500" cy="2788200"/>
          </a:xfrm>
          <a:prstGeom prst="roundRect">
            <a:avLst>
              <a:gd name="adj" fmla="val 10417"/>
            </a:avLst>
          </a:prstGeom>
          <a:noFill/>
          <a:ln>
            <a:noFill/>
          </a:ln>
        </p:spPr>
      </p:sp>
      <p:sp>
        <p:nvSpPr>
          <p:cNvPr id="447" name="Google Shape;447;p49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448" name="Google Shape;448;p49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449" name="Google Shape;449;p49"/>
          <p:cNvSpPr txBox="1">
            <a:spLocks noGrp="1"/>
          </p:cNvSpPr>
          <p:nvPr>
            <p:ph type="body" idx="4"/>
          </p:nvPr>
        </p:nvSpPr>
        <p:spPr>
          <a:xfrm>
            <a:off x="229175" y="1895400"/>
            <a:ext cx="2834100" cy="144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450" name="Google Shape;450;p49"/>
          <p:cNvSpPr txBox="1">
            <a:spLocks noGrp="1"/>
          </p:cNvSpPr>
          <p:nvPr>
            <p:ph type="subTitle" idx="5"/>
          </p:nvPr>
        </p:nvSpPr>
        <p:spPr>
          <a:xfrm>
            <a:off x="3174375" y="3793975"/>
            <a:ext cx="1350900" cy="3564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9pPr>
          </a:lstStyle>
          <a:p>
            <a:endParaRPr/>
          </a:p>
        </p:txBody>
      </p:sp>
      <p:sp>
        <p:nvSpPr>
          <p:cNvPr id="451" name="Google Shape;451;p49"/>
          <p:cNvSpPr txBox="1">
            <a:spLocks noGrp="1"/>
          </p:cNvSpPr>
          <p:nvPr>
            <p:ph type="subTitle" idx="6"/>
          </p:nvPr>
        </p:nvSpPr>
        <p:spPr>
          <a:xfrm>
            <a:off x="4618950" y="3793975"/>
            <a:ext cx="1350900" cy="3564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000"/>
              <a:buNone/>
              <a:defRPr sz="1000">
                <a:solidFill>
                  <a:schemeClr val="accent3"/>
                </a:solidFill>
              </a:defRPr>
            </a:lvl9pPr>
          </a:lstStyle>
          <a:p>
            <a:endParaRPr/>
          </a:p>
        </p:txBody>
      </p:sp>
      <p:sp>
        <p:nvSpPr>
          <p:cNvPr id="452" name="Google Shape;452;p49"/>
          <p:cNvSpPr txBox="1">
            <a:spLocks noGrp="1"/>
          </p:cNvSpPr>
          <p:nvPr>
            <p:ph type="subTitle" idx="7"/>
          </p:nvPr>
        </p:nvSpPr>
        <p:spPr>
          <a:xfrm>
            <a:off x="4642725" y="4201375"/>
            <a:ext cx="1350900" cy="67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1pPr>
            <a:lvl2pPr lvl="1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2pPr>
            <a:lvl3pPr lvl="2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3pPr>
            <a:lvl4pPr lvl="3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4pPr>
            <a:lvl5pPr lvl="4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5pPr>
            <a:lvl6pPr lvl="5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6pPr>
            <a:lvl7pPr lvl="6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7pPr>
            <a:lvl8pPr lvl="7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8pPr>
            <a:lvl9pPr lvl="8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9pPr>
          </a:lstStyle>
          <a:p>
            <a:endParaRPr/>
          </a:p>
        </p:txBody>
      </p:sp>
      <p:sp>
        <p:nvSpPr>
          <p:cNvPr id="453" name="Google Shape;453;p49"/>
          <p:cNvSpPr txBox="1">
            <a:spLocks noGrp="1"/>
          </p:cNvSpPr>
          <p:nvPr>
            <p:ph type="subTitle" idx="8"/>
          </p:nvPr>
        </p:nvSpPr>
        <p:spPr>
          <a:xfrm>
            <a:off x="3174375" y="4201375"/>
            <a:ext cx="1350900" cy="67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1pPr>
            <a:lvl2pPr lvl="1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2pPr>
            <a:lvl3pPr lvl="2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3pPr>
            <a:lvl4pPr lvl="3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4pPr>
            <a:lvl5pPr lvl="4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5pPr>
            <a:lvl6pPr lvl="5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6pPr>
            <a:lvl7pPr lvl="6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7pPr>
            <a:lvl8pPr lvl="7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8pPr>
            <a:lvl9pPr lvl="8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9pPr>
          </a:lstStyle>
          <a:p>
            <a:endParaRPr/>
          </a:p>
        </p:txBody>
      </p:sp>
      <p:sp>
        <p:nvSpPr>
          <p:cNvPr id="454" name="Google Shape;454;p49"/>
          <p:cNvSpPr txBox="1">
            <a:spLocks noGrp="1"/>
          </p:cNvSpPr>
          <p:nvPr>
            <p:ph type="subTitle" idx="9"/>
          </p:nvPr>
        </p:nvSpPr>
        <p:spPr>
          <a:xfrm>
            <a:off x="3423600" y="2054000"/>
            <a:ext cx="3189600" cy="169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455" name="Google Shape;455;p49"/>
          <p:cNvSpPr txBox="1">
            <a:spLocks noGrp="1"/>
          </p:cNvSpPr>
          <p:nvPr>
            <p:ph type="subTitle" idx="13"/>
          </p:nvPr>
        </p:nvSpPr>
        <p:spPr>
          <a:xfrm>
            <a:off x="3423600" y="2894275"/>
            <a:ext cx="3189600" cy="35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- Alt 2">
  <p:cSld name="CUSTOM_10">
    <p:spTree>
      <p:nvGrpSpPr>
        <p:cNvPr id="1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p50"/>
          <p:cNvSpPr txBox="1">
            <a:spLocks noGrp="1"/>
          </p:cNvSpPr>
          <p:nvPr>
            <p:ph type="subTitle" idx="1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458" name="Google Shape;458;p50"/>
          <p:cNvSpPr txBox="1">
            <a:spLocks noGrp="1"/>
          </p:cNvSpPr>
          <p:nvPr>
            <p:ph type="subTitle" idx="2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459" name="Google Shape;459;p50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460" name="Google Shape;460;p50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 - Alt 2">
  <p:cSld name="BLANK_2_1_1_1_1_1">
    <p:bg>
      <p:bgPr>
        <a:solidFill>
          <a:schemeClr val="lt1"/>
        </a:solidFill>
        <a:effectLst/>
      </p:bgPr>
    </p:bg>
    <p:spTree>
      <p:nvGrpSpPr>
        <p:cNvPr id="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Google Shape;462;p51"/>
          <p:cNvSpPr txBox="1">
            <a:spLocks noGrp="1"/>
          </p:cNvSpPr>
          <p:nvPr>
            <p:ph type="title"/>
          </p:nvPr>
        </p:nvSpPr>
        <p:spPr>
          <a:xfrm>
            <a:off x="711275" y="1199100"/>
            <a:ext cx="3813600" cy="529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463" name="Google Shape;463;p51"/>
          <p:cNvSpPr txBox="1">
            <a:spLocks noGrp="1"/>
          </p:cNvSpPr>
          <p:nvPr>
            <p:ph type="subTitle" idx="1"/>
          </p:nvPr>
        </p:nvSpPr>
        <p:spPr>
          <a:xfrm>
            <a:off x="228600" y="457200"/>
            <a:ext cx="4296300" cy="45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facad Flux SemiBold"/>
              <a:buNone/>
              <a:defRPr sz="18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464" name="Google Shape;464;p51"/>
          <p:cNvSpPr txBox="1">
            <a:spLocks noGrp="1"/>
          </p:cNvSpPr>
          <p:nvPr>
            <p:ph type="subTitle" idx="2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600"/>
              <a:buFont typeface="Inter"/>
              <a:buNone/>
              <a:defRPr>
                <a:solidFill>
                  <a:schemeClr val="accent6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465" name="Google Shape;465;p51"/>
          <p:cNvSpPr txBox="1">
            <a:spLocks noGrp="1"/>
          </p:cNvSpPr>
          <p:nvPr>
            <p:ph type="subTitle" idx="3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600"/>
              <a:buFont typeface="Inter"/>
              <a:buNone/>
              <a:defRPr>
                <a:solidFill>
                  <a:schemeClr val="accent6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2pPr>
            <a:lvl3pPr lvl="2" algn="l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3pPr>
            <a:lvl4pPr lvl="3" algn="l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4pPr>
            <a:lvl5pPr lvl="4" algn="l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5pPr>
            <a:lvl6pPr lvl="5" algn="l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6pPr>
            <a:lvl7pPr lvl="6" algn="l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7pPr>
            <a:lvl8pPr lvl="7" algn="l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8pPr>
            <a:lvl9pPr lvl="8" algn="l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ter"/>
              <a:buNone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grpSp>
        <p:nvGrpSpPr>
          <p:cNvPr id="466" name="Google Shape;466;p51"/>
          <p:cNvGrpSpPr/>
          <p:nvPr/>
        </p:nvGrpSpPr>
        <p:grpSpPr>
          <a:xfrm rot="2700000">
            <a:off x="237956" y="1326863"/>
            <a:ext cx="250839" cy="250839"/>
            <a:chOff x="6251786" y="659047"/>
            <a:chExt cx="250842" cy="250842"/>
          </a:xfrm>
        </p:grpSpPr>
        <p:sp>
          <p:nvSpPr>
            <p:cNvPr id="467" name="Google Shape;467;p51"/>
            <p:cNvSpPr/>
            <p:nvPr/>
          </p:nvSpPr>
          <p:spPr>
            <a:xfrm rot="-2700000">
              <a:off x="6256849" y="727455"/>
              <a:ext cx="240717" cy="114027"/>
            </a:xfrm>
            <a:custGeom>
              <a:avLst/>
              <a:gdLst/>
              <a:ahLst/>
              <a:cxnLst/>
              <a:rect l="l" t="t" r="r" b="b"/>
              <a:pathLst>
                <a:path w="47712" h="22601" extrusionOk="0">
                  <a:moveTo>
                    <a:pt x="36474" y="1"/>
                  </a:moveTo>
                  <a:lnTo>
                    <a:pt x="32896" y="3516"/>
                  </a:lnTo>
                  <a:lnTo>
                    <a:pt x="38106" y="8789"/>
                  </a:lnTo>
                  <a:lnTo>
                    <a:pt x="1" y="8789"/>
                  </a:lnTo>
                  <a:lnTo>
                    <a:pt x="1" y="13812"/>
                  </a:lnTo>
                  <a:lnTo>
                    <a:pt x="38106" y="13812"/>
                  </a:lnTo>
                  <a:lnTo>
                    <a:pt x="32833" y="19085"/>
                  </a:lnTo>
                  <a:lnTo>
                    <a:pt x="36411" y="22600"/>
                  </a:lnTo>
                  <a:lnTo>
                    <a:pt x="47711" y="11300"/>
                  </a:lnTo>
                  <a:lnTo>
                    <a:pt x="364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468" name="Google Shape;468;p51"/>
            <p:cNvSpPr/>
            <p:nvPr/>
          </p:nvSpPr>
          <p:spPr>
            <a:xfrm>
              <a:off x="6436525" y="699100"/>
              <a:ext cx="26700" cy="1191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469" name="Google Shape;469;p51"/>
            <p:cNvSpPr/>
            <p:nvPr/>
          </p:nvSpPr>
          <p:spPr>
            <a:xfrm rot="5400000">
              <a:off x="6390925" y="652300"/>
              <a:ext cx="25500" cy="1191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grpSp>
        <p:nvGrpSpPr>
          <p:cNvPr id="470" name="Google Shape;470;p51"/>
          <p:cNvGrpSpPr/>
          <p:nvPr/>
        </p:nvGrpSpPr>
        <p:grpSpPr>
          <a:xfrm rot="2700000">
            <a:off x="237956" y="2004275"/>
            <a:ext cx="250839" cy="250839"/>
            <a:chOff x="6251786" y="659047"/>
            <a:chExt cx="250842" cy="250842"/>
          </a:xfrm>
        </p:grpSpPr>
        <p:sp>
          <p:nvSpPr>
            <p:cNvPr id="471" name="Google Shape;471;p51"/>
            <p:cNvSpPr/>
            <p:nvPr/>
          </p:nvSpPr>
          <p:spPr>
            <a:xfrm rot="-2700000">
              <a:off x="6256849" y="727455"/>
              <a:ext cx="240717" cy="114027"/>
            </a:xfrm>
            <a:custGeom>
              <a:avLst/>
              <a:gdLst/>
              <a:ahLst/>
              <a:cxnLst/>
              <a:rect l="l" t="t" r="r" b="b"/>
              <a:pathLst>
                <a:path w="47712" h="22601" extrusionOk="0">
                  <a:moveTo>
                    <a:pt x="36474" y="1"/>
                  </a:moveTo>
                  <a:lnTo>
                    <a:pt x="32896" y="3516"/>
                  </a:lnTo>
                  <a:lnTo>
                    <a:pt x="38106" y="8789"/>
                  </a:lnTo>
                  <a:lnTo>
                    <a:pt x="1" y="8789"/>
                  </a:lnTo>
                  <a:lnTo>
                    <a:pt x="1" y="13812"/>
                  </a:lnTo>
                  <a:lnTo>
                    <a:pt x="38106" y="13812"/>
                  </a:lnTo>
                  <a:lnTo>
                    <a:pt x="32833" y="19085"/>
                  </a:lnTo>
                  <a:lnTo>
                    <a:pt x="36411" y="22600"/>
                  </a:lnTo>
                  <a:lnTo>
                    <a:pt x="47711" y="11300"/>
                  </a:lnTo>
                  <a:lnTo>
                    <a:pt x="364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472" name="Google Shape;472;p51"/>
            <p:cNvSpPr/>
            <p:nvPr/>
          </p:nvSpPr>
          <p:spPr>
            <a:xfrm>
              <a:off x="6436525" y="699100"/>
              <a:ext cx="26700" cy="1191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473" name="Google Shape;473;p51"/>
            <p:cNvSpPr/>
            <p:nvPr/>
          </p:nvSpPr>
          <p:spPr>
            <a:xfrm rot="5400000">
              <a:off x="6390925" y="652300"/>
              <a:ext cx="25500" cy="1191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grpSp>
        <p:nvGrpSpPr>
          <p:cNvPr id="474" name="Google Shape;474;p51"/>
          <p:cNvGrpSpPr/>
          <p:nvPr/>
        </p:nvGrpSpPr>
        <p:grpSpPr>
          <a:xfrm rot="2700000">
            <a:off x="237956" y="2681688"/>
            <a:ext cx="250839" cy="250839"/>
            <a:chOff x="6251786" y="659047"/>
            <a:chExt cx="250842" cy="250842"/>
          </a:xfrm>
        </p:grpSpPr>
        <p:sp>
          <p:nvSpPr>
            <p:cNvPr id="475" name="Google Shape;475;p51"/>
            <p:cNvSpPr/>
            <p:nvPr/>
          </p:nvSpPr>
          <p:spPr>
            <a:xfrm rot="-2700000">
              <a:off x="6256849" y="727455"/>
              <a:ext cx="240717" cy="114027"/>
            </a:xfrm>
            <a:custGeom>
              <a:avLst/>
              <a:gdLst/>
              <a:ahLst/>
              <a:cxnLst/>
              <a:rect l="l" t="t" r="r" b="b"/>
              <a:pathLst>
                <a:path w="47712" h="22601" extrusionOk="0">
                  <a:moveTo>
                    <a:pt x="36474" y="1"/>
                  </a:moveTo>
                  <a:lnTo>
                    <a:pt x="32896" y="3516"/>
                  </a:lnTo>
                  <a:lnTo>
                    <a:pt x="38106" y="8789"/>
                  </a:lnTo>
                  <a:lnTo>
                    <a:pt x="1" y="8789"/>
                  </a:lnTo>
                  <a:lnTo>
                    <a:pt x="1" y="13812"/>
                  </a:lnTo>
                  <a:lnTo>
                    <a:pt x="38106" y="13812"/>
                  </a:lnTo>
                  <a:lnTo>
                    <a:pt x="32833" y="19085"/>
                  </a:lnTo>
                  <a:lnTo>
                    <a:pt x="36411" y="22600"/>
                  </a:lnTo>
                  <a:lnTo>
                    <a:pt x="47711" y="11300"/>
                  </a:lnTo>
                  <a:lnTo>
                    <a:pt x="364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476" name="Google Shape;476;p51"/>
            <p:cNvSpPr/>
            <p:nvPr/>
          </p:nvSpPr>
          <p:spPr>
            <a:xfrm>
              <a:off x="6436525" y="699100"/>
              <a:ext cx="26700" cy="1191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477" name="Google Shape;477;p51"/>
            <p:cNvSpPr/>
            <p:nvPr/>
          </p:nvSpPr>
          <p:spPr>
            <a:xfrm rot="5400000">
              <a:off x="6390925" y="652300"/>
              <a:ext cx="25500" cy="1191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grpSp>
        <p:nvGrpSpPr>
          <p:cNvPr id="478" name="Google Shape;478;p51"/>
          <p:cNvGrpSpPr/>
          <p:nvPr/>
        </p:nvGrpSpPr>
        <p:grpSpPr>
          <a:xfrm rot="2700000">
            <a:off x="237956" y="3359100"/>
            <a:ext cx="250839" cy="250839"/>
            <a:chOff x="6251786" y="659047"/>
            <a:chExt cx="250842" cy="250842"/>
          </a:xfrm>
        </p:grpSpPr>
        <p:sp>
          <p:nvSpPr>
            <p:cNvPr id="479" name="Google Shape;479;p51"/>
            <p:cNvSpPr/>
            <p:nvPr/>
          </p:nvSpPr>
          <p:spPr>
            <a:xfrm rot="-2700000">
              <a:off x="6256849" y="727455"/>
              <a:ext cx="240717" cy="114027"/>
            </a:xfrm>
            <a:custGeom>
              <a:avLst/>
              <a:gdLst/>
              <a:ahLst/>
              <a:cxnLst/>
              <a:rect l="l" t="t" r="r" b="b"/>
              <a:pathLst>
                <a:path w="47712" h="22601" extrusionOk="0">
                  <a:moveTo>
                    <a:pt x="36474" y="1"/>
                  </a:moveTo>
                  <a:lnTo>
                    <a:pt x="32896" y="3516"/>
                  </a:lnTo>
                  <a:lnTo>
                    <a:pt x="38106" y="8789"/>
                  </a:lnTo>
                  <a:lnTo>
                    <a:pt x="1" y="8789"/>
                  </a:lnTo>
                  <a:lnTo>
                    <a:pt x="1" y="13812"/>
                  </a:lnTo>
                  <a:lnTo>
                    <a:pt x="38106" y="13812"/>
                  </a:lnTo>
                  <a:lnTo>
                    <a:pt x="32833" y="19085"/>
                  </a:lnTo>
                  <a:lnTo>
                    <a:pt x="36411" y="22600"/>
                  </a:lnTo>
                  <a:lnTo>
                    <a:pt x="47711" y="11300"/>
                  </a:lnTo>
                  <a:lnTo>
                    <a:pt x="364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480" name="Google Shape;480;p51"/>
            <p:cNvSpPr/>
            <p:nvPr/>
          </p:nvSpPr>
          <p:spPr>
            <a:xfrm>
              <a:off x="6436525" y="699100"/>
              <a:ext cx="26700" cy="1191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481" name="Google Shape;481;p51"/>
            <p:cNvSpPr/>
            <p:nvPr/>
          </p:nvSpPr>
          <p:spPr>
            <a:xfrm rot="5400000">
              <a:off x="6390925" y="652300"/>
              <a:ext cx="25500" cy="1191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grpSp>
        <p:nvGrpSpPr>
          <p:cNvPr id="482" name="Google Shape;482;p51"/>
          <p:cNvGrpSpPr/>
          <p:nvPr/>
        </p:nvGrpSpPr>
        <p:grpSpPr>
          <a:xfrm rot="2700000">
            <a:off x="237956" y="4036513"/>
            <a:ext cx="250839" cy="250839"/>
            <a:chOff x="6251786" y="659047"/>
            <a:chExt cx="250842" cy="250842"/>
          </a:xfrm>
        </p:grpSpPr>
        <p:sp>
          <p:nvSpPr>
            <p:cNvPr id="483" name="Google Shape;483;p51"/>
            <p:cNvSpPr/>
            <p:nvPr/>
          </p:nvSpPr>
          <p:spPr>
            <a:xfrm rot="-2700000">
              <a:off x="6256849" y="727455"/>
              <a:ext cx="240717" cy="114027"/>
            </a:xfrm>
            <a:custGeom>
              <a:avLst/>
              <a:gdLst/>
              <a:ahLst/>
              <a:cxnLst/>
              <a:rect l="l" t="t" r="r" b="b"/>
              <a:pathLst>
                <a:path w="47712" h="22601" extrusionOk="0">
                  <a:moveTo>
                    <a:pt x="36474" y="1"/>
                  </a:moveTo>
                  <a:lnTo>
                    <a:pt x="32896" y="3516"/>
                  </a:lnTo>
                  <a:lnTo>
                    <a:pt x="38106" y="8789"/>
                  </a:lnTo>
                  <a:lnTo>
                    <a:pt x="1" y="8789"/>
                  </a:lnTo>
                  <a:lnTo>
                    <a:pt x="1" y="13812"/>
                  </a:lnTo>
                  <a:lnTo>
                    <a:pt x="38106" y="13812"/>
                  </a:lnTo>
                  <a:lnTo>
                    <a:pt x="32833" y="19085"/>
                  </a:lnTo>
                  <a:lnTo>
                    <a:pt x="36411" y="22600"/>
                  </a:lnTo>
                  <a:lnTo>
                    <a:pt x="47711" y="11300"/>
                  </a:lnTo>
                  <a:lnTo>
                    <a:pt x="364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484" name="Google Shape;484;p51"/>
            <p:cNvSpPr/>
            <p:nvPr/>
          </p:nvSpPr>
          <p:spPr>
            <a:xfrm>
              <a:off x="6436525" y="699100"/>
              <a:ext cx="26700" cy="1191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485" name="Google Shape;485;p51"/>
            <p:cNvSpPr/>
            <p:nvPr/>
          </p:nvSpPr>
          <p:spPr>
            <a:xfrm rot="5400000">
              <a:off x="6390925" y="652300"/>
              <a:ext cx="25500" cy="1191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sp>
        <p:nvSpPr>
          <p:cNvPr id="486" name="Google Shape;486;p51"/>
          <p:cNvSpPr txBox="1">
            <a:spLocks noGrp="1"/>
          </p:cNvSpPr>
          <p:nvPr>
            <p:ph type="title" idx="4"/>
          </p:nvPr>
        </p:nvSpPr>
        <p:spPr>
          <a:xfrm>
            <a:off x="711275" y="1914413"/>
            <a:ext cx="3813600" cy="529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487" name="Google Shape;487;p51"/>
          <p:cNvSpPr txBox="1">
            <a:spLocks noGrp="1"/>
          </p:cNvSpPr>
          <p:nvPr>
            <p:ph type="title" idx="5"/>
          </p:nvPr>
        </p:nvSpPr>
        <p:spPr>
          <a:xfrm>
            <a:off x="711275" y="2629725"/>
            <a:ext cx="3813600" cy="529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488" name="Google Shape;488;p51"/>
          <p:cNvSpPr txBox="1">
            <a:spLocks noGrp="1"/>
          </p:cNvSpPr>
          <p:nvPr>
            <p:ph type="title" idx="6"/>
          </p:nvPr>
        </p:nvSpPr>
        <p:spPr>
          <a:xfrm>
            <a:off x="711275" y="3345038"/>
            <a:ext cx="3813600" cy="529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489" name="Google Shape;489;p51"/>
          <p:cNvSpPr txBox="1">
            <a:spLocks noGrp="1"/>
          </p:cNvSpPr>
          <p:nvPr>
            <p:ph type="title" idx="7"/>
          </p:nvPr>
        </p:nvSpPr>
        <p:spPr>
          <a:xfrm>
            <a:off x="711275" y="4060350"/>
            <a:ext cx="3813600" cy="529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490" name="Google Shape;490;p51"/>
          <p:cNvSpPr/>
          <p:nvPr/>
        </p:nvSpPr>
        <p:spPr>
          <a:xfrm>
            <a:off x="6714486" y="3907975"/>
            <a:ext cx="1227600" cy="12276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491" name="Google Shape;491;p51"/>
          <p:cNvSpPr/>
          <p:nvPr/>
        </p:nvSpPr>
        <p:spPr>
          <a:xfrm>
            <a:off x="6630361" y="592650"/>
            <a:ext cx="2494200" cy="24942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492" name="Google Shape;492;p51"/>
          <p:cNvSpPr>
            <a:spLocks noGrp="1"/>
          </p:cNvSpPr>
          <p:nvPr>
            <p:ph type="pic" idx="8"/>
          </p:nvPr>
        </p:nvSpPr>
        <p:spPr>
          <a:xfrm>
            <a:off x="5434100" y="2461125"/>
            <a:ext cx="1790700" cy="1790700"/>
          </a:xfrm>
          <a:prstGeom prst="ellipse">
            <a:avLst/>
          </a:prstGeom>
          <a:noFill/>
          <a:ln>
            <a:noFill/>
          </a:ln>
        </p:spPr>
      </p:sp>
      <p:sp>
        <p:nvSpPr>
          <p:cNvPr id="493" name="Google Shape;493;p51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494" name="Google Shape;494;p51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mmary chart">
  <p:cSld name="BLANK_1_1_1_1_1_1_1_1_1_1_1_1_1_1_1_3">
    <p:spTree>
      <p:nvGrpSpPr>
        <p:cNvPr id="1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p52"/>
          <p:cNvSpPr txBox="1">
            <a:spLocks noGrp="1"/>
          </p:cNvSpPr>
          <p:nvPr>
            <p:ph type="subTitle" idx="1"/>
          </p:nvPr>
        </p:nvSpPr>
        <p:spPr>
          <a:xfrm>
            <a:off x="228900" y="1798163"/>
            <a:ext cx="2100900" cy="597300"/>
          </a:xfrm>
          <a:prstGeom prst="rect">
            <a:avLst/>
          </a:prstGeom>
        </p:spPr>
        <p:txBody>
          <a:bodyPr spcFirstLastPara="1" wrap="square" lIns="182875" tIns="0" rIns="0" bIns="0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9pPr>
          </a:lstStyle>
          <a:p>
            <a:endParaRPr/>
          </a:p>
        </p:txBody>
      </p:sp>
      <p:sp>
        <p:nvSpPr>
          <p:cNvPr id="497" name="Google Shape;497;p52"/>
          <p:cNvSpPr txBox="1">
            <a:spLocks noGrp="1"/>
          </p:cNvSpPr>
          <p:nvPr>
            <p:ph type="body" idx="2"/>
          </p:nvPr>
        </p:nvSpPr>
        <p:spPr>
          <a:xfrm>
            <a:off x="228100" y="2576700"/>
            <a:ext cx="2834400" cy="4149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498" name="Google Shape;498;p52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4296600" cy="6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499" name="Google Shape;499;p52"/>
          <p:cNvSpPr txBox="1">
            <a:spLocks noGrp="1"/>
          </p:cNvSpPr>
          <p:nvPr>
            <p:ph type="subTitle" idx="3"/>
          </p:nvPr>
        </p:nvSpPr>
        <p:spPr>
          <a:xfrm>
            <a:off x="6082300" y="1798163"/>
            <a:ext cx="2100900" cy="597300"/>
          </a:xfrm>
          <a:prstGeom prst="rect">
            <a:avLst/>
          </a:prstGeom>
        </p:spPr>
        <p:txBody>
          <a:bodyPr spcFirstLastPara="1" wrap="square" lIns="182875" tIns="0" rIns="0" bIns="0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9pPr>
          </a:lstStyle>
          <a:p>
            <a:endParaRPr/>
          </a:p>
        </p:txBody>
      </p:sp>
      <p:sp>
        <p:nvSpPr>
          <p:cNvPr id="500" name="Google Shape;500;p52"/>
          <p:cNvSpPr txBox="1">
            <a:spLocks noGrp="1"/>
          </p:cNvSpPr>
          <p:nvPr>
            <p:ph type="subTitle" idx="4"/>
          </p:nvPr>
        </p:nvSpPr>
        <p:spPr>
          <a:xfrm>
            <a:off x="3155600" y="1798163"/>
            <a:ext cx="2100900" cy="597300"/>
          </a:xfrm>
          <a:prstGeom prst="rect">
            <a:avLst/>
          </a:prstGeom>
        </p:spPr>
        <p:txBody>
          <a:bodyPr spcFirstLastPara="1" wrap="square" lIns="182875" tIns="0" rIns="0" bIns="0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Afacad Flux"/>
              <a:buNone/>
              <a:defRPr sz="1200">
                <a:solidFill>
                  <a:schemeClr val="accent3"/>
                </a:solidFill>
                <a:latin typeface="Afacad Flux"/>
                <a:ea typeface="Afacad Flux"/>
                <a:cs typeface="Afacad Flux"/>
                <a:sym typeface="Afacad Flux"/>
              </a:defRPr>
            </a:lvl9pPr>
          </a:lstStyle>
          <a:p>
            <a:endParaRPr/>
          </a:p>
        </p:txBody>
      </p:sp>
      <p:sp>
        <p:nvSpPr>
          <p:cNvPr id="501" name="Google Shape;501;p52"/>
          <p:cNvSpPr txBox="1">
            <a:spLocks noGrp="1"/>
          </p:cNvSpPr>
          <p:nvPr>
            <p:ph type="subTitle" idx="5"/>
          </p:nvPr>
        </p:nvSpPr>
        <p:spPr>
          <a:xfrm>
            <a:off x="410400" y="2991450"/>
            <a:ext cx="939900" cy="342300"/>
          </a:xfrm>
          <a:prstGeom prst="rect">
            <a:avLst/>
          </a:prstGeom>
        </p:spPr>
        <p:txBody>
          <a:bodyPr spcFirstLastPara="1" wrap="square" lIns="182875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502" name="Google Shape;502;p52"/>
          <p:cNvSpPr txBox="1">
            <a:spLocks noGrp="1"/>
          </p:cNvSpPr>
          <p:nvPr>
            <p:ph type="subTitle" idx="6"/>
          </p:nvPr>
        </p:nvSpPr>
        <p:spPr>
          <a:xfrm>
            <a:off x="1699750" y="2991450"/>
            <a:ext cx="1232400" cy="342300"/>
          </a:xfrm>
          <a:prstGeom prst="rect">
            <a:avLst/>
          </a:prstGeom>
        </p:spPr>
        <p:txBody>
          <a:bodyPr spcFirstLastPara="1" wrap="square" lIns="182875" tIns="0" rIns="182875" bIns="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503" name="Google Shape;503;p52"/>
          <p:cNvSpPr txBox="1">
            <a:spLocks noGrp="1"/>
          </p:cNvSpPr>
          <p:nvPr>
            <p:ph type="body" idx="7"/>
          </p:nvPr>
        </p:nvSpPr>
        <p:spPr>
          <a:xfrm>
            <a:off x="228100" y="3627900"/>
            <a:ext cx="2834400" cy="4149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504" name="Google Shape;504;p52"/>
          <p:cNvSpPr txBox="1">
            <a:spLocks noGrp="1"/>
          </p:cNvSpPr>
          <p:nvPr>
            <p:ph type="subTitle" idx="8"/>
          </p:nvPr>
        </p:nvSpPr>
        <p:spPr>
          <a:xfrm>
            <a:off x="410400" y="4042650"/>
            <a:ext cx="939900" cy="342300"/>
          </a:xfrm>
          <a:prstGeom prst="rect">
            <a:avLst/>
          </a:prstGeom>
        </p:spPr>
        <p:txBody>
          <a:bodyPr spcFirstLastPara="1" wrap="square" lIns="182875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505" name="Google Shape;505;p52"/>
          <p:cNvSpPr txBox="1">
            <a:spLocks noGrp="1"/>
          </p:cNvSpPr>
          <p:nvPr>
            <p:ph type="subTitle" idx="9"/>
          </p:nvPr>
        </p:nvSpPr>
        <p:spPr>
          <a:xfrm>
            <a:off x="1699750" y="4042650"/>
            <a:ext cx="1232400" cy="342300"/>
          </a:xfrm>
          <a:prstGeom prst="rect">
            <a:avLst/>
          </a:prstGeom>
        </p:spPr>
        <p:txBody>
          <a:bodyPr spcFirstLastPara="1" wrap="square" lIns="182875" tIns="0" rIns="182875" bIns="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506" name="Google Shape;506;p52"/>
          <p:cNvSpPr txBox="1">
            <a:spLocks noGrp="1"/>
          </p:cNvSpPr>
          <p:nvPr>
            <p:ph type="body" idx="13"/>
          </p:nvPr>
        </p:nvSpPr>
        <p:spPr>
          <a:xfrm>
            <a:off x="3154800" y="2576700"/>
            <a:ext cx="2834400" cy="4149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/>
            </a:lvl1pPr>
            <a:lvl2pPr marL="914400" lvl="1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/>
            </a:lvl2pPr>
            <a:lvl3pPr marL="1371600" lvl="2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/>
            </a:lvl3pPr>
            <a:lvl4pPr marL="1828800" lvl="3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/>
            </a:lvl4pPr>
            <a:lvl5pPr marL="2286000" lvl="4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/>
            </a:lvl5pPr>
            <a:lvl6pPr marL="2743200" lvl="5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/>
            </a:lvl6pPr>
            <a:lvl7pPr marL="3200400" lvl="6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/>
            </a:lvl7pPr>
            <a:lvl8pPr marL="3657600" lvl="7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/>
            </a:lvl8pPr>
            <a:lvl9pPr marL="4114800" lvl="8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507" name="Google Shape;507;p52"/>
          <p:cNvSpPr txBox="1">
            <a:spLocks noGrp="1"/>
          </p:cNvSpPr>
          <p:nvPr>
            <p:ph type="subTitle" idx="14"/>
          </p:nvPr>
        </p:nvSpPr>
        <p:spPr>
          <a:xfrm>
            <a:off x="3337100" y="2991450"/>
            <a:ext cx="939900" cy="342300"/>
          </a:xfrm>
          <a:prstGeom prst="rect">
            <a:avLst/>
          </a:prstGeom>
        </p:spPr>
        <p:txBody>
          <a:bodyPr spcFirstLastPara="1" wrap="square" lIns="182875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508" name="Google Shape;508;p52"/>
          <p:cNvSpPr txBox="1">
            <a:spLocks noGrp="1"/>
          </p:cNvSpPr>
          <p:nvPr>
            <p:ph type="subTitle" idx="15"/>
          </p:nvPr>
        </p:nvSpPr>
        <p:spPr>
          <a:xfrm>
            <a:off x="4626450" y="2991450"/>
            <a:ext cx="1232400" cy="342300"/>
          </a:xfrm>
          <a:prstGeom prst="rect">
            <a:avLst/>
          </a:prstGeom>
        </p:spPr>
        <p:txBody>
          <a:bodyPr spcFirstLastPara="1" wrap="square" lIns="182875" tIns="0" rIns="182875" bIns="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509" name="Google Shape;509;p52"/>
          <p:cNvSpPr txBox="1">
            <a:spLocks noGrp="1"/>
          </p:cNvSpPr>
          <p:nvPr>
            <p:ph type="body" idx="16"/>
          </p:nvPr>
        </p:nvSpPr>
        <p:spPr>
          <a:xfrm>
            <a:off x="3154800" y="3627900"/>
            <a:ext cx="2834400" cy="4149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510" name="Google Shape;510;p52"/>
          <p:cNvSpPr txBox="1">
            <a:spLocks noGrp="1"/>
          </p:cNvSpPr>
          <p:nvPr>
            <p:ph type="subTitle" idx="17"/>
          </p:nvPr>
        </p:nvSpPr>
        <p:spPr>
          <a:xfrm>
            <a:off x="3337100" y="4042650"/>
            <a:ext cx="939900" cy="342300"/>
          </a:xfrm>
          <a:prstGeom prst="rect">
            <a:avLst/>
          </a:prstGeom>
        </p:spPr>
        <p:txBody>
          <a:bodyPr spcFirstLastPara="1" wrap="square" lIns="182875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511" name="Google Shape;511;p52"/>
          <p:cNvSpPr txBox="1">
            <a:spLocks noGrp="1"/>
          </p:cNvSpPr>
          <p:nvPr>
            <p:ph type="subTitle" idx="18"/>
          </p:nvPr>
        </p:nvSpPr>
        <p:spPr>
          <a:xfrm>
            <a:off x="4626450" y="4042650"/>
            <a:ext cx="1232400" cy="342300"/>
          </a:xfrm>
          <a:prstGeom prst="rect">
            <a:avLst/>
          </a:prstGeom>
        </p:spPr>
        <p:txBody>
          <a:bodyPr spcFirstLastPara="1" wrap="square" lIns="182875" tIns="0" rIns="182875" bIns="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512" name="Google Shape;512;p52"/>
          <p:cNvSpPr txBox="1">
            <a:spLocks noGrp="1"/>
          </p:cNvSpPr>
          <p:nvPr>
            <p:ph type="body" idx="19"/>
          </p:nvPr>
        </p:nvSpPr>
        <p:spPr>
          <a:xfrm>
            <a:off x="6081500" y="2576700"/>
            <a:ext cx="2834400" cy="4149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513" name="Google Shape;513;p52"/>
          <p:cNvSpPr txBox="1">
            <a:spLocks noGrp="1"/>
          </p:cNvSpPr>
          <p:nvPr>
            <p:ph type="subTitle" idx="20"/>
          </p:nvPr>
        </p:nvSpPr>
        <p:spPr>
          <a:xfrm>
            <a:off x="6263800" y="2991450"/>
            <a:ext cx="939900" cy="342300"/>
          </a:xfrm>
          <a:prstGeom prst="rect">
            <a:avLst/>
          </a:prstGeom>
        </p:spPr>
        <p:txBody>
          <a:bodyPr spcFirstLastPara="1" wrap="square" lIns="182875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514" name="Google Shape;514;p52"/>
          <p:cNvSpPr txBox="1">
            <a:spLocks noGrp="1"/>
          </p:cNvSpPr>
          <p:nvPr>
            <p:ph type="subTitle" idx="21"/>
          </p:nvPr>
        </p:nvSpPr>
        <p:spPr>
          <a:xfrm>
            <a:off x="7553150" y="2991450"/>
            <a:ext cx="1232400" cy="342300"/>
          </a:xfrm>
          <a:prstGeom prst="rect">
            <a:avLst/>
          </a:prstGeom>
        </p:spPr>
        <p:txBody>
          <a:bodyPr spcFirstLastPara="1" wrap="square" lIns="182875" tIns="0" rIns="182875" bIns="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515" name="Google Shape;515;p52"/>
          <p:cNvSpPr txBox="1">
            <a:spLocks noGrp="1"/>
          </p:cNvSpPr>
          <p:nvPr>
            <p:ph type="body" idx="22"/>
          </p:nvPr>
        </p:nvSpPr>
        <p:spPr>
          <a:xfrm>
            <a:off x="6081500" y="3627900"/>
            <a:ext cx="2834400" cy="4149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516" name="Google Shape;516;p52"/>
          <p:cNvSpPr txBox="1">
            <a:spLocks noGrp="1"/>
          </p:cNvSpPr>
          <p:nvPr>
            <p:ph type="subTitle" idx="23"/>
          </p:nvPr>
        </p:nvSpPr>
        <p:spPr>
          <a:xfrm>
            <a:off x="6263800" y="4042650"/>
            <a:ext cx="939900" cy="342300"/>
          </a:xfrm>
          <a:prstGeom prst="rect">
            <a:avLst/>
          </a:prstGeom>
        </p:spPr>
        <p:txBody>
          <a:bodyPr spcFirstLastPara="1" wrap="square" lIns="182875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517" name="Google Shape;517;p52"/>
          <p:cNvSpPr txBox="1">
            <a:spLocks noGrp="1"/>
          </p:cNvSpPr>
          <p:nvPr>
            <p:ph type="subTitle" idx="24"/>
          </p:nvPr>
        </p:nvSpPr>
        <p:spPr>
          <a:xfrm>
            <a:off x="7553150" y="4042650"/>
            <a:ext cx="1232400" cy="342300"/>
          </a:xfrm>
          <a:prstGeom prst="rect">
            <a:avLst/>
          </a:prstGeom>
        </p:spPr>
        <p:txBody>
          <a:bodyPr spcFirstLastPara="1" wrap="square" lIns="182875" tIns="0" rIns="182875" bIns="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518" name="Google Shape;518;p52"/>
          <p:cNvSpPr txBox="1">
            <a:spLocks noGrp="1"/>
          </p:cNvSpPr>
          <p:nvPr>
            <p:ph type="subTitle" idx="25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519" name="Google Shape;519;p52"/>
          <p:cNvSpPr txBox="1">
            <a:spLocks noGrp="1"/>
          </p:cNvSpPr>
          <p:nvPr>
            <p:ph type="subTitle" idx="26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520" name="Google Shape;520;p52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521" name="Google Shape;521;p52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oject ">
  <p:cSld name="CUSTOM">
    <p:spTree>
      <p:nvGrpSpPr>
        <p:cNvPr id="1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Google Shape;523;p53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5760600" cy="6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524" name="Google Shape;524;p53"/>
          <p:cNvSpPr txBox="1">
            <a:spLocks noGrp="1"/>
          </p:cNvSpPr>
          <p:nvPr>
            <p:ph type="body" idx="1"/>
          </p:nvPr>
        </p:nvSpPr>
        <p:spPr>
          <a:xfrm>
            <a:off x="228600" y="1895400"/>
            <a:ext cx="2834700" cy="21120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525" name="Google Shape;525;p53"/>
          <p:cNvSpPr txBox="1">
            <a:spLocks noGrp="1"/>
          </p:cNvSpPr>
          <p:nvPr>
            <p:ph type="body" idx="2"/>
          </p:nvPr>
        </p:nvSpPr>
        <p:spPr>
          <a:xfrm>
            <a:off x="3154650" y="3024550"/>
            <a:ext cx="1370700" cy="1128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526" name="Google Shape;526;p53"/>
          <p:cNvSpPr txBox="1">
            <a:spLocks noGrp="1"/>
          </p:cNvSpPr>
          <p:nvPr>
            <p:ph type="body" idx="3"/>
          </p:nvPr>
        </p:nvSpPr>
        <p:spPr>
          <a:xfrm>
            <a:off x="4616700" y="3024550"/>
            <a:ext cx="1370700" cy="1128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527" name="Google Shape;527;p53"/>
          <p:cNvSpPr txBox="1">
            <a:spLocks noGrp="1"/>
          </p:cNvSpPr>
          <p:nvPr>
            <p:ph type="body" idx="4"/>
          </p:nvPr>
        </p:nvSpPr>
        <p:spPr>
          <a:xfrm>
            <a:off x="6078750" y="3024550"/>
            <a:ext cx="1370700" cy="1128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528" name="Google Shape;528;p53"/>
          <p:cNvSpPr txBox="1">
            <a:spLocks noGrp="1"/>
          </p:cNvSpPr>
          <p:nvPr>
            <p:ph type="body" idx="5"/>
          </p:nvPr>
        </p:nvSpPr>
        <p:spPr>
          <a:xfrm>
            <a:off x="7540800" y="3024550"/>
            <a:ext cx="1370700" cy="11283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529" name="Google Shape;529;p53"/>
          <p:cNvSpPr txBox="1">
            <a:spLocks noGrp="1"/>
          </p:cNvSpPr>
          <p:nvPr>
            <p:ph type="subTitle" idx="6"/>
          </p:nvPr>
        </p:nvSpPr>
        <p:spPr>
          <a:xfrm>
            <a:off x="3155275" y="2700171"/>
            <a:ext cx="1370700" cy="174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30" name="Google Shape;530;p53"/>
          <p:cNvSpPr txBox="1">
            <a:spLocks noGrp="1"/>
          </p:cNvSpPr>
          <p:nvPr>
            <p:ph type="subTitle" idx="7"/>
          </p:nvPr>
        </p:nvSpPr>
        <p:spPr>
          <a:xfrm>
            <a:off x="4617950" y="2700171"/>
            <a:ext cx="1370700" cy="174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31" name="Google Shape;531;p53"/>
          <p:cNvSpPr txBox="1">
            <a:spLocks noGrp="1"/>
          </p:cNvSpPr>
          <p:nvPr>
            <p:ph type="subTitle" idx="8"/>
          </p:nvPr>
        </p:nvSpPr>
        <p:spPr>
          <a:xfrm>
            <a:off x="6080625" y="2700171"/>
            <a:ext cx="1370700" cy="174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32" name="Google Shape;532;p53"/>
          <p:cNvSpPr txBox="1">
            <a:spLocks noGrp="1"/>
          </p:cNvSpPr>
          <p:nvPr>
            <p:ph type="subTitle" idx="9"/>
          </p:nvPr>
        </p:nvSpPr>
        <p:spPr>
          <a:xfrm>
            <a:off x="7543300" y="2700171"/>
            <a:ext cx="1370700" cy="174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None/>
              <a:defRPr sz="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33" name="Google Shape;533;p53"/>
          <p:cNvSpPr txBox="1">
            <a:spLocks noGrp="1"/>
          </p:cNvSpPr>
          <p:nvPr>
            <p:ph type="subTitle" idx="13"/>
          </p:nvPr>
        </p:nvSpPr>
        <p:spPr>
          <a:xfrm>
            <a:off x="3155275" y="1895400"/>
            <a:ext cx="2834700" cy="174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None/>
              <a:defRPr sz="1200">
                <a:solidFill>
                  <a:schemeClr val="accen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None/>
              <a:defRPr sz="1200">
                <a:solidFill>
                  <a:schemeClr val="accen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None/>
              <a:defRPr sz="1200">
                <a:solidFill>
                  <a:schemeClr val="accen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None/>
              <a:defRPr sz="1200">
                <a:solidFill>
                  <a:schemeClr val="accen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None/>
              <a:defRPr sz="1200">
                <a:solidFill>
                  <a:schemeClr val="accen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None/>
              <a:defRPr sz="1200">
                <a:solidFill>
                  <a:schemeClr val="accen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None/>
              <a:defRPr sz="1200">
                <a:solidFill>
                  <a:schemeClr val="accen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None/>
              <a:defRPr sz="12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534" name="Google Shape;534;p53"/>
          <p:cNvSpPr txBox="1">
            <a:spLocks noGrp="1"/>
          </p:cNvSpPr>
          <p:nvPr>
            <p:ph type="subTitle" idx="14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535" name="Google Shape;535;p53"/>
          <p:cNvSpPr txBox="1">
            <a:spLocks noGrp="1"/>
          </p:cNvSpPr>
          <p:nvPr>
            <p:ph type="subTitle" idx="15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536" name="Google Shape;536;p53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537" name="Google Shape;537;p53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oject ALT 1">
  <p:cSld name="CUSTOM_1">
    <p:spTree>
      <p:nvGrpSpPr>
        <p:cNvPr id="1" name="Shape 5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" name="Google Shape;539;p54"/>
          <p:cNvSpPr>
            <a:spLocks noGrp="1"/>
          </p:cNvSpPr>
          <p:nvPr>
            <p:ph type="pic" idx="2"/>
          </p:nvPr>
        </p:nvSpPr>
        <p:spPr>
          <a:xfrm>
            <a:off x="6080425" y="457200"/>
            <a:ext cx="2482500" cy="4229400"/>
          </a:xfrm>
          <a:prstGeom prst="round2DiagRect">
            <a:avLst>
              <a:gd name="adj1" fmla="val 16589"/>
              <a:gd name="adj2" fmla="val 8414"/>
            </a:avLst>
          </a:prstGeom>
          <a:noFill/>
          <a:ln>
            <a:noFill/>
          </a:ln>
        </p:spPr>
      </p:sp>
      <p:sp>
        <p:nvSpPr>
          <p:cNvPr id="540" name="Google Shape;540;p54"/>
          <p:cNvSpPr txBox="1">
            <a:spLocks noGrp="1"/>
          </p:cNvSpPr>
          <p:nvPr>
            <p:ph type="subTitle" idx="1"/>
          </p:nvPr>
        </p:nvSpPr>
        <p:spPr>
          <a:xfrm>
            <a:off x="6311900" y="3871922"/>
            <a:ext cx="1974900" cy="4140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 b="1">
                <a:solidFill>
                  <a:schemeClr val="dk1"/>
                </a:solidFill>
                <a:latin typeface="Afacad Flux"/>
                <a:ea typeface="Afacad Flux"/>
                <a:cs typeface="Afacad Flux"/>
                <a:sym typeface="Afacad Flux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facad Flux"/>
              <a:buNone/>
              <a:defRPr sz="1200">
                <a:solidFill>
                  <a:schemeClr val="dk1"/>
                </a:solidFill>
                <a:latin typeface="Afacad Flux"/>
                <a:ea typeface="Afacad Flux"/>
                <a:cs typeface="Afacad Flux"/>
                <a:sym typeface="Afacad Flux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facad Flux"/>
              <a:buNone/>
              <a:defRPr sz="1200">
                <a:solidFill>
                  <a:schemeClr val="dk1"/>
                </a:solidFill>
                <a:latin typeface="Afacad Flux"/>
                <a:ea typeface="Afacad Flux"/>
                <a:cs typeface="Afacad Flux"/>
                <a:sym typeface="Afacad Flux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facad Flux"/>
              <a:buNone/>
              <a:defRPr sz="1200">
                <a:solidFill>
                  <a:schemeClr val="dk1"/>
                </a:solidFill>
                <a:latin typeface="Afacad Flux"/>
                <a:ea typeface="Afacad Flux"/>
                <a:cs typeface="Afacad Flux"/>
                <a:sym typeface="Afacad Flux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facad Flux"/>
              <a:buNone/>
              <a:defRPr sz="1200">
                <a:solidFill>
                  <a:schemeClr val="dk1"/>
                </a:solidFill>
                <a:latin typeface="Afacad Flux"/>
                <a:ea typeface="Afacad Flux"/>
                <a:cs typeface="Afacad Flux"/>
                <a:sym typeface="Afacad Flux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facad Flux"/>
              <a:buNone/>
              <a:defRPr sz="1200">
                <a:solidFill>
                  <a:schemeClr val="dk1"/>
                </a:solidFill>
                <a:latin typeface="Afacad Flux"/>
                <a:ea typeface="Afacad Flux"/>
                <a:cs typeface="Afacad Flux"/>
                <a:sym typeface="Afacad Flux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facad Flux"/>
              <a:buNone/>
              <a:defRPr sz="1200">
                <a:solidFill>
                  <a:schemeClr val="dk1"/>
                </a:solidFill>
                <a:latin typeface="Afacad Flux"/>
                <a:ea typeface="Afacad Flux"/>
                <a:cs typeface="Afacad Flux"/>
                <a:sym typeface="Afacad Flux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facad Flux"/>
              <a:buNone/>
              <a:defRPr sz="1200">
                <a:solidFill>
                  <a:schemeClr val="dk1"/>
                </a:solidFill>
                <a:latin typeface="Afacad Flux"/>
                <a:ea typeface="Afacad Flux"/>
                <a:cs typeface="Afacad Flux"/>
                <a:sym typeface="Afacad Flux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facad Flux"/>
              <a:buNone/>
              <a:defRPr sz="1200">
                <a:solidFill>
                  <a:schemeClr val="dk1"/>
                </a:solidFill>
                <a:latin typeface="Afacad Flux"/>
                <a:ea typeface="Afacad Flux"/>
                <a:cs typeface="Afacad Flux"/>
                <a:sym typeface="Afacad Flux"/>
              </a:defRPr>
            </a:lvl9pPr>
          </a:lstStyle>
          <a:p>
            <a:endParaRPr/>
          </a:p>
        </p:txBody>
      </p:sp>
      <p:sp>
        <p:nvSpPr>
          <p:cNvPr id="541" name="Google Shape;541;p54"/>
          <p:cNvSpPr txBox="1">
            <a:spLocks noGrp="1"/>
          </p:cNvSpPr>
          <p:nvPr>
            <p:ph type="subTitle" idx="3"/>
          </p:nvPr>
        </p:nvSpPr>
        <p:spPr>
          <a:xfrm>
            <a:off x="6311900" y="4288217"/>
            <a:ext cx="1974900" cy="414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42" name="Google Shape;542;p54"/>
          <p:cNvSpPr txBox="1">
            <a:spLocks noGrp="1"/>
          </p:cNvSpPr>
          <p:nvPr>
            <p:ph type="subTitle" idx="4"/>
          </p:nvPr>
        </p:nvSpPr>
        <p:spPr>
          <a:xfrm>
            <a:off x="3307050" y="3090050"/>
            <a:ext cx="1147500" cy="427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543" name="Google Shape;543;p54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5760900" cy="6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544" name="Google Shape;544;p54"/>
          <p:cNvSpPr txBox="1">
            <a:spLocks noGrp="1"/>
          </p:cNvSpPr>
          <p:nvPr>
            <p:ph type="body" idx="5"/>
          </p:nvPr>
        </p:nvSpPr>
        <p:spPr>
          <a:xfrm>
            <a:off x="228600" y="1895400"/>
            <a:ext cx="2834700" cy="21120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545" name="Google Shape;545;p54"/>
          <p:cNvSpPr txBox="1">
            <a:spLocks noGrp="1"/>
          </p:cNvSpPr>
          <p:nvPr>
            <p:ph type="subTitle" idx="6"/>
          </p:nvPr>
        </p:nvSpPr>
        <p:spPr>
          <a:xfrm>
            <a:off x="3307050" y="2115200"/>
            <a:ext cx="1974900" cy="361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546" name="Google Shape;546;p54"/>
          <p:cNvSpPr txBox="1">
            <a:spLocks noGrp="1"/>
          </p:cNvSpPr>
          <p:nvPr>
            <p:ph type="subTitle" idx="7"/>
          </p:nvPr>
        </p:nvSpPr>
        <p:spPr>
          <a:xfrm>
            <a:off x="3307050" y="3517427"/>
            <a:ext cx="1147500" cy="174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547" name="Google Shape;547;p54"/>
          <p:cNvSpPr txBox="1">
            <a:spLocks noGrp="1"/>
          </p:cNvSpPr>
          <p:nvPr>
            <p:ph type="subTitle" idx="8"/>
          </p:nvPr>
        </p:nvSpPr>
        <p:spPr>
          <a:xfrm>
            <a:off x="4618950" y="3090050"/>
            <a:ext cx="1147500" cy="427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3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548" name="Google Shape;548;p54"/>
          <p:cNvSpPr txBox="1">
            <a:spLocks noGrp="1"/>
          </p:cNvSpPr>
          <p:nvPr>
            <p:ph type="subTitle" idx="9"/>
          </p:nvPr>
        </p:nvSpPr>
        <p:spPr>
          <a:xfrm>
            <a:off x="4618950" y="3517427"/>
            <a:ext cx="1147500" cy="174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549" name="Google Shape;549;p54"/>
          <p:cNvSpPr txBox="1">
            <a:spLocks noGrp="1"/>
          </p:cNvSpPr>
          <p:nvPr>
            <p:ph type="subTitle" idx="13"/>
          </p:nvPr>
        </p:nvSpPr>
        <p:spPr>
          <a:xfrm>
            <a:off x="3307050" y="3840813"/>
            <a:ext cx="1147500" cy="427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550" name="Google Shape;550;p54"/>
          <p:cNvSpPr txBox="1">
            <a:spLocks noGrp="1"/>
          </p:cNvSpPr>
          <p:nvPr>
            <p:ph type="subTitle" idx="14"/>
          </p:nvPr>
        </p:nvSpPr>
        <p:spPr>
          <a:xfrm>
            <a:off x="3307050" y="4268190"/>
            <a:ext cx="1147500" cy="174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551" name="Google Shape;551;p54"/>
          <p:cNvSpPr txBox="1">
            <a:spLocks noGrp="1"/>
          </p:cNvSpPr>
          <p:nvPr>
            <p:ph type="subTitle" idx="15"/>
          </p:nvPr>
        </p:nvSpPr>
        <p:spPr>
          <a:xfrm>
            <a:off x="4618950" y="3840813"/>
            <a:ext cx="1147500" cy="427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552" name="Google Shape;552;p54"/>
          <p:cNvSpPr txBox="1">
            <a:spLocks noGrp="1"/>
          </p:cNvSpPr>
          <p:nvPr>
            <p:ph type="subTitle" idx="16"/>
          </p:nvPr>
        </p:nvSpPr>
        <p:spPr>
          <a:xfrm>
            <a:off x="4618950" y="4268190"/>
            <a:ext cx="1147500" cy="174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800"/>
              <a:buNone/>
              <a:defRPr sz="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553" name="Google Shape;553;p54"/>
          <p:cNvSpPr txBox="1">
            <a:spLocks noGrp="1"/>
          </p:cNvSpPr>
          <p:nvPr>
            <p:ph type="subTitle" idx="17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554" name="Google Shape;554;p54"/>
          <p:cNvSpPr txBox="1">
            <a:spLocks noGrp="1"/>
          </p:cNvSpPr>
          <p:nvPr>
            <p:ph type="subTitle" idx="18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555" name="Google Shape;555;p54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556" name="Google Shape;556;p54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557" name="Google Shape;557;p54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inancial highlights">
  <p:cSld name="CUSTOM_2">
    <p:spTree>
      <p:nvGrpSpPr>
        <p:cNvPr id="1" name="Shape 5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" name="Google Shape;559;p55"/>
          <p:cNvSpPr txBox="1">
            <a:spLocks noGrp="1"/>
          </p:cNvSpPr>
          <p:nvPr>
            <p:ph type="subTitle" idx="1"/>
          </p:nvPr>
        </p:nvSpPr>
        <p:spPr>
          <a:xfrm>
            <a:off x="228600" y="1966725"/>
            <a:ext cx="2997300" cy="828900"/>
          </a:xfrm>
          <a:prstGeom prst="rect">
            <a:avLst/>
          </a:prstGeom>
        </p:spPr>
        <p:txBody>
          <a:bodyPr spcFirstLastPara="1" wrap="square" lIns="182875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560" name="Google Shape;560;p55"/>
          <p:cNvSpPr txBox="1">
            <a:spLocks noGrp="1"/>
          </p:cNvSpPr>
          <p:nvPr>
            <p:ph type="subTitle" idx="2"/>
          </p:nvPr>
        </p:nvSpPr>
        <p:spPr>
          <a:xfrm>
            <a:off x="228600" y="1611825"/>
            <a:ext cx="2834700" cy="354900"/>
          </a:xfrm>
          <a:prstGeom prst="rect">
            <a:avLst/>
          </a:prstGeom>
        </p:spPr>
        <p:txBody>
          <a:bodyPr spcFirstLastPara="1" wrap="square" lIns="182875" tIns="182875" rIns="18287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561" name="Google Shape;561;p55"/>
          <p:cNvSpPr txBox="1">
            <a:spLocks noGrp="1"/>
          </p:cNvSpPr>
          <p:nvPr>
            <p:ph type="subTitle" idx="3"/>
          </p:nvPr>
        </p:nvSpPr>
        <p:spPr>
          <a:xfrm>
            <a:off x="228600" y="2876550"/>
            <a:ext cx="1974900" cy="170700"/>
          </a:xfrm>
          <a:prstGeom prst="rect">
            <a:avLst/>
          </a:prstGeom>
        </p:spPr>
        <p:txBody>
          <a:bodyPr spcFirstLastPara="1" wrap="square" lIns="182875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Font typeface="Inter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Font typeface="Inter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Font typeface="Inter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Font typeface="Inter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Font typeface="Inter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Font typeface="Inter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Font typeface="Inter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Font typeface="Inter"/>
              <a:buNone/>
              <a:defRPr sz="1200"/>
            </a:lvl9pPr>
          </a:lstStyle>
          <a:p>
            <a:endParaRPr/>
          </a:p>
        </p:txBody>
      </p:sp>
      <p:sp>
        <p:nvSpPr>
          <p:cNvPr id="562" name="Google Shape;562;p55"/>
          <p:cNvSpPr txBox="1">
            <a:spLocks noGrp="1"/>
          </p:cNvSpPr>
          <p:nvPr>
            <p:ph type="subTitle" idx="4"/>
          </p:nvPr>
        </p:nvSpPr>
        <p:spPr>
          <a:xfrm>
            <a:off x="228600" y="3158550"/>
            <a:ext cx="1974900" cy="170700"/>
          </a:xfrm>
          <a:prstGeom prst="rect">
            <a:avLst/>
          </a:prstGeom>
        </p:spPr>
        <p:txBody>
          <a:bodyPr spcFirstLastPara="1" wrap="square" lIns="182875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563" name="Google Shape;563;p55"/>
          <p:cNvSpPr txBox="1">
            <a:spLocks noGrp="1"/>
          </p:cNvSpPr>
          <p:nvPr>
            <p:ph type="body" idx="5"/>
          </p:nvPr>
        </p:nvSpPr>
        <p:spPr>
          <a:xfrm>
            <a:off x="6813900" y="1611825"/>
            <a:ext cx="2101500" cy="1632000"/>
          </a:xfrm>
          <a:prstGeom prst="rect">
            <a:avLst/>
          </a:prstGeom>
        </p:spPr>
        <p:txBody>
          <a:bodyPr spcFirstLastPara="1" wrap="square" lIns="0" tIns="0" rIns="182875" bIns="0" anchor="t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●"/>
              <a:defRPr sz="1000">
                <a:solidFill>
                  <a:schemeClr val="dk2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○"/>
              <a:defRPr sz="1000">
                <a:solidFill>
                  <a:schemeClr val="dk2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■"/>
              <a:defRPr sz="1000">
                <a:solidFill>
                  <a:schemeClr val="dk2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●"/>
              <a:defRPr sz="1000">
                <a:solidFill>
                  <a:schemeClr val="dk2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○"/>
              <a:defRPr sz="1000">
                <a:solidFill>
                  <a:schemeClr val="dk2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■"/>
              <a:defRPr sz="1000">
                <a:solidFill>
                  <a:schemeClr val="dk2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●"/>
              <a:defRPr sz="1000">
                <a:solidFill>
                  <a:schemeClr val="dk2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○"/>
              <a:defRPr sz="1000">
                <a:solidFill>
                  <a:schemeClr val="dk2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■"/>
              <a:defRPr sz="1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64" name="Google Shape;564;p55"/>
          <p:cNvSpPr txBox="1">
            <a:spLocks noGrp="1"/>
          </p:cNvSpPr>
          <p:nvPr>
            <p:ph type="subTitle" idx="6"/>
          </p:nvPr>
        </p:nvSpPr>
        <p:spPr>
          <a:xfrm>
            <a:off x="2329800" y="3937425"/>
            <a:ext cx="1974900" cy="416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565" name="Google Shape;565;p55"/>
          <p:cNvSpPr txBox="1">
            <a:spLocks noGrp="1"/>
          </p:cNvSpPr>
          <p:nvPr>
            <p:ph type="subTitle" idx="7"/>
          </p:nvPr>
        </p:nvSpPr>
        <p:spPr>
          <a:xfrm>
            <a:off x="2329800" y="4382000"/>
            <a:ext cx="1974900" cy="170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566" name="Google Shape;566;p55"/>
          <p:cNvSpPr txBox="1">
            <a:spLocks noGrp="1"/>
          </p:cNvSpPr>
          <p:nvPr>
            <p:ph type="subTitle" idx="8"/>
          </p:nvPr>
        </p:nvSpPr>
        <p:spPr>
          <a:xfrm>
            <a:off x="228600" y="3677848"/>
            <a:ext cx="1974900" cy="170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accent3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"/>
              <a:buNone/>
              <a:defRPr sz="1200">
                <a:solidFill>
                  <a:schemeClr val="accent3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"/>
              <a:buNone/>
              <a:defRPr sz="1200">
                <a:solidFill>
                  <a:schemeClr val="accent3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"/>
              <a:buNone/>
              <a:defRPr sz="1200">
                <a:solidFill>
                  <a:schemeClr val="accent3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"/>
              <a:buNone/>
              <a:defRPr sz="1200">
                <a:solidFill>
                  <a:schemeClr val="accent3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"/>
              <a:buNone/>
              <a:defRPr sz="1200">
                <a:solidFill>
                  <a:schemeClr val="accent3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"/>
              <a:buNone/>
              <a:defRPr sz="1200">
                <a:solidFill>
                  <a:schemeClr val="accent3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"/>
              <a:buNone/>
              <a:defRPr sz="1200">
                <a:solidFill>
                  <a:schemeClr val="accent3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"/>
              <a:buNone/>
              <a:defRPr sz="1200">
                <a:solidFill>
                  <a:schemeClr val="accent3"/>
                </a:solidFill>
              </a:defRPr>
            </a:lvl9pPr>
          </a:lstStyle>
          <a:p>
            <a:endParaRPr/>
          </a:p>
        </p:txBody>
      </p:sp>
      <p:sp>
        <p:nvSpPr>
          <p:cNvPr id="567" name="Google Shape;567;p55"/>
          <p:cNvSpPr txBox="1">
            <a:spLocks noGrp="1"/>
          </p:cNvSpPr>
          <p:nvPr>
            <p:ph type="subTitle" idx="9"/>
          </p:nvPr>
        </p:nvSpPr>
        <p:spPr>
          <a:xfrm>
            <a:off x="228600" y="3937425"/>
            <a:ext cx="1974900" cy="416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568" name="Google Shape;568;p55"/>
          <p:cNvSpPr txBox="1">
            <a:spLocks noGrp="1"/>
          </p:cNvSpPr>
          <p:nvPr>
            <p:ph type="subTitle" idx="13"/>
          </p:nvPr>
        </p:nvSpPr>
        <p:spPr>
          <a:xfrm>
            <a:off x="228600" y="4382000"/>
            <a:ext cx="1974900" cy="170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569" name="Google Shape;569;p55"/>
          <p:cNvSpPr txBox="1">
            <a:spLocks noGrp="1"/>
          </p:cNvSpPr>
          <p:nvPr>
            <p:ph type="subTitle" idx="14"/>
          </p:nvPr>
        </p:nvSpPr>
        <p:spPr>
          <a:xfrm>
            <a:off x="4328100" y="3937425"/>
            <a:ext cx="1974900" cy="416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570" name="Google Shape;570;p55"/>
          <p:cNvSpPr txBox="1">
            <a:spLocks noGrp="1"/>
          </p:cNvSpPr>
          <p:nvPr>
            <p:ph type="subTitle" idx="15"/>
          </p:nvPr>
        </p:nvSpPr>
        <p:spPr>
          <a:xfrm>
            <a:off x="4328100" y="4382000"/>
            <a:ext cx="1974900" cy="170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571" name="Google Shape;571;p55"/>
          <p:cNvSpPr txBox="1">
            <a:spLocks noGrp="1"/>
          </p:cNvSpPr>
          <p:nvPr>
            <p:ph type="subTitle" idx="16"/>
          </p:nvPr>
        </p:nvSpPr>
        <p:spPr>
          <a:xfrm>
            <a:off x="6720000" y="3848538"/>
            <a:ext cx="1974900" cy="416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30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9pPr>
          </a:lstStyle>
          <a:p>
            <a:endParaRPr/>
          </a:p>
        </p:txBody>
      </p:sp>
      <p:sp>
        <p:nvSpPr>
          <p:cNvPr id="572" name="Google Shape;572;p55"/>
          <p:cNvSpPr txBox="1">
            <a:spLocks noGrp="1"/>
          </p:cNvSpPr>
          <p:nvPr>
            <p:ph type="subTitle" idx="17"/>
          </p:nvPr>
        </p:nvSpPr>
        <p:spPr>
          <a:xfrm>
            <a:off x="6720000" y="4382000"/>
            <a:ext cx="1974900" cy="170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Inter SemiBold"/>
              <a:buNone/>
              <a:defRPr sz="1200">
                <a:solidFill>
                  <a:schemeClr val="accent3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9pPr>
          </a:lstStyle>
          <a:p>
            <a:endParaRPr/>
          </a:p>
        </p:txBody>
      </p:sp>
      <p:sp>
        <p:nvSpPr>
          <p:cNvPr id="573" name="Google Shape;573;p55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5760900" cy="6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574" name="Google Shape;574;p55"/>
          <p:cNvSpPr txBox="1">
            <a:spLocks noGrp="1"/>
          </p:cNvSpPr>
          <p:nvPr>
            <p:ph type="subTitle" idx="18"/>
          </p:nvPr>
        </p:nvSpPr>
        <p:spPr>
          <a:xfrm>
            <a:off x="3337932" y="1966725"/>
            <a:ext cx="2834700" cy="828900"/>
          </a:xfrm>
          <a:prstGeom prst="rect">
            <a:avLst/>
          </a:prstGeom>
        </p:spPr>
        <p:txBody>
          <a:bodyPr spcFirstLastPara="1" wrap="square" lIns="182875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75" name="Google Shape;575;p55"/>
          <p:cNvSpPr txBox="1">
            <a:spLocks noGrp="1"/>
          </p:cNvSpPr>
          <p:nvPr>
            <p:ph type="subTitle" idx="19"/>
          </p:nvPr>
        </p:nvSpPr>
        <p:spPr>
          <a:xfrm>
            <a:off x="3337932" y="1611825"/>
            <a:ext cx="2834700" cy="354900"/>
          </a:xfrm>
          <a:prstGeom prst="rect">
            <a:avLst/>
          </a:prstGeom>
        </p:spPr>
        <p:txBody>
          <a:bodyPr spcFirstLastPara="1" wrap="square" lIns="182875" tIns="182875" rIns="18287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76" name="Google Shape;576;p55"/>
          <p:cNvSpPr txBox="1">
            <a:spLocks noGrp="1"/>
          </p:cNvSpPr>
          <p:nvPr>
            <p:ph type="subTitle" idx="20"/>
          </p:nvPr>
        </p:nvSpPr>
        <p:spPr>
          <a:xfrm>
            <a:off x="3337932" y="2876550"/>
            <a:ext cx="1974900" cy="170700"/>
          </a:xfrm>
          <a:prstGeom prst="rect">
            <a:avLst/>
          </a:prstGeom>
        </p:spPr>
        <p:txBody>
          <a:bodyPr spcFirstLastPara="1" wrap="square" lIns="182875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77" name="Google Shape;577;p55"/>
          <p:cNvSpPr txBox="1">
            <a:spLocks noGrp="1"/>
          </p:cNvSpPr>
          <p:nvPr>
            <p:ph type="subTitle" idx="21"/>
          </p:nvPr>
        </p:nvSpPr>
        <p:spPr>
          <a:xfrm>
            <a:off x="3337932" y="3158550"/>
            <a:ext cx="1974900" cy="170700"/>
          </a:xfrm>
          <a:prstGeom prst="rect">
            <a:avLst/>
          </a:prstGeom>
        </p:spPr>
        <p:txBody>
          <a:bodyPr spcFirstLastPara="1" wrap="square" lIns="182875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grpSp>
        <p:nvGrpSpPr>
          <p:cNvPr id="578" name="Google Shape;578;p55"/>
          <p:cNvGrpSpPr/>
          <p:nvPr/>
        </p:nvGrpSpPr>
        <p:grpSpPr>
          <a:xfrm rot="2700000">
            <a:off x="6193285" y="4054405"/>
            <a:ext cx="250839" cy="250839"/>
            <a:chOff x="6251786" y="659047"/>
            <a:chExt cx="250842" cy="250842"/>
          </a:xfrm>
        </p:grpSpPr>
        <p:sp>
          <p:nvSpPr>
            <p:cNvPr id="579" name="Google Shape;579;p55"/>
            <p:cNvSpPr/>
            <p:nvPr/>
          </p:nvSpPr>
          <p:spPr>
            <a:xfrm rot="-2700000">
              <a:off x="6256849" y="727455"/>
              <a:ext cx="240717" cy="114027"/>
            </a:xfrm>
            <a:custGeom>
              <a:avLst/>
              <a:gdLst/>
              <a:ahLst/>
              <a:cxnLst/>
              <a:rect l="l" t="t" r="r" b="b"/>
              <a:pathLst>
                <a:path w="47712" h="22601" extrusionOk="0">
                  <a:moveTo>
                    <a:pt x="36474" y="1"/>
                  </a:moveTo>
                  <a:lnTo>
                    <a:pt x="32896" y="3516"/>
                  </a:lnTo>
                  <a:lnTo>
                    <a:pt x="38106" y="8789"/>
                  </a:lnTo>
                  <a:lnTo>
                    <a:pt x="1" y="8789"/>
                  </a:lnTo>
                  <a:lnTo>
                    <a:pt x="1" y="13812"/>
                  </a:lnTo>
                  <a:lnTo>
                    <a:pt x="38106" y="13812"/>
                  </a:lnTo>
                  <a:lnTo>
                    <a:pt x="32833" y="19085"/>
                  </a:lnTo>
                  <a:lnTo>
                    <a:pt x="36411" y="22600"/>
                  </a:lnTo>
                  <a:lnTo>
                    <a:pt x="47711" y="11300"/>
                  </a:lnTo>
                  <a:lnTo>
                    <a:pt x="3647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580" name="Google Shape;580;p55"/>
            <p:cNvSpPr/>
            <p:nvPr/>
          </p:nvSpPr>
          <p:spPr>
            <a:xfrm>
              <a:off x="6436525" y="699100"/>
              <a:ext cx="26700" cy="1191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581" name="Google Shape;581;p55"/>
            <p:cNvSpPr/>
            <p:nvPr/>
          </p:nvSpPr>
          <p:spPr>
            <a:xfrm rot="5400000">
              <a:off x="6390925" y="652300"/>
              <a:ext cx="25500" cy="1191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sp>
        <p:nvSpPr>
          <p:cNvPr id="582" name="Google Shape;582;p55"/>
          <p:cNvSpPr txBox="1">
            <a:spLocks noGrp="1"/>
          </p:cNvSpPr>
          <p:nvPr>
            <p:ph type="subTitle" idx="22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583" name="Google Shape;583;p55"/>
          <p:cNvSpPr txBox="1">
            <a:spLocks noGrp="1"/>
          </p:cNvSpPr>
          <p:nvPr>
            <p:ph type="subTitle" idx="23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584" name="Google Shape;584;p55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585" name="Google Shape;585;p55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6 cards">
  <p:cSld name="BLANK_1_1_1_1_1_1_1_1_1_1_1_1_1_1_1_1_1_2">
    <p:bg>
      <p:bgPr>
        <a:solidFill>
          <a:schemeClr val="lt2"/>
        </a:solidFill>
        <a:effectLst/>
      </p:bgPr>
    </p:bg>
    <p:spTree>
      <p:nvGrpSpPr>
        <p:cNvPr id="1" name="Shape 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" name="Google Shape;587;p56"/>
          <p:cNvSpPr>
            <a:spLocks noGrp="1"/>
          </p:cNvSpPr>
          <p:nvPr>
            <p:ph type="pic" idx="2"/>
          </p:nvPr>
        </p:nvSpPr>
        <p:spPr>
          <a:xfrm>
            <a:off x="2604225" y="636025"/>
            <a:ext cx="775500" cy="777300"/>
          </a:xfrm>
          <a:prstGeom prst="roundRect">
            <a:avLst>
              <a:gd name="adj" fmla="val 30222"/>
            </a:avLst>
          </a:prstGeom>
          <a:noFill/>
          <a:ln>
            <a:noFill/>
          </a:ln>
        </p:spPr>
      </p:sp>
      <p:sp>
        <p:nvSpPr>
          <p:cNvPr id="588" name="Google Shape;588;p56"/>
          <p:cNvSpPr>
            <a:spLocks noGrp="1"/>
          </p:cNvSpPr>
          <p:nvPr>
            <p:ph type="pic" idx="3"/>
          </p:nvPr>
        </p:nvSpPr>
        <p:spPr>
          <a:xfrm>
            <a:off x="4799225" y="636025"/>
            <a:ext cx="775500" cy="777300"/>
          </a:xfrm>
          <a:prstGeom prst="roundRect">
            <a:avLst>
              <a:gd name="adj" fmla="val 30222"/>
            </a:avLst>
          </a:prstGeom>
          <a:noFill/>
          <a:ln>
            <a:noFill/>
          </a:ln>
        </p:spPr>
      </p:sp>
      <p:sp>
        <p:nvSpPr>
          <p:cNvPr id="589" name="Google Shape;589;p56"/>
          <p:cNvSpPr>
            <a:spLocks noGrp="1"/>
          </p:cNvSpPr>
          <p:nvPr>
            <p:ph type="pic" idx="4"/>
          </p:nvPr>
        </p:nvSpPr>
        <p:spPr>
          <a:xfrm>
            <a:off x="6994225" y="636025"/>
            <a:ext cx="775500" cy="777300"/>
          </a:xfrm>
          <a:prstGeom prst="roundRect">
            <a:avLst>
              <a:gd name="adj" fmla="val 30222"/>
            </a:avLst>
          </a:prstGeom>
          <a:noFill/>
          <a:ln>
            <a:noFill/>
          </a:ln>
        </p:spPr>
      </p:sp>
      <p:sp>
        <p:nvSpPr>
          <p:cNvPr id="590" name="Google Shape;590;p56"/>
          <p:cNvSpPr>
            <a:spLocks noGrp="1"/>
          </p:cNvSpPr>
          <p:nvPr>
            <p:ph type="pic" idx="5"/>
          </p:nvPr>
        </p:nvSpPr>
        <p:spPr>
          <a:xfrm>
            <a:off x="2604225" y="2794350"/>
            <a:ext cx="775500" cy="777300"/>
          </a:xfrm>
          <a:prstGeom prst="roundRect">
            <a:avLst>
              <a:gd name="adj" fmla="val 30222"/>
            </a:avLst>
          </a:prstGeom>
          <a:noFill/>
          <a:ln>
            <a:noFill/>
          </a:ln>
        </p:spPr>
      </p:sp>
      <p:sp>
        <p:nvSpPr>
          <p:cNvPr id="591" name="Google Shape;591;p56"/>
          <p:cNvSpPr>
            <a:spLocks noGrp="1"/>
          </p:cNvSpPr>
          <p:nvPr>
            <p:ph type="pic" idx="6"/>
          </p:nvPr>
        </p:nvSpPr>
        <p:spPr>
          <a:xfrm>
            <a:off x="4799225" y="2794350"/>
            <a:ext cx="775500" cy="777300"/>
          </a:xfrm>
          <a:prstGeom prst="roundRect">
            <a:avLst>
              <a:gd name="adj" fmla="val 30222"/>
            </a:avLst>
          </a:prstGeom>
          <a:noFill/>
          <a:ln>
            <a:noFill/>
          </a:ln>
        </p:spPr>
      </p:sp>
      <p:sp>
        <p:nvSpPr>
          <p:cNvPr id="592" name="Google Shape;592;p56"/>
          <p:cNvSpPr>
            <a:spLocks noGrp="1"/>
          </p:cNvSpPr>
          <p:nvPr>
            <p:ph type="pic" idx="7"/>
          </p:nvPr>
        </p:nvSpPr>
        <p:spPr>
          <a:xfrm>
            <a:off x="6994225" y="2794350"/>
            <a:ext cx="775500" cy="777300"/>
          </a:xfrm>
          <a:prstGeom prst="roundRect">
            <a:avLst>
              <a:gd name="adj" fmla="val 30222"/>
            </a:avLst>
          </a:prstGeom>
          <a:noFill/>
          <a:ln>
            <a:noFill/>
          </a:ln>
        </p:spPr>
      </p:sp>
      <p:sp>
        <p:nvSpPr>
          <p:cNvPr id="593" name="Google Shape;593;p56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2101200" cy="134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594" name="Google Shape;594;p56"/>
          <p:cNvSpPr txBox="1">
            <a:spLocks noGrp="1"/>
          </p:cNvSpPr>
          <p:nvPr>
            <p:ph type="subTitle" idx="1"/>
          </p:nvPr>
        </p:nvSpPr>
        <p:spPr>
          <a:xfrm>
            <a:off x="2423700" y="2127175"/>
            <a:ext cx="2101200" cy="305700"/>
          </a:xfrm>
          <a:prstGeom prst="rect">
            <a:avLst/>
          </a:prstGeom>
        </p:spPr>
        <p:txBody>
          <a:bodyPr spcFirstLastPara="1" wrap="square" lIns="182875" tIns="0" rIns="91425" bIns="18287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5" name="Google Shape;595;p56"/>
          <p:cNvSpPr txBox="1">
            <a:spLocks noGrp="1"/>
          </p:cNvSpPr>
          <p:nvPr>
            <p:ph type="subTitle" idx="8"/>
          </p:nvPr>
        </p:nvSpPr>
        <p:spPr>
          <a:xfrm>
            <a:off x="2423700" y="1540276"/>
            <a:ext cx="2101200" cy="574800"/>
          </a:xfrm>
          <a:prstGeom prst="rect">
            <a:avLst/>
          </a:prstGeom>
        </p:spPr>
        <p:txBody>
          <a:bodyPr spcFirstLastPara="1" wrap="square" lIns="182875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6" name="Google Shape;596;p56"/>
          <p:cNvSpPr txBox="1">
            <a:spLocks noGrp="1"/>
          </p:cNvSpPr>
          <p:nvPr>
            <p:ph type="subTitle" idx="9"/>
          </p:nvPr>
        </p:nvSpPr>
        <p:spPr>
          <a:xfrm>
            <a:off x="2418750" y="4285050"/>
            <a:ext cx="2101200" cy="305700"/>
          </a:xfrm>
          <a:prstGeom prst="rect">
            <a:avLst/>
          </a:prstGeom>
        </p:spPr>
        <p:txBody>
          <a:bodyPr spcFirstLastPara="1" wrap="square" lIns="182875" tIns="0" rIns="91425" bIns="18287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7" name="Google Shape;597;p56"/>
          <p:cNvSpPr txBox="1">
            <a:spLocks noGrp="1"/>
          </p:cNvSpPr>
          <p:nvPr>
            <p:ph type="subTitle" idx="13"/>
          </p:nvPr>
        </p:nvSpPr>
        <p:spPr>
          <a:xfrm>
            <a:off x="2423700" y="3691554"/>
            <a:ext cx="2101200" cy="576000"/>
          </a:xfrm>
          <a:prstGeom prst="rect">
            <a:avLst/>
          </a:prstGeom>
        </p:spPr>
        <p:txBody>
          <a:bodyPr spcFirstLastPara="1" wrap="square" lIns="182875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8" name="Google Shape;598;p56"/>
          <p:cNvSpPr txBox="1">
            <a:spLocks noGrp="1"/>
          </p:cNvSpPr>
          <p:nvPr>
            <p:ph type="subTitle" idx="14"/>
          </p:nvPr>
        </p:nvSpPr>
        <p:spPr>
          <a:xfrm>
            <a:off x="4618800" y="2127175"/>
            <a:ext cx="2101200" cy="305700"/>
          </a:xfrm>
          <a:prstGeom prst="rect">
            <a:avLst/>
          </a:prstGeom>
        </p:spPr>
        <p:txBody>
          <a:bodyPr spcFirstLastPara="1" wrap="square" lIns="182875" tIns="0" rIns="91425" bIns="18287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9" name="Google Shape;599;p56"/>
          <p:cNvSpPr txBox="1">
            <a:spLocks noGrp="1"/>
          </p:cNvSpPr>
          <p:nvPr>
            <p:ph type="subTitle" idx="15"/>
          </p:nvPr>
        </p:nvSpPr>
        <p:spPr>
          <a:xfrm>
            <a:off x="4618800" y="1540276"/>
            <a:ext cx="2101200" cy="574800"/>
          </a:xfrm>
          <a:prstGeom prst="rect">
            <a:avLst/>
          </a:prstGeom>
        </p:spPr>
        <p:txBody>
          <a:bodyPr spcFirstLastPara="1" wrap="square" lIns="182875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00" name="Google Shape;600;p56"/>
          <p:cNvSpPr txBox="1">
            <a:spLocks noGrp="1"/>
          </p:cNvSpPr>
          <p:nvPr>
            <p:ph type="subTitle" idx="16"/>
          </p:nvPr>
        </p:nvSpPr>
        <p:spPr>
          <a:xfrm>
            <a:off x="4613850" y="4288536"/>
            <a:ext cx="2101200" cy="305700"/>
          </a:xfrm>
          <a:prstGeom prst="rect">
            <a:avLst/>
          </a:prstGeom>
        </p:spPr>
        <p:txBody>
          <a:bodyPr spcFirstLastPara="1" wrap="square" lIns="182875" tIns="0" rIns="91425" bIns="18287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01" name="Google Shape;601;p56"/>
          <p:cNvSpPr txBox="1">
            <a:spLocks noGrp="1"/>
          </p:cNvSpPr>
          <p:nvPr>
            <p:ph type="subTitle" idx="17"/>
          </p:nvPr>
        </p:nvSpPr>
        <p:spPr>
          <a:xfrm>
            <a:off x="4613825" y="3691554"/>
            <a:ext cx="2101200" cy="576000"/>
          </a:xfrm>
          <a:prstGeom prst="rect">
            <a:avLst/>
          </a:prstGeom>
        </p:spPr>
        <p:txBody>
          <a:bodyPr spcFirstLastPara="1" wrap="square" lIns="182875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02" name="Google Shape;602;p56"/>
          <p:cNvSpPr txBox="1">
            <a:spLocks noGrp="1"/>
          </p:cNvSpPr>
          <p:nvPr>
            <p:ph type="subTitle" idx="18"/>
          </p:nvPr>
        </p:nvSpPr>
        <p:spPr>
          <a:xfrm>
            <a:off x="6813963" y="2127175"/>
            <a:ext cx="2101200" cy="305700"/>
          </a:xfrm>
          <a:prstGeom prst="rect">
            <a:avLst/>
          </a:prstGeom>
        </p:spPr>
        <p:txBody>
          <a:bodyPr spcFirstLastPara="1" wrap="square" lIns="182875" tIns="0" rIns="91425" bIns="18287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03" name="Google Shape;603;p56"/>
          <p:cNvSpPr txBox="1">
            <a:spLocks noGrp="1"/>
          </p:cNvSpPr>
          <p:nvPr>
            <p:ph type="subTitle" idx="19"/>
          </p:nvPr>
        </p:nvSpPr>
        <p:spPr>
          <a:xfrm>
            <a:off x="6816750" y="1540376"/>
            <a:ext cx="2101200" cy="574800"/>
          </a:xfrm>
          <a:prstGeom prst="rect">
            <a:avLst/>
          </a:prstGeom>
        </p:spPr>
        <p:txBody>
          <a:bodyPr spcFirstLastPara="1" wrap="square" lIns="182875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04" name="Google Shape;604;p56"/>
          <p:cNvSpPr txBox="1">
            <a:spLocks noGrp="1"/>
          </p:cNvSpPr>
          <p:nvPr>
            <p:ph type="subTitle" idx="20"/>
          </p:nvPr>
        </p:nvSpPr>
        <p:spPr>
          <a:xfrm>
            <a:off x="6809013" y="4288536"/>
            <a:ext cx="2101200" cy="305700"/>
          </a:xfrm>
          <a:prstGeom prst="rect">
            <a:avLst/>
          </a:prstGeom>
        </p:spPr>
        <p:txBody>
          <a:bodyPr spcFirstLastPara="1" wrap="square" lIns="182875" tIns="0" rIns="91425" bIns="18287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05" name="Google Shape;605;p56"/>
          <p:cNvSpPr txBox="1">
            <a:spLocks noGrp="1"/>
          </p:cNvSpPr>
          <p:nvPr>
            <p:ph type="subTitle" idx="21"/>
          </p:nvPr>
        </p:nvSpPr>
        <p:spPr>
          <a:xfrm>
            <a:off x="6813888" y="3691554"/>
            <a:ext cx="2101200" cy="576000"/>
          </a:xfrm>
          <a:prstGeom prst="rect">
            <a:avLst/>
          </a:prstGeom>
        </p:spPr>
        <p:txBody>
          <a:bodyPr spcFirstLastPara="1" wrap="square" lIns="182875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06" name="Google Shape;606;p56"/>
          <p:cNvSpPr txBox="1">
            <a:spLocks noGrp="1"/>
          </p:cNvSpPr>
          <p:nvPr>
            <p:ph type="subTitle" idx="22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"/>
              <a:buFont typeface="Inter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607" name="Google Shape;607;p56"/>
          <p:cNvSpPr txBox="1">
            <a:spLocks noGrp="1"/>
          </p:cNvSpPr>
          <p:nvPr>
            <p:ph type="subTitle" idx="23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608" name="Google Shape;608;p56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609" name="Google Shape;609;p56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610" name="Google Shape;610;p56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4 cards">
  <p:cSld name="BLANK_1_1_1_1_1_1_1_1_1_1_1_1_1_1_1_2_1">
    <p:bg>
      <p:bgPr>
        <a:solidFill>
          <a:schemeClr val="dk2"/>
        </a:solidFill>
        <a:effectLst/>
      </p:bgPr>
    </p:bg>
    <p:spTree>
      <p:nvGrpSpPr>
        <p:cNvPr id="1" name="Shape 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" name="Google Shape;612;p57"/>
          <p:cNvSpPr txBox="1">
            <a:spLocks noGrp="1"/>
          </p:cNvSpPr>
          <p:nvPr>
            <p:ph type="subTitle" idx="1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None/>
              <a:defRPr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Inter"/>
              <a:buNone/>
              <a:defRPr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Inter"/>
              <a:buNone/>
              <a:defRPr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Inter"/>
              <a:buNone/>
              <a:defRPr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Inter"/>
              <a:buNone/>
              <a:defRPr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Inter"/>
              <a:buNone/>
              <a:defRPr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Inter"/>
              <a:buNone/>
              <a:defRPr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Inter"/>
              <a:buNone/>
              <a:defRPr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Inter"/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613" name="Google Shape;613;p57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4296600" cy="79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614" name="Google Shape;614;p57"/>
          <p:cNvSpPr>
            <a:spLocks noGrp="1"/>
          </p:cNvSpPr>
          <p:nvPr>
            <p:ph type="pic" idx="2"/>
          </p:nvPr>
        </p:nvSpPr>
        <p:spPr>
          <a:xfrm>
            <a:off x="424725" y="2021200"/>
            <a:ext cx="673200" cy="6732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15" name="Google Shape;615;p57"/>
          <p:cNvSpPr txBox="1">
            <a:spLocks noGrp="1"/>
          </p:cNvSpPr>
          <p:nvPr>
            <p:ph type="subTitle" idx="3"/>
          </p:nvPr>
        </p:nvSpPr>
        <p:spPr>
          <a:xfrm>
            <a:off x="228450" y="3143115"/>
            <a:ext cx="2101200" cy="305700"/>
          </a:xfrm>
          <a:prstGeom prst="rect">
            <a:avLst/>
          </a:prstGeom>
        </p:spPr>
        <p:txBody>
          <a:bodyPr spcFirstLastPara="1" wrap="square" lIns="182875" tIns="0" rIns="91425" bIns="18287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16" name="Google Shape;616;p57"/>
          <p:cNvSpPr txBox="1">
            <a:spLocks noGrp="1"/>
          </p:cNvSpPr>
          <p:nvPr>
            <p:ph type="subTitle" idx="4"/>
          </p:nvPr>
        </p:nvSpPr>
        <p:spPr>
          <a:xfrm>
            <a:off x="228450" y="2694397"/>
            <a:ext cx="2101200" cy="436500"/>
          </a:xfrm>
          <a:prstGeom prst="rect">
            <a:avLst/>
          </a:prstGeom>
        </p:spPr>
        <p:txBody>
          <a:bodyPr spcFirstLastPara="1" wrap="square" lIns="182875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17" name="Google Shape;617;p57"/>
          <p:cNvSpPr txBox="1">
            <a:spLocks noGrp="1"/>
          </p:cNvSpPr>
          <p:nvPr>
            <p:ph type="body" idx="5"/>
          </p:nvPr>
        </p:nvSpPr>
        <p:spPr>
          <a:xfrm>
            <a:off x="228450" y="3478500"/>
            <a:ext cx="2101200" cy="1205100"/>
          </a:xfrm>
          <a:prstGeom prst="rect">
            <a:avLst/>
          </a:prstGeom>
        </p:spPr>
        <p:txBody>
          <a:bodyPr spcFirstLastPara="1" wrap="square" lIns="182875" tIns="0" rIns="18287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18" name="Google Shape;618;p57"/>
          <p:cNvSpPr>
            <a:spLocks noGrp="1"/>
          </p:cNvSpPr>
          <p:nvPr>
            <p:ph type="pic" idx="6"/>
          </p:nvPr>
        </p:nvSpPr>
        <p:spPr>
          <a:xfrm>
            <a:off x="2620050" y="2021200"/>
            <a:ext cx="673200" cy="6732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19" name="Google Shape;619;p57"/>
          <p:cNvSpPr txBox="1">
            <a:spLocks noGrp="1"/>
          </p:cNvSpPr>
          <p:nvPr>
            <p:ph type="subTitle" idx="7"/>
          </p:nvPr>
        </p:nvSpPr>
        <p:spPr>
          <a:xfrm>
            <a:off x="2423775" y="3143115"/>
            <a:ext cx="2101200" cy="305700"/>
          </a:xfrm>
          <a:prstGeom prst="rect">
            <a:avLst/>
          </a:prstGeom>
        </p:spPr>
        <p:txBody>
          <a:bodyPr spcFirstLastPara="1" wrap="square" lIns="182875" tIns="0" rIns="91425" bIns="18287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20" name="Google Shape;620;p57"/>
          <p:cNvSpPr txBox="1">
            <a:spLocks noGrp="1"/>
          </p:cNvSpPr>
          <p:nvPr>
            <p:ph type="subTitle" idx="8"/>
          </p:nvPr>
        </p:nvSpPr>
        <p:spPr>
          <a:xfrm>
            <a:off x="2423775" y="2694397"/>
            <a:ext cx="2101200" cy="436500"/>
          </a:xfrm>
          <a:prstGeom prst="rect">
            <a:avLst/>
          </a:prstGeom>
        </p:spPr>
        <p:txBody>
          <a:bodyPr spcFirstLastPara="1" wrap="square" lIns="182875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621" name="Google Shape;621;p57"/>
          <p:cNvSpPr txBox="1">
            <a:spLocks noGrp="1"/>
          </p:cNvSpPr>
          <p:nvPr>
            <p:ph type="body" idx="9"/>
          </p:nvPr>
        </p:nvSpPr>
        <p:spPr>
          <a:xfrm>
            <a:off x="2423775" y="3478500"/>
            <a:ext cx="2101200" cy="1205100"/>
          </a:xfrm>
          <a:prstGeom prst="rect">
            <a:avLst/>
          </a:prstGeom>
        </p:spPr>
        <p:txBody>
          <a:bodyPr spcFirstLastPara="1" wrap="square" lIns="182875" tIns="0" rIns="18287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22" name="Google Shape;622;p57"/>
          <p:cNvSpPr>
            <a:spLocks noGrp="1"/>
          </p:cNvSpPr>
          <p:nvPr>
            <p:ph type="pic" idx="13"/>
          </p:nvPr>
        </p:nvSpPr>
        <p:spPr>
          <a:xfrm>
            <a:off x="4815375" y="2021200"/>
            <a:ext cx="673200" cy="6732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23" name="Google Shape;623;p57"/>
          <p:cNvSpPr txBox="1">
            <a:spLocks noGrp="1"/>
          </p:cNvSpPr>
          <p:nvPr>
            <p:ph type="subTitle" idx="14"/>
          </p:nvPr>
        </p:nvSpPr>
        <p:spPr>
          <a:xfrm>
            <a:off x="4619100" y="3143115"/>
            <a:ext cx="2101200" cy="305700"/>
          </a:xfrm>
          <a:prstGeom prst="rect">
            <a:avLst/>
          </a:prstGeom>
        </p:spPr>
        <p:txBody>
          <a:bodyPr spcFirstLastPara="1" wrap="square" lIns="182875" tIns="0" rIns="91425" bIns="18287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24" name="Google Shape;624;p57"/>
          <p:cNvSpPr txBox="1">
            <a:spLocks noGrp="1"/>
          </p:cNvSpPr>
          <p:nvPr>
            <p:ph type="subTitle" idx="15"/>
          </p:nvPr>
        </p:nvSpPr>
        <p:spPr>
          <a:xfrm>
            <a:off x="4619100" y="2694397"/>
            <a:ext cx="2101200" cy="436500"/>
          </a:xfrm>
          <a:prstGeom prst="rect">
            <a:avLst/>
          </a:prstGeom>
        </p:spPr>
        <p:txBody>
          <a:bodyPr spcFirstLastPara="1" wrap="square" lIns="182875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625" name="Google Shape;625;p57"/>
          <p:cNvSpPr txBox="1">
            <a:spLocks noGrp="1"/>
          </p:cNvSpPr>
          <p:nvPr>
            <p:ph type="body" idx="16"/>
          </p:nvPr>
        </p:nvSpPr>
        <p:spPr>
          <a:xfrm>
            <a:off x="4619100" y="3478500"/>
            <a:ext cx="2101200" cy="1205100"/>
          </a:xfrm>
          <a:prstGeom prst="rect">
            <a:avLst/>
          </a:prstGeom>
        </p:spPr>
        <p:txBody>
          <a:bodyPr spcFirstLastPara="1" wrap="square" lIns="182875" tIns="0" rIns="18287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26" name="Google Shape;626;p57"/>
          <p:cNvSpPr>
            <a:spLocks noGrp="1"/>
          </p:cNvSpPr>
          <p:nvPr>
            <p:ph type="pic" idx="17"/>
          </p:nvPr>
        </p:nvSpPr>
        <p:spPr>
          <a:xfrm>
            <a:off x="7010700" y="2021200"/>
            <a:ext cx="673200" cy="6732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27" name="Google Shape;627;p57"/>
          <p:cNvSpPr txBox="1">
            <a:spLocks noGrp="1"/>
          </p:cNvSpPr>
          <p:nvPr>
            <p:ph type="subTitle" idx="18"/>
          </p:nvPr>
        </p:nvSpPr>
        <p:spPr>
          <a:xfrm>
            <a:off x="6814425" y="3143115"/>
            <a:ext cx="2101200" cy="305700"/>
          </a:xfrm>
          <a:prstGeom prst="rect">
            <a:avLst/>
          </a:prstGeom>
        </p:spPr>
        <p:txBody>
          <a:bodyPr spcFirstLastPara="1" wrap="square" lIns="182875" tIns="0" rIns="91425" bIns="18287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28" name="Google Shape;628;p57"/>
          <p:cNvSpPr txBox="1">
            <a:spLocks noGrp="1"/>
          </p:cNvSpPr>
          <p:nvPr>
            <p:ph type="subTitle" idx="19"/>
          </p:nvPr>
        </p:nvSpPr>
        <p:spPr>
          <a:xfrm>
            <a:off x="6814425" y="2694397"/>
            <a:ext cx="2101200" cy="436500"/>
          </a:xfrm>
          <a:prstGeom prst="rect">
            <a:avLst/>
          </a:prstGeom>
        </p:spPr>
        <p:txBody>
          <a:bodyPr spcFirstLastPara="1" wrap="square" lIns="182875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 b="1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629" name="Google Shape;629;p57"/>
          <p:cNvSpPr txBox="1">
            <a:spLocks noGrp="1"/>
          </p:cNvSpPr>
          <p:nvPr>
            <p:ph type="body" idx="20"/>
          </p:nvPr>
        </p:nvSpPr>
        <p:spPr>
          <a:xfrm>
            <a:off x="6814425" y="3461064"/>
            <a:ext cx="2101200" cy="1205100"/>
          </a:xfrm>
          <a:prstGeom prst="rect">
            <a:avLst/>
          </a:prstGeom>
        </p:spPr>
        <p:txBody>
          <a:bodyPr spcFirstLastPara="1" wrap="square" lIns="182875" tIns="0" rIns="18287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30" name="Google Shape;630;p57"/>
          <p:cNvSpPr txBox="1">
            <a:spLocks noGrp="1"/>
          </p:cNvSpPr>
          <p:nvPr>
            <p:ph type="subTitle" idx="21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31" name="Google Shape;631;p57"/>
          <p:cNvSpPr txBox="1">
            <a:spLocks noGrp="1"/>
          </p:cNvSpPr>
          <p:nvPr>
            <p:ph type="subTitle" idx="22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632" name="Google Shape;632;p57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633" name="Google Shape;633;p57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72">
          <p15:clr>
            <a:srgbClr val="E46962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4 cards - ALT">
  <p:cSld name="BLANK_1_1_1_1_1_1_1_1_1_1_1_1_1_1_1_2_1_1">
    <p:bg>
      <p:bgPr>
        <a:solidFill>
          <a:schemeClr val="dk2"/>
        </a:solidFill>
        <a:effectLst/>
      </p:bgPr>
    </p:bg>
    <p:spTree>
      <p:nvGrpSpPr>
        <p:cNvPr id="1" name="Shape 6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58"/>
          <p:cNvSpPr>
            <a:spLocks noGrp="1"/>
          </p:cNvSpPr>
          <p:nvPr>
            <p:ph type="pic" idx="2"/>
          </p:nvPr>
        </p:nvSpPr>
        <p:spPr>
          <a:xfrm>
            <a:off x="3907788" y="1988400"/>
            <a:ext cx="427500" cy="427500"/>
          </a:xfrm>
          <a:prstGeom prst="roundRect">
            <a:avLst>
              <a:gd name="adj" fmla="val 25468"/>
            </a:avLst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36" name="Google Shape;636;p58"/>
          <p:cNvSpPr>
            <a:spLocks noGrp="1"/>
          </p:cNvSpPr>
          <p:nvPr>
            <p:ph type="pic" idx="3"/>
          </p:nvPr>
        </p:nvSpPr>
        <p:spPr>
          <a:xfrm>
            <a:off x="6099275" y="1988400"/>
            <a:ext cx="427500" cy="427500"/>
          </a:xfrm>
          <a:prstGeom prst="roundRect">
            <a:avLst>
              <a:gd name="adj" fmla="val 2546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37" name="Google Shape;637;p58"/>
          <p:cNvSpPr>
            <a:spLocks noGrp="1"/>
          </p:cNvSpPr>
          <p:nvPr>
            <p:ph type="pic" idx="4"/>
          </p:nvPr>
        </p:nvSpPr>
        <p:spPr>
          <a:xfrm>
            <a:off x="8290763" y="1988400"/>
            <a:ext cx="427500" cy="427500"/>
          </a:xfrm>
          <a:prstGeom prst="roundRect">
            <a:avLst>
              <a:gd name="adj" fmla="val 25468"/>
            </a:avLst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38" name="Google Shape;638;p58"/>
          <p:cNvSpPr>
            <a:spLocks noGrp="1"/>
          </p:cNvSpPr>
          <p:nvPr>
            <p:ph type="pic" idx="5"/>
          </p:nvPr>
        </p:nvSpPr>
        <p:spPr>
          <a:xfrm>
            <a:off x="3399288" y="1988400"/>
            <a:ext cx="427500" cy="427500"/>
          </a:xfrm>
          <a:prstGeom prst="roundRect">
            <a:avLst>
              <a:gd name="adj" fmla="val 25468"/>
            </a:avLst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39" name="Google Shape;639;p58"/>
          <p:cNvSpPr txBox="1">
            <a:spLocks noGrp="1"/>
          </p:cNvSpPr>
          <p:nvPr>
            <p:ph type="subTitle" idx="1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40" name="Google Shape;640;p58"/>
          <p:cNvSpPr txBox="1">
            <a:spLocks noGrp="1"/>
          </p:cNvSpPr>
          <p:nvPr>
            <p:ph type="subTitle" idx="6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41" name="Google Shape;641;p58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4296600" cy="79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642" name="Google Shape;642;p58"/>
          <p:cNvSpPr txBox="1">
            <a:spLocks noGrp="1"/>
          </p:cNvSpPr>
          <p:nvPr>
            <p:ph type="subTitle" idx="7"/>
          </p:nvPr>
        </p:nvSpPr>
        <p:spPr>
          <a:xfrm>
            <a:off x="228450" y="1983900"/>
            <a:ext cx="1488000" cy="436500"/>
          </a:xfrm>
          <a:prstGeom prst="rect">
            <a:avLst/>
          </a:prstGeom>
        </p:spPr>
        <p:txBody>
          <a:bodyPr spcFirstLastPara="1" wrap="square" lIns="182875" tIns="91425" rIns="91425" bIns="182875" anchor="t" anchorCtr="0">
            <a:norm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solidFill>
                  <a:schemeClr val="dk2"/>
                </a:solidFill>
                <a:latin typeface="Inter Black"/>
                <a:ea typeface="Inter Black"/>
                <a:cs typeface="Inter Black"/>
                <a:sym typeface="Inter Black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solidFill>
                  <a:schemeClr val="dk2"/>
                </a:solidFill>
                <a:latin typeface="Inter Black"/>
                <a:ea typeface="Inter Black"/>
                <a:cs typeface="Inter Black"/>
                <a:sym typeface="Inter Black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solidFill>
                  <a:schemeClr val="dk2"/>
                </a:solidFill>
                <a:latin typeface="Inter Black"/>
                <a:ea typeface="Inter Black"/>
                <a:cs typeface="Inter Black"/>
                <a:sym typeface="Inter Black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solidFill>
                  <a:schemeClr val="dk2"/>
                </a:solidFill>
                <a:latin typeface="Inter Black"/>
                <a:ea typeface="Inter Black"/>
                <a:cs typeface="Inter Black"/>
                <a:sym typeface="Inter Black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solidFill>
                  <a:schemeClr val="dk2"/>
                </a:solidFill>
                <a:latin typeface="Inter Black"/>
                <a:ea typeface="Inter Black"/>
                <a:cs typeface="Inter Black"/>
                <a:sym typeface="Inter Black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solidFill>
                  <a:schemeClr val="dk2"/>
                </a:solidFill>
                <a:latin typeface="Inter Black"/>
                <a:ea typeface="Inter Black"/>
                <a:cs typeface="Inter Black"/>
                <a:sym typeface="Inter Black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solidFill>
                  <a:schemeClr val="dk2"/>
                </a:solidFill>
                <a:latin typeface="Inter Black"/>
                <a:ea typeface="Inter Black"/>
                <a:cs typeface="Inter Black"/>
                <a:sym typeface="Inter Black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solidFill>
                  <a:schemeClr val="dk2"/>
                </a:solidFill>
                <a:latin typeface="Inter Black"/>
                <a:ea typeface="Inter Black"/>
                <a:cs typeface="Inter Black"/>
                <a:sym typeface="Inter Black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solidFill>
                  <a:schemeClr val="dk2"/>
                </a:solidFill>
                <a:latin typeface="Inter Black"/>
                <a:ea typeface="Inter Black"/>
                <a:cs typeface="Inter Black"/>
                <a:sym typeface="Inter Black"/>
              </a:defRPr>
            </a:lvl9pPr>
          </a:lstStyle>
          <a:p>
            <a:endParaRPr/>
          </a:p>
        </p:txBody>
      </p:sp>
      <p:sp>
        <p:nvSpPr>
          <p:cNvPr id="643" name="Google Shape;643;p58"/>
          <p:cNvSpPr txBox="1">
            <a:spLocks noGrp="1"/>
          </p:cNvSpPr>
          <p:nvPr>
            <p:ph type="body" idx="8"/>
          </p:nvPr>
        </p:nvSpPr>
        <p:spPr>
          <a:xfrm>
            <a:off x="228450" y="2668644"/>
            <a:ext cx="2101200" cy="1939200"/>
          </a:xfrm>
          <a:prstGeom prst="rect">
            <a:avLst/>
          </a:prstGeom>
        </p:spPr>
        <p:txBody>
          <a:bodyPr spcFirstLastPara="1" wrap="square" lIns="182875" tIns="0" rIns="18287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44" name="Google Shape;644;p58"/>
          <p:cNvSpPr txBox="1">
            <a:spLocks noGrp="1"/>
          </p:cNvSpPr>
          <p:nvPr>
            <p:ph type="subTitle" idx="9"/>
          </p:nvPr>
        </p:nvSpPr>
        <p:spPr>
          <a:xfrm>
            <a:off x="2423200" y="1983900"/>
            <a:ext cx="976200" cy="436500"/>
          </a:xfrm>
          <a:prstGeom prst="rect">
            <a:avLst/>
          </a:prstGeom>
        </p:spPr>
        <p:txBody>
          <a:bodyPr spcFirstLastPara="1" wrap="square" lIns="182875" tIns="91425" rIns="91425" bIns="182875" anchor="t" anchorCtr="0">
            <a:norm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Inter Black"/>
              <a:buNone/>
              <a:defRPr sz="3000">
                <a:solidFill>
                  <a:schemeClr val="lt2"/>
                </a:solidFill>
                <a:latin typeface="Inter Black"/>
                <a:ea typeface="Inter Black"/>
                <a:cs typeface="Inter Black"/>
                <a:sym typeface="Inter Black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Inter Black"/>
              <a:buNone/>
              <a:defRPr sz="3000">
                <a:solidFill>
                  <a:schemeClr val="lt2"/>
                </a:solidFill>
                <a:latin typeface="Inter Black"/>
                <a:ea typeface="Inter Black"/>
                <a:cs typeface="Inter Black"/>
                <a:sym typeface="Inter Black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Inter Black"/>
              <a:buNone/>
              <a:defRPr sz="3000">
                <a:solidFill>
                  <a:schemeClr val="lt2"/>
                </a:solidFill>
                <a:latin typeface="Inter Black"/>
                <a:ea typeface="Inter Black"/>
                <a:cs typeface="Inter Black"/>
                <a:sym typeface="Inter Black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Inter Black"/>
              <a:buNone/>
              <a:defRPr sz="3000">
                <a:solidFill>
                  <a:schemeClr val="lt2"/>
                </a:solidFill>
                <a:latin typeface="Inter Black"/>
                <a:ea typeface="Inter Black"/>
                <a:cs typeface="Inter Black"/>
                <a:sym typeface="Inter Black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Inter Black"/>
              <a:buNone/>
              <a:defRPr sz="3000">
                <a:solidFill>
                  <a:schemeClr val="lt2"/>
                </a:solidFill>
                <a:latin typeface="Inter Black"/>
                <a:ea typeface="Inter Black"/>
                <a:cs typeface="Inter Black"/>
                <a:sym typeface="Inter Black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Inter Black"/>
              <a:buNone/>
              <a:defRPr sz="3000">
                <a:solidFill>
                  <a:schemeClr val="lt2"/>
                </a:solidFill>
                <a:latin typeface="Inter Black"/>
                <a:ea typeface="Inter Black"/>
                <a:cs typeface="Inter Black"/>
                <a:sym typeface="Inter Black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Inter Black"/>
              <a:buNone/>
              <a:defRPr sz="3000">
                <a:solidFill>
                  <a:schemeClr val="lt2"/>
                </a:solidFill>
                <a:latin typeface="Inter Black"/>
                <a:ea typeface="Inter Black"/>
                <a:cs typeface="Inter Black"/>
                <a:sym typeface="Inter Black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Inter Black"/>
              <a:buNone/>
              <a:defRPr sz="3000">
                <a:solidFill>
                  <a:schemeClr val="lt2"/>
                </a:solidFill>
                <a:latin typeface="Inter Black"/>
                <a:ea typeface="Inter Black"/>
                <a:cs typeface="Inter Black"/>
                <a:sym typeface="Inter Black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Inter Black"/>
              <a:buNone/>
              <a:defRPr sz="3000">
                <a:solidFill>
                  <a:schemeClr val="lt2"/>
                </a:solidFill>
                <a:latin typeface="Inter Black"/>
                <a:ea typeface="Inter Black"/>
                <a:cs typeface="Inter Black"/>
                <a:sym typeface="Inter Black"/>
              </a:defRPr>
            </a:lvl9pPr>
          </a:lstStyle>
          <a:p>
            <a:endParaRPr/>
          </a:p>
        </p:txBody>
      </p:sp>
      <p:sp>
        <p:nvSpPr>
          <p:cNvPr id="645" name="Google Shape;645;p58"/>
          <p:cNvSpPr txBox="1">
            <a:spLocks noGrp="1"/>
          </p:cNvSpPr>
          <p:nvPr>
            <p:ph type="body" idx="13"/>
          </p:nvPr>
        </p:nvSpPr>
        <p:spPr>
          <a:xfrm>
            <a:off x="2423775" y="2668644"/>
            <a:ext cx="2101200" cy="1939200"/>
          </a:xfrm>
          <a:prstGeom prst="rect">
            <a:avLst/>
          </a:prstGeom>
        </p:spPr>
        <p:txBody>
          <a:bodyPr spcFirstLastPara="1" wrap="square" lIns="182875" tIns="0" rIns="18287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Inter"/>
              <a:buChar char="●"/>
              <a:defRPr sz="1000">
                <a:solidFill>
                  <a:schemeClr val="lt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Inter"/>
              <a:buChar char="○"/>
              <a:defRPr sz="1000">
                <a:solidFill>
                  <a:schemeClr val="lt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Inter"/>
              <a:buChar char="■"/>
              <a:defRPr sz="1000">
                <a:solidFill>
                  <a:schemeClr val="lt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Inter"/>
              <a:buChar char="●"/>
              <a:defRPr sz="1000">
                <a:solidFill>
                  <a:schemeClr val="lt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Inter"/>
              <a:buChar char="○"/>
              <a:defRPr sz="1000">
                <a:solidFill>
                  <a:schemeClr val="lt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Inter"/>
              <a:buChar char="■"/>
              <a:defRPr sz="1000">
                <a:solidFill>
                  <a:schemeClr val="lt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Inter"/>
              <a:buChar char="●"/>
              <a:defRPr sz="1000">
                <a:solidFill>
                  <a:schemeClr val="lt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Inter"/>
              <a:buChar char="○"/>
              <a:defRPr sz="1000">
                <a:solidFill>
                  <a:schemeClr val="lt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000"/>
              <a:buFont typeface="Inter"/>
              <a:buChar char="■"/>
              <a:defRPr sz="10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646" name="Google Shape;646;p58"/>
          <p:cNvSpPr txBox="1">
            <a:spLocks noGrp="1"/>
          </p:cNvSpPr>
          <p:nvPr>
            <p:ph type="subTitle" idx="14"/>
          </p:nvPr>
        </p:nvSpPr>
        <p:spPr>
          <a:xfrm>
            <a:off x="4617950" y="1983900"/>
            <a:ext cx="1488000" cy="436500"/>
          </a:xfrm>
          <a:prstGeom prst="rect">
            <a:avLst/>
          </a:prstGeom>
        </p:spPr>
        <p:txBody>
          <a:bodyPr spcFirstLastPara="1" wrap="square" lIns="182875" tIns="91425" rIns="91425" bIns="182875" anchor="t" anchorCtr="0">
            <a:norm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Inter Black"/>
              <a:buNone/>
              <a:defRPr sz="3000">
                <a:solidFill>
                  <a:schemeClr val="lt1"/>
                </a:solidFill>
                <a:latin typeface="Inter Black"/>
                <a:ea typeface="Inter Black"/>
                <a:cs typeface="Inter Black"/>
                <a:sym typeface="Inter Black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Inter Black"/>
              <a:buNone/>
              <a:defRPr sz="3000">
                <a:solidFill>
                  <a:schemeClr val="lt1"/>
                </a:solidFill>
                <a:latin typeface="Inter Black"/>
                <a:ea typeface="Inter Black"/>
                <a:cs typeface="Inter Black"/>
                <a:sym typeface="Inter Black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Inter Black"/>
              <a:buNone/>
              <a:defRPr sz="3000">
                <a:solidFill>
                  <a:schemeClr val="lt1"/>
                </a:solidFill>
                <a:latin typeface="Inter Black"/>
                <a:ea typeface="Inter Black"/>
                <a:cs typeface="Inter Black"/>
                <a:sym typeface="Inter Black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Inter Black"/>
              <a:buNone/>
              <a:defRPr sz="3000">
                <a:solidFill>
                  <a:schemeClr val="lt1"/>
                </a:solidFill>
                <a:latin typeface="Inter Black"/>
                <a:ea typeface="Inter Black"/>
                <a:cs typeface="Inter Black"/>
                <a:sym typeface="Inter Black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Inter Black"/>
              <a:buNone/>
              <a:defRPr sz="3000">
                <a:solidFill>
                  <a:schemeClr val="lt1"/>
                </a:solidFill>
                <a:latin typeface="Inter Black"/>
                <a:ea typeface="Inter Black"/>
                <a:cs typeface="Inter Black"/>
                <a:sym typeface="Inter Black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Inter Black"/>
              <a:buNone/>
              <a:defRPr sz="3000">
                <a:solidFill>
                  <a:schemeClr val="lt1"/>
                </a:solidFill>
                <a:latin typeface="Inter Black"/>
                <a:ea typeface="Inter Black"/>
                <a:cs typeface="Inter Black"/>
                <a:sym typeface="Inter Black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Inter Black"/>
              <a:buNone/>
              <a:defRPr sz="3000">
                <a:solidFill>
                  <a:schemeClr val="lt1"/>
                </a:solidFill>
                <a:latin typeface="Inter Black"/>
                <a:ea typeface="Inter Black"/>
                <a:cs typeface="Inter Black"/>
                <a:sym typeface="Inter Black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Inter Black"/>
              <a:buNone/>
              <a:defRPr sz="3000">
                <a:solidFill>
                  <a:schemeClr val="lt1"/>
                </a:solidFill>
                <a:latin typeface="Inter Black"/>
                <a:ea typeface="Inter Black"/>
                <a:cs typeface="Inter Black"/>
                <a:sym typeface="Inter Black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Inter Black"/>
              <a:buNone/>
              <a:defRPr sz="3000">
                <a:solidFill>
                  <a:schemeClr val="lt1"/>
                </a:solidFill>
                <a:latin typeface="Inter Black"/>
                <a:ea typeface="Inter Black"/>
                <a:cs typeface="Inter Black"/>
                <a:sym typeface="Inter Black"/>
              </a:defRPr>
            </a:lvl9pPr>
          </a:lstStyle>
          <a:p>
            <a:endParaRPr/>
          </a:p>
        </p:txBody>
      </p:sp>
      <p:sp>
        <p:nvSpPr>
          <p:cNvPr id="647" name="Google Shape;647;p58"/>
          <p:cNvSpPr txBox="1">
            <a:spLocks noGrp="1"/>
          </p:cNvSpPr>
          <p:nvPr>
            <p:ph type="body" idx="15"/>
          </p:nvPr>
        </p:nvSpPr>
        <p:spPr>
          <a:xfrm>
            <a:off x="4619100" y="2668644"/>
            <a:ext cx="2101200" cy="1939200"/>
          </a:xfrm>
          <a:prstGeom prst="rect">
            <a:avLst/>
          </a:prstGeom>
        </p:spPr>
        <p:txBody>
          <a:bodyPr spcFirstLastPara="1" wrap="square" lIns="182875" tIns="0" rIns="18287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648" name="Google Shape;648;p58"/>
          <p:cNvSpPr txBox="1">
            <a:spLocks noGrp="1"/>
          </p:cNvSpPr>
          <p:nvPr>
            <p:ph type="subTitle" idx="16"/>
          </p:nvPr>
        </p:nvSpPr>
        <p:spPr>
          <a:xfrm>
            <a:off x="6812125" y="1983900"/>
            <a:ext cx="1476300" cy="436500"/>
          </a:xfrm>
          <a:prstGeom prst="rect">
            <a:avLst/>
          </a:prstGeom>
        </p:spPr>
        <p:txBody>
          <a:bodyPr spcFirstLastPara="1" wrap="square" lIns="182875" tIns="91425" rIns="91425" bIns="182875" anchor="t" anchorCtr="0">
            <a:norm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latin typeface="Inter Black"/>
                <a:ea typeface="Inter Black"/>
                <a:cs typeface="Inter Black"/>
                <a:sym typeface="Inter Black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latin typeface="Inter Black"/>
                <a:ea typeface="Inter Black"/>
                <a:cs typeface="Inter Black"/>
                <a:sym typeface="Inter Black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latin typeface="Inter Black"/>
                <a:ea typeface="Inter Black"/>
                <a:cs typeface="Inter Black"/>
                <a:sym typeface="Inter Black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latin typeface="Inter Black"/>
                <a:ea typeface="Inter Black"/>
                <a:cs typeface="Inter Black"/>
                <a:sym typeface="Inter Black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latin typeface="Inter Black"/>
                <a:ea typeface="Inter Black"/>
                <a:cs typeface="Inter Black"/>
                <a:sym typeface="Inter Black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latin typeface="Inter Black"/>
                <a:ea typeface="Inter Black"/>
                <a:cs typeface="Inter Black"/>
                <a:sym typeface="Inter Black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latin typeface="Inter Black"/>
                <a:ea typeface="Inter Black"/>
                <a:cs typeface="Inter Black"/>
                <a:sym typeface="Inter Black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latin typeface="Inter Black"/>
                <a:ea typeface="Inter Black"/>
                <a:cs typeface="Inter Black"/>
                <a:sym typeface="Inter Black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Inter Black"/>
              <a:buNone/>
              <a:defRPr sz="3000">
                <a:latin typeface="Inter Black"/>
                <a:ea typeface="Inter Black"/>
                <a:cs typeface="Inter Black"/>
                <a:sym typeface="Inter Black"/>
              </a:defRPr>
            </a:lvl9pPr>
          </a:lstStyle>
          <a:p>
            <a:endParaRPr/>
          </a:p>
        </p:txBody>
      </p:sp>
      <p:sp>
        <p:nvSpPr>
          <p:cNvPr id="649" name="Google Shape;649;p58"/>
          <p:cNvSpPr txBox="1">
            <a:spLocks noGrp="1"/>
          </p:cNvSpPr>
          <p:nvPr>
            <p:ph type="body" idx="17"/>
          </p:nvPr>
        </p:nvSpPr>
        <p:spPr>
          <a:xfrm>
            <a:off x="6814225" y="2668650"/>
            <a:ext cx="2101200" cy="2015400"/>
          </a:xfrm>
          <a:prstGeom prst="rect">
            <a:avLst/>
          </a:prstGeom>
        </p:spPr>
        <p:txBody>
          <a:bodyPr spcFirstLastPara="1" wrap="square" lIns="182875" tIns="0" rIns="18287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50" name="Google Shape;650;p58"/>
          <p:cNvSpPr>
            <a:spLocks noGrp="1"/>
          </p:cNvSpPr>
          <p:nvPr>
            <p:ph type="pic" idx="18"/>
          </p:nvPr>
        </p:nvSpPr>
        <p:spPr>
          <a:xfrm>
            <a:off x="1716300" y="1988400"/>
            <a:ext cx="427500" cy="427500"/>
          </a:xfrm>
          <a:prstGeom prst="roundRect">
            <a:avLst>
              <a:gd name="adj" fmla="val 25468"/>
            </a:avLst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51" name="Google Shape;651;p58"/>
          <p:cNvSpPr/>
          <p:nvPr/>
        </p:nvSpPr>
        <p:spPr>
          <a:xfrm rot="10800000">
            <a:off x="8637300" y="457200"/>
            <a:ext cx="278100" cy="2781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grpSp>
        <p:nvGrpSpPr>
          <p:cNvPr id="652" name="Google Shape;652;p58"/>
          <p:cNvGrpSpPr/>
          <p:nvPr/>
        </p:nvGrpSpPr>
        <p:grpSpPr>
          <a:xfrm rot="10800000">
            <a:off x="8694334" y="513115"/>
            <a:ext cx="163248" cy="163248"/>
            <a:chOff x="6251786" y="659047"/>
            <a:chExt cx="250842" cy="250842"/>
          </a:xfrm>
        </p:grpSpPr>
        <p:sp>
          <p:nvSpPr>
            <p:cNvPr id="653" name="Google Shape;653;p58"/>
            <p:cNvSpPr/>
            <p:nvPr/>
          </p:nvSpPr>
          <p:spPr>
            <a:xfrm rot="-2700000">
              <a:off x="6256849" y="727455"/>
              <a:ext cx="240717" cy="114027"/>
            </a:xfrm>
            <a:custGeom>
              <a:avLst/>
              <a:gdLst/>
              <a:ahLst/>
              <a:cxnLst/>
              <a:rect l="l" t="t" r="r" b="b"/>
              <a:pathLst>
                <a:path w="47712" h="22601" extrusionOk="0">
                  <a:moveTo>
                    <a:pt x="36474" y="1"/>
                  </a:moveTo>
                  <a:lnTo>
                    <a:pt x="32896" y="3516"/>
                  </a:lnTo>
                  <a:lnTo>
                    <a:pt x="38106" y="8789"/>
                  </a:lnTo>
                  <a:lnTo>
                    <a:pt x="1" y="8789"/>
                  </a:lnTo>
                  <a:lnTo>
                    <a:pt x="1" y="13812"/>
                  </a:lnTo>
                  <a:lnTo>
                    <a:pt x="38106" y="13812"/>
                  </a:lnTo>
                  <a:lnTo>
                    <a:pt x="32833" y="19085"/>
                  </a:lnTo>
                  <a:lnTo>
                    <a:pt x="36411" y="22600"/>
                  </a:lnTo>
                  <a:lnTo>
                    <a:pt x="47711" y="11300"/>
                  </a:lnTo>
                  <a:lnTo>
                    <a:pt x="3647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654" name="Google Shape;654;p58"/>
            <p:cNvSpPr/>
            <p:nvPr/>
          </p:nvSpPr>
          <p:spPr>
            <a:xfrm>
              <a:off x="6436525" y="699100"/>
              <a:ext cx="26700" cy="119100"/>
            </a:xfrm>
            <a:prstGeom prst="rect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655" name="Google Shape;655;p58"/>
            <p:cNvSpPr/>
            <p:nvPr/>
          </p:nvSpPr>
          <p:spPr>
            <a:xfrm rot="5400000">
              <a:off x="6390925" y="652300"/>
              <a:ext cx="25500" cy="119100"/>
            </a:xfrm>
            <a:prstGeom prst="rect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sp>
        <p:nvSpPr>
          <p:cNvPr id="656" name="Google Shape;656;p58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657" name="Google Shape;657;p58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 Three storyboards ALT 2">
  <p:cSld name="BLANK_1_1_1_1_1_1_1_1_1_1_1_1_1_1_1_1_1_1">
    <p:bg>
      <p:bgPr>
        <a:solidFill>
          <a:schemeClr val="dk2"/>
        </a:solidFill>
        <a:effectLst/>
      </p:bgPr>
    </p:bg>
    <p:spTree>
      <p:nvGrpSpPr>
        <p:cNvPr id="1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Google Shape;659;p59"/>
          <p:cNvSpPr>
            <a:spLocks noGrp="1"/>
          </p:cNvSpPr>
          <p:nvPr>
            <p:ph type="pic" idx="2"/>
          </p:nvPr>
        </p:nvSpPr>
        <p:spPr>
          <a:xfrm>
            <a:off x="2423700" y="457200"/>
            <a:ext cx="2101200" cy="4226400"/>
          </a:xfrm>
          <a:prstGeom prst="round2DiagRect">
            <a:avLst>
              <a:gd name="adj1" fmla="val 16667"/>
              <a:gd name="adj2" fmla="val 4331"/>
            </a:avLst>
          </a:prstGeom>
          <a:noFill/>
          <a:ln>
            <a:noFill/>
          </a:ln>
        </p:spPr>
      </p:sp>
      <p:sp>
        <p:nvSpPr>
          <p:cNvPr id="660" name="Google Shape;660;p59"/>
          <p:cNvSpPr txBox="1">
            <a:spLocks noGrp="1"/>
          </p:cNvSpPr>
          <p:nvPr>
            <p:ph type="body" idx="1"/>
          </p:nvPr>
        </p:nvSpPr>
        <p:spPr>
          <a:xfrm>
            <a:off x="2423700" y="3632000"/>
            <a:ext cx="2101200" cy="803700"/>
          </a:xfrm>
          <a:prstGeom prst="rect">
            <a:avLst/>
          </a:prstGeom>
        </p:spPr>
        <p:txBody>
          <a:bodyPr spcFirstLastPara="1" wrap="square" lIns="182875" tIns="0" rIns="182875" bIns="0" anchor="b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61" name="Google Shape;661;p59"/>
          <p:cNvSpPr txBox="1">
            <a:spLocks noGrp="1"/>
          </p:cNvSpPr>
          <p:nvPr>
            <p:ph type="subTitle" idx="3"/>
          </p:nvPr>
        </p:nvSpPr>
        <p:spPr>
          <a:xfrm>
            <a:off x="2621850" y="707500"/>
            <a:ext cx="1722000" cy="423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9pPr>
          </a:lstStyle>
          <a:p>
            <a:endParaRPr/>
          </a:p>
        </p:txBody>
      </p:sp>
      <p:sp>
        <p:nvSpPr>
          <p:cNvPr id="662" name="Google Shape;662;p59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2101200" cy="6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663" name="Google Shape;663;p59"/>
          <p:cNvSpPr>
            <a:spLocks noGrp="1"/>
          </p:cNvSpPr>
          <p:nvPr>
            <p:ph type="pic" idx="4"/>
          </p:nvPr>
        </p:nvSpPr>
        <p:spPr>
          <a:xfrm>
            <a:off x="4618800" y="457200"/>
            <a:ext cx="2101200" cy="4226400"/>
          </a:xfrm>
          <a:prstGeom prst="roundRect">
            <a:avLst>
              <a:gd name="adj" fmla="val 6865"/>
            </a:avLst>
          </a:prstGeom>
          <a:noFill/>
          <a:ln>
            <a:noFill/>
          </a:ln>
        </p:spPr>
      </p:sp>
      <p:sp>
        <p:nvSpPr>
          <p:cNvPr id="664" name="Google Shape;664;p59"/>
          <p:cNvSpPr txBox="1">
            <a:spLocks noGrp="1"/>
          </p:cNvSpPr>
          <p:nvPr>
            <p:ph type="body" idx="5"/>
          </p:nvPr>
        </p:nvSpPr>
        <p:spPr>
          <a:xfrm>
            <a:off x="4618800" y="3632000"/>
            <a:ext cx="2101200" cy="803700"/>
          </a:xfrm>
          <a:prstGeom prst="rect">
            <a:avLst/>
          </a:prstGeom>
        </p:spPr>
        <p:txBody>
          <a:bodyPr spcFirstLastPara="1" wrap="square" lIns="182875" tIns="0" rIns="182875" bIns="0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65" name="Google Shape;665;p59"/>
          <p:cNvSpPr txBox="1">
            <a:spLocks noGrp="1"/>
          </p:cNvSpPr>
          <p:nvPr>
            <p:ph type="subTitle" idx="6"/>
          </p:nvPr>
        </p:nvSpPr>
        <p:spPr>
          <a:xfrm>
            <a:off x="4816950" y="707500"/>
            <a:ext cx="1722000" cy="423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9pPr>
          </a:lstStyle>
          <a:p>
            <a:endParaRPr/>
          </a:p>
        </p:txBody>
      </p:sp>
      <p:sp>
        <p:nvSpPr>
          <p:cNvPr id="666" name="Google Shape;666;p59"/>
          <p:cNvSpPr>
            <a:spLocks noGrp="1"/>
          </p:cNvSpPr>
          <p:nvPr>
            <p:ph type="pic" idx="7"/>
          </p:nvPr>
        </p:nvSpPr>
        <p:spPr>
          <a:xfrm>
            <a:off x="6813900" y="457200"/>
            <a:ext cx="2101200" cy="4226400"/>
          </a:xfrm>
          <a:prstGeom prst="round2DiagRect">
            <a:avLst>
              <a:gd name="adj1" fmla="val 4790"/>
              <a:gd name="adj2" fmla="val 16652"/>
            </a:avLst>
          </a:prstGeom>
          <a:noFill/>
          <a:ln>
            <a:noFill/>
          </a:ln>
        </p:spPr>
      </p:sp>
      <p:sp>
        <p:nvSpPr>
          <p:cNvPr id="667" name="Google Shape;667;p59"/>
          <p:cNvSpPr txBox="1">
            <a:spLocks noGrp="1"/>
          </p:cNvSpPr>
          <p:nvPr>
            <p:ph type="body" idx="8"/>
          </p:nvPr>
        </p:nvSpPr>
        <p:spPr>
          <a:xfrm>
            <a:off x="6813900" y="3632000"/>
            <a:ext cx="2101200" cy="803700"/>
          </a:xfrm>
          <a:prstGeom prst="rect">
            <a:avLst/>
          </a:prstGeom>
        </p:spPr>
        <p:txBody>
          <a:bodyPr spcFirstLastPara="1" wrap="square" lIns="182875" tIns="0" rIns="182875" bIns="0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68" name="Google Shape;668;p59"/>
          <p:cNvSpPr txBox="1">
            <a:spLocks noGrp="1"/>
          </p:cNvSpPr>
          <p:nvPr>
            <p:ph type="subTitle" idx="9"/>
          </p:nvPr>
        </p:nvSpPr>
        <p:spPr>
          <a:xfrm>
            <a:off x="7012050" y="707500"/>
            <a:ext cx="1722000" cy="423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 SemiBold"/>
              <a:buNone/>
              <a:defRPr sz="12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9pPr>
          </a:lstStyle>
          <a:p>
            <a:endParaRPr/>
          </a:p>
        </p:txBody>
      </p:sp>
      <p:sp>
        <p:nvSpPr>
          <p:cNvPr id="669" name="Google Shape;669;p59"/>
          <p:cNvSpPr txBox="1">
            <a:spLocks noGrp="1"/>
          </p:cNvSpPr>
          <p:nvPr>
            <p:ph type="subTitle" idx="13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70" name="Google Shape;670;p59"/>
          <p:cNvSpPr txBox="1">
            <a:spLocks noGrp="1"/>
          </p:cNvSpPr>
          <p:nvPr>
            <p:ph type="subTitle" idx="14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71" name="Google Shape;671;p59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672" name="Google Shape;672;p59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mmary">
  <p:cSld name="BLANK_1_1_1_1_1_1_1_1_1_1_1_1_1_1_1_1_1_1_3">
    <p:bg>
      <p:bgPr>
        <a:solidFill>
          <a:schemeClr val="dk2"/>
        </a:solidFill>
        <a:effectLst/>
      </p:bgPr>
    </p:bg>
    <p:spTree>
      <p:nvGrpSpPr>
        <p:cNvPr id="1" name="Shape 6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4" name="Google Shape;674;p60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8686800" cy="6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675" name="Google Shape;675;p60"/>
          <p:cNvSpPr txBox="1">
            <a:spLocks noGrp="1"/>
          </p:cNvSpPr>
          <p:nvPr>
            <p:ph type="body" idx="1"/>
          </p:nvPr>
        </p:nvSpPr>
        <p:spPr>
          <a:xfrm>
            <a:off x="2423700" y="3866575"/>
            <a:ext cx="3364200" cy="772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1pPr>
            <a:lvl2pPr marL="914400" lvl="1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2pPr>
            <a:lvl3pPr marL="1371600" lvl="2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3pPr>
            <a:lvl4pPr marL="1828800" lvl="3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4pPr>
            <a:lvl5pPr marL="2286000" lvl="4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5pPr>
            <a:lvl6pPr marL="2743200" lvl="5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6pPr>
            <a:lvl7pPr marL="3200400" lvl="6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7pPr>
            <a:lvl8pPr marL="3657600" lvl="7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8pPr>
            <a:lvl9pPr marL="4114800" lvl="8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76" name="Google Shape;676;p60"/>
          <p:cNvSpPr txBox="1">
            <a:spLocks noGrp="1"/>
          </p:cNvSpPr>
          <p:nvPr>
            <p:ph type="body" idx="2"/>
          </p:nvPr>
        </p:nvSpPr>
        <p:spPr>
          <a:xfrm>
            <a:off x="6080700" y="3866586"/>
            <a:ext cx="2834700" cy="727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●"/>
              <a:defRPr sz="1000">
                <a:solidFill>
                  <a:schemeClr val="accent1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○"/>
              <a:defRPr sz="1000">
                <a:solidFill>
                  <a:schemeClr val="accent1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■"/>
              <a:defRPr sz="1000">
                <a:solidFill>
                  <a:schemeClr val="accent1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●"/>
              <a:defRPr sz="1000">
                <a:solidFill>
                  <a:schemeClr val="accent1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○"/>
              <a:defRPr sz="1000">
                <a:solidFill>
                  <a:schemeClr val="accent1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■"/>
              <a:defRPr sz="1000">
                <a:solidFill>
                  <a:schemeClr val="accent1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●"/>
              <a:defRPr sz="1000">
                <a:solidFill>
                  <a:schemeClr val="accent1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○"/>
              <a:defRPr sz="1000">
                <a:solidFill>
                  <a:schemeClr val="accent1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■"/>
              <a:defRPr sz="10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677" name="Google Shape;677;p60"/>
          <p:cNvSpPr txBox="1">
            <a:spLocks noGrp="1"/>
          </p:cNvSpPr>
          <p:nvPr>
            <p:ph type="subTitle" idx="3"/>
          </p:nvPr>
        </p:nvSpPr>
        <p:spPr>
          <a:xfrm>
            <a:off x="228600" y="3866586"/>
            <a:ext cx="2101200" cy="772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9pPr>
          </a:lstStyle>
          <a:p>
            <a:endParaRPr/>
          </a:p>
        </p:txBody>
      </p:sp>
      <p:sp>
        <p:nvSpPr>
          <p:cNvPr id="678" name="Google Shape;678;p60"/>
          <p:cNvSpPr txBox="1">
            <a:spLocks noGrp="1"/>
          </p:cNvSpPr>
          <p:nvPr>
            <p:ph type="body" idx="4"/>
          </p:nvPr>
        </p:nvSpPr>
        <p:spPr>
          <a:xfrm>
            <a:off x="2423700" y="2870775"/>
            <a:ext cx="3364200" cy="772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79" name="Google Shape;679;p60"/>
          <p:cNvSpPr txBox="1">
            <a:spLocks noGrp="1"/>
          </p:cNvSpPr>
          <p:nvPr>
            <p:ph type="body" idx="5"/>
          </p:nvPr>
        </p:nvSpPr>
        <p:spPr>
          <a:xfrm>
            <a:off x="6080700" y="2870773"/>
            <a:ext cx="2834700" cy="727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●"/>
              <a:defRPr sz="1000">
                <a:solidFill>
                  <a:schemeClr val="accent1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○"/>
              <a:defRPr sz="1000">
                <a:solidFill>
                  <a:schemeClr val="accent1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■"/>
              <a:defRPr sz="1000">
                <a:solidFill>
                  <a:schemeClr val="accent1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●"/>
              <a:defRPr sz="1000">
                <a:solidFill>
                  <a:schemeClr val="accent1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○"/>
              <a:defRPr sz="1000">
                <a:solidFill>
                  <a:schemeClr val="accent1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■"/>
              <a:defRPr sz="1000">
                <a:solidFill>
                  <a:schemeClr val="accent1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●"/>
              <a:defRPr sz="1000">
                <a:solidFill>
                  <a:schemeClr val="accent1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○"/>
              <a:defRPr sz="1000">
                <a:solidFill>
                  <a:schemeClr val="accent1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■"/>
              <a:defRPr sz="10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680" name="Google Shape;680;p60"/>
          <p:cNvSpPr txBox="1">
            <a:spLocks noGrp="1"/>
          </p:cNvSpPr>
          <p:nvPr>
            <p:ph type="subTitle" idx="6"/>
          </p:nvPr>
        </p:nvSpPr>
        <p:spPr>
          <a:xfrm>
            <a:off x="228600" y="2870773"/>
            <a:ext cx="2101200" cy="772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9pPr>
          </a:lstStyle>
          <a:p>
            <a:endParaRPr/>
          </a:p>
        </p:txBody>
      </p:sp>
      <p:sp>
        <p:nvSpPr>
          <p:cNvPr id="681" name="Google Shape;681;p60"/>
          <p:cNvSpPr txBox="1">
            <a:spLocks noGrp="1"/>
          </p:cNvSpPr>
          <p:nvPr>
            <p:ph type="body" idx="7"/>
          </p:nvPr>
        </p:nvSpPr>
        <p:spPr>
          <a:xfrm>
            <a:off x="2423700" y="1864324"/>
            <a:ext cx="3364200" cy="772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82" name="Google Shape;682;p60"/>
          <p:cNvSpPr txBox="1">
            <a:spLocks noGrp="1"/>
          </p:cNvSpPr>
          <p:nvPr>
            <p:ph type="body" idx="8"/>
          </p:nvPr>
        </p:nvSpPr>
        <p:spPr>
          <a:xfrm>
            <a:off x="6080700" y="1864336"/>
            <a:ext cx="2834700" cy="727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●"/>
              <a:defRPr sz="1000">
                <a:solidFill>
                  <a:schemeClr val="accent1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○"/>
              <a:defRPr sz="1000">
                <a:solidFill>
                  <a:schemeClr val="accent1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■"/>
              <a:defRPr sz="1000">
                <a:solidFill>
                  <a:schemeClr val="accent1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●"/>
              <a:defRPr sz="1000">
                <a:solidFill>
                  <a:schemeClr val="accent1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○"/>
              <a:defRPr sz="1000">
                <a:solidFill>
                  <a:schemeClr val="accent1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■"/>
              <a:defRPr sz="1000">
                <a:solidFill>
                  <a:schemeClr val="accent1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●"/>
              <a:defRPr sz="1000">
                <a:solidFill>
                  <a:schemeClr val="accent1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○"/>
              <a:defRPr sz="1000">
                <a:solidFill>
                  <a:schemeClr val="accent1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Font typeface="Inter"/>
              <a:buChar char="■"/>
              <a:defRPr sz="10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683" name="Google Shape;683;p60"/>
          <p:cNvSpPr txBox="1">
            <a:spLocks noGrp="1"/>
          </p:cNvSpPr>
          <p:nvPr>
            <p:ph type="subTitle" idx="9"/>
          </p:nvPr>
        </p:nvSpPr>
        <p:spPr>
          <a:xfrm>
            <a:off x="228600" y="1864336"/>
            <a:ext cx="2101200" cy="772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facad Flux"/>
              <a:buNone/>
              <a:defRPr sz="1200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9pPr>
          </a:lstStyle>
          <a:p>
            <a:endParaRPr/>
          </a:p>
        </p:txBody>
      </p:sp>
      <p:sp>
        <p:nvSpPr>
          <p:cNvPr id="684" name="Google Shape;684;p60"/>
          <p:cNvSpPr txBox="1">
            <a:spLocks noGrp="1"/>
          </p:cNvSpPr>
          <p:nvPr>
            <p:ph type="subTitle" idx="13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85" name="Google Shape;685;p60"/>
          <p:cNvSpPr txBox="1">
            <a:spLocks noGrp="1"/>
          </p:cNvSpPr>
          <p:nvPr>
            <p:ph type="subTitle" idx="14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86" name="Google Shape;686;p60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687" name="Google Shape;687;p60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 you">
  <p:cSld name="BLANK_4">
    <p:bg>
      <p:bgPr>
        <a:solidFill>
          <a:schemeClr val="lt1"/>
        </a:solidFill>
        <a:effectLst/>
      </p:bgPr>
    </p:bg>
    <p:spTree>
      <p:nvGrpSpPr>
        <p:cNvPr id="1" name="Shape 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Google Shape;689;p61"/>
          <p:cNvSpPr>
            <a:spLocks noGrp="1"/>
          </p:cNvSpPr>
          <p:nvPr>
            <p:ph type="pic" idx="2"/>
          </p:nvPr>
        </p:nvSpPr>
        <p:spPr>
          <a:xfrm>
            <a:off x="228525" y="3337900"/>
            <a:ext cx="4296600" cy="15744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690" name="Google Shape;690;p61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4296600" cy="1729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accent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691" name="Google Shape;691;p61"/>
          <p:cNvSpPr/>
          <p:nvPr/>
        </p:nvSpPr>
        <p:spPr>
          <a:xfrm>
            <a:off x="4665600" y="3337800"/>
            <a:ext cx="4296600" cy="1574400"/>
          </a:xfrm>
          <a:prstGeom prst="roundRect">
            <a:avLst>
              <a:gd name="adj" fmla="val 22762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692" name="Google Shape;692;p61"/>
          <p:cNvSpPr>
            <a:spLocks noGrp="1"/>
          </p:cNvSpPr>
          <p:nvPr>
            <p:ph type="pic" idx="3"/>
          </p:nvPr>
        </p:nvSpPr>
        <p:spPr>
          <a:xfrm>
            <a:off x="4788749" y="3489346"/>
            <a:ext cx="775500" cy="777300"/>
          </a:xfrm>
          <a:prstGeom prst="roundRect">
            <a:avLst>
              <a:gd name="adj" fmla="val 30222"/>
            </a:avLst>
          </a:prstGeom>
          <a:noFill/>
          <a:ln>
            <a:noFill/>
          </a:ln>
        </p:spPr>
      </p:sp>
      <p:sp>
        <p:nvSpPr>
          <p:cNvPr id="693" name="Google Shape;693;p61"/>
          <p:cNvSpPr txBox="1">
            <a:spLocks noGrp="1"/>
          </p:cNvSpPr>
          <p:nvPr>
            <p:ph type="subTitle" idx="1"/>
          </p:nvPr>
        </p:nvSpPr>
        <p:spPr>
          <a:xfrm>
            <a:off x="5725725" y="3489356"/>
            <a:ext cx="2593800" cy="777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94" name="Google Shape;694;p61"/>
          <p:cNvSpPr txBox="1">
            <a:spLocks noGrp="1"/>
          </p:cNvSpPr>
          <p:nvPr>
            <p:ph type="subTitle" idx="4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95" name="Google Shape;695;p61"/>
          <p:cNvSpPr txBox="1">
            <a:spLocks noGrp="1"/>
          </p:cNvSpPr>
          <p:nvPr>
            <p:ph type="subTitle" idx="5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96" name="Google Shape;696;p61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697" name="Google Shape;697;p61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mmary">
  <p:cSld name="CUSTOM_4">
    <p:bg>
      <p:bgPr>
        <a:solidFill>
          <a:schemeClr val="dk2"/>
        </a:solidFill>
        <a:effectLst/>
      </p:bgPr>
    </p:bg>
    <p:spTree>
      <p:nvGrpSpPr>
        <p:cNvPr id="1" name="Shape 6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9" name="Google Shape;699;p62"/>
          <p:cNvSpPr>
            <a:spLocks noGrp="1"/>
          </p:cNvSpPr>
          <p:nvPr>
            <p:ph type="pic" idx="2"/>
          </p:nvPr>
        </p:nvSpPr>
        <p:spPr>
          <a:xfrm>
            <a:off x="6847700" y="457200"/>
            <a:ext cx="2075700" cy="20034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700" name="Google Shape;700;p62"/>
          <p:cNvSpPr>
            <a:spLocks noGrp="1"/>
          </p:cNvSpPr>
          <p:nvPr>
            <p:ph type="pic" idx="3"/>
          </p:nvPr>
        </p:nvSpPr>
        <p:spPr>
          <a:xfrm>
            <a:off x="4619775" y="2651760"/>
            <a:ext cx="2075700" cy="20244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701" name="Google Shape;701;p62"/>
          <p:cNvSpPr txBox="1">
            <a:spLocks noGrp="1"/>
          </p:cNvSpPr>
          <p:nvPr>
            <p:ph type="subTitle" idx="1"/>
          </p:nvPr>
        </p:nvSpPr>
        <p:spPr>
          <a:xfrm>
            <a:off x="228600" y="458200"/>
            <a:ext cx="4296300" cy="451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facad Flux SemiBold"/>
              <a:buNone/>
              <a:defRPr sz="180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2" name="Google Shape;702;p62"/>
          <p:cNvSpPr txBox="1">
            <a:spLocks noGrp="1"/>
          </p:cNvSpPr>
          <p:nvPr>
            <p:ph type="title"/>
          </p:nvPr>
        </p:nvSpPr>
        <p:spPr>
          <a:xfrm>
            <a:off x="228600" y="1478100"/>
            <a:ext cx="4296300" cy="2194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400"/>
              <a:buFont typeface="Afacad Flux"/>
              <a:buNone/>
              <a:defRPr sz="4400">
                <a:solidFill>
                  <a:schemeClr val="lt2"/>
                </a:solidFill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703" name="Google Shape;703;p62"/>
          <p:cNvSpPr txBox="1">
            <a:spLocks noGrp="1"/>
          </p:cNvSpPr>
          <p:nvPr>
            <p:ph type="subTitle" idx="4"/>
          </p:nvPr>
        </p:nvSpPr>
        <p:spPr>
          <a:xfrm>
            <a:off x="4618950" y="1625800"/>
            <a:ext cx="2092800" cy="875700"/>
          </a:xfrm>
          <a:prstGeom prst="rect">
            <a:avLst/>
          </a:prstGeom>
        </p:spPr>
        <p:txBody>
          <a:bodyPr spcFirstLastPara="1" wrap="square" lIns="182875" tIns="91425" rIns="91425" bIns="182875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704" name="Google Shape;704;p62"/>
          <p:cNvSpPr txBox="1">
            <a:spLocks noGrp="1"/>
          </p:cNvSpPr>
          <p:nvPr>
            <p:ph type="subTitle" idx="5"/>
          </p:nvPr>
        </p:nvSpPr>
        <p:spPr>
          <a:xfrm>
            <a:off x="6840713" y="3803800"/>
            <a:ext cx="2073600" cy="875700"/>
          </a:xfrm>
          <a:prstGeom prst="rect">
            <a:avLst/>
          </a:prstGeom>
        </p:spPr>
        <p:txBody>
          <a:bodyPr spcFirstLastPara="1" wrap="square" lIns="182875" tIns="91425" rIns="91425" bIns="18287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705" name="Google Shape;705;p62"/>
          <p:cNvSpPr txBox="1">
            <a:spLocks noGrp="1"/>
          </p:cNvSpPr>
          <p:nvPr>
            <p:ph type="subTitle" idx="6"/>
          </p:nvPr>
        </p:nvSpPr>
        <p:spPr>
          <a:xfrm>
            <a:off x="4620813" y="3803800"/>
            <a:ext cx="2073600" cy="875700"/>
          </a:xfrm>
          <a:prstGeom prst="rect">
            <a:avLst/>
          </a:prstGeom>
        </p:spPr>
        <p:txBody>
          <a:bodyPr spcFirstLastPara="1" wrap="square" lIns="182875" tIns="91425" rIns="91425" bIns="18287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 sz="18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6" name="Google Shape;706;p62"/>
          <p:cNvSpPr txBox="1">
            <a:spLocks noGrp="1"/>
          </p:cNvSpPr>
          <p:nvPr>
            <p:ph type="subTitle" idx="7"/>
          </p:nvPr>
        </p:nvSpPr>
        <p:spPr>
          <a:xfrm>
            <a:off x="6848750" y="1632850"/>
            <a:ext cx="2073600" cy="875700"/>
          </a:xfrm>
          <a:prstGeom prst="rect">
            <a:avLst/>
          </a:prstGeom>
        </p:spPr>
        <p:txBody>
          <a:bodyPr spcFirstLastPara="1" wrap="square" lIns="182875" tIns="91425" rIns="91425" bIns="18287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 sz="18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07" name="Google Shape;707;p62"/>
          <p:cNvSpPr txBox="1">
            <a:spLocks noGrp="1"/>
          </p:cNvSpPr>
          <p:nvPr>
            <p:ph type="subTitle" idx="8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08" name="Google Shape;708;p62"/>
          <p:cNvSpPr txBox="1">
            <a:spLocks noGrp="1"/>
          </p:cNvSpPr>
          <p:nvPr>
            <p:ph type="subTitle" idx="9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09" name="Google Shape;709;p62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710" name="Google Shape;710;p62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ilestones">
  <p:cSld name="CUSTOM_3">
    <p:spTree>
      <p:nvGrpSpPr>
        <p:cNvPr id="1" name="Shape 7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2" name="Google Shape;712;p63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2834700" cy="6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713" name="Google Shape;713;p63"/>
          <p:cNvSpPr>
            <a:spLocks noGrp="1"/>
          </p:cNvSpPr>
          <p:nvPr>
            <p:ph type="pic" idx="2"/>
          </p:nvPr>
        </p:nvSpPr>
        <p:spPr>
          <a:xfrm>
            <a:off x="4618950" y="2127025"/>
            <a:ext cx="2095500" cy="2556600"/>
          </a:xfrm>
          <a:prstGeom prst="round2DiagRect">
            <a:avLst>
              <a:gd name="adj1" fmla="val 6123"/>
              <a:gd name="adj2" fmla="val 17325"/>
            </a:avLst>
          </a:prstGeom>
          <a:noFill/>
          <a:ln>
            <a:noFill/>
          </a:ln>
        </p:spPr>
      </p:sp>
      <p:sp>
        <p:nvSpPr>
          <p:cNvPr id="714" name="Google Shape;714;p63"/>
          <p:cNvSpPr txBox="1">
            <a:spLocks noGrp="1"/>
          </p:cNvSpPr>
          <p:nvPr>
            <p:ph type="subTitle" idx="1"/>
          </p:nvPr>
        </p:nvSpPr>
        <p:spPr>
          <a:xfrm>
            <a:off x="416800" y="2248625"/>
            <a:ext cx="1719000" cy="336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715" name="Google Shape;715;p63"/>
          <p:cNvSpPr txBox="1">
            <a:spLocks noGrp="1"/>
          </p:cNvSpPr>
          <p:nvPr>
            <p:ph type="subTitle" idx="3"/>
          </p:nvPr>
        </p:nvSpPr>
        <p:spPr>
          <a:xfrm>
            <a:off x="2612000" y="2248622"/>
            <a:ext cx="1719000" cy="336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716" name="Google Shape;716;p63"/>
          <p:cNvSpPr txBox="1">
            <a:spLocks noGrp="1"/>
          </p:cNvSpPr>
          <p:nvPr>
            <p:ph type="subTitle" idx="4"/>
          </p:nvPr>
        </p:nvSpPr>
        <p:spPr>
          <a:xfrm>
            <a:off x="7002400" y="2248622"/>
            <a:ext cx="1719000" cy="336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facad Flux SemiBold"/>
              <a:buNone/>
              <a:defRPr sz="180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Afacad Flux SemiBold"/>
              <a:buNone/>
              <a:defRPr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717" name="Google Shape;717;p63"/>
          <p:cNvSpPr txBox="1">
            <a:spLocks noGrp="1"/>
          </p:cNvSpPr>
          <p:nvPr>
            <p:ph type="subTitle" idx="5"/>
          </p:nvPr>
        </p:nvSpPr>
        <p:spPr>
          <a:xfrm>
            <a:off x="292150" y="1448425"/>
            <a:ext cx="442500" cy="286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9pPr>
          </a:lstStyle>
          <a:p>
            <a:endParaRPr/>
          </a:p>
        </p:txBody>
      </p:sp>
      <p:sp>
        <p:nvSpPr>
          <p:cNvPr id="718" name="Google Shape;718;p63"/>
          <p:cNvSpPr txBox="1">
            <a:spLocks noGrp="1"/>
          </p:cNvSpPr>
          <p:nvPr>
            <p:ph type="subTitle" idx="6"/>
          </p:nvPr>
        </p:nvSpPr>
        <p:spPr>
          <a:xfrm>
            <a:off x="2496825" y="1448413"/>
            <a:ext cx="442500" cy="286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9pPr>
          </a:lstStyle>
          <a:p>
            <a:endParaRPr/>
          </a:p>
        </p:txBody>
      </p:sp>
      <p:sp>
        <p:nvSpPr>
          <p:cNvPr id="719" name="Google Shape;719;p63"/>
          <p:cNvSpPr txBox="1">
            <a:spLocks noGrp="1"/>
          </p:cNvSpPr>
          <p:nvPr>
            <p:ph type="subTitle" idx="7"/>
          </p:nvPr>
        </p:nvSpPr>
        <p:spPr>
          <a:xfrm>
            <a:off x="4701500" y="1448413"/>
            <a:ext cx="442500" cy="286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9pPr>
          </a:lstStyle>
          <a:p>
            <a:endParaRPr/>
          </a:p>
        </p:txBody>
      </p:sp>
      <p:sp>
        <p:nvSpPr>
          <p:cNvPr id="720" name="Google Shape;720;p63"/>
          <p:cNvSpPr txBox="1">
            <a:spLocks noGrp="1"/>
          </p:cNvSpPr>
          <p:nvPr>
            <p:ph type="subTitle" idx="8"/>
          </p:nvPr>
        </p:nvSpPr>
        <p:spPr>
          <a:xfrm>
            <a:off x="6879000" y="1448363"/>
            <a:ext cx="442500" cy="286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 SemiBold"/>
              <a:buNone/>
              <a:defRPr sz="1000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9pPr>
          </a:lstStyle>
          <a:p>
            <a:endParaRPr/>
          </a:p>
        </p:txBody>
      </p:sp>
      <p:sp>
        <p:nvSpPr>
          <p:cNvPr id="721" name="Google Shape;721;p63"/>
          <p:cNvSpPr txBox="1">
            <a:spLocks noGrp="1"/>
          </p:cNvSpPr>
          <p:nvPr>
            <p:ph type="subTitle" idx="9"/>
          </p:nvPr>
        </p:nvSpPr>
        <p:spPr>
          <a:xfrm>
            <a:off x="4807200" y="2248622"/>
            <a:ext cx="1719000" cy="336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Afacad Flux SemiBold"/>
              <a:buNone/>
              <a:defRPr sz="1800">
                <a:solidFill>
                  <a:schemeClr val="accent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facad Flux SemiBold"/>
              <a:buNone/>
              <a:defRPr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facad Flux SemiBold"/>
              <a:buNone/>
              <a:defRPr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facad Flux SemiBold"/>
              <a:buNone/>
              <a:defRPr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facad Flux SemiBold"/>
              <a:buNone/>
              <a:defRPr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facad Flux SemiBold"/>
              <a:buNone/>
              <a:defRPr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facad Flux SemiBold"/>
              <a:buNone/>
              <a:defRPr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facad Flux SemiBold"/>
              <a:buNone/>
              <a:defRPr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facad Flux SemiBold"/>
              <a:buNone/>
              <a:defRPr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722" name="Google Shape;722;p63"/>
          <p:cNvSpPr txBox="1">
            <a:spLocks noGrp="1"/>
          </p:cNvSpPr>
          <p:nvPr>
            <p:ph type="body" idx="13"/>
          </p:nvPr>
        </p:nvSpPr>
        <p:spPr>
          <a:xfrm>
            <a:off x="416800" y="2596875"/>
            <a:ext cx="1719000" cy="59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23" name="Google Shape;723;p63"/>
          <p:cNvSpPr txBox="1">
            <a:spLocks noGrp="1"/>
          </p:cNvSpPr>
          <p:nvPr>
            <p:ph type="body" idx="14"/>
          </p:nvPr>
        </p:nvSpPr>
        <p:spPr>
          <a:xfrm>
            <a:off x="2612000" y="2596875"/>
            <a:ext cx="1719000" cy="59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24" name="Google Shape;724;p63"/>
          <p:cNvSpPr txBox="1">
            <a:spLocks noGrp="1"/>
          </p:cNvSpPr>
          <p:nvPr>
            <p:ph type="body" idx="15"/>
          </p:nvPr>
        </p:nvSpPr>
        <p:spPr>
          <a:xfrm>
            <a:off x="4807200" y="2723100"/>
            <a:ext cx="1719000" cy="147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●"/>
              <a:defRPr>
                <a:solidFill>
                  <a:schemeClr val="dk1"/>
                </a:solidFill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○"/>
              <a:defRPr>
                <a:solidFill>
                  <a:schemeClr val="dk1"/>
                </a:solidFill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■"/>
              <a:defRPr>
                <a:solidFill>
                  <a:schemeClr val="dk1"/>
                </a:solidFill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●"/>
              <a:defRPr>
                <a:solidFill>
                  <a:schemeClr val="dk1"/>
                </a:solidFill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○"/>
              <a:defRPr>
                <a:solidFill>
                  <a:schemeClr val="dk1"/>
                </a:solidFill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■"/>
              <a:defRPr>
                <a:solidFill>
                  <a:schemeClr val="dk1"/>
                </a:solidFill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●"/>
              <a:defRPr>
                <a:solidFill>
                  <a:schemeClr val="dk1"/>
                </a:solidFill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○"/>
              <a:defRPr>
                <a:solidFill>
                  <a:schemeClr val="dk1"/>
                </a:solidFill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25" name="Google Shape;725;p63"/>
          <p:cNvSpPr txBox="1">
            <a:spLocks noGrp="1"/>
          </p:cNvSpPr>
          <p:nvPr>
            <p:ph type="body" idx="16"/>
          </p:nvPr>
        </p:nvSpPr>
        <p:spPr>
          <a:xfrm>
            <a:off x="7002404" y="2535463"/>
            <a:ext cx="1719000" cy="59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26" name="Google Shape;726;p63"/>
          <p:cNvSpPr txBox="1">
            <a:spLocks noGrp="1"/>
          </p:cNvSpPr>
          <p:nvPr>
            <p:ph type="subTitle" idx="17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727" name="Google Shape;727;p63"/>
          <p:cNvSpPr txBox="1">
            <a:spLocks noGrp="1"/>
          </p:cNvSpPr>
          <p:nvPr>
            <p:ph type="subTitle" idx="18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728" name="Google Shape;728;p63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729" name="Google Shape;729;p63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Growth">
  <p:cSld name="CUSTOM_5">
    <p:bg>
      <p:bgPr>
        <a:solidFill>
          <a:schemeClr val="dk2"/>
        </a:solidFill>
        <a:effectLst/>
      </p:bgPr>
    </p:bg>
    <p:spTree>
      <p:nvGrpSpPr>
        <p:cNvPr id="1" name="Shape 7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1" name="Google Shape;731;p64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8686800" cy="6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1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732" name="Google Shape;732;p64"/>
          <p:cNvSpPr txBox="1">
            <a:spLocks noGrp="1"/>
          </p:cNvSpPr>
          <p:nvPr>
            <p:ph type="subTitle" idx="1"/>
          </p:nvPr>
        </p:nvSpPr>
        <p:spPr>
          <a:xfrm>
            <a:off x="228600" y="2351075"/>
            <a:ext cx="798000" cy="67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9pPr>
          </a:lstStyle>
          <a:p>
            <a:endParaRPr/>
          </a:p>
        </p:txBody>
      </p:sp>
      <p:sp>
        <p:nvSpPr>
          <p:cNvPr id="733" name="Google Shape;733;p64"/>
          <p:cNvSpPr txBox="1">
            <a:spLocks noGrp="1"/>
          </p:cNvSpPr>
          <p:nvPr>
            <p:ph type="subTitle" idx="2"/>
          </p:nvPr>
        </p:nvSpPr>
        <p:spPr>
          <a:xfrm>
            <a:off x="2423700" y="1604175"/>
            <a:ext cx="798000" cy="67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9pPr>
          </a:lstStyle>
          <a:p>
            <a:endParaRPr/>
          </a:p>
        </p:txBody>
      </p:sp>
      <p:sp>
        <p:nvSpPr>
          <p:cNvPr id="734" name="Google Shape;734;p64"/>
          <p:cNvSpPr txBox="1">
            <a:spLocks noGrp="1"/>
          </p:cNvSpPr>
          <p:nvPr>
            <p:ph type="subTitle" idx="3"/>
          </p:nvPr>
        </p:nvSpPr>
        <p:spPr>
          <a:xfrm>
            <a:off x="4618875" y="930975"/>
            <a:ext cx="798000" cy="67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Afacad Flux"/>
              <a:buNone/>
              <a:defRPr sz="4800" b="1">
                <a:solidFill>
                  <a:schemeClr val="accent1"/>
                </a:solidFill>
                <a:latin typeface="Afacad Flux"/>
                <a:ea typeface="Afacad Flux"/>
                <a:cs typeface="Afacad Flux"/>
                <a:sym typeface="Afacad Flux"/>
              </a:defRPr>
            </a:lvl9pPr>
          </a:lstStyle>
          <a:p>
            <a:endParaRPr/>
          </a:p>
        </p:txBody>
      </p:sp>
      <p:sp>
        <p:nvSpPr>
          <p:cNvPr id="735" name="Google Shape;735;p64"/>
          <p:cNvSpPr txBox="1">
            <a:spLocks noGrp="1"/>
          </p:cNvSpPr>
          <p:nvPr>
            <p:ph type="subTitle" idx="4"/>
          </p:nvPr>
        </p:nvSpPr>
        <p:spPr>
          <a:xfrm>
            <a:off x="6969925" y="602650"/>
            <a:ext cx="798000" cy="67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Afacad Flux"/>
              <a:buNone/>
              <a:defRPr sz="4800" b="1">
                <a:latin typeface="Afacad Flux"/>
                <a:ea typeface="Afacad Flux"/>
                <a:cs typeface="Afacad Flux"/>
                <a:sym typeface="Afacad Flux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Afacad Flux"/>
              <a:buNone/>
              <a:defRPr sz="4800" b="1">
                <a:latin typeface="Afacad Flux"/>
                <a:ea typeface="Afacad Flux"/>
                <a:cs typeface="Afacad Flux"/>
                <a:sym typeface="Afacad Flux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Afacad Flux"/>
              <a:buNone/>
              <a:defRPr sz="4800" b="1">
                <a:latin typeface="Afacad Flux"/>
                <a:ea typeface="Afacad Flux"/>
                <a:cs typeface="Afacad Flux"/>
                <a:sym typeface="Afacad Flux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Afacad Flux"/>
              <a:buNone/>
              <a:defRPr sz="4800" b="1">
                <a:latin typeface="Afacad Flux"/>
                <a:ea typeface="Afacad Flux"/>
                <a:cs typeface="Afacad Flux"/>
                <a:sym typeface="Afacad Flux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Afacad Flux"/>
              <a:buNone/>
              <a:defRPr sz="4800" b="1">
                <a:latin typeface="Afacad Flux"/>
                <a:ea typeface="Afacad Flux"/>
                <a:cs typeface="Afacad Flux"/>
                <a:sym typeface="Afacad Flux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Afacad Flux"/>
              <a:buNone/>
              <a:defRPr sz="4800" b="1">
                <a:latin typeface="Afacad Flux"/>
                <a:ea typeface="Afacad Flux"/>
                <a:cs typeface="Afacad Flux"/>
                <a:sym typeface="Afacad Flux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Afacad Flux"/>
              <a:buNone/>
              <a:defRPr sz="4800" b="1">
                <a:latin typeface="Afacad Flux"/>
                <a:ea typeface="Afacad Flux"/>
                <a:cs typeface="Afacad Flux"/>
                <a:sym typeface="Afacad Flux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Afacad Flux"/>
              <a:buNone/>
              <a:defRPr sz="4800" b="1">
                <a:latin typeface="Afacad Flux"/>
                <a:ea typeface="Afacad Flux"/>
                <a:cs typeface="Afacad Flux"/>
                <a:sym typeface="Afacad Flux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Afacad Flux"/>
              <a:buNone/>
              <a:defRPr sz="4800" b="1">
                <a:latin typeface="Afacad Flux"/>
                <a:ea typeface="Afacad Flux"/>
                <a:cs typeface="Afacad Flux"/>
                <a:sym typeface="Afacad Flux"/>
              </a:defRPr>
            </a:lvl9pPr>
          </a:lstStyle>
          <a:p>
            <a:endParaRPr/>
          </a:p>
        </p:txBody>
      </p:sp>
      <p:sp>
        <p:nvSpPr>
          <p:cNvPr id="736" name="Google Shape;736;p64"/>
          <p:cNvSpPr txBox="1">
            <a:spLocks noGrp="1"/>
          </p:cNvSpPr>
          <p:nvPr>
            <p:ph type="subTitle" idx="5"/>
          </p:nvPr>
        </p:nvSpPr>
        <p:spPr>
          <a:xfrm>
            <a:off x="228600" y="3031713"/>
            <a:ext cx="1519200" cy="178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None/>
              <a:defRPr sz="12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737" name="Google Shape;737;p64"/>
          <p:cNvSpPr txBox="1">
            <a:spLocks noGrp="1"/>
          </p:cNvSpPr>
          <p:nvPr>
            <p:ph type="subTitle" idx="6"/>
          </p:nvPr>
        </p:nvSpPr>
        <p:spPr>
          <a:xfrm>
            <a:off x="2423700" y="2277363"/>
            <a:ext cx="1519200" cy="178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None/>
              <a:defRPr sz="12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738" name="Google Shape;738;p64"/>
          <p:cNvSpPr txBox="1">
            <a:spLocks noGrp="1"/>
          </p:cNvSpPr>
          <p:nvPr>
            <p:ph type="subTitle" idx="7"/>
          </p:nvPr>
        </p:nvSpPr>
        <p:spPr>
          <a:xfrm>
            <a:off x="4618950" y="1604163"/>
            <a:ext cx="1519200" cy="178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200"/>
              <a:buNone/>
              <a:defRPr sz="12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739" name="Google Shape;739;p64"/>
          <p:cNvSpPr txBox="1">
            <a:spLocks noGrp="1"/>
          </p:cNvSpPr>
          <p:nvPr>
            <p:ph type="subTitle" idx="8"/>
          </p:nvPr>
        </p:nvSpPr>
        <p:spPr>
          <a:xfrm>
            <a:off x="6969925" y="1303838"/>
            <a:ext cx="1519200" cy="178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0" name="Google Shape;740;p64"/>
          <p:cNvSpPr>
            <a:spLocks noGrp="1"/>
          </p:cNvSpPr>
          <p:nvPr>
            <p:ph type="pic" idx="9"/>
          </p:nvPr>
        </p:nvSpPr>
        <p:spPr>
          <a:xfrm>
            <a:off x="6814050" y="2222500"/>
            <a:ext cx="2101200" cy="2190600"/>
          </a:xfrm>
          <a:prstGeom prst="roundRect">
            <a:avLst>
              <a:gd name="adj" fmla="val 10856"/>
            </a:avLst>
          </a:prstGeom>
          <a:noFill/>
          <a:ln>
            <a:noFill/>
          </a:ln>
        </p:spPr>
      </p:sp>
      <p:sp>
        <p:nvSpPr>
          <p:cNvPr id="741" name="Google Shape;741;p64"/>
          <p:cNvSpPr txBox="1">
            <a:spLocks noGrp="1"/>
          </p:cNvSpPr>
          <p:nvPr>
            <p:ph type="subTitle" idx="13"/>
          </p:nvPr>
        </p:nvSpPr>
        <p:spPr>
          <a:xfrm>
            <a:off x="254625" y="4540875"/>
            <a:ext cx="874200" cy="14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2" name="Google Shape;742;p64"/>
          <p:cNvSpPr txBox="1">
            <a:spLocks noGrp="1"/>
          </p:cNvSpPr>
          <p:nvPr>
            <p:ph type="subTitle" idx="14"/>
          </p:nvPr>
        </p:nvSpPr>
        <p:spPr>
          <a:xfrm>
            <a:off x="2423700" y="4540875"/>
            <a:ext cx="910500" cy="14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3" name="Google Shape;743;p64"/>
          <p:cNvSpPr txBox="1">
            <a:spLocks noGrp="1"/>
          </p:cNvSpPr>
          <p:nvPr>
            <p:ph type="subTitle" idx="15"/>
          </p:nvPr>
        </p:nvSpPr>
        <p:spPr>
          <a:xfrm>
            <a:off x="4618950" y="4540875"/>
            <a:ext cx="874200" cy="14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4" name="Google Shape;744;p64"/>
          <p:cNvSpPr txBox="1">
            <a:spLocks noGrp="1"/>
          </p:cNvSpPr>
          <p:nvPr>
            <p:ph type="subTitle" idx="16"/>
          </p:nvPr>
        </p:nvSpPr>
        <p:spPr>
          <a:xfrm>
            <a:off x="6814050" y="4540875"/>
            <a:ext cx="874200" cy="14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5" name="Google Shape;745;p64"/>
          <p:cNvSpPr txBox="1">
            <a:spLocks noGrp="1"/>
          </p:cNvSpPr>
          <p:nvPr>
            <p:ph type="body" idx="17"/>
          </p:nvPr>
        </p:nvSpPr>
        <p:spPr>
          <a:xfrm>
            <a:off x="345600" y="3503675"/>
            <a:ext cx="1857000" cy="7521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46" name="Google Shape;746;p64"/>
          <p:cNvSpPr txBox="1">
            <a:spLocks noGrp="1"/>
          </p:cNvSpPr>
          <p:nvPr>
            <p:ph type="body" idx="18"/>
          </p:nvPr>
        </p:nvSpPr>
        <p:spPr>
          <a:xfrm>
            <a:off x="2545800" y="3503675"/>
            <a:ext cx="1857000" cy="7521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47" name="Google Shape;747;p64"/>
          <p:cNvSpPr txBox="1">
            <a:spLocks noGrp="1"/>
          </p:cNvSpPr>
          <p:nvPr>
            <p:ph type="body" idx="19"/>
          </p:nvPr>
        </p:nvSpPr>
        <p:spPr>
          <a:xfrm>
            <a:off x="4740975" y="3503675"/>
            <a:ext cx="1857000" cy="7521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48" name="Google Shape;748;p64"/>
          <p:cNvSpPr txBox="1">
            <a:spLocks noGrp="1"/>
          </p:cNvSpPr>
          <p:nvPr>
            <p:ph type="subTitle" idx="20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49" name="Google Shape;749;p64"/>
          <p:cNvSpPr txBox="1">
            <a:spLocks noGrp="1"/>
          </p:cNvSpPr>
          <p:nvPr>
            <p:ph type="subTitle" idx="21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50" name="Google Shape;750;p64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751" name="Google Shape;751;p64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ilestones ALT 1">
  <p:cSld name="CUSTOM_6">
    <p:bg>
      <p:bgPr>
        <a:solidFill>
          <a:schemeClr val="lt2"/>
        </a:solidFill>
        <a:effectLst/>
      </p:bgPr>
    </p:bg>
    <p:spTree>
      <p:nvGrpSpPr>
        <p:cNvPr id="1" name="Shape 7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3" name="Google Shape;753;p65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4296600" cy="6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754" name="Google Shape;754;p65"/>
          <p:cNvSpPr txBox="1">
            <a:spLocks noGrp="1"/>
          </p:cNvSpPr>
          <p:nvPr>
            <p:ph type="subTitle" idx="1"/>
          </p:nvPr>
        </p:nvSpPr>
        <p:spPr>
          <a:xfrm>
            <a:off x="471750" y="2260200"/>
            <a:ext cx="1714500" cy="280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 SemiBold"/>
              <a:buNone/>
              <a:defRPr sz="10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9pPr>
          </a:lstStyle>
          <a:p>
            <a:endParaRPr/>
          </a:p>
        </p:txBody>
      </p:sp>
      <p:sp>
        <p:nvSpPr>
          <p:cNvPr id="755" name="Google Shape;755;p65"/>
          <p:cNvSpPr txBox="1">
            <a:spLocks noGrp="1"/>
          </p:cNvSpPr>
          <p:nvPr>
            <p:ph type="subTitle" idx="2"/>
          </p:nvPr>
        </p:nvSpPr>
        <p:spPr>
          <a:xfrm>
            <a:off x="2617350" y="2260200"/>
            <a:ext cx="1714500" cy="280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 SemiBold"/>
              <a:buNone/>
              <a:defRPr sz="10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9pPr>
          </a:lstStyle>
          <a:p>
            <a:endParaRPr/>
          </a:p>
        </p:txBody>
      </p:sp>
      <p:sp>
        <p:nvSpPr>
          <p:cNvPr id="756" name="Google Shape;756;p65"/>
          <p:cNvSpPr txBox="1">
            <a:spLocks noGrp="1"/>
          </p:cNvSpPr>
          <p:nvPr>
            <p:ph type="subTitle" idx="3"/>
          </p:nvPr>
        </p:nvSpPr>
        <p:spPr>
          <a:xfrm>
            <a:off x="4812300" y="2260200"/>
            <a:ext cx="1714500" cy="280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 SemiBold"/>
              <a:buNone/>
              <a:defRPr sz="10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9pPr>
          </a:lstStyle>
          <a:p>
            <a:endParaRPr/>
          </a:p>
        </p:txBody>
      </p:sp>
      <p:sp>
        <p:nvSpPr>
          <p:cNvPr id="757" name="Google Shape;757;p65"/>
          <p:cNvSpPr txBox="1">
            <a:spLocks noGrp="1"/>
          </p:cNvSpPr>
          <p:nvPr>
            <p:ph type="subTitle" idx="4"/>
          </p:nvPr>
        </p:nvSpPr>
        <p:spPr>
          <a:xfrm>
            <a:off x="7005300" y="2260200"/>
            <a:ext cx="1714500" cy="280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 SemiBold"/>
              <a:buNone/>
              <a:defRPr sz="10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Inter SemiBold"/>
              <a:buNone/>
              <a:defRPr>
                <a:latin typeface="Inter SemiBold"/>
                <a:ea typeface="Inter SemiBold"/>
                <a:cs typeface="Inter SemiBold"/>
                <a:sym typeface="Inter SemiBold"/>
              </a:defRPr>
            </a:lvl9pPr>
          </a:lstStyle>
          <a:p>
            <a:endParaRPr/>
          </a:p>
        </p:txBody>
      </p:sp>
      <p:sp>
        <p:nvSpPr>
          <p:cNvPr id="758" name="Google Shape;758;p65"/>
          <p:cNvSpPr txBox="1">
            <a:spLocks noGrp="1"/>
          </p:cNvSpPr>
          <p:nvPr>
            <p:ph type="body" idx="5"/>
          </p:nvPr>
        </p:nvSpPr>
        <p:spPr>
          <a:xfrm>
            <a:off x="228525" y="2894650"/>
            <a:ext cx="2101200" cy="1374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759" name="Google Shape;759;p65"/>
          <p:cNvSpPr txBox="1">
            <a:spLocks noGrp="1"/>
          </p:cNvSpPr>
          <p:nvPr>
            <p:ph type="body" idx="6"/>
          </p:nvPr>
        </p:nvSpPr>
        <p:spPr>
          <a:xfrm>
            <a:off x="2423850" y="2894650"/>
            <a:ext cx="2101200" cy="13749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760" name="Google Shape;760;p65"/>
          <p:cNvSpPr txBox="1">
            <a:spLocks noGrp="1"/>
          </p:cNvSpPr>
          <p:nvPr>
            <p:ph type="body" idx="7"/>
          </p:nvPr>
        </p:nvSpPr>
        <p:spPr>
          <a:xfrm>
            <a:off x="4619175" y="2894650"/>
            <a:ext cx="2101200" cy="1374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761" name="Google Shape;761;p65"/>
          <p:cNvSpPr txBox="1">
            <a:spLocks noGrp="1"/>
          </p:cNvSpPr>
          <p:nvPr>
            <p:ph type="body" idx="8"/>
          </p:nvPr>
        </p:nvSpPr>
        <p:spPr>
          <a:xfrm>
            <a:off x="6875100" y="2894650"/>
            <a:ext cx="2101200" cy="1374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762" name="Google Shape;762;p65"/>
          <p:cNvSpPr txBox="1">
            <a:spLocks noGrp="1"/>
          </p:cNvSpPr>
          <p:nvPr>
            <p:ph type="subTitle" idx="9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"/>
              <a:buFont typeface="Inter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763" name="Google Shape;763;p65"/>
          <p:cNvSpPr txBox="1">
            <a:spLocks noGrp="1"/>
          </p:cNvSpPr>
          <p:nvPr>
            <p:ph type="subTitle" idx="13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764" name="Google Shape;764;p65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765" name="Google Shape;765;p65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Graphic charts layout">
  <p:cSld name="CUSTOM_7">
    <p:bg>
      <p:bgPr>
        <a:solidFill>
          <a:schemeClr val="lt2"/>
        </a:solidFill>
        <a:effectLst/>
      </p:bgPr>
    </p:bg>
    <p:spTree>
      <p:nvGrpSpPr>
        <p:cNvPr id="1" name="Shape 7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7" name="Google Shape;767;p66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4296600" cy="374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b="0">
                <a:solidFill>
                  <a:schemeClr val="dk2"/>
                </a:solidFill>
                <a:latin typeface="Afacad Flux SemiBold"/>
                <a:ea typeface="Afacad Flux SemiBold"/>
                <a:cs typeface="Afacad Flux SemiBold"/>
                <a:sym typeface="Afacad Flux SemiBold"/>
              </a:defRPr>
            </a:lvl9pPr>
          </a:lstStyle>
          <a:p>
            <a:endParaRPr/>
          </a:p>
        </p:txBody>
      </p:sp>
      <p:sp>
        <p:nvSpPr>
          <p:cNvPr id="768" name="Google Shape;768;p66"/>
          <p:cNvSpPr txBox="1">
            <a:spLocks noGrp="1"/>
          </p:cNvSpPr>
          <p:nvPr>
            <p:ph type="subTitle" idx="1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"/>
              <a:buFont typeface="Inter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769" name="Google Shape;769;p66"/>
          <p:cNvSpPr txBox="1">
            <a:spLocks noGrp="1"/>
          </p:cNvSpPr>
          <p:nvPr>
            <p:ph type="subTitle" idx="2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770" name="Google Shape;770;p66"/>
          <p:cNvSpPr txBox="1">
            <a:spLocks noGrp="1"/>
          </p:cNvSpPr>
          <p:nvPr>
            <p:ph type="body" idx="3"/>
          </p:nvPr>
        </p:nvSpPr>
        <p:spPr>
          <a:xfrm>
            <a:off x="246150" y="1070200"/>
            <a:ext cx="2177700" cy="1869000"/>
          </a:xfrm>
          <a:prstGeom prst="rect">
            <a:avLst/>
          </a:prstGeom>
        </p:spPr>
        <p:txBody>
          <a:bodyPr spcFirstLastPara="1" wrap="square" lIns="0" tIns="0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>
                <a:solidFill>
                  <a:schemeClr val="dk2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>
                <a:solidFill>
                  <a:schemeClr val="dk2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71" name="Google Shape;771;p66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772" name="Google Shape;772;p66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rganization chart">
  <p:cSld name="CUSTOM_8">
    <p:spTree>
      <p:nvGrpSpPr>
        <p:cNvPr id="1" name="Shape 7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4" name="Google Shape;774;p67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6482400" cy="670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facad Flux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facad Flux"/>
              <a:buNone/>
              <a:defRPr>
                <a:solidFill>
                  <a:schemeClr val="dk2"/>
                </a:solidFill>
                <a:latin typeface="Afacad Flux"/>
                <a:ea typeface="Afacad Flux"/>
                <a:cs typeface="Afacad Flux"/>
                <a:sym typeface="Afacad Flux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facad Flux"/>
              <a:buNone/>
              <a:defRPr>
                <a:solidFill>
                  <a:schemeClr val="dk2"/>
                </a:solidFill>
                <a:latin typeface="Afacad Flux"/>
                <a:ea typeface="Afacad Flux"/>
                <a:cs typeface="Afacad Flux"/>
                <a:sym typeface="Afacad Flux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facad Flux"/>
              <a:buNone/>
              <a:defRPr>
                <a:solidFill>
                  <a:schemeClr val="dk2"/>
                </a:solidFill>
                <a:latin typeface="Afacad Flux"/>
                <a:ea typeface="Afacad Flux"/>
                <a:cs typeface="Afacad Flux"/>
                <a:sym typeface="Afacad Flux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facad Flux"/>
              <a:buNone/>
              <a:defRPr>
                <a:solidFill>
                  <a:schemeClr val="dk2"/>
                </a:solidFill>
                <a:latin typeface="Afacad Flux"/>
                <a:ea typeface="Afacad Flux"/>
                <a:cs typeface="Afacad Flux"/>
                <a:sym typeface="Afacad Flux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facad Flux"/>
              <a:buNone/>
              <a:defRPr>
                <a:solidFill>
                  <a:schemeClr val="dk2"/>
                </a:solidFill>
                <a:latin typeface="Afacad Flux"/>
                <a:ea typeface="Afacad Flux"/>
                <a:cs typeface="Afacad Flux"/>
                <a:sym typeface="Afacad Flux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facad Flux"/>
              <a:buNone/>
              <a:defRPr>
                <a:solidFill>
                  <a:schemeClr val="dk2"/>
                </a:solidFill>
                <a:latin typeface="Afacad Flux"/>
                <a:ea typeface="Afacad Flux"/>
                <a:cs typeface="Afacad Flux"/>
                <a:sym typeface="Afacad Flux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facad Flux"/>
              <a:buNone/>
              <a:defRPr>
                <a:solidFill>
                  <a:schemeClr val="dk2"/>
                </a:solidFill>
                <a:latin typeface="Afacad Flux"/>
                <a:ea typeface="Afacad Flux"/>
                <a:cs typeface="Afacad Flux"/>
                <a:sym typeface="Afacad Flux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facad Flux"/>
              <a:buNone/>
              <a:defRPr>
                <a:solidFill>
                  <a:schemeClr val="dk2"/>
                </a:solidFill>
                <a:latin typeface="Afacad Flux"/>
                <a:ea typeface="Afacad Flux"/>
                <a:cs typeface="Afacad Flux"/>
                <a:sym typeface="Afacad Flux"/>
              </a:defRPr>
            </a:lvl9pPr>
          </a:lstStyle>
          <a:p>
            <a:endParaRPr/>
          </a:p>
        </p:txBody>
      </p:sp>
      <p:sp>
        <p:nvSpPr>
          <p:cNvPr id="775" name="Google Shape;775;p67"/>
          <p:cNvSpPr>
            <a:spLocks noGrp="1"/>
          </p:cNvSpPr>
          <p:nvPr>
            <p:ph type="pic" idx="2"/>
          </p:nvPr>
        </p:nvSpPr>
        <p:spPr>
          <a:xfrm>
            <a:off x="313850" y="1801500"/>
            <a:ext cx="492300" cy="492300"/>
          </a:xfrm>
          <a:prstGeom prst="ellipse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76" name="Google Shape;776;p67"/>
          <p:cNvSpPr>
            <a:spLocks noGrp="1"/>
          </p:cNvSpPr>
          <p:nvPr>
            <p:ph type="pic" idx="3"/>
          </p:nvPr>
        </p:nvSpPr>
        <p:spPr>
          <a:xfrm>
            <a:off x="313850" y="2674588"/>
            <a:ext cx="492300" cy="492300"/>
          </a:xfrm>
          <a:prstGeom prst="ellipse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77" name="Google Shape;777;p67"/>
          <p:cNvSpPr>
            <a:spLocks noGrp="1"/>
          </p:cNvSpPr>
          <p:nvPr>
            <p:ph type="pic" idx="4"/>
          </p:nvPr>
        </p:nvSpPr>
        <p:spPr>
          <a:xfrm>
            <a:off x="313850" y="3412363"/>
            <a:ext cx="492300" cy="492300"/>
          </a:xfrm>
          <a:prstGeom prst="ellipse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78" name="Google Shape;778;p67"/>
          <p:cNvSpPr>
            <a:spLocks noGrp="1"/>
          </p:cNvSpPr>
          <p:nvPr>
            <p:ph type="pic" idx="5"/>
          </p:nvPr>
        </p:nvSpPr>
        <p:spPr>
          <a:xfrm>
            <a:off x="2499900" y="3412363"/>
            <a:ext cx="492300" cy="492300"/>
          </a:xfrm>
          <a:prstGeom prst="ellipse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79" name="Google Shape;779;p67"/>
          <p:cNvSpPr>
            <a:spLocks noGrp="1"/>
          </p:cNvSpPr>
          <p:nvPr>
            <p:ph type="pic" idx="6"/>
          </p:nvPr>
        </p:nvSpPr>
        <p:spPr>
          <a:xfrm>
            <a:off x="2499900" y="2674588"/>
            <a:ext cx="492300" cy="492300"/>
          </a:xfrm>
          <a:prstGeom prst="ellipse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80" name="Google Shape;780;p67"/>
          <p:cNvSpPr>
            <a:spLocks noGrp="1"/>
          </p:cNvSpPr>
          <p:nvPr>
            <p:ph type="pic" idx="7"/>
          </p:nvPr>
        </p:nvSpPr>
        <p:spPr>
          <a:xfrm>
            <a:off x="4685950" y="2674588"/>
            <a:ext cx="492300" cy="492300"/>
          </a:xfrm>
          <a:prstGeom prst="ellipse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81" name="Google Shape;781;p67"/>
          <p:cNvSpPr>
            <a:spLocks noGrp="1"/>
          </p:cNvSpPr>
          <p:nvPr>
            <p:ph type="pic" idx="8"/>
          </p:nvPr>
        </p:nvSpPr>
        <p:spPr>
          <a:xfrm>
            <a:off x="4685950" y="3412363"/>
            <a:ext cx="492300" cy="492300"/>
          </a:xfrm>
          <a:prstGeom prst="ellipse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82" name="Google Shape;782;p67"/>
          <p:cNvSpPr>
            <a:spLocks noGrp="1"/>
          </p:cNvSpPr>
          <p:nvPr>
            <p:ph type="pic" idx="9"/>
          </p:nvPr>
        </p:nvSpPr>
        <p:spPr>
          <a:xfrm>
            <a:off x="4685950" y="4150138"/>
            <a:ext cx="492300" cy="492300"/>
          </a:xfrm>
          <a:prstGeom prst="ellipse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83" name="Google Shape;783;p67"/>
          <p:cNvSpPr>
            <a:spLocks noGrp="1"/>
          </p:cNvSpPr>
          <p:nvPr>
            <p:ph type="pic" idx="13"/>
          </p:nvPr>
        </p:nvSpPr>
        <p:spPr>
          <a:xfrm>
            <a:off x="6890100" y="2674588"/>
            <a:ext cx="492300" cy="492300"/>
          </a:xfrm>
          <a:prstGeom prst="ellipse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84" name="Google Shape;784;p67"/>
          <p:cNvSpPr txBox="1">
            <a:spLocks noGrp="1"/>
          </p:cNvSpPr>
          <p:nvPr>
            <p:ph type="subTitle" idx="1"/>
          </p:nvPr>
        </p:nvSpPr>
        <p:spPr>
          <a:xfrm>
            <a:off x="911100" y="1840650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85" name="Google Shape;785;p67"/>
          <p:cNvSpPr txBox="1">
            <a:spLocks noGrp="1"/>
          </p:cNvSpPr>
          <p:nvPr>
            <p:ph type="subTitle" idx="14"/>
          </p:nvPr>
        </p:nvSpPr>
        <p:spPr>
          <a:xfrm>
            <a:off x="911100" y="2047650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2pPr>
            <a:lvl3pPr lvl="2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3pPr>
            <a:lvl4pPr lvl="3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4pPr>
            <a:lvl5pPr lvl="4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5pPr>
            <a:lvl6pPr lvl="5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6pPr>
            <a:lvl7pPr lvl="6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7pPr>
            <a:lvl8pPr lvl="7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8pPr>
            <a:lvl9pPr lvl="8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86" name="Google Shape;786;p67"/>
          <p:cNvSpPr txBox="1">
            <a:spLocks noGrp="1"/>
          </p:cNvSpPr>
          <p:nvPr>
            <p:ph type="subTitle" idx="15"/>
          </p:nvPr>
        </p:nvSpPr>
        <p:spPr>
          <a:xfrm>
            <a:off x="911100" y="2713750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87" name="Google Shape;787;p67"/>
          <p:cNvSpPr txBox="1">
            <a:spLocks noGrp="1"/>
          </p:cNvSpPr>
          <p:nvPr>
            <p:ph type="subTitle" idx="16"/>
          </p:nvPr>
        </p:nvSpPr>
        <p:spPr>
          <a:xfrm>
            <a:off x="911100" y="2920750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88" name="Google Shape;788;p67"/>
          <p:cNvSpPr txBox="1">
            <a:spLocks noGrp="1"/>
          </p:cNvSpPr>
          <p:nvPr>
            <p:ph type="subTitle" idx="17"/>
          </p:nvPr>
        </p:nvSpPr>
        <p:spPr>
          <a:xfrm>
            <a:off x="911100" y="3451525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89" name="Google Shape;789;p67"/>
          <p:cNvSpPr txBox="1">
            <a:spLocks noGrp="1"/>
          </p:cNvSpPr>
          <p:nvPr>
            <p:ph type="subTitle" idx="18"/>
          </p:nvPr>
        </p:nvSpPr>
        <p:spPr>
          <a:xfrm>
            <a:off x="911100" y="3658525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90" name="Google Shape;790;p67"/>
          <p:cNvSpPr txBox="1">
            <a:spLocks noGrp="1"/>
          </p:cNvSpPr>
          <p:nvPr>
            <p:ph type="subTitle" idx="19"/>
          </p:nvPr>
        </p:nvSpPr>
        <p:spPr>
          <a:xfrm>
            <a:off x="3063300" y="2713750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91" name="Google Shape;791;p67"/>
          <p:cNvSpPr txBox="1">
            <a:spLocks noGrp="1"/>
          </p:cNvSpPr>
          <p:nvPr>
            <p:ph type="subTitle" idx="20"/>
          </p:nvPr>
        </p:nvSpPr>
        <p:spPr>
          <a:xfrm>
            <a:off x="3063300" y="2920750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92" name="Google Shape;792;p67"/>
          <p:cNvSpPr txBox="1">
            <a:spLocks noGrp="1"/>
          </p:cNvSpPr>
          <p:nvPr>
            <p:ph type="subTitle" idx="21"/>
          </p:nvPr>
        </p:nvSpPr>
        <p:spPr>
          <a:xfrm>
            <a:off x="3063300" y="3451525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93" name="Google Shape;793;p67"/>
          <p:cNvSpPr txBox="1">
            <a:spLocks noGrp="1"/>
          </p:cNvSpPr>
          <p:nvPr>
            <p:ph type="subTitle" idx="22"/>
          </p:nvPr>
        </p:nvSpPr>
        <p:spPr>
          <a:xfrm>
            <a:off x="3063300" y="3658525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94" name="Google Shape;794;p67"/>
          <p:cNvSpPr txBox="1">
            <a:spLocks noGrp="1"/>
          </p:cNvSpPr>
          <p:nvPr>
            <p:ph type="subTitle" idx="23"/>
          </p:nvPr>
        </p:nvSpPr>
        <p:spPr>
          <a:xfrm>
            <a:off x="5291325" y="2713750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95" name="Google Shape;795;p67"/>
          <p:cNvSpPr txBox="1">
            <a:spLocks noGrp="1"/>
          </p:cNvSpPr>
          <p:nvPr>
            <p:ph type="subTitle" idx="24"/>
          </p:nvPr>
        </p:nvSpPr>
        <p:spPr>
          <a:xfrm>
            <a:off x="5291325" y="2920750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96" name="Google Shape;796;p67"/>
          <p:cNvSpPr txBox="1">
            <a:spLocks noGrp="1"/>
          </p:cNvSpPr>
          <p:nvPr>
            <p:ph type="subTitle" idx="25"/>
          </p:nvPr>
        </p:nvSpPr>
        <p:spPr>
          <a:xfrm>
            <a:off x="5291325" y="3451525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97" name="Google Shape;797;p67"/>
          <p:cNvSpPr txBox="1">
            <a:spLocks noGrp="1"/>
          </p:cNvSpPr>
          <p:nvPr>
            <p:ph type="subTitle" idx="26"/>
          </p:nvPr>
        </p:nvSpPr>
        <p:spPr>
          <a:xfrm>
            <a:off x="5291325" y="3658525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98" name="Google Shape;798;p67"/>
          <p:cNvSpPr txBox="1">
            <a:spLocks noGrp="1"/>
          </p:cNvSpPr>
          <p:nvPr>
            <p:ph type="subTitle" idx="27"/>
          </p:nvPr>
        </p:nvSpPr>
        <p:spPr>
          <a:xfrm>
            <a:off x="5291325" y="4189300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99" name="Google Shape;799;p67"/>
          <p:cNvSpPr txBox="1">
            <a:spLocks noGrp="1"/>
          </p:cNvSpPr>
          <p:nvPr>
            <p:ph type="subTitle" idx="28"/>
          </p:nvPr>
        </p:nvSpPr>
        <p:spPr>
          <a:xfrm>
            <a:off x="5291325" y="4396300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800" name="Google Shape;800;p67"/>
          <p:cNvSpPr txBox="1">
            <a:spLocks noGrp="1"/>
          </p:cNvSpPr>
          <p:nvPr>
            <p:ph type="subTitle" idx="29"/>
          </p:nvPr>
        </p:nvSpPr>
        <p:spPr>
          <a:xfrm>
            <a:off x="7469650" y="2713750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 b="1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801" name="Google Shape;801;p67"/>
          <p:cNvSpPr txBox="1">
            <a:spLocks noGrp="1"/>
          </p:cNvSpPr>
          <p:nvPr>
            <p:ph type="subTitle" idx="30"/>
          </p:nvPr>
        </p:nvSpPr>
        <p:spPr>
          <a:xfrm>
            <a:off x="7469650" y="2920750"/>
            <a:ext cx="1259100" cy="20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None/>
              <a:defRPr sz="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802" name="Google Shape;802;p67"/>
          <p:cNvSpPr txBox="1">
            <a:spLocks noGrp="1"/>
          </p:cNvSpPr>
          <p:nvPr>
            <p:ph type="subTitle" idx="31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"/>
              <a:buFont typeface="Inter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803" name="Google Shape;803;p67"/>
          <p:cNvSpPr txBox="1">
            <a:spLocks noGrp="1"/>
          </p:cNvSpPr>
          <p:nvPr>
            <p:ph type="subTitle" idx="32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nter"/>
              <a:buNone/>
              <a:defRPr/>
            </a:lvl9pPr>
          </a:lstStyle>
          <a:p>
            <a:endParaRPr/>
          </a:p>
        </p:txBody>
      </p:sp>
      <p:sp>
        <p:nvSpPr>
          <p:cNvPr id="804" name="Google Shape;804;p67"/>
          <p:cNvSpPr txBox="1"/>
          <p:nvPr/>
        </p:nvSpPr>
        <p:spPr>
          <a:xfrm flipH="1">
            <a:off x="2286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805" name="Google Shape;805;p67"/>
          <p:cNvSpPr txBox="1"/>
          <p:nvPr/>
        </p:nvSpPr>
        <p:spPr>
          <a:xfrm rot="10800000" flipH="1">
            <a:off x="8798400" y="230200"/>
            <a:ext cx="126000" cy="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37160" lvl="0" indent="-952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"/>
              <a:buFont typeface="Inter"/>
              <a:buChar char="➔"/>
            </a:pPr>
            <a:endParaRPr sz="600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Title slide">
    <p:spTree>
      <p:nvGrpSpPr>
        <p:cNvPr id="1" name="Shape 8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7" name="Google Shape;807;p68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808" name="Google Shape;808;p68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>
  <p:cSld name="Section header">
    <p:spTree>
      <p:nvGrpSpPr>
        <p:cNvPr id="1" name="Shape 8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0" name="Google Shape;810;p69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>
  <p:cSld name="Title and body">
    <p:spTree>
      <p:nvGrpSpPr>
        <p:cNvPr id="1" name="Shape 8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2" name="Google Shape;812;p7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813" name="Google Shape;813;p7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Title and two columns">
    <p:spTree>
      <p:nvGrpSpPr>
        <p:cNvPr id="1" name="Shape 8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5" name="Google Shape;815;p7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816" name="Google Shape;816;p7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17" name="Google Shape;817;p71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Title only">
    <p:spTree>
      <p:nvGrpSpPr>
        <p:cNvPr id="1" name="Shape 8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" name="Google Shape;819;p7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8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1" name="Google Shape;821;p73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22" name="Google Shape;822;p73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8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4" name="Google Shape;824;p74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8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6" name="Google Shape;826;p75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827" name="Google Shape;827;p75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828" name="Google Shape;828;p75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8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" name="Google Shape;830;p76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</a:lstStyle>
          <a:p>
            <a:endParaRPr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8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" name="Google Shape;832;p77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833" name="Google Shape;833;p77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>
  <p:cSld name="Blank">
    <p:spTree>
      <p:nvGrpSpPr>
        <p:cNvPr id="1" name="Shape 83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">
  <p:cSld name="Agenda">
    <p:spTree>
      <p:nvGrpSpPr>
        <p:cNvPr id="1" name="Shape 8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6" name="Google Shape;836;p79"/>
          <p:cNvSpPr txBox="1">
            <a:spLocks noGrp="1"/>
          </p:cNvSpPr>
          <p:nvPr>
            <p:ph type="title"/>
          </p:nvPr>
        </p:nvSpPr>
        <p:spPr>
          <a:xfrm>
            <a:off x="677325" y="1832775"/>
            <a:ext cx="3217200" cy="148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837" name="Google Shape;837;p79"/>
          <p:cNvSpPr txBox="1">
            <a:spLocks noGrp="1"/>
          </p:cNvSpPr>
          <p:nvPr>
            <p:ph type="subTitle" idx="1"/>
          </p:nvPr>
        </p:nvSpPr>
        <p:spPr>
          <a:xfrm>
            <a:off x="4406650" y="393750"/>
            <a:ext cx="44097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38" name="Google Shape;838;p79"/>
          <p:cNvSpPr txBox="1">
            <a:spLocks noGrp="1"/>
          </p:cNvSpPr>
          <p:nvPr>
            <p:ph type="subTitle" idx="2"/>
          </p:nvPr>
        </p:nvSpPr>
        <p:spPr>
          <a:xfrm>
            <a:off x="4406650" y="1151705"/>
            <a:ext cx="44097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39" name="Google Shape;839;p79"/>
          <p:cNvSpPr txBox="1">
            <a:spLocks noGrp="1"/>
          </p:cNvSpPr>
          <p:nvPr>
            <p:ph type="subTitle" idx="3"/>
          </p:nvPr>
        </p:nvSpPr>
        <p:spPr>
          <a:xfrm>
            <a:off x="4406650" y="3425570"/>
            <a:ext cx="44097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40" name="Google Shape;840;p79"/>
          <p:cNvSpPr txBox="1">
            <a:spLocks noGrp="1"/>
          </p:cNvSpPr>
          <p:nvPr>
            <p:ph type="subTitle" idx="4"/>
          </p:nvPr>
        </p:nvSpPr>
        <p:spPr>
          <a:xfrm>
            <a:off x="4406650" y="1909660"/>
            <a:ext cx="44097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41" name="Google Shape;841;p79"/>
          <p:cNvSpPr txBox="1">
            <a:spLocks noGrp="1"/>
          </p:cNvSpPr>
          <p:nvPr>
            <p:ph type="subTitle" idx="5"/>
          </p:nvPr>
        </p:nvSpPr>
        <p:spPr>
          <a:xfrm>
            <a:off x="4406650" y="4183525"/>
            <a:ext cx="44097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42" name="Google Shape;842;p79"/>
          <p:cNvSpPr txBox="1">
            <a:spLocks noGrp="1"/>
          </p:cNvSpPr>
          <p:nvPr>
            <p:ph type="subTitle" idx="6"/>
          </p:nvPr>
        </p:nvSpPr>
        <p:spPr>
          <a:xfrm>
            <a:off x="4406650" y="2667615"/>
            <a:ext cx="44097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">
  <p:cSld name="Title, body and image">
    <p:spTree>
      <p:nvGrpSpPr>
        <p:cNvPr id="1" name="Shape 8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4" name="Google Shape;844;p8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845" name="Google Shape;845;p8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4473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46" name="Google Shape;846;p80"/>
          <p:cNvSpPr>
            <a:spLocks noGrp="1"/>
          </p:cNvSpPr>
          <p:nvPr>
            <p:ph type="pic" idx="2"/>
          </p:nvPr>
        </p:nvSpPr>
        <p:spPr>
          <a:xfrm>
            <a:off x="4992024" y="1152775"/>
            <a:ext cx="3840300" cy="34164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big ideas">
  <p:cSld name="Two big ideas">
    <p:spTree>
      <p:nvGrpSpPr>
        <p:cNvPr id="1" name="Shape 8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8" name="Google Shape;848;p81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849" name="Google Shape;849;p81"/>
          <p:cNvSpPr txBox="1">
            <a:spLocks noGrp="1"/>
          </p:cNvSpPr>
          <p:nvPr>
            <p:ph type="body" idx="1"/>
          </p:nvPr>
        </p:nvSpPr>
        <p:spPr>
          <a:xfrm>
            <a:off x="483150" y="2237788"/>
            <a:ext cx="36198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50" name="Google Shape;850;p81"/>
          <p:cNvSpPr txBox="1">
            <a:spLocks noGrp="1"/>
          </p:cNvSpPr>
          <p:nvPr>
            <p:ph type="body" idx="2"/>
          </p:nvPr>
        </p:nvSpPr>
        <p:spPr>
          <a:xfrm>
            <a:off x="5048000" y="2237788"/>
            <a:ext cx="36198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51" name="Google Shape;851;p81"/>
          <p:cNvSpPr txBox="1">
            <a:spLocks noGrp="1"/>
          </p:cNvSpPr>
          <p:nvPr>
            <p:ph type="subTitle" idx="3"/>
          </p:nvPr>
        </p:nvSpPr>
        <p:spPr>
          <a:xfrm>
            <a:off x="483150" y="1336161"/>
            <a:ext cx="36198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52" name="Google Shape;852;p81"/>
          <p:cNvSpPr txBox="1">
            <a:spLocks noGrp="1"/>
          </p:cNvSpPr>
          <p:nvPr>
            <p:ph type="subTitle" idx="4"/>
          </p:nvPr>
        </p:nvSpPr>
        <p:spPr>
          <a:xfrm>
            <a:off x="5048000" y="1336161"/>
            <a:ext cx="3619800" cy="54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">
  <p:cSld name="Three big ideas">
    <p:spTree>
      <p:nvGrpSpPr>
        <p:cNvPr id="1" name="Shape 8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4" name="Google Shape;854;p82"/>
          <p:cNvSpPr txBox="1">
            <a:spLocks noGrp="1"/>
          </p:cNvSpPr>
          <p:nvPr>
            <p:ph type="body" idx="1"/>
          </p:nvPr>
        </p:nvSpPr>
        <p:spPr>
          <a:xfrm>
            <a:off x="48317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55" name="Google Shape;855;p82"/>
          <p:cNvSpPr txBox="1">
            <a:spLocks noGrp="1"/>
          </p:cNvSpPr>
          <p:nvPr>
            <p:ph type="body" idx="2"/>
          </p:nvPr>
        </p:nvSpPr>
        <p:spPr>
          <a:xfrm>
            <a:off x="334772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56" name="Google Shape;856;p82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857" name="Google Shape;857;p82"/>
          <p:cNvSpPr txBox="1">
            <a:spLocks noGrp="1"/>
          </p:cNvSpPr>
          <p:nvPr>
            <p:ph type="subTitle" idx="3"/>
          </p:nvPr>
        </p:nvSpPr>
        <p:spPr>
          <a:xfrm>
            <a:off x="483175" y="1336150"/>
            <a:ext cx="2455500" cy="778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58" name="Google Shape;858;p82"/>
          <p:cNvSpPr txBox="1">
            <a:spLocks noGrp="1"/>
          </p:cNvSpPr>
          <p:nvPr>
            <p:ph type="subTitle" idx="4"/>
          </p:nvPr>
        </p:nvSpPr>
        <p:spPr>
          <a:xfrm>
            <a:off x="3347725" y="1336150"/>
            <a:ext cx="2455500" cy="778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59" name="Google Shape;859;p82"/>
          <p:cNvSpPr txBox="1">
            <a:spLocks noGrp="1"/>
          </p:cNvSpPr>
          <p:nvPr>
            <p:ph type="subTitle" idx="5"/>
          </p:nvPr>
        </p:nvSpPr>
        <p:spPr>
          <a:xfrm>
            <a:off x="6212275" y="1336150"/>
            <a:ext cx="2455500" cy="778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60" name="Google Shape;860;p82"/>
          <p:cNvSpPr txBox="1">
            <a:spLocks noGrp="1"/>
          </p:cNvSpPr>
          <p:nvPr>
            <p:ph type="body" idx="6"/>
          </p:nvPr>
        </p:nvSpPr>
        <p:spPr>
          <a:xfrm>
            <a:off x="621227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big ideas">
  <p:cSld name="Four big ideas">
    <p:spTree>
      <p:nvGrpSpPr>
        <p:cNvPr id="1" name="Shape 8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2" name="Google Shape;862;p83"/>
          <p:cNvSpPr txBox="1">
            <a:spLocks noGrp="1"/>
          </p:cNvSpPr>
          <p:nvPr>
            <p:ph type="body" idx="1"/>
          </p:nvPr>
        </p:nvSpPr>
        <p:spPr>
          <a:xfrm>
            <a:off x="366725" y="1759093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63" name="Google Shape;863;p83"/>
          <p:cNvSpPr txBox="1">
            <a:spLocks noGrp="1"/>
          </p:cNvSpPr>
          <p:nvPr>
            <p:ph type="body" idx="2"/>
          </p:nvPr>
        </p:nvSpPr>
        <p:spPr>
          <a:xfrm>
            <a:off x="4938725" y="1759093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64" name="Google Shape;864;p83"/>
          <p:cNvSpPr txBox="1">
            <a:spLocks noGrp="1"/>
          </p:cNvSpPr>
          <p:nvPr>
            <p:ph type="body" idx="3"/>
          </p:nvPr>
        </p:nvSpPr>
        <p:spPr>
          <a:xfrm>
            <a:off x="366750" y="3648575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65" name="Google Shape;865;p83"/>
          <p:cNvSpPr txBox="1">
            <a:spLocks noGrp="1"/>
          </p:cNvSpPr>
          <p:nvPr>
            <p:ph type="body" idx="4"/>
          </p:nvPr>
        </p:nvSpPr>
        <p:spPr>
          <a:xfrm>
            <a:off x="4938750" y="3648575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66" name="Google Shape;866;p83"/>
          <p:cNvSpPr txBox="1">
            <a:spLocks noGrp="1"/>
          </p:cNvSpPr>
          <p:nvPr>
            <p:ph type="title"/>
          </p:nvPr>
        </p:nvSpPr>
        <p:spPr>
          <a:xfrm>
            <a:off x="366750" y="450025"/>
            <a:ext cx="8184600" cy="75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867" name="Google Shape;867;p83"/>
          <p:cNvSpPr txBox="1">
            <a:spLocks noGrp="1"/>
          </p:cNvSpPr>
          <p:nvPr>
            <p:ph type="subTitle" idx="5"/>
          </p:nvPr>
        </p:nvSpPr>
        <p:spPr>
          <a:xfrm>
            <a:off x="366763" y="1277907"/>
            <a:ext cx="38385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68" name="Google Shape;868;p83"/>
          <p:cNvSpPr txBox="1">
            <a:spLocks noGrp="1"/>
          </p:cNvSpPr>
          <p:nvPr>
            <p:ph type="subTitle" idx="6"/>
          </p:nvPr>
        </p:nvSpPr>
        <p:spPr>
          <a:xfrm>
            <a:off x="4938738" y="1277907"/>
            <a:ext cx="38385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69" name="Google Shape;869;p83"/>
          <p:cNvSpPr txBox="1">
            <a:spLocks noGrp="1"/>
          </p:cNvSpPr>
          <p:nvPr>
            <p:ph type="subTitle" idx="7"/>
          </p:nvPr>
        </p:nvSpPr>
        <p:spPr>
          <a:xfrm>
            <a:off x="4938761" y="3167363"/>
            <a:ext cx="38385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70" name="Google Shape;870;p83"/>
          <p:cNvSpPr txBox="1">
            <a:spLocks noGrp="1"/>
          </p:cNvSpPr>
          <p:nvPr>
            <p:ph type="subTitle" idx="8"/>
          </p:nvPr>
        </p:nvSpPr>
        <p:spPr>
          <a:xfrm>
            <a:off x="366750" y="3167363"/>
            <a:ext cx="38385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image">
  <p:cSld name="Title and image">
    <p:spTree>
      <p:nvGrpSpPr>
        <p:cNvPr id="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p8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873" name="Google Shape;873;p84"/>
          <p:cNvSpPr>
            <a:spLocks noGrp="1"/>
          </p:cNvSpPr>
          <p:nvPr>
            <p:ph type="pic" idx="2"/>
          </p:nvPr>
        </p:nvSpPr>
        <p:spPr>
          <a:xfrm>
            <a:off x="311700" y="1170425"/>
            <a:ext cx="8520600" cy="3492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storyboards">
  <p:cSld name="Two storyboards"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5" name="Google Shape;875;p85"/>
          <p:cNvSpPr txBox="1">
            <a:spLocks noGrp="1"/>
          </p:cNvSpPr>
          <p:nvPr>
            <p:ph type="body" idx="1"/>
          </p:nvPr>
        </p:nvSpPr>
        <p:spPr>
          <a:xfrm>
            <a:off x="311700" y="4080225"/>
            <a:ext cx="4027500" cy="9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76" name="Google Shape;876;p85"/>
          <p:cNvSpPr>
            <a:spLocks noGrp="1"/>
          </p:cNvSpPr>
          <p:nvPr>
            <p:ph type="pic" idx="2"/>
          </p:nvPr>
        </p:nvSpPr>
        <p:spPr>
          <a:xfrm>
            <a:off x="48048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877" name="Google Shape;877;p85"/>
          <p:cNvSpPr>
            <a:spLocks noGrp="1"/>
          </p:cNvSpPr>
          <p:nvPr>
            <p:ph type="pic" idx="3"/>
          </p:nvPr>
        </p:nvSpPr>
        <p:spPr>
          <a:xfrm>
            <a:off x="3117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878" name="Google Shape;878;p85"/>
          <p:cNvSpPr txBox="1">
            <a:spLocks noGrp="1"/>
          </p:cNvSpPr>
          <p:nvPr>
            <p:ph type="body" idx="4"/>
          </p:nvPr>
        </p:nvSpPr>
        <p:spPr>
          <a:xfrm>
            <a:off x="4804825" y="4080225"/>
            <a:ext cx="4027500" cy="9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79" name="Google Shape;879;p8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880" name="Google Shape;880;p85"/>
          <p:cNvSpPr txBox="1">
            <a:spLocks noGrp="1"/>
          </p:cNvSpPr>
          <p:nvPr>
            <p:ph type="subTitle" idx="5"/>
          </p:nvPr>
        </p:nvSpPr>
        <p:spPr>
          <a:xfrm>
            <a:off x="311725" y="3582900"/>
            <a:ext cx="40275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881" name="Google Shape;881;p85"/>
          <p:cNvSpPr txBox="1">
            <a:spLocks noGrp="1"/>
          </p:cNvSpPr>
          <p:nvPr>
            <p:ph type="subTitle" idx="6"/>
          </p:nvPr>
        </p:nvSpPr>
        <p:spPr>
          <a:xfrm>
            <a:off x="4804825" y="3582900"/>
            <a:ext cx="40275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storyboards">
  <p:cSld name="Three storyboards">
    <p:spTree>
      <p:nvGrpSpPr>
        <p:cNvPr id="1" name="Shape 8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3" name="Google Shape;883;p86"/>
          <p:cNvSpPr txBox="1">
            <a:spLocks noGrp="1"/>
          </p:cNvSpPr>
          <p:nvPr>
            <p:ph type="body" idx="1"/>
          </p:nvPr>
        </p:nvSpPr>
        <p:spPr>
          <a:xfrm>
            <a:off x="311700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84" name="Google Shape;884;p86"/>
          <p:cNvSpPr>
            <a:spLocks noGrp="1"/>
          </p:cNvSpPr>
          <p:nvPr>
            <p:ph type="pic" idx="2"/>
          </p:nvPr>
        </p:nvSpPr>
        <p:spPr>
          <a:xfrm>
            <a:off x="62052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885" name="Google Shape;885;p86"/>
          <p:cNvSpPr>
            <a:spLocks noGrp="1"/>
          </p:cNvSpPr>
          <p:nvPr>
            <p:ph type="pic" idx="3"/>
          </p:nvPr>
        </p:nvSpPr>
        <p:spPr>
          <a:xfrm>
            <a:off x="3117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886" name="Google Shape;886;p86"/>
          <p:cNvSpPr txBox="1">
            <a:spLocks noGrp="1"/>
          </p:cNvSpPr>
          <p:nvPr>
            <p:ph type="body" idx="4"/>
          </p:nvPr>
        </p:nvSpPr>
        <p:spPr>
          <a:xfrm>
            <a:off x="6205225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87" name="Google Shape;887;p86"/>
          <p:cNvSpPr>
            <a:spLocks noGrp="1"/>
          </p:cNvSpPr>
          <p:nvPr>
            <p:ph type="pic" idx="5"/>
          </p:nvPr>
        </p:nvSpPr>
        <p:spPr>
          <a:xfrm>
            <a:off x="3255250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888" name="Google Shape;888;p86"/>
          <p:cNvSpPr txBox="1">
            <a:spLocks noGrp="1"/>
          </p:cNvSpPr>
          <p:nvPr>
            <p:ph type="body" idx="6"/>
          </p:nvPr>
        </p:nvSpPr>
        <p:spPr>
          <a:xfrm>
            <a:off x="3255250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89" name="Google Shape;889;p8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890" name="Google Shape;890;p86"/>
          <p:cNvSpPr txBox="1">
            <a:spLocks noGrp="1"/>
          </p:cNvSpPr>
          <p:nvPr>
            <p:ph type="subTitle" idx="7"/>
          </p:nvPr>
        </p:nvSpPr>
        <p:spPr>
          <a:xfrm>
            <a:off x="311725" y="3430500"/>
            <a:ext cx="26271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891" name="Google Shape;891;p86"/>
          <p:cNvSpPr txBox="1">
            <a:spLocks noGrp="1"/>
          </p:cNvSpPr>
          <p:nvPr>
            <p:ph type="subTitle" idx="8"/>
          </p:nvPr>
        </p:nvSpPr>
        <p:spPr>
          <a:xfrm>
            <a:off x="6205225" y="3430500"/>
            <a:ext cx="26271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892" name="Google Shape;892;p86"/>
          <p:cNvSpPr txBox="1">
            <a:spLocks noGrp="1"/>
          </p:cNvSpPr>
          <p:nvPr>
            <p:ph type="subTitle" idx="9"/>
          </p:nvPr>
        </p:nvSpPr>
        <p:spPr>
          <a:xfrm>
            <a:off x="3255250" y="3430500"/>
            <a:ext cx="2627100" cy="48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only">
  <p:cSld name="Image only">
    <p:spTree>
      <p:nvGrpSpPr>
        <p:cNvPr id="1" name="Shape 8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4" name="Google Shape;894;p87"/>
          <p:cNvSpPr>
            <a:spLocks noGrp="1"/>
          </p:cNvSpPr>
          <p:nvPr>
            <p:ph type="pic" idx="2"/>
          </p:nvPr>
        </p:nvSpPr>
        <p:spPr>
          <a:xfrm>
            <a:off x="311700" y="445025"/>
            <a:ext cx="8520600" cy="42183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grid">
  <p:cSld name="Image grid">
    <p:spTree>
      <p:nvGrpSpPr>
        <p:cNvPr id="1" name="Shape 8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6" name="Google Shape;896;p88"/>
          <p:cNvSpPr>
            <a:spLocks noGrp="1"/>
          </p:cNvSpPr>
          <p:nvPr>
            <p:ph type="pic" idx="2"/>
          </p:nvPr>
        </p:nvSpPr>
        <p:spPr>
          <a:xfrm>
            <a:off x="338960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897" name="Google Shape;897;p88"/>
          <p:cNvSpPr>
            <a:spLocks noGrp="1"/>
          </p:cNvSpPr>
          <p:nvPr>
            <p:ph type="pic" idx="3"/>
          </p:nvPr>
        </p:nvSpPr>
        <p:spPr>
          <a:xfrm>
            <a:off x="5195935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898" name="Google Shape;898;p88"/>
          <p:cNvSpPr>
            <a:spLocks noGrp="1"/>
          </p:cNvSpPr>
          <p:nvPr>
            <p:ph type="pic" idx="4"/>
          </p:nvPr>
        </p:nvSpPr>
        <p:spPr>
          <a:xfrm>
            <a:off x="700227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899" name="Google Shape;899;p88"/>
          <p:cNvSpPr>
            <a:spLocks noGrp="1"/>
          </p:cNvSpPr>
          <p:nvPr>
            <p:ph type="pic" idx="5"/>
          </p:nvPr>
        </p:nvSpPr>
        <p:spPr>
          <a:xfrm>
            <a:off x="3389588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900" name="Google Shape;900;p88"/>
          <p:cNvSpPr>
            <a:spLocks noGrp="1"/>
          </p:cNvSpPr>
          <p:nvPr>
            <p:ph type="pic" idx="6"/>
          </p:nvPr>
        </p:nvSpPr>
        <p:spPr>
          <a:xfrm>
            <a:off x="5195922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901" name="Google Shape;901;p88"/>
          <p:cNvSpPr>
            <a:spLocks noGrp="1"/>
          </p:cNvSpPr>
          <p:nvPr>
            <p:ph type="pic" idx="7"/>
          </p:nvPr>
        </p:nvSpPr>
        <p:spPr>
          <a:xfrm>
            <a:off x="7002257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902" name="Google Shape;902;p88"/>
          <p:cNvSpPr txBox="1">
            <a:spLocks noGrp="1"/>
          </p:cNvSpPr>
          <p:nvPr>
            <p:ph type="title"/>
          </p:nvPr>
        </p:nvSpPr>
        <p:spPr>
          <a:xfrm>
            <a:off x="351550" y="445025"/>
            <a:ext cx="2596800" cy="170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903" name="Google Shape;903;p88"/>
          <p:cNvSpPr>
            <a:spLocks noGrp="1"/>
          </p:cNvSpPr>
          <p:nvPr>
            <p:ph type="pic" idx="8"/>
          </p:nvPr>
        </p:nvSpPr>
        <p:spPr>
          <a:xfrm>
            <a:off x="3389588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904" name="Google Shape;904;p88"/>
          <p:cNvSpPr>
            <a:spLocks noGrp="1"/>
          </p:cNvSpPr>
          <p:nvPr>
            <p:ph type="pic" idx="9"/>
          </p:nvPr>
        </p:nvSpPr>
        <p:spPr>
          <a:xfrm>
            <a:off x="5195922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905" name="Google Shape;905;p88"/>
          <p:cNvSpPr>
            <a:spLocks noGrp="1"/>
          </p:cNvSpPr>
          <p:nvPr>
            <p:ph type="pic" idx="13"/>
          </p:nvPr>
        </p:nvSpPr>
        <p:spPr>
          <a:xfrm>
            <a:off x="7002257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564">
          <p15:clr>
            <a:srgbClr val="E46962"/>
          </p15:clr>
        </p15:guide>
      </p15:sldGuideLst>
    </p:ext>
  </p:extLs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ver" type="title">
  <p:cSld name="TITLE">
    <p:bg>
      <p:bgPr>
        <a:solidFill>
          <a:schemeClr val="dk1"/>
        </a:solidFill>
        <a:effectLst/>
      </p:bgPr>
    </p:bg>
    <p:spTree>
      <p:nvGrpSpPr>
        <p:cNvPr id="1" name="Shape 9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" name="Google Shape;911;p90"/>
          <p:cNvSpPr txBox="1">
            <a:spLocks noGrp="1"/>
          </p:cNvSpPr>
          <p:nvPr>
            <p:ph type="title"/>
          </p:nvPr>
        </p:nvSpPr>
        <p:spPr>
          <a:xfrm>
            <a:off x="420875" y="1402000"/>
            <a:ext cx="4324800" cy="243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>
                <a:solidFill>
                  <a:schemeClr val="lt1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912" name="Google Shape;912;p90"/>
          <p:cNvSpPr txBox="1">
            <a:spLocks noGrp="1"/>
          </p:cNvSpPr>
          <p:nvPr>
            <p:ph type="title" idx="2"/>
          </p:nvPr>
        </p:nvSpPr>
        <p:spPr>
          <a:xfrm>
            <a:off x="474350" y="3793500"/>
            <a:ext cx="4036500" cy="115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 b="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"/>
              <a:buNone/>
              <a:defRPr sz="18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"/>
              <a:buNone/>
              <a:defRPr sz="18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"/>
              <a:buNone/>
              <a:defRPr sz="18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"/>
              <a:buNone/>
              <a:defRPr sz="18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"/>
              <a:buNone/>
              <a:defRPr sz="18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"/>
              <a:buNone/>
              <a:defRPr sz="18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"/>
              <a:buNone/>
              <a:defRPr sz="18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"/>
              <a:buNone/>
              <a:defRPr sz="18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cxnSp>
        <p:nvCxnSpPr>
          <p:cNvPr id="913" name="Google Shape;913;p90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14" name="Google Shape;914;p90"/>
          <p:cNvSpPr>
            <a:spLocks noGrp="1"/>
          </p:cNvSpPr>
          <p:nvPr>
            <p:ph type="pic" idx="3"/>
          </p:nvPr>
        </p:nvSpPr>
        <p:spPr>
          <a:xfrm>
            <a:off x="5039775" y="196800"/>
            <a:ext cx="3905400" cy="4749900"/>
          </a:xfrm>
          <a:prstGeom prst="roundRect">
            <a:avLst>
              <a:gd name="adj" fmla="val 2053"/>
            </a:avLst>
          </a:prstGeom>
          <a:noFill/>
          <a:ln>
            <a:noFill/>
          </a:ln>
        </p:spPr>
      </p:sp>
      <p:sp>
        <p:nvSpPr>
          <p:cNvPr id="915" name="Google Shape;915;p90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916" name="Google Shape;916;p90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917" name="Google Shape;917;p90"/>
          <p:cNvSpPr txBox="1"/>
          <p:nvPr/>
        </p:nvSpPr>
        <p:spPr>
          <a:xfrm>
            <a:off x="420872" y="203200"/>
            <a:ext cx="42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rPr>
              <a:t>‹#›</a:t>
            </a:fld>
            <a:endParaRPr sz="800">
              <a:solidFill>
                <a:schemeClr val="lt2"/>
              </a:solidFill>
              <a:latin typeface="Inter Light"/>
              <a:ea typeface="Inter Light"/>
              <a:cs typeface="Inter Light"/>
              <a:sym typeface="Inter Light"/>
            </a:endParaRP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353">
          <p15:clr>
            <a:srgbClr val="E46962"/>
          </p15:clr>
        </p15:guide>
      </p15:sldGuideLst>
    </p:ext>
  </p:extLs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Headline Divider Slide">
  <p:cSld name="CUSTOM_3">
    <p:bg>
      <p:bgPr>
        <a:solidFill>
          <a:schemeClr val="dk1"/>
        </a:solidFill>
        <a:effectLst/>
      </p:bgPr>
    </p:bg>
    <p:spTree>
      <p:nvGrpSpPr>
        <p:cNvPr id="1" name="Shape 9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9" name="Google Shape;919;p9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20" name="Google Shape;920;p91"/>
          <p:cNvSpPr txBox="1">
            <a:spLocks noGrp="1"/>
          </p:cNvSpPr>
          <p:nvPr>
            <p:ph type="title"/>
          </p:nvPr>
        </p:nvSpPr>
        <p:spPr>
          <a:xfrm>
            <a:off x="420875" y="1402000"/>
            <a:ext cx="4324800" cy="243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>
                <a:solidFill>
                  <a:schemeClr val="lt1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921" name="Google Shape;921;p91"/>
          <p:cNvSpPr txBox="1">
            <a:spLocks noGrp="1"/>
          </p:cNvSpPr>
          <p:nvPr>
            <p:ph type="title" idx="2"/>
          </p:nvPr>
        </p:nvSpPr>
        <p:spPr>
          <a:xfrm>
            <a:off x="474350" y="3793500"/>
            <a:ext cx="4036500" cy="115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 b="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9pPr>
          </a:lstStyle>
          <a:p>
            <a:endParaRPr/>
          </a:p>
        </p:txBody>
      </p:sp>
      <p:cxnSp>
        <p:nvCxnSpPr>
          <p:cNvPr id="922" name="Google Shape;922;p91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23" name="Google Shape;923;p91"/>
          <p:cNvSpPr>
            <a:spLocks noGrp="1"/>
          </p:cNvSpPr>
          <p:nvPr>
            <p:ph type="pic" idx="3"/>
          </p:nvPr>
        </p:nvSpPr>
        <p:spPr>
          <a:xfrm>
            <a:off x="5039775" y="196800"/>
            <a:ext cx="3905400" cy="4749900"/>
          </a:xfrm>
          <a:prstGeom prst="roundRect">
            <a:avLst>
              <a:gd name="adj" fmla="val 2053"/>
            </a:avLst>
          </a:prstGeom>
          <a:noFill/>
          <a:ln>
            <a:noFill/>
          </a:ln>
        </p:spPr>
      </p:sp>
      <p:sp>
        <p:nvSpPr>
          <p:cNvPr id="924" name="Google Shape;924;p91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925" name="Google Shape;925;p91"/>
          <p:cNvSpPr txBox="1"/>
          <p:nvPr/>
        </p:nvSpPr>
        <p:spPr>
          <a:xfrm>
            <a:off x="420872" y="203200"/>
            <a:ext cx="42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rPr>
              <a:t>‹#›</a:t>
            </a:fld>
            <a:endParaRPr sz="800">
              <a:solidFill>
                <a:schemeClr val="lt2"/>
              </a:solidFill>
              <a:latin typeface="Inter Light"/>
              <a:ea typeface="Inter Light"/>
              <a:cs typeface="Inter Light"/>
              <a:sym typeface="Inter Light"/>
            </a:endParaRPr>
          </a:p>
        </p:txBody>
      </p:sp>
      <p:sp>
        <p:nvSpPr>
          <p:cNvPr id="926" name="Google Shape;926;p91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ision / Mission" type="secHead">
  <p:cSld name="SECTION_HEADER">
    <p:bg>
      <p:bgPr>
        <a:solidFill>
          <a:schemeClr val="lt1"/>
        </a:solidFill>
        <a:effectLst/>
      </p:bgPr>
    </p:bg>
    <p:spTree>
      <p:nvGrpSpPr>
        <p:cNvPr id="1" name="Shape 9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8" name="Google Shape;928;p92"/>
          <p:cNvSpPr>
            <a:spLocks noGrp="1"/>
          </p:cNvSpPr>
          <p:nvPr>
            <p:ph type="pic" idx="2"/>
          </p:nvPr>
        </p:nvSpPr>
        <p:spPr>
          <a:xfrm>
            <a:off x="5039775" y="203250"/>
            <a:ext cx="3905400" cy="2298600"/>
          </a:xfrm>
          <a:prstGeom prst="roundRect">
            <a:avLst>
              <a:gd name="adj" fmla="val 2053"/>
            </a:avLst>
          </a:prstGeom>
          <a:noFill/>
          <a:ln>
            <a:noFill/>
          </a:ln>
        </p:spPr>
      </p:sp>
      <p:cxnSp>
        <p:nvCxnSpPr>
          <p:cNvPr id="929" name="Google Shape;929;p92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30" name="Google Shape;930;p92"/>
          <p:cNvSpPr txBox="1">
            <a:spLocks noGrp="1"/>
          </p:cNvSpPr>
          <p:nvPr>
            <p:ph type="body" idx="1"/>
          </p:nvPr>
        </p:nvSpPr>
        <p:spPr>
          <a:xfrm>
            <a:off x="452575" y="1853525"/>
            <a:ext cx="2965500" cy="244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931" name="Google Shape;931;p92"/>
          <p:cNvSpPr>
            <a:spLocks noGrp="1"/>
          </p:cNvSpPr>
          <p:nvPr>
            <p:ph type="pic" idx="3"/>
          </p:nvPr>
        </p:nvSpPr>
        <p:spPr>
          <a:xfrm>
            <a:off x="5039775" y="2624675"/>
            <a:ext cx="3905400" cy="2298600"/>
          </a:xfrm>
          <a:prstGeom prst="roundRect">
            <a:avLst>
              <a:gd name="adj" fmla="val 2053"/>
            </a:avLst>
          </a:prstGeom>
          <a:noFill/>
          <a:ln>
            <a:noFill/>
          </a:ln>
        </p:spPr>
      </p:sp>
      <p:sp>
        <p:nvSpPr>
          <p:cNvPr id="932" name="Google Shape;932;p92"/>
          <p:cNvSpPr txBox="1">
            <a:spLocks noGrp="1"/>
          </p:cNvSpPr>
          <p:nvPr>
            <p:ph type="title"/>
          </p:nvPr>
        </p:nvSpPr>
        <p:spPr>
          <a:xfrm>
            <a:off x="452575" y="596800"/>
            <a:ext cx="4263600" cy="133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Font typeface="Inter"/>
              <a:buNone/>
              <a:defRPr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9pPr>
          </a:lstStyle>
          <a:p>
            <a:endParaRPr/>
          </a:p>
        </p:txBody>
      </p:sp>
      <p:sp>
        <p:nvSpPr>
          <p:cNvPr id="933" name="Google Shape;933;p92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934" name="Google Shape;934;p92"/>
          <p:cNvSpPr txBox="1">
            <a:spLocks noGrp="1"/>
          </p:cNvSpPr>
          <p:nvPr>
            <p:ph type="sldNum" idx="12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1pPr>
            <a:lvl2pPr lvl="1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2pPr>
            <a:lvl3pPr lvl="2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3pPr>
            <a:lvl4pPr lvl="3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4pPr>
            <a:lvl5pPr lvl="4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5pPr>
            <a:lvl6pPr lvl="5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6pPr>
            <a:lvl7pPr lvl="6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7pPr>
            <a:lvl8pPr lvl="7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8pPr>
            <a:lvl9pPr lvl="8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35" name="Google Shape;935;p92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32">
          <p15:clr>
            <a:srgbClr val="E46962"/>
          </p15:clr>
        </p15:guide>
      </p15:sldGuideLst>
    </p:ext>
  </p:extLs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/ Divider" type="tx">
  <p:cSld name="TITLE_AND_BODY">
    <p:bg>
      <p:bgPr>
        <a:solidFill>
          <a:schemeClr val="dk2"/>
        </a:solidFill>
        <a:effectLst/>
      </p:bgPr>
    </p:bg>
    <p:spTree>
      <p:nvGrpSpPr>
        <p:cNvPr id="1" name="Shape 9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37" name="Google Shape;937;p93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38" name="Google Shape;938;p93"/>
          <p:cNvSpPr txBox="1">
            <a:spLocks noGrp="1"/>
          </p:cNvSpPr>
          <p:nvPr>
            <p:ph type="title"/>
          </p:nvPr>
        </p:nvSpPr>
        <p:spPr>
          <a:xfrm>
            <a:off x="420875" y="1552350"/>
            <a:ext cx="6231300" cy="168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>
                <a:solidFill>
                  <a:schemeClr val="lt1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ter"/>
              <a:buNone/>
              <a:defRPr sz="6000" b="1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939" name="Google Shape;939;p93"/>
          <p:cNvSpPr txBox="1">
            <a:spLocks noGrp="1"/>
          </p:cNvSpPr>
          <p:nvPr>
            <p:ph type="title" idx="2"/>
          </p:nvPr>
        </p:nvSpPr>
        <p:spPr>
          <a:xfrm>
            <a:off x="472350" y="3144800"/>
            <a:ext cx="2965500" cy="164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 b="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Inter SemiBold"/>
              <a:buNone/>
              <a:defRPr sz="1800">
                <a:solidFill>
                  <a:schemeClr val="lt2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9pPr>
          </a:lstStyle>
          <a:p>
            <a:endParaRPr/>
          </a:p>
        </p:txBody>
      </p:sp>
      <p:sp>
        <p:nvSpPr>
          <p:cNvPr id="940" name="Google Shape;940;p93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941" name="Google Shape;941;p93"/>
          <p:cNvSpPr txBox="1">
            <a:spLocks noGrp="1"/>
          </p:cNvSpPr>
          <p:nvPr>
            <p:ph type="sldNum" idx="12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1pPr>
            <a:lvl2pPr lvl="1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2pPr>
            <a:lvl3pPr lvl="2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3pPr>
            <a:lvl4pPr lvl="3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4pPr>
            <a:lvl5pPr lvl="4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5pPr>
            <a:lvl6pPr lvl="5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6pPr>
            <a:lvl7pPr lvl="6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7pPr>
            <a:lvl8pPr lvl="7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8pPr>
            <a:lvl9pPr lvl="8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42" name="Google Shape;942;p93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353">
          <p15:clr>
            <a:srgbClr val="E46962"/>
          </p15:clr>
        </p15:guide>
      </p15:sldGuideLst>
    </p:ext>
  </p:extLs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Revenue Model" type="twoColTx">
  <p:cSld name="TITLE_AND_TWO_COLUMNS">
    <p:bg>
      <p:bgPr>
        <a:solidFill>
          <a:schemeClr val="dk1"/>
        </a:solidFill>
        <a:effectLst/>
      </p:bgPr>
    </p:bg>
    <p:spTree>
      <p:nvGrpSpPr>
        <p:cNvPr id="1" name="Shape 9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4" name="Google Shape;944;p9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cxnSp>
        <p:nvCxnSpPr>
          <p:cNvPr id="945" name="Google Shape;945;p94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46" name="Google Shape;946;p94"/>
          <p:cNvSpPr txBox="1">
            <a:spLocks noGrp="1"/>
          </p:cNvSpPr>
          <p:nvPr>
            <p:ph type="title"/>
          </p:nvPr>
        </p:nvSpPr>
        <p:spPr>
          <a:xfrm>
            <a:off x="450850" y="596800"/>
            <a:ext cx="6767700" cy="14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Font typeface="Inter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947" name="Google Shape;947;p94"/>
          <p:cNvSpPr txBox="1">
            <a:spLocks noGrp="1"/>
          </p:cNvSpPr>
          <p:nvPr>
            <p:ph type="body" idx="1"/>
          </p:nvPr>
        </p:nvSpPr>
        <p:spPr>
          <a:xfrm>
            <a:off x="560525" y="3718900"/>
            <a:ext cx="3552600" cy="8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1pPr>
            <a:lvl2pPr marL="914400" lvl="1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2pPr>
            <a:lvl3pPr marL="1371600" lvl="2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3pPr>
            <a:lvl4pPr marL="1828800" lvl="3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4pPr>
            <a:lvl5pPr marL="2286000" lvl="4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5pPr>
            <a:lvl6pPr marL="2743200" lvl="5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6pPr>
            <a:lvl7pPr marL="3200400" lvl="6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7pPr>
            <a:lvl8pPr marL="3657600" lvl="7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8pPr>
            <a:lvl9pPr marL="4114800" lvl="8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948" name="Google Shape;948;p94"/>
          <p:cNvSpPr txBox="1">
            <a:spLocks noGrp="1"/>
          </p:cNvSpPr>
          <p:nvPr>
            <p:ph type="body" idx="2"/>
          </p:nvPr>
        </p:nvSpPr>
        <p:spPr>
          <a:xfrm>
            <a:off x="4113125" y="3718900"/>
            <a:ext cx="3552600" cy="8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1pPr>
            <a:lvl2pPr marL="914400" lvl="1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2pPr>
            <a:lvl3pPr marL="1371600" lvl="2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3pPr>
            <a:lvl4pPr marL="1828800" lvl="3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4pPr>
            <a:lvl5pPr marL="2286000" lvl="4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5pPr>
            <a:lvl6pPr marL="2743200" lvl="5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6pPr>
            <a:lvl7pPr marL="3200400" lvl="6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7pPr>
            <a:lvl8pPr marL="3657600" lvl="7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8pPr>
            <a:lvl9pPr marL="4114800" lvl="8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949" name="Google Shape;949;p94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950" name="Google Shape;950;p94"/>
          <p:cNvSpPr txBox="1">
            <a:spLocks noGrp="1"/>
          </p:cNvSpPr>
          <p:nvPr>
            <p:ph type="sldNum" idx="3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1pPr>
            <a:lvl2pPr lvl="1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2pPr>
            <a:lvl3pPr lvl="2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3pPr>
            <a:lvl4pPr lvl="3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4pPr>
            <a:lvl5pPr lvl="4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5pPr>
            <a:lvl6pPr lvl="5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6pPr>
            <a:lvl7pPr lvl="6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7pPr>
            <a:lvl8pPr lvl="7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8pPr>
            <a:lvl9pPr lvl="8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51" name="Google Shape;951;p94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oject Timeline" type="titleOnly">
  <p:cSld name="TITLE_ONLY">
    <p:bg>
      <p:bgPr>
        <a:solidFill>
          <a:schemeClr val="lt1"/>
        </a:solidFill>
        <a:effectLst/>
      </p:bgPr>
    </p:bg>
    <p:spTree>
      <p:nvGrpSpPr>
        <p:cNvPr id="1" name="Shape 9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3" name="Google Shape;953;p9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cxnSp>
        <p:nvCxnSpPr>
          <p:cNvPr id="954" name="Google Shape;954;p95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55" name="Google Shape;955;p95"/>
          <p:cNvSpPr txBox="1">
            <a:spLocks noGrp="1"/>
          </p:cNvSpPr>
          <p:nvPr>
            <p:ph type="title"/>
          </p:nvPr>
        </p:nvSpPr>
        <p:spPr>
          <a:xfrm>
            <a:off x="452575" y="596800"/>
            <a:ext cx="6868800" cy="133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Font typeface="Inter"/>
              <a:buNone/>
              <a:defRPr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Inter"/>
              <a:buNone/>
              <a:defRPr sz="4800" b="1"/>
            </a:lvl9pPr>
          </a:lstStyle>
          <a:p>
            <a:endParaRPr/>
          </a:p>
        </p:txBody>
      </p:sp>
      <p:sp>
        <p:nvSpPr>
          <p:cNvPr id="956" name="Google Shape;956;p95"/>
          <p:cNvSpPr txBox="1">
            <a:spLocks noGrp="1"/>
          </p:cNvSpPr>
          <p:nvPr>
            <p:ph type="body" idx="1"/>
          </p:nvPr>
        </p:nvSpPr>
        <p:spPr>
          <a:xfrm>
            <a:off x="589475" y="2780825"/>
            <a:ext cx="1641300" cy="171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957" name="Google Shape;957;p95"/>
          <p:cNvSpPr txBox="1">
            <a:spLocks noGrp="1"/>
          </p:cNvSpPr>
          <p:nvPr>
            <p:ph type="body" idx="2"/>
          </p:nvPr>
        </p:nvSpPr>
        <p:spPr>
          <a:xfrm>
            <a:off x="2601850" y="2780825"/>
            <a:ext cx="1641300" cy="171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958" name="Google Shape;958;p95"/>
          <p:cNvSpPr txBox="1">
            <a:spLocks noGrp="1"/>
          </p:cNvSpPr>
          <p:nvPr>
            <p:ph type="body" idx="3"/>
          </p:nvPr>
        </p:nvSpPr>
        <p:spPr>
          <a:xfrm>
            <a:off x="4601450" y="2780825"/>
            <a:ext cx="1641300" cy="171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959" name="Google Shape;959;p95"/>
          <p:cNvSpPr txBox="1">
            <a:spLocks noGrp="1"/>
          </p:cNvSpPr>
          <p:nvPr>
            <p:ph type="body" idx="4"/>
          </p:nvPr>
        </p:nvSpPr>
        <p:spPr>
          <a:xfrm>
            <a:off x="6602800" y="2780825"/>
            <a:ext cx="1641300" cy="171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Inter"/>
              <a:buChar char="■"/>
              <a:defRPr sz="1000"/>
            </a:lvl9pPr>
          </a:lstStyle>
          <a:p>
            <a:endParaRPr/>
          </a:p>
        </p:txBody>
      </p:sp>
      <p:sp>
        <p:nvSpPr>
          <p:cNvPr id="960" name="Google Shape;960;p95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961" name="Google Shape;961;p95"/>
          <p:cNvSpPr txBox="1">
            <a:spLocks noGrp="1"/>
          </p:cNvSpPr>
          <p:nvPr>
            <p:ph type="sldNum" idx="5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1pPr>
            <a:lvl2pPr lvl="1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2pPr>
            <a:lvl3pPr lvl="2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3pPr>
            <a:lvl4pPr lvl="3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4pPr>
            <a:lvl5pPr lvl="4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5pPr>
            <a:lvl6pPr lvl="5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6pPr>
            <a:lvl7pPr lvl="6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7pPr>
            <a:lvl8pPr lvl="7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8pPr>
            <a:lvl9pPr lvl="8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62" name="Google Shape;962;p95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etitive Advantage">
  <p:cSld name="ONE_COLUMN_TEXT">
    <p:bg>
      <p:bgPr>
        <a:solidFill>
          <a:schemeClr val="lt1"/>
        </a:solidFill>
        <a:effectLst/>
      </p:bgPr>
    </p:bg>
    <p:spTree>
      <p:nvGrpSpPr>
        <p:cNvPr id="1" name="Shape 9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4" name="Google Shape;964;p9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cxnSp>
        <p:nvCxnSpPr>
          <p:cNvPr id="965" name="Google Shape;965;p96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66" name="Google Shape;966;p96"/>
          <p:cNvSpPr txBox="1">
            <a:spLocks noGrp="1"/>
          </p:cNvSpPr>
          <p:nvPr>
            <p:ph type="title"/>
          </p:nvPr>
        </p:nvSpPr>
        <p:spPr>
          <a:xfrm>
            <a:off x="452575" y="596800"/>
            <a:ext cx="4418100" cy="296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Font typeface="Inter"/>
              <a:buNone/>
              <a:defRPr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9pPr>
          </a:lstStyle>
          <a:p>
            <a:endParaRPr/>
          </a:p>
        </p:txBody>
      </p:sp>
      <p:sp>
        <p:nvSpPr>
          <p:cNvPr id="967" name="Google Shape;967;p96"/>
          <p:cNvSpPr>
            <a:spLocks noGrp="1"/>
          </p:cNvSpPr>
          <p:nvPr>
            <p:ph type="pic" idx="2"/>
          </p:nvPr>
        </p:nvSpPr>
        <p:spPr>
          <a:xfrm>
            <a:off x="5039775" y="196800"/>
            <a:ext cx="3905400" cy="4749900"/>
          </a:xfrm>
          <a:prstGeom prst="roundRect">
            <a:avLst>
              <a:gd name="adj" fmla="val 2053"/>
            </a:avLst>
          </a:prstGeom>
          <a:noFill/>
          <a:ln>
            <a:noFill/>
          </a:ln>
        </p:spPr>
      </p:sp>
      <p:sp>
        <p:nvSpPr>
          <p:cNvPr id="968" name="Google Shape;968;p96"/>
          <p:cNvSpPr txBox="1">
            <a:spLocks noGrp="1"/>
          </p:cNvSpPr>
          <p:nvPr>
            <p:ph type="body" idx="1"/>
          </p:nvPr>
        </p:nvSpPr>
        <p:spPr>
          <a:xfrm>
            <a:off x="452575" y="1966775"/>
            <a:ext cx="3212700" cy="208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9pPr>
          </a:lstStyle>
          <a:p>
            <a:endParaRPr/>
          </a:p>
        </p:txBody>
      </p:sp>
      <p:sp>
        <p:nvSpPr>
          <p:cNvPr id="969" name="Google Shape;969;p96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970" name="Google Shape;970;p96"/>
          <p:cNvSpPr txBox="1">
            <a:spLocks noGrp="1"/>
          </p:cNvSpPr>
          <p:nvPr>
            <p:ph type="sldNum" idx="3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1pPr>
            <a:lvl2pPr lvl="1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2pPr>
            <a:lvl3pPr lvl="2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3pPr>
            <a:lvl4pPr lvl="3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4pPr>
            <a:lvl5pPr lvl="4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5pPr>
            <a:lvl6pPr lvl="5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6pPr>
            <a:lvl7pPr lvl="6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7pPr>
            <a:lvl8pPr lvl="7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8pPr>
            <a:lvl9pPr lvl="8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71" name="Google Shape;971;p96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eet the Team">
  <p:cSld name="MAIN_POINT">
    <p:bg>
      <p:bgPr>
        <a:solidFill>
          <a:schemeClr val="dk1"/>
        </a:solidFill>
        <a:effectLst/>
      </p:bgPr>
    </p:bg>
    <p:spTree>
      <p:nvGrpSpPr>
        <p:cNvPr id="1" name="Shape 9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" name="Google Shape;973;p97"/>
          <p:cNvSpPr>
            <a:spLocks noGrp="1"/>
          </p:cNvSpPr>
          <p:nvPr>
            <p:ph type="pic" idx="2"/>
          </p:nvPr>
        </p:nvSpPr>
        <p:spPr>
          <a:xfrm>
            <a:off x="566350" y="1569300"/>
            <a:ext cx="1466400" cy="1570200"/>
          </a:xfrm>
          <a:prstGeom prst="roundRect">
            <a:avLst>
              <a:gd name="adj" fmla="val 6320"/>
            </a:avLst>
          </a:prstGeom>
          <a:noFill/>
          <a:ln>
            <a:noFill/>
          </a:ln>
        </p:spPr>
      </p:sp>
      <p:sp>
        <p:nvSpPr>
          <p:cNvPr id="974" name="Google Shape;974;p97"/>
          <p:cNvSpPr>
            <a:spLocks noGrp="1"/>
          </p:cNvSpPr>
          <p:nvPr>
            <p:ph type="pic" idx="3"/>
          </p:nvPr>
        </p:nvSpPr>
        <p:spPr>
          <a:xfrm>
            <a:off x="2588275" y="1569300"/>
            <a:ext cx="1466400" cy="1570200"/>
          </a:xfrm>
          <a:prstGeom prst="roundRect">
            <a:avLst>
              <a:gd name="adj" fmla="val 6320"/>
            </a:avLst>
          </a:prstGeom>
          <a:noFill/>
          <a:ln>
            <a:noFill/>
          </a:ln>
        </p:spPr>
      </p:sp>
      <p:sp>
        <p:nvSpPr>
          <p:cNvPr id="975" name="Google Shape;975;p97"/>
          <p:cNvSpPr>
            <a:spLocks noGrp="1"/>
          </p:cNvSpPr>
          <p:nvPr>
            <p:ph type="pic" idx="4"/>
          </p:nvPr>
        </p:nvSpPr>
        <p:spPr>
          <a:xfrm>
            <a:off x="4613113" y="1569300"/>
            <a:ext cx="1466400" cy="1570200"/>
          </a:xfrm>
          <a:prstGeom prst="roundRect">
            <a:avLst>
              <a:gd name="adj" fmla="val 6320"/>
            </a:avLst>
          </a:prstGeom>
          <a:noFill/>
          <a:ln>
            <a:noFill/>
          </a:ln>
        </p:spPr>
      </p:sp>
      <p:sp>
        <p:nvSpPr>
          <p:cNvPr id="976" name="Google Shape;976;p97"/>
          <p:cNvSpPr>
            <a:spLocks noGrp="1"/>
          </p:cNvSpPr>
          <p:nvPr>
            <p:ph type="pic" idx="5"/>
          </p:nvPr>
        </p:nvSpPr>
        <p:spPr>
          <a:xfrm>
            <a:off x="6637950" y="1569300"/>
            <a:ext cx="1466400" cy="1570200"/>
          </a:xfrm>
          <a:prstGeom prst="roundRect">
            <a:avLst>
              <a:gd name="adj" fmla="val 6320"/>
            </a:avLst>
          </a:prstGeom>
          <a:noFill/>
          <a:ln>
            <a:noFill/>
          </a:ln>
        </p:spPr>
      </p:sp>
      <p:cxnSp>
        <p:nvCxnSpPr>
          <p:cNvPr id="977" name="Google Shape;977;p97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78" name="Google Shape;978;p97"/>
          <p:cNvSpPr txBox="1">
            <a:spLocks noGrp="1"/>
          </p:cNvSpPr>
          <p:nvPr>
            <p:ph type="title"/>
          </p:nvPr>
        </p:nvSpPr>
        <p:spPr>
          <a:xfrm>
            <a:off x="450850" y="596800"/>
            <a:ext cx="6767700" cy="182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Font typeface="Inter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979" name="Google Shape;979;p97"/>
          <p:cNvSpPr txBox="1">
            <a:spLocks noGrp="1"/>
          </p:cNvSpPr>
          <p:nvPr>
            <p:ph type="subTitle" idx="1"/>
          </p:nvPr>
        </p:nvSpPr>
        <p:spPr>
          <a:xfrm>
            <a:off x="566350" y="3190975"/>
            <a:ext cx="14664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980" name="Google Shape;980;p97"/>
          <p:cNvSpPr txBox="1">
            <a:spLocks noGrp="1"/>
          </p:cNvSpPr>
          <p:nvPr>
            <p:ph type="subTitle" idx="6"/>
          </p:nvPr>
        </p:nvSpPr>
        <p:spPr>
          <a:xfrm>
            <a:off x="2588275" y="3190975"/>
            <a:ext cx="14664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981" name="Google Shape;981;p97"/>
          <p:cNvSpPr txBox="1">
            <a:spLocks noGrp="1"/>
          </p:cNvSpPr>
          <p:nvPr>
            <p:ph type="subTitle" idx="7"/>
          </p:nvPr>
        </p:nvSpPr>
        <p:spPr>
          <a:xfrm>
            <a:off x="4613113" y="3190975"/>
            <a:ext cx="14664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982" name="Google Shape;982;p97"/>
          <p:cNvSpPr txBox="1">
            <a:spLocks noGrp="1"/>
          </p:cNvSpPr>
          <p:nvPr>
            <p:ph type="subTitle" idx="8"/>
          </p:nvPr>
        </p:nvSpPr>
        <p:spPr>
          <a:xfrm>
            <a:off x="6637950" y="3190975"/>
            <a:ext cx="14664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983" name="Google Shape;983;p97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984" name="Google Shape;984;p97"/>
          <p:cNvSpPr txBox="1">
            <a:spLocks noGrp="1"/>
          </p:cNvSpPr>
          <p:nvPr>
            <p:ph type="sldNum" idx="12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1pPr>
            <a:lvl2pPr lvl="1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2pPr>
            <a:lvl3pPr lvl="2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3pPr>
            <a:lvl4pPr lvl="3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4pPr>
            <a:lvl5pPr lvl="4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5pPr>
            <a:lvl6pPr lvl="5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6pPr>
            <a:lvl7pPr lvl="6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7pPr>
            <a:lvl8pPr lvl="7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8pPr>
            <a:lvl9pPr lvl="8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85" name="Google Shape;985;p97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rrent Market / Market Size">
  <p:cSld name="SECTION_TITLE_AND_DESCRIPTION">
    <p:bg>
      <p:bgPr>
        <a:solidFill>
          <a:schemeClr val="dk2"/>
        </a:solidFill>
        <a:effectLst/>
      </p:bgPr>
    </p:bg>
    <p:spTree>
      <p:nvGrpSpPr>
        <p:cNvPr id="1" name="Shape 9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7" name="Google Shape;987;p98"/>
          <p:cNvSpPr txBox="1"/>
          <p:nvPr/>
        </p:nvSpPr>
        <p:spPr>
          <a:xfrm>
            <a:off x="420872" y="203200"/>
            <a:ext cx="42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rPr>
              <a:t>‹#›</a:t>
            </a:fld>
            <a:endParaRPr sz="800">
              <a:solidFill>
                <a:schemeClr val="lt2"/>
              </a:solidFill>
              <a:latin typeface="Inter Light"/>
              <a:ea typeface="Inter Light"/>
              <a:cs typeface="Inter Light"/>
              <a:sym typeface="Inter Light"/>
            </a:endParaRPr>
          </a:p>
        </p:txBody>
      </p:sp>
      <p:cxnSp>
        <p:nvCxnSpPr>
          <p:cNvPr id="988" name="Google Shape;988;p98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89" name="Google Shape;989;p98"/>
          <p:cNvSpPr txBox="1">
            <a:spLocks noGrp="1"/>
          </p:cNvSpPr>
          <p:nvPr>
            <p:ph type="subTitle" idx="1"/>
          </p:nvPr>
        </p:nvSpPr>
        <p:spPr>
          <a:xfrm>
            <a:off x="675475" y="3055900"/>
            <a:ext cx="14664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990" name="Google Shape;990;p98"/>
          <p:cNvSpPr txBox="1">
            <a:spLocks noGrp="1"/>
          </p:cNvSpPr>
          <p:nvPr>
            <p:ph type="body" idx="2"/>
          </p:nvPr>
        </p:nvSpPr>
        <p:spPr>
          <a:xfrm>
            <a:off x="604925" y="3668125"/>
            <a:ext cx="1607400" cy="8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1pPr>
            <a:lvl2pPr marL="914400" lvl="1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2pPr>
            <a:lvl3pPr marL="1371600" lvl="2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3pPr>
            <a:lvl4pPr marL="1828800" lvl="3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4pPr>
            <a:lvl5pPr marL="2286000" lvl="4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5pPr>
            <a:lvl6pPr marL="2743200" lvl="5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6pPr>
            <a:lvl7pPr marL="3200400" lvl="6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7pPr>
            <a:lvl8pPr marL="3657600" lvl="7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8pPr>
            <a:lvl9pPr marL="4114800" lvl="8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991" name="Google Shape;991;p98"/>
          <p:cNvSpPr txBox="1">
            <a:spLocks noGrp="1"/>
          </p:cNvSpPr>
          <p:nvPr>
            <p:ph type="subTitle" idx="3"/>
          </p:nvPr>
        </p:nvSpPr>
        <p:spPr>
          <a:xfrm>
            <a:off x="3885400" y="3055900"/>
            <a:ext cx="14664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992" name="Google Shape;992;p98"/>
          <p:cNvSpPr txBox="1">
            <a:spLocks noGrp="1"/>
          </p:cNvSpPr>
          <p:nvPr>
            <p:ph type="body" idx="4"/>
          </p:nvPr>
        </p:nvSpPr>
        <p:spPr>
          <a:xfrm>
            <a:off x="3814850" y="3668125"/>
            <a:ext cx="1607400" cy="8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1pPr>
            <a:lvl2pPr marL="914400" lvl="1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2pPr>
            <a:lvl3pPr marL="1371600" lvl="2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3pPr>
            <a:lvl4pPr marL="1828800" lvl="3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4pPr>
            <a:lvl5pPr marL="2286000" lvl="4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5pPr>
            <a:lvl6pPr marL="2743200" lvl="5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6pPr>
            <a:lvl7pPr marL="3200400" lvl="6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7pPr>
            <a:lvl8pPr marL="3657600" lvl="7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8pPr>
            <a:lvl9pPr marL="4114800" lvl="8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993" name="Google Shape;993;p98"/>
          <p:cNvSpPr txBox="1">
            <a:spLocks noGrp="1"/>
          </p:cNvSpPr>
          <p:nvPr>
            <p:ph type="subTitle" idx="5"/>
          </p:nvPr>
        </p:nvSpPr>
        <p:spPr>
          <a:xfrm>
            <a:off x="7024719" y="3055900"/>
            <a:ext cx="14664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ter SemiBold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994" name="Google Shape;994;p98"/>
          <p:cNvSpPr txBox="1">
            <a:spLocks noGrp="1"/>
          </p:cNvSpPr>
          <p:nvPr>
            <p:ph type="body" idx="6"/>
          </p:nvPr>
        </p:nvSpPr>
        <p:spPr>
          <a:xfrm>
            <a:off x="6954219" y="3668125"/>
            <a:ext cx="1607400" cy="8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1pPr>
            <a:lvl2pPr marL="914400" lvl="1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2pPr>
            <a:lvl3pPr marL="1371600" lvl="2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3pPr>
            <a:lvl4pPr marL="1828800" lvl="3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4pPr>
            <a:lvl5pPr marL="2286000" lvl="4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5pPr>
            <a:lvl6pPr marL="2743200" lvl="5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6pPr>
            <a:lvl7pPr marL="3200400" lvl="6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7pPr>
            <a:lvl8pPr marL="3657600" lvl="7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8pPr>
            <a:lvl9pPr marL="4114800" lvl="8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995" name="Google Shape;995;p98"/>
          <p:cNvSpPr txBox="1">
            <a:spLocks noGrp="1"/>
          </p:cNvSpPr>
          <p:nvPr>
            <p:ph type="title"/>
          </p:nvPr>
        </p:nvSpPr>
        <p:spPr>
          <a:xfrm>
            <a:off x="450850" y="596800"/>
            <a:ext cx="6767700" cy="128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Font typeface="Inter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996" name="Google Shape;996;p98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997" name="Google Shape;997;p98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inancial Breakdown">
  <p:cSld name="SECTION_TITLE_AND_DESCRIPTION_1">
    <p:bg>
      <p:bgPr>
        <a:solidFill>
          <a:schemeClr val="dk2"/>
        </a:solidFill>
        <a:effectLst/>
      </p:bgPr>
    </p:bg>
    <p:spTree>
      <p:nvGrpSpPr>
        <p:cNvPr id="1" name="Shape 9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9" name="Google Shape;999;p99"/>
          <p:cNvSpPr txBox="1"/>
          <p:nvPr/>
        </p:nvSpPr>
        <p:spPr>
          <a:xfrm>
            <a:off x="420872" y="203200"/>
            <a:ext cx="42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rPr>
              <a:t>‹#›</a:t>
            </a:fld>
            <a:endParaRPr sz="800">
              <a:solidFill>
                <a:schemeClr val="lt2"/>
              </a:solidFill>
              <a:latin typeface="Inter Light"/>
              <a:ea typeface="Inter Light"/>
              <a:cs typeface="Inter Light"/>
              <a:sym typeface="Inter Light"/>
            </a:endParaRPr>
          </a:p>
        </p:txBody>
      </p:sp>
      <p:cxnSp>
        <p:nvCxnSpPr>
          <p:cNvPr id="1000" name="Google Shape;1000;p99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01" name="Google Shape;1001;p99"/>
          <p:cNvSpPr txBox="1">
            <a:spLocks noGrp="1"/>
          </p:cNvSpPr>
          <p:nvPr>
            <p:ph type="subTitle" idx="1"/>
          </p:nvPr>
        </p:nvSpPr>
        <p:spPr>
          <a:xfrm>
            <a:off x="3486575" y="2706950"/>
            <a:ext cx="14664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02" name="Google Shape;1002;p99"/>
          <p:cNvSpPr txBox="1">
            <a:spLocks noGrp="1"/>
          </p:cNvSpPr>
          <p:nvPr>
            <p:ph type="body" idx="2"/>
          </p:nvPr>
        </p:nvSpPr>
        <p:spPr>
          <a:xfrm>
            <a:off x="3416075" y="2982325"/>
            <a:ext cx="1607400" cy="8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1pPr>
            <a:lvl2pPr marL="914400" lvl="1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2pPr>
            <a:lvl3pPr marL="1371600" lvl="2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3pPr>
            <a:lvl4pPr marL="1828800" lvl="3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4pPr>
            <a:lvl5pPr marL="2286000" lvl="4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5pPr>
            <a:lvl6pPr marL="2743200" lvl="5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6pPr>
            <a:lvl7pPr marL="3200400" lvl="6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7pPr>
            <a:lvl8pPr marL="3657600" lvl="7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8pPr>
            <a:lvl9pPr marL="4114800" lvl="8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cxnSp>
        <p:nvCxnSpPr>
          <p:cNvPr id="1003" name="Google Shape;1003;p99"/>
          <p:cNvCxnSpPr>
            <a:endCxn id="1004" idx="2"/>
          </p:cNvCxnSpPr>
          <p:nvPr/>
        </p:nvCxnSpPr>
        <p:spPr>
          <a:xfrm>
            <a:off x="2904275" y="2048466"/>
            <a:ext cx="7719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05" name="Google Shape;1005;p99"/>
          <p:cNvCxnSpPr/>
          <p:nvPr/>
        </p:nvCxnSpPr>
        <p:spPr>
          <a:xfrm>
            <a:off x="4765924" y="2048466"/>
            <a:ext cx="7719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06" name="Google Shape;1006;p99"/>
          <p:cNvCxnSpPr/>
          <p:nvPr/>
        </p:nvCxnSpPr>
        <p:spPr>
          <a:xfrm>
            <a:off x="6635736" y="2048466"/>
            <a:ext cx="7719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04" name="Google Shape;1004;p99"/>
          <p:cNvSpPr/>
          <p:nvPr/>
        </p:nvSpPr>
        <p:spPr>
          <a:xfrm>
            <a:off x="3676175" y="1504866"/>
            <a:ext cx="1087200" cy="1087200"/>
          </a:xfrm>
          <a:prstGeom prst="flowChartConnector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900"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07" name="Google Shape;1007;p99"/>
          <p:cNvSpPr/>
          <p:nvPr/>
        </p:nvSpPr>
        <p:spPr>
          <a:xfrm>
            <a:off x="5548513" y="1504866"/>
            <a:ext cx="1087200" cy="1087200"/>
          </a:xfrm>
          <a:prstGeom prst="flowChartConnector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900"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08" name="Google Shape;1008;p99"/>
          <p:cNvSpPr/>
          <p:nvPr/>
        </p:nvSpPr>
        <p:spPr>
          <a:xfrm>
            <a:off x="7417725" y="1504866"/>
            <a:ext cx="1087200" cy="1087200"/>
          </a:xfrm>
          <a:prstGeom prst="flowChartConnector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900"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09" name="Google Shape;1009;p99"/>
          <p:cNvSpPr txBox="1">
            <a:spLocks noGrp="1"/>
          </p:cNvSpPr>
          <p:nvPr>
            <p:ph type="subTitle" idx="3"/>
          </p:nvPr>
        </p:nvSpPr>
        <p:spPr>
          <a:xfrm>
            <a:off x="5358925" y="2706950"/>
            <a:ext cx="14664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10" name="Google Shape;1010;p99"/>
          <p:cNvSpPr txBox="1">
            <a:spLocks noGrp="1"/>
          </p:cNvSpPr>
          <p:nvPr>
            <p:ph type="body" idx="4"/>
          </p:nvPr>
        </p:nvSpPr>
        <p:spPr>
          <a:xfrm>
            <a:off x="5288425" y="2982325"/>
            <a:ext cx="1607400" cy="8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1pPr>
            <a:lvl2pPr marL="914400" lvl="1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2pPr>
            <a:lvl3pPr marL="1371600" lvl="2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3pPr>
            <a:lvl4pPr marL="1828800" lvl="3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4pPr>
            <a:lvl5pPr marL="2286000" lvl="4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5pPr>
            <a:lvl6pPr marL="2743200" lvl="5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6pPr>
            <a:lvl7pPr marL="3200400" lvl="6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7pPr>
            <a:lvl8pPr marL="3657600" lvl="7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8pPr>
            <a:lvl9pPr marL="4114800" lvl="8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011" name="Google Shape;1011;p99"/>
          <p:cNvSpPr txBox="1">
            <a:spLocks noGrp="1"/>
          </p:cNvSpPr>
          <p:nvPr>
            <p:ph type="subTitle" idx="5"/>
          </p:nvPr>
        </p:nvSpPr>
        <p:spPr>
          <a:xfrm>
            <a:off x="7231275" y="2706950"/>
            <a:ext cx="14664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 SemiBold"/>
              <a:buNone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12" name="Google Shape;1012;p99"/>
          <p:cNvSpPr txBox="1">
            <a:spLocks noGrp="1"/>
          </p:cNvSpPr>
          <p:nvPr>
            <p:ph type="body" idx="6"/>
          </p:nvPr>
        </p:nvSpPr>
        <p:spPr>
          <a:xfrm>
            <a:off x="7160775" y="2982325"/>
            <a:ext cx="1607400" cy="8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1pPr>
            <a:lvl2pPr marL="914400" lvl="1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2pPr>
            <a:lvl3pPr marL="1371600" lvl="2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3pPr>
            <a:lvl4pPr marL="1828800" lvl="3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4pPr>
            <a:lvl5pPr marL="2286000" lvl="4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5pPr>
            <a:lvl6pPr marL="2743200" lvl="5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6pPr>
            <a:lvl7pPr marL="3200400" lvl="6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7pPr>
            <a:lvl8pPr marL="3657600" lvl="7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8pPr>
            <a:lvl9pPr marL="4114800" lvl="8" indent="-30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013" name="Google Shape;1013;p99"/>
          <p:cNvSpPr/>
          <p:nvPr/>
        </p:nvSpPr>
        <p:spPr>
          <a:xfrm>
            <a:off x="603475" y="2706950"/>
            <a:ext cx="2313300" cy="1413600"/>
          </a:xfrm>
          <a:prstGeom prst="roundRect">
            <a:avLst>
              <a:gd name="adj" fmla="val 7414"/>
            </a:avLst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endParaRPr>
              <a:solidFill>
                <a:srgbClr val="F6F5EC"/>
              </a:solidFill>
            </a:endParaRPr>
          </a:p>
        </p:txBody>
      </p:sp>
      <p:sp>
        <p:nvSpPr>
          <p:cNvPr id="1014" name="Google Shape;1014;p99"/>
          <p:cNvSpPr txBox="1">
            <a:spLocks noGrp="1"/>
          </p:cNvSpPr>
          <p:nvPr>
            <p:ph type="title"/>
          </p:nvPr>
        </p:nvSpPr>
        <p:spPr>
          <a:xfrm>
            <a:off x="450850" y="596800"/>
            <a:ext cx="6767700" cy="14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Font typeface="Inter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15" name="Google Shape;1015;p99"/>
          <p:cNvSpPr txBox="1">
            <a:spLocks noGrp="1"/>
          </p:cNvSpPr>
          <p:nvPr>
            <p:ph type="body" idx="7"/>
          </p:nvPr>
        </p:nvSpPr>
        <p:spPr>
          <a:xfrm>
            <a:off x="603475" y="2758400"/>
            <a:ext cx="2313300" cy="131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>
                <a:solidFill>
                  <a:schemeClr val="lt1"/>
                </a:solidFill>
              </a:defRPr>
            </a:lvl1pPr>
            <a:lvl2pPr marL="914400" lvl="1" indent="-304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>
                <a:solidFill>
                  <a:schemeClr val="lt1"/>
                </a:solidFill>
              </a:defRPr>
            </a:lvl2pPr>
            <a:lvl3pPr marL="1371600" lvl="2" indent="-304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>
                <a:solidFill>
                  <a:schemeClr val="lt1"/>
                </a:solidFill>
              </a:defRPr>
            </a:lvl3pPr>
            <a:lvl4pPr marL="1828800" lvl="3" indent="-304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>
                <a:solidFill>
                  <a:schemeClr val="lt1"/>
                </a:solidFill>
              </a:defRPr>
            </a:lvl4pPr>
            <a:lvl5pPr marL="2286000" lvl="4" indent="-304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>
                <a:solidFill>
                  <a:schemeClr val="lt1"/>
                </a:solidFill>
              </a:defRPr>
            </a:lvl5pPr>
            <a:lvl6pPr marL="2743200" lvl="5" indent="-304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>
                <a:solidFill>
                  <a:schemeClr val="lt1"/>
                </a:solidFill>
              </a:defRPr>
            </a:lvl6pPr>
            <a:lvl7pPr marL="3200400" lvl="6" indent="-304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>
                <a:solidFill>
                  <a:schemeClr val="lt1"/>
                </a:solidFill>
              </a:defRPr>
            </a:lvl7pPr>
            <a:lvl8pPr marL="3657600" lvl="7" indent="-304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>
                <a:solidFill>
                  <a:schemeClr val="lt1"/>
                </a:solidFill>
              </a:defRPr>
            </a:lvl8pPr>
            <a:lvl9pPr marL="4114800" lvl="8" indent="-304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16" name="Google Shape;1016;p99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17" name="Google Shape;1017;p99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ext / Graph">
  <p:cSld name="CAPTION_ONLY">
    <p:bg>
      <p:bgPr>
        <a:solidFill>
          <a:schemeClr val="lt1"/>
        </a:solidFill>
        <a:effectLst/>
      </p:bgPr>
    </p:bg>
    <p:spTree>
      <p:nvGrpSpPr>
        <p:cNvPr id="1" name="Shape 10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19" name="Google Shape;1019;p100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20" name="Google Shape;1020;p100"/>
          <p:cNvSpPr txBox="1">
            <a:spLocks noGrp="1"/>
          </p:cNvSpPr>
          <p:nvPr>
            <p:ph type="title"/>
          </p:nvPr>
        </p:nvSpPr>
        <p:spPr>
          <a:xfrm>
            <a:off x="452575" y="596800"/>
            <a:ext cx="4418100" cy="137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Font typeface="Inter"/>
              <a:buNone/>
              <a:defRPr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9pPr>
          </a:lstStyle>
          <a:p>
            <a:endParaRPr/>
          </a:p>
        </p:txBody>
      </p:sp>
      <p:sp>
        <p:nvSpPr>
          <p:cNvPr id="1021" name="Google Shape;1021;p100"/>
          <p:cNvSpPr txBox="1">
            <a:spLocks noGrp="1"/>
          </p:cNvSpPr>
          <p:nvPr>
            <p:ph type="body" idx="1"/>
          </p:nvPr>
        </p:nvSpPr>
        <p:spPr>
          <a:xfrm>
            <a:off x="560525" y="1966775"/>
            <a:ext cx="3212700" cy="208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9pPr>
          </a:lstStyle>
          <a:p>
            <a:endParaRPr/>
          </a:p>
        </p:txBody>
      </p:sp>
      <p:sp>
        <p:nvSpPr>
          <p:cNvPr id="1022" name="Google Shape;1022;p100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23" name="Google Shape;1023;p100"/>
          <p:cNvSpPr txBox="1">
            <a:spLocks noGrp="1"/>
          </p:cNvSpPr>
          <p:nvPr>
            <p:ph type="sldNum" idx="12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1pPr>
            <a:lvl2pPr lvl="1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2pPr>
            <a:lvl3pPr lvl="2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3pPr>
            <a:lvl4pPr lvl="3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4pPr>
            <a:lvl5pPr lvl="4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5pPr>
            <a:lvl6pPr lvl="5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6pPr>
            <a:lvl7pPr lvl="6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7pPr>
            <a:lvl8pPr lvl="7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8pPr>
            <a:lvl9pPr lvl="8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24" name="Google Shape;1024;p100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Header">
  <p:cSld name="BIG_NUMBER">
    <p:bg>
      <p:bgPr>
        <a:solidFill>
          <a:schemeClr val="dk2"/>
        </a:solidFill>
        <a:effectLst/>
      </p:bgPr>
    </p:bg>
    <p:spTree>
      <p:nvGrpSpPr>
        <p:cNvPr id="1" name="Shape 10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Google Shape;1026;p101"/>
          <p:cNvSpPr>
            <a:spLocks noGrp="1"/>
          </p:cNvSpPr>
          <p:nvPr>
            <p:ph type="pic" idx="2"/>
          </p:nvPr>
        </p:nvSpPr>
        <p:spPr>
          <a:xfrm>
            <a:off x="213750" y="586950"/>
            <a:ext cx="8701800" cy="2327100"/>
          </a:xfrm>
          <a:prstGeom prst="roundRect">
            <a:avLst>
              <a:gd name="adj" fmla="val 3913"/>
            </a:avLst>
          </a:prstGeom>
          <a:noFill/>
          <a:ln>
            <a:noFill/>
          </a:ln>
        </p:spPr>
      </p:sp>
      <p:sp>
        <p:nvSpPr>
          <p:cNvPr id="1027" name="Google Shape;1027;p101"/>
          <p:cNvSpPr txBox="1"/>
          <p:nvPr/>
        </p:nvSpPr>
        <p:spPr>
          <a:xfrm>
            <a:off x="420872" y="203200"/>
            <a:ext cx="42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rPr>
              <a:t>‹#›</a:t>
            </a:fld>
            <a:endParaRPr sz="800">
              <a:solidFill>
                <a:schemeClr val="lt2"/>
              </a:solidFill>
              <a:latin typeface="Inter Light"/>
              <a:ea typeface="Inter Light"/>
              <a:cs typeface="Inter Light"/>
              <a:sym typeface="Inter Light"/>
            </a:endParaRPr>
          </a:p>
        </p:txBody>
      </p:sp>
      <p:cxnSp>
        <p:nvCxnSpPr>
          <p:cNvPr id="1028" name="Google Shape;1028;p101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29" name="Google Shape;1029;p101"/>
          <p:cNvSpPr txBox="1">
            <a:spLocks noGrp="1"/>
          </p:cNvSpPr>
          <p:nvPr>
            <p:ph type="body" idx="1"/>
          </p:nvPr>
        </p:nvSpPr>
        <p:spPr>
          <a:xfrm>
            <a:off x="5362800" y="3071200"/>
            <a:ext cx="3552600" cy="8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1pPr>
            <a:lvl2pPr marL="914400" lvl="1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2pPr>
            <a:lvl3pPr marL="1371600" lvl="2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3pPr>
            <a:lvl4pPr marL="1828800" lvl="3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4pPr>
            <a:lvl5pPr marL="2286000" lvl="4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5pPr>
            <a:lvl6pPr marL="2743200" lvl="5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6pPr>
            <a:lvl7pPr marL="3200400" lvl="6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7pPr>
            <a:lvl8pPr marL="3657600" lvl="7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8pPr>
            <a:lvl9pPr marL="4114800" lvl="8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030" name="Google Shape;1030;p101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31" name="Google Shape;1031;p101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Go-to-Market Strategy" type="blank">
  <p:cSld name="BLANK">
    <p:bg>
      <p:bgPr>
        <a:solidFill>
          <a:schemeClr val="dk1"/>
        </a:solidFill>
        <a:effectLst/>
      </p:bgPr>
    </p:bg>
    <p:spTree>
      <p:nvGrpSpPr>
        <p:cNvPr id="1" name="Shape 10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Google Shape;1033;p102"/>
          <p:cNvSpPr>
            <a:spLocks noGrp="1"/>
          </p:cNvSpPr>
          <p:nvPr>
            <p:ph type="pic" idx="2"/>
          </p:nvPr>
        </p:nvSpPr>
        <p:spPr>
          <a:xfrm>
            <a:off x="6445900" y="626975"/>
            <a:ext cx="1932900" cy="2070000"/>
          </a:xfrm>
          <a:prstGeom prst="roundRect">
            <a:avLst>
              <a:gd name="adj" fmla="val 5387"/>
            </a:avLst>
          </a:prstGeom>
          <a:noFill/>
          <a:ln>
            <a:noFill/>
          </a:ln>
        </p:spPr>
      </p:sp>
      <p:sp>
        <p:nvSpPr>
          <p:cNvPr id="1034" name="Google Shape;1034;p102"/>
          <p:cNvSpPr>
            <a:spLocks noGrp="1"/>
          </p:cNvSpPr>
          <p:nvPr>
            <p:ph type="pic" idx="3"/>
          </p:nvPr>
        </p:nvSpPr>
        <p:spPr>
          <a:xfrm>
            <a:off x="4210025" y="626975"/>
            <a:ext cx="1932900" cy="2070000"/>
          </a:xfrm>
          <a:prstGeom prst="roundRect">
            <a:avLst>
              <a:gd name="adj" fmla="val 5387"/>
            </a:avLst>
          </a:prstGeom>
          <a:noFill/>
          <a:ln>
            <a:noFill/>
          </a:ln>
        </p:spPr>
      </p:sp>
      <p:cxnSp>
        <p:nvCxnSpPr>
          <p:cNvPr id="1035" name="Google Shape;1035;p102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36" name="Google Shape;1036;p102"/>
          <p:cNvSpPr txBox="1">
            <a:spLocks noGrp="1"/>
          </p:cNvSpPr>
          <p:nvPr>
            <p:ph type="title"/>
          </p:nvPr>
        </p:nvSpPr>
        <p:spPr>
          <a:xfrm>
            <a:off x="450850" y="596800"/>
            <a:ext cx="4083000" cy="182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Font typeface="Inter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37" name="Google Shape;1037;p102"/>
          <p:cNvSpPr txBox="1">
            <a:spLocks noGrp="1"/>
          </p:cNvSpPr>
          <p:nvPr>
            <p:ph type="subTitle" idx="1"/>
          </p:nvPr>
        </p:nvSpPr>
        <p:spPr>
          <a:xfrm>
            <a:off x="4210025" y="2802675"/>
            <a:ext cx="19068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38" name="Google Shape;1038;p102"/>
          <p:cNvSpPr txBox="1">
            <a:spLocks noGrp="1"/>
          </p:cNvSpPr>
          <p:nvPr>
            <p:ph type="body" idx="4"/>
          </p:nvPr>
        </p:nvSpPr>
        <p:spPr>
          <a:xfrm>
            <a:off x="4210025" y="3441550"/>
            <a:ext cx="1607400" cy="106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1pPr>
            <a:lvl2pPr marL="914400" lvl="1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2pPr>
            <a:lvl3pPr marL="1371600" lvl="2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3pPr>
            <a:lvl4pPr marL="1828800" lvl="3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4pPr>
            <a:lvl5pPr marL="2286000" lvl="4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5pPr>
            <a:lvl6pPr marL="2743200" lvl="5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6pPr>
            <a:lvl7pPr marL="3200400" lvl="6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7pPr>
            <a:lvl8pPr marL="3657600" lvl="7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8pPr>
            <a:lvl9pPr marL="4114800" lvl="8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039" name="Google Shape;1039;p102"/>
          <p:cNvSpPr txBox="1">
            <a:spLocks noGrp="1"/>
          </p:cNvSpPr>
          <p:nvPr>
            <p:ph type="subTitle" idx="5"/>
          </p:nvPr>
        </p:nvSpPr>
        <p:spPr>
          <a:xfrm>
            <a:off x="6458950" y="2802675"/>
            <a:ext cx="19068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Inter SemiBold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40" name="Google Shape;1040;p102"/>
          <p:cNvSpPr txBox="1">
            <a:spLocks noGrp="1"/>
          </p:cNvSpPr>
          <p:nvPr>
            <p:ph type="body" idx="6"/>
          </p:nvPr>
        </p:nvSpPr>
        <p:spPr>
          <a:xfrm>
            <a:off x="6458950" y="3441550"/>
            <a:ext cx="1607400" cy="106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1pPr>
            <a:lvl2pPr marL="914400" lvl="1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2pPr>
            <a:lvl3pPr marL="1371600" lvl="2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3pPr>
            <a:lvl4pPr marL="1828800" lvl="3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4pPr>
            <a:lvl5pPr marL="2286000" lvl="4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5pPr>
            <a:lvl6pPr marL="2743200" lvl="5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6pPr>
            <a:lvl7pPr marL="3200400" lvl="6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●"/>
              <a:defRPr>
                <a:solidFill>
                  <a:schemeClr val="lt2"/>
                </a:solidFill>
              </a:defRPr>
            </a:lvl7pPr>
            <a:lvl8pPr marL="3657600" lvl="7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○"/>
              <a:defRPr>
                <a:solidFill>
                  <a:schemeClr val="lt2"/>
                </a:solidFill>
              </a:defRPr>
            </a:lvl8pPr>
            <a:lvl9pPr marL="4114800" lvl="8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Inter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041" name="Google Shape;1041;p102"/>
          <p:cNvSpPr txBox="1">
            <a:spLocks noGrp="1"/>
          </p:cNvSpPr>
          <p:nvPr>
            <p:ph type="body" idx="7"/>
          </p:nvPr>
        </p:nvSpPr>
        <p:spPr>
          <a:xfrm>
            <a:off x="450850" y="2399275"/>
            <a:ext cx="3048000" cy="211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>
                <a:solidFill>
                  <a:schemeClr val="lt1"/>
                </a:solidFill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>
                <a:solidFill>
                  <a:schemeClr val="lt1"/>
                </a:solidFill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>
                <a:solidFill>
                  <a:schemeClr val="lt1"/>
                </a:solidFill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>
                <a:solidFill>
                  <a:schemeClr val="lt1"/>
                </a:solidFill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>
                <a:solidFill>
                  <a:schemeClr val="lt1"/>
                </a:solidFill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>
                <a:solidFill>
                  <a:schemeClr val="lt1"/>
                </a:solidFill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>
                <a:solidFill>
                  <a:schemeClr val="lt1"/>
                </a:solidFill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>
                <a:solidFill>
                  <a:schemeClr val="lt1"/>
                </a:solidFill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42" name="Google Shape;1042;p102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43" name="Google Shape;1043;p102"/>
          <p:cNvSpPr txBox="1">
            <a:spLocks noGrp="1"/>
          </p:cNvSpPr>
          <p:nvPr>
            <p:ph type="sldNum" idx="12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1pPr>
            <a:lvl2pPr lvl="1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2pPr>
            <a:lvl3pPr lvl="2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3pPr>
            <a:lvl4pPr lvl="3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4pPr>
            <a:lvl5pPr lvl="4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5pPr>
            <a:lvl6pPr lvl="5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6pPr>
            <a:lvl7pPr lvl="6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7pPr>
            <a:lvl8pPr lvl="7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8pPr>
            <a:lvl9pPr lvl="8" algn="ctr" rtl="0">
              <a:buNone/>
              <a:defRPr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44" name="Google Shape;1044;p102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ilestones">
  <p:cSld name="TITLE_1">
    <p:bg>
      <p:bgPr>
        <a:solidFill>
          <a:schemeClr val="lt1"/>
        </a:solidFill>
        <a:effectLst/>
      </p:bgPr>
    </p:bg>
    <p:spTree>
      <p:nvGrpSpPr>
        <p:cNvPr id="1" name="Shape 10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6" name="Google Shape;1046;p103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47" name="Google Shape;1047;p103"/>
          <p:cNvSpPr txBox="1">
            <a:spLocks noGrp="1"/>
          </p:cNvSpPr>
          <p:nvPr>
            <p:ph type="title"/>
          </p:nvPr>
        </p:nvSpPr>
        <p:spPr>
          <a:xfrm>
            <a:off x="452575" y="596800"/>
            <a:ext cx="4418100" cy="135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Font typeface="Inter"/>
              <a:buNone/>
              <a:defRPr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9pPr>
          </a:lstStyle>
          <a:p>
            <a:endParaRPr/>
          </a:p>
        </p:txBody>
      </p:sp>
      <p:sp>
        <p:nvSpPr>
          <p:cNvPr id="1048" name="Google Shape;1048;p103"/>
          <p:cNvSpPr txBox="1">
            <a:spLocks noGrp="1"/>
          </p:cNvSpPr>
          <p:nvPr>
            <p:ph type="subTitle" idx="1"/>
          </p:nvPr>
        </p:nvSpPr>
        <p:spPr>
          <a:xfrm>
            <a:off x="467825" y="1857300"/>
            <a:ext cx="21510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9pPr>
          </a:lstStyle>
          <a:p>
            <a:endParaRPr/>
          </a:p>
        </p:txBody>
      </p:sp>
      <p:sp>
        <p:nvSpPr>
          <p:cNvPr id="1049" name="Google Shape;1049;p103"/>
          <p:cNvSpPr txBox="1">
            <a:spLocks noGrp="1"/>
          </p:cNvSpPr>
          <p:nvPr>
            <p:ph type="body" idx="2"/>
          </p:nvPr>
        </p:nvSpPr>
        <p:spPr>
          <a:xfrm>
            <a:off x="391625" y="2271825"/>
            <a:ext cx="2151000" cy="94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1pPr>
            <a:lvl2pPr marL="914400" lvl="1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2pPr>
            <a:lvl3pPr marL="1371600" lvl="2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3pPr>
            <a:lvl4pPr marL="1828800" lvl="3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4pPr>
            <a:lvl5pPr marL="2286000" lvl="4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5pPr>
            <a:lvl6pPr marL="2743200" lvl="5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6pPr>
            <a:lvl7pPr marL="3200400" lvl="6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7pPr>
            <a:lvl8pPr marL="3657600" lvl="7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8pPr>
            <a:lvl9pPr marL="4114800" lvl="8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9pPr>
          </a:lstStyle>
          <a:p>
            <a:endParaRPr/>
          </a:p>
        </p:txBody>
      </p:sp>
      <p:sp>
        <p:nvSpPr>
          <p:cNvPr id="1050" name="Google Shape;1050;p103"/>
          <p:cNvSpPr txBox="1">
            <a:spLocks noGrp="1"/>
          </p:cNvSpPr>
          <p:nvPr>
            <p:ph type="subTitle" idx="3"/>
          </p:nvPr>
        </p:nvSpPr>
        <p:spPr>
          <a:xfrm>
            <a:off x="3052450" y="1857300"/>
            <a:ext cx="21510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9pPr>
          </a:lstStyle>
          <a:p>
            <a:endParaRPr/>
          </a:p>
        </p:txBody>
      </p:sp>
      <p:sp>
        <p:nvSpPr>
          <p:cNvPr id="1051" name="Google Shape;1051;p103"/>
          <p:cNvSpPr txBox="1">
            <a:spLocks noGrp="1"/>
          </p:cNvSpPr>
          <p:nvPr>
            <p:ph type="body" idx="4"/>
          </p:nvPr>
        </p:nvSpPr>
        <p:spPr>
          <a:xfrm>
            <a:off x="2976250" y="2271825"/>
            <a:ext cx="2151000" cy="94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1pPr>
            <a:lvl2pPr marL="914400" lvl="1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2pPr>
            <a:lvl3pPr marL="1371600" lvl="2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3pPr>
            <a:lvl4pPr marL="1828800" lvl="3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4pPr>
            <a:lvl5pPr marL="2286000" lvl="4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5pPr>
            <a:lvl6pPr marL="2743200" lvl="5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6pPr>
            <a:lvl7pPr marL="3200400" lvl="6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7pPr>
            <a:lvl8pPr marL="3657600" lvl="7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8pPr>
            <a:lvl9pPr marL="4114800" lvl="8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9pPr>
          </a:lstStyle>
          <a:p>
            <a:endParaRPr/>
          </a:p>
        </p:txBody>
      </p:sp>
      <p:sp>
        <p:nvSpPr>
          <p:cNvPr id="1052" name="Google Shape;1052;p103"/>
          <p:cNvSpPr txBox="1">
            <a:spLocks noGrp="1"/>
          </p:cNvSpPr>
          <p:nvPr>
            <p:ph type="subTitle" idx="5"/>
          </p:nvPr>
        </p:nvSpPr>
        <p:spPr>
          <a:xfrm>
            <a:off x="5637075" y="1857300"/>
            <a:ext cx="21510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9pPr>
          </a:lstStyle>
          <a:p>
            <a:endParaRPr/>
          </a:p>
        </p:txBody>
      </p:sp>
      <p:sp>
        <p:nvSpPr>
          <p:cNvPr id="1053" name="Google Shape;1053;p103"/>
          <p:cNvSpPr txBox="1">
            <a:spLocks noGrp="1"/>
          </p:cNvSpPr>
          <p:nvPr>
            <p:ph type="body" idx="6"/>
          </p:nvPr>
        </p:nvSpPr>
        <p:spPr>
          <a:xfrm>
            <a:off x="5560875" y="2271825"/>
            <a:ext cx="2151000" cy="94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1pPr>
            <a:lvl2pPr marL="914400" lvl="1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2pPr>
            <a:lvl3pPr marL="1371600" lvl="2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3pPr>
            <a:lvl4pPr marL="1828800" lvl="3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4pPr>
            <a:lvl5pPr marL="2286000" lvl="4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5pPr>
            <a:lvl6pPr marL="2743200" lvl="5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6pPr>
            <a:lvl7pPr marL="3200400" lvl="6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7pPr>
            <a:lvl8pPr marL="3657600" lvl="7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8pPr>
            <a:lvl9pPr marL="4114800" lvl="8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9pPr>
          </a:lstStyle>
          <a:p>
            <a:endParaRPr/>
          </a:p>
        </p:txBody>
      </p:sp>
      <p:sp>
        <p:nvSpPr>
          <p:cNvPr id="1054" name="Google Shape;1054;p103"/>
          <p:cNvSpPr txBox="1">
            <a:spLocks noGrp="1"/>
          </p:cNvSpPr>
          <p:nvPr>
            <p:ph type="subTitle" idx="7"/>
          </p:nvPr>
        </p:nvSpPr>
        <p:spPr>
          <a:xfrm>
            <a:off x="467825" y="3075100"/>
            <a:ext cx="21510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9pPr>
          </a:lstStyle>
          <a:p>
            <a:endParaRPr/>
          </a:p>
        </p:txBody>
      </p:sp>
      <p:sp>
        <p:nvSpPr>
          <p:cNvPr id="1055" name="Google Shape;1055;p103"/>
          <p:cNvSpPr txBox="1">
            <a:spLocks noGrp="1"/>
          </p:cNvSpPr>
          <p:nvPr>
            <p:ph type="body" idx="8"/>
          </p:nvPr>
        </p:nvSpPr>
        <p:spPr>
          <a:xfrm>
            <a:off x="391625" y="3489625"/>
            <a:ext cx="2151000" cy="94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1pPr>
            <a:lvl2pPr marL="914400" lvl="1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2pPr>
            <a:lvl3pPr marL="1371600" lvl="2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3pPr>
            <a:lvl4pPr marL="1828800" lvl="3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4pPr>
            <a:lvl5pPr marL="2286000" lvl="4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5pPr>
            <a:lvl6pPr marL="2743200" lvl="5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6pPr>
            <a:lvl7pPr marL="3200400" lvl="6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7pPr>
            <a:lvl8pPr marL="3657600" lvl="7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8pPr>
            <a:lvl9pPr marL="4114800" lvl="8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9pPr>
          </a:lstStyle>
          <a:p>
            <a:endParaRPr/>
          </a:p>
        </p:txBody>
      </p:sp>
      <p:sp>
        <p:nvSpPr>
          <p:cNvPr id="1056" name="Google Shape;1056;p103"/>
          <p:cNvSpPr txBox="1">
            <a:spLocks noGrp="1"/>
          </p:cNvSpPr>
          <p:nvPr>
            <p:ph type="subTitle" idx="9"/>
          </p:nvPr>
        </p:nvSpPr>
        <p:spPr>
          <a:xfrm>
            <a:off x="3052450" y="3075100"/>
            <a:ext cx="21510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9pPr>
          </a:lstStyle>
          <a:p>
            <a:endParaRPr/>
          </a:p>
        </p:txBody>
      </p:sp>
      <p:sp>
        <p:nvSpPr>
          <p:cNvPr id="1057" name="Google Shape;1057;p103"/>
          <p:cNvSpPr txBox="1">
            <a:spLocks noGrp="1"/>
          </p:cNvSpPr>
          <p:nvPr>
            <p:ph type="body" idx="13"/>
          </p:nvPr>
        </p:nvSpPr>
        <p:spPr>
          <a:xfrm>
            <a:off x="2976250" y="3489625"/>
            <a:ext cx="2151000" cy="94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1pPr>
            <a:lvl2pPr marL="914400" lvl="1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2pPr>
            <a:lvl3pPr marL="1371600" lvl="2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3pPr>
            <a:lvl4pPr marL="1828800" lvl="3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4pPr>
            <a:lvl5pPr marL="2286000" lvl="4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5pPr>
            <a:lvl6pPr marL="2743200" lvl="5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6pPr>
            <a:lvl7pPr marL="3200400" lvl="6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7pPr>
            <a:lvl8pPr marL="3657600" lvl="7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8pPr>
            <a:lvl9pPr marL="4114800" lvl="8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9pPr>
          </a:lstStyle>
          <a:p>
            <a:endParaRPr/>
          </a:p>
        </p:txBody>
      </p:sp>
      <p:sp>
        <p:nvSpPr>
          <p:cNvPr id="1058" name="Google Shape;1058;p103"/>
          <p:cNvSpPr txBox="1">
            <a:spLocks noGrp="1"/>
          </p:cNvSpPr>
          <p:nvPr>
            <p:ph type="subTitle" idx="14"/>
          </p:nvPr>
        </p:nvSpPr>
        <p:spPr>
          <a:xfrm>
            <a:off x="5637075" y="3075100"/>
            <a:ext cx="2151000" cy="77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9pPr>
          </a:lstStyle>
          <a:p>
            <a:endParaRPr/>
          </a:p>
        </p:txBody>
      </p:sp>
      <p:sp>
        <p:nvSpPr>
          <p:cNvPr id="1059" name="Google Shape;1059;p103"/>
          <p:cNvSpPr txBox="1">
            <a:spLocks noGrp="1"/>
          </p:cNvSpPr>
          <p:nvPr>
            <p:ph type="body" idx="15"/>
          </p:nvPr>
        </p:nvSpPr>
        <p:spPr>
          <a:xfrm>
            <a:off x="5560875" y="3489625"/>
            <a:ext cx="2151000" cy="94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1pPr>
            <a:lvl2pPr marL="914400" lvl="1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2pPr>
            <a:lvl3pPr marL="1371600" lvl="2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3pPr>
            <a:lvl4pPr marL="1828800" lvl="3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4pPr>
            <a:lvl5pPr marL="2286000" lvl="4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5pPr>
            <a:lvl6pPr marL="2743200" lvl="5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6pPr>
            <a:lvl7pPr marL="3200400" lvl="6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7pPr>
            <a:lvl8pPr marL="3657600" lvl="7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8pPr>
            <a:lvl9pPr marL="4114800" lvl="8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9pPr>
          </a:lstStyle>
          <a:p>
            <a:endParaRPr/>
          </a:p>
        </p:txBody>
      </p:sp>
      <p:sp>
        <p:nvSpPr>
          <p:cNvPr id="1060" name="Google Shape;1060;p103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61" name="Google Shape;1061;p103"/>
          <p:cNvSpPr txBox="1">
            <a:spLocks noGrp="1"/>
          </p:cNvSpPr>
          <p:nvPr>
            <p:ph type="sldNum" idx="12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1pPr>
            <a:lvl2pPr lvl="1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2pPr>
            <a:lvl3pPr lvl="2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3pPr>
            <a:lvl4pPr lvl="3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4pPr>
            <a:lvl5pPr lvl="4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5pPr>
            <a:lvl6pPr lvl="5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6pPr>
            <a:lvl7pPr lvl="6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7pPr>
            <a:lvl8pPr lvl="7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8pPr>
            <a:lvl9pPr lvl="8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62" name="Google Shape;1062;p103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eatures / Benefits">
  <p:cSld name="CUSTOM">
    <p:bg>
      <p:bgPr>
        <a:solidFill>
          <a:schemeClr val="lt1"/>
        </a:solidFill>
        <a:effectLst/>
      </p:bgPr>
    </p:bg>
    <p:spTree>
      <p:nvGrpSpPr>
        <p:cNvPr id="1" name="Shape 10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" name="Google Shape;1064;p10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cxnSp>
        <p:nvCxnSpPr>
          <p:cNvPr id="1065" name="Google Shape;1065;p104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66" name="Google Shape;1066;p104"/>
          <p:cNvSpPr txBox="1">
            <a:spLocks noGrp="1"/>
          </p:cNvSpPr>
          <p:nvPr>
            <p:ph type="title"/>
          </p:nvPr>
        </p:nvSpPr>
        <p:spPr>
          <a:xfrm>
            <a:off x="452575" y="633600"/>
            <a:ext cx="3954600" cy="131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Font typeface="Inter"/>
              <a:buNone/>
              <a:defRPr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Font typeface="Inter"/>
              <a:buNone/>
              <a:defRPr b="1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Font typeface="Inter"/>
              <a:buNone/>
              <a:defRPr b="1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Font typeface="Inter"/>
              <a:buNone/>
              <a:defRPr b="1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Font typeface="Inter"/>
              <a:buNone/>
              <a:defRPr b="1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Font typeface="Inter"/>
              <a:buNone/>
              <a:defRPr b="1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Font typeface="Inter"/>
              <a:buNone/>
              <a:defRPr b="1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Font typeface="Inter"/>
              <a:buNone/>
              <a:defRPr b="1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Font typeface="Inter"/>
              <a:buNone/>
              <a:defRPr b="1"/>
            </a:lvl9pPr>
          </a:lstStyle>
          <a:p>
            <a:endParaRPr/>
          </a:p>
        </p:txBody>
      </p:sp>
      <p:sp>
        <p:nvSpPr>
          <p:cNvPr id="1067" name="Google Shape;1067;p104"/>
          <p:cNvSpPr txBox="1">
            <a:spLocks noGrp="1"/>
          </p:cNvSpPr>
          <p:nvPr>
            <p:ph type="body" idx="1"/>
          </p:nvPr>
        </p:nvSpPr>
        <p:spPr>
          <a:xfrm>
            <a:off x="560525" y="1966775"/>
            <a:ext cx="3212700" cy="208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9pPr>
          </a:lstStyle>
          <a:p>
            <a:endParaRPr/>
          </a:p>
        </p:txBody>
      </p:sp>
      <p:sp>
        <p:nvSpPr>
          <p:cNvPr id="1068" name="Google Shape;1068;p104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69" name="Google Shape;1069;p104"/>
          <p:cNvSpPr txBox="1">
            <a:spLocks noGrp="1"/>
          </p:cNvSpPr>
          <p:nvPr>
            <p:ph type="sldNum" idx="2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1pPr>
            <a:lvl2pPr lvl="1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2pPr>
            <a:lvl3pPr lvl="2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3pPr>
            <a:lvl4pPr lvl="3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4pPr>
            <a:lvl5pPr lvl="4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5pPr>
            <a:lvl6pPr lvl="5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6pPr>
            <a:lvl7pPr lvl="6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7pPr>
            <a:lvl8pPr lvl="7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8pPr>
            <a:lvl9pPr lvl="8" algn="ctr" rtl="0">
              <a:buNone/>
              <a:defRPr sz="800">
                <a:solidFill>
                  <a:schemeClr val="accent2"/>
                </a:solidFill>
                <a:latin typeface="Inter Light"/>
                <a:ea typeface="Inter Light"/>
                <a:cs typeface="Inter Light"/>
                <a:sym typeface="Inter L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70" name="Google Shape;1070;p104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Images">
  <p:cSld name="CUSTOM_1">
    <p:bg>
      <p:bgPr>
        <a:solidFill>
          <a:schemeClr val="dk2"/>
        </a:solidFill>
        <a:effectLst/>
      </p:bgPr>
    </p:bg>
    <p:spTree>
      <p:nvGrpSpPr>
        <p:cNvPr id="1" name="Shape 10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2" name="Google Shape;1072;p105"/>
          <p:cNvSpPr>
            <a:spLocks noGrp="1"/>
          </p:cNvSpPr>
          <p:nvPr>
            <p:ph type="pic" idx="2"/>
          </p:nvPr>
        </p:nvSpPr>
        <p:spPr>
          <a:xfrm>
            <a:off x="211850" y="203250"/>
            <a:ext cx="4292400" cy="4737000"/>
          </a:xfrm>
          <a:prstGeom prst="roundRect">
            <a:avLst>
              <a:gd name="adj" fmla="val 3358"/>
            </a:avLst>
          </a:prstGeom>
          <a:noFill/>
          <a:ln>
            <a:noFill/>
          </a:ln>
        </p:spPr>
      </p:sp>
      <p:sp>
        <p:nvSpPr>
          <p:cNvPr id="1073" name="Google Shape;1073;p105"/>
          <p:cNvSpPr>
            <a:spLocks noGrp="1"/>
          </p:cNvSpPr>
          <p:nvPr>
            <p:ph type="pic" idx="3"/>
          </p:nvPr>
        </p:nvSpPr>
        <p:spPr>
          <a:xfrm>
            <a:off x="4639750" y="203250"/>
            <a:ext cx="4292400" cy="4737000"/>
          </a:xfrm>
          <a:prstGeom prst="roundRect">
            <a:avLst>
              <a:gd name="adj" fmla="val 3358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e Competition">
  <p:cSld name="CUSTOM_2">
    <p:bg>
      <p:bgPr>
        <a:solidFill>
          <a:schemeClr val="lt1"/>
        </a:solidFill>
        <a:effectLst/>
      </p:bgPr>
    </p:bg>
    <p:spTree>
      <p:nvGrpSpPr>
        <p:cNvPr id="1" name="Shape 10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" name="Google Shape;1075;p106"/>
          <p:cNvSpPr>
            <a:spLocks noGrp="1"/>
          </p:cNvSpPr>
          <p:nvPr>
            <p:ph type="pic" idx="2"/>
          </p:nvPr>
        </p:nvSpPr>
        <p:spPr>
          <a:xfrm>
            <a:off x="4014725" y="557375"/>
            <a:ext cx="1374300" cy="1471500"/>
          </a:xfrm>
          <a:prstGeom prst="roundRect">
            <a:avLst>
              <a:gd name="adj" fmla="val 7582"/>
            </a:avLst>
          </a:prstGeom>
          <a:noFill/>
          <a:ln>
            <a:noFill/>
          </a:ln>
        </p:spPr>
      </p:sp>
      <p:sp>
        <p:nvSpPr>
          <p:cNvPr id="1076" name="Google Shape;1076;p106"/>
          <p:cNvSpPr>
            <a:spLocks noGrp="1"/>
          </p:cNvSpPr>
          <p:nvPr>
            <p:ph type="pic" idx="3"/>
          </p:nvPr>
        </p:nvSpPr>
        <p:spPr>
          <a:xfrm>
            <a:off x="5688575" y="557375"/>
            <a:ext cx="1374300" cy="1471500"/>
          </a:xfrm>
          <a:prstGeom prst="roundRect">
            <a:avLst>
              <a:gd name="adj" fmla="val 7582"/>
            </a:avLst>
          </a:prstGeom>
          <a:noFill/>
          <a:ln>
            <a:noFill/>
          </a:ln>
        </p:spPr>
      </p:sp>
      <p:sp>
        <p:nvSpPr>
          <p:cNvPr id="1077" name="Google Shape;1077;p106"/>
          <p:cNvSpPr>
            <a:spLocks noGrp="1"/>
          </p:cNvSpPr>
          <p:nvPr>
            <p:ph type="pic" idx="4"/>
          </p:nvPr>
        </p:nvSpPr>
        <p:spPr>
          <a:xfrm>
            <a:off x="7362425" y="557375"/>
            <a:ext cx="1374300" cy="1471500"/>
          </a:xfrm>
          <a:prstGeom prst="roundRect">
            <a:avLst>
              <a:gd name="adj" fmla="val 7582"/>
            </a:avLst>
          </a:prstGeom>
          <a:noFill/>
          <a:ln>
            <a:noFill/>
          </a:ln>
        </p:spPr>
      </p:sp>
      <p:sp>
        <p:nvSpPr>
          <p:cNvPr id="1078" name="Google Shape;1078;p106"/>
          <p:cNvSpPr>
            <a:spLocks noGrp="1"/>
          </p:cNvSpPr>
          <p:nvPr>
            <p:ph type="pic" idx="5"/>
          </p:nvPr>
        </p:nvSpPr>
        <p:spPr>
          <a:xfrm>
            <a:off x="4014725" y="2644475"/>
            <a:ext cx="1374300" cy="1471500"/>
          </a:xfrm>
          <a:prstGeom prst="roundRect">
            <a:avLst>
              <a:gd name="adj" fmla="val 7582"/>
            </a:avLst>
          </a:prstGeom>
          <a:noFill/>
          <a:ln>
            <a:noFill/>
          </a:ln>
        </p:spPr>
      </p:sp>
      <p:sp>
        <p:nvSpPr>
          <p:cNvPr id="1079" name="Google Shape;1079;p106"/>
          <p:cNvSpPr>
            <a:spLocks noGrp="1"/>
          </p:cNvSpPr>
          <p:nvPr>
            <p:ph type="pic" idx="6"/>
          </p:nvPr>
        </p:nvSpPr>
        <p:spPr>
          <a:xfrm>
            <a:off x="5688575" y="2644475"/>
            <a:ext cx="1374300" cy="1471500"/>
          </a:xfrm>
          <a:prstGeom prst="roundRect">
            <a:avLst>
              <a:gd name="adj" fmla="val 7582"/>
            </a:avLst>
          </a:prstGeom>
          <a:noFill/>
          <a:ln>
            <a:noFill/>
          </a:ln>
        </p:spPr>
      </p:sp>
      <p:sp>
        <p:nvSpPr>
          <p:cNvPr id="1080" name="Google Shape;1080;p106"/>
          <p:cNvSpPr>
            <a:spLocks noGrp="1"/>
          </p:cNvSpPr>
          <p:nvPr>
            <p:ph type="pic" idx="7"/>
          </p:nvPr>
        </p:nvSpPr>
        <p:spPr>
          <a:xfrm>
            <a:off x="7362425" y="2644475"/>
            <a:ext cx="1374300" cy="1471500"/>
          </a:xfrm>
          <a:prstGeom prst="roundRect">
            <a:avLst>
              <a:gd name="adj" fmla="val 7582"/>
            </a:avLst>
          </a:prstGeom>
          <a:noFill/>
          <a:ln>
            <a:noFill/>
          </a:ln>
        </p:spPr>
      </p:sp>
      <p:cxnSp>
        <p:nvCxnSpPr>
          <p:cNvPr id="1081" name="Google Shape;1081;p106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82" name="Google Shape;1082;p106"/>
          <p:cNvSpPr txBox="1">
            <a:spLocks noGrp="1"/>
          </p:cNvSpPr>
          <p:nvPr>
            <p:ph type="title"/>
          </p:nvPr>
        </p:nvSpPr>
        <p:spPr>
          <a:xfrm>
            <a:off x="452575" y="596800"/>
            <a:ext cx="3262500" cy="135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Font typeface="Inter"/>
              <a:buNone/>
              <a:defRPr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Font typeface="Inter"/>
              <a:buNone/>
              <a:defRPr sz="4800" b="1"/>
            </a:lvl9pPr>
          </a:lstStyle>
          <a:p>
            <a:endParaRPr/>
          </a:p>
        </p:txBody>
      </p:sp>
      <p:sp>
        <p:nvSpPr>
          <p:cNvPr id="1083" name="Google Shape;1083;p106"/>
          <p:cNvSpPr txBox="1">
            <a:spLocks noGrp="1"/>
          </p:cNvSpPr>
          <p:nvPr>
            <p:ph type="subTitle" idx="1"/>
          </p:nvPr>
        </p:nvSpPr>
        <p:spPr>
          <a:xfrm>
            <a:off x="452575" y="1956400"/>
            <a:ext cx="2616000" cy="62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9pPr>
          </a:lstStyle>
          <a:p>
            <a:endParaRPr/>
          </a:p>
        </p:txBody>
      </p:sp>
      <p:sp>
        <p:nvSpPr>
          <p:cNvPr id="1084" name="Google Shape;1084;p106"/>
          <p:cNvSpPr txBox="1">
            <a:spLocks noGrp="1"/>
          </p:cNvSpPr>
          <p:nvPr>
            <p:ph type="body" idx="8"/>
          </p:nvPr>
        </p:nvSpPr>
        <p:spPr>
          <a:xfrm>
            <a:off x="467825" y="2583700"/>
            <a:ext cx="3247200" cy="94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1pPr>
            <a:lvl2pPr marL="914400" lvl="1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2pPr>
            <a:lvl3pPr marL="1371600" lvl="2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3pPr>
            <a:lvl4pPr marL="1828800" lvl="3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4pPr>
            <a:lvl5pPr marL="2286000" lvl="4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5pPr>
            <a:lvl6pPr marL="2743200" lvl="5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6pPr>
            <a:lvl7pPr marL="3200400" lvl="6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●"/>
              <a:defRPr/>
            </a:lvl7pPr>
            <a:lvl8pPr marL="3657600" lvl="7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○"/>
              <a:defRPr/>
            </a:lvl8pPr>
            <a:lvl9pPr marL="4114800" lvl="8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ter"/>
              <a:buChar char="■"/>
              <a:defRPr/>
            </a:lvl9pPr>
          </a:lstStyle>
          <a:p>
            <a:endParaRPr/>
          </a:p>
        </p:txBody>
      </p:sp>
      <p:sp>
        <p:nvSpPr>
          <p:cNvPr id="1085" name="Google Shape;1085;p106"/>
          <p:cNvSpPr txBox="1">
            <a:spLocks noGrp="1"/>
          </p:cNvSpPr>
          <p:nvPr>
            <p:ph type="subTitle" idx="9"/>
          </p:nvPr>
        </p:nvSpPr>
        <p:spPr>
          <a:xfrm>
            <a:off x="4014725" y="2028875"/>
            <a:ext cx="1374300" cy="62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"/>
              <a:buFont typeface="Inter SemiBold"/>
              <a:buNone/>
              <a:defRPr sz="1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2pPr>
            <a:lvl3pPr lvl="2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3pPr>
            <a:lvl4pPr lvl="3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4pPr>
            <a:lvl5pPr lvl="4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5pPr>
            <a:lvl6pPr lvl="5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6pPr>
            <a:lvl7pPr lvl="6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7pPr>
            <a:lvl8pPr lvl="7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8pPr>
            <a:lvl9pPr lvl="8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9pPr>
          </a:lstStyle>
          <a:p>
            <a:endParaRPr/>
          </a:p>
        </p:txBody>
      </p:sp>
      <p:sp>
        <p:nvSpPr>
          <p:cNvPr id="1086" name="Google Shape;1086;p106"/>
          <p:cNvSpPr txBox="1">
            <a:spLocks noGrp="1"/>
          </p:cNvSpPr>
          <p:nvPr>
            <p:ph type="subTitle" idx="13"/>
          </p:nvPr>
        </p:nvSpPr>
        <p:spPr>
          <a:xfrm>
            <a:off x="5688575" y="2028875"/>
            <a:ext cx="1374300" cy="62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"/>
              <a:buFont typeface="Inter SemiBold"/>
              <a:buNone/>
              <a:defRPr sz="1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2pPr>
            <a:lvl3pPr lvl="2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3pPr>
            <a:lvl4pPr lvl="3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4pPr>
            <a:lvl5pPr lvl="4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5pPr>
            <a:lvl6pPr lvl="5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6pPr>
            <a:lvl7pPr lvl="6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7pPr>
            <a:lvl8pPr lvl="7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8pPr>
            <a:lvl9pPr lvl="8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9pPr>
          </a:lstStyle>
          <a:p>
            <a:endParaRPr/>
          </a:p>
        </p:txBody>
      </p:sp>
      <p:sp>
        <p:nvSpPr>
          <p:cNvPr id="1087" name="Google Shape;1087;p106"/>
          <p:cNvSpPr txBox="1">
            <a:spLocks noGrp="1"/>
          </p:cNvSpPr>
          <p:nvPr>
            <p:ph type="subTitle" idx="14"/>
          </p:nvPr>
        </p:nvSpPr>
        <p:spPr>
          <a:xfrm>
            <a:off x="7362425" y="2028875"/>
            <a:ext cx="1374300" cy="62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"/>
              <a:buFont typeface="Inter SemiBold"/>
              <a:buNone/>
              <a:defRPr sz="1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2pPr>
            <a:lvl3pPr lvl="2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3pPr>
            <a:lvl4pPr lvl="3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4pPr>
            <a:lvl5pPr lvl="4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5pPr>
            <a:lvl6pPr lvl="5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6pPr>
            <a:lvl7pPr lvl="6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7pPr>
            <a:lvl8pPr lvl="7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8pPr>
            <a:lvl9pPr lvl="8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9pPr>
          </a:lstStyle>
          <a:p>
            <a:endParaRPr/>
          </a:p>
        </p:txBody>
      </p:sp>
      <p:sp>
        <p:nvSpPr>
          <p:cNvPr id="1088" name="Google Shape;1088;p106"/>
          <p:cNvSpPr txBox="1">
            <a:spLocks noGrp="1"/>
          </p:cNvSpPr>
          <p:nvPr>
            <p:ph type="subTitle" idx="15"/>
          </p:nvPr>
        </p:nvSpPr>
        <p:spPr>
          <a:xfrm>
            <a:off x="4014725" y="4067725"/>
            <a:ext cx="1374300" cy="62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"/>
              <a:buFont typeface="Inter SemiBold"/>
              <a:buNone/>
              <a:defRPr sz="1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2pPr>
            <a:lvl3pPr lvl="2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3pPr>
            <a:lvl4pPr lvl="3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4pPr>
            <a:lvl5pPr lvl="4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5pPr>
            <a:lvl6pPr lvl="5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6pPr>
            <a:lvl7pPr lvl="6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7pPr>
            <a:lvl8pPr lvl="7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8pPr>
            <a:lvl9pPr lvl="8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9pPr>
          </a:lstStyle>
          <a:p>
            <a:endParaRPr/>
          </a:p>
        </p:txBody>
      </p:sp>
      <p:sp>
        <p:nvSpPr>
          <p:cNvPr id="1089" name="Google Shape;1089;p106"/>
          <p:cNvSpPr txBox="1">
            <a:spLocks noGrp="1"/>
          </p:cNvSpPr>
          <p:nvPr>
            <p:ph type="subTitle" idx="16"/>
          </p:nvPr>
        </p:nvSpPr>
        <p:spPr>
          <a:xfrm>
            <a:off x="5688575" y="4067725"/>
            <a:ext cx="1374300" cy="62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"/>
              <a:buFont typeface="Inter SemiBold"/>
              <a:buNone/>
              <a:defRPr sz="1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2pPr>
            <a:lvl3pPr lvl="2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3pPr>
            <a:lvl4pPr lvl="3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4pPr>
            <a:lvl5pPr lvl="4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5pPr>
            <a:lvl6pPr lvl="5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6pPr>
            <a:lvl7pPr lvl="6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7pPr>
            <a:lvl8pPr lvl="7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8pPr>
            <a:lvl9pPr lvl="8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9pPr>
          </a:lstStyle>
          <a:p>
            <a:endParaRPr/>
          </a:p>
        </p:txBody>
      </p:sp>
      <p:sp>
        <p:nvSpPr>
          <p:cNvPr id="1090" name="Google Shape;1090;p106"/>
          <p:cNvSpPr txBox="1">
            <a:spLocks noGrp="1"/>
          </p:cNvSpPr>
          <p:nvPr>
            <p:ph type="subTitle" idx="17"/>
          </p:nvPr>
        </p:nvSpPr>
        <p:spPr>
          <a:xfrm>
            <a:off x="7362425" y="4067725"/>
            <a:ext cx="1374300" cy="62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"/>
              <a:buFont typeface="Inter SemiBold"/>
              <a:buNone/>
              <a:defRPr sz="1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2pPr>
            <a:lvl3pPr lvl="2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3pPr>
            <a:lvl4pPr lvl="3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4pPr>
            <a:lvl5pPr lvl="4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5pPr>
            <a:lvl6pPr lvl="5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6pPr>
            <a:lvl7pPr lvl="6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7pPr>
            <a:lvl8pPr lvl="7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8pPr>
            <a:lvl9pPr lvl="8" algn="ctr">
              <a:spcBef>
                <a:spcPts val="0"/>
              </a:spcBef>
              <a:spcAft>
                <a:spcPts val="0"/>
              </a:spcAft>
              <a:buSzPts val="1600"/>
              <a:buFont typeface="Inter SemiBold"/>
              <a:buNone/>
              <a:defRPr sz="1600"/>
            </a:lvl9pPr>
          </a:lstStyle>
          <a:p>
            <a:endParaRPr/>
          </a:p>
        </p:txBody>
      </p:sp>
      <p:sp>
        <p:nvSpPr>
          <p:cNvPr id="1091" name="Google Shape;1091;p106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92" name="Google Shape;1092;p106"/>
          <p:cNvSpPr txBox="1">
            <a:spLocks noGrp="1"/>
          </p:cNvSpPr>
          <p:nvPr>
            <p:ph type="sldNum" idx="12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1pPr>
            <a:lvl2pPr lvl="1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2pPr>
            <a:lvl3pPr lvl="2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3pPr>
            <a:lvl4pPr lvl="3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4pPr>
            <a:lvl5pPr lvl="4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5pPr>
            <a:lvl6pPr lvl="5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6pPr>
            <a:lvl7pPr lvl="6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7pPr>
            <a:lvl8pPr lvl="7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8pPr>
            <a:lvl9pPr lvl="8" algn="ctr" rtl="0">
              <a:buNone/>
              <a:defRPr sz="800">
                <a:solidFill>
                  <a:schemeClr val="dk1"/>
                </a:solidFill>
                <a:latin typeface="Inter Light"/>
                <a:ea typeface="Inter Light"/>
                <a:cs typeface="Inter Light"/>
                <a:sym typeface="Inter L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93" name="Google Shape;1093;p106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Gallery">
  <p:cSld name="CUSTOM_1_1">
    <p:bg>
      <p:bgPr>
        <a:solidFill>
          <a:schemeClr val="dk2"/>
        </a:solidFill>
        <a:effectLst/>
      </p:bgPr>
    </p:bg>
    <p:spTree>
      <p:nvGrpSpPr>
        <p:cNvPr id="1" name="Shape 10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" name="Google Shape;1095;p107"/>
          <p:cNvSpPr>
            <a:spLocks noGrp="1"/>
          </p:cNvSpPr>
          <p:nvPr>
            <p:ph type="pic" idx="2"/>
          </p:nvPr>
        </p:nvSpPr>
        <p:spPr>
          <a:xfrm>
            <a:off x="228625" y="592625"/>
            <a:ext cx="2205000" cy="1215600"/>
          </a:xfrm>
          <a:prstGeom prst="roundRect">
            <a:avLst>
              <a:gd name="adj" fmla="val 3655"/>
            </a:avLst>
          </a:prstGeom>
          <a:noFill/>
          <a:ln>
            <a:noFill/>
          </a:ln>
        </p:spPr>
      </p:sp>
      <p:sp>
        <p:nvSpPr>
          <p:cNvPr id="1096" name="Google Shape;1096;p107"/>
          <p:cNvSpPr>
            <a:spLocks noGrp="1"/>
          </p:cNvSpPr>
          <p:nvPr>
            <p:ph type="pic" idx="3"/>
          </p:nvPr>
        </p:nvSpPr>
        <p:spPr>
          <a:xfrm>
            <a:off x="3931925" y="592625"/>
            <a:ext cx="2205000" cy="1215600"/>
          </a:xfrm>
          <a:prstGeom prst="roundRect">
            <a:avLst>
              <a:gd name="adj" fmla="val 3655"/>
            </a:avLst>
          </a:prstGeom>
          <a:noFill/>
          <a:ln>
            <a:noFill/>
          </a:ln>
        </p:spPr>
      </p:sp>
      <p:sp>
        <p:nvSpPr>
          <p:cNvPr id="1097" name="Google Shape;1097;p107"/>
          <p:cNvSpPr>
            <a:spLocks noGrp="1"/>
          </p:cNvSpPr>
          <p:nvPr>
            <p:ph type="pic" idx="4"/>
          </p:nvPr>
        </p:nvSpPr>
        <p:spPr>
          <a:xfrm>
            <a:off x="7635600" y="592625"/>
            <a:ext cx="1135200" cy="1215600"/>
          </a:xfrm>
          <a:prstGeom prst="roundRect">
            <a:avLst>
              <a:gd name="adj" fmla="val 3655"/>
            </a:avLst>
          </a:prstGeom>
          <a:noFill/>
          <a:ln>
            <a:noFill/>
          </a:ln>
        </p:spPr>
      </p:sp>
      <p:sp>
        <p:nvSpPr>
          <p:cNvPr id="1098" name="Google Shape;1098;p107"/>
          <p:cNvSpPr>
            <a:spLocks noGrp="1"/>
          </p:cNvSpPr>
          <p:nvPr>
            <p:ph type="pic" idx="5"/>
          </p:nvPr>
        </p:nvSpPr>
        <p:spPr>
          <a:xfrm>
            <a:off x="2575300" y="593225"/>
            <a:ext cx="1215000" cy="1215000"/>
          </a:xfrm>
          <a:prstGeom prst="ellipse">
            <a:avLst/>
          </a:prstGeom>
          <a:noFill/>
          <a:ln>
            <a:noFill/>
          </a:ln>
        </p:spPr>
      </p:sp>
      <p:sp>
        <p:nvSpPr>
          <p:cNvPr id="1099" name="Google Shape;1099;p107"/>
          <p:cNvSpPr>
            <a:spLocks noGrp="1"/>
          </p:cNvSpPr>
          <p:nvPr>
            <p:ph type="pic" idx="6"/>
          </p:nvPr>
        </p:nvSpPr>
        <p:spPr>
          <a:xfrm>
            <a:off x="6278800" y="593225"/>
            <a:ext cx="1215000" cy="1215000"/>
          </a:xfrm>
          <a:prstGeom prst="ellipse">
            <a:avLst/>
          </a:prstGeom>
          <a:noFill/>
          <a:ln>
            <a:noFill/>
          </a:ln>
        </p:spPr>
      </p:sp>
      <p:sp>
        <p:nvSpPr>
          <p:cNvPr id="1100" name="Google Shape;1100;p107"/>
          <p:cNvSpPr>
            <a:spLocks noGrp="1"/>
          </p:cNvSpPr>
          <p:nvPr>
            <p:ph type="pic" idx="7"/>
          </p:nvPr>
        </p:nvSpPr>
        <p:spPr>
          <a:xfrm>
            <a:off x="228613" y="1964250"/>
            <a:ext cx="1215000" cy="1215000"/>
          </a:xfrm>
          <a:prstGeom prst="ellipse">
            <a:avLst/>
          </a:prstGeom>
          <a:noFill/>
          <a:ln>
            <a:noFill/>
          </a:ln>
        </p:spPr>
      </p:sp>
      <p:sp>
        <p:nvSpPr>
          <p:cNvPr id="1101" name="Google Shape;1101;p107"/>
          <p:cNvSpPr>
            <a:spLocks noGrp="1"/>
          </p:cNvSpPr>
          <p:nvPr>
            <p:ph type="pic" idx="8"/>
          </p:nvPr>
        </p:nvSpPr>
        <p:spPr>
          <a:xfrm>
            <a:off x="1545425" y="1963950"/>
            <a:ext cx="2205000" cy="1215600"/>
          </a:xfrm>
          <a:prstGeom prst="roundRect">
            <a:avLst>
              <a:gd name="adj" fmla="val 3655"/>
            </a:avLst>
          </a:prstGeom>
          <a:noFill/>
          <a:ln>
            <a:noFill/>
          </a:ln>
        </p:spPr>
      </p:sp>
      <p:sp>
        <p:nvSpPr>
          <p:cNvPr id="1102" name="Google Shape;1102;p107"/>
          <p:cNvSpPr>
            <a:spLocks noGrp="1"/>
          </p:cNvSpPr>
          <p:nvPr>
            <p:ph type="pic" idx="9"/>
          </p:nvPr>
        </p:nvSpPr>
        <p:spPr>
          <a:xfrm>
            <a:off x="3932063" y="1963950"/>
            <a:ext cx="1135200" cy="1215600"/>
          </a:xfrm>
          <a:prstGeom prst="roundRect">
            <a:avLst>
              <a:gd name="adj" fmla="val 3655"/>
            </a:avLst>
          </a:prstGeom>
          <a:noFill/>
          <a:ln>
            <a:noFill/>
          </a:ln>
        </p:spPr>
      </p:sp>
      <p:sp>
        <p:nvSpPr>
          <p:cNvPr id="1103" name="Google Shape;1103;p107"/>
          <p:cNvSpPr>
            <a:spLocks noGrp="1"/>
          </p:cNvSpPr>
          <p:nvPr>
            <p:ph type="pic" idx="13"/>
          </p:nvPr>
        </p:nvSpPr>
        <p:spPr>
          <a:xfrm>
            <a:off x="5248888" y="1963950"/>
            <a:ext cx="2205000" cy="1215600"/>
          </a:xfrm>
          <a:prstGeom prst="roundRect">
            <a:avLst>
              <a:gd name="adj" fmla="val 3655"/>
            </a:avLst>
          </a:prstGeom>
          <a:noFill/>
          <a:ln>
            <a:noFill/>
          </a:ln>
        </p:spPr>
      </p:sp>
      <p:sp>
        <p:nvSpPr>
          <p:cNvPr id="1104" name="Google Shape;1104;p107"/>
          <p:cNvSpPr>
            <a:spLocks noGrp="1"/>
          </p:cNvSpPr>
          <p:nvPr>
            <p:ph type="pic" idx="14"/>
          </p:nvPr>
        </p:nvSpPr>
        <p:spPr>
          <a:xfrm>
            <a:off x="7555713" y="1964250"/>
            <a:ext cx="1215000" cy="1215000"/>
          </a:xfrm>
          <a:prstGeom prst="ellipse">
            <a:avLst/>
          </a:prstGeom>
          <a:noFill/>
          <a:ln>
            <a:noFill/>
          </a:ln>
        </p:spPr>
      </p:sp>
      <p:sp>
        <p:nvSpPr>
          <p:cNvPr id="1105" name="Google Shape;1105;p107"/>
          <p:cNvSpPr>
            <a:spLocks noGrp="1"/>
          </p:cNvSpPr>
          <p:nvPr>
            <p:ph type="pic" idx="15"/>
          </p:nvPr>
        </p:nvSpPr>
        <p:spPr>
          <a:xfrm>
            <a:off x="228625" y="3335275"/>
            <a:ext cx="2205000" cy="1215600"/>
          </a:xfrm>
          <a:prstGeom prst="roundRect">
            <a:avLst>
              <a:gd name="adj" fmla="val 3655"/>
            </a:avLst>
          </a:prstGeom>
          <a:noFill/>
          <a:ln>
            <a:noFill/>
          </a:ln>
        </p:spPr>
      </p:sp>
      <p:sp>
        <p:nvSpPr>
          <p:cNvPr id="1106" name="Google Shape;1106;p107"/>
          <p:cNvSpPr>
            <a:spLocks noGrp="1"/>
          </p:cNvSpPr>
          <p:nvPr>
            <p:ph type="pic" idx="16"/>
          </p:nvPr>
        </p:nvSpPr>
        <p:spPr>
          <a:xfrm>
            <a:off x="3931925" y="3335275"/>
            <a:ext cx="2205000" cy="1215600"/>
          </a:xfrm>
          <a:prstGeom prst="roundRect">
            <a:avLst>
              <a:gd name="adj" fmla="val 3655"/>
            </a:avLst>
          </a:prstGeom>
          <a:noFill/>
          <a:ln>
            <a:noFill/>
          </a:ln>
        </p:spPr>
      </p:sp>
      <p:sp>
        <p:nvSpPr>
          <p:cNvPr id="1107" name="Google Shape;1107;p107"/>
          <p:cNvSpPr>
            <a:spLocks noGrp="1"/>
          </p:cNvSpPr>
          <p:nvPr>
            <p:ph type="pic" idx="17"/>
          </p:nvPr>
        </p:nvSpPr>
        <p:spPr>
          <a:xfrm>
            <a:off x="7635600" y="3335275"/>
            <a:ext cx="1135200" cy="1215600"/>
          </a:xfrm>
          <a:prstGeom prst="roundRect">
            <a:avLst>
              <a:gd name="adj" fmla="val 3655"/>
            </a:avLst>
          </a:prstGeom>
          <a:noFill/>
          <a:ln>
            <a:noFill/>
          </a:ln>
        </p:spPr>
      </p:sp>
      <p:sp>
        <p:nvSpPr>
          <p:cNvPr id="1108" name="Google Shape;1108;p107"/>
          <p:cNvSpPr>
            <a:spLocks noGrp="1"/>
          </p:cNvSpPr>
          <p:nvPr>
            <p:ph type="pic" idx="18"/>
          </p:nvPr>
        </p:nvSpPr>
        <p:spPr>
          <a:xfrm>
            <a:off x="2575300" y="3335875"/>
            <a:ext cx="1215000" cy="1215000"/>
          </a:xfrm>
          <a:prstGeom prst="ellipse">
            <a:avLst/>
          </a:prstGeom>
          <a:noFill/>
          <a:ln>
            <a:noFill/>
          </a:ln>
        </p:spPr>
      </p:sp>
      <p:sp>
        <p:nvSpPr>
          <p:cNvPr id="1109" name="Google Shape;1109;p107"/>
          <p:cNvSpPr>
            <a:spLocks noGrp="1"/>
          </p:cNvSpPr>
          <p:nvPr>
            <p:ph type="pic" idx="19"/>
          </p:nvPr>
        </p:nvSpPr>
        <p:spPr>
          <a:xfrm>
            <a:off x="6278800" y="3335875"/>
            <a:ext cx="1215000" cy="1215000"/>
          </a:xfrm>
          <a:prstGeom prst="ellipse">
            <a:avLst/>
          </a:prstGeom>
          <a:noFill/>
          <a:ln>
            <a:noFill/>
          </a:ln>
        </p:spPr>
      </p:sp>
      <p:sp>
        <p:nvSpPr>
          <p:cNvPr id="1110" name="Google Shape;1110;p107"/>
          <p:cNvSpPr txBox="1"/>
          <p:nvPr/>
        </p:nvSpPr>
        <p:spPr>
          <a:xfrm>
            <a:off x="420872" y="203200"/>
            <a:ext cx="42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z="800">
                <a:solidFill>
                  <a:schemeClr val="lt2"/>
                </a:solidFill>
                <a:latin typeface="Inter Light"/>
                <a:ea typeface="Inter Light"/>
                <a:cs typeface="Inter Light"/>
                <a:sym typeface="Inter Light"/>
              </a:rPr>
              <a:t>‹#›</a:t>
            </a:fld>
            <a:endParaRPr sz="800">
              <a:solidFill>
                <a:schemeClr val="lt2"/>
              </a:solidFill>
              <a:latin typeface="Inter Light"/>
              <a:ea typeface="Inter Light"/>
              <a:cs typeface="Inter Light"/>
              <a:sym typeface="Inter Light"/>
            </a:endParaRPr>
          </a:p>
        </p:txBody>
      </p:sp>
      <p:cxnSp>
        <p:nvCxnSpPr>
          <p:cNvPr id="1111" name="Google Shape;1111;p107"/>
          <p:cNvCxnSpPr/>
          <p:nvPr/>
        </p:nvCxnSpPr>
        <p:spPr>
          <a:xfrm rot="10800000">
            <a:off x="560525" y="279400"/>
            <a:ext cx="1494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12" name="Google Shape;1112;p107"/>
          <p:cNvSpPr/>
          <p:nvPr/>
        </p:nvSpPr>
        <p:spPr>
          <a:xfrm>
            <a:off x="603475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Confidential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113" name="Google Shape;1113;p107"/>
          <p:cNvSpPr/>
          <p:nvPr/>
        </p:nvSpPr>
        <p:spPr>
          <a:xfrm>
            <a:off x="1644650" y="4749800"/>
            <a:ext cx="768000" cy="190500"/>
          </a:xfrm>
          <a:prstGeom prst="roundRect">
            <a:avLst>
              <a:gd name="adj" fmla="val 50000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00">
                <a:solidFill>
                  <a:schemeClr val="lt2"/>
                </a:solidFill>
                <a:latin typeface="Inter"/>
                <a:ea typeface="Inter"/>
                <a:cs typeface="Inter"/>
                <a:sym typeface="Inter"/>
              </a:rPr>
              <a:t>Copyright ©</a:t>
            </a:r>
            <a:endParaRPr sz="700">
              <a:solidFill>
                <a:schemeClr val="lt2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TITLE_4">
    <p:spTree>
      <p:nvGrpSpPr>
        <p:cNvPr id="1" name="Shape 1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5" name="Google Shape;1115;p108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16" name="Google Shape;1116;p108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117" name="Google Shape;1117;p10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>
  <p:cSld name="SECTION_HEADER_1">
    <p:spTree>
      <p:nvGrpSpPr>
        <p:cNvPr id="1" name="Shape 1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9" name="Google Shape;1119;p109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120" name="Google Shape;1120;p10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>
  <p:cSld name="TITLE_AND_BODY_1">
    <p:spTree>
      <p:nvGrpSpPr>
        <p:cNvPr id="1" name="Shape 1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2" name="Google Shape;1122;p11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123" name="Google Shape;1123;p11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24" name="Google Shape;1124;p1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TITLE_AND_TWO_COLUMNS_1">
    <p:spTree>
      <p:nvGrpSpPr>
        <p:cNvPr id="1" name="Shape 1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" name="Google Shape;1126;p11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127" name="Google Shape;1127;p11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28" name="Google Shape;1128;p111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29" name="Google Shape;1129;p1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TITLE_ONLY_1">
    <p:spTree>
      <p:nvGrpSpPr>
        <p:cNvPr id="1" name="Shape 1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1" name="Google Shape;1131;p11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132" name="Google Shape;1132;p1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_1">
    <p:spTree>
      <p:nvGrpSpPr>
        <p:cNvPr id="1" name="Shape 1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4" name="Google Shape;1134;p113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135" name="Google Shape;1135;p113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36" name="Google Shape;1136;p11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_1">
    <p:spTree>
      <p:nvGrpSpPr>
        <p:cNvPr id="1" name="Shape 1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8" name="Google Shape;1138;p114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1139" name="Google Shape;1139;p11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_1_1">
    <p:spTree>
      <p:nvGrpSpPr>
        <p:cNvPr id="1" name="Shape 1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1" name="Google Shape;1141;p115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2" name="Google Shape;1142;p115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143" name="Google Shape;1143;p115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144" name="Google Shape;1144;p115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45" name="Google Shape;1145;p11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_1">
    <p:spTree>
      <p:nvGrpSpPr>
        <p:cNvPr id="1" name="Shape 1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7" name="Google Shape;1147;p116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</a:lstStyle>
          <a:p>
            <a:endParaRPr/>
          </a:p>
        </p:txBody>
      </p:sp>
      <p:sp>
        <p:nvSpPr>
          <p:cNvPr id="1148" name="Google Shape;1148;p11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_1">
    <p:spTree>
      <p:nvGrpSpPr>
        <p:cNvPr id="1" name="Shape 1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0" name="Google Shape;1150;p117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151" name="Google Shape;1151;p117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52" name="Google Shape;1152;p11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_1">
  <p:cSld name="BLANK_1">
    <p:spTree>
      <p:nvGrpSpPr>
        <p:cNvPr id="1" name="Shape 1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4" name="Google Shape;1154;p11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">
  <p:cSld name="CUSTOM_7_1">
    <p:spTree>
      <p:nvGrpSpPr>
        <p:cNvPr id="1" name="Shape 1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6" name="Google Shape;1156;p119"/>
          <p:cNvSpPr txBox="1">
            <a:spLocks noGrp="1"/>
          </p:cNvSpPr>
          <p:nvPr>
            <p:ph type="title"/>
          </p:nvPr>
        </p:nvSpPr>
        <p:spPr>
          <a:xfrm>
            <a:off x="677325" y="1832775"/>
            <a:ext cx="3217200" cy="148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157" name="Google Shape;1157;p11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158" name="Google Shape;1158;p119"/>
          <p:cNvSpPr txBox="1">
            <a:spLocks noGrp="1"/>
          </p:cNvSpPr>
          <p:nvPr>
            <p:ph type="subTitle" idx="1"/>
          </p:nvPr>
        </p:nvSpPr>
        <p:spPr>
          <a:xfrm>
            <a:off x="4406650" y="393750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159" name="Google Shape;1159;p119"/>
          <p:cNvSpPr txBox="1">
            <a:spLocks noGrp="1"/>
          </p:cNvSpPr>
          <p:nvPr>
            <p:ph type="subTitle" idx="2"/>
          </p:nvPr>
        </p:nvSpPr>
        <p:spPr>
          <a:xfrm>
            <a:off x="4406650" y="1151705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160" name="Google Shape;1160;p119"/>
          <p:cNvSpPr txBox="1">
            <a:spLocks noGrp="1"/>
          </p:cNvSpPr>
          <p:nvPr>
            <p:ph type="subTitle" idx="3"/>
          </p:nvPr>
        </p:nvSpPr>
        <p:spPr>
          <a:xfrm>
            <a:off x="4406650" y="3425570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161" name="Google Shape;1161;p119"/>
          <p:cNvSpPr txBox="1">
            <a:spLocks noGrp="1"/>
          </p:cNvSpPr>
          <p:nvPr>
            <p:ph type="subTitle" idx="4"/>
          </p:nvPr>
        </p:nvSpPr>
        <p:spPr>
          <a:xfrm>
            <a:off x="4406650" y="1909660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162" name="Google Shape;1162;p119"/>
          <p:cNvSpPr txBox="1">
            <a:spLocks noGrp="1"/>
          </p:cNvSpPr>
          <p:nvPr>
            <p:ph type="subTitle" idx="5"/>
          </p:nvPr>
        </p:nvSpPr>
        <p:spPr>
          <a:xfrm>
            <a:off x="4406650" y="4183525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163" name="Google Shape;1163;p119"/>
          <p:cNvSpPr txBox="1">
            <a:spLocks noGrp="1"/>
          </p:cNvSpPr>
          <p:nvPr>
            <p:ph type="subTitle" idx="6"/>
          </p:nvPr>
        </p:nvSpPr>
        <p:spPr>
          <a:xfrm>
            <a:off x="4406650" y="2667615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">
  <p:cSld name="CUSTOM_8_1">
    <p:spTree>
      <p:nvGrpSpPr>
        <p:cNvPr id="1" name="Shape 1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5" name="Google Shape;1165;p1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166" name="Google Shape;1166;p12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4473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67" name="Google Shape;1167;p120"/>
          <p:cNvSpPr>
            <a:spLocks noGrp="1"/>
          </p:cNvSpPr>
          <p:nvPr>
            <p:ph type="pic" idx="2"/>
          </p:nvPr>
        </p:nvSpPr>
        <p:spPr>
          <a:xfrm>
            <a:off x="4992024" y="1152775"/>
            <a:ext cx="3840300" cy="3416400"/>
          </a:xfrm>
          <a:prstGeom prst="rect">
            <a:avLst/>
          </a:prstGeom>
          <a:noFill/>
          <a:ln>
            <a:noFill/>
          </a:ln>
        </p:spPr>
      </p:sp>
      <p:sp>
        <p:nvSpPr>
          <p:cNvPr id="1168" name="Google Shape;1168;p12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big ideas">
  <p:cSld name="CUSTOM_1_2">
    <p:spTree>
      <p:nvGrpSpPr>
        <p:cNvPr id="1" name="Shape 1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0" name="Google Shape;1170;p12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171" name="Google Shape;1171;p121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172" name="Google Shape;1172;p121"/>
          <p:cNvSpPr txBox="1">
            <a:spLocks noGrp="1"/>
          </p:cNvSpPr>
          <p:nvPr>
            <p:ph type="body" idx="1"/>
          </p:nvPr>
        </p:nvSpPr>
        <p:spPr>
          <a:xfrm>
            <a:off x="483150" y="2237788"/>
            <a:ext cx="36198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73" name="Google Shape;1173;p121"/>
          <p:cNvSpPr txBox="1">
            <a:spLocks noGrp="1"/>
          </p:cNvSpPr>
          <p:nvPr>
            <p:ph type="body" idx="2"/>
          </p:nvPr>
        </p:nvSpPr>
        <p:spPr>
          <a:xfrm>
            <a:off x="5048000" y="2237788"/>
            <a:ext cx="36198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74" name="Google Shape;1174;p121"/>
          <p:cNvSpPr txBox="1">
            <a:spLocks noGrp="1"/>
          </p:cNvSpPr>
          <p:nvPr>
            <p:ph type="subTitle" idx="3"/>
          </p:nvPr>
        </p:nvSpPr>
        <p:spPr>
          <a:xfrm>
            <a:off x="483150" y="1336161"/>
            <a:ext cx="36198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175" name="Google Shape;1175;p121"/>
          <p:cNvSpPr txBox="1">
            <a:spLocks noGrp="1"/>
          </p:cNvSpPr>
          <p:nvPr>
            <p:ph type="subTitle" idx="4"/>
          </p:nvPr>
        </p:nvSpPr>
        <p:spPr>
          <a:xfrm>
            <a:off x="5048000" y="1336161"/>
            <a:ext cx="36198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">
  <p:cSld name="CUSTOM_2_2">
    <p:spTree>
      <p:nvGrpSpPr>
        <p:cNvPr id="1" name="Shape 1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" name="Google Shape;1177;p12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178" name="Google Shape;1178;p122"/>
          <p:cNvSpPr txBox="1">
            <a:spLocks noGrp="1"/>
          </p:cNvSpPr>
          <p:nvPr>
            <p:ph type="body" idx="1"/>
          </p:nvPr>
        </p:nvSpPr>
        <p:spPr>
          <a:xfrm>
            <a:off x="48317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79" name="Google Shape;1179;p122"/>
          <p:cNvSpPr txBox="1">
            <a:spLocks noGrp="1"/>
          </p:cNvSpPr>
          <p:nvPr>
            <p:ph type="body" idx="2"/>
          </p:nvPr>
        </p:nvSpPr>
        <p:spPr>
          <a:xfrm>
            <a:off x="334772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80" name="Google Shape;1180;p122"/>
          <p:cNvSpPr txBox="1">
            <a:spLocks noGrp="1"/>
          </p:cNvSpPr>
          <p:nvPr>
            <p:ph type="body" idx="3"/>
          </p:nvPr>
        </p:nvSpPr>
        <p:spPr>
          <a:xfrm>
            <a:off x="621227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81" name="Google Shape;1181;p122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182" name="Google Shape;1182;p122"/>
          <p:cNvSpPr txBox="1">
            <a:spLocks noGrp="1"/>
          </p:cNvSpPr>
          <p:nvPr>
            <p:ph type="subTitle" idx="4"/>
          </p:nvPr>
        </p:nvSpPr>
        <p:spPr>
          <a:xfrm>
            <a:off x="483175" y="1336150"/>
            <a:ext cx="2455500" cy="7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183" name="Google Shape;1183;p122"/>
          <p:cNvSpPr txBox="1">
            <a:spLocks noGrp="1"/>
          </p:cNvSpPr>
          <p:nvPr>
            <p:ph type="subTitle" idx="5"/>
          </p:nvPr>
        </p:nvSpPr>
        <p:spPr>
          <a:xfrm>
            <a:off x="3347725" y="1336150"/>
            <a:ext cx="2455500" cy="7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184" name="Google Shape;1184;p122"/>
          <p:cNvSpPr txBox="1">
            <a:spLocks noGrp="1"/>
          </p:cNvSpPr>
          <p:nvPr>
            <p:ph type="subTitle" idx="6"/>
          </p:nvPr>
        </p:nvSpPr>
        <p:spPr>
          <a:xfrm>
            <a:off x="6212275" y="1336150"/>
            <a:ext cx="2455500" cy="7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big ideas">
  <p:cSld name="CUSTOM_3_1">
    <p:spTree>
      <p:nvGrpSpPr>
        <p:cNvPr id="1" name="Shape 1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6" name="Google Shape;1186;p12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187" name="Google Shape;1187;p123"/>
          <p:cNvSpPr txBox="1">
            <a:spLocks noGrp="1"/>
          </p:cNvSpPr>
          <p:nvPr>
            <p:ph type="body" idx="1"/>
          </p:nvPr>
        </p:nvSpPr>
        <p:spPr>
          <a:xfrm>
            <a:off x="366725" y="1759093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88" name="Google Shape;1188;p123"/>
          <p:cNvSpPr txBox="1">
            <a:spLocks noGrp="1"/>
          </p:cNvSpPr>
          <p:nvPr>
            <p:ph type="body" idx="2"/>
          </p:nvPr>
        </p:nvSpPr>
        <p:spPr>
          <a:xfrm>
            <a:off x="4938725" y="1759093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89" name="Google Shape;1189;p123"/>
          <p:cNvSpPr txBox="1">
            <a:spLocks noGrp="1"/>
          </p:cNvSpPr>
          <p:nvPr>
            <p:ph type="body" idx="3"/>
          </p:nvPr>
        </p:nvSpPr>
        <p:spPr>
          <a:xfrm>
            <a:off x="366750" y="3648575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90" name="Google Shape;1190;p123"/>
          <p:cNvSpPr txBox="1">
            <a:spLocks noGrp="1"/>
          </p:cNvSpPr>
          <p:nvPr>
            <p:ph type="body" idx="4"/>
          </p:nvPr>
        </p:nvSpPr>
        <p:spPr>
          <a:xfrm>
            <a:off x="4938750" y="3648575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191" name="Google Shape;1191;p123"/>
          <p:cNvSpPr txBox="1">
            <a:spLocks noGrp="1"/>
          </p:cNvSpPr>
          <p:nvPr>
            <p:ph type="title"/>
          </p:nvPr>
        </p:nvSpPr>
        <p:spPr>
          <a:xfrm>
            <a:off x="366750" y="450025"/>
            <a:ext cx="8184600" cy="75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192" name="Google Shape;1192;p123"/>
          <p:cNvSpPr txBox="1">
            <a:spLocks noGrp="1"/>
          </p:cNvSpPr>
          <p:nvPr>
            <p:ph type="subTitle" idx="5"/>
          </p:nvPr>
        </p:nvSpPr>
        <p:spPr>
          <a:xfrm>
            <a:off x="366763" y="1277907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193" name="Google Shape;1193;p123"/>
          <p:cNvSpPr txBox="1">
            <a:spLocks noGrp="1"/>
          </p:cNvSpPr>
          <p:nvPr>
            <p:ph type="subTitle" idx="6"/>
          </p:nvPr>
        </p:nvSpPr>
        <p:spPr>
          <a:xfrm>
            <a:off x="4938738" y="1277907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194" name="Google Shape;1194;p123"/>
          <p:cNvSpPr txBox="1">
            <a:spLocks noGrp="1"/>
          </p:cNvSpPr>
          <p:nvPr>
            <p:ph type="subTitle" idx="7"/>
          </p:nvPr>
        </p:nvSpPr>
        <p:spPr>
          <a:xfrm>
            <a:off x="4938761" y="3167363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195" name="Google Shape;1195;p123"/>
          <p:cNvSpPr txBox="1">
            <a:spLocks noGrp="1"/>
          </p:cNvSpPr>
          <p:nvPr>
            <p:ph type="subTitle" idx="8"/>
          </p:nvPr>
        </p:nvSpPr>
        <p:spPr>
          <a:xfrm>
            <a:off x="366750" y="3167363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image">
  <p:cSld name="TITLE_ONLY_1_1">
    <p:spTree>
      <p:nvGrpSpPr>
        <p:cNvPr id="1" name="Shape 1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7" name="Google Shape;1197;p12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198" name="Google Shape;1198;p12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199" name="Google Shape;1199;p124"/>
          <p:cNvSpPr>
            <a:spLocks noGrp="1"/>
          </p:cNvSpPr>
          <p:nvPr>
            <p:ph type="pic" idx="2"/>
          </p:nvPr>
        </p:nvSpPr>
        <p:spPr>
          <a:xfrm>
            <a:off x="311700" y="1170425"/>
            <a:ext cx="8520600" cy="3492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storyboards">
  <p:cSld name="CUSTOM_4_1">
    <p:spTree>
      <p:nvGrpSpPr>
        <p:cNvPr id="1" name="Shape 1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1" name="Google Shape;1201;p125"/>
          <p:cNvSpPr txBox="1">
            <a:spLocks noGrp="1"/>
          </p:cNvSpPr>
          <p:nvPr>
            <p:ph type="body" idx="1"/>
          </p:nvPr>
        </p:nvSpPr>
        <p:spPr>
          <a:xfrm>
            <a:off x="311700" y="4080225"/>
            <a:ext cx="4027500" cy="9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202" name="Google Shape;1202;p125"/>
          <p:cNvSpPr>
            <a:spLocks noGrp="1"/>
          </p:cNvSpPr>
          <p:nvPr>
            <p:ph type="pic" idx="2"/>
          </p:nvPr>
        </p:nvSpPr>
        <p:spPr>
          <a:xfrm>
            <a:off x="48048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1203" name="Google Shape;1203;p125"/>
          <p:cNvSpPr>
            <a:spLocks noGrp="1"/>
          </p:cNvSpPr>
          <p:nvPr>
            <p:ph type="pic" idx="3"/>
          </p:nvPr>
        </p:nvSpPr>
        <p:spPr>
          <a:xfrm>
            <a:off x="3117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1204" name="Google Shape;1204;p125"/>
          <p:cNvSpPr txBox="1">
            <a:spLocks noGrp="1"/>
          </p:cNvSpPr>
          <p:nvPr>
            <p:ph type="body" idx="4"/>
          </p:nvPr>
        </p:nvSpPr>
        <p:spPr>
          <a:xfrm>
            <a:off x="4804825" y="4080225"/>
            <a:ext cx="4027500" cy="9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205" name="Google Shape;1205;p12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206" name="Google Shape;1206;p12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207" name="Google Shape;1207;p125"/>
          <p:cNvSpPr txBox="1">
            <a:spLocks noGrp="1"/>
          </p:cNvSpPr>
          <p:nvPr>
            <p:ph type="subTitle" idx="5"/>
          </p:nvPr>
        </p:nvSpPr>
        <p:spPr>
          <a:xfrm>
            <a:off x="311725" y="3582900"/>
            <a:ext cx="4027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208" name="Google Shape;1208;p125"/>
          <p:cNvSpPr txBox="1">
            <a:spLocks noGrp="1"/>
          </p:cNvSpPr>
          <p:nvPr>
            <p:ph type="subTitle" idx="6"/>
          </p:nvPr>
        </p:nvSpPr>
        <p:spPr>
          <a:xfrm>
            <a:off x="4804825" y="3582900"/>
            <a:ext cx="4027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storyboards">
  <p:cSld name="CUSTOM_4_1_1">
    <p:spTree>
      <p:nvGrpSpPr>
        <p:cNvPr id="1" name="Shape 1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0" name="Google Shape;1210;p126"/>
          <p:cNvSpPr txBox="1">
            <a:spLocks noGrp="1"/>
          </p:cNvSpPr>
          <p:nvPr>
            <p:ph type="body" idx="1"/>
          </p:nvPr>
        </p:nvSpPr>
        <p:spPr>
          <a:xfrm>
            <a:off x="311700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211" name="Google Shape;1211;p126"/>
          <p:cNvSpPr>
            <a:spLocks noGrp="1"/>
          </p:cNvSpPr>
          <p:nvPr>
            <p:ph type="pic" idx="2"/>
          </p:nvPr>
        </p:nvSpPr>
        <p:spPr>
          <a:xfrm>
            <a:off x="62052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1212" name="Google Shape;1212;p126"/>
          <p:cNvSpPr>
            <a:spLocks noGrp="1"/>
          </p:cNvSpPr>
          <p:nvPr>
            <p:ph type="pic" idx="3"/>
          </p:nvPr>
        </p:nvSpPr>
        <p:spPr>
          <a:xfrm>
            <a:off x="3117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1213" name="Google Shape;1213;p126"/>
          <p:cNvSpPr txBox="1">
            <a:spLocks noGrp="1"/>
          </p:cNvSpPr>
          <p:nvPr>
            <p:ph type="body" idx="4"/>
          </p:nvPr>
        </p:nvSpPr>
        <p:spPr>
          <a:xfrm>
            <a:off x="6205225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214" name="Google Shape;1214;p126"/>
          <p:cNvSpPr>
            <a:spLocks noGrp="1"/>
          </p:cNvSpPr>
          <p:nvPr>
            <p:ph type="pic" idx="5"/>
          </p:nvPr>
        </p:nvSpPr>
        <p:spPr>
          <a:xfrm>
            <a:off x="3255250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1215" name="Google Shape;1215;p126"/>
          <p:cNvSpPr txBox="1">
            <a:spLocks noGrp="1"/>
          </p:cNvSpPr>
          <p:nvPr>
            <p:ph type="body" idx="6"/>
          </p:nvPr>
        </p:nvSpPr>
        <p:spPr>
          <a:xfrm>
            <a:off x="3255250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216" name="Google Shape;1216;p12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217" name="Google Shape;1217;p12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218" name="Google Shape;1218;p126"/>
          <p:cNvSpPr txBox="1">
            <a:spLocks noGrp="1"/>
          </p:cNvSpPr>
          <p:nvPr>
            <p:ph type="subTitle" idx="7"/>
          </p:nvPr>
        </p:nvSpPr>
        <p:spPr>
          <a:xfrm>
            <a:off x="311725" y="3430500"/>
            <a:ext cx="26271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219" name="Google Shape;1219;p126"/>
          <p:cNvSpPr txBox="1">
            <a:spLocks noGrp="1"/>
          </p:cNvSpPr>
          <p:nvPr>
            <p:ph type="subTitle" idx="8"/>
          </p:nvPr>
        </p:nvSpPr>
        <p:spPr>
          <a:xfrm>
            <a:off x="6205225" y="3430500"/>
            <a:ext cx="26271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220" name="Google Shape;1220;p126"/>
          <p:cNvSpPr txBox="1">
            <a:spLocks noGrp="1"/>
          </p:cNvSpPr>
          <p:nvPr>
            <p:ph type="subTitle" idx="9"/>
          </p:nvPr>
        </p:nvSpPr>
        <p:spPr>
          <a:xfrm>
            <a:off x="3255250" y="3430500"/>
            <a:ext cx="26271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only">
  <p:cSld name="CUSTOM_5_1">
    <p:spTree>
      <p:nvGrpSpPr>
        <p:cNvPr id="1" name="Shape 1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2" name="Google Shape;1222;p127"/>
          <p:cNvSpPr>
            <a:spLocks noGrp="1"/>
          </p:cNvSpPr>
          <p:nvPr>
            <p:ph type="pic" idx="2"/>
          </p:nvPr>
        </p:nvSpPr>
        <p:spPr>
          <a:xfrm>
            <a:off x="311700" y="445025"/>
            <a:ext cx="8520600" cy="4218300"/>
          </a:xfrm>
          <a:prstGeom prst="rect">
            <a:avLst/>
          </a:prstGeom>
          <a:noFill/>
          <a:ln>
            <a:noFill/>
          </a:ln>
        </p:spPr>
      </p:sp>
      <p:sp>
        <p:nvSpPr>
          <p:cNvPr id="1223" name="Google Shape;1223;p12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grid">
  <p:cSld name="CUSTOM_6_1">
    <p:spTree>
      <p:nvGrpSpPr>
        <p:cNvPr id="1" name="Shape 1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5" name="Google Shape;1225;p12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226" name="Google Shape;1226;p128"/>
          <p:cNvSpPr>
            <a:spLocks noGrp="1"/>
          </p:cNvSpPr>
          <p:nvPr>
            <p:ph type="pic" idx="2"/>
          </p:nvPr>
        </p:nvSpPr>
        <p:spPr>
          <a:xfrm>
            <a:off x="338960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227" name="Google Shape;1227;p128"/>
          <p:cNvSpPr>
            <a:spLocks noGrp="1"/>
          </p:cNvSpPr>
          <p:nvPr>
            <p:ph type="pic" idx="3"/>
          </p:nvPr>
        </p:nvSpPr>
        <p:spPr>
          <a:xfrm>
            <a:off x="5195935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228" name="Google Shape;1228;p128"/>
          <p:cNvSpPr>
            <a:spLocks noGrp="1"/>
          </p:cNvSpPr>
          <p:nvPr>
            <p:ph type="pic" idx="4"/>
          </p:nvPr>
        </p:nvSpPr>
        <p:spPr>
          <a:xfrm>
            <a:off x="700227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229" name="Google Shape;1229;p128"/>
          <p:cNvSpPr>
            <a:spLocks noGrp="1"/>
          </p:cNvSpPr>
          <p:nvPr>
            <p:ph type="pic" idx="5"/>
          </p:nvPr>
        </p:nvSpPr>
        <p:spPr>
          <a:xfrm>
            <a:off x="3389588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230" name="Google Shape;1230;p128"/>
          <p:cNvSpPr>
            <a:spLocks noGrp="1"/>
          </p:cNvSpPr>
          <p:nvPr>
            <p:ph type="pic" idx="6"/>
          </p:nvPr>
        </p:nvSpPr>
        <p:spPr>
          <a:xfrm>
            <a:off x="5195922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231" name="Google Shape;1231;p128"/>
          <p:cNvSpPr>
            <a:spLocks noGrp="1"/>
          </p:cNvSpPr>
          <p:nvPr>
            <p:ph type="pic" idx="7"/>
          </p:nvPr>
        </p:nvSpPr>
        <p:spPr>
          <a:xfrm>
            <a:off x="7002257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232" name="Google Shape;1232;p128"/>
          <p:cNvSpPr txBox="1">
            <a:spLocks noGrp="1"/>
          </p:cNvSpPr>
          <p:nvPr>
            <p:ph type="title"/>
          </p:nvPr>
        </p:nvSpPr>
        <p:spPr>
          <a:xfrm>
            <a:off x="351550" y="445025"/>
            <a:ext cx="2596800" cy="170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233" name="Google Shape;1233;p128"/>
          <p:cNvSpPr>
            <a:spLocks noGrp="1"/>
          </p:cNvSpPr>
          <p:nvPr>
            <p:ph type="pic" idx="8"/>
          </p:nvPr>
        </p:nvSpPr>
        <p:spPr>
          <a:xfrm>
            <a:off x="3389588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234" name="Google Shape;1234;p128"/>
          <p:cNvSpPr>
            <a:spLocks noGrp="1"/>
          </p:cNvSpPr>
          <p:nvPr>
            <p:ph type="pic" idx="9"/>
          </p:nvPr>
        </p:nvSpPr>
        <p:spPr>
          <a:xfrm>
            <a:off x="5195922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235" name="Google Shape;1235;p128"/>
          <p:cNvSpPr>
            <a:spLocks noGrp="1"/>
          </p:cNvSpPr>
          <p:nvPr>
            <p:ph type="pic" idx="13"/>
          </p:nvPr>
        </p:nvSpPr>
        <p:spPr>
          <a:xfrm>
            <a:off x="7002257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564">
          <p15:clr>
            <a:srgbClr val="E46962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theme" Target="../theme/theme1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58.xml"/><Relationship Id="rId18" Type="http://schemas.openxmlformats.org/officeDocument/2006/relationships/slideLayout" Target="../slideLayouts/slideLayout63.xml"/><Relationship Id="rId26" Type="http://schemas.openxmlformats.org/officeDocument/2006/relationships/slideLayout" Target="../slideLayouts/slideLayout71.xml"/><Relationship Id="rId39" Type="http://schemas.openxmlformats.org/officeDocument/2006/relationships/slideLayout" Target="../slideLayouts/slideLayout84.xml"/><Relationship Id="rId21" Type="http://schemas.openxmlformats.org/officeDocument/2006/relationships/slideLayout" Target="../slideLayouts/slideLayout66.xml"/><Relationship Id="rId34" Type="http://schemas.openxmlformats.org/officeDocument/2006/relationships/slideLayout" Target="../slideLayouts/slideLayout79.xml"/><Relationship Id="rId42" Type="http://schemas.openxmlformats.org/officeDocument/2006/relationships/theme" Target="../theme/theme2.xml"/><Relationship Id="rId7" Type="http://schemas.openxmlformats.org/officeDocument/2006/relationships/slideLayout" Target="../slideLayouts/slideLayout52.xml"/><Relationship Id="rId2" Type="http://schemas.openxmlformats.org/officeDocument/2006/relationships/slideLayout" Target="../slideLayouts/slideLayout47.xml"/><Relationship Id="rId16" Type="http://schemas.openxmlformats.org/officeDocument/2006/relationships/slideLayout" Target="../slideLayouts/slideLayout61.xml"/><Relationship Id="rId20" Type="http://schemas.openxmlformats.org/officeDocument/2006/relationships/slideLayout" Target="../slideLayouts/slideLayout65.xml"/><Relationship Id="rId29" Type="http://schemas.openxmlformats.org/officeDocument/2006/relationships/slideLayout" Target="../slideLayouts/slideLayout74.xml"/><Relationship Id="rId41" Type="http://schemas.openxmlformats.org/officeDocument/2006/relationships/slideLayout" Target="../slideLayouts/slideLayout86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24" Type="http://schemas.openxmlformats.org/officeDocument/2006/relationships/slideLayout" Target="../slideLayouts/slideLayout69.xml"/><Relationship Id="rId32" Type="http://schemas.openxmlformats.org/officeDocument/2006/relationships/slideLayout" Target="../slideLayouts/slideLayout77.xml"/><Relationship Id="rId37" Type="http://schemas.openxmlformats.org/officeDocument/2006/relationships/slideLayout" Target="../slideLayouts/slideLayout82.xml"/><Relationship Id="rId40" Type="http://schemas.openxmlformats.org/officeDocument/2006/relationships/slideLayout" Target="../slideLayouts/slideLayout85.xml"/><Relationship Id="rId5" Type="http://schemas.openxmlformats.org/officeDocument/2006/relationships/slideLayout" Target="../slideLayouts/slideLayout50.xml"/><Relationship Id="rId15" Type="http://schemas.openxmlformats.org/officeDocument/2006/relationships/slideLayout" Target="../slideLayouts/slideLayout60.xml"/><Relationship Id="rId23" Type="http://schemas.openxmlformats.org/officeDocument/2006/relationships/slideLayout" Target="../slideLayouts/slideLayout68.xml"/><Relationship Id="rId28" Type="http://schemas.openxmlformats.org/officeDocument/2006/relationships/slideLayout" Target="../slideLayouts/slideLayout73.xml"/><Relationship Id="rId36" Type="http://schemas.openxmlformats.org/officeDocument/2006/relationships/slideLayout" Target="../slideLayouts/slideLayout81.xml"/><Relationship Id="rId10" Type="http://schemas.openxmlformats.org/officeDocument/2006/relationships/slideLayout" Target="../slideLayouts/slideLayout55.xml"/><Relationship Id="rId19" Type="http://schemas.openxmlformats.org/officeDocument/2006/relationships/slideLayout" Target="../slideLayouts/slideLayout64.xml"/><Relationship Id="rId31" Type="http://schemas.openxmlformats.org/officeDocument/2006/relationships/slideLayout" Target="../slideLayouts/slideLayout76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Relationship Id="rId14" Type="http://schemas.openxmlformats.org/officeDocument/2006/relationships/slideLayout" Target="../slideLayouts/slideLayout59.xml"/><Relationship Id="rId22" Type="http://schemas.openxmlformats.org/officeDocument/2006/relationships/slideLayout" Target="../slideLayouts/slideLayout67.xml"/><Relationship Id="rId27" Type="http://schemas.openxmlformats.org/officeDocument/2006/relationships/slideLayout" Target="../slideLayouts/slideLayout72.xml"/><Relationship Id="rId30" Type="http://schemas.openxmlformats.org/officeDocument/2006/relationships/slideLayout" Target="../slideLayouts/slideLayout75.xml"/><Relationship Id="rId35" Type="http://schemas.openxmlformats.org/officeDocument/2006/relationships/slideLayout" Target="../slideLayouts/slideLayout80.xml"/><Relationship Id="rId8" Type="http://schemas.openxmlformats.org/officeDocument/2006/relationships/slideLayout" Target="../slideLayouts/slideLayout53.xml"/><Relationship Id="rId3" Type="http://schemas.openxmlformats.org/officeDocument/2006/relationships/slideLayout" Target="../slideLayouts/slideLayout48.xml"/><Relationship Id="rId12" Type="http://schemas.openxmlformats.org/officeDocument/2006/relationships/slideLayout" Target="../slideLayouts/slideLayout57.xml"/><Relationship Id="rId17" Type="http://schemas.openxmlformats.org/officeDocument/2006/relationships/slideLayout" Target="../slideLayouts/slideLayout62.xml"/><Relationship Id="rId25" Type="http://schemas.openxmlformats.org/officeDocument/2006/relationships/slideLayout" Target="../slideLayouts/slideLayout70.xml"/><Relationship Id="rId33" Type="http://schemas.openxmlformats.org/officeDocument/2006/relationships/slideLayout" Target="../slideLayouts/slideLayout78.xml"/><Relationship Id="rId38" Type="http://schemas.openxmlformats.org/officeDocument/2006/relationships/slideLayout" Target="../slideLayouts/slideLayout83.xml"/></Relationships>
</file>

<file path=ppt/slideMasters/_rels/slideMaster3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99.xml"/><Relationship Id="rId18" Type="http://schemas.openxmlformats.org/officeDocument/2006/relationships/slideLayout" Target="../slideLayouts/slideLayout104.xml"/><Relationship Id="rId26" Type="http://schemas.openxmlformats.org/officeDocument/2006/relationships/slideLayout" Target="../slideLayouts/slideLayout112.xml"/><Relationship Id="rId39" Type="http://schemas.openxmlformats.org/officeDocument/2006/relationships/slideLayout" Target="../slideLayouts/slideLayout125.xml"/><Relationship Id="rId21" Type="http://schemas.openxmlformats.org/officeDocument/2006/relationships/slideLayout" Target="../slideLayouts/slideLayout107.xml"/><Relationship Id="rId34" Type="http://schemas.openxmlformats.org/officeDocument/2006/relationships/slideLayout" Target="../slideLayouts/slideLayout120.xml"/><Relationship Id="rId7" Type="http://schemas.openxmlformats.org/officeDocument/2006/relationships/slideLayout" Target="../slideLayouts/slideLayout93.xml"/><Relationship Id="rId12" Type="http://schemas.openxmlformats.org/officeDocument/2006/relationships/slideLayout" Target="../slideLayouts/slideLayout98.xml"/><Relationship Id="rId17" Type="http://schemas.openxmlformats.org/officeDocument/2006/relationships/slideLayout" Target="../slideLayouts/slideLayout103.xml"/><Relationship Id="rId25" Type="http://schemas.openxmlformats.org/officeDocument/2006/relationships/slideLayout" Target="../slideLayouts/slideLayout111.xml"/><Relationship Id="rId33" Type="http://schemas.openxmlformats.org/officeDocument/2006/relationships/slideLayout" Target="../slideLayouts/slideLayout119.xml"/><Relationship Id="rId38" Type="http://schemas.openxmlformats.org/officeDocument/2006/relationships/slideLayout" Target="../slideLayouts/slideLayout124.xml"/><Relationship Id="rId2" Type="http://schemas.openxmlformats.org/officeDocument/2006/relationships/slideLayout" Target="../slideLayouts/slideLayout88.xml"/><Relationship Id="rId16" Type="http://schemas.openxmlformats.org/officeDocument/2006/relationships/slideLayout" Target="../slideLayouts/slideLayout102.xml"/><Relationship Id="rId20" Type="http://schemas.openxmlformats.org/officeDocument/2006/relationships/slideLayout" Target="../slideLayouts/slideLayout106.xml"/><Relationship Id="rId29" Type="http://schemas.openxmlformats.org/officeDocument/2006/relationships/slideLayout" Target="../slideLayouts/slideLayout115.xml"/><Relationship Id="rId1" Type="http://schemas.openxmlformats.org/officeDocument/2006/relationships/slideLayout" Target="../slideLayouts/slideLayout87.xml"/><Relationship Id="rId6" Type="http://schemas.openxmlformats.org/officeDocument/2006/relationships/slideLayout" Target="../slideLayouts/slideLayout92.xml"/><Relationship Id="rId11" Type="http://schemas.openxmlformats.org/officeDocument/2006/relationships/slideLayout" Target="../slideLayouts/slideLayout97.xml"/><Relationship Id="rId24" Type="http://schemas.openxmlformats.org/officeDocument/2006/relationships/slideLayout" Target="../slideLayouts/slideLayout110.xml"/><Relationship Id="rId32" Type="http://schemas.openxmlformats.org/officeDocument/2006/relationships/slideLayout" Target="../slideLayouts/slideLayout118.xml"/><Relationship Id="rId37" Type="http://schemas.openxmlformats.org/officeDocument/2006/relationships/slideLayout" Target="../slideLayouts/slideLayout123.xml"/><Relationship Id="rId40" Type="http://schemas.openxmlformats.org/officeDocument/2006/relationships/theme" Target="../theme/theme3.xml"/><Relationship Id="rId5" Type="http://schemas.openxmlformats.org/officeDocument/2006/relationships/slideLayout" Target="../slideLayouts/slideLayout91.xml"/><Relationship Id="rId15" Type="http://schemas.openxmlformats.org/officeDocument/2006/relationships/slideLayout" Target="../slideLayouts/slideLayout101.xml"/><Relationship Id="rId23" Type="http://schemas.openxmlformats.org/officeDocument/2006/relationships/slideLayout" Target="../slideLayouts/slideLayout109.xml"/><Relationship Id="rId28" Type="http://schemas.openxmlformats.org/officeDocument/2006/relationships/slideLayout" Target="../slideLayouts/slideLayout114.xml"/><Relationship Id="rId36" Type="http://schemas.openxmlformats.org/officeDocument/2006/relationships/slideLayout" Target="../slideLayouts/slideLayout122.xml"/><Relationship Id="rId10" Type="http://schemas.openxmlformats.org/officeDocument/2006/relationships/slideLayout" Target="../slideLayouts/slideLayout96.xml"/><Relationship Id="rId19" Type="http://schemas.openxmlformats.org/officeDocument/2006/relationships/slideLayout" Target="../slideLayouts/slideLayout105.xml"/><Relationship Id="rId31" Type="http://schemas.openxmlformats.org/officeDocument/2006/relationships/slideLayout" Target="../slideLayouts/slideLayout117.xml"/><Relationship Id="rId4" Type="http://schemas.openxmlformats.org/officeDocument/2006/relationships/slideLayout" Target="../slideLayouts/slideLayout90.xml"/><Relationship Id="rId9" Type="http://schemas.openxmlformats.org/officeDocument/2006/relationships/slideLayout" Target="../slideLayouts/slideLayout95.xml"/><Relationship Id="rId14" Type="http://schemas.openxmlformats.org/officeDocument/2006/relationships/slideLayout" Target="../slideLayouts/slideLayout100.xml"/><Relationship Id="rId22" Type="http://schemas.openxmlformats.org/officeDocument/2006/relationships/slideLayout" Target="../slideLayouts/slideLayout108.xml"/><Relationship Id="rId27" Type="http://schemas.openxmlformats.org/officeDocument/2006/relationships/slideLayout" Target="../slideLayouts/slideLayout113.xml"/><Relationship Id="rId30" Type="http://schemas.openxmlformats.org/officeDocument/2006/relationships/slideLayout" Target="../slideLayouts/slideLayout116.xml"/><Relationship Id="rId35" Type="http://schemas.openxmlformats.org/officeDocument/2006/relationships/slideLayout" Target="../slideLayouts/slideLayout121.xml"/><Relationship Id="rId8" Type="http://schemas.openxmlformats.org/officeDocument/2006/relationships/slideLayout" Target="../slideLayouts/slideLayout94.xml"/><Relationship Id="rId3" Type="http://schemas.openxmlformats.org/officeDocument/2006/relationships/slideLayout" Target="../slideLayouts/slideLayout8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284700" y="460250"/>
            <a:ext cx="8574600" cy="42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antico"/>
              <a:buNone/>
              <a:defRPr sz="3000">
                <a:solidFill>
                  <a:schemeClr val="dk1"/>
                </a:solidFill>
                <a:latin typeface="Quantico"/>
                <a:ea typeface="Quantico"/>
                <a:cs typeface="Quantico"/>
                <a:sym typeface="Quantico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  <a:defRPr sz="3000">
                <a:solidFill>
                  <a:schemeClr val="dk1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  <a:defRPr sz="3000">
                <a:solidFill>
                  <a:schemeClr val="dk1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  <a:defRPr sz="3000">
                <a:solidFill>
                  <a:schemeClr val="dk1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  <a:defRPr sz="3000">
                <a:solidFill>
                  <a:schemeClr val="dk1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  <a:defRPr sz="3000">
                <a:solidFill>
                  <a:schemeClr val="dk1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  <a:defRPr sz="3000">
                <a:solidFill>
                  <a:schemeClr val="dk1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  <a:defRPr sz="3000">
                <a:solidFill>
                  <a:schemeClr val="dk1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  <a:defRPr sz="30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284700" y="1299725"/>
            <a:ext cx="6153900" cy="290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Lato"/>
              <a:buChar char="●"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29210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Lato"/>
              <a:buChar char="○"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29210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Lato"/>
              <a:buChar char="■"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29210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Lato"/>
              <a:buChar char="●"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29210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Lato"/>
              <a:buChar char="○"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29210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Lato"/>
              <a:buChar char="■"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29210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Lato"/>
              <a:buChar char="●"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29210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Lato"/>
              <a:buChar char="○"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29210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>
                <a:schemeClr val="dk2"/>
              </a:buClr>
              <a:buSzPts val="1000"/>
              <a:buFont typeface="Lato"/>
              <a:buChar char="■"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  <p:sldLayoutId id="2147483688" r:id="rId41"/>
    <p:sldLayoutId id="2147483689" r:id="rId42"/>
    <p:sldLayoutId id="2147483690" r:id="rId43"/>
    <p:sldLayoutId id="2147483691" r:id="rId44"/>
    <p:sldLayoutId id="2147483692" r:id="rId4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99">
          <p15:clr>
            <a:schemeClr val="accent1"/>
          </p15:clr>
        </p15:guide>
        <p15:guide id="2" orient="horz" pos="899">
          <p15:clr>
            <a:schemeClr val="accent1"/>
          </p15:clr>
        </p15:guide>
        <p15:guide id="3" orient="horz" pos="960">
          <p15:clr>
            <a:schemeClr val="accent1"/>
          </p15:clr>
        </p15:guide>
        <p15:guide id="4" orient="horz" pos="1560">
          <p15:clr>
            <a:schemeClr val="accent1"/>
          </p15:clr>
        </p15:guide>
        <p15:guide id="5" orient="horz" pos="1620">
          <p15:clr>
            <a:schemeClr val="accent1"/>
          </p15:clr>
        </p15:guide>
        <p15:guide id="6" orient="horz" pos="2280">
          <p15:clr>
            <a:schemeClr val="accent1"/>
          </p15:clr>
        </p15:guide>
        <p15:guide id="7" orient="horz" pos="2341">
          <p15:clr>
            <a:schemeClr val="accent1"/>
          </p15:clr>
        </p15:guide>
        <p15:guide id="8" pos="299">
          <p15:clr>
            <a:schemeClr val="accent1"/>
          </p15:clr>
        </p15:guide>
        <p15:guide id="9" pos="1559">
          <p15:clr>
            <a:schemeClr val="accent1"/>
          </p15:clr>
        </p15:guide>
        <p15:guide id="10" pos="1618">
          <p15:clr>
            <a:schemeClr val="accent1"/>
          </p15:clr>
        </p15:guide>
        <p15:guide id="11" pos="1981">
          <p15:clr>
            <a:schemeClr val="accent2"/>
          </p15:clr>
        </p15:guide>
        <p15:guide id="12" pos="2039">
          <p15:clr>
            <a:schemeClr val="accent2"/>
          </p15:clr>
        </p15:guide>
        <p15:guide id="13" pos="2880">
          <p15:clr>
            <a:schemeClr val="accent1"/>
          </p15:clr>
        </p15:guide>
        <p15:guide id="14" pos="2939">
          <p15:clr>
            <a:schemeClr val="accent1"/>
          </p15:clr>
        </p15:guide>
        <p15:guide id="15" pos="3719">
          <p15:clr>
            <a:schemeClr val="accent2"/>
          </p15:clr>
        </p15:guide>
        <p15:guide id="16" pos="3779">
          <p15:clr>
            <a:schemeClr val="accent2"/>
          </p15:clr>
        </p15:guide>
        <p15:guide id="17" pos="4140">
          <p15:clr>
            <a:schemeClr val="accent1"/>
          </p15:clr>
        </p15:guide>
        <p15:guide id="18" pos="4199">
          <p15:clr>
            <a:schemeClr val="accent1"/>
          </p15:clr>
        </p15:guide>
        <p15:guide id="19" pos="5459">
          <p15:clr>
            <a:schemeClr val="accent1"/>
          </p15:clr>
        </p15:guide>
        <p15:guide id="20" orient="horz" pos="2941">
          <p15:clr>
            <a:schemeClr val="accent1"/>
          </p15:clr>
        </p15:guide>
        <p15:guide id="21" pos="179">
          <p15:clr>
            <a:srgbClr val="EA4335"/>
          </p15:clr>
        </p15:guide>
        <p15:guide id="22" orient="horz" pos="180">
          <p15:clr>
            <a:srgbClr val="EA4335"/>
          </p15:clr>
        </p15:guide>
        <p15:guide id="23" pos="5581">
          <p15:clr>
            <a:srgbClr val="EA4335"/>
          </p15:clr>
        </p15:guide>
        <p15:guide id="24" orient="horz" pos="3060">
          <p15:clr>
            <a:srgbClr val="EA4335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1"/>
        </a:solidFill>
        <a:effectLst/>
      </p:bgPr>
    </p:bg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p47"/>
          <p:cNvSpPr txBox="1">
            <a:spLocks noGrp="1"/>
          </p:cNvSpPr>
          <p:nvPr>
            <p:ph type="body" idx="1"/>
          </p:nvPr>
        </p:nvSpPr>
        <p:spPr>
          <a:xfrm>
            <a:off x="228600" y="1895400"/>
            <a:ext cx="4296600" cy="278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lvl="1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lvl="2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lvl="3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lvl="4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lvl="5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lvl="6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lvl="7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lvl="8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429" name="Google Shape;429;p47"/>
          <p:cNvSpPr txBox="1">
            <a:spLocks noGrp="1"/>
          </p:cNvSpPr>
          <p:nvPr>
            <p:ph type="title"/>
          </p:nvPr>
        </p:nvSpPr>
        <p:spPr>
          <a:xfrm>
            <a:off x="350550" y="571400"/>
            <a:ext cx="4268400" cy="105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Font typeface="Afacad Flux"/>
              <a:buNone/>
              <a:defRPr sz="3200" b="1">
                <a:latin typeface="Afacad Flux"/>
                <a:ea typeface="Afacad Flux"/>
                <a:cs typeface="Afacad Flux"/>
                <a:sym typeface="Afacad Flux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 sz="3200" b="1"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 sz="3200" b="1"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 sz="3200" b="1"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 sz="3200" b="1"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 sz="3200" b="1"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 sz="3200" b="1"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 sz="3200" b="1"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 sz="3200" b="1"/>
            </a:lvl9pPr>
          </a:lstStyle>
          <a:p>
            <a:endParaRPr/>
          </a:p>
        </p:txBody>
      </p:sp>
      <p:sp>
        <p:nvSpPr>
          <p:cNvPr id="430" name="Google Shape;430;p47"/>
          <p:cNvSpPr txBox="1">
            <a:spLocks noGrp="1"/>
          </p:cNvSpPr>
          <p:nvPr>
            <p:ph type="body" idx="2"/>
          </p:nvPr>
        </p:nvSpPr>
        <p:spPr>
          <a:xfrm>
            <a:off x="4734300" y="2046025"/>
            <a:ext cx="3512400" cy="206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  <p:sldLayoutId id="2147483709" r:id="rId17"/>
    <p:sldLayoutId id="2147483710" r:id="rId18"/>
    <p:sldLayoutId id="2147483711" r:id="rId19"/>
    <p:sldLayoutId id="2147483712" r:id="rId20"/>
    <p:sldLayoutId id="2147483713" r:id="rId21"/>
    <p:sldLayoutId id="2147483714" r:id="rId22"/>
    <p:sldLayoutId id="2147483715" r:id="rId23"/>
    <p:sldLayoutId id="2147483716" r:id="rId24"/>
    <p:sldLayoutId id="2147483717" r:id="rId25"/>
    <p:sldLayoutId id="2147483718" r:id="rId26"/>
    <p:sldLayoutId id="2147483719" r:id="rId27"/>
    <p:sldLayoutId id="2147483720" r:id="rId28"/>
    <p:sldLayoutId id="2147483721" r:id="rId29"/>
    <p:sldLayoutId id="2147483722" r:id="rId30"/>
    <p:sldLayoutId id="2147483723" r:id="rId31"/>
    <p:sldLayoutId id="2147483724" r:id="rId32"/>
    <p:sldLayoutId id="2147483725" r:id="rId33"/>
    <p:sldLayoutId id="2147483726" r:id="rId34"/>
    <p:sldLayoutId id="2147483727" r:id="rId35"/>
    <p:sldLayoutId id="2147483728" r:id="rId36"/>
    <p:sldLayoutId id="2147483729" r:id="rId37"/>
    <p:sldLayoutId id="2147483730" r:id="rId38"/>
    <p:sldLayoutId id="2147483731" r:id="rId39"/>
    <p:sldLayoutId id="2147483732" r:id="rId40"/>
    <p:sldLayoutId id="2147483733" r:id="rId4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5616">
          <p15:clr>
            <a:srgbClr val="E46962"/>
          </p15:clr>
        </p15:guide>
        <p15:guide id="2" pos="144">
          <p15:clr>
            <a:srgbClr val="E46962"/>
          </p15:clr>
        </p15:guide>
        <p15:guide id="3" orient="horz" pos="144">
          <p15:clr>
            <a:srgbClr val="E46962"/>
          </p15:clr>
        </p15:guide>
        <p15:guide id="4" orient="horz" pos="3094">
          <p15:clr>
            <a:srgbClr val="E46962"/>
          </p15:clr>
        </p15:guide>
        <p15:guide id="5" pos="2850">
          <p15:clr>
            <a:srgbClr val="E46962"/>
          </p15:clr>
        </p15:guide>
        <p15:guide id="6" pos="2910">
          <p15:clr>
            <a:srgbClr val="E46962"/>
          </p15:clr>
        </p15:guide>
        <p15:guide id="7" pos="1468">
          <p15:clr>
            <a:srgbClr val="E46962"/>
          </p15:clr>
        </p15:guide>
        <p15:guide id="8" pos="1527">
          <p15:clr>
            <a:srgbClr val="E46962"/>
          </p15:clr>
        </p15:guide>
        <p15:guide id="9" pos="4233">
          <p15:clr>
            <a:srgbClr val="E46962"/>
          </p15:clr>
        </p15:guide>
        <p15:guide id="10" pos="4292">
          <p15:clr>
            <a:srgbClr val="E46962"/>
          </p15:clr>
        </p15:guide>
        <p15:guide id="11" pos="3773">
          <p15:clr>
            <a:srgbClr val="E46962"/>
          </p15:clr>
        </p15:guide>
        <p15:guide id="12" pos="3830">
          <p15:clr>
            <a:srgbClr val="E46962"/>
          </p15:clr>
        </p15:guide>
        <p15:guide id="13" pos="1930">
          <p15:clr>
            <a:srgbClr val="E46962"/>
          </p15:clr>
        </p15:guide>
        <p15:guide id="14" pos="1987">
          <p15:clr>
            <a:srgbClr val="E46962"/>
          </p15:clr>
        </p15:guide>
        <p15:guide id="15" orient="horz" pos="288">
          <p15:clr>
            <a:srgbClr val="E46962"/>
          </p15:clr>
        </p15:guide>
        <p15:guide id="16" orient="horz" pos="2950">
          <p15:clr>
            <a:srgbClr val="E46962"/>
          </p15:clr>
        </p15:guide>
        <p15:guide id="17" orient="horz" pos="1135">
          <p15:clr>
            <a:srgbClr val="E46962"/>
          </p15:clr>
        </p15:guide>
        <p15:guide id="18" orient="horz" pos="1194">
          <p15:clr>
            <a:srgbClr val="E46962"/>
          </p15:clr>
        </p15:guide>
        <p15:guide id="19" orient="horz" pos="2043">
          <p15:clr>
            <a:srgbClr val="E46962"/>
          </p15:clr>
        </p15:guide>
        <p15:guide id="20" orient="horz" pos="2103">
          <p15:clr>
            <a:srgbClr val="E46962"/>
          </p15:clr>
        </p15:guide>
        <p15:guide id="21" orient="horz" pos="1620">
          <p15:clr>
            <a:srgbClr val="E46962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9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7" name="Google Shape;907;p8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08" name="Google Shape;908;p89"/>
          <p:cNvSpPr txBox="1">
            <a:spLocks noGrp="1"/>
          </p:cNvSpPr>
          <p:nvPr>
            <p:ph type="title"/>
          </p:nvPr>
        </p:nvSpPr>
        <p:spPr>
          <a:xfrm>
            <a:off x="308925" y="278025"/>
            <a:ext cx="4448400" cy="296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Font typeface="Inter"/>
              <a:buNone/>
              <a:defRPr sz="4200" b="1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Font typeface="Inter"/>
              <a:buNone/>
              <a:defRPr sz="4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Font typeface="Inter"/>
              <a:buNone/>
              <a:defRPr sz="4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Font typeface="Inter"/>
              <a:buNone/>
              <a:defRPr sz="4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Font typeface="Inter"/>
              <a:buNone/>
              <a:defRPr sz="4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Font typeface="Inter"/>
              <a:buNone/>
              <a:defRPr sz="4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Font typeface="Inter"/>
              <a:buNone/>
              <a:defRPr sz="4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Font typeface="Inter"/>
              <a:buNone/>
              <a:defRPr sz="4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Font typeface="Inter"/>
              <a:buNone/>
              <a:defRPr sz="4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909" name="Google Shape;909;p89"/>
          <p:cNvSpPr txBox="1">
            <a:spLocks noGrp="1"/>
          </p:cNvSpPr>
          <p:nvPr>
            <p:ph type="body" idx="1"/>
          </p:nvPr>
        </p:nvSpPr>
        <p:spPr>
          <a:xfrm>
            <a:off x="4613175" y="278025"/>
            <a:ext cx="2965500" cy="296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Inter"/>
              <a:buChar char="●"/>
              <a:defRPr sz="1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Inter"/>
              <a:buChar char="○"/>
              <a:defRPr sz="1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Inter"/>
              <a:buChar char="■"/>
              <a:defRPr sz="1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Inter"/>
              <a:buChar char="●"/>
              <a:defRPr sz="1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Inter"/>
              <a:buChar char="○"/>
              <a:defRPr sz="1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Inter"/>
              <a:buChar char="■"/>
              <a:defRPr sz="1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Inter"/>
              <a:buChar char="●"/>
              <a:defRPr sz="1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Inter"/>
              <a:buChar char="○"/>
              <a:defRPr sz="1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Inter"/>
              <a:buChar char="■"/>
              <a:defRPr sz="120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  <p:sldLayoutId id="2147483747" r:id="rId14"/>
    <p:sldLayoutId id="2147483748" r:id="rId15"/>
    <p:sldLayoutId id="2147483749" r:id="rId16"/>
    <p:sldLayoutId id="2147483750" r:id="rId17"/>
    <p:sldLayoutId id="2147483751" r:id="rId18"/>
    <p:sldLayoutId id="2147483752" r:id="rId19"/>
    <p:sldLayoutId id="2147483753" r:id="rId20"/>
    <p:sldLayoutId id="2147483754" r:id="rId21"/>
    <p:sldLayoutId id="2147483755" r:id="rId22"/>
    <p:sldLayoutId id="2147483756" r:id="rId23"/>
    <p:sldLayoutId id="2147483757" r:id="rId24"/>
    <p:sldLayoutId id="2147483758" r:id="rId25"/>
    <p:sldLayoutId id="2147483759" r:id="rId26"/>
    <p:sldLayoutId id="2147483760" r:id="rId27"/>
    <p:sldLayoutId id="2147483761" r:id="rId28"/>
    <p:sldLayoutId id="2147483762" r:id="rId29"/>
    <p:sldLayoutId id="2147483763" r:id="rId30"/>
    <p:sldLayoutId id="2147483764" r:id="rId31"/>
    <p:sldLayoutId id="2147483765" r:id="rId32"/>
    <p:sldLayoutId id="2147483766" r:id="rId33"/>
    <p:sldLayoutId id="2147483767" r:id="rId34"/>
    <p:sldLayoutId id="2147483768" r:id="rId35"/>
    <p:sldLayoutId id="2147483769" r:id="rId36"/>
    <p:sldLayoutId id="2147483770" r:id="rId37"/>
    <p:sldLayoutId id="2147483771" r:id="rId38"/>
    <p:sldLayoutId id="2147483772" r:id="rId3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8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9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7A8"/>
        </a:solidFill>
        <a:effectLst/>
      </p:bgPr>
    </p:bg>
    <p:spTree>
      <p:nvGrpSpPr>
        <p:cNvPr id="1" name="Shape 1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0" name="Google Shape;1240;p129"/>
          <p:cNvSpPr txBox="1"/>
          <p:nvPr/>
        </p:nvSpPr>
        <p:spPr>
          <a:xfrm>
            <a:off x="1361450" y="285750"/>
            <a:ext cx="7079100" cy="535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chemeClr val="dk2"/>
                </a:solidFill>
              </a:rPr>
              <a:t>PowerPoint Presentation</a:t>
            </a:r>
            <a:endParaRPr sz="30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0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dk2"/>
                </a:solidFill>
              </a:rPr>
              <a:t>Student Name: Mauricette Mhayerenge</a:t>
            </a:r>
            <a:endParaRPr sz="22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dk2"/>
                </a:solidFill>
              </a:rPr>
              <a:t>Student Number:  2420920</a:t>
            </a:r>
            <a:endParaRPr sz="22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dk2"/>
                </a:solidFill>
              </a:rPr>
              <a:t>Module Title:  Introduction  to Physiology Component 2</a:t>
            </a:r>
            <a:endParaRPr sz="22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dk2"/>
                </a:solidFill>
              </a:rPr>
              <a:t>Module Code: BMHP5023</a:t>
            </a:r>
            <a:endParaRPr sz="22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dk2"/>
                </a:solidFill>
              </a:rPr>
              <a:t>Lecturer:  Robert Nartowski</a:t>
            </a:r>
            <a:endParaRPr sz="22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dk2"/>
                </a:solidFill>
              </a:rPr>
              <a:t>Assignment Title:  Bowel Cancer</a:t>
            </a:r>
            <a:endParaRPr sz="22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2" name="SLIDE 1 POWERPOINT PRESENTATION AND INTRODUCTION">
            <a:hlinkClick r:id="" action="ppaction://media"/>
            <a:extLst>
              <a:ext uri="{FF2B5EF4-FFF2-40B4-BE49-F238E27FC236}">
                <a16:creationId xmlns:a16="http://schemas.microsoft.com/office/drawing/2014/main" id="{BC2C9D6E-C052-F284-1165-52553B1B55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77750" y="394083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633"/>
    </mc:Choice>
    <mc:Fallback>
      <p:transition spd="slow" advTm="546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6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7A8"/>
        </a:solidFill>
        <a:effectLst/>
      </p:bgPr>
    </p:bg>
    <p:spTree>
      <p:nvGrpSpPr>
        <p:cNvPr id="1" name="Shape 1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5" name="Google Shape;1245;p130"/>
          <p:cNvSpPr txBox="1">
            <a:spLocks noGrp="1"/>
          </p:cNvSpPr>
          <p:nvPr>
            <p:ph type="title"/>
          </p:nvPr>
        </p:nvSpPr>
        <p:spPr>
          <a:xfrm>
            <a:off x="228600" y="230200"/>
            <a:ext cx="8799300" cy="3471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Arial"/>
              <a:buNone/>
            </a:pPr>
            <a:r>
              <a:rPr lang="en" sz="2800"/>
              <a:t>                </a:t>
            </a:r>
            <a:r>
              <a:rPr lang="en" sz="4900"/>
              <a:t>     What is Bowel Cancer?</a:t>
            </a:r>
            <a:endParaRPr sz="4900"/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Arial"/>
              <a:buNone/>
            </a:pPr>
            <a:r>
              <a:rPr lang="en" sz="2100">
                <a:latin typeface="Arial"/>
                <a:ea typeface="Arial"/>
                <a:cs typeface="Arial"/>
                <a:sym typeface="Arial"/>
              </a:rPr>
              <a:t>Content</a:t>
            </a:r>
            <a:endParaRPr sz="2100">
              <a:latin typeface="Arial"/>
              <a:ea typeface="Arial"/>
              <a:cs typeface="Arial"/>
              <a:sym typeface="Arial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Arial"/>
              <a:buNone/>
            </a:pPr>
            <a:endParaRPr sz="2100"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just" rtl="0">
              <a:spcBef>
                <a:spcPts val="0"/>
              </a:spcBef>
              <a:spcAft>
                <a:spcPts val="0"/>
              </a:spcAft>
              <a:buSzPts val="2200"/>
              <a:buFont typeface="Arial"/>
              <a:buChar char="●"/>
            </a:pPr>
            <a:r>
              <a:rPr lang="en" sz="2200" b="0">
                <a:latin typeface="Arial"/>
                <a:ea typeface="Arial"/>
                <a:cs typeface="Arial"/>
                <a:sym typeface="Arial"/>
              </a:rPr>
              <a:t>Also called colorectal cancer</a:t>
            </a:r>
            <a:endParaRPr sz="2200" b="0"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sz="2200" b="0"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just" rtl="0">
              <a:spcBef>
                <a:spcPts val="0"/>
              </a:spcBef>
              <a:spcAft>
                <a:spcPts val="0"/>
              </a:spcAft>
              <a:buSzPts val="2200"/>
              <a:buFont typeface="Arial"/>
              <a:buChar char="●"/>
            </a:pPr>
            <a:r>
              <a:rPr lang="en" sz="2200" b="0">
                <a:latin typeface="Arial"/>
                <a:ea typeface="Arial"/>
                <a:cs typeface="Arial"/>
                <a:sym typeface="Arial"/>
              </a:rPr>
              <a:t>Cancer affecting the colon or rectum</a:t>
            </a:r>
            <a:endParaRPr sz="2200" b="0"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sz="2200" b="0"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just" rtl="0">
              <a:spcBef>
                <a:spcPts val="0"/>
              </a:spcBef>
              <a:spcAft>
                <a:spcPts val="0"/>
              </a:spcAft>
              <a:buSzPts val="2200"/>
              <a:buFont typeface="Arial"/>
              <a:buChar char="●"/>
            </a:pPr>
            <a:r>
              <a:rPr lang="en" sz="2200" b="0">
                <a:latin typeface="Arial"/>
                <a:ea typeface="Arial"/>
                <a:cs typeface="Arial"/>
                <a:sym typeface="Arial"/>
              </a:rPr>
              <a:t>Develops from abnormal cell growth</a:t>
            </a:r>
            <a:endParaRPr sz="2200" b="0"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sz="2200" b="0"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just" rtl="0">
              <a:spcBef>
                <a:spcPts val="0"/>
              </a:spcBef>
              <a:spcAft>
                <a:spcPts val="0"/>
              </a:spcAft>
              <a:buSzPts val="2200"/>
              <a:buFont typeface="Arial"/>
              <a:buChar char="●"/>
            </a:pPr>
            <a:r>
              <a:rPr lang="en" sz="2200" b="0">
                <a:latin typeface="Arial"/>
                <a:ea typeface="Arial"/>
                <a:cs typeface="Arial"/>
                <a:sym typeface="Arial"/>
              </a:rPr>
              <a:t>One of the most common cancers in the UK</a:t>
            </a:r>
            <a:endParaRPr sz="2200" b="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Arial"/>
              <a:buNone/>
            </a:pPr>
            <a:endParaRPr sz="45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Arial"/>
              <a:buNone/>
            </a:pPr>
            <a:endParaRPr sz="1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Arial"/>
              <a:buNone/>
            </a:pPr>
            <a:endParaRPr sz="14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46" name="Google Shape;1246;p130"/>
          <p:cNvSpPr txBox="1">
            <a:spLocks noGrp="1"/>
          </p:cNvSpPr>
          <p:nvPr>
            <p:ph type="subTitle" idx="4"/>
          </p:nvPr>
        </p:nvSpPr>
        <p:spPr>
          <a:xfrm>
            <a:off x="345600" y="230200"/>
            <a:ext cx="17526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accent6"/>
                </a:solidFill>
              </a:rPr>
              <a:t>Company Name</a:t>
            </a:r>
            <a:endParaRPr>
              <a:solidFill>
                <a:schemeClr val="accent6"/>
              </a:solidFill>
            </a:endParaRPr>
          </a:p>
        </p:txBody>
      </p:sp>
      <p:sp>
        <p:nvSpPr>
          <p:cNvPr id="1247" name="Google Shape;1247;p130"/>
          <p:cNvSpPr txBox="1">
            <a:spLocks noGrp="1"/>
          </p:cNvSpPr>
          <p:nvPr>
            <p:ph type="subTitle" idx="2"/>
          </p:nvPr>
        </p:nvSpPr>
        <p:spPr>
          <a:xfrm>
            <a:off x="7566000" y="230200"/>
            <a:ext cx="1232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accent6"/>
                </a:solidFill>
              </a:rPr>
              <a:t>Date</a:t>
            </a:r>
            <a:endParaRPr>
              <a:solidFill>
                <a:schemeClr val="accent6"/>
              </a:solidFill>
            </a:endParaRPr>
          </a:p>
        </p:txBody>
      </p:sp>
      <p:sp>
        <p:nvSpPr>
          <p:cNvPr id="1248" name="Google Shape;1248;p130"/>
          <p:cNvSpPr txBox="1">
            <a:spLocks noGrp="1"/>
          </p:cNvSpPr>
          <p:nvPr>
            <p:ph type="subTitle" idx="3"/>
          </p:nvPr>
        </p:nvSpPr>
        <p:spPr>
          <a:xfrm>
            <a:off x="228600" y="4843625"/>
            <a:ext cx="6491400" cy="6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249" name="Google Shape;1249;p13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143625" y="942976"/>
            <a:ext cx="3000375" cy="3935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SLIDE 2 WHAT IS BOWEL CANCER">
            <a:hlinkClick r:id="" action="ppaction://media"/>
            <a:extLst>
              <a:ext uri="{FF2B5EF4-FFF2-40B4-BE49-F238E27FC236}">
                <a16:creationId xmlns:a16="http://schemas.microsoft.com/office/drawing/2014/main" id="{34113374-BCA8-C38D-C607-A6E9AC2941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47730" y="3396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334"/>
    </mc:Choice>
    <mc:Fallback>
      <p:transition spd="slow" advTm="783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3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7A8"/>
        </a:solidFill>
        <a:effectLst/>
      </p:bgPr>
    </p:bg>
    <p:spTree>
      <p:nvGrpSpPr>
        <p:cNvPr id="1" name="Shape 1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4" name="Google Shape;1254;p131"/>
          <p:cNvSpPr txBox="1">
            <a:spLocks noGrp="1"/>
          </p:cNvSpPr>
          <p:nvPr>
            <p:ph type="title" idx="2"/>
          </p:nvPr>
        </p:nvSpPr>
        <p:spPr>
          <a:xfrm>
            <a:off x="420875" y="3318663"/>
            <a:ext cx="4036500" cy="52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Subtitle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Date</a:t>
            </a:r>
            <a:endParaRPr/>
          </a:p>
        </p:txBody>
      </p:sp>
      <p:sp>
        <p:nvSpPr>
          <p:cNvPr id="1255" name="Google Shape;1255;p131"/>
          <p:cNvSpPr txBox="1"/>
          <p:nvPr/>
        </p:nvSpPr>
        <p:spPr>
          <a:xfrm>
            <a:off x="1122225" y="145725"/>
            <a:ext cx="62634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chemeClr val="dk2"/>
                </a:solidFill>
              </a:rPr>
              <a:t>Anatomy of the Digestive System </a:t>
            </a:r>
            <a:endParaRPr sz="3000" b="1">
              <a:solidFill>
                <a:schemeClr val="dk2"/>
              </a:solidFill>
            </a:endParaRPr>
          </a:p>
        </p:txBody>
      </p:sp>
      <p:sp>
        <p:nvSpPr>
          <p:cNvPr id="1256" name="Google Shape;1256;p131"/>
          <p:cNvSpPr txBox="1"/>
          <p:nvPr/>
        </p:nvSpPr>
        <p:spPr>
          <a:xfrm>
            <a:off x="89175" y="1124400"/>
            <a:ext cx="5817600" cy="387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dk2"/>
                </a:solidFill>
              </a:rPr>
              <a:t>Content</a:t>
            </a:r>
            <a:endParaRPr sz="2000" b="1">
              <a:solidFill>
                <a:schemeClr val="dk2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Char char="●"/>
            </a:pPr>
            <a:r>
              <a:rPr lang="en" sz="2000">
                <a:solidFill>
                  <a:schemeClr val="dk2"/>
                </a:solidFill>
              </a:rPr>
              <a:t>Mout</a:t>
            </a:r>
            <a:endParaRPr sz="20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dk2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Char char="●"/>
            </a:pPr>
            <a:r>
              <a:rPr lang="en" sz="2000">
                <a:solidFill>
                  <a:schemeClr val="dk2"/>
                </a:solidFill>
              </a:rPr>
              <a:t>Oesophagus</a:t>
            </a:r>
            <a:endParaRPr sz="20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dk2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Char char="●"/>
            </a:pPr>
            <a:r>
              <a:rPr lang="en" sz="2000">
                <a:solidFill>
                  <a:schemeClr val="dk2"/>
                </a:solidFill>
              </a:rPr>
              <a:t>Stomach</a:t>
            </a:r>
            <a:endParaRPr sz="20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dk2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Char char="●"/>
            </a:pPr>
            <a:r>
              <a:rPr lang="en" sz="2000">
                <a:solidFill>
                  <a:schemeClr val="dk2"/>
                </a:solidFill>
              </a:rPr>
              <a:t>Small intestine</a:t>
            </a:r>
            <a:endParaRPr sz="20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dk2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Char char="●"/>
            </a:pPr>
            <a:r>
              <a:rPr lang="en" sz="2000">
                <a:solidFill>
                  <a:schemeClr val="dk2"/>
                </a:solidFill>
              </a:rPr>
              <a:t>Large Intestine { Colon}</a:t>
            </a:r>
            <a:endParaRPr sz="20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dk2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Char char="●"/>
            </a:pPr>
            <a:r>
              <a:rPr lang="en" sz="2000">
                <a:solidFill>
                  <a:schemeClr val="dk2"/>
                </a:solidFill>
              </a:rPr>
              <a:t>Rectum and Anus</a:t>
            </a:r>
            <a:endParaRPr sz="2000">
              <a:solidFill>
                <a:schemeClr val="dk2"/>
              </a:solidFill>
            </a:endParaRPr>
          </a:p>
        </p:txBody>
      </p:sp>
      <p:pic>
        <p:nvPicPr>
          <p:cNvPr id="1257" name="Google Shape;1257;p13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754650" y="738025"/>
            <a:ext cx="3237125" cy="3953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SLIDE 3 ANAYOMY OF THE DIGESTIVE SYSTEM">
            <a:hlinkClick r:id="" action="ppaction://media"/>
            <a:extLst>
              <a:ext uri="{FF2B5EF4-FFF2-40B4-BE49-F238E27FC236}">
                <a16:creationId xmlns:a16="http://schemas.microsoft.com/office/drawing/2014/main" id="{6AC56036-F012-2746-3568-0ABB8E94E5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1545426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644"/>
    </mc:Choice>
    <mc:Fallback>
      <p:transition spd="slow" advTm="826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6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7A8"/>
        </a:solidFill>
        <a:effectLst/>
      </p:bgPr>
    </p:bg>
    <p:spTree>
      <p:nvGrpSpPr>
        <p:cNvPr id="1" name="Shape 1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2" name="Google Shape;1262;p13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  <p:sp>
        <p:nvSpPr>
          <p:cNvPr id="1263" name="Google Shape;1263;p132"/>
          <p:cNvSpPr txBox="1"/>
          <p:nvPr/>
        </p:nvSpPr>
        <p:spPr>
          <a:xfrm>
            <a:off x="806875" y="363200"/>
            <a:ext cx="62634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chemeClr val="dk2"/>
                </a:solidFill>
              </a:rPr>
              <a:t> </a:t>
            </a:r>
            <a:r>
              <a:rPr lang="en" sz="2900" b="1">
                <a:solidFill>
                  <a:schemeClr val="dk2"/>
                </a:solidFill>
              </a:rPr>
              <a:t>Physiology of the Large Intestine</a:t>
            </a:r>
            <a:endParaRPr sz="2900" b="1">
              <a:solidFill>
                <a:schemeClr val="dk2"/>
              </a:solidFill>
            </a:endParaRPr>
          </a:p>
        </p:txBody>
      </p:sp>
      <p:sp>
        <p:nvSpPr>
          <p:cNvPr id="1264" name="Google Shape;1264;p132"/>
          <p:cNvSpPr txBox="1"/>
          <p:nvPr/>
        </p:nvSpPr>
        <p:spPr>
          <a:xfrm>
            <a:off x="806875" y="1407125"/>
            <a:ext cx="6263400" cy="357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>
                <a:solidFill>
                  <a:schemeClr val="dk2"/>
                </a:solidFill>
              </a:rPr>
              <a:t>Content</a:t>
            </a:r>
            <a:endParaRPr sz="22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>
                <a:solidFill>
                  <a:schemeClr val="dk2"/>
                </a:solidFill>
              </a:rPr>
              <a:t>Functions:</a:t>
            </a: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Absorption of water and salts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Formation of stool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Storage of waste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Movement of waste through peristalsis</a:t>
            </a:r>
            <a:endParaRPr sz="2200">
              <a:solidFill>
                <a:schemeClr val="dk2"/>
              </a:solidFill>
            </a:endParaRPr>
          </a:p>
        </p:txBody>
      </p:sp>
      <p:pic>
        <p:nvPicPr>
          <p:cNvPr id="2" name="SLIDE 4 PHYSIOLOGY OF THE LARGE INTESTINE">
            <a:hlinkClick r:id="" action="ppaction://media"/>
            <a:extLst>
              <a:ext uri="{FF2B5EF4-FFF2-40B4-BE49-F238E27FC236}">
                <a16:creationId xmlns:a16="http://schemas.microsoft.com/office/drawing/2014/main" id="{311FEC06-E315-D7E8-B260-6F05C3CCB7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70275" y="981469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079"/>
    </mc:Choice>
    <mc:Fallback>
      <p:transition spd="slow" advTm="620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7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7A8"/>
        </a:solidFill>
        <a:effectLst/>
      </p:bgPr>
    </p:bg>
    <p:spTree>
      <p:nvGrpSpPr>
        <p:cNvPr id="1" name="Shape 1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" name="Google Shape;1269;p133"/>
          <p:cNvSpPr txBox="1">
            <a:spLocks noGrp="1"/>
          </p:cNvSpPr>
          <p:nvPr>
            <p:ph type="sldNum" idx="3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  <p:sp>
        <p:nvSpPr>
          <p:cNvPr id="1270" name="Google Shape;1270;p133"/>
          <p:cNvSpPr txBox="1"/>
          <p:nvPr/>
        </p:nvSpPr>
        <p:spPr>
          <a:xfrm>
            <a:off x="371900" y="308825"/>
            <a:ext cx="6263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2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271" name="Google Shape;1271;p133"/>
          <p:cNvSpPr txBox="1"/>
          <p:nvPr/>
        </p:nvSpPr>
        <p:spPr>
          <a:xfrm>
            <a:off x="420875" y="203200"/>
            <a:ext cx="79707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chemeClr val="dk2"/>
                </a:solidFill>
              </a:rPr>
              <a:t>How Bowel Cancer Affects The Body</a:t>
            </a:r>
            <a:endParaRPr sz="3000" b="1">
              <a:solidFill>
                <a:schemeClr val="dk2"/>
              </a:solidFill>
            </a:endParaRPr>
          </a:p>
        </p:txBody>
      </p:sp>
      <p:sp>
        <p:nvSpPr>
          <p:cNvPr id="1272" name="Google Shape;1272;p133"/>
          <p:cNvSpPr txBox="1"/>
          <p:nvPr/>
        </p:nvSpPr>
        <p:spPr>
          <a:xfrm>
            <a:off x="371900" y="1278750"/>
            <a:ext cx="6263400" cy="30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dk2"/>
                </a:solidFill>
              </a:rPr>
              <a:t>Content</a:t>
            </a:r>
            <a:endParaRPr sz="18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2"/>
              </a:solidFill>
              <a:latin typeface="Inter"/>
              <a:ea typeface="Inter"/>
              <a:cs typeface="Inter"/>
              <a:sym typeface="Inter"/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Tumour growth in colon or rectum</a:t>
            </a:r>
            <a:endParaRPr sz="22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Blocks normal bowel movement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Causes bleeding in the bowel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Affects nutrients absorption</a:t>
            </a:r>
            <a:endParaRPr sz="2200">
              <a:solidFill>
                <a:schemeClr val="dk2"/>
              </a:solidFill>
            </a:endParaRPr>
          </a:p>
        </p:txBody>
      </p:sp>
      <p:pic>
        <p:nvPicPr>
          <p:cNvPr id="2" name="SLIDE 5 HOW BOWEL CANCER AFFECTS THE BODY">
            <a:hlinkClick r:id="" action="ppaction://media"/>
            <a:extLst>
              <a:ext uri="{FF2B5EF4-FFF2-40B4-BE49-F238E27FC236}">
                <a16:creationId xmlns:a16="http://schemas.microsoft.com/office/drawing/2014/main" id="{DF948C7F-6B1B-B957-236E-EDAB34A74A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4636" y="1187297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383"/>
    </mc:Choice>
    <mc:Fallback>
      <p:transition spd="slow" advTm="643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38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7A8"/>
        </a:solidFill>
        <a:effectLst/>
      </p:bgPr>
    </p:bg>
    <p:spTree>
      <p:nvGrpSpPr>
        <p:cNvPr id="1" name="Shape 1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7" name="Google Shape;1277;p134"/>
          <p:cNvSpPr txBox="1"/>
          <p:nvPr/>
        </p:nvSpPr>
        <p:spPr>
          <a:xfrm>
            <a:off x="1220075" y="384950"/>
            <a:ext cx="62634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chemeClr val="dk2"/>
                </a:solidFill>
              </a:rPr>
              <a:t>Fictional Patient Demographics</a:t>
            </a:r>
            <a:endParaRPr sz="3000" b="1">
              <a:solidFill>
                <a:schemeClr val="dk2"/>
              </a:solidFill>
            </a:endParaRPr>
          </a:p>
        </p:txBody>
      </p:sp>
      <p:sp>
        <p:nvSpPr>
          <p:cNvPr id="1278" name="Google Shape;1278;p134"/>
          <p:cNvSpPr txBox="1"/>
          <p:nvPr/>
        </p:nvSpPr>
        <p:spPr>
          <a:xfrm>
            <a:off x="676375" y="1233125"/>
            <a:ext cx="6263400" cy="340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>
                <a:solidFill>
                  <a:schemeClr val="dk2"/>
                </a:solidFill>
              </a:rPr>
              <a:t>Content</a:t>
            </a:r>
            <a:endParaRPr sz="15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2"/>
                </a:solidFill>
              </a:rPr>
              <a:t>Name: Nicola Robert { fictional}</a:t>
            </a:r>
            <a:endParaRPr sz="15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2"/>
                </a:solidFill>
              </a:rPr>
              <a:t>Age: 62</a:t>
            </a:r>
            <a:endParaRPr sz="15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2"/>
                </a:solidFill>
              </a:rPr>
              <a:t>Gender: Male</a:t>
            </a:r>
            <a:endParaRPr sz="15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2"/>
                </a:solidFill>
              </a:rPr>
              <a:t>Occupation: Retired bus driver</a:t>
            </a:r>
            <a:endParaRPr sz="15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2"/>
                </a:solidFill>
              </a:rPr>
              <a:t>Living Situation: Lives with wife</a:t>
            </a:r>
            <a:endParaRPr sz="15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2"/>
                </a:solidFill>
              </a:rPr>
              <a:t>Diagnosis: Stage 2 bowel cancer</a:t>
            </a:r>
            <a:endParaRPr sz="15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2"/>
              </a:solidFill>
            </a:endParaRPr>
          </a:p>
        </p:txBody>
      </p:sp>
      <p:pic>
        <p:nvPicPr>
          <p:cNvPr id="2" name="SLIDE 6BFICTIONAL PATIENT DEMOGRAPHICS">
            <a:hlinkClick r:id="" action="ppaction://media"/>
            <a:extLst>
              <a:ext uri="{FF2B5EF4-FFF2-40B4-BE49-F238E27FC236}">
                <a16:creationId xmlns:a16="http://schemas.microsoft.com/office/drawing/2014/main" id="{21360CF0-8135-3771-8B26-1A3DC0C957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30175" y="1484753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439"/>
    </mc:Choice>
    <mc:Fallback>
      <p:transition spd="slow" advTm="61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4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7A8"/>
        </a:solidFill>
        <a:effectLst/>
      </p:bgPr>
    </p:bg>
    <p:spTree>
      <p:nvGrpSpPr>
        <p:cNvPr id="1" name="Shape 1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3" name="Google Shape;1283;p135"/>
          <p:cNvSpPr txBox="1">
            <a:spLocks noGrp="1"/>
          </p:cNvSpPr>
          <p:nvPr>
            <p:ph type="sldNum" idx="12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7</a:t>
            </a:fld>
            <a:endParaRPr/>
          </a:p>
        </p:txBody>
      </p:sp>
      <p:sp>
        <p:nvSpPr>
          <p:cNvPr id="1284" name="Google Shape;1284;p135"/>
          <p:cNvSpPr txBox="1"/>
          <p:nvPr/>
        </p:nvSpPr>
        <p:spPr>
          <a:xfrm>
            <a:off x="1440300" y="-173975"/>
            <a:ext cx="62634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 dirty="0">
                <a:solidFill>
                  <a:schemeClr val="dk2"/>
                </a:solidFill>
              </a:rPr>
              <a:t>Risk Factors</a:t>
            </a:r>
            <a:endParaRPr sz="3000" b="1" dirty="0">
              <a:solidFill>
                <a:schemeClr val="dk2"/>
              </a:solidFill>
            </a:endParaRPr>
          </a:p>
        </p:txBody>
      </p:sp>
      <p:sp>
        <p:nvSpPr>
          <p:cNvPr id="1285" name="Google Shape;1285;p135"/>
          <p:cNvSpPr txBox="1"/>
          <p:nvPr/>
        </p:nvSpPr>
        <p:spPr>
          <a:xfrm>
            <a:off x="1241825" y="1341875"/>
            <a:ext cx="6263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2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286" name="Google Shape;1286;p135"/>
          <p:cNvSpPr txBox="1"/>
          <p:nvPr/>
        </p:nvSpPr>
        <p:spPr>
          <a:xfrm>
            <a:off x="1154850" y="472525"/>
            <a:ext cx="6263400" cy="42472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 dirty="0">
                <a:solidFill>
                  <a:schemeClr val="dk2"/>
                </a:solidFill>
              </a:rPr>
              <a:t>Content</a:t>
            </a:r>
            <a:endParaRPr sz="2200" b="1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dirty="0">
                <a:solidFill>
                  <a:schemeClr val="dk2"/>
                </a:solidFill>
              </a:rPr>
              <a:t>Lifestyles Factors:</a:t>
            </a:r>
            <a:endParaRPr sz="1500" dirty="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 dirty="0">
                <a:solidFill>
                  <a:schemeClr val="dk2"/>
                </a:solidFill>
              </a:rPr>
              <a:t>Low fibre diet</a:t>
            </a:r>
            <a:endParaRPr sz="2200" dirty="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 dirty="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 dirty="0">
                <a:solidFill>
                  <a:schemeClr val="dk2"/>
                </a:solidFill>
              </a:rPr>
              <a:t>High red meat intake</a:t>
            </a:r>
            <a:endParaRPr sz="2200" dirty="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 dirty="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 dirty="0">
                <a:solidFill>
                  <a:schemeClr val="dk2"/>
                </a:solidFill>
              </a:rPr>
              <a:t>Smoking</a:t>
            </a:r>
            <a:endParaRPr sz="2200" dirty="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 dirty="0">
                <a:solidFill>
                  <a:schemeClr val="dk2"/>
                </a:solidFill>
              </a:rPr>
              <a:t>Lack of exercise</a:t>
            </a:r>
            <a:endParaRPr sz="2200" dirty="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 dirty="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 dirty="0">
                <a:solidFill>
                  <a:schemeClr val="dk2"/>
                </a:solidFill>
              </a:rPr>
              <a:t>Obesity</a:t>
            </a:r>
            <a:endParaRPr sz="2200" dirty="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 dirty="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 dirty="0">
                <a:solidFill>
                  <a:schemeClr val="dk2"/>
                </a:solidFill>
              </a:rPr>
              <a:t>Age over 50</a:t>
            </a:r>
            <a:endParaRPr sz="2200" dirty="0">
              <a:solidFill>
                <a:schemeClr val="dk2"/>
              </a:solidFill>
            </a:endParaRPr>
          </a:p>
        </p:txBody>
      </p:sp>
      <p:pic>
        <p:nvPicPr>
          <p:cNvPr id="2" name="SLIDE 7 RISK FACTORS">
            <a:hlinkClick r:id="" action="ppaction://media"/>
            <a:extLst>
              <a:ext uri="{FF2B5EF4-FFF2-40B4-BE49-F238E27FC236}">
                <a16:creationId xmlns:a16="http://schemas.microsoft.com/office/drawing/2014/main" id="{5BA42425-09AD-AE62-94F7-A62E73E567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33550" y="732275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300"/>
    </mc:Choice>
    <mc:Fallback>
      <p:transition spd="slow" advTm="653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7A8"/>
        </a:solidFill>
        <a:effectLst/>
      </p:bgPr>
    </p:bg>
    <p:spTree>
      <p:nvGrpSpPr>
        <p:cNvPr id="1" name="Shape 1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1" name="Google Shape;1291;p136"/>
          <p:cNvSpPr txBox="1">
            <a:spLocks noGrp="1"/>
          </p:cNvSpPr>
          <p:nvPr>
            <p:ph type="sldNum" idx="5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8</a:t>
            </a:fld>
            <a:endParaRPr/>
          </a:p>
        </p:txBody>
      </p:sp>
      <p:sp>
        <p:nvSpPr>
          <p:cNvPr id="1292" name="Google Shape;1292;p136"/>
          <p:cNvSpPr txBox="1"/>
          <p:nvPr/>
        </p:nvSpPr>
        <p:spPr>
          <a:xfrm>
            <a:off x="828625" y="254450"/>
            <a:ext cx="62634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chemeClr val="dk2"/>
                </a:solidFill>
              </a:rPr>
              <a:t>Care Plan: Daily Routine</a:t>
            </a:r>
            <a:endParaRPr sz="3000" b="1">
              <a:solidFill>
                <a:schemeClr val="dk2"/>
              </a:solidFill>
            </a:endParaRPr>
          </a:p>
        </p:txBody>
      </p:sp>
      <p:sp>
        <p:nvSpPr>
          <p:cNvPr id="1293" name="Google Shape;1293;p136"/>
          <p:cNvSpPr txBox="1"/>
          <p:nvPr/>
        </p:nvSpPr>
        <p:spPr>
          <a:xfrm>
            <a:off x="295775" y="1276625"/>
            <a:ext cx="6263400" cy="357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dk2"/>
                </a:solidFill>
              </a:rPr>
              <a:t>Content</a:t>
            </a: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Balanced high-fibre diet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Regular physical activity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Medication adherence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Pain management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Hydration</a:t>
            </a:r>
            <a:endParaRPr sz="2200">
              <a:solidFill>
                <a:schemeClr val="dk2"/>
              </a:solidFill>
            </a:endParaRPr>
          </a:p>
        </p:txBody>
      </p:sp>
      <p:pic>
        <p:nvPicPr>
          <p:cNvPr id="2" name="SLIDE 8 CARE PLAN DAILY ROUTINE">
            <a:hlinkClick r:id="" action="ppaction://media"/>
            <a:extLst>
              <a:ext uri="{FF2B5EF4-FFF2-40B4-BE49-F238E27FC236}">
                <a16:creationId xmlns:a16="http://schemas.microsoft.com/office/drawing/2014/main" id="{6B4BA825-56A9-81DB-CD23-A23BA85B14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94978" y="90095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644"/>
    </mc:Choice>
    <mc:Fallback>
      <p:transition spd="slow" advTm="826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6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7A8"/>
        </a:solidFill>
        <a:effectLst/>
      </p:bgPr>
    </p:bg>
    <p:spTree>
      <p:nvGrpSpPr>
        <p:cNvPr id="1" name="Shape 1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8" name="Google Shape;1298;p137"/>
          <p:cNvSpPr txBox="1">
            <a:spLocks noGrp="1"/>
          </p:cNvSpPr>
          <p:nvPr>
            <p:ph type="sldNum" idx="12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9</a:t>
            </a:fld>
            <a:endParaRPr/>
          </a:p>
        </p:txBody>
      </p:sp>
      <p:sp>
        <p:nvSpPr>
          <p:cNvPr id="1299" name="Google Shape;1299;p137"/>
          <p:cNvSpPr txBox="1"/>
          <p:nvPr/>
        </p:nvSpPr>
        <p:spPr>
          <a:xfrm>
            <a:off x="676375" y="145725"/>
            <a:ext cx="83511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chemeClr val="dk2"/>
                </a:solidFill>
              </a:rPr>
              <a:t>Monitoring and Support</a:t>
            </a:r>
            <a:endParaRPr sz="3000" b="1">
              <a:solidFill>
                <a:schemeClr val="dk2"/>
              </a:solidFill>
            </a:endParaRPr>
          </a:p>
        </p:txBody>
      </p:sp>
      <p:sp>
        <p:nvSpPr>
          <p:cNvPr id="1300" name="Google Shape;1300;p137"/>
          <p:cNvSpPr txBox="1"/>
          <p:nvPr/>
        </p:nvSpPr>
        <p:spPr>
          <a:xfrm>
            <a:off x="948250" y="928650"/>
            <a:ext cx="6263400" cy="39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>
                <a:solidFill>
                  <a:schemeClr val="dk2"/>
                </a:solidFill>
              </a:rPr>
              <a:t>Content</a:t>
            </a:r>
            <a:endParaRPr sz="2200" b="1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 b="1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Regular hospital check-ups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Screening and colonoscopy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Blood tests</a:t>
            </a:r>
            <a:endParaRPr sz="2200">
              <a:solidFill>
                <a:schemeClr val="dk2"/>
              </a:solidFill>
            </a:endParaRPr>
          </a:p>
          <a:p>
            <a:pPr marL="9144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Monitoring symptoms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Emotional support</a:t>
            </a:r>
            <a:endParaRPr sz="2200">
              <a:solidFill>
                <a:schemeClr val="dk2"/>
              </a:solidFill>
            </a:endParaRPr>
          </a:p>
        </p:txBody>
      </p:sp>
      <p:pic>
        <p:nvPicPr>
          <p:cNvPr id="2" name="SLIDE 9 MONITORING AND SUPPORT">
            <a:hlinkClick r:id="" action="ppaction://media"/>
            <a:extLst>
              <a:ext uri="{FF2B5EF4-FFF2-40B4-BE49-F238E27FC236}">
                <a16:creationId xmlns:a16="http://schemas.microsoft.com/office/drawing/2014/main" id="{8022EB46-B817-C029-BDAA-38AE0B9E2C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41234" y="792225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758"/>
    </mc:Choice>
    <mc:Fallback>
      <p:transition spd="slow" advTm="69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75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7A8"/>
        </a:solidFill>
        <a:effectLst/>
      </p:bgPr>
    </p:bg>
    <p:spTree>
      <p:nvGrpSpPr>
        <p:cNvPr id="1" name="Shape 1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5" name="Google Shape;1305;p138"/>
          <p:cNvSpPr txBox="1"/>
          <p:nvPr/>
        </p:nvSpPr>
        <p:spPr>
          <a:xfrm>
            <a:off x="1948675" y="210950"/>
            <a:ext cx="62634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chemeClr val="dk2"/>
                </a:solidFill>
              </a:rPr>
              <a:t>Communication and Ethical Care</a:t>
            </a:r>
            <a:endParaRPr sz="3000" b="1">
              <a:solidFill>
                <a:schemeClr val="dk2"/>
              </a:solidFill>
            </a:endParaRPr>
          </a:p>
        </p:txBody>
      </p:sp>
      <p:sp>
        <p:nvSpPr>
          <p:cNvPr id="1306" name="Google Shape;1306;p138"/>
          <p:cNvSpPr txBox="1"/>
          <p:nvPr/>
        </p:nvSpPr>
        <p:spPr>
          <a:xfrm>
            <a:off x="1859500" y="1167900"/>
            <a:ext cx="5961300" cy="357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>
                <a:solidFill>
                  <a:schemeClr val="dk2"/>
                </a:solidFill>
              </a:rPr>
              <a:t>Content</a:t>
            </a:r>
            <a:endParaRPr sz="2200" b="1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Patient- centred communication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Respect for patient dignity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Confidentiality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Informed consent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Family involment</a:t>
            </a:r>
            <a:endParaRPr/>
          </a:p>
        </p:txBody>
      </p:sp>
      <p:pic>
        <p:nvPicPr>
          <p:cNvPr id="2" name="SLIDE 10 COMMUNICATION AND ETHICAL CARE">
            <a:hlinkClick r:id="" action="ppaction://media"/>
            <a:extLst>
              <a:ext uri="{FF2B5EF4-FFF2-40B4-BE49-F238E27FC236}">
                <a16:creationId xmlns:a16="http://schemas.microsoft.com/office/drawing/2014/main" id="{1F08911E-3F2B-6C44-C725-2A0A633E84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11200" y="1275432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964"/>
    </mc:Choice>
    <mc:Fallback>
      <p:transition spd="slow" advTm="669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9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7A8"/>
        </a:solidFill>
        <a:effectLst/>
      </p:bgPr>
    </p:bg>
    <p:spTree>
      <p:nvGrpSpPr>
        <p:cNvPr id="1" name="Shape 1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1" name="Google Shape;1311;p13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11</a:t>
            </a:fld>
            <a:endParaRPr/>
          </a:p>
        </p:txBody>
      </p:sp>
      <p:sp>
        <p:nvSpPr>
          <p:cNvPr id="1312" name="Google Shape;1312;p139"/>
          <p:cNvSpPr txBox="1">
            <a:spLocks noGrp="1"/>
          </p:cNvSpPr>
          <p:nvPr>
            <p:ph type="title" idx="2"/>
          </p:nvPr>
        </p:nvSpPr>
        <p:spPr>
          <a:xfrm>
            <a:off x="420875" y="3318675"/>
            <a:ext cx="3698700" cy="52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Subtitle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Date</a:t>
            </a:r>
            <a:endParaRPr/>
          </a:p>
        </p:txBody>
      </p:sp>
      <p:sp>
        <p:nvSpPr>
          <p:cNvPr id="1313" name="Google Shape;1313;p139"/>
          <p:cNvSpPr txBox="1"/>
          <p:nvPr/>
        </p:nvSpPr>
        <p:spPr>
          <a:xfrm>
            <a:off x="1884100" y="341500"/>
            <a:ext cx="62634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chemeClr val="dk2"/>
                </a:solidFill>
              </a:rPr>
              <a:t>NHS  and NICE Guidelines</a:t>
            </a:r>
            <a:endParaRPr sz="3000" b="1">
              <a:solidFill>
                <a:schemeClr val="dk2"/>
              </a:solidFill>
            </a:endParaRPr>
          </a:p>
        </p:txBody>
      </p:sp>
      <p:sp>
        <p:nvSpPr>
          <p:cNvPr id="1314" name="Google Shape;1314;p139"/>
          <p:cNvSpPr txBox="1"/>
          <p:nvPr/>
        </p:nvSpPr>
        <p:spPr>
          <a:xfrm>
            <a:off x="1442700" y="1189475"/>
            <a:ext cx="6263400" cy="25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Early diagnosis and screening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Evidence- based treatment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Multidisciplinary care teams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Regular monitoring and follow-up</a:t>
            </a:r>
            <a:endParaRPr sz="2200">
              <a:solidFill>
                <a:schemeClr val="dk2"/>
              </a:solidFill>
            </a:endParaRPr>
          </a:p>
        </p:txBody>
      </p:sp>
      <p:pic>
        <p:nvPicPr>
          <p:cNvPr id="2" name="SLIDE 11 NHS AND NICE GUIDELINES">
            <a:hlinkClick r:id="" action="ppaction://media"/>
            <a:extLst>
              <a:ext uri="{FF2B5EF4-FFF2-40B4-BE49-F238E27FC236}">
                <a16:creationId xmlns:a16="http://schemas.microsoft.com/office/drawing/2014/main" id="{7E08C042-9324-7599-536B-F27AE41399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01300" y="1189475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446"/>
    </mc:Choice>
    <mc:Fallback>
      <p:transition spd="slow" advTm="724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44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7A8"/>
        </a:solidFill>
        <a:effectLst/>
      </p:bgPr>
    </p:bg>
    <p:spTree>
      <p:nvGrpSpPr>
        <p:cNvPr id="1" name="Shape 1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9" name="Google Shape;1319;p140"/>
          <p:cNvSpPr txBox="1">
            <a:spLocks noGrp="1"/>
          </p:cNvSpPr>
          <p:nvPr>
            <p:ph type="sldNum" idx="3"/>
          </p:nvPr>
        </p:nvSpPr>
        <p:spPr>
          <a:xfrm>
            <a:off x="420872" y="203200"/>
            <a:ext cx="42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12</a:t>
            </a:fld>
            <a:endParaRPr/>
          </a:p>
        </p:txBody>
      </p:sp>
      <p:sp>
        <p:nvSpPr>
          <p:cNvPr id="1320" name="Google Shape;1320;p140"/>
          <p:cNvSpPr txBox="1"/>
          <p:nvPr/>
        </p:nvSpPr>
        <p:spPr>
          <a:xfrm>
            <a:off x="1245225" y="341500"/>
            <a:ext cx="62634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chemeClr val="dk2"/>
                </a:solidFill>
              </a:rPr>
              <a:t>Conclusion</a:t>
            </a:r>
            <a:endParaRPr sz="3000" b="1">
              <a:solidFill>
                <a:schemeClr val="dk2"/>
              </a:solidFill>
            </a:endParaRPr>
          </a:p>
        </p:txBody>
      </p:sp>
      <p:sp>
        <p:nvSpPr>
          <p:cNvPr id="1321" name="Google Shape;1321;p140"/>
          <p:cNvSpPr txBox="1"/>
          <p:nvPr/>
        </p:nvSpPr>
        <p:spPr>
          <a:xfrm>
            <a:off x="1605300" y="1851575"/>
            <a:ext cx="6263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2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322" name="Google Shape;1322;p140"/>
          <p:cNvSpPr txBox="1"/>
          <p:nvPr/>
        </p:nvSpPr>
        <p:spPr>
          <a:xfrm>
            <a:off x="954825" y="1166225"/>
            <a:ext cx="6263400" cy="357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dk2"/>
                </a:solidFill>
              </a:rPr>
              <a:t>Content</a:t>
            </a:r>
            <a:endParaRPr sz="22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Bowel cancer affects the digestive system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Early detection improves survival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Care plans improve patient outcomes</a:t>
            </a:r>
            <a:endParaRPr sz="220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2"/>
              </a:solidFill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Char char="●"/>
            </a:pPr>
            <a:r>
              <a:rPr lang="en" sz="2200">
                <a:solidFill>
                  <a:schemeClr val="dk2"/>
                </a:solidFill>
              </a:rPr>
              <a:t>NHS and NICE guidelines support best practice</a:t>
            </a:r>
            <a:endParaRPr sz="2200">
              <a:solidFill>
                <a:schemeClr val="dk2"/>
              </a:solidFill>
            </a:endParaRPr>
          </a:p>
        </p:txBody>
      </p:sp>
      <p:pic>
        <p:nvPicPr>
          <p:cNvPr id="2" name="SLIDE 12 CONCLUSION">
            <a:hlinkClick r:id="" action="ppaction://media"/>
            <a:extLst>
              <a:ext uri="{FF2B5EF4-FFF2-40B4-BE49-F238E27FC236}">
                <a16:creationId xmlns:a16="http://schemas.microsoft.com/office/drawing/2014/main" id="{FD4865A8-83E0-1ED8-CD6D-3749B56D50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98775" y="400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660"/>
    </mc:Choice>
    <mc:Fallback>
      <p:transition spd="slow" advTm="80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6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lides Pitch 2024">
  <a:themeElements>
    <a:clrScheme name="Google Colours">
      <a:dk1>
        <a:srgbClr val="000000"/>
      </a:dk1>
      <a:lt1>
        <a:srgbClr val="182A43"/>
      </a:lt1>
      <a:dk2>
        <a:srgbClr val="253851"/>
      </a:dk2>
      <a:lt2>
        <a:srgbClr val="364D6C"/>
      </a:lt2>
      <a:accent1>
        <a:srgbClr val="4F6887"/>
      </a:accent1>
      <a:accent2>
        <a:srgbClr val="6C87A6"/>
      </a:accent2>
      <a:accent3>
        <a:srgbClr val="86A3C3"/>
      </a:accent3>
      <a:accent4>
        <a:srgbClr val="97C5EF"/>
      </a:accent4>
      <a:accent5>
        <a:srgbClr val="A7D4FF"/>
      </a:accent5>
      <a:accent6>
        <a:srgbClr val="BEDEFF"/>
      </a:accent6>
      <a:hlink>
        <a:srgbClr val="FFFFFF"/>
      </a:hlink>
      <a:folHlink>
        <a:srgbClr val="7B1FA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Natural">
  <a:themeElements>
    <a:clrScheme name="Simple Light">
      <a:dk1>
        <a:srgbClr val="FAFAFA"/>
      </a:dk1>
      <a:lt1>
        <a:srgbClr val="000000"/>
      </a:lt1>
      <a:dk2>
        <a:srgbClr val="013D27"/>
      </a:dk2>
      <a:lt2>
        <a:srgbClr val="E9FFE5"/>
      </a:lt2>
      <a:accent1>
        <a:srgbClr val="03C704"/>
      </a:accent1>
      <a:accent2>
        <a:srgbClr val="8CEA7D"/>
      </a:accent2>
      <a:accent3>
        <a:srgbClr val="00AA01"/>
      </a:accent3>
      <a:accent4>
        <a:srgbClr val="3C4043"/>
      </a:accent4>
      <a:accent5>
        <a:srgbClr val="8D8D8D"/>
      </a:accent5>
      <a:accent6>
        <a:srgbClr val="EDEEF0"/>
      </a:accent6>
      <a:hlink>
        <a:srgbClr val="8CEA7D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Investor Pitch">
  <a:themeElements>
    <a:clrScheme name="Simple Light">
      <a:dk1>
        <a:srgbClr val="1A36B4"/>
      </a:dk1>
      <a:lt1>
        <a:srgbClr val="F6F5EC"/>
      </a:lt1>
      <a:dk2>
        <a:srgbClr val="1D1D1D"/>
      </a:dk2>
      <a:lt2>
        <a:srgbClr val="A4C2F4"/>
      </a:lt2>
      <a:accent1>
        <a:srgbClr val="FFFFFF"/>
      </a:accent1>
      <a:accent2>
        <a:srgbClr val="1A36B4"/>
      </a:accent2>
      <a:accent3>
        <a:srgbClr val="1D1D1D"/>
      </a:accent3>
      <a:accent4>
        <a:srgbClr val="F6F5EC"/>
      </a:accent4>
      <a:accent5>
        <a:srgbClr val="1A36B4"/>
      </a:accent5>
      <a:accent6>
        <a:srgbClr val="595959"/>
      </a:accent6>
      <a:hlink>
        <a:srgbClr val="A4C2F4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293</Words>
  <Application>Microsoft Office PowerPoint</Application>
  <PresentationFormat>On-screen Show (16:9)</PresentationFormat>
  <Paragraphs>150</Paragraphs>
  <Slides>12</Slides>
  <Notes>12</Notes>
  <HiddenSlides>0</HiddenSlides>
  <MMClips>12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24" baseType="lpstr">
      <vt:lpstr>Afacad Flux SemiBold</vt:lpstr>
      <vt:lpstr>Quantico</vt:lpstr>
      <vt:lpstr>Lato</vt:lpstr>
      <vt:lpstr>Afacad Flux</vt:lpstr>
      <vt:lpstr>Inter</vt:lpstr>
      <vt:lpstr>Inter SemiBold</vt:lpstr>
      <vt:lpstr>Inter Black</vt:lpstr>
      <vt:lpstr>Arial</vt:lpstr>
      <vt:lpstr>Inter Light</vt:lpstr>
      <vt:lpstr>Slides Pitch 2024</vt:lpstr>
      <vt:lpstr>Natural</vt:lpstr>
      <vt:lpstr>Investor Pitch</vt:lpstr>
      <vt:lpstr>PowerPoint Presentation</vt:lpstr>
      <vt:lpstr>                     What is Bowel Cancer? Content  Also called colorectal cancer  Cancer affecting the colon or rectum  Develops from abnormal cell growth  One of the most common cancers in the UK   </vt:lpstr>
      <vt:lpstr>Subtitle Date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Subtitle Date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Tesla Massengo</dc:creator>
  <cp:lastModifiedBy>Tesla Massengo</cp:lastModifiedBy>
  <cp:revision>1</cp:revision>
  <dcterms:modified xsi:type="dcterms:W3CDTF">2026-03-17T22:28:05Z</dcterms:modified>
</cp:coreProperties>
</file>