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121" r:id="rId1"/>
  </p:sldMasterIdLst>
  <p:notesMasterIdLst>
    <p:notesMasterId r:id="rId14"/>
  </p:notesMasterIdLst>
  <p:sldIdLst>
    <p:sldId id="257" r:id="rId2"/>
    <p:sldId id="276" r:id="rId3"/>
    <p:sldId id="278" r:id="rId4"/>
    <p:sldId id="279" r:id="rId5"/>
    <p:sldId id="280" r:id="rId6"/>
    <p:sldId id="281" r:id="rId7"/>
    <p:sldId id="282" r:id="rId8"/>
    <p:sldId id="283" r:id="rId9"/>
    <p:sldId id="284" r:id="rId10"/>
    <p:sldId id="285" r:id="rId11"/>
    <p:sldId id="299" r:id="rId12"/>
    <p:sldId id="300" r:id="rId13"/>
  </p:sldIdLst>
  <p:sldSz cx="12192000" cy="6858000"/>
  <p:notesSz cx="6858000" cy="12192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427EE605-3890-401E-ADE2-AC909AA9F12A}">
          <p14:sldIdLst>
            <p14:sldId id="257"/>
            <p14:sldId id="276"/>
            <p14:sldId id="278"/>
            <p14:sldId id="279"/>
            <p14:sldId id="280"/>
            <p14:sldId id="281"/>
            <p14:sldId id="282"/>
            <p14:sldId id="283"/>
            <p14:sldId id="284"/>
            <p14:sldId id="285"/>
            <p14:sldId id="299"/>
            <p14:sldId id="300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8B7EDD-5BE4-42A7-B54C-27A47053E0BD}" v="153" dt="2026-07-12T14:35:23.8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3447" autoAdjust="0"/>
  </p:normalViewPr>
  <p:slideViewPr>
    <p:cSldViewPr snapToGrid="0" snapToObjects="1">
      <p:cViewPr varScale="1">
        <p:scale>
          <a:sx n="63" d="100"/>
          <a:sy n="63" d="100"/>
        </p:scale>
        <p:origin x="80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biths G" userId="4f6f2b360b1242e6" providerId="LiveId" clId="{619967A2-2B74-4052-B679-C6687767B7A3}"/>
    <pc:docChg chg="undo custSel addSld delSld modSld modSection">
      <pc:chgData name="Subiths G" userId="4f6f2b360b1242e6" providerId="LiveId" clId="{619967A2-2B74-4052-B679-C6687767B7A3}" dt="2026-07-13T03:46:08.892" v="1399" actId="14100"/>
      <pc:docMkLst>
        <pc:docMk/>
      </pc:docMkLst>
      <pc:sldChg chg="addSp delSp modSp mod">
        <pc:chgData name="Subiths G" userId="4f6f2b360b1242e6" providerId="LiveId" clId="{619967A2-2B74-4052-B679-C6687767B7A3}" dt="2026-07-13T03:46:08.892" v="1399" actId="14100"/>
        <pc:sldMkLst>
          <pc:docMk/>
          <pc:sldMk cId="0" sldId="257"/>
        </pc:sldMkLst>
        <pc:spChg chg="mod">
          <ac:chgData name="Subiths G" userId="4f6f2b360b1242e6" providerId="LiveId" clId="{619967A2-2B74-4052-B679-C6687767B7A3}" dt="2026-07-11T13:32:22.370" v="183" actId="1076"/>
          <ac:spMkLst>
            <pc:docMk/>
            <pc:sldMk cId="0" sldId="257"/>
            <ac:spMk id="3" creationId="{00000000-0000-0000-0000-000000000000}"/>
          </ac:spMkLst>
        </pc:spChg>
        <pc:spChg chg="mod">
          <ac:chgData name="Subiths G" userId="4f6f2b360b1242e6" providerId="LiveId" clId="{619967A2-2B74-4052-B679-C6687767B7A3}" dt="2026-07-12T09:25:55.935" v="1228" actId="20577"/>
          <ac:spMkLst>
            <pc:docMk/>
            <pc:sldMk cId="0" sldId="257"/>
            <ac:spMk id="43" creationId="{6A7E50AF-581D-3D0E-CF02-2E60E1F14B56}"/>
          </ac:spMkLst>
        </pc:spChg>
        <pc:picChg chg="add mod ord">
          <ac:chgData name="Subiths G" userId="4f6f2b360b1242e6" providerId="LiveId" clId="{619967A2-2B74-4052-B679-C6687767B7A3}" dt="2026-07-13T03:46:08.892" v="1399" actId="14100"/>
          <ac:picMkLst>
            <pc:docMk/>
            <pc:sldMk cId="0" sldId="257"/>
            <ac:picMk id="4" creationId="{6EBAEDEA-D9FE-323A-3CD2-AD30239498E3}"/>
          </ac:picMkLst>
        </pc:picChg>
      </pc:sldChg>
      <pc:sldChg chg="addSp delSp modSp mod">
        <pc:chgData name="Subiths G" userId="4f6f2b360b1242e6" providerId="LiveId" clId="{619967A2-2B74-4052-B679-C6687767B7A3}" dt="2026-07-12T10:05:33.696" v="1344" actId="20577"/>
        <pc:sldMkLst>
          <pc:docMk/>
          <pc:sldMk cId="1505308631" sldId="276"/>
        </pc:sldMkLst>
        <pc:spChg chg="add mod">
          <ac:chgData name="Subiths G" userId="4f6f2b360b1242e6" providerId="LiveId" clId="{619967A2-2B74-4052-B679-C6687767B7A3}" dt="2026-07-11T16:25:32.791" v="556"/>
          <ac:spMkLst>
            <pc:docMk/>
            <pc:sldMk cId="1505308631" sldId="276"/>
            <ac:spMk id="3" creationId="{AA553733-8302-56B6-B4A7-09F920F69794}"/>
          </ac:spMkLst>
        </pc:spChg>
        <pc:spChg chg="mod">
          <ac:chgData name="Subiths G" userId="4f6f2b360b1242e6" providerId="LiveId" clId="{619967A2-2B74-4052-B679-C6687767B7A3}" dt="2026-07-11T15:44:06.830" v="203"/>
          <ac:spMkLst>
            <pc:docMk/>
            <pc:sldMk cId="1505308631" sldId="276"/>
            <ac:spMk id="6" creationId="{9AD821DA-9057-115F-A77A-4E2661EB28D3}"/>
          </ac:spMkLst>
        </pc:spChg>
        <pc:spChg chg="mod">
          <ac:chgData name="Subiths G" userId="4f6f2b360b1242e6" providerId="LiveId" clId="{619967A2-2B74-4052-B679-C6687767B7A3}" dt="2026-07-12T10:05:33.696" v="1344" actId="20577"/>
          <ac:spMkLst>
            <pc:docMk/>
            <pc:sldMk cId="1505308631" sldId="276"/>
            <ac:spMk id="9" creationId="{F57F4184-8D94-6E6D-1813-43FBE721017D}"/>
          </ac:spMkLst>
        </pc:spChg>
      </pc:sldChg>
      <pc:sldChg chg="addSp delSp modSp mod">
        <pc:chgData name="Subiths G" userId="4f6f2b360b1242e6" providerId="LiveId" clId="{619967A2-2B74-4052-B679-C6687767B7A3}" dt="2026-07-12T10:06:23.853" v="1352" actId="20577"/>
        <pc:sldMkLst>
          <pc:docMk/>
          <pc:sldMk cId="3940361228" sldId="278"/>
        </pc:sldMkLst>
        <pc:spChg chg="mod">
          <ac:chgData name="Subiths G" userId="4f6f2b360b1242e6" providerId="LiveId" clId="{619967A2-2B74-4052-B679-C6687767B7A3}" dt="2026-07-11T16:03:00.966" v="386" actId="1076"/>
          <ac:spMkLst>
            <pc:docMk/>
            <pc:sldMk cId="3940361228" sldId="278"/>
            <ac:spMk id="6" creationId="{2F0F6B1F-D55C-2C1A-7354-B98D55E66A52}"/>
          </ac:spMkLst>
        </pc:spChg>
        <pc:spChg chg="mod">
          <ac:chgData name="Subiths G" userId="4f6f2b360b1242e6" providerId="LiveId" clId="{619967A2-2B74-4052-B679-C6687767B7A3}" dt="2026-07-12T10:06:23.853" v="1352" actId="20577"/>
          <ac:spMkLst>
            <pc:docMk/>
            <pc:sldMk cId="3940361228" sldId="278"/>
            <ac:spMk id="9" creationId="{085990D7-B7DA-28D1-F3B1-68F003977D52}"/>
          </ac:spMkLst>
        </pc:spChg>
        <pc:picChg chg="add mod">
          <ac:chgData name="Subiths G" userId="4f6f2b360b1242e6" providerId="LiveId" clId="{619967A2-2B74-4052-B679-C6687767B7A3}" dt="2026-07-12T09:50:40.548" v="1312" actId="14100"/>
          <ac:picMkLst>
            <pc:docMk/>
            <pc:sldMk cId="3940361228" sldId="278"/>
            <ac:picMk id="2" creationId="{EA26BF19-C29B-94A1-61B2-F6218AD80F8D}"/>
          </ac:picMkLst>
        </pc:picChg>
      </pc:sldChg>
      <pc:sldChg chg="delSp modSp mod">
        <pc:chgData name="Subiths G" userId="4f6f2b360b1242e6" providerId="LiveId" clId="{619967A2-2B74-4052-B679-C6687767B7A3}" dt="2026-07-12T08:35:47.243" v="1163" actId="20577"/>
        <pc:sldMkLst>
          <pc:docMk/>
          <pc:sldMk cId="2087078144" sldId="279"/>
        </pc:sldMkLst>
        <pc:spChg chg="mod">
          <ac:chgData name="Subiths G" userId="4f6f2b360b1242e6" providerId="LiveId" clId="{619967A2-2B74-4052-B679-C6687767B7A3}" dt="2026-07-11T16:17:10.608" v="511" actId="1076"/>
          <ac:spMkLst>
            <pc:docMk/>
            <pc:sldMk cId="2087078144" sldId="279"/>
            <ac:spMk id="6" creationId="{02F87731-CDD3-FB28-4853-0706B3D1E712}"/>
          </ac:spMkLst>
        </pc:spChg>
        <pc:spChg chg="mod">
          <ac:chgData name="Subiths G" userId="4f6f2b360b1242e6" providerId="LiveId" clId="{619967A2-2B74-4052-B679-C6687767B7A3}" dt="2026-07-12T08:35:47.243" v="1163" actId="20577"/>
          <ac:spMkLst>
            <pc:docMk/>
            <pc:sldMk cId="2087078144" sldId="279"/>
            <ac:spMk id="11" creationId="{F16C5E77-B741-1B5E-D98A-0E2F7FB56CE8}"/>
          </ac:spMkLst>
        </pc:spChg>
      </pc:sldChg>
      <pc:sldChg chg="delSp modSp mod">
        <pc:chgData name="Subiths G" userId="4f6f2b360b1242e6" providerId="LiveId" clId="{619967A2-2B74-4052-B679-C6687767B7A3}" dt="2026-07-12T10:08:07.887" v="1366" actId="20577"/>
        <pc:sldMkLst>
          <pc:docMk/>
          <pc:sldMk cId="3773838823" sldId="280"/>
        </pc:sldMkLst>
        <pc:spChg chg="mod">
          <ac:chgData name="Subiths G" userId="4f6f2b360b1242e6" providerId="LiveId" clId="{619967A2-2B74-4052-B679-C6687767B7A3}" dt="2026-07-11T16:22:49.392" v="553" actId="1076"/>
          <ac:spMkLst>
            <pc:docMk/>
            <pc:sldMk cId="3773838823" sldId="280"/>
            <ac:spMk id="6" creationId="{F4EE630C-6C66-E04D-6C6A-0F64CE996142}"/>
          </ac:spMkLst>
        </pc:spChg>
        <pc:spChg chg="mod">
          <ac:chgData name="Subiths G" userId="4f6f2b360b1242e6" providerId="LiveId" clId="{619967A2-2B74-4052-B679-C6687767B7A3}" dt="2026-07-11T16:31:46.886" v="606" actId="1076"/>
          <ac:spMkLst>
            <pc:docMk/>
            <pc:sldMk cId="3773838823" sldId="280"/>
            <ac:spMk id="7" creationId="{3630488E-F1B4-C95E-B03C-05017B27E318}"/>
          </ac:spMkLst>
        </pc:spChg>
        <pc:spChg chg="mod">
          <ac:chgData name="Subiths G" userId="4f6f2b360b1242e6" providerId="LiveId" clId="{619967A2-2B74-4052-B679-C6687767B7A3}" dt="2026-07-12T10:08:07.887" v="1366" actId="20577"/>
          <ac:spMkLst>
            <pc:docMk/>
            <pc:sldMk cId="3773838823" sldId="280"/>
            <ac:spMk id="8" creationId="{E1D583D1-3563-2293-A3D1-20288CE3167B}"/>
          </ac:spMkLst>
        </pc:spChg>
      </pc:sldChg>
      <pc:sldChg chg="addSp delSp modSp mod">
        <pc:chgData name="Subiths G" userId="4f6f2b360b1242e6" providerId="LiveId" clId="{619967A2-2B74-4052-B679-C6687767B7A3}" dt="2026-07-12T09:24:49.698" v="1224" actId="14100"/>
        <pc:sldMkLst>
          <pc:docMk/>
          <pc:sldMk cId="2528004418" sldId="281"/>
        </pc:sldMkLst>
        <pc:spChg chg="add del mod">
          <ac:chgData name="Subiths G" userId="4f6f2b360b1242e6" providerId="LiveId" clId="{619967A2-2B74-4052-B679-C6687767B7A3}" dt="2026-07-12T09:24:29.925" v="1222" actId="478"/>
          <ac:spMkLst>
            <pc:docMk/>
            <pc:sldMk cId="2528004418" sldId="281"/>
            <ac:spMk id="5" creationId="{A6E7F8BC-C71F-F05A-1E02-5F81E927C8E6}"/>
          </ac:spMkLst>
        </pc:spChg>
        <pc:spChg chg="mod">
          <ac:chgData name="Subiths G" userId="4f6f2b360b1242e6" providerId="LiveId" clId="{619967A2-2B74-4052-B679-C6687767B7A3}" dt="2026-07-12T09:24:10.835" v="1219" actId="20577"/>
          <ac:spMkLst>
            <pc:docMk/>
            <pc:sldMk cId="2528004418" sldId="281"/>
            <ac:spMk id="6" creationId="{82B27846-C9B2-D654-0365-4A0C1D86CC67}"/>
          </ac:spMkLst>
        </pc:spChg>
        <pc:spChg chg="mod">
          <ac:chgData name="Subiths G" userId="4f6f2b360b1242e6" providerId="LiveId" clId="{619967A2-2B74-4052-B679-C6687767B7A3}" dt="2026-07-11T16:32:32.901" v="610" actId="1076"/>
          <ac:spMkLst>
            <pc:docMk/>
            <pc:sldMk cId="2528004418" sldId="281"/>
            <ac:spMk id="8" creationId="{D4D8CBC2-1EF3-743E-9BFE-319D7924BA11}"/>
          </ac:spMkLst>
        </pc:spChg>
        <pc:spChg chg="add mod">
          <ac:chgData name="Subiths G" userId="4f6f2b360b1242e6" providerId="LiveId" clId="{619967A2-2B74-4052-B679-C6687767B7A3}" dt="2026-07-12T09:24:06.048" v="1218" actId="1076"/>
          <ac:spMkLst>
            <pc:docMk/>
            <pc:sldMk cId="2528004418" sldId="281"/>
            <ac:spMk id="9" creationId="{2AACC3FB-78B6-5C5B-C61F-885B62266D4F}"/>
          </ac:spMkLst>
        </pc:spChg>
        <pc:spChg chg="add mod">
          <ac:chgData name="Subiths G" userId="4f6f2b360b1242e6" providerId="LiveId" clId="{619967A2-2B74-4052-B679-C6687767B7A3}" dt="2026-07-12T09:24:25.679" v="1221" actId="1076"/>
          <ac:spMkLst>
            <pc:docMk/>
            <pc:sldMk cId="2528004418" sldId="281"/>
            <ac:spMk id="11" creationId="{61A48DE5-0915-1EA0-7231-F6DF73CB2E02}"/>
          </ac:spMkLst>
        </pc:spChg>
        <pc:picChg chg="add mod">
          <ac:chgData name="Subiths G" userId="4f6f2b360b1242e6" providerId="LiveId" clId="{619967A2-2B74-4052-B679-C6687767B7A3}" dt="2026-07-12T09:24:49.698" v="1224" actId="14100"/>
          <ac:picMkLst>
            <pc:docMk/>
            <pc:sldMk cId="2528004418" sldId="281"/>
            <ac:picMk id="3" creationId="{3A98EB1C-1881-30D1-D029-5B72C15AA0BC}"/>
          </ac:picMkLst>
        </pc:picChg>
      </pc:sldChg>
      <pc:sldChg chg="addSp delSp modSp mod">
        <pc:chgData name="Subiths G" userId="4f6f2b360b1242e6" providerId="LiveId" clId="{619967A2-2B74-4052-B679-C6687767B7A3}" dt="2026-07-12T10:11:03.801" v="1374" actId="20577"/>
        <pc:sldMkLst>
          <pc:docMk/>
          <pc:sldMk cId="2475194479" sldId="282"/>
        </pc:sldMkLst>
        <pc:spChg chg="add mod">
          <ac:chgData name="Subiths G" userId="4f6f2b360b1242e6" providerId="LiveId" clId="{619967A2-2B74-4052-B679-C6687767B7A3}" dt="2026-07-11T16:43:13.626" v="735" actId="1076"/>
          <ac:spMkLst>
            <pc:docMk/>
            <pc:sldMk cId="2475194479" sldId="282"/>
            <ac:spMk id="3" creationId="{DBB6AE7A-B8C9-1E0D-2AD2-3BFC4662A93F}"/>
          </ac:spMkLst>
        </pc:spChg>
        <pc:spChg chg="mod">
          <ac:chgData name="Subiths G" userId="4f6f2b360b1242e6" providerId="LiveId" clId="{619967A2-2B74-4052-B679-C6687767B7A3}" dt="2026-07-11T16:37:10.421" v="651" actId="1076"/>
          <ac:spMkLst>
            <pc:docMk/>
            <pc:sldMk cId="2475194479" sldId="282"/>
            <ac:spMk id="6" creationId="{3E0B4B6C-D77E-5C8A-48D5-DD36B8F57171}"/>
          </ac:spMkLst>
        </pc:spChg>
        <pc:spChg chg="mod">
          <ac:chgData name="Subiths G" userId="4f6f2b360b1242e6" providerId="LiveId" clId="{619967A2-2B74-4052-B679-C6687767B7A3}" dt="2026-07-12T10:11:03.801" v="1374" actId="20577"/>
          <ac:spMkLst>
            <pc:docMk/>
            <pc:sldMk cId="2475194479" sldId="282"/>
            <ac:spMk id="8" creationId="{DF1240B1-455E-E6CF-BB3C-8308503D6536}"/>
          </ac:spMkLst>
        </pc:spChg>
        <pc:spChg chg="add mod">
          <ac:chgData name="Subiths G" userId="4f6f2b360b1242e6" providerId="LiveId" clId="{619967A2-2B74-4052-B679-C6687767B7A3}" dt="2026-07-11T17:47:02.458" v="1060" actId="113"/>
          <ac:spMkLst>
            <pc:docMk/>
            <pc:sldMk cId="2475194479" sldId="282"/>
            <ac:spMk id="9" creationId="{E4544138-8F22-506D-05E7-8C65719F5C05}"/>
          </ac:spMkLst>
        </pc:spChg>
        <pc:picChg chg="add mod">
          <ac:chgData name="Subiths G" userId="4f6f2b360b1242e6" providerId="LiveId" clId="{619967A2-2B74-4052-B679-C6687767B7A3}" dt="2026-07-11T17:46:37.587" v="1057" actId="1076"/>
          <ac:picMkLst>
            <pc:docMk/>
            <pc:sldMk cId="2475194479" sldId="282"/>
            <ac:picMk id="12" creationId="{385E6761-924D-A9E8-A684-A7A756523C78}"/>
          </ac:picMkLst>
        </pc:picChg>
      </pc:sldChg>
      <pc:sldChg chg="addSp delSp modSp mod">
        <pc:chgData name="Subiths G" userId="4f6f2b360b1242e6" providerId="LiveId" clId="{619967A2-2B74-4052-B679-C6687767B7A3}" dt="2026-07-12T08:14:53.129" v="1118" actId="20577"/>
        <pc:sldMkLst>
          <pc:docMk/>
          <pc:sldMk cId="632439793" sldId="283"/>
        </pc:sldMkLst>
        <pc:spChg chg="add mod">
          <ac:chgData name="Subiths G" userId="4f6f2b360b1242e6" providerId="LiveId" clId="{619967A2-2B74-4052-B679-C6687767B7A3}" dt="2026-07-11T16:59:11.482" v="842" actId="20577"/>
          <ac:spMkLst>
            <pc:docMk/>
            <pc:sldMk cId="632439793" sldId="283"/>
            <ac:spMk id="3" creationId="{A65EBAC6-6091-205E-DF15-8D1F11C7A2A9}"/>
          </ac:spMkLst>
        </pc:spChg>
        <pc:spChg chg="mod">
          <ac:chgData name="Subiths G" userId="4f6f2b360b1242e6" providerId="LiveId" clId="{619967A2-2B74-4052-B679-C6687767B7A3}" dt="2026-07-11T16:48:53.206" v="759" actId="113"/>
          <ac:spMkLst>
            <pc:docMk/>
            <pc:sldMk cId="632439793" sldId="283"/>
            <ac:spMk id="6" creationId="{D0CAA791-F50B-5196-443D-E2D590704A37}"/>
          </ac:spMkLst>
        </pc:spChg>
        <pc:spChg chg="mod">
          <ac:chgData name="Subiths G" userId="4f6f2b360b1242e6" providerId="LiveId" clId="{619967A2-2B74-4052-B679-C6687767B7A3}" dt="2026-07-11T16:55:41.650" v="805" actId="20577"/>
          <ac:spMkLst>
            <pc:docMk/>
            <pc:sldMk cId="632439793" sldId="283"/>
            <ac:spMk id="8" creationId="{F086DD14-217B-C7B1-0E92-0CF6E671BEC1}"/>
          </ac:spMkLst>
        </pc:spChg>
        <pc:spChg chg="add mod">
          <ac:chgData name="Subiths G" userId="4f6f2b360b1242e6" providerId="LiveId" clId="{619967A2-2B74-4052-B679-C6687767B7A3}" dt="2026-07-12T08:14:53.129" v="1118" actId="20577"/>
          <ac:spMkLst>
            <pc:docMk/>
            <pc:sldMk cId="632439793" sldId="283"/>
            <ac:spMk id="10" creationId="{BEEFB650-CB45-EEE9-2D3E-DE1F8B46F9A5}"/>
          </ac:spMkLst>
        </pc:spChg>
        <pc:picChg chg="add mod">
          <ac:chgData name="Subiths G" userId="4f6f2b360b1242e6" providerId="LiveId" clId="{619967A2-2B74-4052-B679-C6687767B7A3}" dt="2026-07-11T17:00:04.050" v="870" actId="1035"/>
          <ac:picMkLst>
            <pc:docMk/>
            <pc:sldMk cId="632439793" sldId="283"/>
            <ac:picMk id="5" creationId="{07D14E11-841B-3DDF-CAA2-FA89B2EFA580}"/>
          </ac:picMkLst>
        </pc:picChg>
      </pc:sldChg>
      <pc:sldChg chg="addSp delSp modSp mod">
        <pc:chgData name="Subiths G" userId="4f6f2b360b1242e6" providerId="LiveId" clId="{619967A2-2B74-4052-B679-C6687767B7A3}" dt="2026-07-12T10:11:45.851" v="1385" actId="20577"/>
        <pc:sldMkLst>
          <pc:docMk/>
          <pc:sldMk cId="3237476230" sldId="284"/>
        </pc:sldMkLst>
        <pc:spChg chg="mod">
          <ac:chgData name="Subiths G" userId="4f6f2b360b1242e6" providerId="LiveId" clId="{619967A2-2B74-4052-B679-C6687767B7A3}" dt="2026-07-11T17:04:30.354" v="885" actId="1076"/>
          <ac:spMkLst>
            <pc:docMk/>
            <pc:sldMk cId="3237476230" sldId="284"/>
            <ac:spMk id="6" creationId="{83752555-A84D-B4FC-AB51-9A52C7618B3F}"/>
          </ac:spMkLst>
        </pc:spChg>
        <pc:spChg chg="mod">
          <ac:chgData name="Subiths G" userId="4f6f2b360b1242e6" providerId="LiveId" clId="{619967A2-2B74-4052-B679-C6687767B7A3}" dt="2026-07-12T09:36:44.964" v="1232" actId="12"/>
          <ac:spMkLst>
            <pc:docMk/>
            <pc:sldMk cId="3237476230" sldId="284"/>
            <ac:spMk id="8" creationId="{44247AB5-6418-BF08-A2C9-DE5819376CD2}"/>
          </ac:spMkLst>
        </pc:spChg>
        <pc:spChg chg="add mod">
          <ac:chgData name="Subiths G" userId="4f6f2b360b1242e6" providerId="LiveId" clId="{619967A2-2B74-4052-B679-C6687767B7A3}" dt="2026-07-12T09:37:03.846" v="1249" actId="20577"/>
          <ac:spMkLst>
            <pc:docMk/>
            <pc:sldMk cId="3237476230" sldId="284"/>
            <ac:spMk id="9" creationId="{9FA25A37-A2FB-0B92-48B9-7F2678F9BD84}"/>
          </ac:spMkLst>
        </pc:spChg>
        <pc:spChg chg="add mod">
          <ac:chgData name="Subiths G" userId="4f6f2b360b1242e6" providerId="LiveId" clId="{619967A2-2B74-4052-B679-C6687767B7A3}" dt="2026-07-12T10:11:45.851" v="1385" actId="20577"/>
          <ac:spMkLst>
            <pc:docMk/>
            <pc:sldMk cId="3237476230" sldId="284"/>
            <ac:spMk id="12" creationId="{7F9C5E8F-14CD-B823-467E-A5D360DF238C}"/>
          </ac:spMkLst>
        </pc:spChg>
        <pc:picChg chg="add mod">
          <ac:chgData name="Subiths G" userId="4f6f2b360b1242e6" providerId="LiveId" clId="{619967A2-2B74-4052-B679-C6687767B7A3}" dt="2026-07-12T09:43:18.611" v="1266" actId="1035"/>
          <ac:picMkLst>
            <pc:docMk/>
            <pc:sldMk cId="3237476230" sldId="284"/>
            <ac:picMk id="2" creationId="{F7B890E8-C3B0-196F-BDDD-7173456F448A}"/>
          </ac:picMkLst>
        </pc:picChg>
      </pc:sldChg>
      <pc:sldChg chg="addSp delSp modSp mod">
        <pc:chgData name="Subiths G" userId="4f6f2b360b1242e6" providerId="LiveId" clId="{619967A2-2B74-4052-B679-C6687767B7A3}" dt="2026-07-11T17:16:35.233" v="1017" actId="1076"/>
        <pc:sldMkLst>
          <pc:docMk/>
          <pc:sldMk cId="2147962229" sldId="285"/>
        </pc:sldMkLst>
        <pc:spChg chg="mod">
          <ac:chgData name="Subiths G" userId="4f6f2b360b1242e6" providerId="LiveId" clId="{619967A2-2B74-4052-B679-C6687767B7A3}" dt="2026-07-11T17:09:32.921" v="946" actId="20577"/>
          <ac:spMkLst>
            <pc:docMk/>
            <pc:sldMk cId="2147962229" sldId="285"/>
            <ac:spMk id="6" creationId="{5A5C8153-0427-0EA3-4D8E-225C8DA74004}"/>
          </ac:spMkLst>
        </pc:spChg>
        <pc:spChg chg="mod">
          <ac:chgData name="Subiths G" userId="4f6f2b360b1242e6" providerId="LiveId" clId="{619967A2-2B74-4052-B679-C6687767B7A3}" dt="2026-07-11T17:13:39.341" v="992" actId="1076"/>
          <ac:spMkLst>
            <pc:docMk/>
            <pc:sldMk cId="2147962229" sldId="285"/>
            <ac:spMk id="8" creationId="{813FB380-B206-804E-D3B3-E55E642030B3}"/>
          </ac:spMkLst>
        </pc:spChg>
        <pc:spChg chg="add mod">
          <ac:chgData name="Subiths G" userId="4f6f2b360b1242e6" providerId="LiveId" clId="{619967A2-2B74-4052-B679-C6687767B7A3}" dt="2026-07-11T17:15:06.926" v="1009" actId="404"/>
          <ac:spMkLst>
            <pc:docMk/>
            <pc:sldMk cId="2147962229" sldId="285"/>
            <ac:spMk id="9" creationId="{F0F9FC66-B518-D471-E158-0D4038960A82}"/>
          </ac:spMkLst>
        </pc:spChg>
        <pc:spChg chg="add mod">
          <ac:chgData name="Subiths G" userId="4f6f2b360b1242e6" providerId="LiveId" clId="{619967A2-2B74-4052-B679-C6687767B7A3}" dt="2026-07-11T17:16:35.233" v="1017" actId="1076"/>
          <ac:spMkLst>
            <pc:docMk/>
            <pc:sldMk cId="2147962229" sldId="285"/>
            <ac:spMk id="14" creationId="{9CFCD98A-6778-71B8-3F6A-AEF382BB0C56}"/>
          </ac:spMkLst>
        </pc:spChg>
      </pc:sldChg>
      <pc:sldChg chg="delSp modSp mod">
        <pc:chgData name="Subiths G" userId="4f6f2b360b1242e6" providerId="LiveId" clId="{619967A2-2B74-4052-B679-C6687767B7A3}" dt="2026-07-12T14:34:56.975" v="1393" actId="20577"/>
        <pc:sldMkLst>
          <pc:docMk/>
          <pc:sldMk cId="1388100175" sldId="299"/>
        </pc:sldMkLst>
        <pc:spChg chg="mod">
          <ac:chgData name="Subiths G" userId="4f6f2b360b1242e6" providerId="LiveId" clId="{619967A2-2B74-4052-B679-C6687767B7A3}" dt="2026-07-11T17:21:18.779" v="1032" actId="20577"/>
          <ac:spMkLst>
            <pc:docMk/>
            <pc:sldMk cId="1388100175" sldId="299"/>
            <ac:spMk id="4" creationId="{2902C115-B91C-2FB3-F6EB-F66743FEF1CA}"/>
          </ac:spMkLst>
        </pc:spChg>
        <pc:spChg chg="mod">
          <ac:chgData name="Subiths G" userId="4f6f2b360b1242e6" providerId="LiveId" clId="{619967A2-2B74-4052-B679-C6687767B7A3}" dt="2026-07-12T09:14:45.398" v="1171" actId="20577"/>
          <ac:spMkLst>
            <pc:docMk/>
            <pc:sldMk cId="1388100175" sldId="299"/>
            <ac:spMk id="6" creationId="{3FF794AB-D508-6395-0DEF-3AC072D47E03}"/>
          </ac:spMkLst>
        </pc:spChg>
        <pc:spChg chg="mod">
          <ac:chgData name="Subiths G" userId="4f6f2b360b1242e6" providerId="LiveId" clId="{619967A2-2B74-4052-B679-C6687767B7A3}" dt="2026-07-12T14:34:56.975" v="1393" actId="20577"/>
          <ac:spMkLst>
            <pc:docMk/>
            <pc:sldMk cId="1388100175" sldId="299"/>
            <ac:spMk id="8" creationId="{BCBBA4D2-E179-FCA1-2A27-2B2A963305A5}"/>
          </ac:spMkLst>
        </pc:spChg>
      </pc:sldChg>
      <pc:sldChg chg="delSp modSp mod">
        <pc:chgData name="Subiths G" userId="4f6f2b360b1242e6" providerId="LiveId" clId="{619967A2-2B74-4052-B679-C6687767B7A3}" dt="2026-07-11T17:21:28.583" v="1034" actId="20577"/>
        <pc:sldMkLst>
          <pc:docMk/>
          <pc:sldMk cId="234126985" sldId="300"/>
        </pc:sldMkLst>
        <pc:spChg chg="mod">
          <ac:chgData name="Subiths G" userId="4f6f2b360b1242e6" providerId="LiveId" clId="{619967A2-2B74-4052-B679-C6687767B7A3}" dt="2026-07-11T17:21:28.583" v="1034" actId="20577"/>
          <ac:spMkLst>
            <pc:docMk/>
            <pc:sldMk cId="234126985" sldId="300"/>
            <ac:spMk id="4" creationId="{600423D4-E5A7-7877-48B2-BE3AEA99C2A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26314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slide frames the deck around the assignment requirements. The aim is to use exploratory data analysis to understand customer churn behaviour rather than build a final production model. To score strongly, the presentation must show more than descriptive charts. It must demonstrate cleaning, transformation, variable selection, statistical thinking and clear communication. Therefore, the presentation follows a structured flow: dataset overview, data quality, univariate patterns, multivariate relationships, natural groupings and executive recommendations. I will repeatedly link each analytical finding to a telecom decision, because the marking criteria reward interpretation and communication to decision makers.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273698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6337364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773680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731474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7/13/2026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559079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7/13/2026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7789560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7/13/2026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8904043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7/13/2026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6798965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4349891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1060254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374554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31266578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157511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7/13/2026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6356193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7/13/2026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849656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8586842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2085658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93142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IN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IN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7/13/2026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77339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22" r:id="rId1"/>
    <p:sldLayoutId id="2147484123" r:id="rId2"/>
    <p:sldLayoutId id="2147484124" r:id="rId3"/>
    <p:sldLayoutId id="2147484125" r:id="rId4"/>
    <p:sldLayoutId id="2147484126" r:id="rId5"/>
    <p:sldLayoutId id="2147484127" r:id="rId6"/>
    <p:sldLayoutId id="2147484128" r:id="rId7"/>
    <p:sldLayoutId id="2147484129" r:id="rId8"/>
    <p:sldLayoutId id="2147484130" r:id="rId9"/>
    <p:sldLayoutId id="2147484131" r:id="rId10"/>
    <p:sldLayoutId id="2147484132" r:id="rId11"/>
    <p:sldLayoutId id="2147484133" r:id="rId12"/>
    <p:sldLayoutId id="2147484134" r:id="rId13"/>
    <p:sldLayoutId id="2147484135" r:id="rId14"/>
    <p:sldLayoutId id="2147484136" r:id="rId15"/>
    <p:sldLayoutId id="2147484137" r:id="rId16"/>
    <p:sldLayoutId id="2147484138" r:id="rId17"/>
    <p:sldLayoutId id="2147484139" r:id="rId18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EBAEDEA-D9FE-323A-3CD2-AD30239498E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colorTemperature colorTemp="7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1"/>
          <p:cNvSpPr/>
          <p:nvPr/>
        </p:nvSpPr>
        <p:spPr>
          <a:xfrm>
            <a:off x="690880" y="1644907"/>
            <a:ext cx="10607040" cy="1946949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DESIGN AND EVALUATION OF AN EXPLAINABLE ARTIFICIAL INTELLIGENCE FRAMEWORK FOR PREDICTIVE MAINTENANCE IN SMART MANUFACTURING USING MACHINE LEARNING MODELS</a:t>
            </a:r>
          </a:p>
        </p:txBody>
      </p:sp>
      <p:sp>
        <p:nvSpPr>
          <p:cNvPr id="40" name="Text 38"/>
          <p:cNvSpPr/>
          <p:nvPr/>
        </p:nvSpPr>
        <p:spPr>
          <a:xfrm>
            <a:off x="10652760" y="6419088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/>
              <a:t>01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6A7E50AF-581D-3D0E-CF02-2E60E1F14B56}"/>
              </a:ext>
            </a:extLst>
          </p:cNvPr>
          <p:cNvSpPr txBox="1"/>
          <p:nvPr/>
        </p:nvSpPr>
        <p:spPr>
          <a:xfrm>
            <a:off x="1219200" y="4026139"/>
            <a:ext cx="7223760" cy="1421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Presented by: Gobinath Gothandapani </a:t>
            </a:r>
          </a:p>
          <a:p>
            <a:pPr>
              <a:lnSpc>
                <a:spcPct val="150000"/>
              </a:lnSpc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Methods and Professional Development (ACFA7004)</a:t>
            </a:r>
            <a:endParaRPr lang="en-IN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I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Lecture: Dr. Mohamed </a:t>
            </a:r>
            <a:r>
              <a:rPr lang="en-IN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Ben Farah</a:t>
            </a:r>
            <a:endParaRPr lang="en-IN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38">
            <a:extLst>
              <a:ext uri="{FF2B5EF4-FFF2-40B4-BE49-F238E27FC236}">
                <a16:creationId xmlns:a16="http://schemas.microsoft.com/office/drawing/2014/main" id="{097775FE-45F1-3EE9-8837-A07714D2D495}"/>
              </a:ext>
            </a:extLst>
          </p:cNvPr>
          <p:cNvSpPr/>
          <p:nvPr/>
        </p:nvSpPr>
        <p:spPr>
          <a:xfrm>
            <a:off x="10652760" y="6419088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/>
              <a:t>02</a:t>
            </a:r>
            <a:endParaRPr lang="en-US" sz="1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D821DA-9057-115F-A77A-4E2661EB28D3}"/>
              </a:ext>
            </a:extLst>
          </p:cNvPr>
          <p:cNvSpPr txBox="1"/>
          <p:nvPr/>
        </p:nvSpPr>
        <p:spPr>
          <a:xfrm>
            <a:off x="1219200" y="256032"/>
            <a:ext cx="61010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Context &amp; Background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57F4184-8D94-6E6D-1813-43FBE721017D}"/>
              </a:ext>
            </a:extLst>
          </p:cNvPr>
          <p:cNvSpPr txBox="1"/>
          <p:nvPr/>
        </p:nvSpPr>
        <p:spPr>
          <a:xfrm>
            <a:off x="843280" y="867778"/>
            <a:ext cx="10607040" cy="57265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Industry 4.0 Transformation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Integrates Artificial Intelligence (AI), Industrial Internet of Things (IIoT), Cloud Computing and Cyber-Physical Systems.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Enables smart production through continuous monitoring and real-time data analysis.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Supports intelligent decision-making using connected industrial equipment.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Predictive Maintenance has become a key Industry 4.0 application for reducing downtime and improving equipment reliability.</a:t>
            </a:r>
          </a:p>
          <a:p>
            <a:pPr>
              <a:lnSpc>
                <a:spcPct val="150000"/>
              </a:lnSpc>
            </a:pP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Predictive Maintenance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Continuously monitors machine condition using sensor data.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Predicts equipment failures before breakdowns occur.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Optimises maintenance schedules and improves operational efficiency.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Minimises unexpected downtime and maintenance costs.</a:t>
            </a:r>
          </a:p>
          <a:p>
            <a:pPr>
              <a:lnSpc>
                <a:spcPct val="150000"/>
              </a:lnSpc>
            </a:pP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Current Development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Rapid adoption of AI-driven maintenance systems.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Growing use of industrial sensor data and machine learning.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Increasing demand for transparent and trustworthy AI solutions.[4],[5]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A553733-8302-56B6-B4A7-09F920F69794}"/>
              </a:ext>
            </a:extLst>
          </p:cNvPr>
          <p:cNvSpPr txBox="1"/>
          <p:nvPr/>
        </p:nvSpPr>
        <p:spPr>
          <a:xfrm>
            <a:off x="6634480" y="4853041"/>
            <a:ext cx="5354320" cy="584775"/>
          </a:xfrm>
          <a:prstGeom prst="rect">
            <a:avLst/>
          </a:prstGeom>
          <a:noFill/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txBody>
          <a:bodyPr wrap="square">
            <a:spAutoFit/>
          </a:bodyPr>
          <a:lstStyle/>
          <a:p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Modern manufacturing requires AI systems that are both accurate and explainable.</a:t>
            </a:r>
            <a:endParaRPr lang="en-IN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BD3C758-A438-522A-44B4-68E84D89FBAD}"/>
              </a:ext>
            </a:extLst>
          </p:cNvPr>
          <p:cNvSpPr/>
          <p:nvPr/>
        </p:nvSpPr>
        <p:spPr>
          <a:xfrm>
            <a:off x="6634480" y="4814568"/>
            <a:ext cx="5181600" cy="661719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053086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38">
            <a:extLst>
              <a:ext uri="{FF2B5EF4-FFF2-40B4-BE49-F238E27FC236}">
                <a16:creationId xmlns:a16="http://schemas.microsoft.com/office/drawing/2014/main" id="{19B20665-A0B6-F99B-4BD9-BAA8512ADA1B}"/>
              </a:ext>
            </a:extLst>
          </p:cNvPr>
          <p:cNvSpPr/>
          <p:nvPr/>
        </p:nvSpPr>
        <p:spPr>
          <a:xfrm>
            <a:off x="10652760" y="6419088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/>
              <a:t>03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F0F6B1F-D55C-2C1A-7354-B98D55E66A52}"/>
              </a:ext>
            </a:extLst>
          </p:cNvPr>
          <p:cNvSpPr txBox="1"/>
          <p:nvPr/>
        </p:nvSpPr>
        <p:spPr>
          <a:xfrm>
            <a:off x="774700" y="131856"/>
            <a:ext cx="583946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I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Problem &amp; Literature Gap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85990D7-B7DA-28D1-F3B1-68F003977D52}"/>
              </a:ext>
            </a:extLst>
          </p:cNvPr>
          <p:cNvSpPr txBox="1"/>
          <p:nvPr/>
        </p:nvSpPr>
        <p:spPr>
          <a:xfrm>
            <a:off x="899095" y="711050"/>
            <a:ext cx="10896665" cy="49875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Problem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Although Machine Learning models achieve excellent predictive performance, their practical industrial implementation remains limited.</a:t>
            </a:r>
          </a:p>
          <a:p>
            <a:pPr>
              <a:lnSpc>
                <a:spcPct val="150000"/>
              </a:lnSpc>
            </a:pP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Current Challenges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Models created with Machine Learning are generally black box systems.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Prediction decisions are not interpretable for engineers</a:t>
            </a: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Limited transparency reduces confidence in AI recommendations.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Existing research prioritises prediction accuracy rather than explanation quality.</a:t>
            </a:r>
          </a:p>
          <a:p>
            <a:pPr>
              <a:lnSpc>
                <a:spcPct val="150000"/>
              </a:lnSpc>
            </a:pP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Literature Gap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Current research demonstrates: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✔ Accurate prediction models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✔ Advanced machine learning algorithms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✔ Explainability techniques [1],[2]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 descr="Supercharging Security with AI/ML: Analyzing Risky Sign-Ins Using Azure Sentinel (Part 0) | by Paul Volosen | Medium">
            <a:extLst>
              <a:ext uri="{FF2B5EF4-FFF2-40B4-BE49-F238E27FC236}">
                <a16:creationId xmlns:a16="http://schemas.microsoft.com/office/drawing/2014/main" id="{EA26BF19-C29B-94A1-61B2-F6218AD80F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560" y="3817992"/>
            <a:ext cx="5609309" cy="2829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03612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38">
            <a:extLst>
              <a:ext uri="{FF2B5EF4-FFF2-40B4-BE49-F238E27FC236}">
                <a16:creationId xmlns:a16="http://schemas.microsoft.com/office/drawing/2014/main" id="{1E68B7B8-E30F-5534-C32B-0E77C7A2D9A2}"/>
              </a:ext>
            </a:extLst>
          </p:cNvPr>
          <p:cNvSpPr/>
          <p:nvPr/>
        </p:nvSpPr>
        <p:spPr>
          <a:xfrm>
            <a:off x="10652760" y="6419088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/>
              <a:t>04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2F87731-CDD3-FB28-4853-0706B3D1E712}"/>
              </a:ext>
            </a:extLst>
          </p:cNvPr>
          <p:cNvSpPr txBox="1"/>
          <p:nvPr/>
        </p:nvSpPr>
        <p:spPr>
          <a:xfrm>
            <a:off x="805848" y="288544"/>
            <a:ext cx="844042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Aim &amp; Objectives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16C5E77-B741-1B5E-D98A-0E2F7FB56CE8}"/>
              </a:ext>
            </a:extLst>
          </p:cNvPr>
          <p:cNvSpPr txBox="1"/>
          <p:nvPr/>
        </p:nvSpPr>
        <p:spPr>
          <a:xfrm>
            <a:off x="805848" y="1286655"/>
            <a:ext cx="10580304" cy="40799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Aim</a:t>
            </a:r>
          </a:p>
          <a:p>
            <a:pPr algn="just">
              <a:lnSpc>
                <a:spcPct val="20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design and evaluate an Explainable Artificial Intelligence framework that improves predictive maintenance through accurate, transparent and trustworthy machine learning models.</a:t>
            </a:r>
            <a:endParaRPr lang="en-IN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200000"/>
              </a:lnSpc>
            </a:pP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Objectives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Critically review recent literature on Industry 4.0, Predictive Maintenance, ML and Explainable Artificial Intelligence.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 an integrated Explainable Artificial Intelligence framework using SHAP and LIME.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Implement and compare Decision Tree, Support Vector Machine, Random Forest ,XGBoost and LightGBM models.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Evaluate predictive performance, explainability and industrial applicability using benchmark datasets.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70781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38">
            <a:extLst>
              <a:ext uri="{FF2B5EF4-FFF2-40B4-BE49-F238E27FC236}">
                <a16:creationId xmlns:a16="http://schemas.microsoft.com/office/drawing/2014/main" id="{96206F82-4A56-387B-FB2A-E1FE8A75D30A}"/>
              </a:ext>
            </a:extLst>
          </p:cNvPr>
          <p:cNvSpPr/>
          <p:nvPr/>
        </p:nvSpPr>
        <p:spPr>
          <a:xfrm>
            <a:off x="10652760" y="6419088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/>
              <a:t>05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EE630C-6C66-E04D-6C6A-0F64CE996142}"/>
              </a:ext>
            </a:extLst>
          </p:cNvPr>
          <p:cNvSpPr txBox="1"/>
          <p:nvPr/>
        </p:nvSpPr>
        <p:spPr>
          <a:xfrm>
            <a:off x="520700" y="305830"/>
            <a:ext cx="61010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 Summary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D583D1-3563-2293-A3D1-20288CE3167B}"/>
              </a:ext>
            </a:extLst>
          </p:cNvPr>
          <p:cNvSpPr txBox="1"/>
          <p:nvPr/>
        </p:nvSpPr>
        <p:spPr>
          <a:xfrm>
            <a:off x="600456" y="720042"/>
            <a:ext cx="9833864" cy="55474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Current Research Strengths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Machine Learning significantly improves predictive maintenance accuracy.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Ensemble learning algorithms provide robust fault prediction.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SHAP and LIME enhance model interpretability.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supports proactive maintenance planning.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Limitations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Explainability is often treated as an additional feature rather than an integrated framework.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Existing studies focus primarily on predictive accuracy.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Limited emphasis on engineer trust and industrial usability.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Few studies evaluate prediction performance and explainability simultaneously.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Opportunity</a:t>
            </a:r>
          </a:p>
          <a:p>
            <a:pPr>
              <a:lnSpc>
                <a:spcPct val="150000"/>
              </a:lnSpc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 a unified Explainable Artificial Intelligence framework that integrates: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Machine Learning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Explainability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Industrial Decision Support [1],[3],[5]</a:t>
            </a:r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630488E-F1B4-C95E-B03C-05017B27E318}"/>
              </a:ext>
            </a:extLst>
          </p:cNvPr>
          <p:cNvSpPr txBox="1"/>
          <p:nvPr/>
        </p:nvSpPr>
        <p:spPr>
          <a:xfrm>
            <a:off x="5636260" y="5528859"/>
            <a:ext cx="610108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Literature Summary: Existing research achieves high prediction accuracy, but integrated explainable AI frameworks for predictive maintenance remain limited</a:t>
            </a:r>
            <a:r>
              <a:rPr lang="en-IN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497D238-ACE2-C54A-9120-5C262C35346F}"/>
              </a:ext>
            </a:extLst>
          </p:cNvPr>
          <p:cNvSpPr/>
          <p:nvPr/>
        </p:nvSpPr>
        <p:spPr>
          <a:xfrm>
            <a:off x="5636260" y="5528859"/>
            <a:ext cx="6101080" cy="738664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738388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38">
            <a:extLst>
              <a:ext uri="{FF2B5EF4-FFF2-40B4-BE49-F238E27FC236}">
                <a16:creationId xmlns:a16="http://schemas.microsoft.com/office/drawing/2014/main" id="{3EDDF8DE-017D-D8F9-6D53-578EAE27C944}"/>
              </a:ext>
            </a:extLst>
          </p:cNvPr>
          <p:cNvSpPr/>
          <p:nvPr/>
        </p:nvSpPr>
        <p:spPr>
          <a:xfrm>
            <a:off x="10652760" y="6419088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/>
              <a:t>06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2B27846-C9B2-D654-0365-4A0C1D86CC67}"/>
              </a:ext>
            </a:extLst>
          </p:cNvPr>
          <p:cNvSpPr txBox="1"/>
          <p:nvPr/>
        </p:nvSpPr>
        <p:spPr>
          <a:xfrm>
            <a:off x="640080" y="904134"/>
            <a:ext cx="6695440" cy="19563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Philosophy</a:t>
            </a:r>
          </a:p>
          <a:p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Quantitative Research</a:t>
            </a:r>
          </a:p>
          <a:p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Strategy</a:t>
            </a:r>
          </a:p>
          <a:p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Design Science Research (DSR)</a:t>
            </a:r>
          </a:p>
          <a:p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4D8CBC2-1EF3-743E-9BFE-319D7924BA11}"/>
              </a:ext>
            </a:extLst>
          </p:cNvPr>
          <p:cNvSpPr txBox="1"/>
          <p:nvPr/>
        </p:nvSpPr>
        <p:spPr>
          <a:xfrm>
            <a:off x="640080" y="380914"/>
            <a:ext cx="61010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Methodology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A98EB1C-1881-30D1-D029-5B72C15AA0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6652" y="2689051"/>
            <a:ext cx="7911988" cy="400558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AACC3FB-78B6-5C5B-C61F-885B62266D4F}"/>
              </a:ext>
            </a:extLst>
          </p:cNvPr>
          <p:cNvSpPr txBox="1"/>
          <p:nvPr/>
        </p:nvSpPr>
        <p:spPr>
          <a:xfrm>
            <a:off x="6390640" y="1327326"/>
            <a:ext cx="6238240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Methodology Justification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Develops a practical research artefact.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Supports systematic framework design and evaluation.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Produces reproducible and evidence-based research outcomes.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1A48DE5-0915-1EA0-7231-F6DF73CB2E02}"/>
              </a:ext>
            </a:extLst>
          </p:cNvPr>
          <p:cNvSpPr txBox="1"/>
          <p:nvPr/>
        </p:nvSpPr>
        <p:spPr>
          <a:xfrm>
            <a:off x="645160" y="2319719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Workflow</a:t>
            </a:r>
          </a:p>
        </p:txBody>
      </p:sp>
    </p:spTree>
    <p:extLst>
      <p:ext uri="{BB962C8B-B14F-4D97-AF65-F5344CB8AC3E}">
        <p14:creationId xmlns:p14="http://schemas.microsoft.com/office/powerpoint/2010/main" val="25280044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38">
            <a:extLst>
              <a:ext uri="{FF2B5EF4-FFF2-40B4-BE49-F238E27FC236}">
                <a16:creationId xmlns:a16="http://schemas.microsoft.com/office/drawing/2014/main" id="{7226E63F-5208-7AEF-A03D-7FFDAC3E77F5}"/>
              </a:ext>
            </a:extLst>
          </p:cNvPr>
          <p:cNvSpPr/>
          <p:nvPr/>
        </p:nvSpPr>
        <p:spPr>
          <a:xfrm>
            <a:off x="10652760" y="6419088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/>
              <a:t>07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0B4B6C-D77E-5C8A-48D5-DD36B8F57171}"/>
              </a:ext>
            </a:extLst>
          </p:cNvPr>
          <p:cNvSpPr txBox="1"/>
          <p:nvPr/>
        </p:nvSpPr>
        <p:spPr>
          <a:xfrm>
            <a:off x="457200" y="311470"/>
            <a:ext cx="722376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Collection &amp; Evaluation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1240B1-455E-E6CF-BB3C-8308503D6536}"/>
              </a:ext>
            </a:extLst>
          </p:cNvPr>
          <p:cNvSpPr txBox="1"/>
          <p:nvPr/>
        </p:nvSpPr>
        <p:spPr>
          <a:xfrm>
            <a:off x="457200" y="758442"/>
            <a:ext cx="5762752" cy="55474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Data : Benchmark Datasets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NASA C-MAPSS Turbofan Engine Dataset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AI4I 2020 Predictive Maintenance Dataset [1],[6]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Machine Learning Models                                  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Decision Tree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Random Forest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 Vector Machine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XGBoost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LightGBM</a:t>
            </a:r>
          </a:p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Evaluation Metrics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Accuracy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Precision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Recall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F1-Score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Confusion Matrix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ROC-AUC </a:t>
            </a:r>
          </a:p>
          <a:p>
            <a:pPr>
              <a:lnSpc>
                <a:spcPct val="150000"/>
              </a:lnSpc>
            </a:pPr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B6AE7A-B8C9-1E0D-2AD2-3BFC4662A93F}"/>
              </a:ext>
            </a:extLst>
          </p:cNvPr>
          <p:cNvSpPr txBox="1"/>
          <p:nvPr/>
        </p:nvSpPr>
        <p:spPr>
          <a:xfrm>
            <a:off x="3902456" y="1984353"/>
            <a:ext cx="6096000" cy="11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Explainability Methods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SHAP (Global Feature Importance)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LIME (Local Prediction Explanation)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4544138-8F22-506D-05E7-8C65719F5C05}"/>
              </a:ext>
            </a:extLst>
          </p:cNvPr>
          <p:cNvSpPr txBox="1"/>
          <p:nvPr/>
        </p:nvSpPr>
        <p:spPr>
          <a:xfrm>
            <a:off x="5430520" y="5405754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Expected Output</a:t>
            </a:r>
          </a:p>
          <a:p>
            <a:pPr>
              <a:buNone/>
            </a:pP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Transparent and reliable predictive maintenance framework supporting evidence-based maintenance decisions.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85E6761-924D-A9E8-A684-A7A756523C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8512" y="2468878"/>
            <a:ext cx="4691284" cy="257854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5DDC3F1-0BAB-A7F9-4118-4BE9F40298E8}"/>
              </a:ext>
            </a:extLst>
          </p:cNvPr>
          <p:cNvSpPr/>
          <p:nvPr/>
        </p:nvSpPr>
        <p:spPr>
          <a:xfrm>
            <a:off x="5430520" y="5405754"/>
            <a:ext cx="6399276" cy="990173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751944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38">
            <a:extLst>
              <a:ext uri="{FF2B5EF4-FFF2-40B4-BE49-F238E27FC236}">
                <a16:creationId xmlns:a16="http://schemas.microsoft.com/office/drawing/2014/main" id="{2EABD63A-0A2C-563F-1E76-7371FF42E537}"/>
              </a:ext>
            </a:extLst>
          </p:cNvPr>
          <p:cNvSpPr/>
          <p:nvPr/>
        </p:nvSpPr>
        <p:spPr>
          <a:xfrm>
            <a:off x="10652760" y="6419088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/>
              <a:t>08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CAA791-F50B-5196-443D-E2D590704A37}"/>
              </a:ext>
            </a:extLst>
          </p:cNvPr>
          <p:cNvSpPr txBox="1"/>
          <p:nvPr/>
        </p:nvSpPr>
        <p:spPr>
          <a:xfrm>
            <a:off x="619760" y="362102"/>
            <a:ext cx="80568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Project Planning &amp; Resource Management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86DD14-217B-C7B1-0E92-0CF6E671BEC1}"/>
              </a:ext>
            </a:extLst>
          </p:cNvPr>
          <p:cNvSpPr txBox="1"/>
          <p:nvPr/>
        </p:nvSpPr>
        <p:spPr>
          <a:xfrm>
            <a:off x="1076960" y="885322"/>
            <a:ext cx="6101080" cy="20928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Project Timeline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Framework Design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Preparation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Model Development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Explainability Analysis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Evaluation &amp; Validation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Report Writing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5EBAC6-6091-205E-DF15-8D1F11C7A2A9}"/>
              </a:ext>
            </a:extLst>
          </p:cNvPr>
          <p:cNvSpPr txBox="1"/>
          <p:nvPr/>
        </p:nvSpPr>
        <p:spPr>
          <a:xfrm>
            <a:off x="5750560" y="885322"/>
            <a:ext cx="60960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Resources </a:t>
            </a:r>
          </a:p>
          <a:p>
            <a:pPr>
              <a:buNone/>
            </a:pP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Software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Python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Jupyter Notebook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Scikit-learn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SHAP &amp; LIME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D14E11-841B-3DDF-CAA2-FA89B2EFA58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600" y="2927082"/>
            <a:ext cx="8097520" cy="384963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EEFB650-CB45-EEE9-2D3E-DE1F8B46F9A5}"/>
              </a:ext>
            </a:extLst>
          </p:cNvPr>
          <p:cNvSpPr txBox="1"/>
          <p:nvPr/>
        </p:nvSpPr>
        <p:spPr>
          <a:xfrm>
            <a:off x="8153400" y="1254036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Hardware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Intel Core i7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Windows 11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16 GB RAM </a:t>
            </a:r>
          </a:p>
        </p:txBody>
      </p:sp>
    </p:spTree>
    <p:extLst>
      <p:ext uri="{BB962C8B-B14F-4D97-AF65-F5344CB8AC3E}">
        <p14:creationId xmlns:p14="http://schemas.microsoft.com/office/powerpoint/2010/main" val="6324397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38">
            <a:extLst>
              <a:ext uri="{FF2B5EF4-FFF2-40B4-BE49-F238E27FC236}">
                <a16:creationId xmlns:a16="http://schemas.microsoft.com/office/drawing/2014/main" id="{EB9215DD-C3D8-B345-C147-AE94200A85F8}"/>
              </a:ext>
            </a:extLst>
          </p:cNvPr>
          <p:cNvSpPr/>
          <p:nvPr/>
        </p:nvSpPr>
        <p:spPr>
          <a:xfrm>
            <a:off x="10652760" y="6419088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/>
              <a:t>09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3752555-A84D-B4FC-AB51-9A52C7618B3F}"/>
              </a:ext>
            </a:extLst>
          </p:cNvPr>
          <p:cNvSpPr txBox="1"/>
          <p:nvPr/>
        </p:nvSpPr>
        <p:spPr>
          <a:xfrm>
            <a:off x="774700" y="256032"/>
            <a:ext cx="706882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Project Impact &amp; Limitations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4247AB5-6418-BF08-A2C9-DE5819376CD2}"/>
              </a:ext>
            </a:extLst>
          </p:cNvPr>
          <p:cNvSpPr txBox="1"/>
          <p:nvPr/>
        </p:nvSpPr>
        <p:spPr>
          <a:xfrm>
            <a:off x="774700" y="708132"/>
            <a:ext cx="5565140" cy="19870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Expected Impact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Contribution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Advances Explainable Artificial Intelligence research.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Introduces an integrated predictive maintenance framework.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Supports future research in trustworthy AI.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A25A37-A2FB-0B92-48B9-7F2678F9BD84}"/>
              </a:ext>
            </a:extLst>
          </p:cNvPr>
          <p:cNvSpPr txBox="1"/>
          <p:nvPr/>
        </p:nvSpPr>
        <p:spPr>
          <a:xfrm>
            <a:off x="6360160" y="789412"/>
            <a:ext cx="6096000" cy="23102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Industrial Contribution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Improves maintenance planning.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Enhances engineer confidence.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Reduces downtime and operational cost.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Increases equipment reliability.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Supports Industry 4.0 transformation.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F9C5E8F-14CD-B823-467E-A5D360DF238C}"/>
              </a:ext>
            </a:extLst>
          </p:cNvPr>
          <p:cNvSpPr txBox="1"/>
          <p:nvPr/>
        </p:nvSpPr>
        <p:spPr>
          <a:xfrm>
            <a:off x="774700" y="3115157"/>
            <a:ext cx="7658100" cy="1940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Limitations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Public datasets may not fully represent industrial environments.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Limited real-world validation.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Computational complexity of explainability methods.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Performance may vary across manufacturing sectors.[1],[2],[3]</a:t>
            </a:r>
          </a:p>
        </p:txBody>
      </p:sp>
      <p:pic>
        <p:nvPicPr>
          <p:cNvPr id="2" name="Picture 1" descr="الصيانة التنبؤية: التقنية التي تغير مستقبل الصناعة">
            <a:extLst>
              <a:ext uri="{FF2B5EF4-FFF2-40B4-BE49-F238E27FC236}">
                <a16:creationId xmlns:a16="http://schemas.microsoft.com/office/drawing/2014/main" id="{F7B890E8-C3B0-196F-BDDD-7173456F44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2555" y="3211068"/>
            <a:ext cx="5456682" cy="2976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74762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62BF5F-CC06-03E5-8B16-F1B4126CA3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38">
            <a:extLst>
              <a:ext uri="{FF2B5EF4-FFF2-40B4-BE49-F238E27FC236}">
                <a16:creationId xmlns:a16="http://schemas.microsoft.com/office/drawing/2014/main" id="{E804AAC3-1FB3-5560-F532-21B80F6AE941}"/>
              </a:ext>
            </a:extLst>
          </p:cNvPr>
          <p:cNvSpPr/>
          <p:nvPr/>
        </p:nvSpPr>
        <p:spPr>
          <a:xfrm>
            <a:off x="10652760" y="6419088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/>
              <a:t>10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A5C8153-0427-0EA3-4D8E-225C8DA74004}"/>
              </a:ext>
            </a:extLst>
          </p:cNvPr>
          <p:cNvSpPr txBox="1"/>
          <p:nvPr/>
        </p:nvSpPr>
        <p:spPr>
          <a:xfrm>
            <a:off x="1323340" y="256032"/>
            <a:ext cx="8206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IN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13FB380-B206-804E-D3B3-E55E642030B3}"/>
              </a:ext>
            </a:extLst>
          </p:cNvPr>
          <p:cNvSpPr txBox="1"/>
          <p:nvPr/>
        </p:nvSpPr>
        <p:spPr>
          <a:xfrm>
            <a:off x="1195324" y="637012"/>
            <a:ext cx="4900676" cy="37414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Industry 4.0 is transforming manufacturing through intelligent technologies.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Machine Learning enables accurate equipment failure prediction.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Explainability is essential for trustworthy industrial AI.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proposed framework integrates predictive performance with transparent decision support.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research contributes to both academic knowledge and practical smart manufacturing applications.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F9FC66-B518-D471-E158-0D4038960A82}"/>
              </a:ext>
            </a:extLst>
          </p:cNvPr>
          <p:cNvSpPr txBox="1"/>
          <p:nvPr/>
        </p:nvSpPr>
        <p:spPr>
          <a:xfrm>
            <a:off x="1295400" y="4378421"/>
            <a:ext cx="6096000" cy="23102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Future Research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Industrial implementation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Real-time monitoring systems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 Twin integration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Human-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centred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Explainable AI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Federated learning for predictive maintenance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CFCD98A-6778-71B8-3F6A-AEF382BB0C56}"/>
              </a:ext>
            </a:extLst>
          </p:cNvPr>
          <p:cNvSpPr txBox="1"/>
          <p:nvPr/>
        </p:nvSpPr>
        <p:spPr>
          <a:xfrm>
            <a:off x="5736336" y="4378421"/>
            <a:ext cx="6096000" cy="17045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Final Takeaway: Explainable AI enables predictive maintenance systems that are accurate, transparent, and trusted, supporting more effective maintenance decisions in smart manufacturing.</a:t>
            </a:r>
            <a:endParaRPr lang="en-IN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380D4B2-D0D9-AEBA-9D86-629A5BDF3681}"/>
              </a:ext>
            </a:extLst>
          </p:cNvPr>
          <p:cNvSpPr/>
          <p:nvPr/>
        </p:nvSpPr>
        <p:spPr>
          <a:xfrm>
            <a:off x="5636260" y="4236720"/>
            <a:ext cx="6196076" cy="2030803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479622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3E7DDE-3D39-1EA0-5D19-2C3EC8BB38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38">
            <a:extLst>
              <a:ext uri="{FF2B5EF4-FFF2-40B4-BE49-F238E27FC236}">
                <a16:creationId xmlns:a16="http://schemas.microsoft.com/office/drawing/2014/main" id="{2902C115-B91C-2FB3-F6EB-F66743FEF1CA}"/>
              </a:ext>
            </a:extLst>
          </p:cNvPr>
          <p:cNvSpPr/>
          <p:nvPr/>
        </p:nvSpPr>
        <p:spPr>
          <a:xfrm>
            <a:off x="10652760" y="6419088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/>
              <a:t>11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F794AB-D508-6395-0DEF-3AC072D47E03}"/>
              </a:ext>
            </a:extLst>
          </p:cNvPr>
          <p:cNvSpPr txBox="1"/>
          <p:nvPr/>
        </p:nvSpPr>
        <p:spPr>
          <a:xfrm>
            <a:off x="1323340" y="256032"/>
            <a:ext cx="61010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R</a:t>
            </a:r>
            <a:r>
              <a:rPr lang="en-I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eferences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CBBA4D2-E179-FCA1-2A27-2B2A963305A5}"/>
              </a:ext>
            </a:extLst>
          </p:cNvPr>
          <p:cNvSpPr txBox="1"/>
          <p:nvPr/>
        </p:nvSpPr>
        <p:spPr>
          <a:xfrm>
            <a:off x="1323340" y="996966"/>
            <a:ext cx="9068889" cy="41101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[1] Cummins, L. et al. (2024). Explainable Predictive Maintenance: A Survey of Current Methods, Challenges and Opportunities. IEEE Access.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[2] Dereci, U., &amp; Tuzkaya, G. (2024). An Explainable Artificial Intelligence Model for Predictive Maintenance and Spare Parts Optimization. Supply Chain Analytics (ScienceDirect).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[3] Çınar, Z. M. et al. (2020). Machine Learning in Predictive Maintenance Towards Sustainable Smart Manufacturing in Industry 4.0. Sustainability (MDPI).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[4] </a:t>
            </a:r>
            <a:r>
              <a:rPr 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Dalzochio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et al. (2020). Machine Learning and Reasoning for Predictive Maintenance in Industry 4.0: Current Status and Challenges. Computers in Industry (ScienceDirect).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[5] Carvalho, T. P. et al. (2019). A Systematic Literature Review of Machine Learning Methods Applied to Predictive Maintenance. Computers &amp; Industrial Engineering (ScienceDirect).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[6] Lundberg, S. M., &amp; Lee, S.-I. (2017). A Unified Approach to Interpreting Model Predictions.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NeurIPS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IN" sz="1600" b="1" dirty="0"/>
          </a:p>
        </p:txBody>
      </p:sp>
    </p:spTree>
    <p:extLst>
      <p:ext uri="{BB962C8B-B14F-4D97-AF65-F5344CB8AC3E}">
        <p14:creationId xmlns:p14="http://schemas.microsoft.com/office/powerpoint/2010/main" val="13881001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D074A6-EB43-AB0D-889C-20F93279DF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38">
            <a:extLst>
              <a:ext uri="{FF2B5EF4-FFF2-40B4-BE49-F238E27FC236}">
                <a16:creationId xmlns:a16="http://schemas.microsoft.com/office/drawing/2014/main" id="{600423D4-E5A7-7877-48B2-BE3AEA99C2A2}"/>
              </a:ext>
            </a:extLst>
          </p:cNvPr>
          <p:cNvSpPr/>
          <p:nvPr/>
        </p:nvSpPr>
        <p:spPr>
          <a:xfrm>
            <a:off x="10652760" y="6419088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/>
              <a:t>12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BE49B74-E994-2D07-A371-6455F2F124C2}"/>
              </a:ext>
            </a:extLst>
          </p:cNvPr>
          <p:cNvSpPr txBox="1"/>
          <p:nvPr/>
        </p:nvSpPr>
        <p:spPr>
          <a:xfrm>
            <a:off x="3045460" y="2767280"/>
            <a:ext cx="610108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  <a:endParaRPr lang="en-IN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1269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954</TotalTime>
  <Words>1131</Words>
  <Application>Microsoft Office PowerPoint</Application>
  <PresentationFormat>Widescreen</PresentationFormat>
  <Paragraphs>162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Century Gothic</vt:lpstr>
      <vt:lpstr>Times New Roman</vt:lpstr>
      <vt:lpstr>Wingdings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Telecom Customer Churn Exploratory Data Analysis</dc:title>
  <dc:subject>ACCA7015 Exploratory Data Analysis Presentation</dc:subject>
  <dc:creator>Gobinath G</dc:creator>
  <cp:lastModifiedBy>Subiths G</cp:lastModifiedBy>
  <cp:revision>12</cp:revision>
  <dcterms:created xsi:type="dcterms:W3CDTF">2026-06-29T09:39:45Z</dcterms:created>
  <dcterms:modified xsi:type="dcterms:W3CDTF">2026-07-13T03:46:11Z</dcterms:modified>
</cp:coreProperties>
</file>