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18"/>
  </p:notesMasterIdLst>
  <p:sldIdLst>
    <p:sldId id="256" r:id="rId2"/>
    <p:sldId id="258" r:id="rId3"/>
    <p:sldId id="268" r:id="rId4"/>
    <p:sldId id="274" r:id="rId5"/>
    <p:sldId id="281" r:id="rId6"/>
    <p:sldId id="270" r:id="rId7"/>
    <p:sldId id="273" r:id="rId8"/>
    <p:sldId id="272" r:id="rId9"/>
    <p:sldId id="269" r:id="rId10"/>
    <p:sldId id="275" r:id="rId11"/>
    <p:sldId id="279" r:id="rId12"/>
    <p:sldId id="280" r:id="rId13"/>
    <p:sldId id="276" r:id="rId14"/>
    <p:sldId id="261" r:id="rId15"/>
    <p:sldId id="266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7722" autoAdjust="0"/>
  </p:normalViewPr>
  <p:slideViewPr>
    <p:cSldViewPr snapToGrid="0">
      <p:cViewPr varScale="1">
        <p:scale>
          <a:sx n="67" d="100"/>
          <a:sy n="67" d="100"/>
        </p:scale>
        <p:origin x="37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Watson" userId="bb3710c4f7f8c644" providerId="LiveId" clId="{AD174C71-3158-42CE-B8D6-49C4F90DDDBF}"/>
    <pc:docChg chg="undo redo custSel addSld delSld modSld sldOrd">
      <pc:chgData name="Charlotte Watson" userId="bb3710c4f7f8c644" providerId="LiveId" clId="{AD174C71-3158-42CE-B8D6-49C4F90DDDBF}" dt="2020-11-12T14:46:51.543" v="16174" actId="20577"/>
      <pc:docMkLst>
        <pc:docMk/>
      </pc:docMkLst>
      <pc:sldChg chg="addSp modSp mod modNotesTx">
        <pc:chgData name="Charlotte Watson" userId="bb3710c4f7f8c644" providerId="LiveId" clId="{AD174C71-3158-42CE-B8D6-49C4F90DDDBF}" dt="2020-11-11T16:25:26.690" v="11983" actId="20577"/>
        <pc:sldMkLst>
          <pc:docMk/>
          <pc:sldMk cId="2775648596" sldId="256"/>
        </pc:sldMkLst>
        <pc:spChg chg="mod">
          <ac:chgData name="Charlotte Watson" userId="bb3710c4f7f8c644" providerId="LiveId" clId="{AD174C71-3158-42CE-B8D6-49C4F90DDDBF}" dt="2020-11-08T16:33:30.415" v="1458" actId="20577"/>
          <ac:spMkLst>
            <pc:docMk/>
            <pc:sldMk cId="2775648596" sldId="256"/>
            <ac:spMk id="2" creationId="{267CFDD0-6313-4E00-8224-89467ABF043B}"/>
          </ac:spMkLst>
        </pc:spChg>
        <pc:spChg chg="add mod">
          <ac:chgData name="Charlotte Watson" userId="bb3710c4f7f8c644" providerId="LiveId" clId="{AD174C71-3158-42CE-B8D6-49C4F90DDDBF}" dt="2020-11-11T16:25:26.690" v="11983" actId="20577"/>
          <ac:spMkLst>
            <pc:docMk/>
            <pc:sldMk cId="2775648596" sldId="256"/>
            <ac:spMk id="5" creationId="{07B3E32A-7C50-41B5-B81C-508BD3C7D63C}"/>
          </ac:spMkLst>
        </pc:spChg>
      </pc:sldChg>
      <pc:sldChg chg="addSp delSp modSp mod modNotesTx">
        <pc:chgData name="Charlotte Watson" userId="bb3710c4f7f8c644" providerId="LiveId" clId="{AD174C71-3158-42CE-B8D6-49C4F90DDDBF}" dt="2020-11-11T16:13:37.202" v="11839" actId="20577"/>
        <pc:sldMkLst>
          <pc:docMk/>
          <pc:sldMk cId="1670814876" sldId="258"/>
        </pc:sldMkLst>
        <pc:spChg chg="mod">
          <ac:chgData name="Charlotte Watson" userId="bb3710c4f7f8c644" providerId="LiveId" clId="{AD174C71-3158-42CE-B8D6-49C4F90DDDBF}" dt="2020-10-29T20:58:09.979" v="52" actId="20577"/>
          <ac:spMkLst>
            <pc:docMk/>
            <pc:sldMk cId="1670814876" sldId="258"/>
            <ac:spMk id="2" creationId="{EA317643-5C01-442B-85D8-5B1C2026BFC3}"/>
          </ac:spMkLst>
        </pc:spChg>
        <pc:spChg chg="mod">
          <ac:chgData name="Charlotte Watson" userId="bb3710c4f7f8c644" providerId="LiveId" clId="{AD174C71-3158-42CE-B8D6-49C4F90DDDBF}" dt="2020-11-11T02:32:56.672" v="11284" actId="20577"/>
          <ac:spMkLst>
            <pc:docMk/>
            <pc:sldMk cId="1670814876" sldId="258"/>
            <ac:spMk id="3" creationId="{16B7DDA8-24BC-47C8-86F4-902C4FCECD21}"/>
          </ac:spMkLst>
        </pc:spChg>
        <pc:spChg chg="add del ord">
          <ac:chgData name="Charlotte Watson" userId="bb3710c4f7f8c644" providerId="LiveId" clId="{AD174C71-3158-42CE-B8D6-49C4F90DDDBF}" dt="2020-11-09T02:02:26.838" v="2884" actId="478"/>
          <ac:spMkLst>
            <pc:docMk/>
            <pc:sldMk cId="1670814876" sldId="258"/>
            <ac:spMk id="4" creationId="{23B47562-A844-44CF-877C-E1E26C0AFB28}"/>
          </ac:spMkLst>
        </pc:spChg>
        <pc:spChg chg="add del mod">
          <ac:chgData name="Charlotte Watson" userId="bb3710c4f7f8c644" providerId="LiveId" clId="{AD174C71-3158-42CE-B8D6-49C4F90DDDBF}" dt="2020-11-09T02:02:28.374" v="2885" actId="478"/>
          <ac:spMkLst>
            <pc:docMk/>
            <pc:sldMk cId="1670814876" sldId="258"/>
            <ac:spMk id="5" creationId="{88EFBF90-38B0-4C7D-A6CB-6BCE73A13C86}"/>
          </ac:spMkLst>
        </pc:spChg>
      </pc:sldChg>
      <pc:sldChg chg="addSp modSp add del mod ord">
        <pc:chgData name="Charlotte Watson" userId="bb3710c4f7f8c644" providerId="LiveId" clId="{AD174C71-3158-42CE-B8D6-49C4F90DDDBF}" dt="2020-11-08T01:54:03.504" v="1109" actId="47"/>
        <pc:sldMkLst>
          <pc:docMk/>
          <pc:sldMk cId="2378845378" sldId="259"/>
        </pc:sldMkLst>
        <pc:spChg chg="mod">
          <ac:chgData name="Charlotte Watson" userId="bb3710c4f7f8c644" providerId="LiveId" clId="{AD174C71-3158-42CE-B8D6-49C4F90DDDBF}" dt="2020-11-02T02:00:52.617" v="389" actId="20577"/>
          <ac:spMkLst>
            <pc:docMk/>
            <pc:sldMk cId="2378845378" sldId="259"/>
            <ac:spMk id="2" creationId="{2813CD78-8882-4F45-A1CA-3DF3BAEFA78A}"/>
          </ac:spMkLst>
        </pc:spChg>
        <pc:spChg chg="add mod ord">
          <ac:chgData name="Charlotte Watson" userId="bb3710c4f7f8c644" providerId="LiveId" clId="{AD174C71-3158-42CE-B8D6-49C4F90DDDBF}" dt="2020-10-29T20:56:18.206" v="33" actId="171"/>
          <ac:spMkLst>
            <pc:docMk/>
            <pc:sldMk cId="2378845378" sldId="259"/>
            <ac:spMk id="4" creationId="{6F3F5DD2-75E9-4CA3-861A-520CA3162A90}"/>
          </ac:spMkLst>
        </pc:spChg>
      </pc:sldChg>
      <pc:sldChg chg="addSp modSp del mod ord">
        <pc:chgData name="Charlotte Watson" userId="bb3710c4f7f8c644" providerId="LiveId" clId="{AD174C71-3158-42CE-B8D6-49C4F90DDDBF}" dt="2020-11-08T01:54:05.093" v="1110" actId="47"/>
        <pc:sldMkLst>
          <pc:docMk/>
          <pc:sldMk cId="3294903021" sldId="260"/>
        </pc:sldMkLst>
        <pc:spChg chg="mod">
          <ac:chgData name="Charlotte Watson" userId="bb3710c4f7f8c644" providerId="LiveId" clId="{AD174C71-3158-42CE-B8D6-49C4F90DDDBF}" dt="2020-11-02T02:00:56.243" v="391" actId="20577"/>
          <ac:spMkLst>
            <pc:docMk/>
            <pc:sldMk cId="3294903021" sldId="260"/>
            <ac:spMk id="2" creationId="{CB9A1AB4-467F-4DF4-946A-405A53949C63}"/>
          </ac:spMkLst>
        </pc:spChg>
        <pc:spChg chg="add mod">
          <ac:chgData name="Charlotte Watson" userId="bb3710c4f7f8c644" providerId="LiveId" clId="{AD174C71-3158-42CE-B8D6-49C4F90DDDBF}" dt="2020-10-29T20:51:45.162" v="14" actId="14100"/>
          <ac:spMkLst>
            <pc:docMk/>
            <pc:sldMk cId="3294903021" sldId="260"/>
            <ac:spMk id="4" creationId="{D79E9C29-5839-4F29-9878-876DA11359AC}"/>
          </ac:spMkLst>
        </pc:spChg>
      </pc:sldChg>
      <pc:sldChg chg="addSp delSp modSp mod ord modNotesTx">
        <pc:chgData name="Charlotte Watson" userId="bb3710c4f7f8c644" providerId="LiveId" clId="{AD174C71-3158-42CE-B8D6-49C4F90DDDBF}" dt="2020-11-12T14:35:00.580" v="15998" actId="1076"/>
        <pc:sldMkLst>
          <pc:docMk/>
          <pc:sldMk cId="3881517542" sldId="261"/>
        </pc:sldMkLst>
        <pc:spChg chg="mod">
          <ac:chgData name="Charlotte Watson" userId="bb3710c4f7f8c644" providerId="LiveId" clId="{AD174C71-3158-42CE-B8D6-49C4F90DDDBF}" dt="2020-11-11T02:41:37.209" v="11525" actId="20577"/>
          <ac:spMkLst>
            <pc:docMk/>
            <pc:sldMk cId="3881517542" sldId="261"/>
            <ac:spMk id="2" creationId="{BE7BADC2-68BC-485A-862E-C8F66119FE91}"/>
          </ac:spMkLst>
        </pc:spChg>
        <pc:spChg chg="mod">
          <ac:chgData name="Charlotte Watson" userId="bb3710c4f7f8c644" providerId="LiveId" clId="{AD174C71-3158-42CE-B8D6-49C4F90DDDBF}" dt="2020-11-11T02:46:00.511" v="11740" actId="20577"/>
          <ac:spMkLst>
            <pc:docMk/>
            <pc:sldMk cId="3881517542" sldId="261"/>
            <ac:spMk id="3" creationId="{B0F93694-FF56-4C70-B692-B7B19045F701}"/>
          </ac:spMkLst>
        </pc:spChg>
        <pc:spChg chg="add mod">
          <ac:chgData name="Charlotte Watson" userId="bb3710c4f7f8c644" providerId="LiveId" clId="{AD174C71-3158-42CE-B8D6-49C4F90DDDBF}" dt="2020-11-12T04:32:05.650" v="15192" actId="1076"/>
          <ac:spMkLst>
            <pc:docMk/>
            <pc:sldMk cId="3881517542" sldId="261"/>
            <ac:spMk id="4" creationId="{46CA8327-6DB4-477F-8128-591C4C1CF7BF}"/>
          </ac:spMkLst>
        </pc:spChg>
        <pc:spChg chg="add mod">
          <ac:chgData name="Charlotte Watson" userId="bb3710c4f7f8c644" providerId="LiveId" clId="{AD174C71-3158-42CE-B8D6-49C4F90DDDBF}" dt="2020-11-12T04:25:54.365" v="15179" actId="207"/>
          <ac:spMkLst>
            <pc:docMk/>
            <pc:sldMk cId="3881517542" sldId="261"/>
            <ac:spMk id="5" creationId="{29A51945-3E7C-40DF-9B61-1F72D5DDE8A4}"/>
          </ac:spMkLst>
        </pc:spChg>
        <pc:spChg chg="add del mod">
          <ac:chgData name="Charlotte Watson" userId="bb3710c4f7f8c644" providerId="LiveId" clId="{AD174C71-3158-42CE-B8D6-49C4F90DDDBF}" dt="2020-11-12T04:26:21.709" v="15181" actId="478"/>
          <ac:spMkLst>
            <pc:docMk/>
            <pc:sldMk cId="3881517542" sldId="261"/>
            <ac:spMk id="6" creationId="{C8C45FFC-FD4D-47B1-80F7-9E731D913108}"/>
          </ac:spMkLst>
        </pc:spChg>
        <pc:spChg chg="add mod">
          <ac:chgData name="Charlotte Watson" userId="bb3710c4f7f8c644" providerId="LiveId" clId="{AD174C71-3158-42CE-B8D6-49C4F90DDDBF}" dt="2020-11-12T14:35:00.580" v="15998" actId="1076"/>
          <ac:spMkLst>
            <pc:docMk/>
            <pc:sldMk cId="3881517542" sldId="261"/>
            <ac:spMk id="8" creationId="{0CADCDE5-A224-453F-B4CD-C43284988347}"/>
          </ac:spMkLst>
        </pc:spChg>
        <pc:spChg chg="add mod">
          <ac:chgData name="Charlotte Watson" userId="bb3710c4f7f8c644" providerId="LiveId" clId="{AD174C71-3158-42CE-B8D6-49C4F90DDDBF}" dt="2020-11-12T14:14:10.559" v="15684" actId="1076"/>
          <ac:spMkLst>
            <pc:docMk/>
            <pc:sldMk cId="3881517542" sldId="261"/>
            <ac:spMk id="10" creationId="{84657204-7D11-45B4-8B87-9E411F4497FD}"/>
          </ac:spMkLst>
        </pc:spChg>
      </pc:sldChg>
      <pc:sldChg chg="modSp del mod ord">
        <pc:chgData name="Charlotte Watson" userId="bb3710c4f7f8c644" providerId="LiveId" clId="{AD174C71-3158-42CE-B8D6-49C4F90DDDBF}" dt="2020-11-12T00:43:07.720" v="12718" actId="47"/>
        <pc:sldMkLst>
          <pc:docMk/>
          <pc:sldMk cId="196613258" sldId="262"/>
        </pc:sldMkLst>
        <pc:spChg chg="mod">
          <ac:chgData name="Charlotte Watson" userId="bb3710c4f7f8c644" providerId="LiveId" clId="{AD174C71-3158-42CE-B8D6-49C4F90DDDBF}" dt="2020-11-11T02:46:59.249" v="11777" actId="20577"/>
          <ac:spMkLst>
            <pc:docMk/>
            <pc:sldMk cId="196613258" sldId="262"/>
            <ac:spMk id="2" creationId="{113D1AE7-BAF2-48D8-828C-F35DE5B37326}"/>
          </ac:spMkLst>
        </pc:spChg>
        <pc:spChg chg="mod">
          <ac:chgData name="Charlotte Watson" userId="bb3710c4f7f8c644" providerId="LiveId" clId="{AD174C71-3158-42CE-B8D6-49C4F90DDDBF}" dt="2020-11-11T02:41:51.438" v="11530" actId="20577"/>
          <ac:spMkLst>
            <pc:docMk/>
            <pc:sldMk cId="196613258" sldId="262"/>
            <ac:spMk id="3" creationId="{B201C714-DC1D-4100-854B-66A7CCF381B7}"/>
          </ac:spMkLst>
        </pc:spChg>
      </pc:sldChg>
      <pc:sldChg chg="modSp del mod">
        <pc:chgData name="Charlotte Watson" userId="bb3710c4f7f8c644" providerId="LiveId" clId="{AD174C71-3158-42CE-B8D6-49C4F90DDDBF}" dt="2020-11-02T02:01:20.890" v="400" actId="47"/>
        <pc:sldMkLst>
          <pc:docMk/>
          <pc:sldMk cId="3882605489" sldId="263"/>
        </pc:sldMkLst>
        <pc:spChg chg="mod">
          <ac:chgData name="Charlotte Watson" userId="bb3710c4f7f8c644" providerId="LiveId" clId="{AD174C71-3158-42CE-B8D6-49C4F90DDDBF}" dt="2020-10-29T21:00:43.838" v="188" actId="20577"/>
          <ac:spMkLst>
            <pc:docMk/>
            <pc:sldMk cId="3882605489" sldId="263"/>
            <ac:spMk id="2" creationId="{B6B22BDA-12DC-40A1-88CC-9CC9DEB84299}"/>
          </ac:spMkLst>
        </pc:spChg>
      </pc:sldChg>
      <pc:sldChg chg="del">
        <pc:chgData name="Charlotte Watson" userId="bb3710c4f7f8c644" providerId="LiveId" clId="{AD174C71-3158-42CE-B8D6-49C4F90DDDBF}" dt="2020-10-29T21:00:27.109" v="163" actId="47"/>
        <pc:sldMkLst>
          <pc:docMk/>
          <pc:sldMk cId="2700738949" sldId="264"/>
        </pc:sldMkLst>
      </pc:sldChg>
      <pc:sldChg chg="del">
        <pc:chgData name="Charlotte Watson" userId="bb3710c4f7f8c644" providerId="LiveId" clId="{AD174C71-3158-42CE-B8D6-49C4F90DDDBF}" dt="2020-10-29T21:00:25.603" v="162" actId="47"/>
        <pc:sldMkLst>
          <pc:docMk/>
          <pc:sldMk cId="3123087086" sldId="265"/>
        </pc:sldMkLst>
      </pc:sldChg>
      <pc:sldChg chg="modSp mod modNotesTx">
        <pc:chgData name="Charlotte Watson" userId="bb3710c4f7f8c644" providerId="LiveId" clId="{AD174C71-3158-42CE-B8D6-49C4F90DDDBF}" dt="2020-11-12T14:15:35.513" v="15710" actId="20577"/>
        <pc:sldMkLst>
          <pc:docMk/>
          <pc:sldMk cId="398470904" sldId="266"/>
        </pc:sldMkLst>
        <pc:spChg chg="mod">
          <ac:chgData name="Charlotte Watson" userId="bb3710c4f7f8c644" providerId="LiveId" clId="{AD174C71-3158-42CE-B8D6-49C4F90DDDBF}" dt="2020-11-08T01:54:12.570" v="1111" actId="20577"/>
          <ac:spMkLst>
            <pc:docMk/>
            <pc:sldMk cId="398470904" sldId="266"/>
            <ac:spMk id="2" creationId="{997A1BCD-CE02-4423-9048-70C0A2EB372A}"/>
          </ac:spMkLst>
        </pc:spChg>
        <pc:spChg chg="mod">
          <ac:chgData name="Charlotte Watson" userId="bb3710c4f7f8c644" providerId="LiveId" clId="{AD174C71-3158-42CE-B8D6-49C4F90DDDBF}" dt="2020-11-12T14:15:35.513" v="15710" actId="20577"/>
          <ac:spMkLst>
            <pc:docMk/>
            <pc:sldMk cId="398470904" sldId="266"/>
            <ac:spMk id="3" creationId="{7E1E1783-CBDC-41AE-8ED6-77F39179A5CF}"/>
          </ac:spMkLst>
        </pc:spChg>
      </pc:sldChg>
      <pc:sldChg chg="modSp mod">
        <pc:chgData name="Charlotte Watson" userId="bb3710c4f7f8c644" providerId="LiveId" clId="{AD174C71-3158-42CE-B8D6-49C4F90DDDBF}" dt="2020-11-12T14:19:47.372" v="15801" actId="20577"/>
        <pc:sldMkLst>
          <pc:docMk/>
          <pc:sldMk cId="2047031169" sldId="267"/>
        </pc:sldMkLst>
        <pc:spChg chg="mod">
          <ac:chgData name="Charlotte Watson" userId="bb3710c4f7f8c644" providerId="LiveId" clId="{AD174C71-3158-42CE-B8D6-49C4F90DDDBF}" dt="2020-11-12T14:19:47.372" v="15801" actId="20577"/>
          <ac:spMkLst>
            <pc:docMk/>
            <pc:sldMk cId="2047031169" sldId="267"/>
            <ac:spMk id="3" creationId="{2A9B656B-E4BF-4B6F-95E9-96C6882FE296}"/>
          </ac:spMkLst>
        </pc:spChg>
      </pc:sldChg>
      <pc:sldChg chg="addSp delSp modSp add mod ord modNotesTx">
        <pc:chgData name="Charlotte Watson" userId="bb3710c4f7f8c644" providerId="LiveId" clId="{AD174C71-3158-42CE-B8D6-49C4F90DDDBF}" dt="2020-11-12T14:38:20.359" v="16081" actId="1076"/>
        <pc:sldMkLst>
          <pc:docMk/>
          <pc:sldMk cId="1997048722" sldId="268"/>
        </pc:sldMkLst>
        <pc:spChg chg="del mod">
          <ac:chgData name="Charlotte Watson" userId="bb3710c4f7f8c644" providerId="LiveId" clId="{AD174C71-3158-42CE-B8D6-49C4F90DDDBF}" dt="2020-11-09T01:48:50.009" v="2568" actId="931"/>
          <ac:spMkLst>
            <pc:docMk/>
            <pc:sldMk cId="1997048722" sldId="268"/>
            <ac:spMk id="3" creationId="{5621FFEE-46E7-4438-8DBE-83F34425F784}"/>
          </ac:spMkLst>
        </pc:spChg>
        <pc:spChg chg="add del mod">
          <ac:chgData name="Charlotte Watson" userId="bb3710c4f7f8c644" providerId="LiveId" clId="{AD174C71-3158-42CE-B8D6-49C4F90DDDBF}" dt="2020-11-09T01:50:05.310" v="2578" actId="478"/>
          <ac:spMkLst>
            <pc:docMk/>
            <pc:sldMk cId="1997048722" sldId="268"/>
            <ac:spMk id="4" creationId="{1CD8D16E-4681-448E-952C-8F80459BEE95}"/>
          </ac:spMkLst>
        </pc:spChg>
        <pc:spChg chg="del">
          <ac:chgData name="Charlotte Watson" userId="bb3710c4f7f8c644" providerId="LiveId" clId="{AD174C71-3158-42CE-B8D6-49C4F90DDDBF}" dt="2020-10-29T21:00:05.339" v="159" actId="478"/>
          <ac:spMkLst>
            <pc:docMk/>
            <pc:sldMk cId="1997048722" sldId="268"/>
            <ac:spMk id="4" creationId="{6F3F5DD2-75E9-4CA3-861A-520CA3162A90}"/>
          </ac:spMkLst>
        </pc:spChg>
        <pc:spChg chg="add del mod">
          <ac:chgData name="Charlotte Watson" userId="bb3710c4f7f8c644" providerId="LiveId" clId="{AD174C71-3158-42CE-B8D6-49C4F90DDDBF}" dt="2020-11-11T02:24:15.389" v="10438" actId="478"/>
          <ac:spMkLst>
            <pc:docMk/>
            <pc:sldMk cId="1997048722" sldId="268"/>
            <ac:spMk id="7" creationId="{C88A6C5C-C0E7-4AA5-A6BA-F8E471E04B4B}"/>
          </ac:spMkLst>
        </pc:spChg>
        <pc:spChg chg="add del mod">
          <ac:chgData name="Charlotte Watson" userId="bb3710c4f7f8c644" providerId="LiveId" clId="{AD174C71-3158-42CE-B8D6-49C4F90DDDBF}" dt="2020-11-11T02:27:07.097" v="10809" actId="478"/>
          <ac:spMkLst>
            <pc:docMk/>
            <pc:sldMk cId="1997048722" sldId="268"/>
            <ac:spMk id="8" creationId="{221EF649-3780-4A5A-8982-97E6D8067173}"/>
          </ac:spMkLst>
        </pc:spChg>
        <pc:spChg chg="add mod">
          <ac:chgData name="Charlotte Watson" userId="bb3710c4f7f8c644" providerId="LiveId" clId="{AD174C71-3158-42CE-B8D6-49C4F90DDDBF}" dt="2020-11-11T02:27:33.436" v="10820" actId="1076"/>
          <ac:spMkLst>
            <pc:docMk/>
            <pc:sldMk cId="1997048722" sldId="268"/>
            <ac:spMk id="9" creationId="{0A888172-D0B8-4EBE-B419-29E4CD2852D6}"/>
          </ac:spMkLst>
        </pc:spChg>
        <pc:spChg chg="add mod">
          <ac:chgData name="Charlotte Watson" userId="bb3710c4f7f8c644" providerId="LiveId" clId="{AD174C71-3158-42CE-B8D6-49C4F90DDDBF}" dt="2020-11-12T14:38:20.359" v="16081" actId="1076"/>
          <ac:spMkLst>
            <pc:docMk/>
            <pc:sldMk cId="1997048722" sldId="268"/>
            <ac:spMk id="10" creationId="{0E1F9C3D-5BE4-4393-A758-681C22D9A057}"/>
          </ac:spMkLst>
        </pc:spChg>
        <pc:picChg chg="add mod">
          <ac:chgData name="Charlotte Watson" userId="bb3710c4f7f8c644" providerId="LiveId" clId="{AD174C71-3158-42CE-B8D6-49C4F90DDDBF}" dt="2020-11-09T01:50:51.093" v="2584" actId="1076"/>
          <ac:picMkLst>
            <pc:docMk/>
            <pc:sldMk cId="1997048722" sldId="268"/>
            <ac:picMk id="6" creationId="{F21C04DE-DA7C-4997-8E6B-6F29B39CCEFB}"/>
          </ac:picMkLst>
        </pc:picChg>
      </pc:sldChg>
      <pc:sldChg chg="addSp delSp modSp add mod">
        <pc:chgData name="Charlotte Watson" userId="bb3710c4f7f8c644" providerId="LiveId" clId="{AD174C71-3158-42CE-B8D6-49C4F90DDDBF}" dt="2020-11-12T02:25:26.613" v="14089" actId="20577"/>
        <pc:sldMkLst>
          <pc:docMk/>
          <pc:sldMk cId="1172520136" sldId="269"/>
        </pc:sldMkLst>
        <pc:spChg chg="mod">
          <ac:chgData name="Charlotte Watson" userId="bb3710c4f7f8c644" providerId="LiveId" clId="{AD174C71-3158-42CE-B8D6-49C4F90DDDBF}" dt="2020-11-12T02:25:26.613" v="14089" actId="20577"/>
          <ac:spMkLst>
            <pc:docMk/>
            <pc:sldMk cId="1172520136" sldId="269"/>
            <ac:spMk id="3" creationId="{FEC8D66E-AF75-45CC-8B67-FE8A633D3284}"/>
          </ac:spMkLst>
        </pc:spChg>
        <pc:spChg chg="add mod">
          <ac:chgData name="Charlotte Watson" userId="bb3710c4f7f8c644" providerId="LiveId" clId="{AD174C71-3158-42CE-B8D6-49C4F90DDDBF}" dt="2020-11-11T23:53:21.104" v="12549" actId="207"/>
          <ac:spMkLst>
            <pc:docMk/>
            <pc:sldMk cId="1172520136" sldId="269"/>
            <ac:spMk id="4" creationId="{CB32A18A-4CDC-4205-A07F-94C68ABAF241}"/>
          </ac:spMkLst>
        </pc:spChg>
        <pc:spChg chg="del">
          <ac:chgData name="Charlotte Watson" userId="bb3710c4f7f8c644" providerId="LiveId" clId="{AD174C71-3158-42CE-B8D6-49C4F90DDDBF}" dt="2020-10-29T21:00:13.400" v="161" actId="478"/>
          <ac:spMkLst>
            <pc:docMk/>
            <pc:sldMk cId="1172520136" sldId="269"/>
            <ac:spMk id="4" creationId="{D79E9C29-5839-4F29-9878-876DA11359AC}"/>
          </ac:spMkLst>
        </pc:spChg>
        <pc:spChg chg="add mod">
          <ac:chgData name="Charlotte Watson" userId="bb3710c4f7f8c644" providerId="LiveId" clId="{AD174C71-3158-42CE-B8D6-49C4F90DDDBF}" dt="2020-11-11T23:58:41.608" v="12667" actId="1076"/>
          <ac:spMkLst>
            <pc:docMk/>
            <pc:sldMk cId="1172520136" sldId="269"/>
            <ac:spMk id="5" creationId="{4BF203BF-85D2-41A1-A3CE-FF0888E88F8D}"/>
          </ac:spMkLst>
        </pc:spChg>
      </pc:sldChg>
      <pc:sldChg chg="modSp new del mod">
        <pc:chgData name="Charlotte Watson" userId="bb3710c4f7f8c644" providerId="LiveId" clId="{AD174C71-3158-42CE-B8D6-49C4F90DDDBF}" dt="2020-11-02T02:01:22.078" v="401" actId="47"/>
        <pc:sldMkLst>
          <pc:docMk/>
          <pc:sldMk cId="3000629226" sldId="270"/>
        </pc:sldMkLst>
        <pc:spChg chg="mod">
          <ac:chgData name="Charlotte Watson" userId="bb3710c4f7f8c644" providerId="LiveId" clId="{AD174C71-3158-42CE-B8D6-49C4F90DDDBF}" dt="2020-10-29T21:00:50.635" v="209" actId="20577"/>
          <ac:spMkLst>
            <pc:docMk/>
            <pc:sldMk cId="3000629226" sldId="270"/>
            <ac:spMk id="2" creationId="{95269523-3D70-4030-B560-60A53D60D874}"/>
          </ac:spMkLst>
        </pc:spChg>
      </pc:sldChg>
      <pc:sldChg chg="addSp modSp add mod modNotesTx">
        <pc:chgData name="Charlotte Watson" userId="bb3710c4f7f8c644" providerId="LiveId" clId="{AD174C71-3158-42CE-B8D6-49C4F90DDDBF}" dt="2020-11-11T16:48:01.534" v="12504" actId="20577"/>
        <pc:sldMkLst>
          <pc:docMk/>
          <pc:sldMk cId="3389704274" sldId="270"/>
        </pc:sldMkLst>
        <pc:spChg chg="mod">
          <ac:chgData name="Charlotte Watson" userId="bb3710c4f7f8c644" providerId="LiveId" clId="{AD174C71-3158-42CE-B8D6-49C4F90DDDBF}" dt="2020-11-09T01:18:27.952" v="1849" actId="20577"/>
          <ac:spMkLst>
            <pc:docMk/>
            <pc:sldMk cId="3389704274" sldId="270"/>
            <ac:spMk id="2" creationId="{2813CD78-8882-4F45-A1CA-3DF3BAEFA78A}"/>
          </ac:spMkLst>
        </pc:spChg>
        <pc:spChg chg="mod">
          <ac:chgData name="Charlotte Watson" userId="bb3710c4f7f8c644" providerId="LiveId" clId="{AD174C71-3158-42CE-B8D6-49C4F90DDDBF}" dt="2020-11-11T16:48:01.534" v="12504" actId="20577"/>
          <ac:spMkLst>
            <pc:docMk/>
            <pc:sldMk cId="3389704274" sldId="270"/>
            <ac:spMk id="3" creationId="{5621FFEE-46E7-4438-8DBE-83F34425F784}"/>
          </ac:spMkLst>
        </pc:spChg>
        <pc:spChg chg="add mod">
          <ac:chgData name="Charlotte Watson" userId="bb3710c4f7f8c644" providerId="LiveId" clId="{AD174C71-3158-42CE-B8D6-49C4F90DDDBF}" dt="2020-11-09T01:08:49.071" v="1621" actId="1076"/>
          <ac:spMkLst>
            <pc:docMk/>
            <pc:sldMk cId="3389704274" sldId="270"/>
            <ac:spMk id="4" creationId="{7348E0B9-20D5-4084-8FD8-154F9988AD2D}"/>
          </ac:spMkLst>
        </pc:spChg>
        <pc:spChg chg="add mod ord">
          <ac:chgData name="Charlotte Watson" userId="bb3710c4f7f8c644" providerId="LiveId" clId="{AD174C71-3158-42CE-B8D6-49C4F90DDDBF}" dt="2020-11-09T17:23:13.240" v="9670" actId="1076"/>
          <ac:spMkLst>
            <pc:docMk/>
            <pc:sldMk cId="3389704274" sldId="270"/>
            <ac:spMk id="5" creationId="{06D731F0-7DFA-4C68-BE6D-828926F1C2F3}"/>
          </ac:spMkLst>
        </pc:spChg>
        <pc:spChg chg="add mod">
          <ac:chgData name="Charlotte Watson" userId="bb3710c4f7f8c644" providerId="LiveId" clId="{AD174C71-3158-42CE-B8D6-49C4F90DDDBF}" dt="2020-11-11T16:32:23.221" v="12162" actId="1076"/>
          <ac:spMkLst>
            <pc:docMk/>
            <pc:sldMk cId="3389704274" sldId="270"/>
            <ac:spMk id="6" creationId="{BAED7B8A-4CFF-4F70-AA13-619F0179AF4C}"/>
          </ac:spMkLst>
        </pc:spChg>
      </pc:sldChg>
      <pc:sldChg chg="add del ord">
        <pc:chgData name="Charlotte Watson" userId="bb3710c4f7f8c644" providerId="LiveId" clId="{AD174C71-3158-42CE-B8D6-49C4F90DDDBF}" dt="2020-11-09T03:03:06.199" v="3942" actId="47"/>
        <pc:sldMkLst>
          <pc:docMk/>
          <pc:sldMk cId="1281876821" sldId="271"/>
        </pc:sldMkLst>
      </pc:sldChg>
      <pc:sldChg chg="modSp new del mod">
        <pc:chgData name="Charlotte Watson" userId="bb3710c4f7f8c644" providerId="LiveId" clId="{AD174C71-3158-42CE-B8D6-49C4F90DDDBF}" dt="2020-10-29T21:02:41.018" v="383" actId="47"/>
        <pc:sldMkLst>
          <pc:docMk/>
          <pc:sldMk cId="1386952677" sldId="271"/>
        </pc:sldMkLst>
        <pc:spChg chg="mod">
          <ac:chgData name="Charlotte Watson" userId="bb3710c4f7f8c644" providerId="LiveId" clId="{AD174C71-3158-42CE-B8D6-49C4F90DDDBF}" dt="2020-10-29T21:01:26.836" v="273" actId="20577"/>
          <ac:spMkLst>
            <pc:docMk/>
            <pc:sldMk cId="1386952677" sldId="271"/>
            <ac:spMk id="2" creationId="{C4895F11-1067-42CD-91B8-B9A6CE61C9BF}"/>
          </ac:spMkLst>
        </pc:spChg>
      </pc:sldChg>
      <pc:sldChg chg="modSp new del mod">
        <pc:chgData name="Charlotte Watson" userId="bb3710c4f7f8c644" providerId="LiveId" clId="{AD174C71-3158-42CE-B8D6-49C4F90DDDBF}" dt="2020-11-02T02:01:17.273" v="398" actId="47"/>
        <pc:sldMkLst>
          <pc:docMk/>
          <pc:sldMk cId="1682037068" sldId="272"/>
        </pc:sldMkLst>
        <pc:spChg chg="mod">
          <ac:chgData name="Charlotte Watson" userId="bb3710c4f7f8c644" providerId="LiveId" clId="{AD174C71-3158-42CE-B8D6-49C4F90DDDBF}" dt="2020-11-02T02:01:14.042" v="397" actId="20577"/>
          <ac:spMkLst>
            <pc:docMk/>
            <pc:sldMk cId="1682037068" sldId="272"/>
            <ac:spMk id="2" creationId="{8A83E6FC-BFFE-47FF-875B-8A53BBDEA8E7}"/>
          </ac:spMkLst>
        </pc:spChg>
      </pc:sldChg>
      <pc:sldChg chg="addSp modSp new mod ord modNotesTx">
        <pc:chgData name="Charlotte Watson" userId="bb3710c4f7f8c644" providerId="LiveId" clId="{AD174C71-3158-42CE-B8D6-49C4F90DDDBF}" dt="2020-11-12T04:38:57.698" v="15248" actId="114"/>
        <pc:sldMkLst>
          <pc:docMk/>
          <pc:sldMk cId="2842678349" sldId="272"/>
        </pc:sldMkLst>
        <pc:spChg chg="mod">
          <ac:chgData name="Charlotte Watson" userId="bb3710c4f7f8c644" providerId="LiveId" clId="{AD174C71-3158-42CE-B8D6-49C4F90DDDBF}" dt="2020-11-09T01:27:50.927" v="2231" actId="20577"/>
          <ac:spMkLst>
            <pc:docMk/>
            <pc:sldMk cId="2842678349" sldId="272"/>
            <ac:spMk id="2" creationId="{832167BD-68B6-4220-A8DA-FBD6899AAB0E}"/>
          </ac:spMkLst>
        </pc:spChg>
        <pc:spChg chg="mod">
          <ac:chgData name="Charlotte Watson" userId="bb3710c4f7f8c644" providerId="LiveId" clId="{AD174C71-3158-42CE-B8D6-49C4F90DDDBF}" dt="2020-11-12T04:38:57.698" v="15248" actId="114"/>
          <ac:spMkLst>
            <pc:docMk/>
            <pc:sldMk cId="2842678349" sldId="272"/>
            <ac:spMk id="3" creationId="{10C26C96-5953-4757-A7E3-911EC91622B2}"/>
          </ac:spMkLst>
        </pc:spChg>
        <pc:spChg chg="add mod">
          <ac:chgData name="Charlotte Watson" userId="bb3710c4f7f8c644" providerId="LiveId" clId="{AD174C71-3158-42CE-B8D6-49C4F90DDDBF}" dt="2020-11-11T16:53:24.664" v="12507" actId="207"/>
          <ac:spMkLst>
            <pc:docMk/>
            <pc:sldMk cId="2842678349" sldId="272"/>
            <ac:spMk id="4" creationId="{FF1ECB32-CC40-4B3D-8D63-FDF6F8F20496}"/>
          </ac:spMkLst>
        </pc:spChg>
        <pc:spChg chg="add mod">
          <ac:chgData name="Charlotte Watson" userId="bb3710c4f7f8c644" providerId="LiveId" clId="{AD174C71-3158-42CE-B8D6-49C4F90DDDBF}" dt="2020-11-11T16:57:09.963" v="12517" actId="207"/>
          <ac:spMkLst>
            <pc:docMk/>
            <pc:sldMk cId="2842678349" sldId="272"/>
            <ac:spMk id="6" creationId="{034DD73B-4743-47A1-8452-E5B3A9AD1F14}"/>
          </ac:spMkLst>
        </pc:spChg>
        <pc:spChg chg="add mod">
          <ac:chgData name="Charlotte Watson" userId="bb3710c4f7f8c644" providerId="LiveId" clId="{AD174C71-3158-42CE-B8D6-49C4F90DDDBF}" dt="2020-11-11T16:54:54.135" v="12516" actId="1076"/>
          <ac:spMkLst>
            <pc:docMk/>
            <pc:sldMk cId="2842678349" sldId="272"/>
            <ac:spMk id="8" creationId="{CB1C8497-9A25-48E0-975C-F6B31F61A690}"/>
          </ac:spMkLst>
        </pc:spChg>
        <pc:spChg chg="add mod">
          <ac:chgData name="Charlotte Watson" userId="bb3710c4f7f8c644" providerId="LiveId" clId="{AD174C71-3158-42CE-B8D6-49C4F90DDDBF}" dt="2020-11-11T16:58:45.141" v="12545" actId="20577"/>
          <ac:spMkLst>
            <pc:docMk/>
            <pc:sldMk cId="2842678349" sldId="272"/>
            <ac:spMk id="9" creationId="{2287A7DC-D85D-44C4-BB59-21843E886B88}"/>
          </ac:spMkLst>
        </pc:spChg>
      </pc:sldChg>
      <pc:sldChg chg="add del ord">
        <pc:chgData name="Charlotte Watson" userId="bb3710c4f7f8c644" providerId="LiveId" clId="{AD174C71-3158-42CE-B8D6-49C4F90DDDBF}" dt="2020-11-02T02:01:18.094" v="399" actId="47"/>
        <pc:sldMkLst>
          <pc:docMk/>
          <pc:sldMk cId="2968792809" sldId="273"/>
        </pc:sldMkLst>
      </pc:sldChg>
      <pc:sldChg chg="addSp modSp add mod">
        <pc:chgData name="Charlotte Watson" userId="bb3710c4f7f8c644" providerId="LiveId" clId="{AD174C71-3158-42CE-B8D6-49C4F90DDDBF}" dt="2020-11-11T16:45:17.178" v="12499" actId="20577"/>
        <pc:sldMkLst>
          <pc:docMk/>
          <pc:sldMk cId="3000392690" sldId="273"/>
        </pc:sldMkLst>
        <pc:spChg chg="mod">
          <ac:chgData name="Charlotte Watson" userId="bb3710c4f7f8c644" providerId="LiveId" clId="{AD174C71-3158-42CE-B8D6-49C4F90DDDBF}" dt="2020-11-09T12:17:06.835" v="5679" actId="313"/>
          <ac:spMkLst>
            <pc:docMk/>
            <pc:sldMk cId="3000392690" sldId="273"/>
            <ac:spMk id="2" creationId="{832167BD-68B6-4220-A8DA-FBD6899AAB0E}"/>
          </ac:spMkLst>
        </pc:spChg>
        <pc:spChg chg="mod">
          <ac:chgData name="Charlotte Watson" userId="bb3710c4f7f8c644" providerId="LiveId" clId="{AD174C71-3158-42CE-B8D6-49C4F90DDDBF}" dt="2020-11-11T16:42:24.329" v="12469" actId="1076"/>
          <ac:spMkLst>
            <pc:docMk/>
            <pc:sldMk cId="3000392690" sldId="273"/>
            <ac:spMk id="3" creationId="{10C26C96-5953-4757-A7E3-911EC91622B2}"/>
          </ac:spMkLst>
        </pc:spChg>
        <pc:spChg chg="add mod">
          <ac:chgData name="Charlotte Watson" userId="bb3710c4f7f8c644" providerId="LiveId" clId="{AD174C71-3158-42CE-B8D6-49C4F90DDDBF}" dt="2020-11-11T16:42:28.467" v="12470" actId="1076"/>
          <ac:spMkLst>
            <pc:docMk/>
            <pc:sldMk cId="3000392690" sldId="273"/>
            <ac:spMk id="4" creationId="{41338751-C07C-4005-BE43-1CE096C23F4F}"/>
          </ac:spMkLst>
        </pc:spChg>
        <pc:spChg chg="add mod">
          <ac:chgData name="Charlotte Watson" userId="bb3710c4f7f8c644" providerId="LiveId" clId="{AD174C71-3158-42CE-B8D6-49C4F90DDDBF}" dt="2020-11-10T14:40:02.572" v="9789" actId="1076"/>
          <ac:spMkLst>
            <pc:docMk/>
            <pc:sldMk cId="3000392690" sldId="273"/>
            <ac:spMk id="6" creationId="{AD1E753E-CF75-47B0-B5FC-067D1B41FBF9}"/>
          </ac:spMkLst>
        </pc:spChg>
        <pc:spChg chg="add mod">
          <ac:chgData name="Charlotte Watson" userId="bb3710c4f7f8c644" providerId="LiveId" clId="{AD174C71-3158-42CE-B8D6-49C4F90DDDBF}" dt="2020-11-11T16:44:22.718" v="12486" actId="20577"/>
          <ac:spMkLst>
            <pc:docMk/>
            <pc:sldMk cId="3000392690" sldId="273"/>
            <ac:spMk id="7" creationId="{524F10A4-6280-430C-875D-4DF4A6140362}"/>
          </ac:spMkLst>
        </pc:spChg>
        <pc:spChg chg="add mod">
          <ac:chgData name="Charlotte Watson" userId="bb3710c4f7f8c644" providerId="LiveId" clId="{AD174C71-3158-42CE-B8D6-49C4F90DDDBF}" dt="2020-11-11T16:45:17.178" v="12499" actId="20577"/>
          <ac:spMkLst>
            <pc:docMk/>
            <pc:sldMk cId="3000392690" sldId="273"/>
            <ac:spMk id="9" creationId="{E0574952-2A96-478F-9719-4D3019AF51F9}"/>
          </ac:spMkLst>
        </pc:spChg>
      </pc:sldChg>
      <pc:sldChg chg="addSp delSp modSp new mod ord">
        <pc:chgData name="Charlotte Watson" userId="bb3710c4f7f8c644" providerId="LiveId" clId="{AD174C71-3158-42CE-B8D6-49C4F90DDDBF}" dt="2020-11-11T16:25:18.957" v="11978" actId="20577"/>
        <pc:sldMkLst>
          <pc:docMk/>
          <pc:sldMk cId="404101975" sldId="274"/>
        </pc:sldMkLst>
        <pc:spChg chg="mod">
          <ac:chgData name="Charlotte Watson" userId="bb3710c4f7f8c644" providerId="LiveId" clId="{AD174C71-3158-42CE-B8D6-49C4F90DDDBF}" dt="2020-11-08T01:53:45.499" v="1108" actId="20577"/>
          <ac:spMkLst>
            <pc:docMk/>
            <pc:sldMk cId="404101975" sldId="274"/>
            <ac:spMk id="2" creationId="{4D17E6DA-9CD8-4CCA-822D-CF103F0D62AB}"/>
          </ac:spMkLst>
        </pc:spChg>
        <pc:spChg chg="mod">
          <ac:chgData name="Charlotte Watson" userId="bb3710c4f7f8c644" providerId="LiveId" clId="{AD174C71-3158-42CE-B8D6-49C4F90DDDBF}" dt="2020-11-11T14:40:45.266" v="11834" actId="403"/>
          <ac:spMkLst>
            <pc:docMk/>
            <pc:sldMk cId="404101975" sldId="274"/>
            <ac:spMk id="3" creationId="{12EA65E0-26B2-44DF-B73C-F28F8658E3EC}"/>
          </ac:spMkLst>
        </pc:spChg>
        <pc:spChg chg="add del mod">
          <ac:chgData name="Charlotte Watson" userId="bb3710c4f7f8c644" providerId="LiveId" clId="{AD174C71-3158-42CE-B8D6-49C4F90DDDBF}" dt="2020-11-11T14:40:24.771" v="11828" actId="478"/>
          <ac:spMkLst>
            <pc:docMk/>
            <pc:sldMk cId="404101975" sldId="274"/>
            <ac:spMk id="4" creationId="{8419963C-4B12-4FA4-A0D6-A87B54127AD3}"/>
          </ac:spMkLst>
        </pc:spChg>
        <pc:spChg chg="add del mod">
          <ac:chgData name="Charlotte Watson" userId="bb3710c4f7f8c644" providerId="LiveId" clId="{AD174C71-3158-42CE-B8D6-49C4F90DDDBF}" dt="2020-11-11T14:40:12.500" v="11826" actId="478"/>
          <ac:spMkLst>
            <pc:docMk/>
            <pc:sldMk cId="404101975" sldId="274"/>
            <ac:spMk id="6" creationId="{1B03A498-30E6-4C47-BEB3-111D87A767E5}"/>
          </ac:spMkLst>
        </pc:spChg>
        <pc:spChg chg="add mod">
          <ac:chgData name="Charlotte Watson" userId="bb3710c4f7f8c644" providerId="LiveId" clId="{AD174C71-3158-42CE-B8D6-49C4F90DDDBF}" dt="2020-11-11T14:41:06.882" v="11837" actId="207"/>
          <ac:spMkLst>
            <pc:docMk/>
            <pc:sldMk cId="404101975" sldId="274"/>
            <ac:spMk id="7" creationId="{D22D71D8-CF8D-4947-806B-E6D240CBF19D}"/>
          </ac:spMkLst>
        </pc:spChg>
        <pc:spChg chg="add mod">
          <ac:chgData name="Charlotte Watson" userId="bb3710c4f7f8c644" providerId="LiveId" clId="{AD174C71-3158-42CE-B8D6-49C4F90DDDBF}" dt="2020-11-11T16:25:18.957" v="11978" actId="20577"/>
          <ac:spMkLst>
            <pc:docMk/>
            <pc:sldMk cId="404101975" sldId="274"/>
            <ac:spMk id="8" creationId="{02909FF6-F79B-41EE-B94D-85C09AD09A27}"/>
          </ac:spMkLst>
        </pc:spChg>
      </pc:sldChg>
      <pc:sldChg chg="addSp delSp modSp add mod">
        <pc:chgData name="Charlotte Watson" userId="bb3710c4f7f8c644" providerId="LiveId" clId="{AD174C71-3158-42CE-B8D6-49C4F90DDDBF}" dt="2020-11-12T14:46:51.543" v="16174" actId="20577"/>
        <pc:sldMkLst>
          <pc:docMk/>
          <pc:sldMk cId="4211252533" sldId="275"/>
        </pc:sldMkLst>
        <pc:spChg chg="mod">
          <ac:chgData name="Charlotte Watson" userId="bb3710c4f7f8c644" providerId="LiveId" clId="{AD174C71-3158-42CE-B8D6-49C4F90DDDBF}" dt="2020-11-09T03:03:17.277" v="3973" actId="20577"/>
          <ac:spMkLst>
            <pc:docMk/>
            <pc:sldMk cId="4211252533" sldId="275"/>
            <ac:spMk id="2" creationId="{2813CD78-8882-4F45-A1CA-3DF3BAEFA78A}"/>
          </ac:spMkLst>
        </pc:spChg>
        <pc:spChg chg="mod">
          <ac:chgData name="Charlotte Watson" userId="bb3710c4f7f8c644" providerId="LiveId" clId="{AD174C71-3158-42CE-B8D6-49C4F90DDDBF}" dt="2020-11-12T14:46:51.543" v="16174" actId="20577"/>
          <ac:spMkLst>
            <pc:docMk/>
            <pc:sldMk cId="4211252533" sldId="275"/>
            <ac:spMk id="3" creationId="{5621FFEE-46E7-4438-8DBE-83F34425F784}"/>
          </ac:spMkLst>
        </pc:spChg>
        <pc:spChg chg="add mod">
          <ac:chgData name="Charlotte Watson" userId="bb3710c4f7f8c644" providerId="LiveId" clId="{AD174C71-3158-42CE-B8D6-49C4F90DDDBF}" dt="2020-11-12T14:37:17.605" v="16064" actId="1076"/>
          <ac:spMkLst>
            <pc:docMk/>
            <pc:sldMk cId="4211252533" sldId="275"/>
            <ac:spMk id="4" creationId="{8834189E-EB38-4334-B401-A81031D9E350}"/>
          </ac:spMkLst>
        </pc:spChg>
        <pc:spChg chg="add del mod">
          <ac:chgData name="Charlotte Watson" userId="bb3710c4f7f8c644" providerId="LiveId" clId="{AD174C71-3158-42CE-B8D6-49C4F90DDDBF}" dt="2020-11-12T00:09:24.292" v="12705" actId="478"/>
          <ac:spMkLst>
            <pc:docMk/>
            <pc:sldMk cId="4211252533" sldId="275"/>
            <ac:spMk id="4" creationId="{DB908082-CE09-466F-9658-5C1B0A3CCEA7}"/>
          </ac:spMkLst>
        </pc:spChg>
        <pc:spChg chg="add mod">
          <ac:chgData name="Charlotte Watson" userId="bb3710c4f7f8c644" providerId="LiveId" clId="{AD174C71-3158-42CE-B8D6-49C4F90DDDBF}" dt="2020-11-12T14:37:05.242" v="16060" actId="1076"/>
          <ac:spMkLst>
            <pc:docMk/>
            <pc:sldMk cId="4211252533" sldId="275"/>
            <ac:spMk id="7" creationId="{14A70949-90E5-41FD-A634-AAC2583E3051}"/>
          </ac:spMkLst>
        </pc:spChg>
        <pc:picChg chg="add del mod">
          <ac:chgData name="Charlotte Watson" userId="bb3710c4f7f8c644" providerId="LiveId" clId="{AD174C71-3158-42CE-B8D6-49C4F90DDDBF}" dt="2020-11-12T00:08:27.305" v="12702" actId="22"/>
          <ac:picMkLst>
            <pc:docMk/>
            <pc:sldMk cId="4211252533" sldId="275"/>
            <ac:picMk id="6" creationId="{CFE39C67-A28B-4FAE-9EC8-9BF072DCE9F3}"/>
          </ac:picMkLst>
        </pc:picChg>
      </pc:sldChg>
      <pc:sldChg chg="modSp new mod ord modNotesTx">
        <pc:chgData name="Charlotte Watson" userId="bb3710c4f7f8c644" providerId="LiveId" clId="{AD174C71-3158-42CE-B8D6-49C4F90DDDBF}" dt="2020-11-12T14:46:31.772" v="16156" actId="20577"/>
        <pc:sldMkLst>
          <pc:docMk/>
          <pc:sldMk cId="3363899725" sldId="276"/>
        </pc:sldMkLst>
        <pc:spChg chg="mod">
          <ac:chgData name="Charlotte Watson" userId="bb3710c4f7f8c644" providerId="LiveId" clId="{AD174C71-3158-42CE-B8D6-49C4F90DDDBF}" dt="2020-11-09T03:04:20.652" v="4042" actId="20577"/>
          <ac:spMkLst>
            <pc:docMk/>
            <pc:sldMk cId="3363899725" sldId="276"/>
            <ac:spMk id="2" creationId="{7A5115AE-5891-4636-B14D-363E5B3665DD}"/>
          </ac:spMkLst>
        </pc:spChg>
        <pc:spChg chg="mod">
          <ac:chgData name="Charlotte Watson" userId="bb3710c4f7f8c644" providerId="LiveId" clId="{AD174C71-3158-42CE-B8D6-49C4F90DDDBF}" dt="2020-11-12T14:46:31.772" v="16156" actId="20577"/>
          <ac:spMkLst>
            <pc:docMk/>
            <pc:sldMk cId="3363899725" sldId="276"/>
            <ac:spMk id="3" creationId="{9A36D345-6D57-457F-98A6-049F623359B7}"/>
          </ac:spMkLst>
        </pc:spChg>
      </pc:sldChg>
      <pc:sldChg chg="modSp new del mod">
        <pc:chgData name="Charlotte Watson" userId="bb3710c4f7f8c644" providerId="LiveId" clId="{AD174C71-3158-42CE-B8D6-49C4F90DDDBF}" dt="2020-11-10T01:10:18.877" v="9671" actId="47"/>
        <pc:sldMkLst>
          <pc:docMk/>
          <pc:sldMk cId="2634841663" sldId="277"/>
        </pc:sldMkLst>
        <pc:spChg chg="mod">
          <ac:chgData name="Charlotte Watson" userId="bb3710c4f7f8c644" providerId="LiveId" clId="{AD174C71-3158-42CE-B8D6-49C4F90DDDBF}" dt="2020-11-09T14:39:15.831" v="9656" actId="20577"/>
          <ac:spMkLst>
            <pc:docMk/>
            <pc:sldMk cId="2634841663" sldId="277"/>
            <ac:spMk id="2" creationId="{AB16836D-6B17-4BC7-A9C3-15A4DB964B69}"/>
          </ac:spMkLst>
        </pc:spChg>
      </pc:sldChg>
      <pc:sldChg chg="addSp delSp modSp new del mod ord modNotesTx">
        <pc:chgData name="Charlotte Watson" userId="bb3710c4f7f8c644" providerId="LiveId" clId="{AD174C71-3158-42CE-B8D6-49C4F90DDDBF}" dt="2020-11-11T14:39:32.793" v="11818" actId="47"/>
        <pc:sldMkLst>
          <pc:docMk/>
          <pc:sldMk cId="2097427178" sldId="278"/>
        </pc:sldMkLst>
        <pc:spChg chg="mod">
          <ac:chgData name="Charlotte Watson" userId="bb3710c4f7f8c644" providerId="LiveId" clId="{AD174C71-3158-42CE-B8D6-49C4F90DDDBF}" dt="2020-11-09T03:34:53.041" v="5303" actId="20577"/>
          <ac:spMkLst>
            <pc:docMk/>
            <pc:sldMk cId="2097427178" sldId="278"/>
            <ac:spMk id="2" creationId="{952C5B32-4296-4C79-889C-E0DD85FC92B8}"/>
          </ac:spMkLst>
        </pc:spChg>
        <pc:spChg chg="mod">
          <ac:chgData name="Charlotte Watson" userId="bb3710c4f7f8c644" providerId="LiveId" clId="{AD174C71-3158-42CE-B8D6-49C4F90DDDBF}" dt="2020-11-09T16:33:31.458" v="9657" actId="404"/>
          <ac:spMkLst>
            <pc:docMk/>
            <pc:sldMk cId="2097427178" sldId="278"/>
            <ac:spMk id="3" creationId="{EB693DBD-D39D-418E-B030-9691F0AA09EA}"/>
          </ac:spMkLst>
        </pc:spChg>
        <pc:spChg chg="add del">
          <ac:chgData name="Charlotte Watson" userId="bb3710c4f7f8c644" providerId="LiveId" clId="{AD174C71-3158-42CE-B8D6-49C4F90DDDBF}" dt="2020-11-09T13:31:58.839" v="7864" actId="478"/>
          <ac:spMkLst>
            <pc:docMk/>
            <pc:sldMk cId="2097427178" sldId="278"/>
            <ac:spMk id="4" creationId="{8DC59F11-6B10-4F8F-9E39-4AC3F71A9A8E}"/>
          </ac:spMkLst>
        </pc:spChg>
        <pc:spChg chg="add del mod">
          <ac:chgData name="Charlotte Watson" userId="bb3710c4f7f8c644" providerId="LiveId" clId="{AD174C71-3158-42CE-B8D6-49C4F90DDDBF}" dt="2020-11-09T14:07:41.227" v="9553" actId="478"/>
          <ac:spMkLst>
            <pc:docMk/>
            <pc:sldMk cId="2097427178" sldId="278"/>
            <ac:spMk id="6" creationId="{5CA55873-F23B-4453-818F-EB8030BE6C76}"/>
          </ac:spMkLst>
        </pc:spChg>
        <pc:spChg chg="add mod">
          <ac:chgData name="Charlotte Watson" userId="bb3710c4f7f8c644" providerId="LiveId" clId="{AD174C71-3158-42CE-B8D6-49C4F90DDDBF}" dt="2020-11-11T14:36:39.325" v="11782" actId="1076"/>
          <ac:spMkLst>
            <pc:docMk/>
            <pc:sldMk cId="2097427178" sldId="278"/>
            <ac:spMk id="8" creationId="{EBFE0C17-9841-4239-97CF-FD8DBD4E2BC3}"/>
          </ac:spMkLst>
        </pc:spChg>
      </pc:sldChg>
      <pc:sldChg chg="new del ord">
        <pc:chgData name="Charlotte Watson" userId="bb3710c4f7f8c644" providerId="LiveId" clId="{AD174C71-3158-42CE-B8D6-49C4F90DDDBF}" dt="2020-11-09T12:33:46.967" v="6120" actId="47"/>
        <pc:sldMkLst>
          <pc:docMk/>
          <pc:sldMk cId="140975453" sldId="279"/>
        </pc:sldMkLst>
      </pc:sldChg>
      <pc:sldChg chg="addSp modSp new mod">
        <pc:chgData name="Charlotte Watson" userId="bb3710c4f7f8c644" providerId="LiveId" clId="{AD174C71-3158-42CE-B8D6-49C4F90DDDBF}" dt="2020-11-12T14:35:45.461" v="16019" actId="1076"/>
        <pc:sldMkLst>
          <pc:docMk/>
          <pc:sldMk cId="3914867260" sldId="279"/>
        </pc:sldMkLst>
        <pc:spChg chg="mod">
          <ac:chgData name="Charlotte Watson" userId="bb3710c4f7f8c644" providerId="LiveId" clId="{AD174C71-3158-42CE-B8D6-49C4F90DDDBF}" dt="2020-11-12T02:05:32.709" v="13061" actId="20577"/>
          <ac:spMkLst>
            <pc:docMk/>
            <pc:sldMk cId="3914867260" sldId="279"/>
            <ac:spMk id="2" creationId="{B5E2D9F7-28ED-45F5-8461-FBC6661E176C}"/>
          </ac:spMkLst>
        </pc:spChg>
        <pc:spChg chg="mod">
          <ac:chgData name="Charlotte Watson" userId="bb3710c4f7f8c644" providerId="LiveId" clId="{AD174C71-3158-42CE-B8D6-49C4F90DDDBF}" dt="2020-11-12T04:38:24.334" v="15246" actId="114"/>
          <ac:spMkLst>
            <pc:docMk/>
            <pc:sldMk cId="3914867260" sldId="279"/>
            <ac:spMk id="3" creationId="{152093D4-B474-4CDE-A34D-6BFC0F948631}"/>
          </ac:spMkLst>
        </pc:spChg>
        <pc:spChg chg="add mod">
          <ac:chgData name="Charlotte Watson" userId="bb3710c4f7f8c644" providerId="LiveId" clId="{AD174C71-3158-42CE-B8D6-49C4F90DDDBF}" dt="2020-11-12T03:41:01.515" v="15104" actId="14100"/>
          <ac:spMkLst>
            <pc:docMk/>
            <pc:sldMk cId="3914867260" sldId="279"/>
            <ac:spMk id="4" creationId="{F7C5EC0D-A176-44B2-92C5-A2853EA70786}"/>
          </ac:spMkLst>
        </pc:spChg>
        <pc:spChg chg="add mod">
          <ac:chgData name="Charlotte Watson" userId="bb3710c4f7f8c644" providerId="LiveId" clId="{AD174C71-3158-42CE-B8D6-49C4F90DDDBF}" dt="2020-11-12T14:35:45.461" v="16019" actId="1076"/>
          <ac:spMkLst>
            <pc:docMk/>
            <pc:sldMk cId="3914867260" sldId="279"/>
            <ac:spMk id="5" creationId="{C71EE660-0172-4662-949D-80AD3AFFF67E}"/>
          </ac:spMkLst>
        </pc:spChg>
      </pc:sldChg>
      <pc:sldChg chg="addSp delSp modSp new mod">
        <pc:chgData name="Charlotte Watson" userId="bb3710c4f7f8c644" providerId="LiveId" clId="{AD174C71-3158-42CE-B8D6-49C4F90DDDBF}" dt="2020-11-12T14:36:22.118" v="16036" actId="14100"/>
        <pc:sldMkLst>
          <pc:docMk/>
          <pc:sldMk cId="2069085937" sldId="280"/>
        </pc:sldMkLst>
        <pc:spChg chg="mod">
          <ac:chgData name="Charlotte Watson" userId="bb3710c4f7f8c644" providerId="LiveId" clId="{AD174C71-3158-42CE-B8D6-49C4F90DDDBF}" dt="2020-11-12T02:05:27.781" v="13059" actId="20577"/>
          <ac:spMkLst>
            <pc:docMk/>
            <pc:sldMk cId="2069085937" sldId="280"/>
            <ac:spMk id="2" creationId="{59861C1F-CC96-4015-AE2D-62B5FF1565A2}"/>
          </ac:spMkLst>
        </pc:spChg>
        <pc:spChg chg="mod">
          <ac:chgData name="Charlotte Watson" userId="bb3710c4f7f8c644" providerId="LiveId" clId="{AD174C71-3158-42CE-B8D6-49C4F90DDDBF}" dt="2020-11-12T04:38:36.970" v="15247" actId="114"/>
          <ac:spMkLst>
            <pc:docMk/>
            <pc:sldMk cId="2069085937" sldId="280"/>
            <ac:spMk id="3" creationId="{5A904B6C-4537-4FC9-975C-B0F8283AC534}"/>
          </ac:spMkLst>
        </pc:spChg>
        <pc:spChg chg="add del mod ord">
          <ac:chgData name="Charlotte Watson" userId="bb3710c4f7f8c644" providerId="LiveId" clId="{AD174C71-3158-42CE-B8D6-49C4F90DDDBF}" dt="2020-11-12T03:40:03.830" v="15097" actId="478"/>
          <ac:spMkLst>
            <pc:docMk/>
            <pc:sldMk cId="2069085937" sldId="280"/>
            <ac:spMk id="5" creationId="{06090F23-1174-4B4A-82CD-5300441030C5}"/>
          </ac:spMkLst>
        </pc:spChg>
        <pc:spChg chg="add mod">
          <ac:chgData name="Charlotte Watson" userId="bb3710c4f7f8c644" providerId="LiveId" clId="{AD174C71-3158-42CE-B8D6-49C4F90DDDBF}" dt="2020-11-12T03:40:48.646" v="15103" actId="14100"/>
          <ac:spMkLst>
            <pc:docMk/>
            <pc:sldMk cId="2069085937" sldId="280"/>
            <ac:spMk id="6" creationId="{38D5A5C9-B36B-47DA-A355-0CCED831153E}"/>
          </ac:spMkLst>
        </pc:spChg>
        <pc:spChg chg="add mod">
          <ac:chgData name="Charlotte Watson" userId="bb3710c4f7f8c644" providerId="LiveId" clId="{AD174C71-3158-42CE-B8D6-49C4F90DDDBF}" dt="2020-11-12T14:36:22.118" v="16036" actId="14100"/>
          <ac:spMkLst>
            <pc:docMk/>
            <pc:sldMk cId="2069085937" sldId="280"/>
            <ac:spMk id="7" creationId="{FACC2700-B412-4512-AA41-A0C06947D88C}"/>
          </ac:spMkLst>
        </pc:spChg>
      </pc:sldChg>
      <pc:sldChg chg="new del">
        <pc:chgData name="Charlotte Watson" userId="bb3710c4f7f8c644" providerId="LiveId" clId="{AD174C71-3158-42CE-B8D6-49C4F90DDDBF}" dt="2020-11-09T14:38:54.993" v="9644" actId="47"/>
        <pc:sldMkLst>
          <pc:docMk/>
          <pc:sldMk cId="4005381736" sldId="280"/>
        </pc:sldMkLst>
      </pc:sldChg>
      <pc:sldChg chg="addSp modSp add mod modNotesTx">
        <pc:chgData name="Charlotte Watson" userId="bb3710c4f7f8c644" providerId="LiveId" clId="{AD174C71-3158-42CE-B8D6-49C4F90DDDBF}" dt="2020-11-11T16:30:00.033" v="12136" actId="20577"/>
        <pc:sldMkLst>
          <pc:docMk/>
          <pc:sldMk cId="672356825" sldId="281"/>
        </pc:sldMkLst>
        <pc:spChg chg="mod">
          <ac:chgData name="Charlotte Watson" userId="bb3710c4f7f8c644" providerId="LiveId" clId="{AD174C71-3158-42CE-B8D6-49C4F90DDDBF}" dt="2020-11-11T14:37:56.852" v="11811" actId="1076"/>
          <ac:spMkLst>
            <pc:docMk/>
            <pc:sldMk cId="672356825" sldId="281"/>
            <ac:spMk id="2" creationId="{4D17E6DA-9CD8-4CCA-822D-CF103F0D62AB}"/>
          </ac:spMkLst>
        </pc:spChg>
        <pc:spChg chg="mod">
          <ac:chgData name="Charlotte Watson" userId="bb3710c4f7f8c644" providerId="LiveId" clId="{AD174C71-3158-42CE-B8D6-49C4F90DDDBF}" dt="2020-11-11T16:29:09.996" v="12124" actId="20577"/>
          <ac:spMkLst>
            <pc:docMk/>
            <pc:sldMk cId="672356825" sldId="281"/>
            <ac:spMk id="3" creationId="{12EA65E0-26B2-44DF-B73C-F28F8658E3EC}"/>
          </ac:spMkLst>
        </pc:spChg>
        <pc:spChg chg="mod">
          <ac:chgData name="Charlotte Watson" userId="bb3710c4f7f8c644" providerId="LiveId" clId="{AD174C71-3158-42CE-B8D6-49C4F90DDDBF}" dt="2020-11-11T14:39:45.956" v="11822" actId="1076"/>
          <ac:spMkLst>
            <pc:docMk/>
            <pc:sldMk cId="672356825" sldId="281"/>
            <ac:spMk id="4" creationId="{8419963C-4B12-4FA4-A0D6-A87B54127AD3}"/>
          </ac:spMkLst>
        </pc:spChg>
        <pc:spChg chg="add mod">
          <ac:chgData name="Charlotte Watson" userId="bb3710c4f7f8c644" providerId="LiveId" clId="{AD174C71-3158-42CE-B8D6-49C4F90DDDBF}" dt="2020-11-11T16:26:21.264" v="12004" actId="1076"/>
          <ac:spMkLst>
            <pc:docMk/>
            <pc:sldMk cId="672356825" sldId="281"/>
            <ac:spMk id="5" creationId="{9717D930-D5C1-405C-A64B-FFBE382CA5F8}"/>
          </ac:spMkLst>
        </pc:spChg>
        <pc:spChg chg="mod">
          <ac:chgData name="Charlotte Watson" userId="bb3710c4f7f8c644" providerId="LiveId" clId="{AD174C71-3158-42CE-B8D6-49C4F90DDDBF}" dt="2020-11-11T14:39:52.433" v="11824" actId="14100"/>
          <ac:spMkLst>
            <pc:docMk/>
            <pc:sldMk cId="672356825" sldId="281"/>
            <ac:spMk id="6" creationId="{1B03A498-30E6-4C47-BEB3-111D87A767E5}"/>
          </ac:spMkLst>
        </pc:spChg>
        <pc:spChg chg="add mod">
          <ac:chgData name="Charlotte Watson" userId="bb3710c4f7f8c644" providerId="LiveId" clId="{AD174C71-3158-42CE-B8D6-49C4F90DDDBF}" dt="2020-11-11T16:30:00.033" v="12136" actId="20577"/>
          <ac:spMkLst>
            <pc:docMk/>
            <pc:sldMk cId="672356825" sldId="281"/>
            <ac:spMk id="8" creationId="{B27B1A42-D14E-4EA8-9564-B4B1687F7496}"/>
          </ac:spMkLst>
        </pc:spChg>
      </pc:sldChg>
      <pc:sldChg chg="new del">
        <pc:chgData name="Charlotte Watson" userId="bb3710c4f7f8c644" providerId="LiveId" clId="{AD174C71-3158-42CE-B8D6-49C4F90DDDBF}" dt="2020-11-09T14:38:55.911" v="9645" actId="47"/>
        <pc:sldMkLst>
          <pc:docMk/>
          <pc:sldMk cId="1144269580" sldId="281"/>
        </pc:sldMkLst>
      </pc:sldChg>
      <pc:sldChg chg="modSp new del mod">
        <pc:chgData name="Charlotte Watson" userId="bb3710c4f7f8c644" providerId="LiveId" clId="{AD174C71-3158-42CE-B8D6-49C4F90DDDBF}" dt="2020-11-12T03:29:26.885" v="14757" actId="47"/>
        <pc:sldMkLst>
          <pc:docMk/>
          <pc:sldMk cId="396822281" sldId="282"/>
        </pc:sldMkLst>
        <pc:spChg chg="mod">
          <ac:chgData name="Charlotte Watson" userId="bb3710c4f7f8c644" providerId="LiveId" clId="{AD174C71-3158-42CE-B8D6-49C4F90DDDBF}" dt="2020-11-12T00:51:18.739" v="12741" actId="20577"/>
          <ac:spMkLst>
            <pc:docMk/>
            <pc:sldMk cId="396822281" sldId="282"/>
            <ac:spMk id="2" creationId="{5257BAFE-6B93-4A41-B3EA-7EB074267A57}"/>
          </ac:spMkLst>
        </pc:spChg>
        <pc:spChg chg="mod">
          <ac:chgData name="Charlotte Watson" userId="bb3710c4f7f8c644" providerId="LiveId" clId="{AD174C71-3158-42CE-B8D6-49C4F90DDDBF}" dt="2020-11-12T00:55:49.533" v="13055" actId="20577"/>
          <ac:spMkLst>
            <pc:docMk/>
            <pc:sldMk cId="396822281" sldId="282"/>
            <ac:spMk id="3" creationId="{97A3569C-103A-49AC-B8C8-EFBA387FE271}"/>
          </ac:spMkLst>
        </pc:spChg>
      </pc:sldChg>
      <pc:sldChg chg="new del">
        <pc:chgData name="Charlotte Watson" userId="bb3710c4f7f8c644" providerId="LiveId" clId="{AD174C71-3158-42CE-B8D6-49C4F90DDDBF}" dt="2020-11-09T14:38:56.699" v="9646" actId="47"/>
        <pc:sldMkLst>
          <pc:docMk/>
          <pc:sldMk cId="3277725987" sldId="28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7E9D79-27BC-4250-BB5D-935D10149FCA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CF7F53-4227-4FD3-B38A-3C3F73AFE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408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19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6979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7363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9690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7705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7399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9514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6960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0722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2650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6950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8081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F7F53-4227-4FD3-B38A-3C3F73AFEF3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173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510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821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498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557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995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714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887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141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949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946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94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11/12/2020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1485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693" r:id="rId6"/>
    <p:sldLayoutId id="2147483689" r:id="rId7"/>
    <p:sldLayoutId id="2147483690" r:id="rId8"/>
    <p:sldLayoutId id="2147483691" r:id="rId9"/>
    <p:sldLayoutId id="2147483692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CFDD0-6313-4E00-8224-89467ABF04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/>
          </a:bodyPr>
          <a:lstStyle/>
          <a:p>
            <a:r>
              <a:rPr lang="en-GB" sz="4400" dirty="0"/>
              <a:t>Sexuality within the Roman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E01709-839B-4914-82BC-4F7736E910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571999"/>
            <a:ext cx="4572000" cy="1524000"/>
          </a:xfrm>
        </p:spPr>
        <p:txBody>
          <a:bodyPr>
            <a:normAutofit/>
          </a:bodyPr>
          <a:lstStyle/>
          <a:p>
            <a:r>
              <a:rPr lang="en-GB" sz="1400" dirty="0"/>
              <a:t>What does the iconographic evidence found within the purpose-built brothel and the suburban baths demonstrate about how sexuality was viewed within Roman culture?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A7FB77-8215-4B5E-A227-A3B63F63D9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90" r="17390"/>
          <a:stretch/>
        </p:blipFill>
        <p:spPr>
          <a:xfrm>
            <a:off x="-8" y="762006"/>
            <a:ext cx="5948805" cy="6095979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886B29-292A-40EA-BAF0-2058528DB953}"/>
              </a:ext>
            </a:extLst>
          </p:cNvPr>
          <p:cNvCxnSpPr>
            <a:cxnSpLocks/>
          </p:cNvCxnSpPr>
          <p:nvPr/>
        </p:nvCxnSpPr>
        <p:spPr>
          <a:xfrm>
            <a:off x="7111014" y="4190261"/>
            <a:ext cx="421689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7B3E32A-7C50-41B5-B81C-508BD3C7D63C}"/>
              </a:ext>
            </a:extLst>
          </p:cNvPr>
          <p:cNvSpPr txBox="1"/>
          <p:nvPr/>
        </p:nvSpPr>
        <p:spPr>
          <a:xfrm>
            <a:off x="140012" y="161833"/>
            <a:ext cx="313182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Plate II. Fresco II, southern side of the hallway, second from the east. (Levin-Richardson, 2019, B)</a:t>
            </a:r>
          </a:p>
        </p:txBody>
      </p:sp>
    </p:spTree>
    <p:extLst>
      <p:ext uri="{BB962C8B-B14F-4D97-AF65-F5344CB8AC3E}">
        <p14:creationId xmlns:p14="http://schemas.microsoft.com/office/powerpoint/2010/main" val="2775648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17643-5C01-442B-85D8-5B1C2026B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7DDA8-24BC-47C8-86F4-902C4FCECD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locations: Purpose-Built Brothel and The Suburban Baths</a:t>
            </a:r>
          </a:p>
          <a:p>
            <a:r>
              <a:rPr lang="en-GB" dirty="0"/>
              <a:t>Two main sources of evidence:</a:t>
            </a:r>
          </a:p>
          <a:p>
            <a:pPr lvl="1"/>
            <a:r>
              <a:rPr lang="en-GB" dirty="0"/>
              <a:t>Erotic Frescoes: Commissioned and placed for a purpose</a:t>
            </a:r>
          </a:p>
          <a:p>
            <a:pPr lvl="1"/>
            <a:r>
              <a:rPr lang="en-GB" dirty="0"/>
              <a:t>Graffiti: Interactive and personal</a:t>
            </a:r>
          </a:p>
          <a:p>
            <a:r>
              <a:rPr lang="en-GB" dirty="0"/>
              <a:t>Establishing Dominance</a:t>
            </a:r>
          </a:p>
          <a:p>
            <a:r>
              <a:rPr lang="en-GB" dirty="0"/>
              <a:t>Demonstrations of what society deemed ‘normal’</a:t>
            </a:r>
          </a:p>
        </p:txBody>
      </p:sp>
    </p:spTree>
    <p:extLst>
      <p:ext uri="{BB962C8B-B14F-4D97-AF65-F5344CB8AC3E}">
        <p14:creationId xmlns:p14="http://schemas.microsoft.com/office/powerpoint/2010/main" val="1670814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3CD78-8882-4F45-A1CA-3DF3BAEFA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‘Purpose-Built’ Brothel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21C04DE-DA7C-4997-8E6B-6F29B39CC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53" y="2438401"/>
            <a:ext cx="2845692" cy="4267200"/>
          </a:xfrm>
          <a:effectLst>
            <a:softEdge rad="63500"/>
          </a:effectLst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A888172-D0B8-4EBE-B419-29E4CD2852D6}"/>
              </a:ext>
            </a:extLst>
          </p:cNvPr>
          <p:cNvSpPr txBox="1">
            <a:spLocks/>
          </p:cNvSpPr>
          <p:nvPr/>
        </p:nvSpPr>
        <p:spPr>
          <a:xfrm>
            <a:off x="3342640" y="2438401"/>
            <a:ext cx="808736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Was furnished simply</a:t>
            </a:r>
          </a:p>
          <a:p>
            <a:r>
              <a:rPr lang="en-GB" dirty="0"/>
              <a:t>A large array of evidence has been found within</a:t>
            </a:r>
          </a:p>
          <a:p>
            <a:r>
              <a:rPr lang="en-GB" dirty="0"/>
              <a:t>Very helpful when considering matters of sexuality within the Roman world</a:t>
            </a:r>
          </a:p>
          <a:p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1F9C3D-5BE4-4393-A758-681C22D9A057}"/>
              </a:ext>
            </a:extLst>
          </p:cNvPr>
          <p:cNvSpPr txBox="1"/>
          <p:nvPr/>
        </p:nvSpPr>
        <p:spPr>
          <a:xfrm>
            <a:off x="0" y="6396335"/>
            <a:ext cx="6412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Fer.filol</a:t>
            </a:r>
            <a:r>
              <a:rPr lang="en-GB" sz="1200" dirty="0"/>
              <a:t>, 2006) </a:t>
            </a:r>
            <a:r>
              <a:rPr lang="en-GB" sz="1200" dirty="0" err="1"/>
              <a:t>Availabe</a:t>
            </a:r>
            <a:r>
              <a:rPr lang="en-GB" sz="1200" dirty="0"/>
              <a:t> at: https://en.wikipedia.org/wiki/Lupanar#/media/File:Pompeya_lupanar.jpg</a:t>
            </a:r>
          </a:p>
        </p:txBody>
      </p:sp>
    </p:spTree>
    <p:extLst>
      <p:ext uri="{BB962C8B-B14F-4D97-AF65-F5344CB8AC3E}">
        <p14:creationId xmlns:p14="http://schemas.microsoft.com/office/powerpoint/2010/main" val="1997048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7E6DA-9CD8-4CCA-822D-CF103F0D6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Frescoes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A65E0-26B2-44DF-B73C-F28F8658E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6159500" cy="4400550"/>
          </a:xfrm>
        </p:spPr>
        <p:txBody>
          <a:bodyPr>
            <a:normAutofit/>
          </a:bodyPr>
          <a:lstStyle/>
          <a:p>
            <a:r>
              <a:rPr lang="en-GB" sz="2400" dirty="0"/>
              <a:t>Are found lining the hallway above the doorways</a:t>
            </a:r>
          </a:p>
          <a:p>
            <a:r>
              <a:rPr lang="en-GB" sz="2400" dirty="0"/>
              <a:t>Very restrained in their representations</a:t>
            </a:r>
          </a:p>
          <a:p>
            <a:pPr lvl="1"/>
            <a:r>
              <a:rPr lang="en-GB" dirty="0"/>
              <a:t>Much less explicit than other Pompeiian art</a:t>
            </a:r>
          </a:p>
          <a:p>
            <a:pPr lvl="1"/>
            <a:r>
              <a:rPr lang="en-GB" dirty="0"/>
              <a:t>Only shows very normative scenes</a:t>
            </a:r>
          </a:p>
          <a:p>
            <a:r>
              <a:rPr lang="en-GB" sz="2400" dirty="0"/>
              <a:t>The normativity of the images demonstrates a baseline for sexual acts</a:t>
            </a:r>
          </a:p>
        </p:txBody>
      </p:sp>
      <p:sp>
        <p:nvSpPr>
          <p:cNvPr id="7" name="Flowchart: Alternate Process 6">
            <a:extLst>
              <a:ext uri="{FF2B5EF4-FFF2-40B4-BE49-F238E27FC236}">
                <a16:creationId xmlns:a16="http://schemas.microsoft.com/office/drawing/2014/main" id="{D22D71D8-CF8D-4947-806B-E6D240CBF19D}"/>
              </a:ext>
            </a:extLst>
          </p:cNvPr>
          <p:cNvSpPr/>
          <p:nvPr/>
        </p:nvSpPr>
        <p:spPr>
          <a:xfrm>
            <a:off x="7138670" y="480060"/>
            <a:ext cx="4886960" cy="2628900"/>
          </a:xfrm>
          <a:prstGeom prst="flowChartAlternateProcess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909FF6-F79B-41EE-B94D-85C09AD09A27}"/>
              </a:ext>
            </a:extLst>
          </p:cNvPr>
          <p:cNvSpPr txBox="1"/>
          <p:nvPr/>
        </p:nvSpPr>
        <p:spPr>
          <a:xfrm>
            <a:off x="7559040" y="3160067"/>
            <a:ext cx="4046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Plate I. Fresco  I,  easternmost  fresco  on  the  southern  side  of  the  hallway. (Levin-Richardson, 2019, A)</a:t>
            </a:r>
          </a:p>
        </p:txBody>
      </p:sp>
    </p:spTree>
    <p:extLst>
      <p:ext uri="{BB962C8B-B14F-4D97-AF65-F5344CB8AC3E}">
        <p14:creationId xmlns:p14="http://schemas.microsoft.com/office/powerpoint/2010/main" val="404101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7E6DA-9CD8-4CCA-822D-CF103F0D6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" y="762000"/>
            <a:ext cx="10668000" cy="1524000"/>
          </a:xfrm>
        </p:spPr>
        <p:txBody>
          <a:bodyPr/>
          <a:lstStyle/>
          <a:p>
            <a:r>
              <a:rPr lang="en-GB" dirty="0"/>
              <a:t>Symbolism within the Frescoes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A65E0-26B2-44DF-B73C-F28F8658E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5781040" cy="3818083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More objects and items are depicted within the frescoes than normally seen within erotic art</a:t>
            </a:r>
          </a:p>
          <a:p>
            <a:r>
              <a:rPr lang="en-GB" sz="2400" dirty="0"/>
              <a:t>The fiction of luxury allowed for lower-class clients</a:t>
            </a:r>
          </a:p>
          <a:p>
            <a:r>
              <a:rPr lang="en-GB" sz="2400" dirty="0"/>
              <a:t>No serving figures depicted</a:t>
            </a:r>
          </a:p>
          <a:p>
            <a:r>
              <a:rPr lang="en-GB" sz="2400" dirty="0"/>
              <a:t>Priapus: god of affluence, protection, sexuality and fertility</a:t>
            </a:r>
          </a:p>
        </p:txBody>
      </p:sp>
      <p:sp>
        <p:nvSpPr>
          <p:cNvPr id="4" name="Rectangle: Diagonal Corners Snipped 3">
            <a:extLst>
              <a:ext uri="{FF2B5EF4-FFF2-40B4-BE49-F238E27FC236}">
                <a16:creationId xmlns:a16="http://schemas.microsoft.com/office/drawing/2014/main" id="{8419963C-4B12-4FA4-A0D6-A87B54127AD3}"/>
              </a:ext>
            </a:extLst>
          </p:cNvPr>
          <p:cNvSpPr/>
          <p:nvPr/>
        </p:nvSpPr>
        <p:spPr>
          <a:xfrm>
            <a:off x="6356350" y="3739515"/>
            <a:ext cx="4230370" cy="2628900"/>
          </a:xfrm>
          <a:prstGeom prst="snip2DiagRect">
            <a:avLst>
              <a:gd name="adj1" fmla="val 26117"/>
              <a:gd name="adj2" fmla="val 16667"/>
            </a:avLst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1B03A498-30E6-4C47-BEB3-111D87A767E5}"/>
              </a:ext>
            </a:extLst>
          </p:cNvPr>
          <p:cNvSpPr/>
          <p:nvPr/>
        </p:nvSpPr>
        <p:spPr>
          <a:xfrm>
            <a:off x="9201150" y="736600"/>
            <a:ext cx="2663190" cy="2628900"/>
          </a:xfrm>
          <a:prstGeom prst="snip2DiagRect">
            <a:avLst>
              <a:gd name="adj1" fmla="val 26117"/>
              <a:gd name="adj2" fmla="val 16667"/>
            </a:avLst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17D930-D5C1-405C-A64B-FFBE382CA5F8}"/>
              </a:ext>
            </a:extLst>
          </p:cNvPr>
          <p:cNvSpPr txBox="1"/>
          <p:nvPr/>
        </p:nvSpPr>
        <p:spPr>
          <a:xfrm>
            <a:off x="7850505" y="1918950"/>
            <a:ext cx="14287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Plate VIII. Fresco VIII, northern side of hallway, between rooms c and d. The deity Priapus. (Levin-Richardson, 2019, G)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7B1A42-D14E-4EA8-9564-B4B1687F7496}"/>
              </a:ext>
            </a:extLst>
          </p:cNvPr>
          <p:cNvSpPr txBox="1"/>
          <p:nvPr/>
        </p:nvSpPr>
        <p:spPr>
          <a:xfrm>
            <a:off x="10708640" y="4330690"/>
            <a:ext cx="14287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Fresco IV, westernmost fresco on the southern side of the hallway. (Levin-Richardson, 2019, D)</a:t>
            </a:r>
          </a:p>
        </p:txBody>
      </p:sp>
    </p:spTree>
    <p:extLst>
      <p:ext uri="{BB962C8B-B14F-4D97-AF65-F5344CB8AC3E}">
        <p14:creationId xmlns:p14="http://schemas.microsoft.com/office/powerpoint/2010/main" val="672356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>
            <a:extLst>
              <a:ext uri="{FF2B5EF4-FFF2-40B4-BE49-F238E27FC236}">
                <a16:creationId xmlns:a16="http://schemas.microsoft.com/office/drawing/2014/main" id="{06D731F0-7DFA-4C68-BE6D-828926F1C2F3}"/>
              </a:ext>
            </a:extLst>
          </p:cNvPr>
          <p:cNvSpPr/>
          <p:nvPr/>
        </p:nvSpPr>
        <p:spPr>
          <a:xfrm>
            <a:off x="8295951" y="182456"/>
            <a:ext cx="3687458" cy="3639561"/>
          </a:xfrm>
          <a:prstGeom prst="teardrop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13CD78-8882-4F45-A1CA-3DF3BAEFA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Graffiti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1FFEE-46E7-4438-8DBE-83F34425F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8087360" cy="3818083"/>
          </a:xfrm>
        </p:spPr>
        <p:txBody>
          <a:bodyPr/>
          <a:lstStyle/>
          <a:p>
            <a:r>
              <a:rPr lang="en-GB" sz="2400" dirty="0"/>
              <a:t>Early scholars quick to dismiss such evidence after categorizing it as obscene</a:t>
            </a:r>
          </a:p>
          <a:p>
            <a:pPr lvl="1"/>
            <a:r>
              <a:rPr lang="en-GB" sz="2000" dirty="0"/>
              <a:t>BUT only 1/3 actually contain explicit content</a:t>
            </a:r>
          </a:p>
          <a:p>
            <a:r>
              <a:rPr lang="en-GB" sz="2400" dirty="0"/>
              <a:t>Very common, but mostly (80%) within the cubicula </a:t>
            </a:r>
          </a:p>
          <a:p>
            <a:r>
              <a:rPr lang="en-GB" sz="2400" dirty="0"/>
              <a:t>Additions were made over time- constantly evolving</a:t>
            </a:r>
          </a:p>
          <a:p>
            <a:r>
              <a:rPr lang="en-GB" sz="2400" dirty="0"/>
              <a:t>Though writing was most common, images were often found alongside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48E0B9-20D5-4084-8FD8-154F9988AD2D}"/>
              </a:ext>
            </a:extLst>
          </p:cNvPr>
          <p:cNvSpPr txBox="1"/>
          <p:nvPr/>
        </p:nvSpPr>
        <p:spPr>
          <a:xfrm>
            <a:off x="9607421" y="5358035"/>
            <a:ext cx="28085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Cubicula: Small room, typically a bedroom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ED7B8A-4CFF-4F70-AA13-619F0179AF4C}"/>
              </a:ext>
            </a:extLst>
          </p:cNvPr>
          <p:cNvSpPr txBox="1"/>
          <p:nvPr/>
        </p:nvSpPr>
        <p:spPr>
          <a:xfrm>
            <a:off x="6766560" y="129703"/>
            <a:ext cx="265652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effectLst/>
              </a:rPr>
              <a:t>Graffito of a ship, west wall of room f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. (</a:t>
            </a:r>
            <a:r>
              <a:rPr lang="en-GB" sz="1100" dirty="0"/>
              <a:t>Levin-Richardson, 2019, p.44)</a:t>
            </a:r>
          </a:p>
        </p:txBody>
      </p:sp>
    </p:spTree>
    <p:extLst>
      <p:ext uri="{BB962C8B-B14F-4D97-AF65-F5344CB8AC3E}">
        <p14:creationId xmlns:p14="http://schemas.microsoft.com/office/powerpoint/2010/main" val="3389704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167BD-68B6-4220-A8DA-FBD6899AA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Graffiti : The Pictorial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26C96-5953-4757-A7E3-911EC9162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1082" y="2414203"/>
            <a:ext cx="10668000" cy="3818083"/>
          </a:xfrm>
        </p:spPr>
        <p:txBody>
          <a:bodyPr>
            <a:normAutofit/>
          </a:bodyPr>
          <a:lstStyle/>
          <a:p>
            <a:r>
              <a:rPr lang="en-GB" sz="2400" dirty="0"/>
              <a:t>The images were wide ranging in type: from ships, to </a:t>
            </a:r>
            <a:br>
              <a:rPr lang="en-GB" sz="2400" dirty="0"/>
            </a:br>
            <a:r>
              <a:rPr lang="en-GB" sz="2400" dirty="0"/>
              <a:t>birds, to phalluses</a:t>
            </a:r>
          </a:p>
          <a:p>
            <a:pPr lvl="4"/>
            <a:r>
              <a:rPr lang="en-GB" sz="2400" dirty="0"/>
              <a:t>Allowed participation for those less literate</a:t>
            </a:r>
          </a:p>
          <a:p>
            <a:pPr lvl="4"/>
            <a:r>
              <a:rPr lang="en-GB" sz="2400" dirty="0"/>
              <a:t>The inclusion of non-sexual images is consistent with the trends outside the brothel</a:t>
            </a:r>
          </a:p>
          <a:p>
            <a:pPr lvl="4"/>
            <a:r>
              <a:rPr lang="en-GB" sz="2400" dirty="0"/>
              <a:t>Light levels changed how it was viewed</a:t>
            </a:r>
          </a:p>
          <a:p>
            <a:pPr lvl="4"/>
            <a:r>
              <a:rPr lang="en-GB" sz="2400" dirty="0"/>
              <a:t>Trends shown demonstrate societal views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1338751-C07C-4005-BE43-1CE096C23F4F}"/>
              </a:ext>
            </a:extLst>
          </p:cNvPr>
          <p:cNvSpPr/>
          <p:nvPr/>
        </p:nvSpPr>
        <p:spPr>
          <a:xfrm>
            <a:off x="0" y="3629322"/>
            <a:ext cx="3302000" cy="3108960"/>
          </a:xfrm>
          <a:prstGeom prst="ellipse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D1E753E-CF75-47B0-B5FC-067D1B41FBF9}"/>
              </a:ext>
            </a:extLst>
          </p:cNvPr>
          <p:cNvSpPr/>
          <p:nvPr/>
        </p:nvSpPr>
        <p:spPr>
          <a:xfrm>
            <a:off x="9212580" y="-196619"/>
            <a:ext cx="3794760" cy="3441237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4F10A4-6280-430C-875D-4DF4A6140362}"/>
              </a:ext>
            </a:extLst>
          </p:cNvPr>
          <p:cNvSpPr txBox="1"/>
          <p:nvPr/>
        </p:nvSpPr>
        <p:spPr>
          <a:xfrm>
            <a:off x="0" y="2160983"/>
            <a:ext cx="126331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effectLst/>
              </a:rPr>
              <a:t>Graffito (CIL4.2191:futui,“I fucked”) in the forehead of a human profile facing left, west wall of room f. </a:t>
            </a:r>
            <a:r>
              <a:rPr lang="en-GB" sz="1100" dirty="0">
                <a:effectLst/>
                <a:latin typeface="Times New Roman" panose="02020603050405020304" pitchFamily="18" charset="0"/>
              </a:rPr>
              <a:t>(</a:t>
            </a:r>
            <a:r>
              <a:rPr lang="en-GB" sz="1100" dirty="0"/>
              <a:t>Levin-Richardson, 2019, p.46)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574952-2A96-478F-9719-4D3019AF51F9}"/>
              </a:ext>
            </a:extLst>
          </p:cNvPr>
          <p:cNvSpPr txBox="1"/>
          <p:nvPr/>
        </p:nvSpPr>
        <p:spPr>
          <a:xfrm>
            <a:off x="6915082" y="95925"/>
            <a:ext cx="273918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effectLst/>
                <a:latin typeface="Times New Roman" panose="02020603050405020304" pitchFamily="18" charset="0"/>
              </a:rPr>
              <a:t>Graffito of  a  bird  clutching  onto a  branch,  north  wall of  room  e (</a:t>
            </a:r>
            <a:r>
              <a:rPr lang="en-GB" sz="1100" dirty="0"/>
              <a:t>Levin-Richardson, 2019, p.47) </a:t>
            </a:r>
          </a:p>
        </p:txBody>
      </p:sp>
    </p:spTree>
    <p:extLst>
      <p:ext uri="{BB962C8B-B14F-4D97-AF65-F5344CB8AC3E}">
        <p14:creationId xmlns:p14="http://schemas.microsoft.com/office/powerpoint/2010/main" val="30003926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167BD-68B6-4220-A8DA-FBD6899AA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Graffiti : Solitary Names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26C96-5953-4757-A7E3-911EC9162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419507"/>
            <a:ext cx="7710194" cy="3818083"/>
          </a:xfrm>
        </p:spPr>
        <p:txBody>
          <a:bodyPr>
            <a:noAutofit/>
          </a:bodyPr>
          <a:lstStyle/>
          <a:p>
            <a:r>
              <a:rPr lang="en-GB" sz="2400" dirty="0"/>
              <a:t>Comprises the largest type of graffiti found within the brothel (nearly 50%)</a:t>
            </a:r>
          </a:p>
          <a:p>
            <a:r>
              <a:rPr lang="en-GB" sz="2400" dirty="0"/>
              <a:t>Based upon the names, many were likely of low status</a:t>
            </a:r>
          </a:p>
          <a:p>
            <a:r>
              <a:rPr lang="en-GB" sz="2400" dirty="0"/>
              <a:t>Essentially stood for ‘x was here’</a:t>
            </a:r>
          </a:p>
          <a:p>
            <a:r>
              <a:rPr lang="en-GB" sz="2400" dirty="0">
                <a:effectLst/>
              </a:rPr>
              <a:t>“</a:t>
            </a:r>
            <a:r>
              <a:rPr lang="en-GB" sz="2400" i="1" dirty="0">
                <a:effectLst/>
              </a:rPr>
              <a:t>Writing is a powerful means of extending one’s self</a:t>
            </a:r>
            <a:r>
              <a:rPr lang="en-GB" sz="2400" dirty="0">
                <a:effectLst/>
              </a:rPr>
              <a:t>” (Woolf, 2009, p.60)</a:t>
            </a:r>
            <a:endParaRPr lang="en-GB" sz="2400" dirty="0"/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FF1ECB32-CC40-4B3D-8D63-FDF6F8F20496}"/>
              </a:ext>
            </a:extLst>
          </p:cNvPr>
          <p:cNvSpPr/>
          <p:nvPr/>
        </p:nvSpPr>
        <p:spPr>
          <a:xfrm>
            <a:off x="8472193" y="1078387"/>
            <a:ext cx="3536303" cy="2242457"/>
          </a:xfrm>
          <a:prstGeom prst="flowChartAlternateProcess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034DD73B-4743-47A1-8452-E5B3A9AD1F14}"/>
              </a:ext>
            </a:extLst>
          </p:cNvPr>
          <p:cNvSpPr/>
          <p:nvPr/>
        </p:nvSpPr>
        <p:spPr>
          <a:xfrm>
            <a:off x="8472193" y="3537156"/>
            <a:ext cx="3536303" cy="2242457"/>
          </a:xfrm>
          <a:prstGeom prst="flowChartAlternateProcess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1C8497-9A25-48E0-975C-F6B31F61A690}"/>
              </a:ext>
            </a:extLst>
          </p:cNvPr>
          <p:cNvSpPr txBox="1"/>
          <p:nvPr/>
        </p:nvSpPr>
        <p:spPr>
          <a:xfrm>
            <a:off x="8472194" y="762000"/>
            <a:ext cx="353630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effectLst/>
                <a:latin typeface="Times New Roman" panose="02020603050405020304" pitchFamily="18" charset="0"/>
              </a:rPr>
              <a:t>West wall of room f.  (</a:t>
            </a:r>
            <a:r>
              <a:rPr lang="en-GB" sz="1100" dirty="0"/>
              <a:t>Levin-Richardson, 2019, p.41)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87A7DC-D85D-44C4-BB59-21843E886B88}"/>
              </a:ext>
            </a:extLst>
          </p:cNvPr>
          <p:cNvSpPr txBox="1"/>
          <p:nvPr/>
        </p:nvSpPr>
        <p:spPr>
          <a:xfrm>
            <a:off x="9254490" y="5793158"/>
            <a:ext cx="29375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effectLst/>
              </a:rPr>
              <a:t>Detail of graffiti, east doorjamb of room e. (</a:t>
            </a:r>
            <a:r>
              <a:rPr lang="en-GB" sz="1100" dirty="0"/>
              <a:t>Levin-Richardson, 2019, p.57)</a:t>
            </a:r>
            <a:r>
              <a:rPr lang="en-GB" sz="1100" dirty="0">
                <a:effectLst/>
              </a:rPr>
              <a:t>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842678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A1AB4-467F-4DF4-946A-405A53949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GB" sz="4400" dirty="0"/>
              <a:t>he Suburban Baths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8D66E-AF75-45CC-8B67-FE8A633D3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0120" y="2366010"/>
            <a:ext cx="7421880" cy="381808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Are found just outside the city walls</a:t>
            </a:r>
          </a:p>
          <a:p>
            <a:r>
              <a:rPr lang="en-GB" dirty="0"/>
              <a:t>Erotic Frescoes located within the changing room (apodyterium) (7)</a:t>
            </a:r>
          </a:p>
          <a:p>
            <a:r>
              <a:rPr lang="en-GB" dirty="0"/>
              <a:t>Were unique from other Pompeii baths: there were no sections divided for the different sexes </a:t>
            </a:r>
          </a:p>
          <a:p>
            <a:pPr lvl="1"/>
            <a:r>
              <a:rPr lang="en-GB" dirty="0"/>
              <a:t>Important: the evidence found was relevant to all genders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B32A18A-4CDC-4205-A07F-94C68ABAF241}"/>
              </a:ext>
            </a:extLst>
          </p:cNvPr>
          <p:cNvSpPr/>
          <p:nvPr/>
        </p:nvSpPr>
        <p:spPr>
          <a:xfrm>
            <a:off x="240030" y="2960370"/>
            <a:ext cx="4446270" cy="2846070"/>
          </a:xfrm>
          <a:prstGeom prst="round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F203BF-85D2-41A1-A3CE-FF0888E88F8D}"/>
              </a:ext>
            </a:extLst>
          </p:cNvPr>
          <p:cNvSpPr txBox="1"/>
          <p:nvPr/>
        </p:nvSpPr>
        <p:spPr>
          <a:xfrm>
            <a:off x="912495" y="5907094"/>
            <a:ext cx="31013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Suburban Baths Plan (Clarke, 1998, p.213)</a:t>
            </a:r>
          </a:p>
        </p:txBody>
      </p:sp>
    </p:spTree>
    <p:extLst>
      <p:ext uri="{BB962C8B-B14F-4D97-AF65-F5344CB8AC3E}">
        <p14:creationId xmlns:p14="http://schemas.microsoft.com/office/powerpoint/2010/main" val="1172520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3CD78-8882-4F45-A1CA-3DF3BAEFA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Erotic Frescoes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1FFEE-46E7-4438-8DBE-83F34425F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171700"/>
            <a:ext cx="10462260" cy="4229100"/>
          </a:xfrm>
        </p:spPr>
        <p:txBody>
          <a:bodyPr>
            <a:normAutofit/>
          </a:bodyPr>
          <a:lstStyle/>
          <a:p>
            <a:r>
              <a:rPr lang="en-GB" sz="2600" dirty="0"/>
              <a:t>Represent controversial or very explicit sexual acts</a:t>
            </a:r>
          </a:p>
          <a:p>
            <a:r>
              <a:rPr lang="en-GB" sz="2600" dirty="0"/>
              <a:t>Shortly before the 79 A.D. eruption, the scenes were painted over</a:t>
            </a:r>
          </a:p>
          <a:p>
            <a:r>
              <a:rPr lang="en-GB" sz="2600" dirty="0"/>
              <a:t>Potential reasons include:</a:t>
            </a:r>
          </a:p>
          <a:p>
            <a:pPr lvl="1"/>
            <a:r>
              <a:rPr lang="en-GB" sz="2200" dirty="0"/>
              <a:t>A more conservative owner trying to attract </a:t>
            </a:r>
            <a:br>
              <a:rPr lang="en-GB" sz="2200" dirty="0"/>
            </a:br>
            <a:r>
              <a:rPr lang="en-GB" sz="2200" dirty="0"/>
              <a:t>more clients (Clarke, 1998, p.215)</a:t>
            </a:r>
          </a:p>
          <a:p>
            <a:pPr lvl="1"/>
            <a:r>
              <a:rPr lang="en-GB" sz="2200" dirty="0"/>
              <a:t>The new owner not offering prostitution as </a:t>
            </a:r>
            <a:br>
              <a:rPr lang="en-GB" sz="2200" dirty="0"/>
            </a:br>
            <a:r>
              <a:rPr lang="en-GB" sz="2200" dirty="0"/>
              <a:t>the previous had</a:t>
            </a:r>
          </a:p>
        </p:txBody>
      </p:sp>
      <p:sp>
        <p:nvSpPr>
          <p:cNvPr id="7" name="Rectangle: Diagonal Corners Snipped 6">
            <a:extLst>
              <a:ext uri="{FF2B5EF4-FFF2-40B4-BE49-F238E27FC236}">
                <a16:creationId xmlns:a16="http://schemas.microsoft.com/office/drawing/2014/main" id="{14A70949-90E5-41FD-A634-AAC2583E3051}"/>
              </a:ext>
            </a:extLst>
          </p:cNvPr>
          <p:cNvSpPr/>
          <p:nvPr/>
        </p:nvSpPr>
        <p:spPr>
          <a:xfrm>
            <a:off x="6979749" y="3600166"/>
            <a:ext cx="4640239" cy="2800634"/>
          </a:xfrm>
          <a:prstGeom prst="snip2DiagRect">
            <a:avLst>
              <a:gd name="adj1" fmla="val 40080"/>
              <a:gd name="adj2" fmla="val 0"/>
            </a:avLst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34189E-EB38-4334-B401-A81031D9E350}"/>
              </a:ext>
            </a:extLst>
          </p:cNvPr>
          <p:cNvSpPr txBox="1"/>
          <p:nvPr/>
        </p:nvSpPr>
        <p:spPr>
          <a:xfrm>
            <a:off x="10477500" y="5580727"/>
            <a:ext cx="171450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Sailko</a:t>
            </a:r>
            <a:r>
              <a:rPr lang="en-GB" sz="1100" dirty="0"/>
              <a:t>, </a:t>
            </a:r>
            <a:r>
              <a:rPr lang="en-GB" sz="1100" dirty="0" err="1"/>
              <a:t>n.d</a:t>
            </a:r>
            <a:r>
              <a:rPr lang="en-GB" sz="1100" dirty="0"/>
              <a:t>) Available at: https://archaeologynewsnetwork.blogspot.com/2016/11/pompeii-suburban-baths-restoration.html</a:t>
            </a:r>
          </a:p>
        </p:txBody>
      </p:sp>
    </p:spTree>
    <p:extLst>
      <p:ext uri="{BB962C8B-B14F-4D97-AF65-F5344CB8AC3E}">
        <p14:creationId xmlns:p14="http://schemas.microsoft.com/office/powerpoint/2010/main" val="42112525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D9F7-28ED-45F5-8461-FBC6661E1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Scene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093D4-B474-4CDE-A34D-6BFC0F948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2144799"/>
            <a:ext cx="6667500" cy="4576041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Usually a normal pose found within such art</a:t>
            </a:r>
          </a:p>
          <a:p>
            <a:pPr lvl="1"/>
            <a:r>
              <a:rPr lang="en-GB" dirty="0"/>
              <a:t>BUT the woman dominates the picture with both size and pose</a:t>
            </a:r>
          </a:p>
          <a:p>
            <a:r>
              <a:rPr lang="en-GB" dirty="0"/>
              <a:t>“</a:t>
            </a:r>
            <a:r>
              <a:rPr lang="en-GB" i="1" dirty="0"/>
              <a:t>A small woman should ride astride; because she was tall, his Theban bride never sat Hector like a horse</a:t>
            </a:r>
            <a:r>
              <a:rPr lang="en-GB" dirty="0"/>
              <a:t>” (Ovid. 3.777)</a:t>
            </a:r>
          </a:p>
          <a:p>
            <a:r>
              <a:rPr lang="en-GB" dirty="0"/>
              <a:t>Could have been seen in two ways</a:t>
            </a:r>
          </a:p>
          <a:p>
            <a:pPr lvl="1"/>
            <a:r>
              <a:rPr lang="en-GB" dirty="0"/>
              <a:t>A Roman woman: showcasing feminine beauty</a:t>
            </a:r>
          </a:p>
          <a:p>
            <a:pPr lvl="1"/>
            <a:r>
              <a:rPr lang="en-GB" dirty="0"/>
              <a:t>A Roman man: similar to Ovid, showcasing the woman’s best sides</a:t>
            </a:r>
          </a:p>
        </p:txBody>
      </p:sp>
      <p:sp>
        <p:nvSpPr>
          <p:cNvPr id="4" name="Flowchart: Data 3">
            <a:extLst>
              <a:ext uri="{FF2B5EF4-FFF2-40B4-BE49-F238E27FC236}">
                <a16:creationId xmlns:a16="http://schemas.microsoft.com/office/drawing/2014/main" id="{F7C5EC0D-A176-44B2-92C5-A2853EA70786}"/>
              </a:ext>
            </a:extLst>
          </p:cNvPr>
          <p:cNvSpPr/>
          <p:nvPr/>
        </p:nvSpPr>
        <p:spPr>
          <a:xfrm>
            <a:off x="7029450" y="-582930"/>
            <a:ext cx="5600700" cy="6404610"/>
          </a:xfrm>
          <a:prstGeom prst="flowChartInputOutpu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1EE660-0172-4662-949D-80AD3AFFF67E}"/>
              </a:ext>
            </a:extLst>
          </p:cNvPr>
          <p:cNvSpPr txBox="1"/>
          <p:nvPr/>
        </p:nvSpPr>
        <p:spPr>
          <a:xfrm>
            <a:off x="8591550" y="5871210"/>
            <a:ext cx="360045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Scene I, room 7. (</a:t>
            </a:r>
            <a:r>
              <a:rPr lang="en-GB" sz="1100" dirty="0" err="1"/>
              <a:t>Dierichs</a:t>
            </a:r>
            <a:r>
              <a:rPr lang="en-GB" sz="1100" dirty="0"/>
              <a:t>, 1993) Available at: https://commons.wikimedia.org/wiki/File:Sexual_scene_on_pompeian_mural_1.jpg</a:t>
            </a:r>
          </a:p>
        </p:txBody>
      </p:sp>
    </p:spTree>
    <p:extLst>
      <p:ext uri="{BB962C8B-B14F-4D97-AF65-F5344CB8AC3E}">
        <p14:creationId xmlns:p14="http://schemas.microsoft.com/office/powerpoint/2010/main" val="3914867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61C1F-CC96-4015-AE2D-62B5FF156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Scene IV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04B6C-4537-4FC9-975C-B0F8283AC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625" y="2068830"/>
            <a:ext cx="10668000" cy="452628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female body is the focus</a:t>
            </a:r>
          </a:p>
          <a:p>
            <a:r>
              <a:rPr lang="en-GB" dirty="0"/>
              <a:t>Unusual depiction</a:t>
            </a:r>
          </a:p>
          <a:p>
            <a:r>
              <a:rPr lang="en-GB" dirty="0"/>
              <a:t>Romans believed oral sex was a</a:t>
            </a:r>
            <a:br>
              <a:rPr lang="en-GB" dirty="0"/>
            </a:br>
            <a:r>
              <a:rPr lang="en-GB" dirty="0"/>
              <a:t>disgrace and pollution</a:t>
            </a:r>
          </a:p>
          <a:p>
            <a:pPr lvl="1"/>
            <a:r>
              <a:rPr lang="en-GB" dirty="0"/>
              <a:t>Prostitutes were often hired to perform</a:t>
            </a:r>
            <a:br>
              <a:rPr lang="en-GB" dirty="0"/>
            </a:br>
            <a:r>
              <a:rPr lang="en-GB" dirty="0"/>
              <a:t>the act 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I said you are a </a:t>
            </a:r>
            <a:r>
              <a:rPr lang="en-GB" i="1" dirty="0" err="1"/>
              <a:t>cuntlicker</a:t>
            </a:r>
            <a:r>
              <a:rPr lang="en-GB" i="1" dirty="0"/>
              <a:t>, </a:t>
            </a:r>
            <a:r>
              <a:rPr lang="en-GB" i="1" dirty="0" err="1"/>
              <a:t>Coracinus</a:t>
            </a:r>
            <a:r>
              <a:rPr lang="en-GB" dirty="0"/>
              <a:t>” </a:t>
            </a:r>
            <a:br>
              <a:rPr lang="en-GB" dirty="0"/>
            </a:br>
            <a:r>
              <a:rPr lang="en-GB" dirty="0"/>
              <a:t>(Martial. 4.43)</a:t>
            </a:r>
          </a:p>
          <a:p>
            <a:r>
              <a:rPr lang="en-GB" dirty="0"/>
              <a:t>The exaggeration of the image</a:t>
            </a:r>
            <a:br>
              <a:rPr lang="en-GB" dirty="0"/>
            </a:br>
            <a:r>
              <a:rPr lang="en-GB" dirty="0"/>
              <a:t>would have been humorous</a:t>
            </a:r>
          </a:p>
        </p:txBody>
      </p:sp>
      <p:sp>
        <p:nvSpPr>
          <p:cNvPr id="6" name="Flowchart: Manual Operation 5">
            <a:extLst>
              <a:ext uri="{FF2B5EF4-FFF2-40B4-BE49-F238E27FC236}">
                <a16:creationId xmlns:a16="http://schemas.microsoft.com/office/drawing/2014/main" id="{38D5A5C9-B36B-47DA-A355-0CCED831153E}"/>
              </a:ext>
            </a:extLst>
          </p:cNvPr>
          <p:cNvSpPr/>
          <p:nvPr/>
        </p:nvSpPr>
        <p:spPr>
          <a:xfrm>
            <a:off x="6206490" y="-45720"/>
            <a:ext cx="5985510" cy="5577839"/>
          </a:xfrm>
          <a:prstGeom prst="flowChartManualOperation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CC2700-B412-4512-AA41-A0C06947D88C}"/>
              </a:ext>
            </a:extLst>
          </p:cNvPr>
          <p:cNvSpPr txBox="1"/>
          <p:nvPr/>
        </p:nvSpPr>
        <p:spPr>
          <a:xfrm>
            <a:off x="7989570" y="5532119"/>
            <a:ext cx="4202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Scene IV, room 7. (</a:t>
            </a:r>
            <a:r>
              <a:rPr lang="en-GB" sz="1200" dirty="0" err="1"/>
              <a:t>Dierichs</a:t>
            </a:r>
            <a:r>
              <a:rPr lang="en-GB" sz="1200" dirty="0"/>
              <a:t>, 1993) Available at: https://en.wikipedia.org/wiki/Suburban_Baths_(Pompeii)#/media/File:Sexual_scene_on_pompeian_mural.jpg</a:t>
            </a:r>
          </a:p>
        </p:txBody>
      </p:sp>
    </p:spTree>
    <p:extLst>
      <p:ext uri="{BB962C8B-B14F-4D97-AF65-F5344CB8AC3E}">
        <p14:creationId xmlns:p14="http://schemas.microsoft.com/office/powerpoint/2010/main" val="20690859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115AE-5891-4636-B14D-363E5B366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were these images used?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6D345-6D57-457F-98A6-049F62335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7740" y="2571750"/>
            <a:ext cx="10668000" cy="3818083"/>
          </a:xfrm>
        </p:spPr>
        <p:txBody>
          <a:bodyPr/>
          <a:lstStyle/>
          <a:p>
            <a:r>
              <a:rPr lang="en-GB" dirty="0"/>
              <a:t>Scholars are conflicted and unsure</a:t>
            </a:r>
          </a:p>
          <a:p>
            <a:pPr lvl="1"/>
            <a:r>
              <a:rPr lang="en-GB" dirty="0"/>
              <a:t>Some explanations lean towards advertisement purposes</a:t>
            </a:r>
          </a:p>
          <a:p>
            <a:pPr lvl="1"/>
            <a:r>
              <a:rPr lang="en-GB" dirty="0"/>
              <a:t>Others towards humorous intent </a:t>
            </a:r>
          </a:p>
          <a:p>
            <a:pPr lvl="1"/>
            <a:r>
              <a:rPr lang="en-GB" dirty="0"/>
              <a:t>Some believe they were to remind the person where belongings were placed 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8997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BADC2-68BC-485A-862E-C8F66119F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Comparison: Frescoes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93694-FF56-4C70-B692-B7B19045F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38200"/>
            <a:ext cx="10668000" cy="3818083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/>
              <a:t>Served a purpose</a:t>
            </a:r>
          </a:p>
          <a:p>
            <a:pPr lvl="1"/>
            <a:r>
              <a:rPr lang="en-GB" sz="2600" dirty="0"/>
              <a:t>Both areas were places of business, and the inclusion of the</a:t>
            </a:r>
            <a:br>
              <a:rPr lang="en-GB" sz="2600" dirty="0"/>
            </a:br>
            <a:r>
              <a:rPr lang="en-GB" sz="2600" dirty="0"/>
              <a:t>frescoes was encourage it</a:t>
            </a:r>
          </a:p>
          <a:p>
            <a:pPr marL="457200" lvl="1" indent="0">
              <a:buNone/>
            </a:pPr>
            <a:r>
              <a:rPr lang="en-GB" sz="3000" dirty="0"/>
              <a:t>But…</a:t>
            </a:r>
          </a:p>
          <a:p>
            <a:pPr lvl="3"/>
            <a:r>
              <a:rPr lang="en-GB" sz="3000" dirty="0"/>
              <a:t>The content</a:t>
            </a:r>
          </a:p>
          <a:p>
            <a:pPr lvl="4"/>
            <a:r>
              <a:rPr lang="en-GB" sz="2600" dirty="0"/>
              <a:t>The images found within the Brothel were much less explicit and much more normative than the images found within the Baths</a:t>
            </a:r>
          </a:p>
          <a:p>
            <a:pPr lvl="4"/>
            <a:endParaRPr lang="en-GB" sz="2800" dirty="0"/>
          </a:p>
          <a:p>
            <a:pPr lvl="3"/>
            <a:endParaRPr lang="en-GB" sz="280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6CA8327-6DB4-477F-8128-591C4C1CF7BF}"/>
              </a:ext>
            </a:extLst>
          </p:cNvPr>
          <p:cNvSpPr/>
          <p:nvPr/>
        </p:nvSpPr>
        <p:spPr>
          <a:xfrm>
            <a:off x="8241030" y="-69320"/>
            <a:ext cx="4313327" cy="2974020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9A51945-3E7C-40DF-9B61-1F72D5DDE8A4}"/>
              </a:ext>
            </a:extLst>
          </p:cNvPr>
          <p:cNvSpPr/>
          <p:nvPr/>
        </p:nvSpPr>
        <p:spPr>
          <a:xfrm>
            <a:off x="102870" y="4740676"/>
            <a:ext cx="2338489" cy="2357354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ADCDE5-A224-453F-B4CD-C43284988347}"/>
              </a:ext>
            </a:extLst>
          </p:cNvPr>
          <p:cNvSpPr txBox="1"/>
          <p:nvPr/>
        </p:nvSpPr>
        <p:spPr>
          <a:xfrm>
            <a:off x="2346507" y="6356283"/>
            <a:ext cx="6430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Scene VI, room 7. The Suburban Baths. (</a:t>
            </a:r>
            <a:r>
              <a:rPr lang="en-GB" sz="1200" dirty="0" err="1"/>
              <a:t>Dierichs</a:t>
            </a:r>
            <a:r>
              <a:rPr lang="en-GB" sz="1200" dirty="0"/>
              <a:t>, 1993) Available at: https://commons.wikimedia.org/wiki/File:Sexual_scene_on_pompeian_mural_2.jpg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657204-7D11-45B4-8B87-9E411F4497FD}"/>
              </a:ext>
            </a:extLst>
          </p:cNvPr>
          <p:cNvSpPr txBox="1"/>
          <p:nvPr/>
        </p:nvSpPr>
        <p:spPr>
          <a:xfrm>
            <a:off x="5005489" y="-36233"/>
            <a:ext cx="4046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Plate VI. Fresco VI, northern fresco above the latrine. The Purpose-Built Brothel. (Levin-Richardson, 2019, F)</a:t>
            </a:r>
          </a:p>
        </p:txBody>
      </p:sp>
    </p:spTree>
    <p:extLst>
      <p:ext uri="{BB962C8B-B14F-4D97-AF65-F5344CB8AC3E}">
        <p14:creationId xmlns:p14="http://schemas.microsoft.com/office/powerpoint/2010/main" val="38815175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A1BCD-CE02-4423-9048-70C0A2EB3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E1783-CBDC-41AE-8ED6-77F39179A5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Throughout, the subject of dominance and masculinity has been prevalent </a:t>
            </a:r>
          </a:p>
          <a:p>
            <a:r>
              <a:rPr lang="en-GB" dirty="0"/>
              <a:t>There was a clear baseline of what ‘normal’ sexual acts were</a:t>
            </a:r>
          </a:p>
          <a:p>
            <a:r>
              <a:rPr lang="en-GB" dirty="0"/>
              <a:t>The same image could tell different stories</a:t>
            </a:r>
          </a:p>
          <a:p>
            <a:r>
              <a:rPr lang="en-GB" dirty="0"/>
              <a:t>Erotic art could often be humorous</a:t>
            </a:r>
          </a:p>
          <a:p>
            <a:r>
              <a:rPr lang="en-GB" dirty="0"/>
              <a:t>“</a:t>
            </a:r>
            <a:r>
              <a:rPr lang="en-GB" i="1" dirty="0"/>
              <a:t>Romans conceptualized sex as a hierarchical relationship in which the male penetrator assumed the dominant role</a:t>
            </a:r>
            <a:r>
              <a:rPr lang="en-GB" dirty="0"/>
              <a:t>” (Skinner, 2014, p.274)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70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65269-F0F8-400C-B9B7-4369029A8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B656B-E4BF-4B6F-95E9-96C6882FE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045970"/>
            <a:ext cx="10668000" cy="4640580"/>
          </a:xfrm>
        </p:spPr>
        <p:txBody>
          <a:bodyPr>
            <a:normAutofit fontScale="85000" lnSpcReduction="1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</a:rPr>
              <a:t>Clarke, J.R. (1998).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Looking at Lovemaking: Constructions of Sexuality in Roman Art, 100 B.C.–A.D. 250. </a:t>
            </a:r>
            <a:r>
              <a:rPr lang="en-GB" sz="1800" dirty="0">
                <a:latin typeface="Calibri" panose="020F0502020204030204" pitchFamily="34" charset="0"/>
              </a:rPr>
              <a:t>California: University of California Press</a:t>
            </a:r>
            <a:endParaRPr lang="en-GB" sz="1800" dirty="0">
              <a:effectLst/>
              <a:latin typeface="Calibri" panose="020F0502020204030204" pitchFamily="34" charset="0"/>
            </a:endParaRPr>
          </a:p>
          <a:p>
            <a:r>
              <a:rPr lang="en-GB" sz="1800" dirty="0">
                <a:latin typeface="Calibri" panose="020F0502020204030204" pitchFamily="34" charset="0"/>
              </a:rPr>
              <a:t>Henry, M. Halperin, D. (2012). ‘prostitution, secular’ </a:t>
            </a:r>
            <a:r>
              <a:rPr lang="en-GB" sz="1800" i="1" dirty="0">
                <a:latin typeface="Calibri" panose="020F0502020204030204" pitchFamily="34" charset="0"/>
              </a:rPr>
              <a:t>The Oxford Classical Dictionary,</a:t>
            </a:r>
            <a:r>
              <a:rPr lang="en-GB" sz="1800" dirty="0">
                <a:latin typeface="Calibri" panose="020F0502020204030204" pitchFamily="34" charset="0"/>
              </a:rPr>
              <a:t> Oxford: Oxford University Press</a:t>
            </a:r>
            <a:endParaRPr lang="en-GB" sz="1800" dirty="0">
              <a:effectLst/>
              <a:latin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Levin-Richardson, S. (2011) ‘Facilis hic </a:t>
            </a:r>
            <a:r>
              <a:rPr lang="en-GB" sz="1800" dirty="0" err="1">
                <a:effectLst/>
                <a:latin typeface="Calibri" panose="020F0502020204030204" pitchFamily="34" charset="0"/>
              </a:rPr>
              <a:t>futuit</a:t>
            </a:r>
            <a:r>
              <a:rPr lang="en-GB" sz="1800" dirty="0">
                <a:effectLst/>
                <a:latin typeface="Calibri" panose="020F0502020204030204" pitchFamily="34" charset="0"/>
              </a:rPr>
              <a:t> Graffiti and Masculinity in Pompeii’s “Purpose-Built” Brothel’,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Helios</a:t>
            </a:r>
            <a:r>
              <a:rPr lang="en-GB" sz="1800" dirty="0">
                <a:effectLst/>
                <a:latin typeface="Calibri" panose="020F0502020204030204" pitchFamily="34" charset="0"/>
              </a:rPr>
              <a:t>, 38(1), pp. 59–78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Levin-Richardson, S. (2019).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The Brothel of Pompeii: Sex, Class, and Gender at the Margins of Roman Society</a:t>
            </a:r>
            <a:r>
              <a:rPr lang="en-GB" sz="1800" dirty="0">
                <a:effectLst/>
                <a:latin typeface="Calibri" panose="020F0502020204030204" pitchFamily="34" charset="0"/>
              </a:rPr>
              <a:t>. UK: Cambridge University Press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Martial. </a:t>
            </a:r>
            <a:r>
              <a:rPr lang="en-GB" sz="1800" i="1" dirty="0">
                <a:effectLst/>
                <a:latin typeface="Calibri" panose="020F0502020204030204" pitchFamily="34" charset="0"/>
              </a:rPr>
              <a:t>Epigrams, Volume I: Spectacles, Books 1-5</a:t>
            </a:r>
            <a:r>
              <a:rPr lang="en-GB" sz="1800" dirty="0">
                <a:effectLst/>
                <a:latin typeface="Calibri" panose="020F0502020204030204" pitchFamily="34" charset="0"/>
              </a:rPr>
              <a:t>. Shackleton Bailey, D.R. (trans.). 1993. Loeb Classical Library 94. Cambridge, MA: Harvard University Press</a:t>
            </a:r>
          </a:p>
          <a:p>
            <a:r>
              <a:rPr lang="en-GB" sz="1800" dirty="0">
                <a:latin typeface="Calibri" panose="020F0502020204030204" pitchFamily="34" charset="0"/>
              </a:rPr>
              <a:t>McGinn, T.A.J. (2010). ‘Prostitution, Roman’ </a:t>
            </a:r>
            <a:r>
              <a:rPr lang="en-GB" sz="1800" i="1" dirty="0">
                <a:latin typeface="Calibri" panose="020F0502020204030204" pitchFamily="34" charset="0"/>
              </a:rPr>
              <a:t>The Oxford </a:t>
            </a:r>
            <a:r>
              <a:rPr lang="en-GB" sz="1800" i="1" dirty="0" err="1">
                <a:latin typeface="Calibri" panose="020F0502020204030204" pitchFamily="34" charset="0"/>
              </a:rPr>
              <a:t>Encyclopedia</a:t>
            </a:r>
            <a:r>
              <a:rPr lang="en-GB" sz="1800" i="1" dirty="0">
                <a:latin typeface="Calibri" panose="020F0502020204030204" pitchFamily="34" charset="0"/>
              </a:rPr>
              <a:t> of Ancient Greece and Rome</a:t>
            </a:r>
            <a:r>
              <a:rPr lang="en-GB" sz="1800" dirty="0">
                <a:latin typeface="Calibri" panose="020F0502020204030204" pitchFamily="34" charset="0"/>
              </a:rPr>
              <a:t>, Oxford: Oxford University Press</a:t>
            </a:r>
          </a:p>
          <a:p>
            <a:r>
              <a:rPr lang="en-GB" sz="1800" dirty="0">
                <a:latin typeface="Calibri" panose="020F0502020204030204" pitchFamily="34" charset="0"/>
              </a:rPr>
              <a:t>Ovid. </a:t>
            </a:r>
            <a:r>
              <a:rPr lang="en-GB" sz="1800" i="1" dirty="0">
                <a:latin typeface="Calibri" panose="020F0502020204030204" pitchFamily="34" charset="0"/>
              </a:rPr>
              <a:t>Art of Love. Cosmetics. Remedies for Love. Ibis. Walnut-tree. Sea Fishing. Consolation</a:t>
            </a:r>
            <a:r>
              <a:rPr lang="en-GB" sz="1800" dirty="0">
                <a:latin typeface="Calibri" panose="020F0502020204030204" pitchFamily="34" charset="0"/>
              </a:rPr>
              <a:t>. </a:t>
            </a:r>
            <a:r>
              <a:rPr lang="en-GB" sz="1800" dirty="0" err="1">
                <a:latin typeface="Calibri" panose="020F0502020204030204" pitchFamily="34" charset="0"/>
              </a:rPr>
              <a:t>Mozley</a:t>
            </a:r>
            <a:r>
              <a:rPr lang="en-GB" sz="1800" dirty="0">
                <a:latin typeface="Calibri" panose="020F0502020204030204" pitchFamily="34" charset="0"/>
              </a:rPr>
              <a:t>, J.H. (trans.). 1929. Loeb Classical Library 232. Cambridge, MA: Harvard University Press</a:t>
            </a:r>
          </a:p>
          <a:p>
            <a:r>
              <a:rPr lang="en-GB" sz="1800" dirty="0">
                <a:latin typeface="Calibri" panose="020F0502020204030204" pitchFamily="34" charset="0"/>
              </a:rPr>
              <a:t>Skinner, M.B. (2014). </a:t>
            </a:r>
            <a:r>
              <a:rPr lang="en-GB" sz="1800" i="1" dirty="0">
                <a:latin typeface="Calibri" panose="020F0502020204030204" pitchFamily="34" charset="0"/>
              </a:rPr>
              <a:t>Sexuality in Greek and Roman Culture</a:t>
            </a:r>
            <a:r>
              <a:rPr lang="en-GB" sz="1800" dirty="0">
                <a:latin typeface="Calibri" panose="020F0502020204030204" pitchFamily="34" charset="0"/>
              </a:rPr>
              <a:t>. UK: John Wiley &amp; Sons, Inc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031169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6578</TotalTime>
  <Words>1420</Words>
  <Application>Microsoft Office PowerPoint</Application>
  <PresentationFormat>Widescreen</PresentationFormat>
  <Paragraphs>122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Avenir Next LT Pro</vt:lpstr>
      <vt:lpstr>Avenir Next LT Pro Light</vt:lpstr>
      <vt:lpstr>Calibri</vt:lpstr>
      <vt:lpstr>Sitka Subheading</vt:lpstr>
      <vt:lpstr>Times New Roman</vt:lpstr>
      <vt:lpstr>PebbleVTI</vt:lpstr>
      <vt:lpstr>Sexuality within the Roman World</vt:lpstr>
      <vt:lpstr>Introduction</vt:lpstr>
      <vt:lpstr>The ‘Purpose-Built’ Brothel</vt:lpstr>
      <vt:lpstr>The Frescoes</vt:lpstr>
      <vt:lpstr>Symbolism within the Frescoes</vt:lpstr>
      <vt:lpstr>Graffiti</vt:lpstr>
      <vt:lpstr>Graffiti : The Pictorial Evidence</vt:lpstr>
      <vt:lpstr>Graffiti : Solitary Names</vt:lpstr>
      <vt:lpstr>The Suburban Baths</vt:lpstr>
      <vt:lpstr>The Erotic Frescoes</vt:lpstr>
      <vt:lpstr>Scene I</vt:lpstr>
      <vt:lpstr>Scene IV</vt:lpstr>
      <vt:lpstr>Why were these images used?</vt:lpstr>
      <vt:lpstr>Comparison: Frescoes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Sexuality in the Roman World</dc:title>
  <dc:creator>Charlotte Watson</dc:creator>
  <cp:lastModifiedBy>Charlotte Watson</cp:lastModifiedBy>
  <cp:revision>18</cp:revision>
  <dcterms:created xsi:type="dcterms:W3CDTF">2020-10-29T20:32:35Z</dcterms:created>
  <dcterms:modified xsi:type="dcterms:W3CDTF">2020-11-12T14:46:54Z</dcterms:modified>
</cp:coreProperties>
</file>