
<file path=[Content_Types].xml><?xml version="1.0" encoding="utf-8"?>
<Types xmlns="http://schemas.openxmlformats.org/package/2006/content-types">
  <Default ContentType="image/jpeg" Extension="jpg"/>
  <Default ContentType="application/x-fontdata" Extension="fntdata"/>
  <Default ContentType="application/xml" Extension="xml"/>
  <Default ContentType="image/png" Extension="png"/>
  <Default ContentType="application/vnd.openxmlformats-package.relationships+xml" Extension="rels"/>
  <Override ContentType="application/vnd.openxmlformats-officedocument.presentationml.notesSlide+xml" PartName="/ppt/notesSlides/notesSlide59.xml"/>
  <Override ContentType="application/vnd.openxmlformats-officedocument.presentationml.notesSlide+xml" PartName="/ppt/notesSlides/notesSlide32.xml"/>
  <Override ContentType="application/vnd.openxmlformats-officedocument.presentationml.notesSlide+xml" PartName="/ppt/notesSlides/notesSlide3.xml"/>
  <Override ContentType="application/vnd.openxmlformats-officedocument.presentationml.notesSlide+xml" PartName="/ppt/notesSlides/notesSlide33.xml"/>
  <Override ContentType="application/vnd.openxmlformats-officedocument.presentationml.notesSlide+xml" PartName="/ppt/notesSlides/notesSlide41.xml"/>
  <Override ContentType="application/vnd.openxmlformats-officedocument.presentationml.notesSlide+xml" PartName="/ppt/notesSlides/notesSlide15.xml"/>
  <Override ContentType="application/vnd.openxmlformats-officedocument.presentationml.notesSlide+xml" PartName="/ppt/notesSlides/notesSlide24.xml"/>
  <Override ContentType="application/vnd.openxmlformats-officedocument.presentationml.notesSlide+xml" PartName="/ppt/notesSlides/notesSlide50.xml"/>
  <Override ContentType="application/vnd.openxmlformats-officedocument.presentationml.notesSlide+xml" PartName="/ppt/notesSlides/notesSlide17.xml"/>
  <Override ContentType="application/vnd.openxmlformats-officedocument.presentationml.notesSlide+xml" PartName="/ppt/notesSlides/notesSlide42.xml"/>
  <Override ContentType="application/vnd.openxmlformats-officedocument.presentationml.notesSlide+xml" PartName="/ppt/notesSlides/notesSlide16.xml"/>
  <Override ContentType="application/vnd.openxmlformats-officedocument.presentationml.notesSlide+xml" PartName="/ppt/notesSlides/notesSlide34.xml"/>
  <Override ContentType="application/vnd.openxmlformats-officedocument.presentationml.notesSlide+xml" PartName="/ppt/notesSlides/notesSlide51.xml"/>
  <Override ContentType="application/vnd.openxmlformats-officedocument.presentationml.notesSlide+xml" PartName="/ppt/notesSlides/notesSlide4.xml"/>
  <Override ContentType="application/vnd.openxmlformats-officedocument.presentationml.notesSlide+xml" PartName="/ppt/notesSlides/notesSlide25.xml"/>
  <Override ContentType="application/vnd.openxmlformats-officedocument.presentationml.notesSlide+xml" PartName="/ppt/notesSlides/notesSlide43.xml"/>
  <Override ContentType="application/vnd.openxmlformats-officedocument.presentationml.notesSlide+xml" PartName="/ppt/notesSlides/notesSlide13.xml"/>
  <Override ContentType="application/vnd.openxmlformats-officedocument.presentationml.notesSlide+xml" PartName="/ppt/notesSlides/notesSlide1.xml"/>
  <Override ContentType="application/vnd.openxmlformats-officedocument.presentationml.notesSlide+xml" PartName="/ppt/notesSlides/notesSlide56.xml"/>
  <Override ContentType="application/vnd.openxmlformats-officedocument.presentationml.notesSlide+xml" PartName="/ppt/notesSlides/notesSlide30.xml"/>
  <Override ContentType="application/vnd.openxmlformats-officedocument.presentationml.notesSlide+xml" PartName="/ppt/notesSlides/notesSlide26.xml"/>
  <Override ContentType="application/vnd.openxmlformats-officedocument.presentationml.notesSlide+xml" PartName="/ppt/notesSlides/notesSlide39.xml"/>
  <Override ContentType="application/vnd.openxmlformats-officedocument.presentationml.notesSlide+xml" PartName="/ppt/notesSlides/notesSlide31.xml"/>
  <Override ContentType="application/vnd.openxmlformats-officedocument.presentationml.notesSlide+xml" PartName="/ppt/notesSlides/notesSlide61.xml"/>
  <Override ContentType="application/vnd.openxmlformats-officedocument.presentationml.notesSlide+xml" PartName="/ppt/notesSlides/notesSlide57.xml"/>
  <Override ContentType="application/vnd.openxmlformats-officedocument.presentationml.notesSlide+xml" PartName="/ppt/notesSlides/notesSlide44.xml"/>
  <Override ContentType="application/vnd.openxmlformats-officedocument.presentationml.notesSlide+xml" PartName="/ppt/notesSlides/notesSlide58.xml"/>
  <Override ContentType="application/vnd.openxmlformats-officedocument.presentationml.notesSlide+xml" PartName="/ppt/notesSlides/notesSlide27.xml"/>
  <Override ContentType="application/vnd.openxmlformats-officedocument.presentationml.notesSlide+xml" PartName="/ppt/notesSlides/notesSlide14.xml"/>
  <Override ContentType="application/vnd.openxmlformats-officedocument.presentationml.notesSlide+xml" PartName="/ppt/notesSlides/notesSlide2.xml"/>
  <Override ContentType="application/vnd.openxmlformats-officedocument.presentationml.notesSlide+xml" PartName="/ppt/notesSlides/notesSlide37.xml"/>
  <Override ContentType="application/vnd.openxmlformats-officedocument.presentationml.notesSlide+xml" PartName="/ppt/notesSlides/notesSlide62.xml"/>
  <Override ContentType="application/vnd.openxmlformats-officedocument.presentationml.notesSlide+xml" PartName="/ppt/notesSlides/notesSlide29.xml"/>
  <Override ContentType="application/vnd.openxmlformats-officedocument.presentationml.notesSlide+xml" PartName="/ppt/notesSlides/notesSlide54.xml"/>
  <Override ContentType="application/vnd.openxmlformats-officedocument.presentationml.notesSlide+xml" PartName="/ppt/notesSlides/notesSlide45.xml"/>
  <Override ContentType="application/vnd.openxmlformats-officedocument.presentationml.notesSlide+xml" PartName="/ppt/notesSlides/notesSlide46.xml"/>
  <Override ContentType="application/vnd.openxmlformats-officedocument.presentationml.notesSlide+xml" PartName="/ppt/notesSlides/notesSlide9.xml"/>
  <Override ContentType="application/vnd.openxmlformats-officedocument.presentationml.notesSlide+xml" PartName="/ppt/notesSlides/notesSlide28.xml"/>
  <Override ContentType="application/vnd.openxmlformats-officedocument.presentationml.notesSlide+xml" PartName="/ppt/notesSlides/notesSlide11.xml"/>
  <Override ContentType="application/vnd.openxmlformats-officedocument.presentationml.notesSlide+xml" PartName="/ppt/notesSlides/notesSlide55.xml"/>
  <Override ContentType="application/vnd.openxmlformats-officedocument.presentationml.notesSlide+xml" PartName="/ppt/notesSlides/notesSlide12.xml"/>
  <Override ContentType="application/vnd.openxmlformats-officedocument.presentationml.notesSlide+xml" PartName="/ppt/notesSlides/notesSlide20.xml"/>
  <Override ContentType="application/vnd.openxmlformats-officedocument.presentationml.notesSlide+xml" PartName="/ppt/notesSlides/notesSlide47.xml"/>
  <Override ContentType="application/vnd.openxmlformats-officedocument.presentationml.notesSlide+xml" PartName="/ppt/notesSlides/notesSlide21.xml"/>
  <Override ContentType="application/vnd.openxmlformats-officedocument.presentationml.notesSlide+xml" PartName="/ppt/notesSlides/notesSlide8.xml"/>
  <Override ContentType="application/vnd.openxmlformats-officedocument.presentationml.notesSlide+xml" PartName="/ppt/notesSlides/notesSlide60.xml"/>
  <Override ContentType="application/vnd.openxmlformats-officedocument.presentationml.notesSlide+xml" PartName="/ppt/notesSlides/notesSlide38.xml"/>
  <Override ContentType="application/vnd.openxmlformats-officedocument.presentationml.notesSlide+xml" PartName="/ppt/notesSlides/notesSlide18.xml"/>
  <Override ContentType="application/vnd.openxmlformats-officedocument.presentationml.notesSlide+xml" PartName="/ppt/notesSlides/notesSlide6.xml"/>
  <Override ContentType="application/vnd.openxmlformats-officedocument.presentationml.notesSlide+xml" PartName="/ppt/notesSlides/notesSlide48.xml"/>
  <Override ContentType="application/vnd.openxmlformats-officedocument.presentationml.notesSlide+xml" PartName="/ppt/notesSlides/notesSlide22.xml"/>
  <Override ContentType="application/vnd.openxmlformats-officedocument.presentationml.notesSlide+xml" PartName="/ppt/notesSlides/notesSlide52.xml"/>
  <Override ContentType="application/vnd.openxmlformats-officedocument.presentationml.notesSlide+xml" PartName="/ppt/notesSlides/notesSlide7.xml"/>
  <Override ContentType="application/vnd.openxmlformats-officedocument.presentationml.notesSlide+xml" PartName="/ppt/notesSlides/notesSlide35.xml"/>
  <Override ContentType="application/vnd.openxmlformats-officedocument.presentationml.notesSlide+xml" PartName="/ppt/notesSlides/notesSlide5.xml"/>
  <Override ContentType="application/vnd.openxmlformats-officedocument.presentationml.notesSlide+xml" PartName="/ppt/notesSlides/notesSlide36.xml"/>
  <Override ContentType="application/vnd.openxmlformats-officedocument.presentationml.notesSlide+xml" PartName="/ppt/notesSlides/notesSlide49.xml"/>
  <Override ContentType="application/vnd.openxmlformats-officedocument.presentationml.notesSlide+xml" PartName="/ppt/notesSlides/notesSlide19.xml"/>
  <Override ContentType="application/vnd.openxmlformats-officedocument.presentationml.notesSlide+xml" PartName="/ppt/notesSlides/notesSlide53.xml"/>
  <Override ContentType="application/vnd.openxmlformats-officedocument.presentationml.notesSlide+xml" PartName="/ppt/notesSlides/notesSlide40.xml"/>
  <Override ContentType="application/vnd.openxmlformats-officedocument.presentationml.notesSlide+xml" PartName="/ppt/notesSlides/notesSlide23.xml"/>
  <Override ContentType="application/vnd.openxmlformats-officedocument.presentationml.notesSlide+xml" PartName="/ppt/notesSlides/notesSlide10.xml"/>
  <Override ContentType="application/vnd.openxmlformats-officedocument.presentationml.tableStyles+xml" PartName="/ppt/tableStyles.xml"/>
  <Override ContentType="application/vnd.openxmlformats-officedocument.presentationml.slideLayout+xml" PartName="/ppt/slideLayouts/slideLayout3.xml"/>
  <Override ContentType="application/vnd.openxmlformats-officedocument.presentationml.slideLayout+xml" PartName="/ppt/slideLayouts/slideLayout24.xml"/>
  <Override ContentType="application/vnd.openxmlformats-officedocument.presentationml.slideLayout+xml" PartName="/ppt/slideLayouts/slideLayout11.xml"/>
  <Override ContentType="application/vnd.openxmlformats-officedocument.presentationml.slideLayout+xml" PartName="/ppt/slideLayouts/slideLayout7.xml"/>
  <Override ContentType="application/vnd.openxmlformats-officedocument.presentationml.slideLayout+xml" PartName="/ppt/slideLayouts/slideLayout16.xml"/>
  <Override ContentType="application/vnd.openxmlformats-officedocument.presentationml.slideLayout+xml" PartName="/ppt/slideLayouts/slideLayout20.xml"/>
  <Override ContentType="application/vnd.openxmlformats-officedocument.presentationml.slideLayout+xml" PartName="/ppt/slideLayouts/slideLayout25.xml"/>
  <Override ContentType="application/vnd.openxmlformats-officedocument.presentationml.slideLayout+xml" PartName="/ppt/slideLayouts/slideLayout17.xml"/>
  <Override ContentType="application/vnd.openxmlformats-officedocument.presentationml.slideLayout+xml" PartName="/ppt/slideLayouts/slideLayout2.xml"/>
  <Override ContentType="application/vnd.openxmlformats-officedocument.presentationml.slideLayout+xml" PartName="/ppt/slideLayouts/slideLayout12.xml"/>
  <Override ContentType="application/vnd.openxmlformats-officedocument.presentationml.slideLayout+xml" PartName="/ppt/slideLayouts/slideLayout6.xml"/>
  <Override ContentType="application/vnd.openxmlformats-officedocument.presentationml.slideLayout+xml" PartName="/ppt/slideLayouts/slideLayout21.xml"/>
  <Override ContentType="application/vnd.openxmlformats-officedocument.presentationml.slideLayout+xml" PartName="/ppt/slideLayouts/slideLayout5.xml"/>
  <Override ContentType="application/vnd.openxmlformats-officedocument.presentationml.slideLayout+xml" PartName="/ppt/slideLayouts/slideLayout18.xml"/>
  <Override ContentType="application/vnd.openxmlformats-officedocument.presentationml.slideLayout+xml" PartName="/ppt/slideLayouts/slideLayout13.xml"/>
  <Override ContentType="application/vnd.openxmlformats-officedocument.presentationml.slideLayout+xml" PartName="/ppt/slideLayouts/slideLayout1.xml"/>
  <Override ContentType="application/vnd.openxmlformats-officedocument.presentationml.slideLayout+xml" PartName="/ppt/slideLayouts/slideLayout22.xml"/>
  <Override ContentType="application/vnd.openxmlformats-officedocument.presentationml.slideLayout+xml" PartName="/ppt/slideLayouts/slideLayout9.xml"/>
  <Override ContentType="application/vnd.openxmlformats-officedocument.presentationml.slideLayout+xml" PartName="/ppt/slideLayouts/slideLayout19.xml"/>
  <Override ContentType="application/vnd.openxmlformats-officedocument.presentationml.slideLayout+xml" PartName="/ppt/slideLayouts/slideLayout4.xml"/>
  <Override ContentType="application/vnd.openxmlformats-officedocument.presentationml.slideLayout+xml" PartName="/ppt/slideLayouts/slideLayout14.xml"/>
  <Override ContentType="application/vnd.openxmlformats-officedocument.presentationml.slideLayout+xml" PartName="/ppt/slideLayouts/slideLayout10.xml"/>
  <Override ContentType="application/vnd.openxmlformats-officedocument.presentationml.slideLayout+xml" PartName="/ppt/slideLayouts/slideLayout15.xml"/>
  <Override ContentType="application/vnd.openxmlformats-officedocument.presentationml.slideLayout+xml" PartName="/ppt/slideLayouts/slideLayout23.xml"/>
  <Override ContentType="application/vnd.openxmlformats-officedocument.presentationml.slideLayout+xml" PartName="/ppt/slideLayouts/slideLayout8.xml"/>
  <Override ContentType="application/vnd.openxmlformats-officedocument.presentationml.slideMaster+xml" PartName="/ppt/slideMasters/slideMaster1.xml"/>
  <Override ContentType="application/binary" PartName="/ppt/metadata"/>
  <Override ContentType="application/vnd.openxmlformats-officedocument.presentationml.slide+xml" PartName="/ppt/slides/slide4.xml"/>
  <Override ContentType="application/vnd.openxmlformats-officedocument.presentationml.slide+xml" PartName="/ppt/slides/slide18.xml"/>
  <Override ContentType="application/vnd.openxmlformats-officedocument.presentationml.slide+xml" PartName="/ppt/slides/slide43.xml"/>
  <Override ContentType="application/vnd.openxmlformats-officedocument.presentationml.slide+xml" PartName="/ppt/slides/slide35.xml"/>
  <Override ContentType="application/vnd.openxmlformats-officedocument.presentationml.slide+xml" PartName="/ppt/slides/slide60.xml"/>
  <Override ContentType="application/vnd.openxmlformats-officedocument.presentationml.slide+xml" PartName="/ppt/slides/slide52.xml"/>
  <Override ContentType="application/vnd.openxmlformats-officedocument.presentationml.slide+xml" PartName="/ppt/slides/slide26.xml"/>
  <Override ContentType="application/vnd.openxmlformats-officedocument.presentationml.slide+xml" PartName="/ppt/slides/slide19.xml"/>
  <Override ContentType="application/vnd.openxmlformats-officedocument.presentationml.slide+xml" PartName="/ppt/slides/slide3.xml"/>
  <Override ContentType="application/vnd.openxmlformats-officedocument.presentationml.slide+xml" PartName="/ppt/slides/slide5.xml"/>
  <Override ContentType="application/vnd.openxmlformats-officedocument.presentationml.slide+xml" PartName="/ppt/slides/slide17.xml"/>
  <Override ContentType="application/vnd.openxmlformats-officedocument.presentationml.slide+xml" PartName="/ppt/slides/slide42.xml"/>
  <Override ContentType="application/vnd.openxmlformats-officedocument.presentationml.slide+xml" PartName="/ppt/slides/slide25.xml"/>
  <Override ContentType="application/vnd.openxmlformats-officedocument.presentationml.slide+xml" PartName="/ppt/slides/slide50.xml"/>
  <Override ContentType="application/vnd.openxmlformats-officedocument.presentationml.slide+xml" PartName="/ppt/slides/slide34.xml"/>
  <Override ContentType="application/vnd.openxmlformats-officedocument.presentationml.slide+xml" PartName="/ppt/slides/slide33.xml"/>
  <Override ContentType="application/vnd.openxmlformats-officedocument.presentationml.slide+xml" PartName="/ppt/slides/slide51.xml"/>
  <Override ContentType="application/vnd.openxmlformats-officedocument.presentationml.slide+xml" PartName="/ppt/slides/slide16.xml"/>
  <Override ContentType="application/vnd.openxmlformats-officedocument.presentationml.slide+xml" PartName="/ppt/slides/slide24.xml"/>
  <Override ContentType="application/vnd.openxmlformats-officedocument.presentationml.slide+xml" PartName="/ppt/slides/slide11.xml"/>
  <Override ContentType="application/vnd.openxmlformats-officedocument.presentationml.slide+xml" PartName="/ppt/slides/slide37.xml"/>
  <Override ContentType="application/vnd.openxmlformats-officedocument.presentationml.slide+xml" PartName="/ppt/slides/slide41.xml"/>
  <Override ContentType="application/vnd.openxmlformats-officedocument.presentationml.slide+xml" PartName="/ppt/slides/slide7.xml"/>
  <Override ContentType="application/vnd.openxmlformats-officedocument.presentationml.slide+xml" PartName="/ppt/slides/slide54.xml"/>
  <Override ContentType="application/vnd.openxmlformats-officedocument.presentationml.slide+xml" PartName="/ppt/slides/slide36.xml"/>
  <Override ContentType="application/vnd.openxmlformats-officedocument.presentationml.slide+xml" PartName="/ppt/slides/slide23.xml"/>
  <Override ContentType="application/vnd.openxmlformats-officedocument.presentationml.slide+xml" PartName="/ppt/slides/slide49.xml"/>
  <Override ContentType="application/vnd.openxmlformats-officedocument.presentationml.slide+xml" PartName="/ppt/slides/slide10.xml"/>
  <Override ContentType="application/vnd.openxmlformats-officedocument.presentationml.slide+xml" PartName="/ppt/slides/slide6.xml"/>
  <Override ContentType="application/vnd.openxmlformats-officedocument.presentationml.slide+xml" PartName="/ppt/slides/slide53.xml"/>
  <Override ContentType="application/vnd.openxmlformats-officedocument.presentationml.slide+xml" PartName="/ppt/slides/slide40.xml"/>
  <Override ContentType="application/vnd.openxmlformats-officedocument.presentationml.slide+xml" PartName="/ppt/slides/slide48.xml"/>
  <Override ContentType="application/vnd.openxmlformats-officedocument.presentationml.slide+xml" PartName="/ppt/slides/slide30.xml"/>
  <Override ContentType="application/vnd.openxmlformats-officedocument.presentationml.slide+xml" PartName="/ppt/slides/slide22.xml"/>
  <Override ContentType="application/vnd.openxmlformats-officedocument.presentationml.slide+xml" PartName="/ppt/slides/slide39.xml"/>
  <Override ContentType="application/vnd.openxmlformats-officedocument.presentationml.slide+xml" PartName="/ppt/slides/slide9.xml"/>
  <Override ContentType="application/vnd.openxmlformats-officedocument.presentationml.slide+xml" PartName="/ppt/slides/slide13.xml"/>
  <Override ContentType="application/vnd.openxmlformats-officedocument.presentationml.slide+xml" PartName="/ppt/slides/slide56.xml"/>
  <Override ContentType="application/vnd.openxmlformats-officedocument.presentationml.slide+xml" PartName="/ppt/slides/slide12.xml"/>
  <Override ContentType="application/vnd.openxmlformats-officedocument.presentationml.slide+xml" PartName="/ppt/slides/slide47.xml"/>
  <Override ContentType="application/vnd.openxmlformats-officedocument.presentationml.slide+xml" PartName="/ppt/slides/slide20.xml"/>
  <Override ContentType="application/vnd.openxmlformats-officedocument.presentationml.slide+xml" PartName="/ppt/slides/slide21.xml"/>
  <Override ContentType="application/vnd.openxmlformats-officedocument.presentationml.slide+xml" PartName="/ppt/slides/slide38.xml"/>
  <Override ContentType="application/vnd.openxmlformats-officedocument.presentationml.slide+xml" PartName="/ppt/slides/slide46.xml"/>
  <Override ContentType="application/vnd.openxmlformats-officedocument.presentationml.slide+xml" PartName="/ppt/slides/slide8.xml"/>
  <Override ContentType="application/vnd.openxmlformats-officedocument.presentationml.slide+xml" PartName="/ppt/slides/slide55.xml"/>
  <Override ContentType="application/vnd.openxmlformats-officedocument.presentationml.slide+xml" PartName="/ppt/slides/slide29.xml"/>
  <Override ContentType="application/vnd.openxmlformats-officedocument.presentationml.slide+xml" PartName="/ppt/slides/slide59.xml"/>
  <Override ContentType="application/vnd.openxmlformats-officedocument.presentationml.slide+xml" PartName="/ppt/slides/slide32.xml"/>
  <Override ContentType="application/vnd.openxmlformats-officedocument.presentationml.slide+xml" PartName="/ppt/slides/slide62.xml"/>
  <Override ContentType="application/vnd.openxmlformats-officedocument.presentationml.slide+xml" PartName="/ppt/slides/slide1.xml"/>
  <Override ContentType="application/vnd.openxmlformats-officedocument.presentationml.slide+xml" PartName="/ppt/slides/slide58.xml"/>
  <Override ContentType="application/vnd.openxmlformats-officedocument.presentationml.slide+xml" PartName="/ppt/slides/slide45.xml"/>
  <Override ContentType="application/vnd.openxmlformats-officedocument.presentationml.slide+xml" PartName="/ppt/slides/slide28.xml"/>
  <Override ContentType="application/vnd.openxmlformats-officedocument.presentationml.slide+xml" PartName="/ppt/slides/slide15.xml"/>
  <Override ContentType="application/vnd.openxmlformats-officedocument.presentationml.slide+xml" PartName="/ppt/slides/slide61.xml"/>
  <Override ContentType="application/vnd.openxmlformats-officedocument.presentationml.slide+xml" PartName="/ppt/slides/slide31.xml"/>
  <Override ContentType="application/vnd.openxmlformats-officedocument.presentationml.slide+xml" PartName="/ppt/slides/slide27.xml"/>
  <Override ContentType="application/vnd.openxmlformats-officedocument.presentationml.slide+xml" PartName="/ppt/slides/slide57.xml"/>
  <Override ContentType="application/vnd.openxmlformats-officedocument.presentationml.slide+xml" PartName="/ppt/slides/slide2.xml"/>
  <Override ContentType="application/vnd.openxmlformats-officedocument.presentationml.slide+xml" PartName="/ppt/slides/slide44.xml"/>
  <Override ContentType="application/vnd.openxmlformats-officedocument.presentationml.slide+xml" PartName="/ppt/slides/slide14.xml"/>
  <Override ContentType="application/vnd.openxmlformats-officedocument.presentationml.notesMaster+xml" PartName="/ppt/notesMasters/notesMaster1.xml"/>
  <Override ContentType="application/vnd.openxmlformats-officedocument.presentationml.presentation.main+xml" PartName="/ppt/presentation.xml"/>
  <Override ContentType="application/vnd.openxmlformats-officedocument.presentationml.presProps+xml" PartName="/ppt/presProps.xml"/>
  <Override ContentType="application/vnd.openxmlformats-officedocument.theme+xml" PartName="/ppt/theme/theme1.xml"/>
  <Override ContentType="application/vnd.openxmlformats-officedocument.theme+xml" PartName="/ppt/theme/theme2.xml"/>
  <Override ContentType="application/vnd.openxmlformats-officedocument.presentationml.viewProps+xml" PartName="/ppt/viewProps.xml"/>
</Types>
</file>

<file path=_rels/.rels><?xml version="1.0" encoding="UTF-8" standalone="yes"?><Relationships xmlns="http://schemas.openxmlformats.org/package/2006/relationships"><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autoCompressPictures="0" embedTrueTypeFonts="1" strictFirstAndLastChars="0" saveSubsetFonts="1">
  <p:sldMasterIdLst>
    <p:sldMasterId id="2147483648" r:id="rId5"/>
  </p:sldMasterIdLst>
  <p:notesMasterIdLst>
    <p:notesMasterId r:id="rId6"/>
  </p:notesMasterIdLst>
  <p:sldIdLst>
    <p:sldId id="256" r:id="rId7"/>
    <p:sldId id="257" r:id="rId8"/>
    <p:sldId id="258" r:id="rId9"/>
    <p:sldId id="259" r:id="rId10"/>
    <p:sldId id="260" r:id="rId11"/>
    <p:sldId id="261" r:id="rId12"/>
    <p:sldId id="262" r:id="rId13"/>
    <p:sldId id="263" r:id="rId14"/>
    <p:sldId id="264" r:id="rId15"/>
    <p:sldId id="265" r:id="rId16"/>
    <p:sldId id="266" r:id="rId17"/>
    <p:sldId id="267" r:id="rId18"/>
    <p:sldId id="268" r:id="rId19"/>
    <p:sldId id="269" r:id="rId20"/>
    <p:sldId id="270" r:id="rId21"/>
    <p:sldId id="271" r:id="rId22"/>
    <p:sldId id="272" r:id="rId23"/>
    <p:sldId id="273" r:id="rId24"/>
    <p:sldId id="274" r:id="rId25"/>
    <p:sldId id="275" r:id="rId26"/>
    <p:sldId id="276" r:id="rId27"/>
    <p:sldId id="277" r:id="rId28"/>
    <p:sldId id="278" r:id="rId29"/>
    <p:sldId id="279" r:id="rId30"/>
    <p:sldId id="280" r:id="rId31"/>
    <p:sldId id="281" r:id="rId32"/>
    <p:sldId id="282" r:id="rId33"/>
    <p:sldId id="283" r:id="rId34"/>
    <p:sldId id="284" r:id="rId35"/>
    <p:sldId id="285" r:id="rId36"/>
    <p:sldId id="286" r:id="rId37"/>
    <p:sldId id="287" r:id="rId38"/>
    <p:sldId id="288" r:id="rId39"/>
    <p:sldId id="289" r:id="rId40"/>
    <p:sldId id="290" r:id="rId41"/>
    <p:sldId id="291" r:id="rId42"/>
    <p:sldId id="292" r:id="rId43"/>
    <p:sldId id="293" r:id="rId44"/>
    <p:sldId id="294" r:id="rId45"/>
    <p:sldId id="295" r:id="rId46"/>
    <p:sldId id="296" r:id="rId47"/>
    <p:sldId id="297" r:id="rId48"/>
    <p:sldId id="298" r:id="rId49"/>
    <p:sldId id="299" r:id="rId50"/>
    <p:sldId id="300" r:id="rId51"/>
    <p:sldId id="301" r:id="rId52"/>
    <p:sldId id="302" r:id="rId53"/>
    <p:sldId id="303" r:id="rId54"/>
    <p:sldId id="304" r:id="rId55"/>
    <p:sldId id="305" r:id="rId56"/>
    <p:sldId id="306" r:id="rId57"/>
    <p:sldId id="307" r:id="rId58"/>
    <p:sldId id="308" r:id="rId59"/>
    <p:sldId id="309" r:id="rId60"/>
    <p:sldId id="310" r:id="rId61"/>
    <p:sldId id="311" r:id="rId62"/>
    <p:sldId id="312" r:id="rId63"/>
    <p:sldId id="313" r:id="rId64"/>
    <p:sldId id="314" r:id="rId65"/>
    <p:sldId id="315" r:id="rId66"/>
    <p:sldId id="316" r:id="rId67"/>
    <p:sldId id="317" r:id="rId68"/>
  </p:sldIdLst>
  <p:sldSz cy="5143500" cx="9144000"/>
  <p:notesSz cx="6858000" cy="9144000"/>
  <p:embeddedFontLst>
    <p:embeddedFont>
      <p:font typeface="Inter SemiBold"/>
      <p:regular r:id="rId69"/>
      <p:bold r:id="rId70"/>
    </p:embeddedFont>
    <p:embeddedFont>
      <p:font typeface="Inter"/>
      <p:regular r:id="rId71"/>
      <p:bold r:id="rId72"/>
    </p:embeddedFont>
    <p:embeddedFont>
      <p:font typeface="Montserrat"/>
      <p:regular r:id="rId73"/>
      <p:bold r:id="rId74"/>
      <p:italic r:id="rId75"/>
      <p:boldItalic r:id="rId76"/>
    </p:embeddedFont>
    <p:embeddedFont>
      <p:font typeface="Montserrat Medium"/>
      <p:regular r:id="rId77"/>
      <p:bold r:id="rId78"/>
      <p:italic r:id="rId79"/>
      <p:boldItalic r:id="rId80"/>
    </p:embeddedFont>
    <p:embeddedFont>
      <p:font typeface="Roboto Mono"/>
      <p:regular r:id="rId81"/>
      <p:bold r:id="rId82"/>
      <p:italic r:id="rId83"/>
      <p:boldItalic r:id="rId84"/>
    </p:embeddedFont>
  </p:embeddedFontLst>
  <p:defaultTextStyle>
    <a:defPPr lvl="0" marR="0" rtl="0" algn="l">
      <a:lnSpc>
        <a:spcPct val="100000"/>
      </a:lnSpc>
      <a:spcBef>
        <a:spcPts val="0"/>
      </a:spcBef>
      <a:spcAft>
        <a:spcPts val="0"/>
      </a:spcAft>
    </a:defPPr>
    <a:lvl1pPr lvl="0"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1pPr>
    <a:lvl2pPr lvl="1"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2pPr>
    <a:lvl3pPr lvl="2"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3pPr>
    <a:lvl4pPr lvl="3"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4pPr>
    <a:lvl5pPr lvl="4"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5pPr>
    <a:lvl6pPr lvl="5"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6pPr>
    <a:lvl7pPr lvl="6"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7pPr>
    <a:lvl8pPr lvl="7"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8pPr>
    <a:lvl9pPr lvl="8"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9pPr>
  </p:defaultTextStyle>
  <p:extLst>
    <p:ext uri="{EFAFB233-063F-42B5-8137-9DF3F51BA10A}">
      <p15:sldGuideLst>
        <p15:guide id="1" orient="horz" pos="1620">
          <p15:clr>
            <a:srgbClr val="A4A3A4"/>
          </p15:clr>
        </p15:guide>
        <p15:guide id="2" pos="2880">
          <p15:clr>
            <a:srgbClr val="A4A3A4"/>
          </p15:clr>
        </p15:guide>
      </p15:sldGuideLst>
    </p:ext>
    <p:ext uri="GoogleSlidesCustomDataVersion2">
      <go:slidesCustomData xmlns:go="http://customooxmlschemas.google.com/" r:id="rId85" roundtripDataSignature="AMtx7mhIFSUcBZ66l0Er5E6lVEIdeiN2ww=="/>
    </p:ext>
  </p:extLst>
</p:presentation>
</file>

<file path=ppt/presProps.xml><?xml version="1.0" encoding="utf-8"?>
<p:presentationPr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file>

<file path=ppt/tableStyles.xml><?xml version="1.0" encoding="utf-8"?>
<a:tblStyleLst xmlns:a="http://schemas.openxmlformats.org/drawingml/2006/main" xmlns:r="http://schemas.openxmlformats.org/officeDocument/2006/relationships" def="{8185D3A4-A9A7-4F72-AE6E-4306D2EB808D}">
  <a:tblStyle styleId="{8185D3A4-A9A7-4F72-AE6E-4306D2EB808D}" styleName="Table_0">
    <a:wholeTbl>
      <a:tcTxStyle b="off" i="off">
        <a:font>
          <a:latin typeface="Arial"/>
          <a:ea typeface="Arial"/>
          <a:cs typeface="Arial"/>
        </a:font>
        <a:srgbClr val="000000"/>
      </a:tcTxStyle>
      <a:tcStyle>
        <a:tcBdr>
          <a:left>
            <a:ln cap="flat" cmpd="sng" w="9525">
              <a:solidFill>
                <a:srgbClr val="9E9E9E"/>
              </a:solidFill>
              <a:prstDash val="solid"/>
              <a:round/>
              <a:headEnd len="sm" w="sm" type="none"/>
              <a:tailEnd len="sm" w="sm" type="none"/>
            </a:ln>
          </a:left>
          <a:right>
            <a:ln cap="flat" cmpd="sng" w="9525">
              <a:solidFill>
                <a:srgbClr val="9E9E9E"/>
              </a:solidFill>
              <a:prstDash val="solid"/>
              <a:round/>
              <a:headEnd len="sm" w="sm" type="none"/>
              <a:tailEnd len="sm" w="sm" type="none"/>
            </a:ln>
          </a:right>
          <a:top>
            <a:ln cap="flat" cmpd="sng" w="9525">
              <a:solidFill>
                <a:srgbClr val="9E9E9E"/>
              </a:solidFill>
              <a:prstDash val="solid"/>
              <a:round/>
              <a:headEnd len="sm" w="sm" type="none"/>
              <a:tailEnd len="sm" w="sm" type="none"/>
            </a:ln>
          </a:top>
          <a:bottom>
            <a:ln cap="flat" cmpd="sng" w="9525">
              <a:solidFill>
                <a:srgbClr val="9E9E9E"/>
              </a:solidFill>
              <a:prstDash val="solid"/>
              <a:round/>
              <a:headEnd len="sm" w="sm" type="none"/>
              <a:tailEnd len="sm" w="sm" type="none"/>
            </a:ln>
          </a:bottom>
          <a:insideH>
            <a:ln cap="flat" cmpd="sng" w="9525">
              <a:solidFill>
                <a:srgbClr val="9E9E9E"/>
              </a:solidFill>
              <a:prstDash val="solid"/>
              <a:round/>
              <a:headEnd len="sm" w="sm" type="none"/>
              <a:tailEnd len="sm" w="sm" type="none"/>
            </a:ln>
          </a:insideH>
          <a:insideV>
            <a:ln cap="flat" cmpd="sng" w="9525">
              <a:solidFill>
                <a:srgbClr val="9E9E9E"/>
              </a:solidFill>
              <a:prstDash val="solid"/>
              <a:round/>
              <a:headEnd len="sm" w="sm" type="none"/>
              <a:tailEnd len="sm" w="sm" type="none"/>
            </a:ln>
          </a:insideV>
        </a:tcBdr>
      </a:tcStyle>
    </a:wholeTbl>
    <a:band1H>
      <a:tcTxStyle b="off" i="off"/>
    </a:band1H>
    <a:band2H>
      <a:tcTxStyle b="off" i="off"/>
    </a:band2H>
    <a:band1V>
      <a:tcTxStyle b="off" i="off"/>
    </a:band1V>
    <a:band2V>
      <a:tcTxStyle b="off" i="off"/>
    </a:band2V>
    <a:lastCol>
      <a:tcTxStyle b="off" i="off"/>
    </a:lastCol>
    <a:firstCol>
      <a:tcTxStyle b="off" i="off"/>
    </a:firstCol>
    <a:lastRow>
      <a:tcTxStyle b="off" i="off"/>
    </a:lastRow>
    <a:seCell>
      <a:tcTxStyle b="off" i="off"/>
    </a:seCell>
    <a:swCell>
      <a:tcTxStyle b="off" i="off"/>
    </a:swCell>
    <a:firstRow>
      <a:tcTxStyle b="off" i="off"/>
    </a:firstRow>
    <a:neCell>
      <a:tcTxStyle b="off" i="off"/>
    </a:neCell>
    <a:nwCell>
      <a:tcTxStyle b="off" i="off"/>
    </a:nwCell>
  </a:tblStyle>
</a:tblStyleLst>
</file>

<file path=ppt/viewProps.xml><?xml version="1.0" encoding="utf-8"?>
<p:viewPr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Comments="0">
  <p:slideViewPr>
    <p:cSldViewPr snapToGrid="0">
      <p:cViewPr varScale="1">
        <p:scale>
          <a:sx n="100" d="100"/>
          <a:sy n="100" d="100"/>
        </p:scale>
        <p:origin x="0" y="0"/>
      </p:cViewPr>
      <p:guideLst>
        <p:guide pos="1620" orient="horz"/>
        <p:guide pos="2880"/>
      </p:guideLst>
    </p:cSldViewPr>
  </p:slideViewPr>
</p:viewPr>
</file>

<file path=ppt/_rels/presentation.xml.rels><?xml version="1.0" encoding="UTF-8" standalone="yes"?><Relationships xmlns="http://schemas.openxmlformats.org/package/2006/relationships"><Relationship Id="rId40" Type="http://schemas.openxmlformats.org/officeDocument/2006/relationships/slide" Target="slides/slide34.xml"/><Relationship Id="rId84" Type="http://schemas.openxmlformats.org/officeDocument/2006/relationships/font" Target="fonts/RobotoMono-boldItalic.fntdata"/><Relationship Id="rId83" Type="http://schemas.openxmlformats.org/officeDocument/2006/relationships/font" Target="fonts/RobotoMono-italic.fntdata"/><Relationship Id="rId42" Type="http://schemas.openxmlformats.org/officeDocument/2006/relationships/slide" Target="slides/slide36.xml"/><Relationship Id="rId41" Type="http://schemas.openxmlformats.org/officeDocument/2006/relationships/slide" Target="slides/slide35.xml"/><Relationship Id="rId85" Type="http://customschemas.google.com/relationships/presentationmetadata" Target="metadata"/><Relationship Id="rId44" Type="http://schemas.openxmlformats.org/officeDocument/2006/relationships/slide" Target="slides/slide38.xml"/><Relationship Id="rId43" Type="http://schemas.openxmlformats.org/officeDocument/2006/relationships/slide" Target="slides/slide37.xml"/><Relationship Id="rId46" Type="http://schemas.openxmlformats.org/officeDocument/2006/relationships/slide" Target="slides/slide40.xml"/><Relationship Id="rId45" Type="http://schemas.openxmlformats.org/officeDocument/2006/relationships/slide" Target="slides/slide39.xml"/><Relationship Id="rId80" Type="http://schemas.openxmlformats.org/officeDocument/2006/relationships/font" Target="fonts/MontserratMedium-boldItalic.fntdata"/><Relationship Id="rId82" Type="http://schemas.openxmlformats.org/officeDocument/2006/relationships/font" Target="fonts/RobotoMono-bold.fntdata"/><Relationship Id="rId81" Type="http://schemas.openxmlformats.org/officeDocument/2006/relationships/font" Target="fonts/RobotoMono-regular.fntdata"/><Relationship Id="rId1" Type="http://schemas.openxmlformats.org/officeDocument/2006/relationships/theme" Target="theme/theme1.xml"/><Relationship Id="rId2" Type="http://schemas.openxmlformats.org/officeDocument/2006/relationships/viewProps" Target="viewProps.xml"/><Relationship Id="rId3" Type="http://schemas.openxmlformats.org/officeDocument/2006/relationships/presProps" Target="presProps.xml"/><Relationship Id="rId4" Type="http://schemas.openxmlformats.org/officeDocument/2006/relationships/tableStyles" Target="tableStyles.xml"/><Relationship Id="rId9" Type="http://schemas.openxmlformats.org/officeDocument/2006/relationships/slide" Target="slides/slide3.xml"/><Relationship Id="rId48" Type="http://schemas.openxmlformats.org/officeDocument/2006/relationships/slide" Target="slides/slide42.xml"/><Relationship Id="rId47" Type="http://schemas.openxmlformats.org/officeDocument/2006/relationships/slide" Target="slides/slide41.xml"/><Relationship Id="rId49" Type="http://schemas.openxmlformats.org/officeDocument/2006/relationships/slide" Target="slides/slide43.xml"/><Relationship Id="rId5" Type="http://schemas.openxmlformats.org/officeDocument/2006/relationships/slideMaster" Target="slideMasters/slideMaster1.xml"/><Relationship Id="rId6" Type="http://schemas.openxmlformats.org/officeDocument/2006/relationships/notesMaster" Target="notesMasters/notesMaster1.xml"/><Relationship Id="rId7" Type="http://schemas.openxmlformats.org/officeDocument/2006/relationships/slide" Target="slides/slide1.xml"/><Relationship Id="rId8" Type="http://schemas.openxmlformats.org/officeDocument/2006/relationships/slide" Target="slides/slide2.xml"/><Relationship Id="rId73" Type="http://schemas.openxmlformats.org/officeDocument/2006/relationships/font" Target="fonts/Montserrat-regular.fntdata"/><Relationship Id="rId72" Type="http://schemas.openxmlformats.org/officeDocument/2006/relationships/font" Target="fonts/Inter-bold.fntdata"/><Relationship Id="rId31" Type="http://schemas.openxmlformats.org/officeDocument/2006/relationships/slide" Target="slides/slide25.xml"/><Relationship Id="rId75" Type="http://schemas.openxmlformats.org/officeDocument/2006/relationships/font" Target="fonts/Montserrat-italic.fntdata"/><Relationship Id="rId30" Type="http://schemas.openxmlformats.org/officeDocument/2006/relationships/slide" Target="slides/slide24.xml"/><Relationship Id="rId74" Type="http://schemas.openxmlformats.org/officeDocument/2006/relationships/font" Target="fonts/Montserrat-bold.fntdata"/><Relationship Id="rId33" Type="http://schemas.openxmlformats.org/officeDocument/2006/relationships/slide" Target="slides/slide27.xml"/><Relationship Id="rId77" Type="http://schemas.openxmlformats.org/officeDocument/2006/relationships/font" Target="fonts/MontserratMedium-regular.fntdata"/><Relationship Id="rId32" Type="http://schemas.openxmlformats.org/officeDocument/2006/relationships/slide" Target="slides/slide26.xml"/><Relationship Id="rId76" Type="http://schemas.openxmlformats.org/officeDocument/2006/relationships/font" Target="fonts/Montserrat-boldItalic.fntdata"/><Relationship Id="rId35" Type="http://schemas.openxmlformats.org/officeDocument/2006/relationships/slide" Target="slides/slide29.xml"/><Relationship Id="rId79" Type="http://schemas.openxmlformats.org/officeDocument/2006/relationships/font" Target="fonts/MontserratMedium-italic.fntdata"/><Relationship Id="rId34" Type="http://schemas.openxmlformats.org/officeDocument/2006/relationships/slide" Target="slides/slide28.xml"/><Relationship Id="rId78" Type="http://schemas.openxmlformats.org/officeDocument/2006/relationships/font" Target="fonts/MontserratMedium-bold.fntdata"/><Relationship Id="rId71" Type="http://schemas.openxmlformats.org/officeDocument/2006/relationships/font" Target="fonts/Inter-regular.fntdata"/><Relationship Id="rId70" Type="http://schemas.openxmlformats.org/officeDocument/2006/relationships/font" Target="fonts/InterSemiBold-bold.fntdata"/><Relationship Id="rId37" Type="http://schemas.openxmlformats.org/officeDocument/2006/relationships/slide" Target="slides/slide31.xml"/><Relationship Id="rId36" Type="http://schemas.openxmlformats.org/officeDocument/2006/relationships/slide" Target="slides/slide30.xml"/><Relationship Id="rId39" Type="http://schemas.openxmlformats.org/officeDocument/2006/relationships/slide" Target="slides/slide33.xml"/><Relationship Id="rId38" Type="http://schemas.openxmlformats.org/officeDocument/2006/relationships/slide" Target="slides/slide32.xml"/><Relationship Id="rId62" Type="http://schemas.openxmlformats.org/officeDocument/2006/relationships/slide" Target="slides/slide56.xml"/><Relationship Id="rId61" Type="http://schemas.openxmlformats.org/officeDocument/2006/relationships/slide" Target="slides/slide55.xml"/><Relationship Id="rId20" Type="http://schemas.openxmlformats.org/officeDocument/2006/relationships/slide" Target="slides/slide14.xml"/><Relationship Id="rId64" Type="http://schemas.openxmlformats.org/officeDocument/2006/relationships/slide" Target="slides/slide58.xml"/><Relationship Id="rId63" Type="http://schemas.openxmlformats.org/officeDocument/2006/relationships/slide" Target="slides/slide57.xml"/><Relationship Id="rId22" Type="http://schemas.openxmlformats.org/officeDocument/2006/relationships/slide" Target="slides/slide16.xml"/><Relationship Id="rId66" Type="http://schemas.openxmlformats.org/officeDocument/2006/relationships/slide" Target="slides/slide60.xml"/><Relationship Id="rId21" Type="http://schemas.openxmlformats.org/officeDocument/2006/relationships/slide" Target="slides/slide15.xml"/><Relationship Id="rId65" Type="http://schemas.openxmlformats.org/officeDocument/2006/relationships/slide" Target="slides/slide59.xml"/><Relationship Id="rId24" Type="http://schemas.openxmlformats.org/officeDocument/2006/relationships/slide" Target="slides/slide18.xml"/><Relationship Id="rId68" Type="http://schemas.openxmlformats.org/officeDocument/2006/relationships/slide" Target="slides/slide62.xml"/><Relationship Id="rId23" Type="http://schemas.openxmlformats.org/officeDocument/2006/relationships/slide" Target="slides/slide17.xml"/><Relationship Id="rId67" Type="http://schemas.openxmlformats.org/officeDocument/2006/relationships/slide" Target="slides/slide61.xml"/><Relationship Id="rId60" Type="http://schemas.openxmlformats.org/officeDocument/2006/relationships/slide" Target="slides/slide54.xml"/><Relationship Id="rId26" Type="http://schemas.openxmlformats.org/officeDocument/2006/relationships/slide" Target="slides/slide20.xml"/><Relationship Id="rId25" Type="http://schemas.openxmlformats.org/officeDocument/2006/relationships/slide" Target="slides/slide19.xml"/><Relationship Id="rId69" Type="http://schemas.openxmlformats.org/officeDocument/2006/relationships/font" Target="fonts/InterSemiBold-regular.fntdata"/><Relationship Id="rId28" Type="http://schemas.openxmlformats.org/officeDocument/2006/relationships/slide" Target="slides/slide22.xml"/><Relationship Id="rId27" Type="http://schemas.openxmlformats.org/officeDocument/2006/relationships/slide" Target="slides/slide21.xml"/><Relationship Id="rId29" Type="http://schemas.openxmlformats.org/officeDocument/2006/relationships/slide" Target="slides/slide23.xml"/><Relationship Id="rId51" Type="http://schemas.openxmlformats.org/officeDocument/2006/relationships/slide" Target="slides/slide45.xml"/><Relationship Id="rId50" Type="http://schemas.openxmlformats.org/officeDocument/2006/relationships/slide" Target="slides/slide44.xml"/><Relationship Id="rId53" Type="http://schemas.openxmlformats.org/officeDocument/2006/relationships/slide" Target="slides/slide47.xml"/><Relationship Id="rId52" Type="http://schemas.openxmlformats.org/officeDocument/2006/relationships/slide" Target="slides/slide46.xml"/><Relationship Id="rId11" Type="http://schemas.openxmlformats.org/officeDocument/2006/relationships/slide" Target="slides/slide5.xml"/><Relationship Id="rId55" Type="http://schemas.openxmlformats.org/officeDocument/2006/relationships/slide" Target="slides/slide49.xml"/><Relationship Id="rId10" Type="http://schemas.openxmlformats.org/officeDocument/2006/relationships/slide" Target="slides/slide4.xml"/><Relationship Id="rId54" Type="http://schemas.openxmlformats.org/officeDocument/2006/relationships/slide" Target="slides/slide48.xml"/><Relationship Id="rId13" Type="http://schemas.openxmlformats.org/officeDocument/2006/relationships/slide" Target="slides/slide7.xml"/><Relationship Id="rId57" Type="http://schemas.openxmlformats.org/officeDocument/2006/relationships/slide" Target="slides/slide51.xml"/><Relationship Id="rId12" Type="http://schemas.openxmlformats.org/officeDocument/2006/relationships/slide" Target="slides/slide6.xml"/><Relationship Id="rId56" Type="http://schemas.openxmlformats.org/officeDocument/2006/relationships/slide" Target="slides/slide50.xml"/><Relationship Id="rId15" Type="http://schemas.openxmlformats.org/officeDocument/2006/relationships/slide" Target="slides/slide9.xml"/><Relationship Id="rId59" Type="http://schemas.openxmlformats.org/officeDocument/2006/relationships/slide" Target="slides/slide53.xml"/><Relationship Id="rId14" Type="http://schemas.openxmlformats.org/officeDocument/2006/relationships/slide" Target="slides/slide8.xml"/><Relationship Id="rId58" Type="http://schemas.openxmlformats.org/officeDocument/2006/relationships/slide" Target="slides/slide52.xml"/><Relationship Id="rId17" Type="http://schemas.openxmlformats.org/officeDocument/2006/relationships/slide" Target="slides/slide11.xml"/><Relationship Id="rId16" Type="http://schemas.openxmlformats.org/officeDocument/2006/relationships/slide" Target="slides/slide10.xml"/><Relationship Id="rId19" Type="http://schemas.openxmlformats.org/officeDocument/2006/relationships/slide" Target="slides/slide13.xml"/><Relationship Id="rId18" Type="http://schemas.openxmlformats.org/officeDocument/2006/relationships/slide" Target="slides/slide12.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2" name="Shape 2"/>
        <p:cNvGrpSpPr/>
        <p:nvPr/>
      </p:nvGrpSpPr>
      <p:grpSpPr>
        <a:xfrm>
          <a:off x="0" y="0"/>
          <a:ext cx="0" cy="0"/>
          <a:chOff x="0" y="0"/>
          <a:chExt cx="0" cy="0"/>
        </a:xfrm>
      </p:grpSpPr>
      <p:sp>
        <p:nvSpPr>
          <p:cNvPr id="3" name="Google Shape;3;n"/>
          <p:cNvSpPr/>
          <p:nvPr>
            <p:ph idx="2" type="sldImg"/>
          </p:nvPr>
        </p:nvSpPr>
        <p:spPr>
          <a:xfrm>
            <a:off x="381300" y="685800"/>
            <a:ext cx="6096075" cy="3429000"/>
          </a:xfrm>
          <a:custGeom>
            <a:rect b="b" l="l" r="r" t="t"/>
            <a:pathLst>
              <a:path extrusionOk="0" h="120000" w="120000">
                <a:moveTo>
                  <a:pt x="0" y="0"/>
                </a:moveTo>
                <a:lnTo>
                  <a:pt x="120000" y="0"/>
                </a:lnTo>
                <a:lnTo>
                  <a:pt x="120000" y="120000"/>
                </a:lnTo>
                <a:lnTo>
                  <a:pt x="0" y="120000"/>
                </a:lnTo>
                <a:close/>
              </a:path>
            </a:pathLst>
          </a:custGeom>
          <a:noFill/>
          <a:ln cap="flat" cmpd="sng" w="9525">
            <a:solidFill>
              <a:srgbClr val="000000"/>
            </a:solidFill>
            <a:prstDash val="solid"/>
            <a:round/>
            <a:headEnd len="sm" w="sm" type="none"/>
            <a:tailEnd len="sm" w="sm" type="none"/>
          </a:ln>
        </p:spPr>
      </p:sp>
      <p:sp>
        <p:nvSpPr>
          <p:cNvPr id="4" name="Google Shape;4;n"/>
          <p:cNvSpPr txBox="1"/>
          <p:nvPr>
            <p:ph idx="1" type="body"/>
          </p:nvPr>
        </p:nvSpPr>
        <p:spPr>
          <a:xfrm>
            <a:off x="685800" y="4343400"/>
            <a:ext cx="5486400" cy="4114800"/>
          </a:xfrm>
          <a:prstGeom prst="rect">
            <a:avLst/>
          </a:prstGeom>
          <a:noFill/>
          <a:ln>
            <a:noFill/>
          </a:ln>
        </p:spPr>
        <p:txBody>
          <a:bodyPr anchorCtr="0" anchor="t" bIns="91425" lIns="91425" spcFirstLastPara="1" rIns="91425" wrap="square" tIns="91425">
            <a:noAutofit/>
          </a:bodyPr>
          <a:lstStyle>
            <a:lvl1pPr indent="-298450" lvl="0" marL="457200" marR="0" rtl="0" algn="l">
              <a:lnSpc>
                <a:spcPct val="100000"/>
              </a:lnSpc>
              <a:spcBef>
                <a:spcPts val="0"/>
              </a:spcBef>
              <a:spcAft>
                <a:spcPts val="0"/>
              </a:spcAft>
              <a:buClr>
                <a:srgbClr val="000000"/>
              </a:buClr>
              <a:buSzPts val="1100"/>
              <a:buFont typeface="Arial"/>
              <a:buChar char="●"/>
              <a:defRPr b="0" i="0" sz="1100" u="none" cap="none" strike="noStrike">
                <a:solidFill>
                  <a:srgbClr val="000000"/>
                </a:solidFill>
                <a:latin typeface="Arial"/>
                <a:ea typeface="Arial"/>
                <a:cs typeface="Arial"/>
                <a:sym typeface="Arial"/>
              </a:defRPr>
            </a:lvl1pPr>
            <a:lvl2pPr indent="-298450" lvl="1" marL="914400" marR="0" rtl="0" algn="l">
              <a:lnSpc>
                <a:spcPct val="100000"/>
              </a:lnSpc>
              <a:spcBef>
                <a:spcPts val="0"/>
              </a:spcBef>
              <a:spcAft>
                <a:spcPts val="0"/>
              </a:spcAft>
              <a:buClr>
                <a:srgbClr val="000000"/>
              </a:buClr>
              <a:buSzPts val="1100"/>
              <a:buFont typeface="Arial"/>
              <a:buChar char="○"/>
              <a:defRPr b="0" i="0" sz="1100" u="none" cap="none" strike="noStrike">
                <a:solidFill>
                  <a:srgbClr val="000000"/>
                </a:solidFill>
                <a:latin typeface="Arial"/>
                <a:ea typeface="Arial"/>
                <a:cs typeface="Arial"/>
                <a:sym typeface="Arial"/>
              </a:defRPr>
            </a:lvl2pPr>
            <a:lvl3pPr indent="-298450" lvl="2" marL="1371600" marR="0" rtl="0" algn="l">
              <a:lnSpc>
                <a:spcPct val="100000"/>
              </a:lnSpc>
              <a:spcBef>
                <a:spcPts val="0"/>
              </a:spcBef>
              <a:spcAft>
                <a:spcPts val="0"/>
              </a:spcAft>
              <a:buClr>
                <a:srgbClr val="000000"/>
              </a:buClr>
              <a:buSzPts val="1100"/>
              <a:buFont typeface="Arial"/>
              <a:buChar char="■"/>
              <a:defRPr b="0" i="0" sz="1100" u="none" cap="none" strike="noStrike">
                <a:solidFill>
                  <a:srgbClr val="000000"/>
                </a:solidFill>
                <a:latin typeface="Arial"/>
                <a:ea typeface="Arial"/>
                <a:cs typeface="Arial"/>
                <a:sym typeface="Arial"/>
              </a:defRPr>
            </a:lvl3pPr>
            <a:lvl4pPr indent="-298450" lvl="3" marL="1828800" marR="0" rtl="0" algn="l">
              <a:lnSpc>
                <a:spcPct val="100000"/>
              </a:lnSpc>
              <a:spcBef>
                <a:spcPts val="0"/>
              </a:spcBef>
              <a:spcAft>
                <a:spcPts val="0"/>
              </a:spcAft>
              <a:buClr>
                <a:srgbClr val="000000"/>
              </a:buClr>
              <a:buSzPts val="1100"/>
              <a:buFont typeface="Arial"/>
              <a:buChar char="●"/>
              <a:defRPr b="0" i="0" sz="1100" u="none" cap="none" strike="noStrike">
                <a:solidFill>
                  <a:srgbClr val="000000"/>
                </a:solidFill>
                <a:latin typeface="Arial"/>
                <a:ea typeface="Arial"/>
                <a:cs typeface="Arial"/>
                <a:sym typeface="Arial"/>
              </a:defRPr>
            </a:lvl4pPr>
            <a:lvl5pPr indent="-298450" lvl="4" marL="2286000" marR="0" rtl="0" algn="l">
              <a:lnSpc>
                <a:spcPct val="100000"/>
              </a:lnSpc>
              <a:spcBef>
                <a:spcPts val="0"/>
              </a:spcBef>
              <a:spcAft>
                <a:spcPts val="0"/>
              </a:spcAft>
              <a:buClr>
                <a:srgbClr val="000000"/>
              </a:buClr>
              <a:buSzPts val="1100"/>
              <a:buFont typeface="Arial"/>
              <a:buChar char="○"/>
              <a:defRPr b="0" i="0" sz="1100" u="none" cap="none" strike="noStrike">
                <a:solidFill>
                  <a:srgbClr val="000000"/>
                </a:solidFill>
                <a:latin typeface="Arial"/>
                <a:ea typeface="Arial"/>
                <a:cs typeface="Arial"/>
                <a:sym typeface="Arial"/>
              </a:defRPr>
            </a:lvl5pPr>
            <a:lvl6pPr indent="-298450" lvl="5" marL="2743200" marR="0" rtl="0" algn="l">
              <a:lnSpc>
                <a:spcPct val="100000"/>
              </a:lnSpc>
              <a:spcBef>
                <a:spcPts val="0"/>
              </a:spcBef>
              <a:spcAft>
                <a:spcPts val="0"/>
              </a:spcAft>
              <a:buClr>
                <a:srgbClr val="000000"/>
              </a:buClr>
              <a:buSzPts val="1100"/>
              <a:buFont typeface="Arial"/>
              <a:buChar char="■"/>
              <a:defRPr b="0" i="0" sz="1100" u="none" cap="none" strike="noStrike">
                <a:solidFill>
                  <a:srgbClr val="000000"/>
                </a:solidFill>
                <a:latin typeface="Arial"/>
                <a:ea typeface="Arial"/>
                <a:cs typeface="Arial"/>
                <a:sym typeface="Arial"/>
              </a:defRPr>
            </a:lvl6pPr>
            <a:lvl7pPr indent="-298450" lvl="6" marL="3200400" marR="0" rtl="0" algn="l">
              <a:lnSpc>
                <a:spcPct val="100000"/>
              </a:lnSpc>
              <a:spcBef>
                <a:spcPts val="0"/>
              </a:spcBef>
              <a:spcAft>
                <a:spcPts val="0"/>
              </a:spcAft>
              <a:buClr>
                <a:srgbClr val="000000"/>
              </a:buClr>
              <a:buSzPts val="1100"/>
              <a:buFont typeface="Arial"/>
              <a:buChar char="●"/>
              <a:defRPr b="0" i="0" sz="1100" u="none" cap="none" strike="noStrike">
                <a:solidFill>
                  <a:srgbClr val="000000"/>
                </a:solidFill>
                <a:latin typeface="Arial"/>
                <a:ea typeface="Arial"/>
                <a:cs typeface="Arial"/>
                <a:sym typeface="Arial"/>
              </a:defRPr>
            </a:lvl7pPr>
            <a:lvl8pPr indent="-298450" lvl="7" marL="3657600" marR="0" rtl="0" algn="l">
              <a:lnSpc>
                <a:spcPct val="100000"/>
              </a:lnSpc>
              <a:spcBef>
                <a:spcPts val="0"/>
              </a:spcBef>
              <a:spcAft>
                <a:spcPts val="0"/>
              </a:spcAft>
              <a:buClr>
                <a:srgbClr val="000000"/>
              </a:buClr>
              <a:buSzPts val="1100"/>
              <a:buFont typeface="Arial"/>
              <a:buChar char="○"/>
              <a:defRPr b="0" i="0" sz="1100" u="none" cap="none" strike="noStrike">
                <a:solidFill>
                  <a:srgbClr val="000000"/>
                </a:solidFill>
                <a:latin typeface="Arial"/>
                <a:ea typeface="Arial"/>
                <a:cs typeface="Arial"/>
                <a:sym typeface="Arial"/>
              </a:defRPr>
            </a:lvl8pPr>
            <a:lvl9pPr indent="-298450" lvl="8" marL="4114800" marR="0" rtl="0" algn="l">
              <a:lnSpc>
                <a:spcPct val="100000"/>
              </a:lnSpc>
              <a:spcBef>
                <a:spcPts val="0"/>
              </a:spcBef>
              <a:spcAft>
                <a:spcPts val="0"/>
              </a:spcAft>
              <a:buClr>
                <a:srgbClr val="000000"/>
              </a:buClr>
              <a:buSzPts val="1100"/>
              <a:buFont typeface="Arial"/>
              <a:buChar char="■"/>
              <a:defRPr b="0" i="0" sz="1100" u="none" cap="none" strike="noStrike">
                <a:solidFill>
                  <a:srgbClr val="000000"/>
                </a:solidFill>
                <a:latin typeface="Arial"/>
                <a:ea typeface="Arial"/>
                <a:cs typeface="Arial"/>
                <a:sym typeface="Arial"/>
              </a:defRPr>
            </a:lvl9pPr>
          </a:lstStyle>
          <a:p/>
        </p:txBody>
      </p:sp>
    </p:spTree>
  </p:cSld>
  <p:clrMap accent1="accent1" accent2="accent2" accent3="accent3" accent4="accent4" accent5="accent5" accent6="accent6" bg1="lt1" bg2="dk2" tx1="dk1" tx2="lt2" folHlink="folHlink" hlink="hlink"/>
  <p:notesStyle>
    <a:defPPr lvl="0" marR="0" rtl="0" algn="l">
      <a:lnSpc>
        <a:spcPct val="100000"/>
      </a:lnSpc>
      <a:spcBef>
        <a:spcPts val="0"/>
      </a:spcBef>
      <a:spcAft>
        <a:spcPts val="0"/>
      </a:spcAft>
    </a:defPPr>
    <a:lvl1pPr lvl="0"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1pPr>
    <a:lvl2pPr lvl="1"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2pPr>
    <a:lvl3pPr lvl="2"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3pPr>
    <a:lvl4pPr lvl="3"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4pPr>
    <a:lvl5pPr lvl="4"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5pPr>
    <a:lvl6pPr lvl="5"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6pPr>
    <a:lvl7pPr lvl="6"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7pPr>
    <a:lvl8pPr lvl="7"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8pPr>
    <a:lvl9pPr lvl="8"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9pPr>
  </p:notesStyle>
</p:notesMaster>
</file>

<file path=ppt/notesSlides/_rels/notesSlide1.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26.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27.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28.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29.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30.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31.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32.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33.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34.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35.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36.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37.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38.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39.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40.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41.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42.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43.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44.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hyperlink" Target="https://romannurik.github.io/SlidesCodeHighlighter/" TargetMode="External"/></Relationships>
</file>

<file path=ppt/notesSlides/_rels/notesSlide45.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46.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hyperlink" Target="https://romannurik.github.io/SlidesCodeHighlighter/" TargetMode="External"/></Relationships>
</file>

<file path=ppt/notesSlides/_rels/notesSlide47.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hyperlink" Target="https://romannurik.github.io/SlidesCodeHighlighter/" TargetMode="External"/></Relationships>
</file>

<file path=ppt/notesSlides/_rels/notesSlide48.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hyperlink" Target="https://romannurik.github.io/SlidesCodeHighlighter/" TargetMode="External"/></Relationships>
</file>

<file path=ppt/notesSlides/_rels/notesSlide49.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hyperlink" Target="https://romannurik.github.io/SlidesCodeHighlighter/" TargetMode="External"/></Relationships>
</file>

<file path=ppt/notesSlides/_rels/notesSlide50.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hyperlink" Target="https://romannurik.github.io/SlidesCodeHighlighter/" TargetMode="External"/></Relationships>
</file>

<file path=ppt/notesSlides/_rels/notesSlide51.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hyperlink" Target="https://romannurik.github.io/SlidesCodeHighlighter/" TargetMode="External"/></Relationships>
</file>

<file path=ppt/notesSlides/_rels/notesSlide52.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hyperlink" Target="https://romannurik.github.io/SlidesCodeHighlighter/" TargetMode="External"/></Relationships>
</file>

<file path=ppt/notesSlides/_rels/notesSlide53.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54.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55.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56.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57.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hyperlink" Target="https://romannurik.github.io/SlidesCodeHighlighter/" TargetMode="External"/></Relationships>
</file>

<file path=ppt/notesSlides/_rels/notesSlide58.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59.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hyperlink" Target="https://romannurik.github.io/SlidesCodeHighlighter/" TargetMode="External"/></Relationships>
</file>

<file path=ppt/notesSlides/_rels/notesSlide60.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61.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62.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168" name="Shape 168"/>
        <p:cNvGrpSpPr/>
        <p:nvPr/>
      </p:nvGrpSpPr>
      <p:grpSpPr>
        <a:xfrm>
          <a:off x="0" y="0"/>
          <a:ext cx="0" cy="0"/>
          <a:chOff x="0" y="0"/>
          <a:chExt cx="0" cy="0"/>
        </a:xfrm>
      </p:grpSpPr>
      <p:sp>
        <p:nvSpPr>
          <p:cNvPr id="169" name="Google Shape;169;p1:notes"/>
          <p:cNvSpPr/>
          <p:nvPr>
            <p:ph idx="2" type="sldImg"/>
          </p:nvPr>
        </p:nvSpPr>
        <p:spPr>
          <a:xfrm>
            <a:off x="381300" y="685800"/>
            <a:ext cx="6096075" cy="3429000"/>
          </a:xfrm>
          <a:custGeom>
            <a:rect b="b" l="l" r="r" t="t"/>
            <a:pathLst>
              <a:path extrusionOk="0" h="120000" w="120000">
                <a:moveTo>
                  <a:pt x="0" y="0"/>
                </a:moveTo>
                <a:lnTo>
                  <a:pt x="120000" y="0"/>
                </a:lnTo>
                <a:lnTo>
                  <a:pt x="120000" y="120000"/>
                </a:lnTo>
                <a:lnTo>
                  <a:pt x="0" y="120000"/>
                </a:lnTo>
                <a:close/>
              </a:path>
            </a:pathLst>
          </a:custGeom>
          <a:noFill/>
          <a:ln cap="flat" cmpd="sng" w="9525">
            <a:solidFill>
              <a:srgbClr val="000000"/>
            </a:solidFill>
            <a:prstDash val="solid"/>
            <a:round/>
            <a:headEnd len="sm" w="sm" type="none"/>
            <a:tailEnd len="sm" w="sm" type="none"/>
          </a:ln>
        </p:spPr>
      </p:sp>
      <p:sp>
        <p:nvSpPr>
          <p:cNvPr id="170" name="Google Shape;170;p1:notes"/>
          <p:cNvSpPr txBox="1"/>
          <p:nvPr>
            <p:ph idx="1" type="body"/>
          </p:nvPr>
        </p:nvSpPr>
        <p:spPr>
          <a:xfrm>
            <a:off x="685800" y="4343400"/>
            <a:ext cx="5486400" cy="4114800"/>
          </a:xfrm>
          <a:prstGeom prst="rect">
            <a:avLst/>
          </a:prstGeom>
          <a:noFill/>
          <a:ln>
            <a:noFill/>
          </a:ln>
        </p:spPr>
        <p:txBody>
          <a:bodyPr anchorCtr="0" anchor="t" bIns="91425" lIns="91425" spcFirstLastPara="1" rIns="91425" wrap="square" tIns="91425">
            <a:noAutofit/>
          </a:bodyPr>
          <a:lstStyle/>
          <a:p>
            <a:pPr indent="0" lvl="0" marL="0" rtl="0" algn="l">
              <a:lnSpc>
                <a:spcPct val="100000"/>
              </a:lnSpc>
              <a:spcBef>
                <a:spcPts val="0"/>
              </a:spcBef>
              <a:spcAft>
                <a:spcPts val="0"/>
              </a:spcAft>
              <a:buSzPts val="1100"/>
              <a:buNone/>
            </a:pPr>
            <a:r>
              <a:t/>
            </a:r>
            <a:endParaRPr/>
          </a:p>
        </p:txBody>
      </p:sp>
    </p:spTree>
  </p:cSld>
  <p:clrMapOvr>
    <a:masterClrMapping/>
  </p:clrMapOvr>
</p:notes>
</file>

<file path=ppt/notesSlides/notesSlide2.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172" name="Shape 172"/>
        <p:cNvGrpSpPr/>
        <p:nvPr/>
      </p:nvGrpSpPr>
      <p:grpSpPr>
        <a:xfrm>
          <a:off x="0" y="0"/>
          <a:ext cx="0" cy="0"/>
          <a:chOff x="0" y="0"/>
          <a:chExt cx="0" cy="0"/>
        </a:xfrm>
      </p:grpSpPr>
      <p:sp>
        <p:nvSpPr>
          <p:cNvPr id="173" name="Google Shape;173;p3:notes"/>
          <p:cNvSpPr/>
          <p:nvPr>
            <p:ph idx="2" type="sldImg"/>
          </p:nvPr>
        </p:nvSpPr>
        <p:spPr>
          <a:xfrm>
            <a:off x="381300" y="685800"/>
            <a:ext cx="6096000" cy="3429000"/>
          </a:xfrm>
          <a:custGeom>
            <a:rect b="b" l="l" r="r" t="t"/>
            <a:pathLst>
              <a:path extrusionOk="0" h="120000" w="120000">
                <a:moveTo>
                  <a:pt x="0" y="0"/>
                </a:moveTo>
                <a:lnTo>
                  <a:pt x="120000" y="0"/>
                </a:lnTo>
                <a:lnTo>
                  <a:pt x="120000" y="120000"/>
                </a:lnTo>
                <a:lnTo>
                  <a:pt x="0" y="120000"/>
                </a:lnTo>
                <a:close/>
              </a:path>
            </a:pathLst>
          </a:custGeom>
          <a:noFill/>
          <a:ln cap="flat" cmpd="sng" w="9525">
            <a:solidFill>
              <a:srgbClr val="000000"/>
            </a:solidFill>
            <a:prstDash val="solid"/>
            <a:round/>
            <a:headEnd len="sm" w="sm" type="none"/>
            <a:tailEnd len="sm" w="sm" type="none"/>
          </a:ln>
        </p:spPr>
      </p:sp>
      <p:sp>
        <p:nvSpPr>
          <p:cNvPr id="174" name="Google Shape;174;p3:notes"/>
          <p:cNvSpPr txBox="1"/>
          <p:nvPr>
            <p:ph idx="1" type="body"/>
          </p:nvPr>
        </p:nvSpPr>
        <p:spPr>
          <a:xfrm>
            <a:off x="685800" y="4343400"/>
            <a:ext cx="5486400" cy="4114800"/>
          </a:xfrm>
          <a:prstGeom prst="rect">
            <a:avLst/>
          </a:prstGeom>
          <a:noFill/>
          <a:ln>
            <a:noFill/>
          </a:ln>
        </p:spPr>
        <p:txBody>
          <a:bodyPr anchorCtr="0" anchor="t" bIns="91425" lIns="91425" spcFirstLastPara="1" rIns="91425" wrap="square" tIns="91425">
            <a:noAutofit/>
          </a:bodyPr>
          <a:lstStyle/>
          <a:p>
            <a:pPr indent="0" lvl="0" marL="0" rtl="0" algn="l">
              <a:lnSpc>
                <a:spcPct val="115000"/>
              </a:lnSpc>
              <a:spcBef>
                <a:spcPts val="0"/>
              </a:spcBef>
              <a:spcAft>
                <a:spcPts val="0"/>
              </a:spcAft>
              <a:buSzPts val="1100"/>
              <a:buNone/>
            </a:pPr>
            <a:r>
              <a:rPr lang="en" sz="1200">
                <a:solidFill>
                  <a:srgbClr val="595959"/>
                </a:solidFill>
              </a:rPr>
              <a:t>For Salman, it's great as he knows precisely where to go, no matter where he is, to fulfill his shopping addiction.</a:t>
            </a:r>
            <a:endParaRPr>
              <a:solidFill>
                <a:schemeClr val="dk1"/>
              </a:solidFill>
            </a:endParaRPr>
          </a:p>
          <a:p>
            <a:pPr indent="0" lvl="0" marL="0" rtl="0" algn="l">
              <a:lnSpc>
                <a:spcPct val="115000"/>
              </a:lnSpc>
              <a:spcBef>
                <a:spcPts val="1200"/>
              </a:spcBef>
              <a:spcAft>
                <a:spcPts val="0"/>
              </a:spcAft>
              <a:buSzPts val="1100"/>
              <a:buNone/>
            </a:pPr>
            <a:r>
              <a:t/>
            </a:r>
            <a:endParaRPr>
              <a:solidFill>
                <a:schemeClr val="dk1"/>
              </a:solidFill>
            </a:endParaRPr>
          </a:p>
          <a:p>
            <a:pPr indent="0" lvl="0" marL="0" rtl="0" algn="l">
              <a:lnSpc>
                <a:spcPct val="100000"/>
              </a:lnSpc>
              <a:spcBef>
                <a:spcPts val="1200"/>
              </a:spcBef>
              <a:spcAft>
                <a:spcPts val="0"/>
              </a:spcAft>
              <a:buSzPts val="1100"/>
              <a:buNone/>
            </a:pPr>
            <a:r>
              <a:t/>
            </a:r>
            <a:endParaRPr/>
          </a:p>
        </p:txBody>
      </p:sp>
    </p:spTree>
  </p:cSld>
  <p:clrMapOvr>
    <a:masterClrMapping/>
  </p:clrMapOvr>
</p:notes>
</file>

<file path=ppt/notesSlides/notesSlide3.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178" name="Shape 178"/>
        <p:cNvGrpSpPr/>
        <p:nvPr/>
      </p:nvGrpSpPr>
      <p:grpSpPr>
        <a:xfrm>
          <a:off x="0" y="0"/>
          <a:ext cx="0" cy="0"/>
          <a:chOff x="0" y="0"/>
          <a:chExt cx="0" cy="0"/>
        </a:xfrm>
      </p:grpSpPr>
      <p:sp>
        <p:nvSpPr>
          <p:cNvPr id="179" name="Google Shape;179;p2:notes"/>
          <p:cNvSpPr/>
          <p:nvPr>
            <p:ph idx="2" type="sldImg"/>
          </p:nvPr>
        </p:nvSpPr>
        <p:spPr>
          <a:xfrm>
            <a:off x="381300" y="685800"/>
            <a:ext cx="6096000" cy="3429000"/>
          </a:xfrm>
          <a:custGeom>
            <a:rect b="b" l="l" r="r" t="t"/>
            <a:pathLst>
              <a:path extrusionOk="0" h="120000" w="120000">
                <a:moveTo>
                  <a:pt x="0" y="0"/>
                </a:moveTo>
                <a:lnTo>
                  <a:pt x="120000" y="0"/>
                </a:lnTo>
                <a:lnTo>
                  <a:pt x="120000" y="120000"/>
                </a:lnTo>
                <a:lnTo>
                  <a:pt x="0" y="120000"/>
                </a:lnTo>
                <a:close/>
              </a:path>
            </a:pathLst>
          </a:custGeom>
          <a:noFill/>
          <a:ln cap="flat" cmpd="sng" w="9525">
            <a:solidFill>
              <a:srgbClr val="000000"/>
            </a:solidFill>
            <a:prstDash val="solid"/>
            <a:round/>
            <a:headEnd len="sm" w="sm" type="none"/>
            <a:tailEnd len="sm" w="sm" type="none"/>
          </a:ln>
        </p:spPr>
      </p:sp>
      <p:sp>
        <p:nvSpPr>
          <p:cNvPr id="180" name="Google Shape;180;p2:notes"/>
          <p:cNvSpPr txBox="1"/>
          <p:nvPr>
            <p:ph idx="1" type="body"/>
          </p:nvPr>
        </p:nvSpPr>
        <p:spPr>
          <a:xfrm>
            <a:off x="685800" y="4343400"/>
            <a:ext cx="5486400" cy="4114800"/>
          </a:xfrm>
          <a:prstGeom prst="rect">
            <a:avLst/>
          </a:prstGeom>
          <a:noFill/>
          <a:ln>
            <a:noFill/>
          </a:ln>
        </p:spPr>
        <p:txBody>
          <a:bodyPr anchorCtr="0" anchor="t" bIns="91425" lIns="91425" spcFirstLastPara="1" rIns="91425" wrap="square" tIns="91425">
            <a:noAutofit/>
          </a:bodyPr>
          <a:lstStyle/>
          <a:p>
            <a:pPr indent="0" lvl="0" marL="0" rtl="0" algn="l">
              <a:lnSpc>
                <a:spcPct val="115000"/>
              </a:lnSpc>
              <a:spcBef>
                <a:spcPts val="0"/>
              </a:spcBef>
              <a:spcAft>
                <a:spcPts val="0"/>
              </a:spcAft>
              <a:buSzPts val="1100"/>
              <a:buNone/>
            </a:pPr>
            <a:r>
              <a:rPr lang="en" sz="1200">
                <a:solidFill>
                  <a:srgbClr val="595959"/>
                </a:solidFill>
              </a:rPr>
              <a:t>For Salman, it's great as he knows precisely where to go, no matter where he is, to fulfill his shopping addiction.</a:t>
            </a:r>
            <a:endParaRPr>
              <a:solidFill>
                <a:schemeClr val="dk1"/>
              </a:solidFill>
            </a:endParaRPr>
          </a:p>
          <a:p>
            <a:pPr indent="0" lvl="0" marL="0" rtl="0" algn="l">
              <a:lnSpc>
                <a:spcPct val="115000"/>
              </a:lnSpc>
              <a:spcBef>
                <a:spcPts val="1200"/>
              </a:spcBef>
              <a:spcAft>
                <a:spcPts val="0"/>
              </a:spcAft>
              <a:buSzPts val="1100"/>
              <a:buNone/>
            </a:pPr>
            <a:r>
              <a:t/>
            </a:r>
            <a:endParaRPr>
              <a:solidFill>
                <a:schemeClr val="dk1"/>
              </a:solidFill>
            </a:endParaRPr>
          </a:p>
          <a:p>
            <a:pPr indent="0" lvl="0" marL="0" rtl="0" algn="l">
              <a:lnSpc>
                <a:spcPct val="100000"/>
              </a:lnSpc>
              <a:spcBef>
                <a:spcPts val="1200"/>
              </a:spcBef>
              <a:spcAft>
                <a:spcPts val="0"/>
              </a:spcAft>
              <a:buSzPts val="1100"/>
              <a:buNone/>
            </a:pPr>
            <a:r>
              <a:t/>
            </a:r>
            <a:endParaRPr/>
          </a:p>
        </p:txBody>
      </p:sp>
    </p:spTree>
  </p:cSld>
  <p:clrMapOvr>
    <a:masterClrMapping/>
  </p:clrMapOvr>
</p:notes>
</file>

<file path=ppt/notesSlides/notesSlide4.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185" name="Shape 185"/>
        <p:cNvGrpSpPr/>
        <p:nvPr/>
      </p:nvGrpSpPr>
      <p:grpSpPr>
        <a:xfrm>
          <a:off x="0" y="0"/>
          <a:ext cx="0" cy="0"/>
          <a:chOff x="0" y="0"/>
          <a:chExt cx="0" cy="0"/>
        </a:xfrm>
      </p:grpSpPr>
      <p:sp>
        <p:nvSpPr>
          <p:cNvPr id="186" name="Google Shape;186;p4:notes"/>
          <p:cNvSpPr/>
          <p:nvPr>
            <p:ph idx="2" type="sldImg"/>
          </p:nvPr>
        </p:nvSpPr>
        <p:spPr>
          <a:xfrm>
            <a:off x="381300" y="685800"/>
            <a:ext cx="6096000" cy="3429000"/>
          </a:xfrm>
          <a:custGeom>
            <a:rect b="b" l="l" r="r" t="t"/>
            <a:pathLst>
              <a:path extrusionOk="0" h="120000" w="120000">
                <a:moveTo>
                  <a:pt x="0" y="0"/>
                </a:moveTo>
                <a:lnTo>
                  <a:pt x="120000" y="0"/>
                </a:lnTo>
                <a:lnTo>
                  <a:pt x="120000" y="120000"/>
                </a:lnTo>
                <a:lnTo>
                  <a:pt x="0" y="120000"/>
                </a:lnTo>
                <a:close/>
              </a:path>
            </a:pathLst>
          </a:custGeom>
          <a:noFill/>
          <a:ln cap="flat" cmpd="sng" w="9525">
            <a:solidFill>
              <a:srgbClr val="000000"/>
            </a:solidFill>
            <a:prstDash val="solid"/>
            <a:round/>
            <a:headEnd len="sm" w="sm" type="none"/>
            <a:tailEnd len="sm" w="sm" type="none"/>
          </a:ln>
        </p:spPr>
      </p:sp>
      <p:sp>
        <p:nvSpPr>
          <p:cNvPr id="187" name="Google Shape;187;p4:notes"/>
          <p:cNvSpPr txBox="1"/>
          <p:nvPr>
            <p:ph idx="1" type="body"/>
          </p:nvPr>
        </p:nvSpPr>
        <p:spPr>
          <a:xfrm>
            <a:off x="685800" y="4343400"/>
            <a:ext cx="5486400" cy="4114800"/>
          </a:xfrm>
          <a:prstGeom prst="rect">
            <a:avLst/>
          </a:prstGeom>
          <a:noFill/>
          <a:ln>
            <a:noFill/>
          </a:ln>
        </p:spPr>
        <p:txBody>
          <a:bodyPr anchorCtr="0" anchor="t" bIns="91425" lIns="91425" spcFirstLastPara="1" rIns="91425" wrap="square" tIns="91425">
            <a:noAutofit/>
          </a:bodyPr>
          <a:lstStyle/>
          <a:p>
            <a:pPr indent="-304800" lvl="0" marL="457200" rtl="0" algn="l">
              <a:lnSpc>
                <a:spcPct val="115000"/>
              </a:lnSpc>
              <a:spcBef>
                <a:spcPts val="0"/>
              </a:spcBef>
              <a:spcAft>
                <a:spcPts val="0"/>
              </a:spcAft>
              <a:buClr>
                <a:srgbClr val="595959"/>
              </a:buClr>
              <a:buSzPts val="1200"/>
              <a:buChar char="●"/>
            </a:pPr>
            <a:r>
              <a:rPr lang="en" sz="1200">
                <a:solidFill>
                  <a:srgbClr val="595959"/>
                </a:solidFill>
              </a:rPr>
              <a:t>This is where Docker comes into play in the world of code. Docker takes all the components of your software and packages them into containers, making them available for use anywhere. All you need to do is build your container with the necessary parts, and it will create a portable container that can be used in various environments—be it AWS, Azure, or your local machine. </a:t>
            </a:r>
            <a:endParaRPr sz="1200">
              <a:solidFill>
                <a:srgbClr val="595959"/>
              </a:solidFill>
            </a:endParaRPr>
          </a:p>
          <a:p>
            <a:pPr indent="-304800" lvl="0" marL="457200" rtl="0" algn="l">
              <a:lnSpc>
                <a:spcPct val="115000"/>
              </a:lnSpc>
              <a:spcBef>
                <a:spcPts val="1000"/>
              </a:spcBef>
              <a:spcAft>
                <a:spcPts val="1000"/>
              </a:spcAft>
              <a:buClr>
                <a:srgbClr val="595959"/>
              </a:buClr>
              <a:buSzPts val="1200"/>
              <a:buChar char="●"/>
            </a:pPr>
            <a:r>
              <a:rPr lang="en" sz="1200">
                <a:solidFill>
                  <a:srgbClr val="595959"/>
                </a:solidFill>
              </a:rPr>
              <a:t>This is similar to Doge Bank's branches in Wales and Dubai having the same appearance and functionalit</a:t>
            </a:r>
            <a:endParaRPr sz="1200">
              <a:solidFill>
                <a:srgbClr val="595959"/>
              </a:solidFill>
            </a:endParaRPr>
          </a:p>
        </p:txBody>
      </p:sp>
    </p:spTree>
  </p:cSld>
  <p:clrMapOvr>
    <a:masterClrMapping/>
  </p:clrMapOvr>
</p:notes>
</file>

<file path=ppt/notesSlides/notesSlide5.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192" name="Shape 192"/>
        <p:cNvGrpSpPr/>
        <p:nvPr/>
      </p:nvGrpSpPr>
      <p:grpSpPr>
        <a:xfrm>
          <a:off x="0" y="0"/>
          <a:ext cx="0" cy="0"/>
          <a:chOff x="0" y="0"/>
          <a:chExt cx="0" cy="0"/>
        </a:xfrm>
      </p:grpSpPr>
      <p:sp>
        <p:nvSpPr>
          <p:cNvPr id="193" name="Google Shape;193;p5:notes"/>
          <p:cNvSpPr/>
          <p:nvPr>
            <p:ph idx="2" type="sldImg"/>
          </p:nvPr>
        </p:nvSpPr>
        <p:spPr>
          <a:xfrm>
            <a:off x="381300" y="685800"/>
            <a:ext cx="6096000" cy="3429000"/>
          </a:xfrm>
          <a:custGeom>
            <a:rect b="b" l="l" r="r" t="t"/>
            <a:pathLst>
              <a:path extrusionOk="0" h="120000" w="120000">
                <a:moveTo>
                  <a:pt x="0" y="0"/>
                </a:moveTo>
                <a:lnTo>
                  <a:pt x="120000" y="0"/>
                </a:lnTo>
                <a:lnTo>
                  <a:pt x="120000" y="120000"/>
                </a:lnTo>
                <a:lnTo>
                  <a:pt x="0" y="120000"/>
                </a:lnTo>
                <a:close/>
              </a:path>
            </a:pathLst>
          </a:custGeom>
          <a:noFill/>
          <a:ln cap="flat" cmpd="sng" w="9525">
            <a:solidFill>
              <a:srgbClr val="000000"/>
            </a:solidFill>
            <a:prstDash val="solid"/>
            <a:round/>
            <a:headEnd len="sm" w="sm" type="none"/>
            <a:tailEnd len="sm" w="sm" type="none"/>
          </a:ln>
        </p:spPr>
      </p:sp>
      <p:sp>
        <p:nvSpPr>
          <p:cNvPr id="194" name="Google Shape;194;p5:notes"/>
          <p:cNvSpPr txBox="1"/>
          <p:nvPr>
            <p:ph idx="1" type="body"/>
          </p:nvPr>
        </p:nvSpPr>
        <p:spPr>
          <a:xfrm>
            <a:off x="685800" y="4343400"/>
            <a:ext cx="5486400" cy="4114800"/>
          </a:xfrm>
          <a:prstGeom prst="rect">
            <a:avLst/>
          </a:prstGeom>
          <a:noFill/>
          <a:ln>
            <a:noFill/>
          </a:ln>
        </p:spPr>
        <p:txBody>
          <a:bodyPr anchorCtr="0" anchor="t" bIns="91425" lIns="91425" spcFirstLastPara="1" rIns="91425" wrap="square" tIns="91425">
            <a:noAutofit/>
          </a:bodyPr>
          <a:lstStyle/>
          <a:p>
            <a:pPr indent="0" lvl="0" marL="0" rtl="0" algn="l">
              <a:lnSpc>
                <a:spcPct val="100000"/>
              </a:lnSpc>
              <a:spcBef>
                <a:spcPts val="0"/>
              </a:spcBef>
              <a:spcAft>
                <a:spcPts val="0"/>
              </a:spcAft>
              <a:buSzPts val="1100"/>
              <a:buNone/>
            </a:pPr>
            <a:r>
              <a:t/>
            </a:r>
            <a:endParaRPr/>
          </a:p>
        </p:txBody>
      </p:sp>
    </p:spTree>
  </p:cSld>
  <p:clrMapOvr>
    <a:masterClrMapping/>
  </p:clrMapOvr>
</p:notes>
</file>

<file path=ppt/notesSlides/notesSlide6.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198" name="Shape 198"/>
        <p:cNvGrpSpPr/>
        <p:nvPr/>
      </p:nvGrpSpPr>
      <p:grpSpPr>
        <a:xfrm>
          <a:off x="0" y="0"/>
          <a:ext cx="0" cy="0"/>
          <a:chOff x="0" y="0"/>
          <a:chExt cx="0" cy="0"/>
        </a:xfrm>
      </p:grpSpPr>
      <p:sp>
        <p:nvSpPr>
          <p:cNvPr id="199" name="Google Shape;199;p6:notes"/>
          <p:cNvSpPr/>
          <p:nvPr>
            <p:ph idx="2" type="sldImg"/>
          </p:nvPr>
        </p:nvSpPr>
        <p:spPr>
          <a:xfrm>
            <a:off x="381300" y="685800"/>
            <a:ext cx="6096000" cy="3429000"/>
          </a:xfrm>
          <a:custGeom>
            <a:rect b="b" l="l" r="r" t="t"/>
            <a:pathLst>
              <a:path extrusionOk="0" h="120000" w="120000">
                <a:moveTo>
                  <a:pt x="0" y="0"/>
                </a:moveTo>
                <a:lnTo>
                  <a:pt x="120000" y="0"/>
                </a:lnTo>
                <a:lnTo>
                  <a:pt x="120000" y="120000"/>
                </a:lnTo>
                <a:lnTo>
                  <a:pt x="0" y="120000"/>
                </a:lnTo>
                <a:close/>
              </a:path>
            </a:pathLst>
          </a:custGeom>
          <a:noFill/>
          <a:ln cap="flat" cmpd="sng" w="9525">
            <a:solidFill>
              <a:srgbClr val="000000"/>
            </a:solidFill>
            <a:prstDash val="solid"/>
            <a:round/>
            <a:headEnd len="sm" w="sm" type="none"/>
            <a:tailEnd len="sm" w="sm" type="none"/>
          </a:ln>
        </p:spPr>
      </p:sp>
      <p:sp>
        <p:nvSpPr>
          <p:cNvPr id="200" name="Google Shape;200;p6:notes"/>
          <p:cNvSpPr txBox="1"/>
          <p:nvPr>
            <p:ph idx="1" type="body"/>
          </p:nvPr>
        </p:nvSpPr>
        <p:spPr>
          <a:xfrm>
            <a:off x="685800" y="4343400"/>
            <a:ext cx="5486400" cy="4114800"/>
          </a:xfrm>
          <a:prstGeom prst="rect">
            <a:avLst/>
          </a:prstGeom>
          <a:noFill/>
          <a:ln>
            <a:noFill/>
          </a:ln>
        </p:spPr>
        <p:txBody>
          <a:bodyPr anchorCtr="0" anchor="t" bIns="91425" lIns="91425" spcFirstLastPara="1" rIns="91425" wrap="square" tIns="91425">
            <a:noAutofit/>
          </a:bodyPr>
          <a:lstStyle/>
          <a:p>
            <a:pPr indent="0" lvl="0" marL="0" rtl="0" algn="l">
              <a:lnSpc>
                <a:spcPct val="100000"/>
              </a:lnSpc>
              <a:spcBef>
                <a:spcPts val="0"/>
              </a:spcBef>
              <a:spcAft>
                <a:spcPts val="0"/>
              </a:spcAft>
              <a:buSzPts val="1100"/>
              <a:buNone/>
            </a:pPr>
            <a:r>
              <a:t/>
            </a:r>
            <a:endParaRPr/>
          </a:p>
        </p:txBody>
      </p:sp>
    </p:spTree>
  </p:cSld>
  <p:clrMapOvr>
    <a:masterClrMapping/>
  </p:clrMapOvr>
</p:notes>
</file>

<file path=ppt/notesSlides/notesSlide7.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220" name="Shape 220"/>
        <p:cNvGrpSpPr/>
        <p:nvPr/>
      </p:nvGrpSpPr>
      <p:grpSpPr>
        <a:xfrm>
          <a:off x="0" y="0"/>
          <a:ext cx="0" cy="0"/>
          <a:chOff x="0" y="0"/>
          <a:chExt cx="0" cy="0"/>
        </a:xfrm>
      </p:grpSpPr>
      <p:sp>
        <p:nvSpPr>
          <p:cNvPr id="221" name="Google Shape;221;p7:notes"/>
          <p:cNvSpPr/>
          <p:nvPr>
            <p:ph idx="2" type="sldImg"/>
          </p:nvPr>
        </p:nvSpPr>
        <p:spPr>
          <a:xfrm>
            <a:off x="381300" y="685800"/>
            <a:ext cx="6096000" cy="3429000"/>
          </a:xfrm>
          <a:custGeom>
            <a:rect b="b" l="l" r="r" t="t"/>
            <a:pathLst>
              <a:path extrusionOk="0" h="120000" w="120000">
                <a:moveTo>
                  <a:pt x="0" y="0"/>
                </a:moveTo>
                <a:lnTo>
                  <a:pt x="120000" y="0"/>
                </a:lnTo>
                <a:lnTo>
                  <a:pt x="120000" y="120000"/>
                </a:lnTo>
                <a:lnTo>
                  <a:pt x="0" y="120000"/>
                </a:lnTo>
                <a:close/>
              </a:path>
            </a:pathLst>
          </a:custGeom>
          <a:noFill/>
          <a:ln cap="flat" cmpd="sng" w="9525">
            <a:solidFill>
              <a:srgbClr val="000000"/>
            </a:solidFill>
            <a:prstDash val="solid"/>
            <a:round/>
            <a:headEnd len="sm" w="sm" type="none"/>
            <a:tailEnd len="sm" w="sm" type="none"/>
          </a:ln>
        </p:spPr>
      </p:sp>
      <p:sp>
        <p:nvSpPr>
          <p:cNvPr id="222" name="Google Shape;222;p7:notes"/>
          <p:cNvSpPr txBox="1"/>
          <p:nvPr>
            <p:ph idx="1" type="body"/>
          </p:nvPr>
        </p:nvSpPr>
        <p:spPr>
          <a:xfrm>
            <a:off x="685800" y="4343400"/>
            <a:ext cx="5486400" cy="4114800"/>
          </a:xfrm>
          <a:prstGeom prst="rect">
            <a:avLst/>
          </a:prstGeom>
          <a:noFill/>
          <a:ln>
            <a:noFill/>
          </a:ln>
        </p:spPr>
        <p:txBody>
          <a:bodyPr anchorCtr="0" anchor="t" bIns="91425" lIns="91425" spcFirstLastPara="1" rIns="91425" wrap="square" tIns="91425">
            <a:noAutofit/>
          </a:bodyPr>
          <a:lstStyle/>
          <a:p>
            <a:pPr indent="0" lvl="0" marL="0" rtl="0" algn="l">
              <a:lnSpc>
                <a:spcPct val="100000"/>
              </a:lnSpc>
              <a:spcBef>
                <a:spcPts val="0"/>
              </a:spcBef>
              <a:spcAft>
                <a:spcPts val="0"/>
              </a:spcAft>
              <a:buSzPts val="1100"/>
              <a:buNone/>
            </a:pPr>
            <a:r>
              <a:t/>
            </a:r>
            <a:endParaRPr/>
          </a:p>
        </p:txBody>
      </p:sp>
    </p:spTree>
  </p:cSld>
  <p:clrMapOvr>
    <a:masterClrMapping/>
  </p:clrMapOvr>
</p:notes>
</file>

<file path=ppt/notesSlides/notesSlide8.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225" name="Shape 225"/>
        <p:cNvGrpSpPr/>
        <p:nvPr/>
      </p:nvGrpSpPr>
      <p:grpSpPr>
        <a:xfrm>
          <a:off x="0" y="0"/>
          <a:ext cx="0" cy="0"/>
          <a:chOff x="0" y="0"/>
          <a:chExt cx="0" cy="0"/>
        </a:xfrm>
      </p:grpSpPr>
      <p:sp>
        <p:nvSpPr>
          <p:cNvPr id="226" name="Google Shape;226;p8:notes"/>
          <p:cNvSpPr/>
          <p:nvPr>
            <p:ph idx="2" type="sldImg"/>
          </p:nvPr>
        </p:nvSpPr>
        <p:spPr>
          <a:xfrm>
            <a:off x="381300" y="685800"/>
            <a:ext cx="6096000" cy="3429000"/>
          </a:xfrm>
          <a:custGeom>
            <a:rect b="b" l="l" r="r" t="t"/>
            <a:pathLst>
              <a:path extrusionOk="0" h="120000" w="120000">
                <a:moveTo>
                  <a:pt x="0" y="0"/>
                </a:moveTo>
                <a:lnTo>
                  <a:pt x="120000" y="0"/>
                </a:lnTo>
                <a:lnTo>
                  <a:pt x="120000" y="120000"/>
                </a:lnTo>
                <a:lnTo>
                  <a:pt x="0" y="120000"/>
                </a:lnTo>
                <a:close/>
              </a:path>
            </a:pathLst>
          </a:custGeom>
          <a:noFill/>
          <a:ln cap="flat" cmpd="sng" w="9525">
            <a:solidFill>
              <a:srgbClr val="000000"/>
            </a:solidFill>
            <a:prstDash val="solid"/>
            <a:round/>
            <a:headEnd len="sm" w="sm" type="none"/>
            <a:tailEnd len="sm" w="sm" type="none"/>
          </a:ln>
        </p:spPr>
      </p:sp>
      <p:sp>
        <p:nvSpPr>
          <p:cNvPr id="227" name="Google Shape;227;p8:notes"/>
          <p:cNvSpPr txBox="1"/>
          <p:nvPr>
            <p:ph idx="1" type="body"/>
          </p:nvPr>
        </p:nvSpPr>
        <p:spPr>
          <a:xfrm>
            <a:off x="685800" y="4343400"/>
            <a:ext cx="5486400" cy="4114800"/>
          </a:xfrm>
          <a:prstGeom prst="rect">
            <a:avLst/>
          </a:prstGeom>
          <a:noFill/>
          <a:ln>
            <a:noFill/>
          </a:ln>
        </p:spPr>
        <p:txBody>
          <a:bodyPr anchorCtr="0" anchor="t" bIns="91425" lIns="91425" spcFirstLastPara="1" rIns="91425" wrap="square" tIns="91425">
            <a:noAutofit/>
          </a:bodyPr>
          <a:lstStyle/>
          <a:p>
            <a:pPr indent="-298450" lvl="0" marL="457200" rtl="0" algn="l">
              <a:lnSpc>
                <a:spcPct val="115000"/>
              </a:lnSpc>
              <a:spcBef>
                <a:spcPts val="1200"/>
              </a:spcBef>
              <a:spcAft>
                <a:spcPts val="0"/>
              </a:spcAft>
              <a:buClr>
                <a:schemeClr val="dk1"/>
              </a:buClr>
              <a:buSzPts val="1100"/>
              <a:buChar char="●"/>
            </a:pPr>
            <a:r>
              <a:rPr lang="en">
                <a:solidFill>
                  <a:schemeClr val="dk1"/>
                </a:solidFill>
              </a:rPr>
              <a:t>Making changes. It is harder to implement changes in such a large and complex application with highly tight coupling. Any code change affects the whole system so it has to be thoroughly coordinated. This makes the overall development process much longer.</a:t>
            </a:r>
            <a:endParaRPr>
              <a:solidFill>
                <a:schemeClr val="dk1"/>
              </a:solidFill>
            </a:endParaRPr>
          </a:p>
          <a:p>
            <a:pPr indent="-298450" lvl="0" marL="457200" rtl="0" algn="l">
              <a:lnSpc>
                <a:spcPct val="115000"/>
              </a:lnSpc>
              <a:spcBef>
                <a:spcPts val="0"/>
              </a:spcBef>
              <a:spcAft>
                <a:spcPts val="0"/>
              </a:spcAft>
              <a:buClr>
                <a:schemeClr val="dk1"/>
              </a:buClr>
              <a:buSzPts val="1100"/>
              <a:buChar char="●"/>
            </a:pPr>
            <a:r>
              <a:rPr lang="en">
                <a:solidFill>
                  <a:schemeClr val="dk1"/>
                </a:solidFill>
              </a:rPr>
              <a:t>Scalability. You cannot scale components independently, only the whole application.</a:t>
            </a:r>
            <a:endParaRPr>
              <a:solidFill>
                <a:schemeClr val="dk1"/>
              </a:solidFill>
            </a:endParaRPr>
          </a:p>
          <a:p>
            <a:pPr indent="-298450" lvl="0" marL="457200" rtl="0" algn="l">
              <a:lnSpc>
                <a:spcPct val="115000"/>
              </a:lnSpc>
              <a:spcBef>
                <a:spcPts val="0"/>
              </a:spcBef>
              <a:spcAft>
                <a:spcPts val="0"/>
              </a:spcAft>
              <a:buClr>
                <a:schemeClr val="dk1"/>
              </a:buClr>
              <a:buSzPts val="1100"/>
              <a:buChar char="●"/>
            </a:pPr>
            <a:r>
              <a:rPr lang="en">
                <a:solidFill>
                  <a:schemeClr val="dk1"/>
                </a:solidFill>
              </a:rPr>
              <a:t>New technology barriers. It is extremely problematic to apply a new technology in a monolithic application because then the entire application has to be rewritten.</a:t>
            </a:r>
            <a:endParaRPr>
              <a:solidFill>
                <a:schemeClr val="dk1"/>
              </a:solidFill>
            </a:endParaRPr>
          </a:p>
          <a:p>
            <a:pPr indent="0" lvl="0" marL="0" rtl="0" algn="l">
              <a:lnSpc>
                <a:spcPct val="115000"/>
              </a:lnSpc>
              <a:spcBef>
                <a:spcPts val="1200"/>
              </a:spcBef>
              <a:spcAft>
                <a:spcPts val="0"/>
              </a:spcAft>
              <a:buSzPts val="1100"/>
              <a:buNone/>
            </a:pPr>
            <a:r>
              <a:rPr lang="en">
                <a:solidFill>
                  <a:schemeClr val="dk1"/>
                </a:solidFill>
              </a:rPr>
              <a:t>---</a:t>
            </a:r>
            <a:endParaRPr>
              <a:solidFill>
                <a:schemeClr val="dk1"/>
              </a:solidFill>
            </a:endParaRPr>
          </a:p>
          <a:p>
            <a:pPr indent="-298450" lvl="0" marL="457200" rtl="0" algn="l">
              <a:lnSpc>
                <a:spcPct val="115000"/>
              </a:lnSpc>
              <a:spcBef>
                <a:spcPts val="1200"/>
              </a:spcBef>
              <a:spcAft>
                <a:spcPts val="0"/>
              </a:spcAft>
              <a:buClr>
                <a:schemeClr val="dk1"/>
              </a:buClr>
              <a:buSzPts val="1100"/>
              <a:buChar char="●"/>
            </a:pPr>
            <a:r>
              <a:rPr lang="en">
                <a:solidFill>
                  <a:schemeClr val="dk1"/>
                </a:solidFill>
              </a:rPr>
              <a:t>Independent components. Firstly, all the services can be deployed and updated independently, which gives more flexibility. Secondly, a bug in one microservice has an impact only on a particular service and does not influence the entire application. Also, it is much easier to add new features to a microservice application than a monolithic one.</a:t>
            </a:r>
            <a:endParaRPr>
              <a:solidFill>
                <a:schemeClr val="dk1"/>
              </a:solidFill>
            </a:endParaRPr>
          </a:p>
          <a:p>
            <a:pPr indent="-298450" lvl="0" marL="457200" rtl="0" algn="l">
              <a:lnSpc>
                <a:spcPct val="115000"/>
              </a:lnSpc>
              <a:spcBef>
                <a:spcPts val="0"/>
              </a:spcBef>
              <a:spcAft>
                <a:spcPts val="0"/>
              </a:spcAft>
              <a:buClr>
                <a:schemeClr val="dk1"/>
              </a:buClr>
              <a:buSzPts val="1100"/>
              <a:buChar char="●"/>
            </a:pPr>
            <a:r>
              <a:rPr lang="en">
                <a:solidFill>
                  <a:schemeClr val="dk1"/>
                </a:solidFill>
              </a:rPr>
              <a:t>Easier understanding. Split up into smaller and simpler components, a microservice application is easier to understand and manage. You just concentrate on a specific service that is related to a business goal you have.</a:t>
            </a:r>
            <a:endParaRPr>
              <a:solidFill>
                <a:schemeClr val="dk1"/>
              </a:solidFill>
            </a:endParaRPr>
          </a:p>
          <a:p>
            <a:pPr indent="-298450" lvl="0" marL="457200" rtl="0" algn="l">
              <a:lnSpc>
                <a:spcPct val="115000"/>
              </a:lnSpc>
              <a:spcBef>
                <a:spcPts val="0"/>
              </a:spcBef>
              <a:spcAft>
                <a:spcPts val="0"/>
              </a:spcAft>
              <a:buClr>
                <a:schemeClr val="dk1"/>
              </a:buClr>
              <a:buSzPts val="1100"/>
              <a:buChar char="●"/>
            </a:pPr>
            <a:r>
              <a:rPr lang="en">
                <a:solidFill>
                  <a:schemeClr val="dk1"/>
                </a:solidFill>
              </a:rPr>
              <a:t>Better scalability. Another advantage of the microservices approach is that each element can be scaled independently. So the entire process is more cost- and time-effective than with monoliths when the whole application has to be scaled even if there is no need in it. In addition, every monolith has limits in terms of scalability, so the more users you acquire, the more problems you have with your monolith. Therefore, many companies, end up rebuilding their monolithic architectures.</a:t>
            </a:r>
            <a:endParaRPr>
              <a:solidFill>
                <a:schemeClr val="dk1"/>
              </a:solidFill>
            </a:endParaRPr>
          </a:p>
          <a:p>
            <a:pPr indent="0" lvl="0" marL="0" rtl="0" algn="l">
              <a:lnSpc>
                <a:spcPct val="115000"/>
              </a:lnSpc>
              <a:spcBef>
                <a:spcPts val="1200"/>
              </a:spcBef>
              <a:spcAft>
                <a:spcPts val="0"/>
              </a:spcAft>
              <a:buSzPts val="1100"/>
              <a:buNone/>
            </a:pPr>
            <a:r>
              <a:t/>
            </a:r>
            <a:endParaRPr>
              <a:solidFill>
                <a:schemeClr val="dk1"/>
              </a:solidFill>
            </a:endParaRPr>
          </a:p>
          <a:p>
            <a:pPr indent="0" lvl="0" marL="0" rtl="0" algn="l">
              <a:lnSpc>
                <a:spcPct val="100000"/>
              </a:lnSpc>
              <a:spcBef>
                <a:spcPts val="1200"/>
              </a:spcBef>
              <a:spcAft>
                <a:spcPts val="0"/>
              </a:spcAft>
              <a:buSzPts val="1100"/>
              <a:buNone/>
            </a:pPr>
            <a:r>
              <a:t/>
            </a:r>
            <a:endParaRPr/>
          </a:p>
        </p:txBody>
      </p:sp>
    </p:spTree>
  </p:cSld>
  <p:clrMapOvr>
    <a:masterClrMapping/>
  </p:clrMapOvr>
</p:notes>
</file>

<file path=ppt/notesSlides/notesSlide9.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234" name="Shape 234"/>
        <p:cNvGrpSpPr/>
        <p:nvPr/>
      </p:nvGrpSpPr>
      <p:grpSpPr>
        <a:xfrm>
          <a:off x="0" y="0"/>
          <a:ext cx="0" cy="0"/>
          <a:chOff x="0" y="0"/>
          <a:chExt cx="0" cy="0"/>
        </a:xfrm>
      </p:grpSpPr>
      <p:sp>
        <p:nvSpPr>
          <p:cNvPr id="235" name="Google Shape;235;p9:notes"/>
          <p:cNvSpPr/>
          <p:nvPr>
            <p:ph idx="2" type="sldImg"/>
          </p:nvPr>
        </p:nvSpPr>
        <p:spPr>
          <a:xfrm>
            <a:off x="381300" y="685800"/>
            <a:ext cx="6096000" cy="3429000"/>
          </a:xfrm>
          <a:custGeom>
            <a:rect b="b" l="l" r="r" t="t"/>
            <a:pathLst>
              <a:path extrusionOk="0" h="120000" w="120000">
                <a:moveTo>
                  <a:pt x="0" y="0"/>
                </a:moveTo>
                <a:lnTo>
                  <a:pt x="120000" y="0"/>
                </a:lnTo>
                <a:lnTo>
                  <a:pt x="120000" y="120000"/>
                </a:lnTo>
                <a:lnTo>
                  <a:pt x="0" y="120000"/>
                </a:lnTo>
                <a:close/>
              </a:path>
            </a:pathLst>
          </a:custGeom>
          <a:noFill/>
          <a:ln cap="flat" cmpd="sng" w="9525">
            <a:solidFill>
              <a:srgbClr val="000000"/>
            </a:solidFill>
            <a:prstDash val="solid"/>
            <a:round/>
            <a:headEnd len="sm" w="sm" type="none"/>
            <a:tailEnd len="sm" w="sm" type="none"/>
          </a:ln>
        </p:spPr>
      </p:sp>
      <p:sp>
        <p:nvSpPr>
          <p:cNvPr id="236" name="Google Shape;236;p9:notes"/>
          <p:cNvSpPr txBox="1"/>
          <p:nvPr>
            <p:ph idx="1" type="body"/>
          </p:nvPr>
        </p:nvSpPr>
        <p:spPr>
          <a:xfrm>
            <a:off x="685800" y="4343400"/>
            <a:ext cx="5486400" cy="4114800"/>
          </a:xfrm>
          <a:prstGeom prst="rect">
            <a:avLst/>
          </a:prstGeom>
          <a:noFill/>
          <a:ln>
            <a:noFill/>
          </a:ln>
        </p:spPr>
        <p:txBody>
          <a:bodyPr anchorCtr="0" anchor="t" bIns="91425" lIns="91425" spcFirstLastPara="1" rIns="91425" wrap="square" tIns="91425">
            <a:noAutofit/>
          </a:bodyPr>
          <a:lstStyle/>
          <a:p>
            <a:pPr indent="-298450" lvl="0" marL="457200" rtl="0" algn="l">
              <a:lnSpc>
                <a:spcPct val="115000"/>
              </a:lnSpc>
              <a:spcBef>
                <a:spcPts val="1200"/>
              </a:spcBef>
              <a:spcAft>
                <a:spcPts val="0"/>
              </a:spcAft>
              <a:buClr>
                <a:schemeClr val="dk1"/>
              </a:buClr>
              <a:buSzPts val="1100"/>
              <a:buChar char="●"/>
            </a:pPr>
            <a:r>
              <a:rPr lang="en">
                <a:solidFill>
                  <a:schemeClr val="dk1"/>
                </a:solidFill>
              </a:rPr>
              <a:t>Making changes. It is harder to implement changes in such a large and complex application with highly tight coupling. Any code change affects the whole system so it has to be thoroughly coordinated. This makes the overall development process much longer.</a:t>
            </a:r>
            <a:endParaRPr>
              <a:solidFill>
                <a:schemeClr val="dk1"/>
              </a:solidFill>
            </a:endParaRPr>
          </a:p>
          <a:p>
            <a:pPr indent="-298450" lvl="0" marL="457200" rtl="0" algn="l">
              <a:lnSpc>
                <a:spcPct val="115000"/>
              </a:lnSpc>
              <a:spcBef>
                <a:spcPts val="0"/>
              </a:spcBef>
              <a:spcAft>
                <a:spcPts val="0"/>
              </a:spcAft>
              <a:buClr>
                <a:schemeClr val="dk1"/>
              </a:buClr>
              <a:buSzPts val="1100"/>
              <a:buChar char="●"/>
            </a:pPr>
            <a:r>
              <a:rPr lang="en">
                <a:solidFill>
                  <a:schemeClr val="dk1"/>
                </a:solidFill>
              </a:rPr>
              <a:t>Scalability. You cannot scale components independently, only the whole application.</a:t>
            </a:r>
            <a:endParaRPr>
              <a:solidFill>
                <a:schemeClr val="dk1"/>
              </a:solidFill>
            </a:endParaRPr>
          </a:p>
          <a:p>
            <a:pPr indent="-298450" lvl="0" marL="457200" rtl="0" algn="l">
              <a:lnSpc>
                <a:spcPct val="115000"/>
              </a:lnSpc>
              <a:spcBef>
                <a:spcPts val="0"/>
              </a:spcBef>
              <a:spcAft>
                <a:spcPts val="0"/>
              </a:spcAft>
              <a:buClr>
                <a:schemeClr val="dk1"/>
              </a:buClr>
              <a:buSzPts val="1100"/>
              <a:buChar char="●"/>
            </a:pPr>
            <a:r>
              <a:rPr lang="en">
                <a:solidFill>
                  <a:schemeClr val="dk1"/>
                </a:solidFill>
              </a:rPr>
              <a:t>New technology barriers. It is extremely problematic to apply a new technology in a monolithic application because then the entire application has to be rewritten.</a:t>
            </a:r>
            <a:endParaRPr>
              <a:solidFill>
                <a:schemeClr val="dk1"/>
              </a:solidFill>
            </a:endParaRPr>
          </a:p>
          <a:p>
            <a:pPr indent="0" lvl="0" marL="0" rtl="0" algn="l">
              <a:lnSpc>
                <a:spcPct val="115000"/>
              </a:lnSpc>
              <a:spcBef>
                <a:spcPts val="1200"/>
              </a:spcBef>
              <a:spcAft>
                <a:spcPts val="0"/>
              </a:spcAft>
              <a:buSzPts val="1100"/>
              <a:buNone/>
            </a:pPr>
            <a:r>
              <a:rPr lang="en">
                <a:solidFill>
                  <a:schemeClr val="dk1"/>
                </a:solidFill>
              </a:rPr>
              <a:t>---</a:t>
            </a:r>
            <a:endParaRPr>
              <a:solidFill>
                <a:schemeClr val="dk1"/>
              </a:solidFill>
            </a:endParaRPr>
          </a:p>
          <a:p>
            <a:pPr indent="-298450" lvl="0" marL="457200" rtl="0" algn="l">
              <a:lnSpc>
                <a:spcPct val="115000"/>
              </a:lnSpc>
              <a:spcBef>
                <a:spcPts val="1200"/>
              </a:spcBef>
              <a:spcAft>
                <a:spcPts val="0"/>
              </a:spcAft>
              <a:buClr>
                <a:schemeClr val="dk1"/>
              </a:buClr>
              <a:buSzPts val="1100"/>
              <a:buChar char="●"/>
            </a:pPr>
            <a:r>
              <a:rPr lang="en">
                <a:solidFill>
                  <a:schemeClr val="dk1"/>
                </a:solidFill>
              </a:rPr>
              <a:t>Independent components. Firstly, all the services can be deployed and updated independently, which gives more flexibility. Secondly, a bug in one microservice has an impact only on a particular service and does not influence the entire application. Also, it is much easier to add new features to a microservice application than a monolithic one.</a:t>
            </a:r>
            <a:endParaRPr>
              <a:solidFill>
                <a:schemeClr val="dk1"/>
              </a:solidFill>
            </a:endParaRPr>
          </a:p>
          <a:p>
            <a:pPr indent="-298450" lvl="0" marL="457200" rtl="0" algn="l">
              <a:lnSpc>
                <a:spcPct val="115000"/>
              </a:lnSpc>
              <a:spcBef>
                <a:spcPts val="0"/>
              </a:spcBef>
              <a:spcAft>
                <a:spcPts val="0"/>
              </a:spcAft>
              <a:buClr>
                <a:schemeClr val="dk1"/>
              </a:buClr>
              <a:buSzPts val="1100"/>
              <a:buChar char="●"/>
            </a:pPr>
            <a:r>
              <a:rPr lang="en">
                <a:solidFill>
                  <a:schemeClr val="dk1"/>
                </a:solidFill>
              </a:rPr>
              <a:t>Easier understanding. Split up into smaller and simpler components, a microservice application is easier to understand and manage. You just concentrate on a specific service that is related to a business goal you have.</a:t>
            </a:r>
            <a:endParaRPr>
              <a:solidFill>
                <a:schemeClr val="dk1"/>
              </a:solidFill>
            </a:endParaRPr>
          </a:p>
          <a:p>
            <a:pPr indent="-298450" lvl="0" marL="457200" rtl="0" algn="l">
              <a:lnSpc>
                <a:spcPct val="115000"/>
              </a:lnSpc>
              <a:spcBef>
                <a:spcPts val="0"/>
              </a:spcBef>
              <a:spcAft>
                <a:spcPts val="0"/>
              </a:spcAft>
              <a:buClr>
                <a:schemeClr val="dk1"/>
              </a:buClr>
              <a:buSzPts val="1100"/>
              <a:buChar char="●"/>
            </a:pPr>
            <a:r>
              <a:rPr lang="en">
                <a:solidFill>
                  <a:schemeClr val="dk1"/>
                </a:solidFill>
              </a:rPr>
              <a:t>Better scalability. Another advantage of the microservices approach is that each element can be scaled independently. So the entire process is more cost- and time-effective than with monoliths when the whole application has to be scaled even if there is no need in it. In addition, every monolith has limits in terms of scalability, so the more users you acquire, the more problems you have with your monolith. Therefore, many companies, end up rebuilding their monolithic architectures.</a:t>
            </a:r>
            <a:endParaRPr>
              <a:solidFill>
                <a:schemeClr val="dk1"/>
              </a:solidFill>
            </a:endParaRPr>
          </a:p>
          <a:p>
            <a:pPr indent="0" lvl="0" marL="0" rtl="0" algn="l">
              <a:lnSpc>
                <a:spcPct val="115000"/>
              </a:lnSpc>
              <a:spcBef>
                <a:spcPts val="1200"/>
              </a:spcBef>
              <a:spcAft>
                <a:spcPts val="0"/>
              </a:spcAft>
              <a:buSzPts val="1100"/>
              <a:buNone/>
            </a:pPr>
            <a:r>
              <a:t/>
            </a:r>
            <a:endParaRPr>
              <a:solidFill>
                <a:schemeClr val="dk1"/>
              </a:solidFill>
            </a:endParaRPr>
          </a:p>
          <a:p>
            <a:pPr indent="0" lvl="0" marL="0" rtl="0" algn="l">
              <a:lnSpc>
                <a:spcPct val="100000"/>
              </a:lnSpc>
              <a:spcBef>
                <a:spcPts val="1200"/>
              </a:spcBef>
              <a:spcAft>
                <a:spcPts val="0"/>
              </a:spcAft>
              <a:buSzPts val="1100"/>
              <a:buNone/>
            </a:pPr>
            <a:r>
              <a:t/>
            </a:r>
            <a:endParaRPr/>
          </a:p>
        </p:txBody>
      </p:sp>
    </p:spTree>
  </p:cSld>
  <p:clrMapOvr>
    <a:masterClrMapping/>
  </p:clrMapOvr>
</p:notes>
</file>

<file path=ppt/notesSlides/notesSlide10.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243" name="Shape 243"/>
        <p:cNvGrpSpPr/>
        <p:nvPr/>
      </p:nvGrpSpPr>
      <p:grpSpPr>
        <a:xfrm>
          <a:off x="0" y="0"/>
          <a:ext cx="0" cy="0"/>
          <a:chOff x="0" y="0"/>
          <a:chExt cx="0" cy="0"/>
        </a:xfrm>
      </p:grpSpPr>
      <p:sp>
        <p:nvSpPr>
          <p:cNvPr id="244" name="Google Shape;244;p10:notes"/>
          <p:cNvSpPr/>
          <p:nvPr>
            <p:ph idx="2" type="sldImg"/>
          </p:nvPr>
        </p:nvSpPr>
        <p:spPr>
          <a:xfrm>
            <a:off x="381300" y="685800"/>
            <a:ext cx="6096000" cy="3429000"/>
          </a:xfrm>
          <a:custGeom>
            <a:rect b="b" l="l" r="r" t="t"/>
            <a:pathLst>
              <a:path extrusionOk="0" h="120000" w="120000">
                <a:moveTo>
                  <a:pt x="0" y="0"/>
                </a:moveTo>
                <a:lnTo>
                  <a:pt x="120000" y="0"/>
                </a:lnTo>
                <a:lnTo>
                  <a:pt x="120000" y="120000"/>
                </a:lnTo>
                <a:lnTo>
                  <a:pt x="0" y="120000"/>
                </a:lnTo>
                <a:close/>
              </a:path>
            </a:pathLst>
          </a:custGeom>
          <a:noFill/>
          <a:ln cap="flat" cmpd="sng" w="9525">
            <a:solidFill>
              <a:srgbClr val="000000"/>
            </a:solidFill>
            <a:prstDash val="solid"/>
            <a:round/>
            <a:headEnd len="sm" w="sm" type="none"/>
            <a:tailEnd len="sm" w="sm" type="none"/>
          </a:ln>
        </p:spPr>
      </p:sp>
      <p:sp>
        <p:nvSpPr>
          <p:cNvPr id="245" name="Google Shape;245;p10:notes"/>
          <p:cNvSpPr txBox="1"/>
          <p:nvPr>
            <p:ph idx="1" type="body"/>
          </p:nvPr>
        </p:nvSpPr>
        <p:spPr>
          <a:xfrm>
            <a:off x="685800" y="4343400"/>
            <a:ext cx="5486400" cy="4114800"/>
          </a:xfrm>
          <a:prstGeom prst="rect">
            <a:avLst/>
          </a:prstGeom>
          <a:noFill/>
          <a:ln>
            <a:noFill/>
          </a:ln>
        </p:spPr>
        <p:txBody>
          <a:bodyPr anchorCtr="0" anchor="t" bIns="91425" lIns="91425" spcFirstLastPara="1" rIns="91425" wrap="square" tIns="91425">
            <a:noAutofit/>
          </a:bodyPr>
          <a:lstStyle/>
          <a:p>
            <a:pPr indent="-298450" lvl="0" marL="457200" rtl="0" algn="l">
              <a:lnSpc>
                <a:spcPct val="115000"/>
              </a:lnSpc>
              <a:spcBef>
                <a:spcPts val="1200"/>
              </a:spcBef>
              <a:spcAft>
                <a:spcPts val="0"/>
              </a:spcAft>
              <a:buClr>
                <a:schemeClr val="dk1"/>
              </a:buClr>
              <a:buSzPts val="1100"/>
              <a:buChar char="●"/>
            </a:pPr>
            <a:r>
              <a:rPr lang="en">
                <a:solidFill>
                  <a:schemeClr val="dk1"/>
                </a:solidFill>
              </a:rPr>
              <a:t>Making changes. It is harder to implement changes in such a large and complex application with highly tight coupling. Any code change affects the whole system so it has to be thoroughly coordinated. This makes the overall development process much longer.</a:t>
            </a:r>
            <a:endParaRPr>
              <a:solidFill>
                <a:schemeClr val="dk1"/>
              </a:solidFill>
            </a:endParaRPr>
          </a:p>
          <a:p>
            <a:pPr indent="-298450" lvl="0" marL="457200" rtl="0" algn="l">
              <a:lnSpc>
                <a:spcPct val="115000"/>
              </a:lnSpc>
              <a:spcBef>
                <a:spcPts val="0"/>
              </a:spcBef>
              <a:spcAft>
                <a:spcPts val="0"/>
              </a:spcAft>
              <a:buClr>
                <a:schemeClr val="dk1"/>
              </a:buClr>
              <a:buSzPts val="1100"/>
              <a:buChar char="●"/>
            </a:pPr>
            <a:r>
              <a:rPr lang="en">
                <a:solidFill>
                  <a:schemeClr val="dk1"/>
                </a:solidFill>
              </a:rPr>
              <a:t>Scalability. You cannot scale components independently, only the whole application.</a:t>
            </a:r>
            <a:endParaRPr>
              <a:solidFill>
                <a:schemeClr val="dk1"/>
              </a:solidFill>
            </a:endParaRPr>
          </a:p>
          <a:p>
            <a:pPr indent="-298450" lvl="0" marL="457200" rtl="0" algn="l">
              <a:lnSpc>
                <a:spcPct val="115000"/>
              </a:lnSpc>
              <a:spcBef>
                <a:spcPts val="0"/>
              </a:spcBef>
              <a:spcAft>
                <a:spcPts val="0"/>
              </a:spcAft>
              <a:buClr>
                <a:schemeClr val="dk1"/>
              </a:buClr>
              <a:buSzPts val="1100"/>
              <a:buChar char="●"/>
            </a:pPr>
            <a:r>
              <a:rPr lang="en">
                <a:solidFill>
                  <a:schemeClr val="dk1"/>
                </a:solidFill>
              </a:rPr>
              <a:t>New technology barriers. It is extremely problematic to apply a new technology in a monolithic application because then the entire application has to be rewritten.</a:t>
            </a:r>
            <a:endParaRPr>
              <a:solidFill>
                <a:schemeClr val="dk1"/>
              </a:solidFill>
            </a:endParaRPr>
          </a:p>
          <a:p>
            <a:pPr indent="0" lvl="0" marL="0" rtl="0" algn="l">
              <a:lnSpc>
                <a:spcPct val="115000"/>
              </a:lnSpc>
              <a:spcBef>
                <a:spcPts val="1200"/>
              </a:spcBef>
              <a:spcAft>
                <a:spcPts val="0"/>
              </a:spcAft>
              <a:buSzPts val="1100"/>
              <a:buNone/>
            </a:pPr>
            <a:r>
              <a:rPr lang="en">
                <a:solidFill>
                  <a:schemeClr val="dk1"/>
                </a:solidFill>
              </a:rPr>
              <a:t>---</a:t>
            </a:r>
            <a:endParaRPr>
              <a:solidFill>
                <a:schemeClr val="dk1"/>
              </a:solidFill>
            </a:endParaRPr>
          </a:p>
          <a:p>
            <a:pPr indent="-298450" lvl="0" marL="457200" rtl="0" algn="l">
              <a:lnSpc>
                <a:spcPct val="115000"/>
              </a:lnSpc>
              <a:spcBef>
                <a:spcPts val="1200"/>
              </a:spcBef>
              <a:spcAft>
                <a:spcPts val="0"/>
              </a:spcAft>
              <a:buClr>
                <a:schemeClr val="dk1"/>
              </a:buClr>
              <a:buSzPts val="1100"/>
              <a:buChar char="●"/>
            </a:pPr>
            <a:r>
              <a:rPr lang="en">
                <a:solidFill>
                  <a:schemeClr val="dk1"/>
                </a:solidFill>
              </a:rPr>
              <a:t>Independent components. Firstly, all the services can be deployed and updated independently, which gives more flexibility. Secondly, a bug in one microservice has an impact only on a particular service and does not influence the entire application. Also, it is much easier to add new features to a microservice application than a monolithic one.</a:t>
            </a:r>
            <a:endParaRPr>
              <a:solidFill>
                <a:schemeClr val="dk1"/>
              </a:solidFill>
            </a:endParaRPr>
          </a:p>
          <a:p>
            <a:pPr indent="-298450" lvl="0" marL="457200" rtl="0" algn="l">
              <a:lnSpc>
                <a:spcPct val="115000"/>
              </a:lnSpc>
              <a:spcBef>
                <a:spcPts val="0"/>
              </a:spcBef>
              <a:spcAft>
                <a:spcPts val="0"/>
              </a:spcAft>
              <a:buClr>
                <a:schemeClr val="dk1"/>
              </a:buClr>
              <a:buSzPts val="1100"/>
              <a:buChar char="●"/>
            </a:pPr>
            <a:r>
              <a:rPr lang="en">
                <a:solidFill>
                  <a:schemeClr val="dk1"/>
                </a:solidFill>
              </a:rPr>
              <a:t>Easier understanding. Split up into smaller and simpler components, a microservice application is easier to understand and manage. You just concentrate on a specific service that is related to a business goal you have.</a:t>
            </a:r>
            <a:endParaRPr>
              <a:solidFill>
                <a:schemeClr val="dk1"/>
              </a:solidFill>
            </a:endParaRPr>
          </a:p>
          <a:p>
            <a:pPr indent="-298450" lvl="0" marL="457200" rtl="0" algn="l">
              <a:lnSpc>
                <a:spcPct val="115000"/>
              </a:lnSpc>
              <a:spcBef>
                <a:spcPts val="0"/>
              </a:spcBef>
              <a:spcAft>
                <a:spcPts val="0"/>
              </a:spcAft>
              <a:buClr>
                <a:schemeClr val="dk1"/>
              </a:buClr>
              <a:buSzPts val="1100"/>
              <a:buChar char="●"/>
            </a:pPr>
            <a:r>
              <a:rPr lang="en">
                <a:solidFill>
                  <a:schemeClr val="dk1"/>
                </a:solidFill>
              </a:rPr>
              <a:t>Better scalability. Another advantage of the microservices approach is that each element can be scaled independently. So the entire process is more cost- and time-effective than with monoliths when the whole application has to be scaled even if there is no need in it. In addition, every monolith has limits in terms of scalability, so the more users you acquire, the more problems you have with your monolith. Therefore, many companies, end up rebuilding their monolithic architectures.</a:t>
            </a:r>
            <a:endParaRPr>
              <a:solidFill>
                <a:schemeClr val="dk1"/>
              </a:solidFill>
            </a:endParaRPr>
          </a:p>
          <a:p>
            <a:pPr indent="0" lvl="0" marL="0" rtl="0" algn="l">
              <a:lnSpc>
                <a:spcPct val="115000"/>
              </a:lnSpc>
              <a:spcBef>
                <a:spcPts val="1200"/>
              </a:spcBef>
              <a:spcAft>
                <a:spcPts val="0"/>
              </a:spcAft>
              <a:buSzPts val="1100"/>
              <a:buNone/>
            </a:pPr>
            <a:r>
              <a:t/>
            </a:r>
            <a:endParaRPr>
              <a:solidFill>
                <a:schemeClr val="dk1"/>
              </a:solidFill>
            </a:endParaRPr>
          </a:p>
          <a:p>
            <a:pPr indent="0" lvl="0" marL="0" rtl="0" algn="l">
              <a:lnSpc>
                <a:spcPct val="100000"/>
              </a:lnSpc>
              <a:spcBef>
                <a:spcPts val="1200"/>
              </a:spcBef>
              <a:spcAft>
                <a:spcPts val="0"/>
              </a:spcAft>
              <a:buSzPts val="1100"/>
              <a:buNone/>
            </a:pPr>
            <a:r>
              <a:t/>
            </a:r>
            <a:endParaRPr/>
          </a:p>
        </p:txBody>
      </p:sp>
    </p:spTree>
  </p:cSld>
  <p:clrMapOvr>
    <a:masterClrMapping/>
  </p:clrMapOvr>
</p:notes>
</file>

<file path=ppt/notesSlides/notesSlide11.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252" name="Shape 252"/>
        <p:cNvGrpSpPr/>
        <p:nvPr/>
      </p:nvGrpSpPr>
      <p:grpSpPr>
        <a:xfrm>
          <a:off x="0" y="0"/>
          <a:ext cx="0" cy="0"/>
          <a:chOff x="0" y="0"/>
          <a:chExt cx="0" cy="0"/>
        </a:xfrm>
      </p:grpSpPr>
      <p:sp>
        <p:nvSpPr>
          <p:cNvPr id="253" name="Google Shape;253;p11:notes"/>
          <p:cNvSpPr/>
          <p:nvPr>
            <p:ph idx="2" type="sldImg"/>
          </p:nvPr>
        </p:nvSpPr>
        <p:spPr>
          <a:xfrm>
            <a:off x="381300" y="685800"/>
            <a:ext cx="6096000" cy="3429000"/>
          </a:xfrm>
          <a:custGeom>
            <a:rect b="b" l="l" r="r" t="t"/>
            <a:pathLst>
              <a:path extrusionOk="0" h="120000" w="120000">
                <a:moveTo>
                  <a:pt x="0" y="0"/>
                </a:moveTo>
                <a:lnTo>
                  <a:pt x="120000" y="0"/>
                </a:lnTo>
                <a:lnTo>
                  <a:pt x="120000" y="120000"/>
                </a:lnTo>
                <a:lnTo>
                  <a:pt x="0" y="120000"/>
                </a:lnTo>
                <a:close/>
              </a:path>
            </a:pathLst>
          </a:custGeom>
          <a:noFill/>
          <a:ln cap="flat" cmpd="sng" w="9525">
            <a:solidFill>
              <a:srgbClr val="000000"/>
            </a:solidFill>
            <a:prstDash val="solid"/>
            <a:round/>
            <a:headEnd len="sm" w="sm" type="none"/>
            <a:tailEnd len="sm" w="sm" type="none"/>
          </a:ln>
        </p:spPr>
      </p:sp>
      <p:sp>
        <p:nvSpPr>
          <p:cNvPr id="254" name="Google Shape;254;p11:notes"/>
          <p:cNvSpPr txBox="1"/>
          <p:nvPr>
            <p:ph idx="1" type="body"/>
          </p:nvPr>
        </p:nvSpPr>
        <p:spPr>
          <a:xfrm>
            <a:off x="685800" y="4343400"/>
            <a:ext cx="5486400" cy="4114800"/>
          </a:xfrm>
          <a:prstGeom prst="rect">
            <a:avLst/>
          </a:prstGeom>
          <a:noFill/>
          <a:ln>
            <a:noFill/>
          </a:ln>
        </p:spPr>
        <p:txBody>
          <a:bodyPr anchorCtr="0" anchor="t" bIns="91425" lIns="91425" spcFirstLastPara="1" rIns="91425" wrap="square" tIns="91425">
            <a:noAutofit/>
          </a:bodyPr>
          <a:lstStyle/>
          <a:p>
            <a:pPr indent="-298450" lvl="0" marL="457200" rtl="0" algn="l">
              <a:lnSpc>
                <a:spcPct val="115000"/>
              </a:lnSpc>
              <a:spcBef>
                <a:spcPts val="1200"/>
              </a:spcBef>
              <a:spcAft>
                <a:spcPts val="0"/>
              </a:spcAft>
              <a:buClr>
                <a:schemeClr val="dk1"/>
              </a:buClr>
              <a:buSzPts val="1100"/>
              <a:buChar char="●"/>
            </a:pPr>
            <a:r>
              <a:rPr lang="en">
                <a:solidFill>
                  <a:schemeClr val="dk1"/>
                </a:solidFill>
              </a:rPr>
              <a:t>Making changes. It is harder to implement changes in such a large and complex application with highly tight coupling. Any code change affects the whole system so it has to be thoroughly coordinated. This makes the overall development process much longer.</a:t>
            </a:r>
            <a:endParaRPr>
              <a:solidFill>
                <a:schemeClr val="dk1"/>
              </a:solidFill>
            </a:endParaRPr>
          </a:p>
          <a:p>
            <a:pPr indent="-298450" lvl="0" marL="457200" rtl="0" algn="l">
              <a:lnSpc>
                <a:spcPct val="115000"/>
              </a:lnSpc>
              <a:spcBef>
                <a:spcPts val="0"/>
              </a:spcBef>
              <a:spcAft>
                <a:spcPts val="0"/>
              </a:spcAft>
              <a:buClr>
                <a:schemeClr val="dk1"/>
              </a:buClr>
              <a:buSzPts val="1100"/>
              <a:buChar char="●"/>
            </a:pPr>
            <a:r>
              <a:rPr lang="en">
                <a:solidFill>
                  <a:schemeClr val="dk1"/>
                </a:solidFill>
              </a:rPr>
              <a:t>Scalability. You cannot scale components independently, only the whole application.</a:t>
            </a:r>
            <a:endParaRPr>
              <a:solidFill>
                <a:schemeClr val="dk1"/>
              </a:solidFill>
            </a:endParaRPr>
          </a:p>
          <a:p>
            <a:pPr indent="-298450" lvl="0" marL="457200" rtl="0" algn="l">
              <a:lnSpc>
                <a:spcPct val="115000"/>
              </a:lnSpc>
              <a:spcBef>
                <a:spcPts val="0"/>
              </a:spcBef>
              <a:spcAft>
                <a:spcPts val="0"/>
              </a:spcAft>
              <a:buClr>
                <a:schemeClr val="dk1"/>
              </a:buClr>
              <a:buSzPts val="1100"/>
              <a:buChar char="●"/>
            </a:pPr>
            <a:r>
              <a:rPr lang="en">
                <a:solidFill>
                  <a:schemeClr val="dk1"/>
                </a:solidFill>
              </a:rPr>
              <a:t>New technology barriers. It is extremely problematic to apply a new technology in a monolithic application because then the entire application has to be rewritten.</a:t>
            </a:r>
            <a:endParaRPr>
              <a:solidFill>
                <a:schemeClr val="dk1"/>
              </a:solidFill>
            </a:endParaRPr>
          </a:p>
          <a:p>
            <a:pPr indent="0" lvl="0" marL="0" rtl="0" algn="l">
              <a:lnSpc>
                <a:spcPct val="115000"/>
              </a:lnSpc>
              <a:spcBef>
                <a:spcPts val="1200"/>
              </a:spcBef>
              <a:spcAft>
                <a:spcPts val="0"/>
              </a:spcAft>
              <a:buSzPts val="1100"/>
              <a:buNone/>
            </a:pPr>
            <a:r>
              <a:rPr lang="en">
                <a:solidFill>
                  <a:schemeClr val="dk1"/>
                </a:solidFill>
              </a:rPr>
              <a:t>---</a:t>
            </a:r>
            <a:endParaRPr>
              <a:solidFill>
                <a:schemeClr val="dk1"/>
              </a:solidFill>
            </a:endParaRPr>
          </a:p>
          <a:p>
            <a:pPr indent="-298450" lvl="0" marL="457200" rtl="0" algn="l">
              <a:lnSpc>
                <a:spcPct val="115000"/>
              </a:lnSpc>
              <a:spcBef>
                <a:spcPts val="1200"/>
              </a:spcBef>
              <a:spcAft>
                <a:spcPts val="0"/>
              </a:spcAft>
              <a:buClr>
                <a:schemeClr val="dk1"/>
              </a:buClr>
              <a:buSzPts val="1100"/>
              <a:buChar char="●"/>
            </a:pPr>
            <a:r>
              <a:rPr lang="en">
                <a:solidFill>
                  <a:schemeClr val="dk1"/>
                </a:solidFill>
              </a:rPr>
              <a:t>Independent components. Firstly, all the services can be deployed and updated independently, which gives more flexibility. Secondly, a bug in one microservice has an impact only on a particular service and does not influence the entire application. Also, it is much easier to add new features to a microservice application than a monolithic one.</a:t>
            </a:r>
            <a:endParaRPr>
              <a:solidFill>
                <a:schemeClr val="dk1"/>
              </a:solidFill>
            </a:endParaRPr>
          </a:p>
          <a:p>
            <a:pPr indent="-298450" lvl="0" marL="457200" rtl="0" algn="l">
              <a:lnSpc>
                <a:spcPct val="115000"/>
              </a:lnSpc>
              <a:spcBef>
                <a:spcPts val="0"/>
              </a:spcBef>
              <a:spcAft>
                <a:spcPts val="0"/>
              </a:spcAft>
              <a:buClr>
                <a:schemeClr val="dk1"/>
              </a:buClr>
              <a:buSzPts val="1100"/>
              <a:buChar char="●"/>
            </a:pPr>
            <a:r>
              <a:rPr lang="en">
                <a:solidFill>
                  <a:schemeClr val="dk1"/>
                </a:solidFill>
              </a:rPr>
              <a:t>Easier understanding. Split up into smaller and simpler components, a microservice application is easier to understand and manage. You just concentrate on a specific service that is related to a business goal you have.</a:t>
            </a:r>
            <a:endParaRPr>
              <a:solidFill>
                <a:schemeClr val="dk1"/>
              </a:solidFill>
            </a:endParaRPr>
          </a:p>
          <a:p>
            <a:pPr indent="-298450" lvl="0" marL="457200" rtl="0" algn="l">
              <a:lnSpc>
                <a:spcPct val="115000"/>
              </a:lnSpc>
              <a:spcBef>
                <a:spcPts val="0"/>
              </a:spcBef>
              <a:spcAft>
                <a:spcPts val="0"/>
              </a:spcAft>
              <a:buClr>
                <a:schemeClr val="dk1"/>
              </a:buClr>
              <a:buSzPts val="1100"/>
              <a:buChar char="●"/>
            </a:pPr>
            <a:r>
              <a:rPr lang="en">
                <a:solidFill>
                  <a:schemeClr val="dk1"/>
                </a:solidFill>
              </a:rPr>
              <a:t>Better scalability. Another advantage of the microservices approach is that each element can be scaled independently. So the entire process is more cost- and time-effective than with monoliths when the whole application has to be scaled even if there is no need in it. In addition, every monolith has limits in terms of scalability, so the more users you acquire, the more problems you have with your monolith. Therefore, many companies, end up rebuilding their monolithic architectures.</a:t>
            </a:r>
            <a:endParaRPr>
              <a:solidFill>
                <a:schemeClr val="dk1"/>
              </a:solidFill>
            </a:endParaRPr>
          </a:p>
          <a:p>
            <a:pPr indent="0" lvl="0" marL="0" rtl="0" algn="l">
              <a:lnSpc>
                <a:spcPct val="115000"/>
              </a:lnSpc>
              <a:spcBef>
                <a:spcPts val="1200"/>
              </a:spcBef>
              <a:spcAft>
                <a:spcPts val="0"/>
              </a:spcAft>
              <a:buSzPts val="1100"/>
              <a:buNone/>
            </a:pPr>
            <a:r>
              <a:t/>
            </a:r>
            <a:endParaRPr>
              <a:solidFill>
                <a:schemeClr val="dk1"/>
              </a:solidFill>
            </a:endParaRPr>
          </a:p>
          <a:p>
            <a:pPr indent="0" lvl="0" marL="0" rtl="0" algn="l">
              <a:lnSpc>
                <a:spcPct val="100000"/>
              </a:lnSpc>
              <a:spcBef>
                <a:spcPts val="1200"/>
              </a:spcBef>
              <a:spcAft>
                <a:spcPts val="0"/>
              </a:spcAft>
              <a:buSzPts val="1100"/>
              <a:buNone/>
            </a:pPr>
            <a:r>
              <a:t/>
            </a:r>
            <a:endParaRPr/>
          </a:p>
        </p:txBody>
      </p:sp>
    </p:spTree>
  </p:cSld>
  <p:clrMapOvr>
    <a:masterClrMapping/>
  </p:clrMapOvr>
</p:notes>
</file>

<file path=ppt/notesSlides/notesSlide12.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261" name="Shape 261"/>
        <p:cNvGrpSpPr/>
        <p:nvPr/>
      </p:nvGrpSpPr>
      <p:grpSpPr>
        <a:xfrm>
          <a:off x="0" y="0"/>
          <a:ext cx="0" cy="0"/>
          <a:chOff x="0" y="0"/>
          <a:chExt cx="0" cy="0"/>
        </a:xfrm>
      </p:grpSpPr>
      <p:sp>
        <p:nvSpPr>
          <p:cNvPr id="262" name="Google Shape;262;p12:notes"/>
          <p:cNvSpPr/>
          <p:nvPr>
            <p:ph idx="2" type="sldImg"/>
          </p:nvPr>
        </p:nvSpPr>
        <p:spPr>
          <a:xfrm>
            <a:off x="381300" y="685800"/>
            <a:ext cx="6096000" cy="3429000"/>
          </a:xfrm>
          <a:custGeom>
            <a:rect b="b" l="l" r="r" t="t"/>
            <a:pathLst>
              <a:path extrusionOk="0" h="120000" w="120000">
                <a:moveTo>
                  <a:pt x="0" y="0"/>
                </a:moveTo>
                <a:lnTo>
                  <a:pt x="120000" y="0"/>
                </a:lnTo>
                <a:lnTo>
                  <a:pt x="120000" y="120000"/>
                </a:lnTo>
                <a:lnTo>
                  <a:pt x="0" y="120000"/>
                </a:lnTo>
                <a:close/>
              </a:path>
            </a:pathLst>
          </a:custGeom>
          <a:noFill/>
          <a:ln cap="flat" cmpd="sng" w="9525">
            <a:solidFill>
              <a:srgbClr val="000000"/>
            </a:solidFill>
            <a:prstDash val="solid"/>
            <a:round/>
            <a:headEnd len="sm" w="sm" type="none"/>
            <a:tailEnd len="sm" w="sm" type="none"/>
          </a:ln>
        </p:spPr>
      </p:sp>
      <p:sp>
        <p:nvSpPr>
          <p:cNvPr id="263" name="Google Shape;263;p12:notes"/>
          <p:cNvSpPr txBox="1"/>
          <p:nvPr>
            <p:ph idx="1" type="body"/>
          </p:nvPr>
        </p:nvSpPr>
        <p:spPr>
          <a:xfrm>
            <a:off x="685800" y="4343400"/>
            <a:ext cx="5486400" cy="4114800"/>
          </a:xfrm>
          <a:prstGeom prst="rect">
            <a:avLst/>
          </a:prstGeom>
          <a:noFill/>
          <a:ln>
            <a:noFill/>
          </a:ln>
        </p:spPr>
        <p:txBody>
          <a:bodyPr anchorCtr="0" anchor="t" bIns="91425" lIns="91425" spcFirstLastPara="1" rIns="91425" wrap="square" tIns="91425">
            <a:noAutofit/>
          </a:bodyPr>
          <a:lstStyle/>
          <a:p>
            <a:pPr indent="-298450" lvl="0" marL="457200" rtl="0" algn="l">
              <a:lnSpc>
                <a:spcPct val="115000"/>
              </a:lnSpc>
              <a:spcBef>
                <a:spcPts val="1200"/>
              </a:spcBef>
              <a:spcAft>
                <a:spcPts val="0"/>
              </a:spcAft>
              <a:buClr>
                <a:schemeClr val="dk1"/>
              </a:buClr>
              <a:buSzPts val="1100"/>
              <a:buChar char="●"/>
            </a:pPr>
            <a:r>
              <a:rPr lang="en">
                <a:solidFill>
                  <a:schemeClr val="dk1"/>
                </a:solidFill>
              </a:rPr>
              <a:t>Making changes. It is harder to implement changes in such a large and complex application with highly tight coupling. Any code change affects the whole system so it has to be thoroughly coordinated. This makes the overall development process much longer.</a:t>
            </a:r>
            <a:endParaRPr>
              <a:solidFill>
                <a:schemeClr val="dk1"/>
              </a:solidFill>
            </a:endParaRPr>
          </a:p>
          <a:p>
            <a:pPr indent="-298450" lvl="0" marL="457200" rtl="0" algn="l">
              <a:lnSpc>
                <a:spcPct val="115000"/>
              </a:lnSpc>
              <a:spcBef>
                <a:spcPts val="0"/>
              </a:spcBef>
              <a:spcAft>
                <a:spcPts val="0"/>
              </a:spcAft>
              <a:buClr>
                <a:schemeClr val="dk1"/>
              </a:buClr>
              <a:buSzPts val="1100"/>
              <a:buChar char="●"/>
            </a:pPr>
            <a:r>
              <a:rPr lang="en">
                <a:solidFill>
                  <a:schemeClr val="dk1"/>
                </a:solidFill>
              </a:rPr>
              <a:t>Scalability. You cannot scale components independently, only the whole application.</a:t>
            </a:r>
            <a:endParaRPr>
              <a:solidFill>
                <a:schemeClr val="dk1"/>
              </a:solidFill>
            </a:endParaRPr>
          </a:p>
          <a:p>
            <a:pPr indent="-298450" lvl="0" marL="457200" rtl="0" algn="l">
              <a:lnSpc>
                <a:spcPct val="115000"/>
              </a:lnSpc>
              <a:spcBef>
                <a:spcPts val="0"/>
              </a:spcBef>
              <a:spcAft>
                <a:spcPts val="0"/>
              </a:spcAft>
              <a:buClr>
                <a:schemeClr val="dk1"/>
              </a:buClr>
              <a:buSzPts val="1100"/>
              <a:buChar char="●"/>
            </a:pPr>
            <a:r>
              <a:rPr lang="en">
                <a:solidFill>
                  <a:schemeClr val="dk1"/>
                </a:solidFill>
              </a:rPr>
              <a:t>New technology barriers. It is extremely problematic to apply a new technology in a monolithic application because then the entire application has to be rewritten.</a:t>
            </a:r>
            <a:endParaRPr>
              <a:solidFill>
                <a:schemeClr val="dk1"/>
              </a:solidFill>
            </a:endParaRPr>
          </a:p>
          <a:p>
            <a:pPr indent="0" lvl="0" marL="0" rtl="0" algn="l">
              <a:lnSpc>
                <a:spcPct val="115000"/>
              </a:lnSpc>
              <a:spcBef>
                <a:spcPts val="1200"/>
              </a:spcBef>
              <a:spcAft>
                <a:spcPts val="0"/>
              </a:spcAft>
              <a:buSzPts val="1100"/>
              <a:buNone/>
            </a:pPr>
            <a:r>
              <a:rPr lang="en">
                <a:solidFill>
                  <a:schemeClr val="dk1"/>
                </a:solidFill>
              </a:rPr>
              <a:t>---</a:t>
            </a:r>
            <a:endParaRPr>
              <a:solidFill>
                <a:schemeClr val="dk1"/>
              </a:solidFill>
            </a:endParaRPr>
          </a:p>
          <a:p>
            <a:pPr indent="-298450" lvl="0" marL="457200" rtl="0" algn="l">
              <a:lnSpc>
                <a:spcPct val="115000"/>
              </a:lnSpc>
              <a:spcBef>
                <a:spcPts val="1200"/>
              </a:spcBef>
              <a:spcAft>
                <a:spcPts val="0"/>
              </a:spcAft>
              <a:buClr>
                <a:schemeClr val="dk1"/>
              </a:buClr>
              <a:buSzPts val="1100"/>
              <a:buChar char="●"/>
            </a:pPr>
            <a:r>
              <a:rPr lang="en">
                <a:solidFill>
                  <a:schemeClr val="dk1"/>
                </a:solidFill>
              </a:rPr>
              <a:t>Independent components. Firstly, all the services can be deployed and updated independently, which gives more flexibility. Secondly, a bug in one microservice has an impact only on a particular service and does not influence the entire application. Also, it is much easier to add new features to a microservice application than a monolithic one.</a:t>
            </a:r>
            <a:endParaRPr>
              <a:solidFill>
                <a:schemeClr val="dk1"/>
              </a:solidFill>
            </a:endParaRPr>
          </a:p>
          <a:p>
            <a:pPr indent="-298450" lvl="0" marL="457200" rtl="0" algn="l">
              <a:lnSpc>
                <a:spcPct val="115000"/>
              </a:lnSpc>
              <a:spcBef>
                <a:spcPts val="0"/>
              </a:spcBef>
              <a:spcAft>
                <a:spcPts val="0"/>
              </a:spcAft>
              <a:buClr>
                <a:schemeClr val="dk1"/>
              </a:buClr>
              <a:buSzPts val="1100"/>
              <a:buChar char="●"/>
            </a:pPr>
            <a:r>
              <a:rPr lang="en">
                <a:solidFill>
                  <a:schemeClr val="dk1"/>
                </a:solidFill>
              </a:rPr>
              <a:t>Easier understanding. Split up into smaller and simpler components, a microservice application is easier to understand and manage. You just concentrate on a specific service that is related to a business goal you have.</a:t>
            </a:r>
            <a:endParaRPr>
              <a:solidFill>
                <a:schemeClr val="dk1"/>
              </a:solidFill>
            </a:endParaRPr>
          </a:p>
          <a:p>
            <a:pPr indent="-298450" lvl="0" marL="457200" rtl="0" algn="l">
              <a:lnSpc>
                <a:spcPct val="115000"/>
              </a:lnSpc>
              <a:spcBef>
                <a:spcPts val="0"/>
              </a:spcBef>
              <a:spcAft>
                <a:spcPts val="0"/>
              </a:spcAft>
              <a:buClr>
                <a:schemeClr val="dk1"/>
              </a:buClr>
              <a:buSzPts val="1100"/>
              <a:buChar char="●"/>
            </a:pPr>
            <a:r>
              <a:rPr lang="en">
                <a:solidFill>
                  <a:schemeClr val="dk1"/>
                </a:solidFill>
              </a:rPr>
              <a:t>Better scalability. Another advantage of the microservices approach is that each element can be scaled independently. So the entire process is more cost- and time-effective than with monoliths when the whole application has to be scaled even if there is no need in it. In addition, every monolith has limits in terms of scalability, so the more users you acquire, the more problems you have with your monolith. Therefore, many companies, end up rebuilding their monolithic architectures.</a:t>
            </a:r>
            <a:endParaRPr>
              <a:solidFill>
                <a:schemeClr val="dk1"/>
              </a:solidFill>
            </a:endParaRPr>
          </a:p>
          <a:p>
            <a:pPr indent="0" lvl="0" marL="0" rtl="0" algn="l">
              <a:lnSpc>
                <a:spcPct val="115000"/>
              </a:lnSpc>
              <a:spcBef>
                <a:spcPts val="1200"/>
              </a:spcBef>
              <a:spcAft>
                <a:spcPts val="0"/>
              </a:spcAft>
              <a:buSzPts val="1100"/>
              <a:buNone/>
            </a:pPr>
            <a:r>
              <a:t/>
            </a:r>
            <a:endParaRPr>
              <a:solidFill>
                <a:schemeClr val="dk1"/>
              </a:solidFill>
            </a:endParaRPr>
          </a:p>
          <a:p>
            <a:pPr indent="0" lvl="0" marL="0" rtl="0" algn="l">
              <a:lnSpc>
                <a:spcPct val="100000"/>
              </a:lnSpc>
              <a:spcBef>
                <a:spcPts val="1200"/>
              </a:spcBef>
              <a:spcAft>
                <a:spcPts val="0"/>
              </a:spcAft>
              <a:buSzPts val="1100"/>
              <a:buNone/>
            </a:pPr>
            <a:r>
              <a:t/>
            </a:r>
            <a:endParaRPr/>
          </a:p>
        </p:txBody>
      </p:sp>
    </p:spTree>
  </p:cSld>
  <p:clrMapOvr>
    <a:masterClrMapping/>
  </p:clrMapOvr>
</p:notes>
</file>

<file path=ppt/notesSlides/notesSlide13.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270" name="Shape 270"/>
        <p:cNvGrpSpPr/>
        <p:nvPr/>
      </p:nvGrpSpPr>
      <p:grpSpPr>
        <a:xfrm>
          <a:off x="0" y="0"/>
          <a:ext cx="0" cy="0"/>
          <a:chOff x="0" y="0"/>
          <a:chExt cx="0" cy="0"/>
        </a:xfrm>
      </p:grpSpPr>
      <p:sp>
        <p:nvSpPr>
          <p:cNvPr id="271" name="Google Shape;271;p13:notes"/>
          <p:cNvSpPr/>
          <p:nvPr>
            <p:ph idx="2" type="sldImg"/>
          </p:nvPr>
        </p:nvSpPr>
        <p:spPr>
          <a:xfrm>
            <a:off x="381300" y="685800"/>
            <a:ext cx="6096000" cy="3429000"/>
          </a:xfrm>
          <a:custGeom>
            <a:rect b="b" l="l" r="r" t="t"/>
            <a:pathLst>
              <a:path extrusionOk="0" h="120000" w="120000">
                <a:moveTo>
                  <a:pt x="0" y="0"/>
                </a:moveTo>
                <a:lnTo>
                  <a:pt x="120000" y="0"/>
                </a:lnTo>
                <a:lnTo>
                  <a:pt x="120000" y="120000"/>
                </a:lnTo>
                <a:lnTo>
                  <a:pt x="0" y="120000"/>
                </a:lnTo>
                <a:close/>
              </a:path>
            </a:pathLst>
          </a:custGeom>
          <a:noFill/>
          <a:ln cap="flat" cmpd="sng" w="9525">
            <a:solidFill>
              <a:srgbClr val="000000"/>
            </a:solidFill>
            <a:prstDash val="solid"/>
            <a:round/>
            <a:headEnd len="sm" w="sm" type="none"/>
            <a:tailEnd len="sm" w="sm" type="none"/>
          </a:ln>
        </p:spPr>
      </p:sp>
      <p:sp>
        <p:nvSpPr>
          <p:cNvPr id="272" name="Google Shape;272;p13:notes"/>
          <p:cNvSpPr txBox="1"/>
          <p:nvPr>
            <p:ph idx="1" type="body"/>
          </p:nvPr>
        </p:nvSpPr>
        <p:spPr>
          <a:xfrm>
            <a:off x="685800" y="4343400"/>
            <a:ext cx="5486400" cy="4114800"/>
          </a:xfrm>
          <a:prstGeom prst="rect">
            <a:avLst/>
          </a:prstGeom>
          <a:noFill/>
          <a:ln>
            <a:noFill/>
          </a:ln>
        </p:spPr>
        <p:txBody>
          <a:bodyPr anchorCtr="0" anchor="t" bIns="91425" lIns="91425" spcFirstLastPara="1" rIns="91425" wrap="square" tIns="91425">
            <a:noAutofit/>
          </a:bodyPr>
          <a:lstStyle/>
          <a:p>
            <a:pPr indent="-317500" lvl="0" marL="457200" rtl="0" algn="l">
              <a:lnSpc>
                <a:spcPct val="100000"/>
              </a:lnSpc>
              <a:spcBef>
                <a:spcPts val="0"/>
              </a:spcBef>
              <a:spcAft>
                <a:spcPts val="0"/>
              </a:spcAft>
              <a:buClr>
                <a:srgbClr val="2C5234"/>
              </a:buClr>
              <a:buSzPts val="1400"/>
              <a:buFont typeface="Montserrat"/>
              <a:buChar char="●"/>
            </a:pPr>
            <a:r>
              <a:rPr lang="en" sz="1400">
                <a:solidFill>
                  <a:srgbClr val="2C5234"/>
                </a:solidFill>
                <a:latin typeface="Montserrat"/>
                <a:ea typeface="Montserrat"/>
                <a:cs typeface="Montserrat"/>
                <a:sym typeface="Montserrat"/>
              </a:rPr>
              <a:t>Extra complexity: setting up connections between distributed systems</a:t>
            </a:r>
            <a:endParaRPr sz="1400">
              <a:solidFill>
                <a:srgbClr val="2C5234"/>
              </a:solidFill>
              <a:latin typeface="Montserrat"/>
              <a:ea typeface="Montserrat"/>
              <a:cs typeface="Montserrat"/>
              <a:sym typeface="Montserrat"/>
            </a:endParaRPr>
          </a:p>
          <a:p>
            <a:pPr indent="-317500" lvl="0" marL="457200" rtl="0" algn="l">
              <a:lnSpc>
                <a:spcPct val="100000"/>
              </a:lnSpc>
              <a:spcBef>
                <a:spcPts val="1000"/>
              </a:spcBef>
              <a:spcAft>
                <a:spcPts val="0"/>
              </a:spcAft>
              <a:buClr>
                <a:srgbClr val="2C5234"/>
              </a:buClr>
              <a:buSzPts val="1400"/>
              <a:buFont typeface="Montserrat"/>
              <a:buChar char="●"/>
            </a:pPr>
            <a:r>
              <a:rPr lang="en" sz="1400">
                <a:solidFill>
                  <a:srgbClr val="2C5234"/>
                </a:solidFill>
                <a:latin typeface="Montserrat"/>
                <a:ea typeface="Montserrat"/>
                <a:cs typeface="Montserrat"/>
                <a:sym typeface="Montserrat"/>
              </a:rPr>
              <a:t>Complex testing: testing individual services &amp; integrated testing</a:t>
            </a:r>
            <a:endParaRPr sz="1400">
              <a:solidFill>
                <a:srgbClr val="2C5234"/>
              </a:solidFill>
              <a:latin typeface="Montserrat"/>
              <a:ea typeface="Montserrat"/>
              <a:cs typeface="Montserrat"/>
              <a:sym typeface="Montserrat"/>
            </a:endParaRPr>
          </a:p>
          <a:p>
            <a:pPr indent="-317500" lvl="0" marL="457200" rtl="0" algn="l">
              <a:lnSpc>
                <a:spcPct val="100000"/>
              </a:lnSpc>
              <a:spcBef>
                <a:spcPts val="1000"/>
              </a:spcBef>
              <a:spcAft>
                <a:spcPts val="0"/>
              </a:spcAft>
              <a:buClr>
                <a:srgbClr val="2C5234"/>
              </a:buClr>
              <a:buSzPts val="1400"/>
              <a:buFont typeface="Montserrat"/>
              <a:buChar char="●"/>
            </a:pPr>
            <a:r>
              <a:rPr lang="en" sz="1400">
                <a:solidFill>
                  <a:srgbClr val="2C5234"/>
                </a:solidFill>
                <a:latin typeface="Montserrat"/>
                <a:ea typeface="Montserrat"/>
                <a:cs typeface="Montserrat"/>
                <a:sym typeface="Montserrat"/>
              </a:rPr>
              <a:t>Cross-cutting concerns: logging, metrics, health checks</a:t>
            </a:r>
            <a:endParaRPr sz="1400">
              <a:solidFill>
                <a:srgbClr val="2C5234"/>
              </a:solidFill>
              <a:latin typeface="Montserrat"/>
              <a:ea typeface="Montserrat"/>
              <a:cs typeface="Montserrat"/>
              <a:sym typeface="Montserrat"/>
            </a:endParaRPr>
          </a:p>
          <a:p>
            <a:pPr indent="-317500" lvl="0" marL="457200" rtl="0" algn="l">
              <a:lnSpc>
                <a:spcPct val="100000"/>
              </a:lnSpc>
              <a:spcBef>
                <a:spcPts val="1000"/>
              </a:spcBef>
              <a:spcAft>
                <a:spcPts val="0"/>
              </a:spcAft>
              <a:buClr>
                <a:srgbClr val="2C5234"/>
              </a:buClr>
              <a:buSzPts val="1400"/>
              <a:buFont typeface="Montserrat"/>
              <a:buChar char="●"/>
            </a:pPr>
            <a:r>
              <a:rPr lang="en" sz="1400">
                <a:solidFill>
                  <a:srgbClr val="2C5234"/>
                </a:solidFill>
                <a:latin typeface="Montserrat"/>
                <a:ea typeface="Montserrat"/>
                <a:cs typeface="Montserrat"/>
                <a:sym typeface="Montserrat"/>
              </a:rPr>
              <a:t>Fault tolerance for each services</a:t>
            </a:r>
            <a:endParaRPr sz="700">
              <a:solidFill>
                <a:schemeClr val="dk1"/>
              </a:solidFill>
            </a:endParaRPr>
          </a:p>
          <a:p>
            <a:pPr indent="0" lvl="0" marL="457200" rtl="0" algn="l">
              <a:lnSpc>
                <a:spcPct val="115000"/>
              </a:lnSpc>
              <a:spcBef>
                <a:spcPts val="1200"/>
              </a:spcBef>
              <a:spcAft>
                <a:spcPts val="0"/>
              </a:spcAft>
              <a:buClr>
                <a:schemeClr val="dk1"/>
              </a:buClr>
              <a:buSzPts val="1100"/>
              <a:buFont typeface="Arial"/>
              <a:buNone/>
            </a:pPr>
            <a:r>
              <a:t/>
            </a:r>
            <a:endParaRPr>
              <a:solidFill>
                <a:schemeClr val="dk1"/>
              </a:solidFill>
            </a:endParaRPr>
          </a:p>
          <a:p>
            <a:pPr indent="0" lvl="0" marL="457200" rtl="0" algn="l">
              <a:lnSpc>
                <a:spcPct val="115000"/>
              </a:lnSpc>
              <a:spcBef>
                <a:spcPts val="1200"/>
              </a:spcBef>
              <a:spcAft>
                <a:spcPts val="0"/>
              </a:spcAft>
              <a:buClr>
                <a:schemeClr val="dk1"/>
              </a:buClr>
              <a:buSzPts val="1100"/>
              <a:buFont typeface="Arial"/>
              <a:buNone/>
            </a:pPr>
            <a:r>
              <a:t/>
            </a:r>
            <a:endParaRPr>
              <a:solidFill>
                <a:schemeClr val="dk1"/>
              </a:solidFill>
            </a:endParaRPr>
          </a:p>
          <a:p>
            <a:pPr indent="-298450" lvl="0" marL="457200" rtl="0" algn="l">
              <a:lnSpc>
                <a:spcPct val="115000"/>
              </a:lnSpc>
              <a:spcBef>
                <a:spcPts val="1200"/>
              </a:spcBef>
              <a:spcAft>
                <a:spcPts val="0"/>
              </a:spcAft>
              <a:buClr>
                <a:schemeClr val="dk1"/>
              </a:buClr>
              <a:buSzPts val="1100"/>
              <a:buChar char="●"/>
            </a:pPr>
            <a:r>
              <a:rPr lang="en">
                <a:solidFill>
                  <a:schemeClr val="dk1"/>
                </a:solidFill>
              </a:rPr>
              <a:t>Fault tolerance: microservices to be resilient enough to withstand internal and external failures. In a microservices-based application, one component failing can affect the entire system. Therefore, the framework you use should consider fault tolerance for every service to ensure a design that prevents failure of an entire application in the event of an individual service downtime.</a:t>
            </a:r>
            <a:endParaRPr/>
          </a:p>
        </p:txBody>
      </p:sp>
    </p:spTree>
  </p:cSld>
  <p:clrMapOvr>
    <a:masterClrMapping/>
  </p:clrMapOvr>
</p:notes>
</file>

<file path=ppt/notesSlides/notesSlide14.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298" name="Shape 298"/>
        <p:cNvGrpSpPr/>
        <p:nvPr/>
      </p:nvGrpSpPr>
      <p:grpSpPr>
        <a:xfrm>
          <a:off x="0" y="0"/>
          <a:ext cx="0" cy="0"/>
          <a:chOff x="0" y="0"/>
          <a:chExt cx="0" cy="0"/>
        </a:xfrm>
      </p:grpSpPr>
      <p:sp>
        <p:nvSpPr>
          <p:cNvPr id="299" name="Google Shape;299;p14:notes"/>
          <p:cNvSpPr/>
          <p:nvPr>
            <p:ph idx="2" type="sldImg"/>
          </p:nvPr>
        </p:nvSpPr>
        <p:spPr>
          <a:xfrm>
            <a:off x="381300" y="685800"/>
            <a:ext cx="6096000" cy="3429000"/>
          </a:xfrm>
          <a:custGeom>
            <a:rect b="b" l="l" r="r" t="t"/>
            <a:pathLst>
              <a:path extrusionOk="0" h="120000" w="120000">
                <a:moveTo>
                  <a:pt x="0" y="0"/>
                </a:moveTo>
                <a:lnTo>
                  <a:pt x="120000" y="0"/>
                </a:lnTo>
                <a:lnTo>
                  <a:pt x="120000" y="120000"/>
                </a:lnTo>
                <a:lnTo>
                  <a:pt x="0" y="120000"/>
                </a:lnTo>
                <a:close/>
              </a:path>
            </a:pathLst>
          </a:custGeom>
          <a:noFill/>
          <a:ln cap="flat" cmpd="sng" w="9525">
            <a:solidFill>
              <a:srgbClr val="000000"/>
            </a:solidFill>
            <a:prstDash val="solid"/>
            <a:round/>
            <a:headEnd len="sm" w="sm" type="none"/>
            <a:tailEnd len="sm" w="sm" type="none"/>
          </a:ln>
        </p:spPr>
      </p:sp>
      <p:sp>
        <p:nvSpPr>
          <p:cNvPr id="300" name="Google Shape;300;p14:notes"/>
          <p:cNvSpPr txBox="1"/>
          <p:nvPr>
            <p:ph idx="1" type="body"/>
          </p:nvPr>
        </p:nvSpPr>
        <p:spPr>
          <a:xfrm>
            <a:off x="685800" y="4343400"/>
            <a:ext cx="5486400" cy="4114800"/>
          </a:xfrm>
          <a:prstGeom prst="rect">
            <a:avLst/>
          </a:prstGeom>
          <a:noFill/>
          <a:ln>
            <a:noFill/>
          </a:ln>
        </p:spPr>
        <p:txBody>
          <a:bodyPr anchorCtr="0" anchor="t" bIns="91425" lIns="91425" spcFirstLastPara="1" rIns="91425" wrap="square" tIns="91425">
            <a:noAutofit/>
          </a:bodyPr>
          <a:lstStyle/>
          <a:p>
            <a:pPr indent="0" lvl="0" marL="0" rtl="0" algn="l">
              <a:lnSpc>
                <a:spcPct val="100000"/>
              </a:lnSpc>
              <a:spcBef>
                <a:spcPts val="0"/>
              </a:spcBef>
              <a:spcAft>
                <a:spcPts val="0"/>
              </a:spcAft>
              <a:buSzPts val="1100"/>
              <a:buNone/>
            </a:pPr>
            <a:r>
              <a:rPr lang="en"/>
              <a:t>https://12factor.net/</a:t>
            </a:r>
            <a:endParaRPr/>
          </a:p>
          <a:p>
            <a:pPr indent="0" lvl="0" marL="0" rtl="0" algn="l">
              <a:lnSpc>
                <a:spcPct val="100000"/>
              </a:lnSpc>
              <a:spcBef>
                <a:spcPts val="0"/>
              </a:spcBef>
              <a:spcAft>
                <a:spcPts val="0"/>
              </a:spcAft>
              <a:buSzPts val="1100"/>
              <a:buNone/>
            </a:pPr>
            <a:r>
              <a:t/>
            </a:r>
            <a:endParaRPr/>
          </a:p>
          <a:p>
            <a:pPr indent="0" lvl="0" marL="0" rtl="0" algn="l">
              <a:lnSpc>
                <a:spcPct val="100000"/>
              </a:lnSpc>
              <a:spcBef>
                <a:spcPts val="0"/>
              </a:spcBef>
              <a:spcAft>
                <a:spcPts val="0"/>
              </a:spcAft>
              <a:buSzPts val="1100"/>
              <a:buNone/>
            </a:pPr>
            <a:r>
              <a:rPr lang="en"/>
              <a:t>It is no different to some of things that you are already doing, just listing a few here</a:t>
            </a:r>
            <a:endParaRPr/>
          </a:p>
        </p:txBody>
      </p:sp>
    </p:spTree>
  </p:cSld>
  <p:clrMapOvr>
    <a:masterClrMapping/>
  </p:clrMapOvr>
</p:notes>
</file>

<file path=ppt/notesSlides/notesSlide15.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304" name="Shape 304"/>
        <p:cNvGrpSpPr/>
        <p:nvPr/>
      </p:nvGrpSpPr>
      <p:grpSpPr>
        <a:xfrm>
          <a:off x="0" y="0"/>
          <a:ext cx="0" cy="0"/>
          <a:chOff x="0" y="0"/>
          <a:chExt cx="0" cy="0"/>
        </a:xfrm>
      </p:grpSpPr>
      <p:sp>
        <p:nvSpPr>
          <p:cNvPr id="305" name="Google Shape;305;p15:notes"/>
          <p:cNvSpPr/>
          <p:nvPr>
            <p:ph idx="2" type="sldImg"/>
          </p:nvPr>
        </p:nvSpPr>
        <p:spPr>
          <a:xfrm>
            <a:off x="381300" y="685800"/>
            <a:ext cx="6096000" cy="3429000"/>
          </a:xfrm>
          <a:custGeom>
            <a:rect b="b" l="l" r="r" t="t"/>
            <a:pathLst>
              <a:path extrusionOk="0" h="120000" w="120000">
                <a:moveTo>
                  <a:pt x="0" y="0"/>
                </a:moveTo>
                <a:lnTo>
                  <a:pt x="120000" y="0"/>
                </a:lnTo>
                <a:lnTo>
                  <a:pt x="120000" y="120000"/>
                </a:lnTo>
                <a:lnTo>
                  <a:pt x="0" y="120000"/>
                </a:lnTo>
                <a:close/>
              </a:path>
            </a:pathLst>
          </a:custGeom>
          <a:noFill/>
          <a:ln cap="flat" cmpd="sng" w="9525">
            <a:solidFill>
              <a:srgbClr val="000000"/>
            </a:solidFill>
            <a:prstDash val="solid"/>
            <a:round/>
            <a:headEnd len="sm" w="sm" type="none"/>
            <a:tailEnd len="sm" w="sm" type="none"/>
          </a:ln>
        </p:spPr>
      </p:sp>
      <p:sp>
        <p:nvSpPr>
          <p:cNvPr id="306" name="Google Shape;306;p15:notes"/>
          <p:cNvSpPr txBox="1"/>
          <p:nvPr>
            <p:ph idx="1" type="body"/>
          </p:nvPr>
        </p:nvSpPr>
        <p:spPr>
          <a:xfrm>
            <a:off x="685800" y="4343400"/>
            <a:ext cx="5486400" cy="4114800"/>
          </a:xfrm>
          <a:prstGeom prst="rect">
            <a:avLst/>
          </a:prstGeom>
          <a:noFill/>
          <a:ln>
            <a:noFill/>
          </a:ln>
        </p:spPr>
        <p:txBody>
          <a:bodyPr anchorCtr="0" anchor="t" bIns="91425" lIns="91425" spcFirstLastPara="1" rIns="91425" wrap="square" tIns="91425">
            <a:noAutofit/>
          </a:bodyPr>
          <a:lstStyle/>
          <a:p>
            <a:pPr indent="0" lvl="0" marL="0" rtl="0" algn="l">
              <a:lnSpc>
                <a:spcPct val="100000"/>
              </a:lnSpc>
              <a:spcBef>
                <a:spcPts val="0"/>
              </a:spcBef>
              <a:spcAft>
                <a:spcPts val="0"/>
              </a:spcAft>
              <a:buSzPts val="1100"/>
              <a:buNone/>
            </a:pPr>
            <a:r>
              <a:rPr lang="en"/>
              <a:t>https://12factor.net/</a:t>
            </a:r>
            <a:endParaRPr/>
          </a:p>
          <a:p>
            <a:pPr indent="0" lvl="0" marL="0" rtl="0" algn="l">
              <a:lnSpc>
                <a:spcPct val="100000"/>
              </a:lnSpc>
              <a:spcBef>
                <a:spcPts val="0"/>
              </a:spcBef>
              <a:spcAft>
                <a:spcPts val="0"/>
              </a:spcAft>
              <a:buSzPts val="1100"/>
              <a:buNone/>
            </a:pPr>
            <a:r>
              <a:t/>
            </a:r>
            <a:endParaRPr/>
          </a:p>
          <a:p>
            <a:pPr indent="0" lvl="0" marL="0" rtl="0" algn="l">
              <a:lnSpc>
                <a:spcPct val="100000"/>
              </a:lnSpc>
              <a:spcBef>
                <a:spcPts val="0"/>
              </a:spcBef>
              <a:spcAft>
                <a:spcPts val="0"/>
              </a:spcAft>
              <a:buSzPts val="1100"/>
              <a:buNone/>
            </a:pPr>
            <a:r>
              <a:rPr lang="en"/>
              <a:t>It is no different to some of things that you are already doing, just listing a few here</a:t>
            </a:r>
            <a:endParaRPr/>
          </a:p>
        </p:txBody>
      </p:sp>
    </p:spTree>
  </p:cSld>
  <p:clrMapOvr>
    <a:masterClrMapping/>
  </p:clrMapOvr>
</p:notes>
</file>

<file path=ppt/notesSlides/notesSlide16.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312" name="Shape 312"/>
        <p:cNvGrpSpPr/>
        <p:nvPr/>
      </p:nvGrpSpPr>
      <p:grpSpPr>
        <a:xfrm>
          <a:off x="0" y="0"/>
          <a:ext cx="0" cy="0"/>
          <a:chOff x="0" y="0"/>
          <a:chExt cx="0" cy="0"/>
        </a:xfrm>
      </p:grpSpPr>
      <p:sp>
        <p:nvSpPr>
          <p:cNvPr id="313" name="Google Shape;313;p16:notes"/>
          <p:cNvSpPr/>
          <p:nvPr>
            <p:ph idx="2" type="sldImg"/>
          </p:nvPr>
        </p:nvSpPr>
        <p:spPr>
          <a:xfrm>
            <a:off x="381300" y="685800"/>
            <a:ext cx="6096000" cy="3429000"/>
          </a:xfrm>
          <a:custGeom>
            <a:rect b="b" l="l" r="r" t="t"/>
            <a:pathLst>
              <a:path extrusionOk="0" h="120000" w="120000">
                <a:moveTo>
                  <a:pt x="0" y="0"/>
                </a:moveTo>
                <a:lnTo>
                  <a:pt x="120000" y="0"/>
                </a:lnTo>
                <a:lnTo>
                  <a:pt x="120000" y="120000"/>
                </a:lnTo>
                <a:lnTo>
                  <a:pt x="0" y="120000"/>
                </a:lnTo>
                <a:close/>
              </a:path>
            </a:pathLst>
          </a:custGeom>
          <a:noFill/>
          <a:ln cap="flat" cmpd="sng" w="9525">
            <a:solidFill>
              <a:srgbClr val="000000"/>
            </a:solidFill>
            <a:prstDash val="solid"/>
            <a:round/>
            <a:headEnd len="sm" w="sm" type="none"/>
            <a:tailEnd len="sm" w="sm" type="none"/>
          </a:ln>
        </p:spPr>
      </p:sp>
      <p:sp>
        <p:nvSpPr>
          <p:cNvPr id="314" name="Google Shape;314;p16:notes"/>
          <p:cNvSpPr txBox="1"/>
          <p:nvPr>
            <p:ph idx="1" type="body"/>
          </p:nvPr>
        </p:nvSpPr>
        <p:spPr>
          <a:xfrm>
            <a:off x="685800" y="4343400"/>
            <a:ext cx="5486400" cy="4114800"/>
          </a:xfrm>
          <a:prstGeom prst="rect">
            <a:avLst/>
          </a:prstGeom>
          <a:noFill/>
          <a:ln>
            <a:noFill/>
          </a:ln>
        </p:spPr>
        <p:txBody>
          <a:bodyPr anchorCtr="0" anchor="t" bIns="91425" lIns="91425" spcFirstLastPara="1" rIns="91425" wrap="square" tIns="91425">
            <a:noAutofit/>
          </a:bodyPr>
          <a:lstStyle/>
          <a:p>
            <a:pPr indent="0" lvl="0" marL="0" rtl="0" algn="l">
              <a:lnSpc>
                <a:spcPct val="100000"/>
              </a:lnSpc>
              <a:spcBef>
                <a:spcPts val="0"/>
              </a:spcBef>
              <a:spcAft>
                <a:spcPts val="0"/>
              </a:spcAft>
              <a:buSzPts val="1100"/>
              <a:buNone/>
            </a:pPr>
            <a:r>
              <a:t/>
            </a:r>
            <a:endParaRPr/>
          </a:p>
        </p:txBody>
      </p:sp>
    </p:spTree>
  </p:cSld>
  <p:clrMapOvr>
    <a:masterClrMapping/>
  </p:clrMapOvr>
</p:notes>
</file>

<file path=ppt/notesSlides/notesSlide17.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317" name="Shape 317"/>
        <p:cNvGrpSpPr/>
        <p:nvPr/>
      </p:nvGrpSpPr>
      <p:grpSpPr>
        <a:xfrm>
          <a:off x="0" y="0"/>
          <a:ext cx="0" cy="0"/>
          <a:chOff x="0" y="0"/>
          <a:chExt cx="0" cy="0"/>
        </a:xfrm>
      </p:grpSpPr>
      <p:sp>
        <p:nvSpPr>
          <p:cNvPr id="318" name="Google Shape;318;p18:notes"/>
          <p:cNvSpPr/>
          <p:nvPr>
            <p:ph idx="2" type="sldImg"/>
          </p:nvPr>
        </p:nvSpPr>
        <p:spPr>
          <a:xfrm>
            <a:off x="381300" y="685800"/>
            <a:ext cx="6096000" cy="3429000"/>
          </a:xfrm>
          <a:custGeom>
            <a:rect b="b" l="l" r="r" t="t"/>
            <a:pathLst>
              <a:path extrusionOk="0" h="120000" w="120000">
                <a:moveTo>
                  <a:pt x="0" y="0"/>
                </a:moveTo>
                <a:lnTo>
                  <a:pt x="120000" y="0"/>
                </a:lnTo>
                <a:lnTo>
                  <a:pt x="120000" y="120000"/>
                </a:lnTo>
                <a:lnTo>
                  <a:pt x="0" y="120000"/>
                </a:lnTo>
                <a:close/>
              </a:path>
            </a:pathLst>
          </a:custGeom>
          <a:noFill/>
          <a:ln cap="flat" cmpd="sng" w="9525">
            <a:solidFill>
              <a:srgbClr val="000000"/>
            </a:solidFill>
            <a:prstDash val="solid"/>
            <a:round/>
            <a:headEnd len="sm" w="sm" type="none"/>
            <a:tailEnd len="sm" w="sm" type="none"/>
          </a:ln>
        </p:spPr>
      </p:sp>
      <p:sp>
        <p:nvSpPr>
          <p:cNvPr id="319" name="Google Shape;319;p18:notes"/>
          <p:cNvSpPr txBox="1"/>
          <p:nvPr>
            <p:ph idx="1" type="body"/>
          </p:nvPr>
        </p:nvSpPr>
        <p:spPr>
          <a:xfrm>
            <a:off x="685800" y="4343400"/>
            <a:ext cx="5486400" cy="4114800"/>
          </a:xfrm>
          <a:prstGeom prst="rect">
            <a:avLst/>
          </a:prstGeom>
          <a:noFill/>
          <a:ln>
            <a:noFill/>
          </a:ln>
        </p:spPr>
        <p:txBody>
          <a:bodyPr anchorCtr="0" anchor="t" bIns="91425" lIns="91425" spcFirstLastPara="1" rIns="91425" wrap="square" tIns="91425">
            <a:noAutofit/>
          </a:bodyPr>
          <a:lstStyle/>
          <a:p>
            <a:pPr indent="0" lvl="0" marL="0" rtl="0" algn="l">
              <a:lnSpc>
                <a:spcPct val="100000"/>
              </a:lnSpc>
              <a:spcBef>
                <a:spcPts val="0"/>
              </a:spcBef>
              <a:spcAft>
                <a:spcPts val="0"/>
              </a:spcAft>
              <a:buSzPts val="1100"/>
              <a:buNone/>
            </a:pPr>
            <a:r>
              <a:rPr lang="en"/>
              <a:t>https://12factor.net/</a:t>
            </a:r>
            <a:endParaRPr/>
          </a:p>
          <a:p>
            <a:pPr indent="0" lvl="0" marL="0" rtl="0" algn="l">
              <a:lnSpc>
                <a:spcPct val="100000"/>
              </a:lnSpc>
              <a:spcBef>
                <a:spcPts val="0"/>
              </a:spcBef>
              <a:spcAft>
                <a:spcPts val="0"/>
              </a:spcAft>
              <a:buSzPts val="1100"/>
              <a:buNone/>
            </a:pPr>
            <a:r>
              <a:t/>
            </a:r>
            <a:endParaRPr/>
          </a:p>
          <a:p>
            <a:pPr indent="0" lvl="0" marL="0" rtl="0" algn="l">
              <a:lnSpc>
                <a:spcPct val="100000"/>
              </a:lnSpc>
              <a:spcBef>
                <a:spcPts val="0"/>
              </a:spcBef>
              <a:spcAft>
                <a:spcPts val="0"/>
              </a:spcAft>
              <a:buSzPts val="1100"/>
              <a:buNone/>
            </a:pPr>
            <a:r>
              <a:rPr lang="en"/>
              <a:t>It is no different to some of things that you are already doing, just listing a few here</a:t>
            </a:r>
            <a:endParaRPr/>
          </a:p>
        </p:txBody>
      </p:sp>
    </p:spTree>
  </p:cSld>
  <p:clrMapOvr>
    <a:masterClrMapping/>
  </p:clrMapOvr>
</p:notes>
</file>

<file path=ppt/notesSlides/notesSlide18.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323" name="Shape 323"/>
        <p:cNvGrpSpPr/>
        <p:nvPr/>
      </p:nvGrpSpPr>
      <p:grpSpPr>
        <a:xfrm>
          <a:off x="0" y="0"/>
          <a:ext cx="0" cy="0"/>
          <a:chOff x="0" y="0"/>
          <a:chExt cx="0" cy="0"/>
        </a:xfrm>
      </p:grpSpPr>
      <p:sp>
        <p:nvSpPr>
          <p:cNvPr id="324" name="Google Shape;324;p19:notes"/>
          <p:cNvSpPr/>
          <p:nvPr>
            <p:ph idx="2" type="sldImg"/>
          </p:nvPr>
        </p:nvSpPr>
        <p:spPr>
          <a:xfrm>
            <a:off x="381300" y="685800"/>
            <a:ext cx="6096000" cy="3429000"/>
          </a:xfrm>
          <a:custGeom>
            <a:rect b="b" l="l" r="r" t="t"/>
            <a:pathLst>
              <a:path extrusionOk="0" h="120000" w="120000">
                <a:moveTo>
                  <a:pt x="0" y="0"/>
                </a:moveTo>
                <a:lnTo>
                  <a:pt x="120000" y="0"/>
                </a:lnTo>
                <a:lnTo>
                  <a:pt x="120000" y="120000"/>
                </a:lnTo>
                <a:lnTo>
                  <a:pt x="0" y="120000"/>
                </a:lnTo>
                <a:close/>
              </a:path>
            </a:pathLst>
          </a:custGeom>
          <a:noFill/>
          <a:ln cap="flat" cmpd="sng" w="9525">
            <a:solidFill>
              <a:srgbClr val="000000"/>
            </a:solidFill>
            <a:prstDash val="solid"/>
            <a:round/>
            <a:headEnd len="sm" w="sm" type="none"/>
            <a:tailEnd len="sm" w="sm" type="none"/>
          </a:ln>
        </p:spPr>
      </p:sp>
      <p:sp>
        <p:nvSpPr>
          <p:cNvPr id="325" name="Google Shape;325;p19:notes"/>
          <p:cNvSpPr txBox="1"/>
          <p:nvPr>
            <p:ph idx="1" type="body"/>
          </p:nvPr>
        </p:nvSpPr>
        <p:spPr>
          <a:xfrm>
            <a:off x="685800" y="4343400"/>
            <a:ext cx="5486400" cy="4114800"/>
          </a:xfrm>
          <a:prstGeom prst="rect">
            <a:avLst/>
          </a:prstGeom>
          <a:noFill/>
          <a:ln>
            <a:noFill/>
          </a:ln>
        </p:spPr>
        <p:txBody>
          <a:bodyPr anchorCtr="0" anchor="t" bIns="91425" lIns="91425" spcFirstLastPara="1" rIns="91425" wrap="square" tIns="91425">
            <a:noAutofit/>
          </a:bodyPr>
          <a:lstStyle/>
          <a:p>
            <a:pPr indent="0" lvl="0" marL="0" rtl="0" algn="l">
              <a:lnSpc>
                <a:spcPct val="100000"/>
              </a:lnSpc>
              <a:spcBef>
                <a:spcPts val="0"/>
              </a:spcBef>
              <a:spcAft>
                <a:spcPts val="0"/>
              </a:spcAft>
              <a:buSzPts val="1100"/>
              <a:buNone/>
            </a:pPr>
            <a:r>
              <a:t/>
            </a:r>
            <a:endParaRPr/>
          </a:p>
        </p:txBody>
      </p:sp>
    </p:spTree>
  </p:cSld>
  <p:clrMapOvr>
    <a:masterClrMapping/>
  </p:clrMapOvr>
</p:notes>
</file>

<file path=ppt/notesSlides/notesSlide19.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329" name="Shape 329"/>
        <p:cNvGrpSpPr/>
        <p:nvPr/>
      </p:nvGrpSpPr>
      <p:grpSpPr>
        <a:xfrm>
          <a:off x="0" y="0"/>
          <a:ext cx="0" cy="0"/>
          <a:chOff x="0" y="0"/>
          <a:chExt cx="0" cy="0"/>
        </a:xfrm>
      </p:grpSpPr>
      <p:sp>
        <p:nvSpPr>
          <p:cNvPr id="330" name="Google Shape;330;p20:notes"/>
          <p:cNvSpPr/>
          <p:nvPr>
            <p:ph idx="2" type="sldImg"/>
          </p:nvPr>
        </p:nvSpPr>
        <p:spPr>
          <a:xfrm>
            <a:off x="381300" y="685800"/>
            <a:ext cx="6096000" cy="3429000"/>
          </a:xfrm>
          <a:custGeom>
            <a:rect b="b" l="l" r="r" t="t"/>
            <a:pathLst>
              <a:path extrusionOk="0" h="120000" w="120000">
                <a:moveTo>
                  <a:pt x="0" y="0"/>
                </a:moveTo>
                <a:lnTo>
                  <a:pt x="120000" y="0"/>
                </a:lnTo>
                <a:lnTo>
                  <a:pt x="120000" y="120000"/>
                </a:lnTo>
                <a:lnTo>
                  <a:pt x="0" y="120000"/>
                </a:lnTo>
                <a:close/>
              </a:path>
            </a:pathLst>
          </a:custGeom>
          <a:noFill/>
          <a:ln cap="flat" cmpd="sng" w="9525">
            <a:solidFill>
              <a:srgbClr val="000000"/>
            </a:solidFill>
            <a:prstDash val="solid"/>
            <a:round/>
            <a:headEnd len="sm" w="sm" type="none"/>
            <a:tailEnd len="sm" w="sm" type="none"/>
          </a:ln>
        </p:spPr>
      </p:sp>
      <p:sp>
        <p:nvSpPr>
          <p:cNvPr id="331" name="Google Shape;331;p20:notes"/>
          <p:cNvSpPr txBox="1"/>
          <p:nvPr>
            <p:ph idx="1" type="body"/>
          </p:nvPr>
        </p:nvSpPr>
        <p:spPr>
          <a:xfrm>
            <a:off x="685800" y="4343400"/>
            <a:ext cx="5486400" cy="4114800"/>
          </a:xfrm>
          <a:prstGeom prst="rect">
            <a:avLst/>
          </a:prstGeom>
          <a:noFill/>
          <a:ln>
            <a:noFill/>
          </a:ln>
        </p:spPr>
        <p:txBody>
          <a:bodyPr anchorCtr="0" anchor="t" bIns="91425" lIns="91425" spcFirstLastPara="1" rIns="91425" wrap="square" tIns="91425">
            <a:noAutofit/>
          </a:bodyPr>
          <a:lstStyle/>
          <a:p>
            <a:pPr indent="0" lvl="0" marL="0" rtl="0" algn="l">
              <a:lnSpc>
                <a:spcPct val="100000"/>
              </a:lnSpc>
              <a:spcBef>
                <a:spcPts val="0"/>
              </a:spcBef>
              <a:spcAft>
                <a:spcPts val="0"/>
              </a:spcAft>
              <a:buSzPts val="1100"/>
              <a:buNone/>
            </a:pPr>
            <a:r>
              <a:rPr lang="en"/>
              <a:t>https://12factor.net/</a:t>
            </a:r>
            <a:endParaRPr/>
          </a:p>
          <a:p>
            <a:pPr indent="0" lvl="0" marL="0" rtl="0" algn="l">
              <a:lnSpc>
                <a:spcPct val="100000"/>
              </a:lnSpc>
              <a:spcBef>
                <a:spcPts val="0"/>
              </a:spcBef>
              <a:spcAft>
                <a:spcPts val="0"/>
              </a:spcAft>
              <a:buSzPts val="1100"/>
              <a:buNone/>
            </a:pPr>
            <a:r>
              <a:t/>
            </a:r>
            <a:endParaRPr/>
          </a:p>
          <a:p>
            <a:pPr indent="0" lvl="0" marL="0" rtl="0" algn="l">
              <a:lnSpc>
                <a:spcPct val="100000"/>
              </a:lnSpc>
              <a:spcBef>
                <a:spcPts val="0"/>
              </a:spcBef>
              <a:spcAft>
                <a:spcPts val="0"/>
              </a:spcAft>
              <a:buSzPts val="1100"/>
              <a:buNone/>
            </a:pPr>
            <a:r>
              <a:rPr lang="en"/>
              <a:t>It is no different to some of things that you are already doing, just listing a few here</a:t>
            </a:r>
            <a:endParaRPr/>
          </a:p>
        </p:txBody>
      </p:sp>
    </p:spTree>
  </p:cSld>
  <p:clrMapOvr>
    <a:masterClrMapping/>
  </p:clrMapOvr>
</p:notes>
</file>

<file path=ppt/notesSlides/notesSlide20.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347" name="Shape 347"/>
        <p:cNvGrpSpPr/>
        <p:nvPr/>
      </p:nvGrpSpPr>
      <p:grpSpPr>
        <a:xfrm>
          <a:off x="0" y="0"/>
          <a:ext cx="0" cy="0"/>
          <a:chOff x="0" y="0"/>
          <a:chExt cx="0" cy="0"/>
        </a:xfrm>
      </p:grpSpPr>
      <p:sp>
        <p:nvSpPr>
          <p:cNvPr id="348" name="Google Shape;348;p21:notes"/>
          <p:cNvSpPr/>
          <p:nvPr>
            <p:ph idx="2" type="sldImg"/>
          </p:nvPr>
        </p:nvSpPr>
        <p:spPr>
          <a:xfrm>
            <a:off x="381300" y="685800"/>
            <a:ext cx="6096000" cy="3429000"/>
          </a:xfrm>
          <a:custGeom>
            <a:rect b="b" l="l" r="r" t="t"/>
            <a:pathLst>
              <a:path extrusionOk="0" h="120000" w="120000">
                <a:moveTo>
                  <a:pt x="0" y="0"/>
                </a:moveTo>
                <a:lnTo>
                  <a:pt x="120000" y="0"/>
                </a:lnTo>
                <a:lnTo>
                  <a:pt x="120000" y="120000"/>
                </a:lnTo>
                <a:lnTo>
                  <a:pt x="0" y="120000"/>
                </a:lnTo>
                <a:close/>
              </a:path>
            </a:pathLst>
          </a:custGeom>
          <a:noFill/>
          <a:ln cap="flat" cmpd="sng" w="9525">
            <a:solidFill>
              <a:srgbClr val="000000"/>
            </a:solidFill>
            <a:prstDash val="solid"/>
            <a:round/>
            <a:headEnd len="sm" w="sm" type="none"/>
            <a:tailEnd len="sm" w="sm" type="none"/>
          </a:ln>
        </p:spPr>
      </p:sp>
      <p:sp>
        <p:nvSpPr>
          <p:cNvPr id="349" name="Google Shape;349;p21:notes"/>
          <p:cNvSpPr txBox="1"/>
          <p:nvPr>
            <p:ph idx="1" type="body"/>
          </p:nvPr>
        </p:nvSpPr>
        <p:spPr>
          <a:xfrm>
            <a:off x="685800" y="4343400"/>
            <a:ext cx="5486400" cy="4114800"/>
          </a:xfrm>
          <a:prstGeom prst="rect">
            <a:avLst/>
          </a:prstGeom>
          <a:noFill/>
          <a:ln>
            <a:noFill/>
          </a:ln>
        </p:spPr>
        <p:txBody>
          <a:bodyPr anchorCtr="0" anchor="t" bIns="91425" lIns="91425" spcFirstLastPara="1" rIns="91425" wrap="square" tIns="91425">
            <a:noAutofit/>
          </a:bodyPr>
          <a:lstStyle/>
          <a:p>
            <a:pPr indent="0" lvl="0" marL="0" rtl="0" algn="l">
              <a:lnSpc>
                <a:spcPct val="115000"/>
              </a:lnSpc>
              <a:spcBef>
                <a:spcPts val="1200"/>
              </a:spcBef>
              <a:spcAft>
                <a:spcPts val="0"/>
              </a:spcAft>
              <a:buSzPts val="1100"/>
              <a:buNone/>
            </a:pPr>
            <a:r>
              <a:t/>
            </a:r>
            <a:endParaRPr>
              <a:solidFill>
                <a:schemeClr val="dk1"/>
              </a:solidFill>
            </a:endParaRPr>
          </a:p>
          <a:p>
            <a:pPr indent="0" lvl="0" marL="0" rtl="0" algn="l">
              <a:lnSpc>
                <a:spcPct val="115000"/>
              </a:lnSpc>
              <a:spcBef>
                <a:spcPts val="1200"/>
              </a:spcBef>
              <a:spcAft>
                <a:spcPts val="0"/>
              </a:spcAft>
              <a:buSzPts val="1100"/>
              <a:buNone/>
            </a:pPr>
            <a:r>
              <a:t/>
            </a:r>
            <a:endParaRPr>
              <a:solidFill>
                <a:schemeClr val="dk1"/>
              </a:solidFill>
            </a:endParaRPr>
          </a:p>
          <a:p>
            <a:pPr indent="0" lvl="0" marL="0" rtl="0" algn="l">
              <a:lnSpc>
                <a:spcPct val="100000"/>
              </a:lnSpc>
              <a:spcBef>
                <a:spcPts val="1200"/>
              </a:spcBef>
              <a:spcAft>
                <a:spcPts val="0"/>
              </a:spcAft>
              <a:buSzPts val="1100"/>
              <a:buNone/>
            </a:pPr>
            <a:r>
              <a:t/>
            </a:r>
            <a:endParaRPr/>
          </a:p>
        </p:txBody>
      </p:sp>
    </p:spTree>
  </p:cSld>
  <p:clrMapOvr>
    <a:masterClrMapping/>
  </p:clrMapOvr>
</p:notes>
</file>

<file path=ppt/notesSlides/notesSlide21.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371" name="Shape 371"/>
        <p:cNvGrpSpPr/>
        <p:nvPr/>
      </p:nvGrpSpPr>
      <p:grpSpPr>
        <a:xfrm>
          <a:off x="0" y="0"/>
          <a:ext cx="0" cy="0"/>
          <a:chOff x="0" y="0"/>
          <a:chExt cx="0" cy="0"/>
        </a:xfrm>
      </p:grpSpPr>
      <p:sp>
        <p:nvSpPr>
          <p:cNvPr id="372" name="Google Shape;372;p22:notes"/>
          <p:cNvSpPr/>
          <p:nvPr>
            <p:ph idx="2" type="sldImg"/>
          </p:nvPr>
        </p:nvSpPr>
        <p:spPr>
          <a:xfrm>
            <a:off x="381300" y="685800"/>
            <a:ext cx="6096000" cy="3429000"/>
          </a:xfrm>
          <a:custGeom>
            <a:rect b="b" l="l" r="r" t="t"/>
            <a:pathLst>
              <a:path extrusionOk="0" h="120000" w="120000">
                <a:moveTo>
                  <a:pt x="0" y="0"/>
                </a:moveTo>
                <a:lnTo>
                  <a:pt x="120000" y="0"/>
                </a:lnTo>
                <a:lnTo>
                  <a:pt x="120000" y="120000"/>
                </a:lnTo>
                <a:lnTo>
                  <a:pt x="0" y="120000"/>
                </a:lnTo>
                <a:close/>
              </a:path>
            </a:pathLst>
          </a:custGeom>
          <a:noFill/>
          <a:ln cap="flat" cmpd="sng" w="9525">
            <a:solidFill>
              <a:srgbClr val="000000"/>
            </a:solidFill>
            <a:prstDash val="solid"/>
            <a:round/>
            <a:headEnd len="sm" w="sm" type="none"/>
            <a:tailEnd len="sm" w="sm" type="none"/>
          </a:ln>
        </p:spPr>
      </p:sp>
      <p:sp>
        <p:nvSpPr>
          <p:cNvPr id="373" name="Google Shape;373;p22:notes"/>
          <p:cNvSpPr txBox="1"/>
          <p:nvPr>
            <p:ph idx="1" type="body"/>
          </p:nvPr>
        </p:nvSpPr>
        <p:spPr>
          <a:xfrm>
            <a:off x="685800" y="4343400"/>
            <a:ext cx="5486400" cy="4114800"/>
          </a:xfrm>
          <a:prstGeom prst="rect">
            <a:avLst/>
          </a:prstGeom>
          <a:noFill/>
          <a:ln>
            <a:noFill/>
          </a:ln>
        </p:spPr>
        <p:txBody>
          <a:bodyPr anchorCtr="0" anchor="t" bIns="91425" lIns="91425" spcFirstLastPara="1" rIns="91425" wrap="square" tIns="91425">
            <a:noAutofit/>
          </a:bodyPr>
          <a:lstStyle/>
          <a:p>
            <a:pPr indent="0" lvl="0" marL="0" rtl="0" algn="l">
              <a:lnSpc>
                <a:spcPct val="115000"/>
              </a:lnSpc>
              <a:spcBef>
                <a:spcPts val="1200"/>
              </a:spcBef>
              <a:spcAft>
                <a:spcPts val="0"/>
              </a:spcAft>
              <a:buSzPts val="1100"/>
              <a:buNone/>
            </a:pPr>
            <a:r>
              <a:t/>
            </a:r>
            <a:endParaRPr>
              <a:solidFill>
                <a:schemeClr val="dk1"/>
              </a:solidFill>
            </a:endParaRPr>
          </a:p>
          <a:p>
            <a:pPr indent="0" lvl="0" marL="0" rtl="0" algn="l">
              <a:lnSpc>
                <a:spcPct val="115000"/>
              </a:lnSpc>
              <a:spcBef>
                <a:spcPts val="1200"/>
              </a:spcBef>
              <a:spcAft>
                <a:spcPts val="0"/>
              </a:spcAft>
              <a:buSzPts val="1100"/>
              <a:buNone/>
            </a:pPr>
            <a:r>
              <a:t/>
            </a:r>
            <a:endParaRPr>
              <a:solidFill>
                <a:schemeClr val="dk1"/>
              </a:solidFill>
            </a:endParaRPr>
          </a:p>
          <a:p>
            <a:pPr indent="0" lvl="0" marL="0" rtl="0" algn="l">
              <a:lnSpc>
                <a:spcPct val="100000"/>
              </a:lnSpc>
              <a:spcBef>
                <a:spcPts val="1200"/>
              </a:spcBef>
              <a:spcAft>
                <a:spcPts val="0"/>
              </a:spcAft>
              <a:buSzPts val="1100"/>
              <a:buNone/>
            </a:pPr>
            <a:r>
              <a:t/>
            </a:r>
            <a:endParaRPr/>
          </a:p>
        </p:txBody>
      </p:sp>
    </p:spTree>
  </p:cSld>
  <p:clrMapOvr>
    <a:masterClrMapping/>
  </p:clrMapOvr>
</p:notes>
</file>

<file path=ppt/notesSlides/notesSlide22.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395" name="Shape 395"/>
        <p:cNvGrpSpPr/>
        <p:nvPr/>
      </p:nvGrpSpPr>
      <p:grpSpPr>
        <a:xfrm>
          <a:off x="0" y="0"/>
          <a:ext cx="0" cy="0"/>
          <a:chOff x="0" y="0"/>
          <a:chExt cx="0" cy="0"/>
        </a:xfrm>
      </p:grpSpPr>
      <p:sp>
        <p:nvSpPr>
          <p:cNvPr id="396" name="Google Shape;396;p23:notes"/>
          <p:cNvSpPr/>
          <p:nvPr>
            <p:ph idx="2" type="sldImg"/>
          </p:nvPr>
        </p:nvSpPr>
        <p:spPr>
          <a:xfrm>
            <a:off x="381300" y="685800"/>
            <a:ext cx="6096000" cy="3429000"/>
          </a:xfrm>
          <a:custGeom>
            <a:rect b="b" l="l" r="r" t="t"/>
            <a:pathLst>
              <a:path extrusionOk="0" h="120000" w="120000">
                <a:moveTo>
                  <a:pt x="0" y="0"/>
                </a:moveTo>
                <a:lnTo>
                  <a:pt x="120000" y="0"/>
                </a:lnTo>
                <a:lnTo>
                  <a:pt x="120000" y="120000"/>
                </a:lnTo>
                <a:lnTo>
                  <a:pt x="0" y="120000"/>
                </a:lnTo>
                <a:close/>
              </a:path>
            </a:pathLst>
          </a:custGeom>
          <a:noFill/>
          <a:ln cap="flat" cmpd="sng" w="9525">
            <a:solidFill>
              <a:srgbClr val="000000"/>
            </a:solidFill>
            <a:prstDash val="solid"/>
            <a:round/>
            <a:headEnd len="sm" w="sm" type="none"/>
            <a:tailEnd len="sm" w="sm" type="none"/>
          </a:ln>
        </p:spPr>
      </p:sp>
      <p:sp>
        <p:nvSpPr>
          <p:cNvPr id="397" name="Google Shape;397;p23:notes"/>
          <p:cNvSpPr txBox="1"/>
          <p:nvPr>
            <p:ph idx="1" type="body"/>
          </p:nvPr>
        </p:nvSpPr>
        <p:spPr>
          <a:xfrm>
            <a:off x="685800" y="4343400"/>
            <a:ext cx="5486400" cy="4114800"/>
          </a:xfrm>
          <a:prstGeom prst="rect">
            <a:avLst/>
          </a:prstGeom>
          <a:noFill/>
          <a:ln>
            <a:noFill/>
          </a:ln>
        </p:spPr>
        <p:txBody>
          <a:bodyPr anchorCtr="0" anchor="t" bIns="91425" lIns="91425" spcFirstLastPara="1" rIns="91425" wrap="square" tIns="91425">
            <a:noAutofit/>
          </a:bodyPr>
          <a:lstStyle/>
          <a:p>
            <a:pPr indent="0" lvl="0" marL="0" rtl="0" algn="l">
              <a:lnSpc>
                <a:spcPct val="115000"/>
              </a:lnSpc>
              <a:spcBef>
                <a:spcPts val="1200"/>
              </a:spcBef>
              <a:spcAft>
                <a:spcPts val="0"/>
              </a:spcAft>
              <a:buSzPts val="1100"/>
              <a:buNone/>
            </a:pPr>
            <a:r>
              <a:t/>
            </a:r>
            <a:endParaRPr>
              <a:solidFill>
                <a:schemeClr val="dk1"/>
              </a:solidFill>
            </a:endParaRPr>
          </a:p>
          <a:p>
            <a:pPr indent="0" lvl="0" marL="0" rtl="0" algn="l">
              <a:lnSpc>
                <a:spcPct val="115000"/>
              </a:lnSpc>
              <a:spcBef>
                <a:spcPts val="1200"/>
              </a:spcBef>
              <a:spcAft>
                <a:spcPts val="0"/>
              </a:spcAft>
              <a:buSzPts val="1100"/>
              <a:buNone/>
            </a:pPr>
            <a:r>
              <a:t/>
            </a:r>
            <a:endParaRPr>
              <a:solidFill>
                <a:schemeClr val="dk1"/>
              </a:solidFill>
            </a:endParaRPr>
          </a:p>
          <a:p>
            <a:pPr indent="0" lvl="0" marL="0" rtl="0" algn="l">
              <a:lnSpc>
                <a:spcPct val="100000"/>
              </a:lnSpc>
              <a:spcBef>
                <a:spcPts val="1200"/>
              </a:spcBef>
              <a:spcAft>
                <a:spcPts val="0"/>
              </a:spcAft>
              <a:buSzPts val="1100"/>
              <a:buNone/>
            </a:pPr>
            <a:r>
              <a:t/>
            </a:r>
            <a:endParaRPr/>
          </a:p>
        </p:txBody>
      </p:sp>
    </p:spTree>
  </p:cSld>
  <p:clrMapOvr>
    <a:masterClrMapping/>
  </p:clrMapOvr>
</p:notes>
</file>

<file path=ppt/notesSlides/notesSlide23.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419" name="Shape 419"/>
        <p:cNvGrpSpPr/>
        <p:nvPr/>
      </p:nvGrpSpPr>
      <p:grpSpPr>
        <a:xfrm>
          <a:off x="0" y="0"/>
          <a:ext cx="0" cy="0"/>
          <a:chOff x="0" y="0"/>
          <a:chExt cx="0" cy="0"/>
        </a:xfrm>
      </p:grpSpPr>
      <p:sp>
        <p:nvSpPr>
          <p:cNvPr id="420" name="Google Shape;420;p24:notes"/>
          <p:cNvSpPr/>
          <p:nvPr>
            <p:ph idx="2" type="sldImg"/>
          </p:nvPr>
        </p:nvSpPr>
        <p:spPr>
          <a:xfrm>
            <a:off x="381300" y="685800"/>
            <a:ext cx="6096000" cy="3429000"/>
          </a:xfrm>
          <a:custGeom>
            <a:rect b="b" l="l" r="r" t="t"/>
            <a:pathLst>
              <a:path extrusionOk="0" h="120000" w="120000">
                <a:moveTo>
                  <a:pt x="0" y="0"/>
                </a:moveTo>
                <a:lnTo>
                  <a:pt x="120000" y="0"/>
                </a:lnTo>
                <a:lnTo>
                  <a:pt x="120000" y="120000"/>
                </a:lnTo>
                <a:lnTo>
                  <a:pt x="0" y="120000"/>
                </a:lnTo>
                <a:close/>
              </a:path>
            </a:pathLst>
          </a:custGeom>
          <a:noFill/>
          <a:ln cap="flat" cmpd="sng" w="9525">
            <a:solidFill>
              <a:srgbClr val="000000"/>
            </a:solidFill>
            <a:prstDash val="solid"/>
            <a:round/>
            <a:headEnd len="sm" w="sm" type="none"/>
            <a:tailEnd len="sm" w="sm" type="none"/>
          </a:ln>
        </p:spPr>
      </p:sp>
      <p:sp>
        <p:nvSpPr>
          <p:cNvPr id="421" name="Google Shape;421;p24:notes"/>
          <p:cNvSpPr txBox="1"/>
          <p:nvPr>
            <p:ph idx="1" type="body"/>
          </p:nvPr>
        </p:nvSpPr>
        <p:spPr>
          <a:xfrm>
            <a:off x="685800" y="4343400"/>
            <a:ext cx="5486400" cy="4114800"/>
          </a:xfrm>
          <a:prstGeom prst="rect">
            <a:avLst/>
          </a:prstGeom>
          <a:noFill/>
          <a:ln>
            <a:noFill/>
          </a:ln>
        </p:spPr>
        <p:txBody>
          <a:bodyPr anchorCtr="0" anchor="t" bIns="91425" lIns="91425" spcFirstLastPara="1" rIns="91425" wrap="square" tIns="91425">
            <a:noAutofit/>
          </a:bodyPr>
          <a:lstStyle/>
          <a:p>
            <a:pPr indent="0" lvl="0" marL="0" rtl="0" algn="l">
              <a:lnSpc>
                <a:spcPct val="115000"/>
              </a:lnSpc>
              <a:spcBef>
                <a:spcPts val="1200"/>
              </a:spcBef>
              <a:spcAft>
                <a:spcPts val="0"/>
              </a:spcAft>
              <a:buSzPts val="1100"/>
              <a:buNone/>
            </a:pPr>
            <a:r>
              <a:t/>
            </a:r>
            <a:endParaRPr>
              <a:solidFill>
                <a:schemeClr val="dk1"/>
              </a:solidFill>
            </a:endParaRPr>
          </a:p>
          <a:p>
            <a:pPr indent="0" lvl="0" marL="0" rtl="0" algn="l">
              <a:lnSpc>
                <a:spcPct val="115000"/>
              </a:lnSpc>
              <a:spcBef>
                <a:spcPts val="1200"/>
              </a:spcBef>
              <a:spcAft>
                <a:spcPts val="0"/>
              </a:spcAft>
              <a:buSzPts val="1100"/>
              <a:buNone/>
            </a:pPr>
            <a:r>
              <a:t/>
            </a:r>
            <a:endParaRPr>
              <a:solidFill>
                <a:schemeClr val="dk1"/>
              </a:solidFill>
            </a:endParaRPr>
          </a:p>
          <a:p>
            <a:pPr indent="0" lvl="0" marL="0" rtl="0" algn="l">
              <a:lnSpc>
                <a:spcPct val="100000"/>
              </a:lnSpc>
              <a:spcBef>
                <a:spcPts val="1200"/>
              </a:spcBef>
              <a:spcAft>
                <a:spcPts val="0"/>
              </a:spcAft>
              <a:buSzPts val="1100"/>
              <a:buNone/>
            </a:pPr>
            <a:r>
              <a:t/>
            </a:r>
            <a:endParaRPr/>
          </a:p>
        </p:txBody>
      </p:sp>
    </p:spTree>
  </p:cSld>
  <p:clrMapOvr>
    <a:masterClrMapping/>
  </p:clrMapOvr>
</p:notes>
</file>

<file path=ppt/notesSlides/notesSlide24.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443" name="Shape 443"/>
        <p:cNvGrpSpPr/>
        <p:nvPr/>
      </p:nvGrpSpPr>
      <p:grpSpPr>
        <a:xfrm>
          <a:off x="0" y="0"/>
          <a:ext cx="0" cy="0"/>
          <a:chOff x="0" y="0"/>
          <a:chExt cx="0" cy="0"/>
        </a:xfrm>
      </p:grpSpPr>
      <p:sp>
        <p:nvSpPr>
          <p:cNvPr id="444" name="Google Shape;444;p25:notes"/>
          <p:cNvSpPr/>
          <p:nvPr>
            <p:ph idx="2" type="sldImg"/>
          </p:nvPr>
        </p:nvSpPr>
        <p:spPr>
          <a:xfrm>
            <a:off x="381300" y="685800"/>
            <a:ext cx="6096000" cy="3429000"/>
          </a:xfrm>
          <a:custGeom>
            <a:rect b="b" l="l" r="r" t="t"/>
            <a:pathLst>
              <a:path extrusionOk="0" h="120000" w="120000">
                <a:moveTo>
                  <a:pt x="0" y="0"/>
                </a:moveTo>
                <a:lnTo>
                  <a:pt x="120000" y="0"/>
                </a:lnTo>
                <a:lnTo>
                  <a:pt x="120000" y="120000"/>
                </a:lnTo>
                <a:lnTo>
                  <a:pt x="0" y="120000"/>
                </a:lnTo>
                <a:close/>
              </a:path>
            </a:pathLst>
          </a:custGeom>
          <a:noFill/>
          <a:ln cap="flat" cmpd="sng" w="9525">
            <a:solidFill>
              <a:srgbClr val="000000"/>
            </a:solidFill>
            <a:prstDash val="solid"/>
            <a:round/>
            <a:headEnd len="sm" w="sm" type="none"/>
            <a:tailEnd len="sm" w="sm" type="none"/>
          </a:ln>
        </p:spPr>
      </p:sp>
      <p:sp>
        <p:nvSpPr>
          <p:cNvPr id="445" name="Google Shape;445;p25:notes"/>
          <p:cNvSpPr txBox="1"/>
          <p:nvPr>
            <p:ph idx="1" type="body"/>
          </p:nvPr>
        </p:nvSpPr>
        <p:spPr>
          <a:xfrm>
            <a:off x="685800" y="4343400"/>
            <a:ext cx="5486400" cy="4114800"/>
          </a:xfrm>
          <a:prstGeom prst="rect">
            <a:avLst/>
          </a:prstGeom>
          <a:noFill/>
          <a:ln>
            <a:noFill/>
          </a:ln>
        </p:spPr>
        <p:txBody>
          <a:bodyPr anchorCtr="0" anchor="t" bIns="91425" lIns="91425" spcFirstLastPara="1" rIns="91425" wrap="square" tIns="91425">
            <a:noAutofit/>
          </a:bodyPr>
          <a:lstStyle/>
          <a:p>
            <a:pPr indent="0" lvl="0" marL="0" rtl="0" algn="l">
              <a:lnSpc>
                <a:spcPct val="115000"/>
              </a:lnSpc>
              <a:spcBef>
                <a:spcPts val="1200"/>
              </a:spcBef>
              <a:spcAft>
                <a:spcPts val="0"/>
              </a:spcAft>
              <a:buSzPts val="1100"/>
              <a:buNone/>
            </a:pPr>
            <a:r>
              <a:t/>
            </a:r>
            <a:endParaRPr>
              <a:solidFill>
                <a:schemeClr val="dk1"/>
              </a:solidFill>
            </a:endParaRPr>
          </a:p>
          <a:p>
            <a:pPr indent="0" lvl="0" marL="0" rtl="0" algn="l">
              <a:lnSpc>
                <a:spcPct val="115000"/>
              </a:lnSpc>
              <a:spcBef>
                <a:spcPts val="1200"/>
              </a:spcBef>
              <a:spcAft>
                <a:spcPts val="0"/>
              </a:spcAft>
              <a:buSzPts val="1100"/>
              <a:buNone/>
            </a:pPr>
            <a:r>
              <a:t/>
            </a:r>
            <a:endParaRPr>
              <a:solidFill>
                <a:schemeClr val="dk1"/>
              </a:solidFill>
            </a:endParaRPr>
          </a:p>
          <a:p>
            <a:pPr indent="0" lvl="0" marL="0" rtl="0" algn="l">
              <a:lnSpc>
                <a:spcPct val="100000"/>
              </a:lnSpc>
              <a:spcBef>
                <a:spcPts val="1200"/>
              </a:spcBef>
              <a:spcAft>
                <a:spcPts val="0"/>
              </a:spcAft>
              <a:buSzPts val="1100"/>
              <a:buNone/>
            </a:pPr>
            <a:r>
              <a:t/>
            </a:r>
            <a:endParaRPr/>
          </a:p>
        </p:txBody>
      </p:sp>
    </p:spTree>
  </p:cSld>
  <p:clrMapOvr>
    <a:masterClrMapping/>
  </p:clrMapOvr>
</p:notes>
</file>

<file path=ppt/notesSlides/notesSlide25.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467" name="Shape 467"/>
        <p:cNvGrpSpPr/>
        <p:nvPr/>
      </p:nvGrpSpPr>
      <p:grpSpPr>
        <a:xfrm>
          <a:off x="0" y="0"/>
          <a:ext cx="0" cy="0"/>
          <a:chOff x="0" y="0"/>
          <a:chExt cx="0" cy="0"/>
        </a:xfrm>
      </p:grpSpPr>
      <p:sp>
        <p:nvSpPr>
          <p:cNvPr id="468" name="Google Shape;468;p26:notes"/>
          <p:cNvSpPr/>
          <p:nvPr>
            <p:ph idx="2" type="sldImg"/>
          </p:nvPr>
        </p:nvSpPr>
        <p:spPr>
          <a:xfrm>
            <a:off x="381300" y="685800"/>
            <a:ext cx="6096000" cy="3429000"/>
          </a:xfrm>
          <a:custGeom>
            <a:rect b="b" l="l" r="r" t="t"/>
            <a:pathLst>
              <a:path extrusionOk="0" h="120000" w="120000">
                <a:moveTo>
                  <a:pt x="0" y="0"/>
                </a:moveTo>
                <a:lnTo>
                  <a:pt x="120000" y="0"/>
                </a:lnTo>
                <a:lnTo>
                  <a:pt x="120000" y="120000"/>
                </a:lnTo>
                <a:lnTo>
                  <a:pt x="0" y="120000"/>
                </a:lnTo>
                <a:close/>
              </a:path>
            </a:pathLst>
          </a:custGeom>
          <a:noFill/>
          <a:ln cap="flat" cmpd="sng" w="9525">
            <a:solidFill>
              <a:srgbClr val="000000"/>
            </a:solidFill>
            <a:prstDash val="solid"/>
            <a:round/>
            <a:headEnd len="sm" w="sm" type="none"/>
            <a:tailEnd len="sm" w="sm" type="none"/>
          </a:ln>
        </p:spPr>
      </p:sp>
      <p:sp>
        <p:nvSpPr>
          <p:cNvPr id="469" name="Google Shape;469;p26:notes"/>
          <p:cNvSpPr txBox="1"/>
          <p:nvPr>
            <p:ph idx="1" type="body"/>
          </p:nvPr>
        </p:nvSpPr>
        <p:spPr>
          <a:xfrm>
            <a:off x="685800" y="4343400"/>
            <a:ext cx="5486400" cy="4114800"/>
          </a:xfrm>
          <a:prstGeom prst="rect">
            <a:avLst/>
          </a:prstGeom>
          <a:noFill/>
          <a:ln>
            <a:noFill/>
          </a:ln>
        </p:spPr>
        <p:txBody>
          <a:bodyPr anchorCtr="0" anchor="t" bIns="91425" lIns="91425" spcFirstLastPara="1" rIns="91425" wrap="square" tIns="91425">
            <a:noAutofit/>
          </a:bodyPr>
          <a:lstStyle/>
          <a:p>
            <a:pPr indent="0" lvl="0" marL="0" rtl="0" algn="l">
              <a:lnSpc>
                <a:spcPct val="115000"/>
              </a:lnSpc>
              <a:spcBef>
                <a:spcPts val="1200"/>
              </a:spcBef>
              <a:spcAft>
                <a:spcPts val="0"/>
              </a:spcAft>
              <a:buSzPts val="1100"/>
              <a:buNone/>
            </a:pPr>
            <a:r>
              <a:t/>
            </a:r>
            <a:endParaRPr>
              <a:solidFill>
                <a:schemeClr val="dk1"/>
              </a:solidFill>
            </a:endParaRPr>
          </a:p>
          <a:p>
            <a:pPr indent="0" lvl="0" marL="0" rtl="0" algn="l">
              <a:lnSpc>
                <a:spcPct val="115000"/>
              </a:lnSpc>
              <a:spcBef>
                <a:spcPts val="1200"/>
              </a:spcBef>
              <a:spcAft>
                <a:spcPts val="0"/>
              </a:spcAft>
              <a:buSzPts val="1100"/>
              <a:buNone/>
            </a:pPr>
            <a:r>
              <a:t/>
            </a:r>
            <a:endParaRPr>
              <a:solidFill>
                <a:schemeClr val="dk1"/>
              </a:solidFill>
            </a:endParaRPr>
          </a:p>
          <a:p>
            <a:pPr indent="0" lvl="0" marL="0" rtl="0" algn="l">
              <a:lnSpc>
                <a:spcPct val="100000"/>
              </a:lnSpc>
              <a:spcBef>
                <a:spcPts val="1200"/>
              </a:spcBef>
              <a:spcAft>
                <a:spcPts val="0"/>
              </a:spcAft>
              <a:buSzPts val="1100"/>
              <a:buNone/>
            </a:pPr>
            <a:r>
              <a:t/>
            </a:r>
            <a:endParaRPr/>
          </a:p>
        </p:txBody>
      </p:sp>
    </p:spTree>
  </p:cSld>
  <p:clrMapOvr>
    <a:masterClrMapping/>
  </p:clrMapOvr>
</p:notes>
</file>

<file path=ppt/notesSlides/notesSlide26.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491" name="Shape 491"/>
        <p:cNvGrpSpPr/>
        <p:nvPr/>
      </p:nvGrpSpPr>
      <p:grpSpPr>
        <a:xfrm>
          <a:off x="0" y="0"/>
          <a:ext cx="0" cy="0"/>
          <a:chOff x="0" y="0"/>
          <a:chExt cx="0" cy="0"/>
        </a:xfrm>
      </p:grpSpPr>
      <p:sp>
        <p:nvSpPr>
          <p:cNvPr id="492" name="Google Shape;492;p27:notes"/>
          <p:cNvSpPr/>
          <p:nvPr>
            <p:ph idx="2" type="sldImg"/>
          </p:nvPr>
        </p:nvSpPr>
        <p:spPr>
          <a:xfrm>
            <a:off x="381300" y="685800"/>
            <a:ext cx="6096000" cy="3429000"/>
          </a:xfrm>
          <a:custGeom>
            <a:rect b="b" l="l" r="r" t="t"/>
            <a:pathLst>
              <a:path extrusionOk="0" h="120000" w="120000">
                <a:moveTo>
                  <a:pt x="0" y="0"/>
                </a:moveTo>
                <a:lnTo>
                  <a:pt x="120000" y="0"/>
                </a:lnTo>
                <a:lnTo>
                  <a:pt x="120000" y="120000"/>
                </a:lnTo>
                <a:lnTo>
                  <a:pt x="0" y="120000"/>
                </a:lnTo>
                <a:close/>
              </a:path>
            </a:pathLst>
          </a:custGeom>
          <a:noFill/>
          <a:ln cap="flat" cmpd="sng" w="9525">
            <a:solidFill>
              <a:srgbClr val="000000"/>
            </a:solidFill>
            <a:prstDash val="solid"/>
            <a:round/>
            <a:headEnd len="sm" w="sm" type="none"/>
            <a:tailEnd len="sm" w="sm" type="none"/>
          </a:ln>
        </p:spPr>
      </p:sp>
      <p:sp>
        <p:nvSpPr>
          <p:cNvPr id="493" name="Google Shape;493;p27:notes"/>
          <p:cNvSpPr txBox="1"/>
          <p:nvPr>
            <p:ph idx="1" type="body"/>
          </p:nvPr>
        </p:nvSpPr>
        <p:spPr>
          <a:xfrm>
            <a:off x="685800" y="4343400"/>
            <a:ext cx="5486400" cy="4114800"/>
          </a:xfrm>
          <a:prstGeom prst="rect">
            <a:avLst/>
          </a:prstGeom>
          <a:noFill/>
          <a:ln>
            <a:noFill/>
          </a:ln>
        </p:spPr>
        <p:txBody>
          <a:bodyPr anchorCtr="0" anchor="t" bIns="91425" lIns="91425" spcFirstLastPara="1" rIns="91425" wrap="square" tIns="91425">
            <a:noAutofit/>
          </a:bodyPr>
          <a:lstStyle/>
          <a:p>
            <a:pPr indent="0" lvl="0" marL="0" rtl="0" algn="l">
              <a:lnSpc>
                <a:spcPct val="115000"/>
              </a:lnSpc>
              <a:spcBef>
                <a:spcPts val="1200"/>
              </a:spcBef>
              <a:spcAft>
                <a:spcPts val="0"/>
              </a:spcAft>
              <a:buSzPts val="1100"/>
              <a:buNone/>
            </a:pPr>
            <a:r>
              <a:t/>
            </a:r>
            <a:endParaRPr>
              <a:solidFill>
                <a:schemeClr val="dk1"/>
              </a:solidFill>
            </a:endParaRPr>
          </a:p>
          <a:p>
            <a:pPr indent="0" lvl="0" marL="0" rtl="0" algn="l">
              <a:lnSpc>
                <a:spcPct val="115000"/>
              </a:lnSpc>
              <a:spcBef>
                <a:spcPts val="1200"/>
              </a:spcBef>
              <a:spcAft>
                <a:spcPts val="0"/>
              </a:spcAft>
              <a:buSzPts val="1100"/>
              <a:buNone/>
            </a:pPr>
            <a:r>
              <a:t/>
            </a:r>
            <a:endParaRPr>
              <a:solidFill>
                <a:schemeClr val="dk1"/>
              </a:solidFill>
            </a:endParaRPr>
          </a:p>
          <a:p>
            <a:pPr indent="0" lvl="0" marL="0" rtl="0" algn="l">
              <a:lnSpc>
                <a:spcPct val="100000"/>
              </a:lnSpc>
              <a:spcBef>
                <a:spcPts val="1200"/>
              </a:spcBef>
              <a:spcAft>
                <a:spcPts val="0"/>
              </a:spcAft>
              <a:buSzPts val="1100"/>
              <a:buNone/>
            </a:pPr>
            <a:r>
              <a:t/>
            </a:r>
            <a:endParaRPr/>
          </a:p>
        </p:txBody>
      </p:sp>
    </p:spTree>
  </p:cSld>
  <p:clrMapOvr>
    <a:masterClrMapping/>
  </p:clrMapOvr>
</p:notes>
</file>

<file path=ppt/notesSlides/notesSlide27.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515" name="Shape 515"/>
        <p:cNvGrpSpPr/>
        <p:nvPr/>
      </p:nvGrpSpPr>
      <p:grpSpPr>
        <a:xfrm>
          <a:off x="0" y="0"/>
          <a:ext cx="0" cy="0"/>
          <a:chOff x="0" y="0"/>
          <a:chExt cx="0" cy="0"/>
        </a:xfrm>
      </p:grpSpPr>
      <p:sp>
        <p:nvSpPr>
          <p:cNvPr id="516" name="Google Shape;516;p28:notes"/>
          <p:cNvSpPr/>
          <p:nvPr>
            <p:ph idx="2" type="sldImg"/>
          </p:nvPr>
        </p:nvSpPr>
        <p:spPr>
          <a:xfrm>
            <a:off x="381300" y="685800"/>
            <a:ext cx="6096000" cy="3429000"/>
          </a:xfrm>
          <a:custGeom>
            <a:rect b="b" l="l" r="r" t="t"/>
            <a:pathLst>
              <a:path extrusionOk="0" h="120000" w="120000">
                <a:moveTo>
                  <a:pt x="0" y="0"/>
                </a:moveTo>
                <a:lnTo>
                  <a:pt x="120000" y="0"/>
                </a:lnTo>
                <a:lnTo>
                  <a:pt x="120000" y="120000"/>
                </a:lnTo>
                <a:lnTo>
                  <a:pt x="0" y="120000"/>
                </a:lnTo>
                <a:close/>
              </a:path>
            </a:pathLst>
          </a:custGeom>
          <a:noFill/>
          <a:ln cap="flat" cmpd="sng" w="9525">
            <a:solidFill>
              <a:srgbClr val="000000"/>
            </a:solidFill>
            <a:prstDash val="solid"/>
            <a:round/>
            <a:headEnd len="sm" w="sm" type="none"/>
            <a:tailEnd len="sm" w="sm" type="none"/>
          </a:ln>
        </p:spPr>
      </p:sp>
      <p:sp>
        <p:nvSpPr>
          <p:cNvPr id="517" name="Google Shape;517;p28:notes"/>
          <p:cNvSpPr txBox="1"/>
          <p:nvPr>
            <p:ph idx="1" type="body"/>
          </p:nvPr>
        </p:nvSpPr>
        <p:spPr>
          <a:xfrm>
            <a:off x="685800" y="4343400"/>
            <a:ext cx="5486400" cy="4114800"/>
          </a:xfrm>
          <a:prstGeom prst="rect">
            <a:avLst/>
          </a:prstGeom>
          <a:noFill/>
          <a:ln>
            <a:noFill/>
          </a:ln>
        </p:spPr>
        <p:txBody>
          <a:bodyPr anchorCtr="0" anchor="t" bIns="91425" lIns="91425" spcFirstLastPara="1" rIns="91425" wrap="square" tIns="91425">
            <a:noAutofit/>
          </a:bodyPr>
          <a:lstStyle/>
          <a:p>
            <a:pPr indent="0" lvl="0" marL="0" rtl="0" algn="l">
              <a:lnSpc>
                <a:spcPct val="115000"/>
              </a:lnSpc>
              <a:spcBef>
                <a:spcPts val="1200"/>
              </a:spcBef>
              <a:spcAft>
                <a:spcPts val="0"/>
              </a:spcAft>
              <a:buSzPts val="1100"/>
              <a:buNone/>
            </a:pPr>
            <a:r>
              <a:t/>
            </a:r>
            <a:endParaRPr>
              <a:solidFill>
                <a:schemeClr val="dk1"/>
              </a:solidFill>
            </a:endParaRPr>
          </a:p>
          <a:p>
            <a:pPr indent="0" lvl="0" marL="0" rtl="0" algn="l">
              <a:lnSpc>
                <a:spcPct val="115000"/>
              </a:lnSpc>
              <a:spcBef>
                <a:spcPts val="1200"/>
              </a:spcBef>
              <a:spcAft>
                <a:spcPts val="0"/>
              </a:spcAft>
              <a:buSzPts val="1100"/>
              <a:buNone/>
            </a:pPr>
            <a:r>
              <a:t/>
            </a:r>
            <a:endParaRPr>
              <a:solidFill>
                <a:schemeClr val="dk1"/>
              </a:solidFill>
            </a:endParaRPr>
          </a:p>
          <a:p>
            <a:pPr indent="0" lvl="0" marL="0" rtl="0" algn="l">
              <a:lnSpc>
                <a:spcPct val="100000"/>
              </a:lnSpc>
              <a:spcBef>
                <a:spcPts val="1200"/>
              </a:spcBef>
              <a:spcAft>
                <a:spcPts val="0"/>
              </a:spcAft>
              <a:buSzPts val="1100"/>
              <a:buNone/>
            </a:pPr>
            <a:r>
              <a:t/>
            </a:r>
            <a:endParaRPr/>
          </a:p>
        </p:txBody>
      </p:sp>
    </p:spTree>
  </p:cSld>
  <p:clrMapOvr>
    <a:masterClrMapping/>
  </p:clrMapOvr>
</p:notes>
</file>

<file path=ppt/notesSlides/notesSlide28.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539" name="Shape 539"/>
        <p:cNvGrpSpPr/>
        <p:nvPr/>
      </p:nvGrpSpPr>
      <p:grpSpPr>
        <a:xfrm>
          <a:off x="0" y="0"/>
          <a:ext cx="0" cy="0"/>
          <a:chOff x="0" y="0"/>
          <a:chExt cx="0" cy="0"/>
        </a:xfrm>
      </p:grpSpPr>
      <p:sp>
        <p:nvSpPr>
          <p:cNvPr id="540" name="Google Shape;540;p29:notes"/>
          <p:cNvSpPr/>
          <p:nvPr>
            <p:ph idx="2" type="sldImg"/>
          </p:nvPr>
        </p:nvSpPr>
        <p:spPr>
          <a:xfrm>
            <a:off x="381300" y="685800"/>
            <a:ext cx="6096000" cy="3429000"/>
          </a:xfrm>
          <a:custGeom>
            <a:rect b="b" l="l" r="r" t="t"/>
            <a:pathLst>
              <a:path extrusionOk="0" h="120000" w="120000">
                <a:moveTo>
                  <a:pt x="0" y="0"/>
                </a:moveTo>
                <a:lnTo>
                  <a:pt x="120000" y="0"/>
                </a:lnTo>
                <a:lnTo>
                  <a:pt x="120000" y="120000"/>
                </a:lnTo>
                <a:lnTo>
                  <a:pt x="0" y="120000"/>
                </a:lnTo>
                <a:close/>
              </a:path>
            </a:pathLst>
          </a:custGeom>
          <a:noFill/>
          <a:ln cap="flat" cmpd="sng" w="9525">
            <a:solidFill>
              <a:srgbClr val="000000"/>
            </a:solidFill>
            <a:prstDash val="solid"/>
            <a:round/>
            <a:headEnd len="sm" w="sm" type="none"/>
            <a:tailEnd len="sm" w="sm" type="none"/>
          </a:ln>
        </p:spPr>
      </p:sp>
      <p:sp>
        <p:nvSpPr>
          <p:cNvPr id="541" name="Google Shape;541;p29:notes"/>
          <p:cNvSpPr txBox="1"/>
          <p:nvPr>
            <p:ph idx="1" type="body"/>
          </p:nvPr>
        </p:nvSpPr>
        <p:spPr>
          <a:xfrm>
            <a:off x="685800" y="4343400"/>
            <a:ext cx="5486400" cy="4114800"/>
          </a:xfrm>
          <a:prstGeom prst="rect">
            <a:avLst/>
          </a:prstGeom>
          <a:noFill/>
          <a:ln>
            <a:noFill/>
          </a:ln>
        </p:spPr>
        <p:txBody>
          <a:bodyPr anchorCtr="0" anchor="t" bIns="91425" lIns="91425" spcFirstLastPara="1" rIns="91425" wrap="square" tIns="91425">
            <a:noAutofit/>
          </a:bodyPr>
          <a:lstStyle/>
          <a:p>
            <a:pPr indent="0" lvl="0" marL="0" rtl="0" algn="l">
              <a:lnSpc>
                <a:spcPct val="115000"/>
              </a:lnSpc>
              <a:spcBef>
                <a:spcPts val="1200"/>
              </a:spcBef>
              <a:spcAft>
                <a:spcPts val="0"/>
              </a:spcAft>
              <a:buSzPts val="1100"/>
              <a:buNone/>
            </a:pPr>
            <a:r>
              <a:t/>
            </a:r>
            <a:endParaRPr>
              <a:solidFill>
                <a:schemeClr val="dk1"/>
              </a:solidFill>
            </a:endParaRPr>
          </a:p>
          <a:p>
            <a:pPr indent="0" lvl="0" marL="0" rtl="0" algn="l">
              <a:lnSpc>
                <a:spcPct val="115000"/>
              </a:lnSpc>
              <a:spcBef>
                <a:spcPts val="1200"/>
              </a:spcBef>
              <a:spcAft>
                <a:spcPts val="0"/>
              </a:spcAft>
              <a:buSzPts val="1100"/>
              <a:buNone/>
            </a:pPr>
            <a:r>
              <a:t/>
            </a:r>
            <a:endParaRPr>
              <a:solidFill>
                <a:schemeClr val="dk1"/>
              </a:solidFill>
            </a:endParaRPr>
          </a:p>
          <a:p>
            <a:pPr indent="0" lvl="0" marL="0" rtl="0" algn="l">
              <a:lnSpc>
                <a:spcPct val="100000"/>
              </a:lnSpc>
              <a:spcBef>
                <a:spcPts val="1200"/>
              </a:spcBef>
              <a:spcAft>
                <a:spcPts val="0"/>
              </a:spcAft>
              <a:buSzPts val="1100"/>
              <a:buNone/>
            </a:pPr>
            <a:r>
              <a:t/>
            </a:r>
            <a:endParaRPr/>
          </a:p>
        </p:txBody>
      </p:sp>
    </p:spTree>
  </p:cSld>
  <p:clrMapOvr>
    <a:masterClrMapping/>
  </p:clrMapOvr>
</p:notes>
</file>

<file path=ppt/notesSlides/notesSlide29.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551" name="Shape 551"/>
        <p:cNvGrpSpPr/>
        <p:nvPr/>
      </p:nvGrpSpPr>
      <p:grpSpPr>
        <a:xfrm>
          <a:off x="0" y="0"/>
          <a:ext cx="0" cy="0"/>
          <a:chOff x="0" y="0"/>
          <a:chExt cx="0" cy="0"/>
        </a:xfrm>
      </p:grpSpPr>
      <p:sp>
        <p:nvSpPr>
          <p:cNvPr id="552" name="Google Shape;552;p30:notes"/>
          <p:cNvSpPr/>
          <p:nvPr>
            <p:ph idx="2" type="sldImg"/>
          </p:nvPr>
        </p:nvSpPr>
        <p:spPr>
          <a:xfrm>
            <a:off x="381300" y="685800"/>
            <a:ext cx="6096000" cy="3429000"/>
          </a:xfrm>
          <a:custGeom>
            <a:rect b="b" l="l" r="r" t="t"/>
            <a:pathLst>
              <a:path extrusionOk="0" h="120000" w="120000">
                <a:moveTo>
                  <a:pt x="0" y="0"/>
                </a:moveTo>
                <a:lnTo>
                  <a:pt x="120000" y="0"/>
                </a:lnTo>
                <a:lnTo>
                  <a:pt x="120000" y="120000"/>
                </a:lnTo>
                <a:lnTo>
                  <a:pt x="0" y="120000"/>
                </a:lnTo>
                <a:close/>
              </a:path>
            </a:pathLst>
          </a:custGeom>
          <a:noFill/>
          <a:ln cap="flat" cmpd="sng" w="9525">
            <a:solidFill>
              <a:srgbClr val="000000"/>
            </a:solidFill>
            <a:prstDash val="solid"/>
            <a:round/>
            <a:headEnd len="sm" w="sm" type="none"/>
            <a:tailEnd len="sm" w="sm" type="none"/>
          </a:ln>
        </p:spPr>
      </p:sp>
      <p:sp>
        <p:nvSpPr>
          <p:cNvPr id="553" name="Google Shape;553;p30:notes"/>
          <p:cNvSpPr txBox="1"/>
          <p:nvPr>
            <p:ph idx="1" type="body"/>
          </p:nvPr>
        </p:nvSpPr>
        <p:spPr>
          <a:xfrm>
            <a:off x="685800" y="4343400"/>
            <a:ext cx="5486400" cy="4114800"/>
          </a:xfrm>
          <a:prstGeom prst="rect">
            <a:avLst/>
          </a:prstGeom>
          <a:noFill/>
          <a:ln>
            <a:noFill/>
          </a:ln>
        </p:spPr>
        <p:txBody>
          <a:bodyPr anchorCtr="0" anchor="t" bIns="91425" lIns="91425" spcFirstLastPara="1" rIns="91425" wrap="square" tIns="91425">
            <a:noAutofit/>
          </a:bodyPr>
          <a:lstStyle/>
          <a:p>
            <a:pPr indent="0" lvl="0" marL="0" rtl="0" algn="l">
              <a:lnSpc>
                <a:spcPct val="115000"/>
              </a:lnSpc>
              <a:spcBef>
                <a:spcPts val="1200"/>
              </a:spcBef>
              <a:spcAft>
                <a:spcPts val="0"/>
              </a:spcAft>
              <a:buSzPts val="1100"/>
              <a:buNone/>
            </a:pPr>
            <a:r>
              <a:rPr lang="en">
                <a:solidFill>
                  <a:schemeClr val="dk1"/>
                </a:solidFill>
              </a:rPr>
              <a:t>What we want is to reduce all these overheads as we do not have a one size fits all</a:t>
            </a:r>
            <a:endParaRPr>
              <a:solidFill>
                <a:schemeClr val="dk1"/>
              </a:solidFill>
            </a:endParaRPr>
          </a:p>
          <a:p>
            <a:pPr indent="0" lvl="0" marL="0" rtl="0" algn="l">
              <a:lnSpc>
                <a:spcPct val="115000"/>
              </a:lnSpc>
              <a:spcBef>
                <a:spcPts val="1200"/>
              </a:spcBef>
              <a:spcAft>
                <a:spcPts val="0"/>
              </a:spcAft>
              <a:buSzPts val="1100"/>
              <a:buNone/>
            </a:pPr>
            <a:r>
              <a:t/>
            </a:r>
            <a:endParaRPr>
              <a:solidFill>
                <a:schemeClr val="dk1"/>
              </a:solidFill>
            </a:endParaRPr>
          </a:p>
          <a:p>
            <a:pPr indent="0" lvl="0" marL="0" rtl="0" algn="l">
              <a:lnSpc>
                <a:spcPct val="100000"/>
              </a:lnSpc>
              <a:spcBef>
                <a:spcPts val="1200"/>
              </a:spcBef>
              <a:spcAft>
                <a:spcPts val="0"/>
              </a:spcAft>
              <a:buSzPts val="1100"/>
              <a:buNone/>
            </a:pPr>
            <a:r>
              <a:t/>
            </a:r>
            <a:endParaRPr/>
          </a:p>
        </p:txBody>
      </p:sp>
    </p:spTree>
  </p:cSld>
  <p:clrMapOvr>
    <a:masterClrMapping/>
  </p:clrMapOvr>
</p:notes>
</file>

<file path=ppt/notesSlides/notesSlide30.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587" name="Shape 587"/>
        <p:cNvGrpSpPr/>
        <p:nvPr/>
      </p:nvGrpSpPr>
      <p:grpSpPr>
        <a:xfrm>
          <a:off x="0" y="0"/>
          <a:ext cx="0" cy="0"/>
          <a:chOff x="0" y="0"/>
          <a:chExt cx="0" cy="0"/>
        </a:xfrm>
      </p:grpSpPr>
      <p:sp>
        <p:nvSpPr>
          <p:cNvPr id="588" name="Google Shape;588;p31:notes"/>
          <p:cNvSpPr/>
          <p:nvPr>
            <p:ph idx="2" type="sldImg"/>
          </p:nvPr>
        </p:nvSpPr>
        <p:spPr>
          <a:xfrm>
            <a:off x="381300" y="685800"/>
            <a:ext cx="6096000" cy="3429000"/>
          </a:xfrm>
          <a:custGeom>
            <a:rect b="b" l="l" r="r" t="t"/>
            <a:pathLst>
              <a:path extrusionOk="0" h="120000" w="120000">
                <a:moveTo>
                  <a:pt x="0" y="0"/>
                </a:moveTo>
                <a:lnTo>
                  <a:pt x="120000" y="0"/>
                </a:lnTo>
                <a:lnTo>
                  <a:pt x="120000" y="120000"/>
                </a:lnTo>
                <a:lnTo>
                  <a:pt x="0" y="120000"/>
                </a:lnTo>
                <a:close/>
              </a:path>
            </a:pathLst>
          </a:custGeom>
          <a:noFill/>
          <a:ln cap="flat" cmpd="sng" w="9525">
            <a:solidFill>
              <a:srgbClr val="000000"/>
            </a:solidFill>
            <a:prstDash val="solid"/>
            <a:round/>
            <a:headEnd len="sm" w="sm" type="none"/>
            <a:tailEnd len="sm" w="sm" type="none"/>
          </a:ln>
        </p:spPr>
      </p:sp>
      <p:sp>
        <p:nvSpPr>
          <p:cNvPr id="589" name="Google Shape;589;p31:notes"/>
          <p:cNvSpPr txBox="1"/>
          <p:nvPr>
            <p:ph idx="1" type="body"/>
          </p:nvPr>
        </p:nvSpPr>
        <p:spPr>
          <a:xfrm>
            <a:off x="685800" y="4343400"/>
            <a:ext cx="5486400" cy="4114800"/>
          </a:xfrm>
          <a:prstGeom prst="rect">
            <a:avLst/>
          </a:prstGeom>
          <a:noFill/>
          <a:ln>
            <a:noFill/>
          </a:ln>
        </p:spPr>
        <p:txBody>
          <a:bodyPr anchorCtr="0" anchor="t" bIns="91425" lIns="91425" spcFirstLastPara="1" rIns="91425" wrap="square" tIns="91425">
            <a:noAutofit/>
          </a:bodyPr>
          <a:lstStyle/>
          <a:p>
            <a:pPr indent="0" lvl="0" marL="0" rtl="0" algn="l">
              <a:lnSpc>
                <a:spcPct val="100000"/>
              </a:lnSpc>
              <a:spcBef>
                <a:spcPts val="0"/>
              </a:spcBef>
              <a:spcAft>
                <a:spcPts val="0"/>
              </a:spcAft>
              <a:buSzPts val="1100"/>
              <a:buNone/>
            </a:pPr>
            <a:r>
              <a:t/>
            </a:r>
            <a:endParaRPr/>
          </a:p>
        </p:txBody>
      </p:sp>
    </p:spTree>
  </p:cSld>
  <p:clrMapOvr>
    <a:masterClrMapping/>
  </p:clrMapOvr>
</p:notes>
</file>

<file path=ppt/notesSlides/notesSlide31.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606" name="Shape 606"/>
        <p:cNvGrpSpPr/>
        <p:nvPr/>
      </p:nvGrpSpPr>
      <p:grpSpPr>
        <a:xfrm>
          <a:off x="0" y="0"/>
          <a:ext cx="0" cy="0"/>
          <a:chOff x="0" y="0"/>
          <a:chExt cx="0" cy="0"/>
        </a:xfrm>
      </p:grpSpPr>
      <p:sp>
        <p:nvSpPr>
          <p:cNvPr id="607" name="Google Shape;607;p32:notes"/>
          <p:cNvSpPr/>
          <p:nvPr>
            <p:ph idx="2" type="sldImg"/>
          </p:nvPr>
        </p:nvSpPr>
        <p:spPr>
          <a:xfrm>
            <a:off x="381300" y="685800"/>
            <a:ext cx="6096000" cy="3429000"/>
          </a:xfrm>
          <a:custGeom>
            <a:rect b="b" l="l" r="r" t="t"/>
            <a:pathLst>
              <a:path extrusionOk="0" h="120000" w="120000">
                <a:moveTo>
                  <a:pt x="0" y="0"/>
                </a:moveTo>
                <a:lnTo>
                  <a:pt x="120000" y="0"/>
                </a:lnTo>
                <a:lnTo>
                  <a:pt x="120000" y="120000"/>
                </a:lnTo>
                <a:lnTo>
                  <a:pt x="0" y="120000"/>
                </a:lnTo>
                <a:close/>
              </a:path>
            </a:pathLst>
          </a:custGeom>
          <a:noFill/>
          <a:ln cap="flat" cmpd="sng" w="9525">
            <a:solidFill>
              <a:srgbClr val="000000"/>
            </a:solidFill>
            <a:prstDash val="solid"/>
            <a:round/>
            <a:headEnd len="sm" w="sm" type="none"/>
            <a:tailEnd len="sm" w="sm" type="none"/>
          </a:ln>
        </p:spPr>
      </p:sp>
      <p:sp>
        <p:nvSpPr>
          <p:cNvPr id="608" name="Google Shape;608;p32:notes"/>
          <p:cNvSpPr txBox="1"/>
          <p:nvPr>
            <p:ph idx="1" type="body"/>
          </p:nvPr>
        </p:nvSpPr>
        <p:spPr>
          <a:xfrm>
            <a:off x="685800" y="4343400"/>
            <a:ext cx="5486400" cy="4114800"/>
          </a:xfrm>
          <a:prstGeom prst="rect">
            <a:avLst/>
          </a:prstGeom>
          <a:noFill/>
          <a:ln>
            <a:noFill/>
          </a:ln>
        </p:spPr>
        <p:txBody>
          <a:bodyPr anchorCtr="0" anchor="t" bIns="91425" lIns="91425" spcFirstLastPara="1" rIns="91425" wrap="square" tIns="91425">
            <a:noAutofit/>
          </a:bodyPr>
          <a:lstStyle/>
          <a:p>
            <a:pPr indent="0" lvl="0" marL="0" rtl="0" algn="l">
              <a:lnSpc>
                <a:spcPct val="115000"/>
              </a:lnSpc>
              <a:spcBef>
                <a:spcPts val="1200"/>
              </a:spcBef>
              <a:spcAft>
                <a:spcPts val="0"/>
              </a:spcAft>
              <a:buSzPts val="1100"/>
              <a:buNone/>
            </a:pPr>
            <a:r>
              <a:t/>
            </a:r>
            <a:endParaRPr>
              <a:solidFill>
                <a:schemeClr val="dk1"/>
              </a:solidFill>
            </a:endParaRPr>
          </a:p>
          <a:p>
            <a:pPr indent="0" lvl="0" marL="0" rtl="0" algn="l">
              <a:lnSpc>
                <a:spcPct val="115000"/>
              </a:lnSpc>
              <a:spcBef>
                <a:spcPts val="1200"/>
              </a:spcBef>
              <a:spcAft>
                <a:spcPts val="0"/>
              </a:spcAft>
              <a:buSzPts val="1100"/>
              <a:buNone/>
            </a:pPr>
            <a:r>
              <a:t/>
            </a:r>
            <a:endParaRPr>
              <a:solidFill>
                <a:schemeClr val="dk1"/>
              </a:solidFill>
            </a:endParaRPr>
          </a:p>
          <a:p>
            <a:pPr indent="0" lvl="0" marL="0" rtl="0" algn="l">
              <a:lnSpc>
                <a:spcPct val="100000"/>
              </a:lnSpc>
              <a:spcBef>
                <a:spcPts val="1200"/>
              </a:spcBef>
              <a:spcAft>
                <a:spcPts val="0"/>
              </a:spcAft>
              <a:buSzPts val="1100"/>
              <a:buNone/>
            </a:pPr>
            <a:r>
              <a:t/>
            </a:r>
            <a:endParaRPr/>
          </a:p>
        </p:txBody>
      </p:sp>
    </p:spTree>
  </p:cSld>
  <p:clrMapOvr>
    <a:masterClrMapping/>
  </p:clrMapOvr>
</p:notes>
</file>

<file path=ppt/notesSlides/notesSlide32.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615" name="Shape 615"/>
        <p:cNvGrpSpPr/>
        <p:nvPr/>
      </p:nvGrpSpPr>
      <p:grpSpPr>
        <a:xfrm>
          <a:off x="0" y="0"/>
          <a:ext cx="0" cy="0"/>
          <a:chOff x="0" y="0"/>
          <a:chExt cx="0" cy="0"/>
        </a:xfrm>
      </p:grpSpPr>
      <p:sp>
        <p:nvSpPr>
          <p:cNvPr id="616" name="Google Shape;616;p33:notes"/>
          <p:cNvSpPr/>
          <p:nvPr>
            <p:ph idx="2" type="sldImg"/>
          </p:nvPr>
        </p:nvSpPr>
        <p:spPr>
          <a:xfrm>
            <a:off x="381300" y="685800"/>
            <a:ext cx="6096000" cy="3429000"/>
          </a:xfrm>
          <a:custGeom>
            <a:rect b="b" l="l" r="r" t="t"/>
            <a:pathLst>
              <a:path extrusionOk="0" h="120000" w="120000">
                <a:moveTo>
                  <a:pt x="0" y="0"/>
                </a:moveTo>
                <a:lnTo>
                  <a:pt x="120000" y="0"/>
                </a:lnTo>
                <a:lnTo>
                  <a:pt x="120000" y="120000"/>
                </a:lnTo>
                <a:lnTo>
                  <a:pt x="0" y="120000"/>
                </a:lnTo>
                <a:close/>
              </a:path>
            </a:pathLst>
          </a:custGeom>
          <a:noFill/>
          <a:ln cap="flat" cmpd="sng" w="9525">
            <a:solidFill>
              <a:srgbClr val="000000"/>
            </a:solidFill>
            <a:prstDash val="solid"/>
            <a:round/>
            <a:headEnd len="sm" w="sm" type="none"/>
            <a:tailEnd len="sm" w="sm" type="none"/>
          </a:ln>
        </p:spPr>
      </p:sp>
      <p:sp>
        <p:nvSpPr>
          <p:cNvPr id="617" name="Google Shape;617;p33:notes"/>
          <p:cNvSpPr txBox="1"/>
          <p:nvPr>
            <p:ph idx="1" type="body"/>
          </p:nvPr>
        </p:nvSpPr>
        <p:spPr>
          <a:xfrm>
            <a:off x="685800" y="4343400"/>
            <a:ext cx="5486400" cy="4114800"/>
          </a:xfrm>
          <a:prstGeom prst="rect">
            <a:avLst/>
          </a:prstGeom>
          <a:noFill/>
          <a:ln>
            <a:noFill/>
          </a:ln>
        </p:spPr>
        <p:txBody>
          <a:bodyPr anchorCtr="0" anchor="t" bIns="91425" lIns="91425" spcFirstLastPara="1" rIns="91425" wrap="square" tIns="91425">
            <a:noAutofit/>
          </a:bodyPr>
          <a:lstStyle/>
          <a:p>
            <a:pPr indent="0" lvl="0" marL="0" rtl="0" algn="l">
              <a:lnSpc>
                <a:spcPct val="115000"/>
              </a:lnSpc>
              <a:spcBef>
                <a:spcPts val="1200"/>
              </a:spcBef>
              <a:spcAft>
                <a:spcPts val="0"/>
              </a:spcAft>
              <a:buSzPts val="1100"/>
              <a:buNone/>
            </a:pPr>
            <a:r>
              <a:t/>
            </a:r>
            <a:endParaRPr>
              <a:solidFill>
                <a:schemeClr val="dk1"/>
              </a:solidFill>
            </a:endParaRPr>
          </a:p>
          <a:p>
            <a:pPr indent="0" lvl="0" marL="0" rtl="0" algn="l">
              <a:lnSpc>
                <a:spcPct val="115000"/>
              </a:lnSpc>
              <a:spcBef>
                <a:spcPts val="1200"/>
              </a:spcBef>
              <a:spcAft>
                <a:spcPts val="0"/>
              </a:spcAft>
              <a:buSzPts val="1100"/>
              <a:buNone/>
            </a:pPr>
            <a:r>
              <a:t/>
            </a:r>
            <a:endParaRPr>
              <a:solidFill>
                <a:schemeClr val="dk1"/>
              </a:solidFill>
            </a:endParaRPr>
          </a:p>
          <a:p>
            <a:pPr indent="0" lvl="0" marL="0" rtl="0" algn="l">
              <a:lnSpc>
                <a:spcPct val="100000"/>
              </a:lnSpc>
              <a:spcBef>
                <a:spcPts val="1200"/>
              </a:spcBef>
              <a:spcAft>
                <a:spcPts val="0"/>
              </a:spcAft>
              <a:buSzPts val="1100"/>
              <a:buNone/>
            </a:pPr>
            <a:r>
              <a:t/>
            </a:r>
            <a:endParaRPr/>
          </a:p>
        </p:txBody>
      </p:sp>
    </p:spTree>
  </p:cSld>
  <p:clrMapOvr>
    <a:masterClrMapping/>
  </p:clrMapOvr>
</p:notes>
</file>

<file path=ppt/notesSlides/notesSlide33.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624" name="Shape 624"/>
        <p:cNvGrpSpPr/>
        <p:nvPr/>
      </p:nvGrpSpPr>
      <p:grpSpPr>
        <a:xfrm>
          <a:off x="0" y="0"/>
          <a:ext cx="0" cy="0"/>
          <a:chOff x="0" y="0"/>
          <a:chExt cx="0" cy="0"/>
        </a:xfrm>
      </p:grpSpPr>
      <p:sp>
        <p:nvSpPr>
          <p:cNvPr id="625" name="Google Shape;625;p34:notes"/>
          <p:cNvSpPr/>
          <p:nvPr>
            <p:ph idx="2" type="sldImg"/>
          </p:nvPr>
        </p:nvSpPr>
        <p:spPr>
          <a:xfrm>
            <a:off x="381300" y="685800"/>
            <a:ext cx="6096000" cy="3429000"/>
          </a:xfrm>
          <a:custGeom>
            <a:rect b="b" l="l" r="r" t="t"/>
            <a:pathLst>
              <a:path extrusionOk="0" h="120000" w="120000">
                <a:moveTo>
                  <a:pt x="0" y="0"/>
                </a:moveTo>
                <a:lnTo>
                  <a:pt x="120000" y="0"/>
                </a:lnTo>
                <a:lnTo>
                  <a:pt x="120000" y="120000"/>
                </a:lnTo>
                <a:lnTo>
                  <a:pt x="0" y="120000"/>
                </a:lnTo>
                <a:close/>
              </a:path>
            </a:pathLst>
          </a:custGeom>
          <a:noFill/>
          <a:ln cap="flat" cmpd="sng" w="9525">
            <a:solidFill>
              <a:srgbClr val="000000"/>
            </a:solidFill>
            <a:prstDash val="solid"/>
            <a:round/>
            <a:headEnd len="sm" w="sm" type="none"/>
            <a:tailEnd len="sm" w="sm" type="none"/>
          </a:ln>
        </p:spPr>
      </p:sp>
      <p:sp>
        <p:nvSpPr>
          <p:cNvPr id="626" name="Google Shape;626;p34:notes"/>
          <p:cNvSpPr txBox="1"/>
          <p:nvPr>
            <p:ph idx="1" type="body"/>
          </p:nvPr>
        </p:nvSpPr>
        <p:spPr>
          <a:xfrm>
            <a:off x="685800" y="4343400"/>
            <a:ext cx="5486400" cy="4114800"/>
          </a:xfrm>
          <a:prstGeom prst="rect">
            <a:avLst/>
          </a:prstGeom>
          <a:noFill/>
          <a:ln>
            <a:noFill/>
          </a:ln>
        </p:spPr>
        <p:txBody>
          <a:bodyPr anchorCtr="0" anchor="t" bIns="91425" lIns="91425" spcFirstLastPara="1" rIns="91425" wrap="square" tIns="91425">
            <a:noAutofit/>
          </a:bodyPr>
          <a:lstStyle/>
          <a:p>
            <a:pPr indent="0" lvl="0" marL="0" rtl="0" algn="l">
              <a:lnSpc>
                <a:spcPct val="115000"/>
              </a:lnSpc>
              <a:spcBef>
                <a:spcPts val="1200"/>
              </a:spcBef>
              <a:spcAft>
                <a:spcPts val="0"/>
              </a:spcAft>
              <a:buSzPts val="1100"/>
              <a:buNone/>
            </a:pPr>
            <a:r>
              <a:t/>
            </a:r>
            <a:endParaRPr>
              <a:solidFill>
                <a:schemeClr val="dk1"/>
              </a:solidFill>
            </a:endParaRPr>
          </a:p>
          <a:p>
            <a:pPr indent="0" lvl="0" marL="0" rtl="0" algn="l">
              <a:lnSpc>
                <a:spcPct val="115000"/>
              </a:lnSpc>
              <a:spcBef>
                <a:spcPts val="1200"/>
              </a:spcBef>
              <a:spcAft>
                <a:spcPts val="0"/>
              </a:spcAft>
              <a:buSzPts val="1100"/>
              <a:buNone/>
            </a:pPr>
            <a:r>
              <a:t/>
            </a:r>
            <a:endParaRPr>
              <a:solidFill>
                <a:schemeClr val="dk1"/>
              </a:solidFill>
            </a:endParaRPr>
          </a:p>
          <a:p>
            <a:pPr indent="0" lvl="0" marL="0" rtl="0" algn="l">
              <a:lnSpc>
                <a:spcPct val="100000"/>
              </a:lnSpc>
              <a:spcBef>
                <a:spcPts val="1200"/>
              </a:spcBef>
              <a:spcAft>
                <a:spcPts val="0"/>
              </a:spcAft>
              <a:buSzPts val="1100"/>
              <a:buNone/>
            </a:pPr>
            <a:r>
              <a:t/>
            </a:r>
            <a:endParaRPr/>
          </a:p>
        </p:txBody>
      </p:sp>
    </p:spTree>
  </p:cSld>
  <p:clrMapOvr>
    <a:masterClrMapping/>
  </p:clrMapOvr>
</p:notes>
</file>

<file path=ppt/notesSlides/notesSlide34.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633" name="Shape 633"/>
        <p:cNvGrpSpPr/>
        <p:nvPr/>
      </p:nvGrpSpPr>
      <p:grpSpPr>
        <a:xfrm>
          <a:off x="0" y="0"/>
          <a:ext cx="0" cy="0"/>
          <a:chOff x="0" y="0"/>
          <a:chExt cx="0" cy="0"/>
        </a:xfrm>
      </p:grpSpPr>
      <p:sp>
        <p:nvSpPr>
          <p:cNvPr id="634" name="Google Shape;634;p35:notes"/>
          <p:cNvSpPr/>
          <p:nvPr>
            <p:ph idx="2" type="sldImg"/>
          </p:nvPr>
        </p:nvSpPr>
        <p:spPr>
          <a:xfrm>
            <a:off x="381300" y="685800"/>
            <a:ext cx="6096000" cy="3429000"/>
          </a:xfrm>
          <a:custGeom>
            <a:rect b="b" l="l" r="r" t="t"/>
            <a:pathLst>
              <a:path extrusionOk="0" h="120000" w="120000">
                <a:moveTo>
                  <a:pt x="0" y="0"/>
                </a:moveTo>
                <a:lnTo>
                  <a:pt x="120000" y="0"/>
                </a:lnTo>
                <a:lnTo>
                  <a:pt x="120000" y="120000"/>
                </a:lnTo>
                <a:lnTo>
                  <a:pt x="0" y="120000"/>
                </a:lnTo>
                <a:close/>
              </a:path>
            </a:pathLst>
          </a:custGeom>
          <a:noFill/>
          <a:ln cap="flat" cmpd="sng" w="9525">
            <a:solidFill>
              <a:srgbClr val="000000"/>
            </a:solidFill>
            <a:prstDash val="solid"/>
            <a:round/>
            <a:headEnd len="sm" w="sm" type="none"/>
            <a:tailEnd len="sm" w="sm" type="none"/>
          </a:ln>
        </p:spPr>
      </p:sp>
      <p:sp>
        <p:nvSpPr>
          <p:cNvPr id="635" name="Google Shape;635;p35:notes"/>
          <p:cNvSpPr txBox="1"/>
          <p:nvPr>
            <p:ph idx="1" type="body"/>
          </p:nvPr>
        </p:nvSpPr>
        <p:spPr>
          <a:xfrm>
            <a:off x="685800" y="4343400"/>
            <a:ext cx="5486400" cy="4114800"/>
          </a:xfrm>
          <a:prstGeom prst="rect">
            <a:avLst/>
          </a:prstGeom>
          <a:noFill/>
          <a:ln>
            <a:noFill/>
          </a:ln>
        </p:spPr>
        <p:txBody>
          <a:bodyPr anchorCtr="0" anchor="t" bIns="91425" lIns="91425" spcFirstLastPara="1" rIns="91425" wrap="square" tIns="91425">
            <a:noAutofit/>
          </a:bodyPr>
          <a:lstStyle/>
          <a:p>
            <a:pPr indent="0" lvl="0" marL="0" rtl="0" algn="l">
              <a:lnSpc>
                <a:spcPct val="115000"/>
              </a:lnSpc>
              <a:spcBef>
                <a:spcPts val="1200"/>
              </a:spcBef>
              <a:spcAft>
                <a:spcPts val="0"/>
              </a:spcAft>
              <a:buSzPts val="1100"/>
              <a:buNone/>
            </a:pPr>
            <a:r>
              <a:t/>
            </a:r>
            <a:endParaRPr>
              <a:solidFill>
                <a:schemeClr val="dk1"/>
              </a:solidFill>
            </a:endParaRPr>
          </a:p>
          <a:p>
            <a:pPr indent="0" lvl="0" marL="0" rtl="0" algn="l">
              <a:lnSpc>
                <a:spcPct val="115000"/>
              </a:lnSpc>
              <a:spcBef>
                <a:spcPts val="1200"/>
              </a:spcBef>
              <a:spcAft>
                <a:spcPts val="0"/>
              </a:spcAft>
              <a:buSzPts val="1100"/>
              <a:buNone/>
            </a:pPr>
            <a:r>
              <a:t/>
            </a:r>
            <a:endParaRPr>
              <a:solidFill>
                <a:schemeClr val="dk1"/>
              </a:solidFill>
            </a:endParaRPr>
          </a:p>
          <a:p>
            <a:pPr indent="0" lvl="0" marL="0" rtl="0" algn="l">
              <a:lnSpc>
                <a:spcPct val="100000"/>
              </a:lnSpc>
              <a:spcBef>
                <a:spcPts val="1200"/>
              </a:spcBef>
              <a:spcAft>
                <a:spcPts val="0"/>
              </a:spcAft>
              <a:buSzPts val="1100"/>
              <a:buNone/>
            </a:pPr>
            <a:r>
              <a:t/>
            </a:r>
            <a:endParaRPr/>
          </a:p>
        </p:txBody>
      </p:sp>
    </p:spTree>
  </p:cSld>
  <p:clrMapOvr>
    <a:masterClrMapping/>
  </p:clrMapOvr>
</p:notes>
</file>

<file path=ppt/notesSlides/notesSlide35.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642" name="Shape 642"/>
        <p:cNvGrpSpPr/>
        <p:nvPr/>
      </p:nvGrpSpPr>
      <p:grpSpPr>
        <a:xfrm>
          <a:off x="0" y="0"/>
          <a:ext cx="0" cy="0"/>
          <a:chOff x="0" y="0"/>
          <a:chExt cx="0" cy="0"/>
        </a:xfrm>
      </p:grpSpPr>
      <p:sp>
        <p:nvSpPr>
          <p:cNvPr id="643" name="Google Shape;643;p36:notes"/>
          <p:cNvSpPr/>
          <p:nvPr>
            <p:ph idx="2" type="sldImg"/>
          </p:nvPr>
        </p:nvSpPr>
        <p:spPr>
          <a:xfrm>
            <a:off x="381300" y="685800"/>
            <a:ext cx="6096000" cy="3429000"/>
          </a:xfrm>
          <a:custGeom>
            <a:rect b="b" l="l" r="r" t="t"/>
            <a:pathLst>
              <a:path extrusionOk="0" h="120000" w="120000">
                <a:moveTo>
                  <a:pt x="0" y="0"/>
                </a:moveTo>
                <a:lnTo>
                  <a:pt x="120000" y="0"/>
                </a:lnTo>
                <a:lnTo>
                  <a:pt x="120000" y="120000"/>
                </a:lnTo>
                <a:lnTo>
                  <a:pt x="0" y="120000"/>
                </a:lnTo>
                <a:close/>
              </a:path>
            </a:pathLst>
          </a:custGeom>
          <a:noFill/>
          <a:ln cap="flat" cmpd="sng" w="9525">
            <a:solidFill>
              <a:srgbClr val="000000"/>
            </a:solidFill>
            <a:prstDash val="solid"/>
            <a:round/>
            <a:headEnd len="sm" w="sm" type="none"/>
            <a:tailEnd len="sm" w="sm" type="none"/>
          </a:ln>
        </p:spPr>
      </p:sp>
      <p:sp>
        <p:nvSpPr>
          <p:cNvPr id="644" name="Google Shape;644;p36:notes"/>
          <p:cNvSpPr txBox="1"/>
          <p:nvPr>
            <p:ph idx="1" type="body"/>
          </p:nvPr>
        </p:nvSpPr>
        <p:spPr>
          <a:xfrm>
            <a:off x="685800" y="4343400"/>
            <a:ext cx="5486400" cy="4114800"/>
          </a:xfrm>
          <a:prstGeom prst="rect">
            <a:avLst/>
          </a:prstGeom>
          <a:noFill/>
          <a:ln>
            <a:noFill/>
          </a:ln>
        </p:spPr>
        <p:txBody>
          <a:bodyPr anchorCtr="0" anchor="t" bIns="91425" lIns="91425" spcFirstLastPara="1" rIns="91425" wrap="square" tIns="91425">
            <a:noAutofit/>
          </a:bodyPr>
          <a:lstStyle/>
          <a:p>
            <a:pPr indent="0" lvl="0" marL="0" rtl="0" algn="l">
              <a:lnSpc>
                <a:spcPct val="115000"/>
              </a:lnSpc>
              <a:spcBef>
                <a:spcPts val="1200"/>
              </a:spcBef>
              <a:spcAft>
                <a:spcPts val="0"/>
              </a:spcAft>
              <a:buSzPts val="1100"/>
              <a:buNone/>
            </a:pPr>
            <a:r>
              <a:t/>
            </a:r>
            <a:endParaRPr>
              <a:solidFill>
                <a:schemeClr val="dk1"/>
              </a:solidFill>
            </a:endParaRPr>
          </a:p>
          <a:p>
            <a:pPr indent="0" lvl="0" marL="0" rtl="0" algn="l">
              <a:lnSpc>
                <a:spcPct val="115000"/>
              </a:lnSpc>
              <a:spcBef>
                <a:spcPts val="1200"/>
              </a:spcBef>
              <a:spcAft>
                <a:spcPts val="0"/>
              </a:spcAft>
              <a:buSzPts val="1100"/>
              <a:buNone/>
            </a:pPr>
            <a:r>
              <a:t/>
            </a:r>
            <a:endParaRPr>
              <a:solidFill>
                <a:schemeClr val="dk1"/>
              </a:solidFill>
            </a:endParaRPr>
          </a:p>
          <a:p>
            <a:pPr indent="0" lvl="0" marL="0" rtl="0" algn="l">
              <a:lnSpc>
                <a:spcPct val="100000"/>
              </a:lnSpc>
              <a:spcBef>
                <a:spcPts val="1200"/>
              </a:spcBef>
              <a:spcAft>
                <a:spcPts val="0"/>
              </a:spcAft>
              <a:buSzPts val="1100"/>
              <a:buNone/>
            </a:pPr>
            <a:r>
              <a:t/>
            </a:r>
            <a:endParaRPr/>
          </a:p>
        </p:txBody>
      </p:sp>
    </p:spTree>
  </p:cSld>
  <p:clrMapOvr>
    <a:masterClrMapping/>
  </p:clrMapOvr>
</p:notes>
</file>

<file path=ppt/notesSlides/notesSlide36.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651" name="Shape 651"/>
        <p:cNvGrpSpPr/>
        <p:nvPr/>
      </p:nvGrpSpPr>
      <p:grpSpPr>
        <a:xfrm>
          <a:off x="0" y="0"/>
          <a:ext cx="0" cy="0"/>
          <a:chOff x="0" y="0"/>
          <a:chExt cx="0" cy="0"/>
        </a:xfrm>
      </p:grpSpPr>
      <p:sp>
        <p:nvSpPr>
          <p:cNvPr id="652" name="Google Shape;652;p37:notes"/>
          <p:cNvSpPr/>
          <p:nvPr>
            <p:ph idx="2" type="sldImg"/>
          </p:nvPr>
        </p:nvSpPr>
        <p:spPr>
          <a:xfrm>
            <a:off x="381300" y="685800"/>
            <a:ext cx="6096000" cy="3429000"/>
          </a:xfrm>
          <a:custGeom>
            <a:rect b="b" l="l" r="r" t="t"/>
            <a:pathLst>
              <a:path extrusionOk="0" h="120000" w="120000">
                <a:moveTo>
                  <a:pt x="0" y="0"/>
                </a:moveTo>
                <a:lnTo>
                  <a:pt x="120000" y="0"/>
                </a:lnTo>
                <a:lnTo>
                  <a:pt x="120000" y="120000"/>
                </a:lnTo>
                <a:lnTo>
                  <a:pt x="0" y="120000"/>
                </a:lnTo>
                <a:close/>
              </a:path>
            </a:pathLst>
          </a:custGeom>
          <a:noFill/>
          <a:ln cap="flat" cmpd="sng" w="9525">
            <a:solidFill>
              <a:srgbClr val="000000"/>
            </a:solidFill>
            <a:prstDash val="solid"/>
            <a:round/>
            <a:headEnd len="sm" w="sm" type="none"/>
            <a:tailEnd len="sm" w="sm" type="none"/>
          </a:ln>
        </p:spPr>
      </p:sp>
      <p:sp>
        <p:nvSpPr>
          <p:cNvPr id="653" name="Google Shape;653;p37:notes"/>
          <p:cNvSpPr txBox="1"/>
          <p:nvPr>
            <p:ph idx="1" type="body"/>
          </p:nvPr>
        </p:nvSpPr>
        <p:spPr>
          <a:xfrm>
            <a:off x="685800" y="4343400"/>
            <a:ext cx="5486400" cy="4114800"/>
          </a:xfrm>
          <a:prstGeom prst="rect">
            <a:avLst/>
          </a:prstGeom>
          <a:noFill/>
          <a:ln>
            <a:noFill/>
          </a:ln>
        </p:spPr>
        <p:txBody>
          <a:bodyPr anchorCtr="0" anchor="t" bIns="91425" lIns="91425" spcFirstLastPara="1" rIns="91425" wrap="square" tIns="91425">
            <a:noAutofit/>
          </a:bodyPr>
          <a:lstStyle/>
          <a:p>
            <a:pPr indent="0" lvl="0" marL="0" rtl="0" algn="l">
              <a:lnSpc>
                <a:spcPct val="115000"/>
              </a:lnSpc>
              <a:spcBef>
                <a:spcPts val="1200"/>
              </a:spcBef>
              <a:spcAft>
                <a:spcPts val="0"/>
              </a:spcAft>
              <a:buSzPts val="1100"/>
              <a:buNone/>
            </a:pPr>
            <a:r>
              <a:t/>
            </a:r>
            <a:endParaRPr>
              <a:solidFill>
                <a:schemeClr val="dk1"/>
              </a:solidFill>
            </a:endParaRPr>
          </a:p>
          <a:p>
            <a:pPr indent="0" lvl="0" marL="0" rtl="0" algn="l">
              <a:lnSpc>
                <a:spcPct val="115000"/>
              </a:lnSpc>
              <a:spcBef>
                <a:spcPts val="1200"/>
              </a:spcBef>
              <a:spcAft>
                <a:spcPts val="0"/>
              </a:spcAft>
              <a:buSzPts val="1100"/>
              <a:buNone/>
            </a:pPr>
            <a:r>
              <a:t/>
            </a:r>
            <a:endParaRPr>
              <a:solidFill>
                <a:schemeClr val="dk1"/>
              </a:solidFill>
            </a:endParaRPr>
          </a:p>
          <a:p>
            <a:pPr indent="0" lvl="0" marL="0" rtl="0" algn="l">
              <a:lnSpc>
                <a:spcPct val="100000"/>
              </a:lnSpc>
              <a:spcBef>
                <a:spcPts val="1200"/>
              </a:spcBef>
              <a:spcAft>
                <a:spcPts val="0"/>
              </a:spcAft>
              <a:buSzPts val="1100"/>
              <a:buNone/>
            </a:pPr>
            <a:r>
              <a:t/>
            </a:r>
            <a:endParaRPr/>
          </a:p>
        </p:txBody>
      </p:sp>
    </p:spTree>
  </p:cSld>
  <p:clrMapOvr>
    <a:masterClrMapping/>
  </p:clrMapOvr>
</p:notes>
</file>

<file path=ppt/notesSlides/notesSlide37.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660" name="Shape 660"/>
        <p:cNvGrpSpPr/>
        <p:nvPr/>
      </p:nvGrpSpPr>
      <p:grpSpPr>
        <a:xfrm>
          <a:off x="0" y="0"/>
          <a:ext cx="0" cy="0"/>
          <a:chOff x="0" y="0"/>
          <a:chExt cx="0" cy="0"/>
        </a:xfrm>
      </p:grpSpPr>
      <p:sp>
        <p:nvSpPr>
          <p:cNvPr id="661" name="Google Shape;661;p38:notes"/>
          <p:cNvSpPr/>
          <p:nvPr>
            <p:ph idx="2" type="sldImg"/>
          </p:nvPr>
        </p:nvSpPr>
        <p:spPr>
          <a:xfrm>
            <a:off x="381300" y="685800"/>
            <a:ext cx="6096000" cy="3429000"/>
          </a:xfrm>
          <a:custGeom>
            <a:rect b="b" l="l" r="r" t="t"/>
            <a:pathLst>
              <a:path extrusionOk="0" h="120000" w="120000">
                <a:moveTo>
                  <a:pt x="0" y="0"/>
                </a:moveTo>
                <a:lnTo>
                  <a:pt x="120000" y="0"/>
                </a:lnTo>
                <a:lnTo>
                  <a:pt x="120000" y="120000"/>
                </a:lnTo>
                <a:lnTo>
                  <a:pt x="0" y="120000"/>
                </a:lnTo>
                <a:close/>
              </a:path>
            </a:pathLst>
          </a:custGeom>
          <a:noFill/>
          <a:ln cap="flat" cmpd="sng" w="9525">
            <a:solidFill>
              <a:srgbClr val="000000"/>
            </a:solidFill>
            <a:prstDash val="solid"/>
            <a:round/>
            <a:headEnd len="sm" w="sm" type="none"/>
            <a:tailEnd len="sm" w="sm" type="none"/>
          </a:ln>
        </p:spPr>
      </p:sp>
      <p:sp>
        <p:nvSpPr>
          <p:cNvPr id="662" name="Google Shape;662;p38:notes"/>
          <p:cNvSpPr txBox="1"/>
          <p:nvPr>
            <p:ph idx="1" type="body"/>
          </p:nvPr>
        </p:nvSpPr>
        <p:spPr>
          <a:xfrm>
            <a:off x="685800" y="4343400"/>
            <a:ext cx="5486400" cy="4114800"/>
          </a:xfrm>
          <a:prstGeom prst="rect">
            <a:avLst/>
          </a:prstGeom>
          <a:noFill/>
          <a:ln>
            <a:noFill/>
          </a:ln>
        </p:spPr>
        <p:txBody>
          <a:bodyPr anchorCtr="0" anchor="t" bIns="91425" lIns="91425" spcFirstLastPara="1" rIns="91425" wrap="square" tIns="91425">
            <a:noAutofit/>
          </a:bodyPr>
          <a:lstStyle/>
          <a:p>
            <a:pPr indent="0" lvl="0" marL="0" rtl="0" algn="l">
              <a:lnSpc>
                <a:spcPct val="115000"/>
              </a:lnSpc>
              <a:spcBef>
                <a:spcPts val="1200"/>
              </a:spcBef>
              <a:spcAft>
                <a:spcPts val="0"/>
              </a:spcAft>
              <a:buSzPts val="1100"/>
              <a:buNone/>
            </a:pPr>
            <a:r>
              <a:t/>
            </a:r>
            <a:endParaRPr>
              <a:solidFill>
                <a:schemeClr val="dk1"/>
              </a:solidFill>
            </a:endParaRPr>
          </a:p>
          <a:p>
            <a:pPr indent="0" lvl="0" marL="0" rtl="0" algn="l">
              <a:lnSpc>
                <a:spcPct val="115000"/>
              </a:lnSpc>
              <a:spcBef>
                <a:spcPts val="1200"/>
              </a:spcBef>
              <a:spcAft>
                <a:spcPts val="0"/>
              </a:spcAft>
              <a:buSzPts val="1100"/>
              <a:buNone/>
            </a:pPr>
            <a:r>
              <a:t/>
            </a:r>
            <a:endParaRPr>
              <a:solidFill>
                <a:schemeClr val="dk1"/>
              </a:solidFill>
            </a:endParaRPr>
          </a:p>
          <a:p>
            <a:pPr indent="0" lvl="0" marL="0" rtl="0" algn="l">
              <a:lnSpc>
                <a:spcPct val="100000"/>
              </a:lnSpc>
              <a:spcBef>
                <a:spcPts val="1200"/>
              </a:spcBef>
              <a:spcAft>
                <a:spcPts val="0"/>
              </a:spcAft>
              <a:buSzPts val="1100"/>
              <a:buNone/>
            </a:pPr>
            <a:r>
              <a:t/>
            </a:r>
            <a:endParaRPr/>
          </a:p>
        </p:txBody>
      </p:sp>
    </p:spTree>
  </p:cSld>
  <p:clrMapOvr>
    <a:masterClrMapping/>
  </p:clrMapOvr>
</p:notes>
</file>

<file path=ppt/notesSlides/notesSlide38.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669" name="Shape 669"/>
        <p:cNvGrpSpPr/>
        <p:nvPr/>
      </p:nvGrpSpPr>
      <p:grpSpPr>
        <a:xfrm>
          <a:off x="0" y="0"/>
          <a:ext cx="0" cy="0"/>
          <a:chOff x="0" y="0"/>
          <a:chExt cx="0" cy="0"/>
        </a:xfrm>
      </p:grpSpPr>
      <p:sp>
        <p:nvSpPr>
          <p:cNvPr id="670" name="Google Shape;670;p39:notes"/>
          <p:cNvSpPr/>
          <p:nvPr>
            <p:ph idx="2" type="sldImg"/>
          </p:nvPr>
        </p:nvSpPr>
        <p:spPr>
          <a:xfrm>
            <a:off x="381300" y="685800"/>
            <a:ext cx="6096000" cy="3429000"/>
          </a:xfrm>
          <a:custGeom>
            <a:rect b="b" l="l" r="r" t="t"/>
            <a:pathLst>
              <a:path extrusionOk="0" h="120000" w="120000">
                <a:moveTo>
                  <a:pt x="0" y="0"/>
                </a:moveTo>
                <a:lnTo>
                  <a:pt x="120000" y="0"/>
                </a:lnTo>
                <a:lnTo>
                  <a:pt x="120000" y="120000"/>
                </a:lnTo>
                <a:lnTo>
                  <a:pt x="0" y="120000"/>
                </a:lnTo>
                <a:close/>
              </a:path>
            </a:pathLst>
          </a:custGeom>
          <a:noFill/>
          <a:ln cap="flat" cmpd="sng" w="9525">
            <a:solidFill>
              <a:srgbClr val="000000"/>
            </a:solidFill>
            <a:prstDash val="solid"/>
            <a:round/>
            <a:headEnd len="sm" w="sm" type="none"/>
            <a:tailEnd len="sm" w="sm" type="none"/>
          </a:ln>
        </p:spPr>
      </p:sp>
      <p:sp>
        <p:nvSpPr>
          <p:cNvPr id="671" name="Google Shape;671;p39:notes"/>
          <p:cNvSpPr txBox="1"/>
          <p:nvPr>
            <p:ph idx="1" type="body"/>
          </p:nvPr>
        </p:nvSpPr>
        <p:spPr>
          <a:xfrm>
            <a:off x="685800" y="4343400"/>
            <a:ext cx="5486400" cy="4114800"/>
          </a:xfrm>
          <a:prstGeom prst="rect">
            <a:avLst/>
          </a:prstGeom>
          <a:noFill/>
          <a:ln>
            <a:noFill/>
          </a:ln>
        </p:spPr>
        <p:txBody>
          <a:bodyPr anchorCtr="0" anchor="t" bIns="91425" lIns="91425" spcFirstLastPara="1" rIns="91425" wrap="square" tIns="91425">
            <a:noAutofit/>
          </a:bodyPr>
          <a:lstStyle/>
          <a:p>
            <a:pPr indent="0" lvl="0" marL="0" rtl="0" algn="l">
              <a:lnSpc>
                <a:spcPct val="115000"/>
              </a:lnSpc>
              <a:spcBef>
                <a:spcPts val="1200"/>
              </a:spcBef>
              <a:spcAft>
                <a:spcPts val="0"/>
              </a:spcAft>
              <a:buSzPts val="1100"/>
              <a:buNone/>
            </a:pPr>
            <a:r>
              <a:t/>
            </a:r>
            <a:endParaRPr>
              <a:solidFill>
                <a:schemeClr val="dk1"/>
              </a:solidFill>
            </a:endParaRPr>
          </a:p>
          <a:p>
            <a:pPr indent="0" lvl="0" marL="0" rtl="0" algn="l">
              <a:lnSpc>
                <a:spcPct val="115000"/>
              </a:lnSpc>
              <a:spcBef>
                <a:spcPts val="1200"/>
              </a:spcBef>
              <a:spcAft>
                <a:spcPts val="0"/>
              </a:spcAft>
              <a:buSzPts val="1100"/>
              <a:buNone/>
            </a:pPr>
            <a:r>
              <a:t/>
            </a:r>
            <a:endParaRPr>
              <a:solidFill>
                <a:schemeClr val="dk1"/>
              </a:solidFill>
            </a:endParaRPr>
          </a:p>
          <a:p>
            <a:pPr indent="0" lvl="0" marL="0" rtl="0" algn="l">
              <a:lnSpc>
                <a:spcPct val="100000"/>
              </a:lnSpc>
              <a:spcBef>
                <a:spcPts val="1200"/>
              </a:spcBef>
              <a:spcAft>
                <a:spcPts val="0"/>
              </a:spcAft>
              <a:buSzPts val="1100"/>
              <a:buNone/>
            </a:pPr>
            <a:r>
              <a:t/>
            </a:r>
            <a:endParaRPr/>
          </a:p>
        </p:txBody>
      </p:sp>
    </p:spTree>
  </p:cSld>
  <p:clrMapOvr>
    <a:masterClrMapping/>
  </p:clrMapOvr>
</p:notes>
</file>

<file path=ppt/notesSlides/notesSlide39.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678" name="Shape 678"/>
        <p:cNvGrpSpPr/>
        <p:nvPr/>
      </p:nvGrpSpPr>
      <p:grpSpPr>
        <a:xfrm>
          <a:off x="0" y="0"/>
          <a:ext cx="0" cy="0"/>
          <a:chOff x="0" y="0"/>
          <a:chExt cx="0" cy="0"/>
        </a:xfrm>
      </p:grpSpPr>
      <p:sp>
        <p:nvSpPr>
          <p:cNvPr id="679" name="Google Shape;679;p40:notes"/>
          <p:cNvSpPr/>
          <p:nvPr>
            <p:ph idx="2" type="sldImg"/>
          </p:nvPr>
        </p:nvSpPr>
        <p:spPr>
          <a:xfrm>
            <a:off x="381300" y="685800"/>
            <a:ext cx="6096000" cy="3429000"/>
          </a:xfrm>
          <a:custGeom>
            <a:rect b="b" l="l" r="r" t="t"/>
            <a:pathLst>
              <a:path extrusionOk="0" h="120000" w="120000">
                <a:moveTo>
                  <a:pt x="0" y="0"/>
                </a:moveTo>
                <a:lnTo>
                  <a:pt x="120000" y="0"/>
                </a:lnTo>
                <a:lnTo>
                  <a:pt x="120000" y="120000"/>
                </a:lnTo>
                <a:lnTo>
                  <a:pt x="0" y="120000"/>
                </a:lnTo>
                <a:close/>
              </a:path>
            </a:pathLst>
          </a:custGeom>
          <a:noFill/>
          <a:ln cap="flat" cmpd="sng" w="9525">
            <a:solidFill>
              <a:srgbClr val="000000"/>
            </a:solidFill>
            <a:prstDash val="solid"/>
            <a:round/>
            <a:headEnd len="sm" w="sm" type="none"/>
            <a:tailEnd len="sm" w="sm" type="none"/>
          </a:ln>
        </p:spPr>
      </p:sp>
      <p:sp>
        <p:nvSpPr>
          <p:cNvPr id="680" name="Google Shape;680;p40:notes"/>
          <p:cNvSpPr txBox="1"/>
          <p:nvPr>
            <p:ph idx="1" type="body"/>
          </p:nvPr>
        </p:nvSpPr>
        <p:spPr>
          <a:xfrm>
            <a:off x="685800" y="4343400"/>
            <a:ext cx="5486400" cy="4114800"/>
          </a:xfrm>
          <a:prstGeom prst="rect">
            <a:avLst/>
          </a:prstGeom>
          <a:noFill/>
          <a:ln>
            <a:noFill/>
          </a:ln>
        </p:spPr>
        <p:txBody>
          <a:bodyPr anchorCtr="0" anchor="t" bIns="91425" lIns="91425" spcFirstLastPara="1" rIns="91425" wrap="square" tIns="91425">
            <a:noAutofit/>
          </a:bodyPr>
          <a:lstStyle/>
          <a:p>
            <a:pPr indent="0" lvl="0" marL="0" rtl="0" algn="l">
              <a:lnSpc>
                <a:spcPct val="115000"/>
              </a:lnSpc>
              <a:spcBef>
                <a:spcPts val="1200"/>
              </a:spcBef>
              <a:spcAft>
                <a:spcPts val="0"/>
              </a:spcAft>
              <a:buSzPts val="1100"/>
              <a:buNone/>
            </a:pPr>
            <a:r>
              <a:t/>
            </a:r>
            <a:endParaRPr>
              <a:solidFill>
                <a:schemeClr val="dk1"/>
              </a:solidFill>
            </a:endParaRPr>
          </a:p>
          <a:p>
            <a:pPr indent="0" lvl="0" marL="0" rtl="0" algn="l">
              <a:lnSpc>
                <a:spcPct val="115000"/>
              </a:lnSpc>
              <a:spcBef>
                <a:spcPts val="1200"/>
              </a:spcBef>
              <a:spcAft>
                <a:spcPts val="0"/>
              </a:spcAft>
              <a:buSzPts val="1100"/>
              <a:buNone/>
            </a:pPr>
            <a:r>
              <a:t/>
            </a:r>
            <a:endParaRPr>
              <a:solidFill>
                <a:schemeClr val="dk1"/>
              </a:solidFill>
            </a:endParaRPr>
          </a:p>
          <a:p>
            <a:pPr indent="0" lvl="0" marL="0" rtl="0" algn="l">
              <a:lnSpc>
                <a:spcPct val="100000"/>
              </a:lnSpc>
              <a:spcBef>
                <a:spcPts val="1200"/>
              </a:spcBef>
              <a:spcAft>
                <a:spcPts val="0"/>
              </a:spcAft>
              <a:buSzPts val="1100"/>
              <a:buNone/>
            </a:pPr>
            <a:r>
              <a:t/>
            </a:r>
            <a:endParaRPr/>
          </a:p>
        </p:txBody>
      </p:sp>
    </p:spTree>
  </p:cSld>
  <p:clrMapOvr>
    <a:masterClrMapping/>
  </p:clrMapOvr>
</p:notes>
</file>

<file path=ppt/notesSlides/notesSlide40.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690" name="Shape 690"/>
        <p:cNvGrpSpPr/>
        <p:nvPr/>
      </p:nvGrpSpPr>
      <p:grpSpPr>
        <a:xfrm>
          <a:off x="0" y="0"/>
          <a:ext cx="0" cy="0"/>
          <a:chOff x="0" y="0"/>
          <a:chExt cx="0" cy="0"/>
        </a:xfrm>
      </p:grpSpPr>
      <p:sp>
        <p:nvSpPr>
          <p:cNvPr id="691" name="Google Shape;691;p41:notes"/>
          <p:cNvSpPr/>
          <p:nvPr>
            <p:ph idx="2" type="sldImg"/>
          </p:nvPr>
        </p:nvSpPr>
        <p:spPr>
          <a:xfrm>
            <a:off x="381300" y="685800"/>
            <a:ext cx="6096000" cy="3429000"/>
          </a:xfrm>
          <a:custGeom>
            <a:rect b="b" l="l" r="r" t="t"/>
            <a:pathLst>
              <a:path extrusionOk="0" h="120000" w="120000">
                <a:moveTo>
                  <a:pt x="0" y="0"/>
                </a:moveTo>
                <a:lnTo>
                  <a:pt x="120000" y="0"/>
                </a:lnTo>
                <a:lnTo>
                  <a:pt x="120000" y="120000"/>
                </a:lnTo>
                <a:lnTo>
                  <a:pt x="0" y="120000"/>
                </a:lnTo>
                <a:close/>
              </a:path>
            </a:pathLst>
          </a:custGeom>
          <a:noFill/>
          <a:ln cap="flat" cmpd="sng" w="9525">
            <a:solidFill>
              <a:srgbClr val="000000"/>
            </a:solidFill>
            <a:prstDash val="solid"/>
            <a:round/>
            <a:headEnd len="sm" w="sm" type="none"/>
            <a:tailEnd len="sm" w="sm" type="none"/>
          </a:ln>
        </p:spPr>
      </p:sp>
      <p:sp>
        <p:nvSpPr>
          <p:cNvPr id="692" name="Google Shape;692;p41:notes"/>
          <p:cNvSpPr txBox="1"/>
          <p:nvPr>
            <p:ph idx="1" type="body"/>
          </p:nvPr>
        </p:nvSpPr>
        <p:spPr>
          <a:xfrm>
            <a:off x="685800" y="4343400"/>
            <a:ext cx="5486400" cy="4114800"/>
          </a:xfrm>
          <a:prstGeom prst="rect">
            <a:avLst/>
          </a:prstGeom>
          <a:noFill/>
          <a:ln>
            <a:noFill/>
          </a:ln>
        </p:spPr>
        <p:txBody>
          <a:bodyPr anchorCtr="0" anchor="t" bIns="91425" lIns="91425" spcFirstLastPara="1" rIns="91425" wrap="square" tIns="91425">
            <a:noAutofit/>
          </a:bodyPr>
          <a:lstStyle/>
          <a:p>
            <a:pPr indent="0" lvl="0" marL="0" rtl="0" algn="l">
              <a:lnSpc>
                <a:spcPct val="115000"/>
              </a:lnSpc>
              <a:spcBef>
                <a:spcPts val="1200"/>
              </a:spcBef>
              <a:spcAft>
                <a:spcPts val="0"/>
              </a:spcAft>
              <a:buSzPts val="1100"/>
              <a:buNone/>
            </a:pPr>
            <a:r>
              <a:t/>
            </a:r>
            <a:endParaRPr>
              <a:solidFill>
                <a:schemeClr val="dk1"/>
              </a:solidFill>
            </a:endParaRPr>
          </a:p>
          <a:p>
            <a:pPr indent="0" lvl="0" marL="0" rtl="0" algn="l">
              <a:lnSpc>
                <a:spcPct val="115000"/>
              </a:lnSpc>
              <a:spcBef>
                <a:spcPts val="1200"/>
              </a:spcBef>
              <a:spcAft>
                <a:spcPts val="0"/>
              </a:spcAft>
              <a:buSzPts val="1100"/>
              <a:buNone/>
            </a:pPr>
            <a:r>
              <a:t/>
            </a:r>
            <a:endParaRPr>
              <a:solidFill>
                <a:schemeClr val="dk1"/>
              </a:solidFill>
            </a:endParaRPr>
          </a:p>
          <a:p>
            <a:pPr indent="0" lvl="0" marL="0" rtl="0" algn="l">
              <a:lnSpc>
                <a:spcPct val="100000"/>
              </a:lnSpc>
              <a:spcBef>
                <a:spcPts val="1200"/>
              </a:spcBef>
              <a:spcAft>
                <a:spcPts val="0"/>
              </a:spcAft>
              <a:buSzPts val="1100"/>
              <a:buNone/>
            </a:pPr>
            <a:r>
              <a:t/>
            </a:r>
            <a:endParaRPr/>
          </a:p>
        </p:txBody>
      </p:sp>
    </p:spTree>
  </p:cSld>
  <p:clrMapOvr>
    <a:masterClrMapping/>
  </p:clrMapOvr>
</p:notes>
</file>

<file path=ppt/notesSlides/notesSlide41.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696" name="Shape 696"/>
        <p:cNvGrpSpPr/>
        <p:nvPr/>
      </p:nvGrpSpPr>
      <p:grpSpPr>
        <a:xfrm>
          <a:off x="0" y="0"/>
          <a:ext cx="0" cy="0"/>
          <a:chOff x="0" y="0"/>
          <a:chExt cx="0" cy="0"/>
        </a:xfrm>
      </p:grpSpPr>
      <p:sp>
        <p:nvSpPr>
          <p:cNvPr id="697" name="Google Shape;697;p42:notes"/>
          <p:cNvSpPr/>
          <p:nvPr>
            <p:ph idx="2" type="sldImg"/>
          </p:nvPr>
        </p:nvSpPr>
        <p:spPr>
          <a:xfrm>
            <a:off x="381300" y="685800"/>
            <a:ext cx="6096000" cy="3429000"/>
          </a:xfrm>
          <a:custGeom>
            <a:rect b="b" l="l" r="r" t="t"/>
            <a:pathLst>
              <a:path extrusionOk="0" h="120000" w="120000">
                <a:moveTo>
                  <a:pt x="0" y="0"/>
                </a:moveTo>
                <a:lnTo>
                  <a:pt x="120000" y="0"/>
                </a:lnTo>
                <a:lnTo>
                  <a:pt x="120000" y="120000"/>
                </a:lnTo>
                <a:lnTo>
                  <a:pt x="0" y="120000"/>
                </a:lnTo>
                <a:close/>
              </a:path>
            </a:pathLst>
          </a:custGeom>
          <a:noFill/>
          <a:ln cap="flat" cmpd="sng" w="9525">
            <a:solidFill>
              <a:srgbClr val="000000"/>
            </a:solidFill>
            <a:prstDash val="solid"/>
            <a:round/>
            <a:headEnd len="sm" w="sm" type="none"/>
            <a:tailEnd len="sm" w="sm" type="none"/>
          </a:ln>
        </p:spPr>
      </p:sp>
      <p:sp>
        <p:nvSpPr>
          <p:cNvPr id="698" name="Google Shape;698;p42:notes"/>
          <p:cNvSpPr txBox="1"/>
          <p:nvPr>
            <p:ph idx="1" type="body"/>
          </p:nvPr>
        </p:nvSpPr>
        <p:spPr>
          <a:xfrm>
            <a:off x="685800" y="4343400"/>
            <a:ext cx="5486400" cy="4114800"/>
          </a:xfrm>
          <a:prstGeom prst="rect">
            <a:avLst/>
          </a:prstGeom>
          <a:noFill/>
          <a:ln>
            <a:noFill/>
          </a:ln>
        </p:spPr>
        <p:txBody>
          <a:bodyPr anchorCtr="0" anchor="t" bIns="91425" lIns="91425" spcFirstLastPara="1" rIns="91425" wrap="square" tIns="91425">
            <a:noAutofit/>
          </a:bodyPr>
          <a:lstStyle/>
          <a:p>
            <a:pPr indent="0" lvl="0" marL="0" rtl="0" algn="l">
              <a:lnSpc>
                <a:spcPct val="115000"/>
              </a:lnSpc>
              <a:spcBef>
                <a:spcPts val="1200"/>
              </a:spcBef>
              <a:spcAft>
                <a:spcPts val="0"/>
              </a:spcAft>
              <a:buClr>
                <a:schemeClr val="dk1"/>
              </a:buClr>
              <a:buSzPts val="1100"/>
              <a:buFont typeface="Arial"/>
              <a:buNone/>
            </a:pPr>
            <a:r>
              <a:t/>
            </a:r>
            <a:endParaRPr>
              <a:solidFill>
                <a:schemeClr val="dk1"/>
              </a:solidFill>
            </a:endParaRPr>
          </a:p>
          <a:p>
            <a:pPr indent="0" lvl="0" marL="0" rtl="0" algn="l">
              <a:lnSpc>
                <a:spcPct val="115000"/>
              </a:lnSpc>
              <a:spcBef>
                <a:spcPts val="1200"/>
              </a:spcBef>
              <a:spcAft>
                <a:spcPts val="0"/>
              </a:spcAft>
              <a:buClr>
                <a:schemeClr val="dk1"/>
              </a:buClr>
              <a:buSzPts val="1100"/>
              <a:buFont typeface="Arial"/>
              <a:buNone/>
            </a:pPr>
            <a:r>
              <a:rPr lang="en">
                <a:solidFill>
                  <a:schemeClr val="dk1"/>
                </a:solidFill>
              </a:rPr>
              <a:t>Docker stop: The main process inside the container will receive SIGTERM, and after a grace period, SIGKILL.</a:t>
            </a:r>
            <a:endParaRPr>
              <a:solidFill>
                <a:schemeClr val="dk1"/>
              </a:solidFill>
            </a:endParaRPr>
          </a:p>
          <a:p>
            <a:pPr indent="0" lvl="0" marL="0" rtl="0" algn="l">
              <a:lnSpc>
                <a:spcPct val="115000"/>
              </a:lnSpc>
              <a:spcBef>
                <a:spcPts val="1200"/>
              </a:spcBef>
              <a:spcAft>
                <a:spcPts val="0"/>
              </a:spcAft>
              <a:buClr>
                <a:schemeClr val="dk1"/>
              </a:buClr>
              <a:buSzPts val="1100"/>
              <a:buFont typeface="Arial"/>
              <a:buNone/>
            </a:pPr>
            <a:r>
              <a:rPr lang="en">
                <a:solidFill>
                  <a:schemeClr val="dk1"/>
                </a:solidFill>
              </a:rPr>
              <a:t>Docker kill: The main process inside the container is sent SIGKILL</a:t>
            </a:r>
            <a:endParaRPr>
              <a:solidFill>
                <a:schemeClr val="dk1"/>
              </a:solidFill>
            </a:endParaRPr>
          </a:p>
          <a:p>
            <a:pPr indent="0" lvl="0" marL="0" rtl="0" algn="l">
              <a:lnSpc>
                <a:spcPct val="100000"/>
              </a:lnSpc>
              <a:spcBef>
                <a:spcPts val="1200"/>
              </a:spcBef>
              <a:spcAft>
                <a:spcPts val="0"/>
              </a:spcAft>
              <a:buSzPts val="1100"/>
              <a:buNone/>
            </a:pPr>
            <a:r>
              <a:t/>
            </a:r>
            <a:endParaRPr/>
          </a:p>
        </p:txBody>
      </p:sp>
    </p:spTree>
  </p:cSld>
  <p:clrMapOvr>
    <a:masterClrMapping/>
  </p:clrMapOvr>
</p:notes>
</file>

<file path=ppt/notesSlides/notesSlide42.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710" name="Shape 710"/>
        <p:cNvGrpSpPr/>
        <p:nvPr/>
      </p:nvGrpSpPr>
      <p:grpSpPr>
        <a:xfrm>
          <a:off x="0" y="0"/>
          <a:ext cx="0" cy="0"/>
          <a:chOff x="0" y="0"/>
          <a:chExt cx="0" cy="0"/>
        </a:xfrm>
      </p:grpSpPr>
      <p:sp>
        <p:nvSpPr>
          <p:cNvPr id="711" name="Google Shape;711;p43:notes"/>
          <p:cNvSpPr/>
          <p:nvPr>
            <p:ph idx="2" type="sldImg"/>
          </p:nvPr>
        </p:nvSpPr>
        <p:spPr>
          <a:xfrm>
            <a:off x="381300" y="685800"/>
            <a:ext cx="6096000" cy="3429000"/>
          </a:xfrm>
          <a:custGeom>
            <a:rect b="b" l="l" r="r" t="t"/>
            <a:pathLst>
              <a:path extrusionOk="0" h="120000" w="120000">
                <a:moveTo>
                  <a:pt x="0" y="0"/>
                </a:moveTo>
                <a:lnTo>
                  <a:pt x="120000" y="0"/>
                </a:lnTo>
                <a:lnTo>
                  <a:pt x="120000" y="120000"/>
                </a:lnTo>
                <a:lnTo>
                  <a:pt x="0" y="120000"/>
                </a:lnTo>
                <a:close/>
              </a:path>
            </a:pathLst>
          </a:custGeom>
          <a:noFill/>
          <a:ln cap="flat" cmpd="sng" w="9525">
            <a:solidFill>
              <a:srgbClr val="000000"/>
            </a:solidFill>
            <a:prstDash val="solid"/>
            <a:round/>
            <a:headEnd len="sm" w="sm" type="none"/>
            <a:tailEnd len="sm" w="sm" type="none"/>
          </a:ln>
        </p:spPr>
      </p:sp>
      <p:sp>
        <p:nvSpPr>
          <p:cNvPr id="712" name="Google Shape;712;p43:notes"/>
          <p:cNvSpPr txBox="1"/>
          <p:nvPr>
            <p:ph idx="1" type="body"/>
          </p:nvPr>
        </p:nvSpPr>
        <p:spPr>
          <a:xfrm>
            <a:off x="685800" y="4343400"/>
            <a:ext cx="5486400" cy="4114800"/>
          </a:xfrm>
          <a:prstGeom prst="rect">
            <a:avLst/>
          </a:prstGeom>
          <a:noFill/>
          <a:ln>
            <a:noFill/>
          </a:ln>
        </p:spPr>
        <p:txBody>
          <a:bodyPr anchorCtr="0" anchor="t" bIns="91425" lIns="91425" spcFirstLastPara="1" rIns="91425" wrap="square" tIns="91425">
            <a:noAutofit/>
          </a:bodyPr>
          <a:lstStyle/>
          <a:p>
            <a:pPr indent="0" lvl="0" marL="0" rtl="0" algn="l">
              <a:lnSpc>
                <a:spcPct val="115000"/>
              </a:lnSpc>
              <a:spcBef>
                <a:spcPts val="1200"/>
              </a:spcBef>
              <a:spcAft>
                <a:spcPts val="0"/>
              </a:spcAft>
              <a:buClr>
                <a:schemeClr val="dk1"/>
              </a:buClr>
              <a:buSzPts val="1100"/>
              <a:buFont typeface="Arial"/>
              <a:buNone/>
            </a:pPr>
            <a:r>
              <a:t/>
            </a:r>
            <a:endParaRPr>
              <a:solidFill>
                <a:schemeClr val="dk1"/>
              </a:solidFill>
            </a:endParaRPr>
          </a:p>
          <a:p>
            <a:pPr indent="0" lvl="0" marL="0" rtl="0" algn="l">
              <a:lnSpc>
                <a:spcPct val="115000"/>
              </a:lnSpc>
              <a:spcBef>
                <a:spcPts val="1200"/>
              </a:spcBef>
              <a:spcAft>
                <a:spcPts val="0"/>
              </a:spcAft>
              <a:buClr>
                <a:schemeClr val="dk1"/>
              </a:buClr>
              <a:buSzPts val="1100"/>
              <a:buFont typeface="Arial"/>
              <a:buNone/>
            </a:pPr>
            <a:r>
              <a:rPr lang="en">
                <a:solidFill>
                  <a:schemeClr val="dk1"/>
                </a:solidFill>
              </a:rPr>
              <a:t>Docker stop: The main process inside the container will receive SIGTERM, and after a grace period, SIGKILL.</a:t>
            </a:r>
            <a:endParaRPr>
              <a:solidFill>
                <a:schemeClr val="dk1"/>
              </a:solidFill>
            </a:endParaRPr>
          </a:p>
          <a:p>
            <a:pPr indent="0" lvl="0" marL="0" rtl="0" algn="l">
              <a:lnSpc>
                <a:spcPct val="115000"/>
              </a:lnSpc>
              <a:spcBef>
                <a:spcPts val="1200"/>
              </a:spcBef>
              <a:spcAft>
                <a:spcPts val="0"/>
              </a:spcAft>
              <a:buClr>
                <a:schemeClr val="dk1"/>
              </a:buClr>
              <a:buSzPts val="1100"/>
              <a:buFont typeface="Arial"/>
              <a:buNone/>
            </a:pPr>
            <a:r>
              <a:rPr lang="en">
                <a:solidFill>
                  <a:schemeClr val="dk1"/>
                </a:solidFill>
              </a:rPr>
              <a:t>Docker kill: The main process inside the container is sent SIGKILL</a:t>
            </a:r>
            <a:endParaRPr>
              <a:solidFill>
                <a:schemeClr val="dk1"/>
              </a:solidFill>
            </a:endParaRPr>
          </a:p>
          <a:p>
            <a:pPr indent="0" lvl="0" marL="0" rtl="0" algn="l">
              <a:lnSpc>
                <a:spcPct val="100000"/>
              </a:lnSpc>
              <a:spcBef>
                <a:spcPts val="1200"/>
              </a:spcBef>
              <a:spcAft>
                <a:spcPts val="0"/>
              </a:spcAft>
              <a:buSzPts val="1100"/>
              <a:buNone/>
            </a:pPr>
            <a:r>
              <a:t/>
            </a:r>
            <a:endParaRPr/>
          </a:p>
        </p:txBody>
      </p:sp>
    </p:spTree>
  </p:cSld>
  <p:clrMapOvr>
    <a:masterClrMapping/>
  </p:clrMapOvr>
</p:notes>
</file>

<file path=ppt/notesSlides/notesSlide43.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724" name="Shape 724"/>
        <p:cNvGrpSpPr/>
        <p:nvPr/>
      </p:nvGrpSpPr>
      <p:grpSpPr>
        <a:xfrm>
          <a:off x="0" y="0"/>
          <a:ext cx="0" cy="0"/>
          <a:chOff x="0" y="0"/>
          <a:chExt cx="0" cy="0"/>
        </a:xfrm>
      </p:grpSpPr>
      <p:sp>
        <p:nvSpPr>
          <p:cNvPr id="725" name="Google Shape;725;p44:notes"/>
          <p:cNvSpPr/>
          <p:nvPr>
            <p:ph idx="2" type="sldImg"/>
          </p:nvPr>
        </p:nvSpPr>
        <p:spPr>
          <a:xfrm>
            <a:off x="381300" y="685800"/>
            <a:ext cx="6096000" cy="3429000"/>
          </a:xfrm>
          <a:custGeom>
            <a:rect b="b" l="l" r="r" t="t"/>
            <a:pathLst>
              <a:path extrusionOk="0" h="120000" w="120000">
                <a:moveTo>
                  <a:pt x="0" y="0"/>
                </a:moveTo>
                <a:lnTo>
                  <a:pt x="120000" y="0"/>
                </a:lnTo>
                <a:lnTo>
                  <a:pt x="120000" y="120000"/>
                </a:lnTo>
                <a:lnTo>
                  <a:pt x="0" y="120000"/>
                </a:lnTo>
                <a:close/>
              </a:path>
            </a:pathLst>
          </a:custGeom>
          <a:noFill/>
          <a:ln cap="flat" cmpd="sng" w="9525">
            <a:solidFill>
              <a:srgbClr val="000000"/>
            </a:solidFill>
            <a:prstDash val="solid"/>
            <a:round/>
            <a:headEnd len="sm" w="sm" type="none"/>
            <a:tailEnd len="sm" w="sm" type="none"/>
          </a:ln>
        </p:spPr>
      </p:sp>
      <p:sp>
        <p:nvSpPr>
          <p:cNvPr id="726" name="Google Shape;726;p44:notes"/>
          <p:cNvSpPr txBox="1"/>
          <p:nvPr>
            <p:ph idx="1" type="body"/>
          </p:nvPr>
        </p:nvSpPr>
        <p:spPr>
          <a:xfrm>
            <a:off x="685800" y="4343400"/>
            <a:ext cx="5486400" cy="4114800"/>
          </a:xfrm>
          <a:prstGeom prst="rect">
            <a:avLst/>
          </a:prstGeom>
          <a:noFill/>
          <a:ln>
            <a:noFill/>
          </a:ln>
        </p:spPr>
        <p:txBody>
          <a:bodyPr anchorCtr="0" anchor="t" bIns="91425" lIns="91425" spcFirstLastPara="1" rIns="91425" wrap="square" tIns="91425">
            <a:noAutofit/>
          </a:bodyPr>
          <a:lstStyle/>
          <a:p>
            <a:pPr indent="0" lvl="0" marL="0" rtl="0" algn="l">
              <a:lnSpc>
                <a:spcPct val="100000"/>
              </a:lnSpc>
              <a:spcBef>
                <a:spcPts val="0"/>
              </a:spcBef>
              <a:spcAft>
                <a:spcPts val="0"/>
              </a:spcAft>
              <a:buSzPts val="1100"/>
              <a:buNone/>
            </a:pPr>
            <a:r>
              <a:t/>
            </a:r>
            <a:endParaRPr/>
          </a:p>
        </p:txBody>
      </p:sp>
    </p:spTree>
  </p:cSld>
  <p:clrMapOvr>
    <a:masterClrMapping/>
  </p:clrMapOvr>
</p:notes>
</file>

<file path=ppt/notesSlides/notesSlide44.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729" name="Shape 729"/>
        <p:cNvGrpSpPr/>
        <p:nvPr/>
      </p:nvGrpSpPr>
      <p:grpSpPr>
        <a:xfrm>
          <a:off x="0" y="0"/>
          <a:ext cx="0" cy="0"/>
          <a:chOff x="0" y="0"/>
          <a:chExt cx="0" cy="0"/>
        </a:xfrm>
      </p:grpSpPr>
      <p:sp>
        <p:nvSpPr>
          <p:cNvPr id="730" name="Google Shape;730;p45:notes"/>
          <p:cNvSpPr/>
          <p:nvPr>
            <p:ph idx="2" type="sldImg"/>
          </p:nvPr>
        </p:nvSpPr>
        <p:spPr>
          <a:xfrm>
            <a:off x="381300" y="685800"/>
            <a:ext cx="6096000" cy="3429000"/>
          </a:xfrm>
          <a:custGeom>
            <a:rect b="b" l="l" r="r" t="t"/>
            <a:pathLst>
              <a:path extrusionOk="0" h="120000" w="120000">
                <a:moveTo>
                  <a:pt x="0" y="0"/>
                </a:moveTo>
                <a:lnTo>
                  <a:pt x="120000" y="0"/>
                </a:lnTo>
                <a:lnTo>
                  <a:pt x="120000" y="120000"/>
                </a:lnTo>
                <a:lnTo>
                  <a:pt x="0" y="120000"/>
                </a:lnTo>
                <a:close/>
              </a:path>
            </a:pathLst>
          </a:custGeom>
          <a:noFill/>
          <a:ln cap="flat" cmpd="sng" w="9525">
            <a:solidFill>
              <a:srgbClr val="000000"/>
            </a:solidFill>
            <a:prstDash val="solid"/>
            <a:round/>
            <a:headEnd len="sm" w="sm" type="none"/>
            <a:tailEnd len="sm" w="sm" type="none"/>
          </a:ln>
        </p:spPr>
      </p:sp>
      <p:sp>
        <p:nvSpPr>
          <p:cNvPr id="731" name="Google Shape;731;p45:notes"/>
          <p:cNvSpPr txBox="1"/>
          <p:nvPr>
            <p:ph idx="1" type="body"/>
          </p:nvPr>
        </p:nvSpPr>
        <p:spPr>
          <a:xfrm>
            <a:off x="685800" y="4343400"/>
            <a:ext cx="5486400" cy="4114800"/>
          </a:xfrm>
          <a:prstGeom prst="rect">
            <a:avLst/>
          </a:prstGeom>
          <a:noFill/>
          <a:ln>
            <a:noFill/>
          </a:ln>
        </p:spPr>
        <p:txBody>
          <a:bodyPr anchorCtr="0" anchor="t" bIns="91425" lIns="91425" spcFirstLastPara="1" rIns="91425" wrap="square" tIns="91425">
            <a:noAutofit/>
          </a:bodyPr>
          <a:lstStyle/>
          <a:p>
            <a:pPr indent="0" lvl="0" marL="0" rtl="0" algn="l">
              <a:lnSpc>
                <a:spcPct val="100000"/>
              </a:lnSpc>
              <a:spcBef>
                <a:spcPts val="0"/>
              </a:spcBef>
              <a:spcAft>
                <a:spcPts val="0"/>
              </a:spcAft>
              <a:buSzPts val="1100"/>
              <a:buNone/>
            </a:pPr>
            <a:r>
              <a:rPr lang="en"/>
              <a:t>Source code highlighter: </a:t>
            </a:r>
            <a:r>
              <a:rPr lang="en" u="sng">
                <a:solidFill>
                  <a:schemeClr val="hlink"/>
                </a:solidFill>
                <a:hlinkClick r:id="rId2"/>
              </a:rPr>
              <a:t>https://romannurik.github.io/SlidesCodeHighlighter/</a:t>
            </a:r>
            <a:r>
              <a:rPr lang="en"/>
              <a:t> </a:t>
            </a:r>
            <a:endParaRPr/>
          </a:p>
          <a:p>
            <a:pPr indent="0" lvl="0" marL="0" rtl="0" algn="l">
              <a:lnSpc>
                <a:spcPct val="100000"/>
              </a:lnSpc>
              <a:spcBef>
                <a:spcPts val="0"/>
              </a:spcBef>
              <a:spcAft>
                <a:spcPts val="0"/>
              </a:spcAft>
              <a:buSzPts val="1100"/>
              <a:buNone/>
            </a:pPr>
            <a:r>
              <a:t/>
            </a:r>
            <a:endParaRPr/>
          </a:p>
          <a:p>
            <a:pPr indent="0" lvl="0" marL="0" rtl="0" algn="l">
              <a:lnSpc>
                <a:spcPct val="100000"/>
              </a:lnSpc>
              <a:spcBef>
                <a:spcPts val="0"/>
              </a:spcBef>
              <a:spcAft>
                <a:spcPts val="0"/>
              </a:spcAft>
              <a:buSzPts val="1100"/>
              <a:buNone/>
            </a:pPr>
            <a:r>
              <a:rPr lang="en"/>
              <a:t>Dockerfile is a simple text file that contains a list of commands that the docker client calls when creating the image</a:t>
            </a:r>
            <a:endParaRPr/>
          </a:p>
        </p:txBody>
      </p:sp>
    </p:spTree>
  </p:cSld>
  <p:clrMapOvr>
    <a:masterClrMapping/>
  </p:clrMapOvr>
</p:notes>
</file>

<file path=ppt/notesSlides/notesSlide45.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740" name="Shape 740"/>
        <p:cNvGrpSpPr/>
        <p:nvPr/>
      </p:nvGrpSpPr>
      <p:grpSpPr>
        <a:xfrm>
          <a:off x="0" y="0"/>
          <a:ext cx="0" cy="0"/>
          <a:chOff x="0" y="0"/>
          <a:chExt cx="0" cy="0"/>
        </a:xfrm>
      </p:grpSpPr>
      <p:sp>
        <p:nvSpPr>
          <p:cNvPr id="741" name="Google Shape;741;p46:notes"/>
          <p:cNvSpPr/>
          <p:nvPr>
            <p:ph idx="2" type="sldImg"/>
          </p:nvPr>
        </p:nvSpPr>
        <p:spPr>
          <a:xfrm>
            <a:off x="381300" y="685800"/>
            <a:ext cx="6096000" cy="3429000"/>
          </a:xfrm>
          <a:custGeom>
            <a:rect b="b" l="l" r="r" t="t"/>
            <a:pathLst>
              <a:path extrusionOk="0" h="120000" w="120000">
                <a:moveTo>
                  <a:pt x="0" y="0"/>
                </a:moveTo>
                <a:lnTo>
                  <a:pt x="120000" y="0"/>
                </a:lnTo>
                <a:lnTo>
                  <a:pt x="120000" y="120000"/>
                </a:lnTo>
                <a:lnTo>
                  <a:pt x="0" y="120000"/>
                </a:lnTo>
                <a:close/>
              </a:path>
            </a:pathLst>
          </a:custGeom>
          <a:noFill/>
          <a:ln cap="flat" cmpd="sng" w="9525">
            <a:solidFill>
              <a:srgbClr val="000000"/>
            </a:solidFill>
            <a:prstDash val="solid"/>
            <a:round/>
            <a:headEnd len="sm" w="sm" type="none"/>
            <a:tailEnd len="sm" w="sm" type="none"/>
          </a:ln>
        </p:spPr>
      </p:sp>
      <p:sp>
        <p:nvSpPr>
          <p:cNvPr id="742" name="Google Shape;742;p46:notes"/>
          <p:cNvSpPr txBox="1"/>
          <p:nvPr>
            <p:ph idx="1" type="body"/>
          </p:nvPr>
        </p:nvSpPr>
        <p:spPr>
          <a:xfrm>
            <a:off x="685800" y="4343400"/>
            <a:ext cx="5486400" cy="4114800"/>
          </a:xfrm>
          <a:prstGeom prst="rect">
            <a:avLst/>
          </a:prstGeom>
          <a:noFill/>
          <a:ln>
            <a:noFill/>
          </a:ln>
        </p:spPr>
        <p:txBody>
          <a:bodyPr anchorCtr="0" anchor="t" bIns="91425" lIns="91425" spcFirstLastPara="1" rIns="91425" wrap="square" tIns="91425">
            <a:noAutofit/>
          </a:bodyPr>
          <a:lstStyle/>
          <a:p>
            <a:pPr indent="0" lvl="0" marL="0" rtl="0" algn="l">
              <a:lnSpc>
                <a:spcPct val="100000"/>
              </a:lnSpc>
              <a:spcBef>
                <a:spcPts val="0"/>
              </a:spcBef>
              <a:spcAft>
                <a:spcPts val="0"/>
              </a:spcAft>
              <a:buSzPts val="1100"/>
              <a:buNone/>
            </a:pPr>
            <a:r>
              <a:t/>
            </a:r>
            <a:endParaRPr/>
          </a:p>
        </p:txBody>
      </p:sp>
    </p:spTree>
  </p:cSld>
  <p:clrMapOvr>
    <a:masterClrMapping/>
  </p:clrMapOvr>
</p:notes>
</file>

<file path=ppt/notesSlides/notesSlide46.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745" name="Shape 745"/>
        <p:cNvGrpSpPr/>
        <p:nvPr/>
      </p:nvGrpSpPr>
      <p:grpSpPr>
        <a:xfrm>
          <a:off x="0" y="0"/>
          <a:ext cx="0" cy="0"/>
          <a:chOff x="0" y="0"/>
          <a:chExt cx="0" cy="0"/>
        </a:xfrm>
      </p:grpSpPr>
      <p:sp>
        <p:nvSpPr>
          <p:cNvPr id="746" name="Google Shape;746;p47:notes"/>
          <p:cNvSpPr/>
          <p:nvPr>
            <p:ph idx="2" type="sldImg"/>
          </p:nvPr>
        </p:nvSpPr>
        <p:spPr>
          <a:xfrm>
            <a:off x="381300" y="685800"/>
            <a:ext cx="6096000" cy="3429000"/>
          </a:xfrm>
          <a:custGeom>
            <a:rect b="b" l="l" r="r" t="t"/>
            <a:pathLst>
              <a:path extrusionOk="0" h="120000" w="120000">
                <a:moveTo>
                  <a:pt x="0" y="0"/>
                </a:moveTo>
                <a:lnTo>
                  <a:pt x="120000" y="0"/>
                </a:lnTo>
                <a:lnTo>
                  <a:pt x="120000" y="120000"/>
                </a:lnTo>
                <a:lnTo>
                  <a:pt x="0" y="120000"/>
                </a:lnTo>
                <a:close/>
              </a:path>
            </a:pathLst>
          </a:custGeom>
          <a:noFill/>
          <a:ln cap="flat" cmpd="sng" w="9525">
            <a:solidFill>
              <a:srgbClr val="000000"/>
            </a:solidFill>
            <a:prstDash val="solid"/>
            <a:round/>
            <a:headEnd len="sm" w="sm" type="none"/>
            <a:tailEnd len="sm" w="sm" type="none"/>
          </a:ln>
        </p:spPr>
      </p:sp>
      <p:sp>
        <p:nvSpPr>
          <p:cNvPr id="747" name="Google Shape;747;p47:notes"/>
          <p:cNvSpPr txBox="1"/>
          <p:nvPr>
            <p:ph idx="1" type="body"/>
          </p:nvPr>
        </p:nvSpPr>
        <p:spPr>
          <a:xfrm>
            <a:off x="685800" y="4343400"/>
            <a:ext cx="5486400" cy="4114800"/>
          </a:xfrm>
          <a:prstGeom prst="rect">
            <a:avLst/>
          </a:prstGeom>
          <a:noFill/>
          <a:ln>
            <a:noFill/>
          </a:ln>
        </p:spPr>
        <p:txBody>
          <a:bodyPr anchorCtr="0" anchor="t" bIns="91425" lIns="91425" spcFirstLastPara="1" rIns="91425" wrap="square" tIns="91425">
            <a:noAutofit/>
          </a:bodyPr>
          <a:lstStyle/>
          <a:p>
            <a:pPr indent="0" lvl="0" marL="0" rtl="0" algn="l">
              <a:lnSpc>
                <a:spcPct val="100000"/>
              </a:lnSpc>
              <a:spcBef>
                <a:spcPts val="0"/>
              </a:spcBef>
              <a:spcAft>
                <a:spcPts val="0"/>
              </a:spcAft>
              <a:buSzPts val="1100"/>
              <a:buNone/>
            </a:pPr>
            <a:r>
              <a:rPr lang="en"/>
              <a:t>Source code highlighter: </a:t>
            </a:r>
            <a:r>
              <a:rPr lang="en" u="sng">
                <a:solidFill>
                  <a:schemeClr val="hlink"/>
                </a:solidFill>
                <a:hlinkClick r:id="rId2"/>
              </a:rPr>
              <a:t>https://romannurik.github.io/SlidesCodeHighlighter/</a:t>
            </a:r>
            <a:r>
              <a:rPr lang="en"/>
              <a:t> </a:t>
            </a:r>
            <a:endParaRPr/>
          </a:p>
          <a:p>
            <a:pPr indent="0" lvl="0" marL="0" rtl="0" algn="l">
              <a:lnSpc>
                <a:spcPct val="100000"/>
              </a:lnSpc>
              <a:spcBef>
                <a:spcPts val="0"/>
              </a:spcBef>
              <a:spcAft>
                <a:spcPts val="0"/>
              </a:spcAft>
              <a:buSzPts val="1100"/>
              <a:buNone/>
            </a:pPr>
            <a:r>
              <a:t/>
            </a:r>
            <a:endParaRPr/>
          </a:p>
          <a:p>
            <a:pPr indent="0" lvl="0" marL="0" rtl="0" algn="l">
              <a:lnSpc>
                <a:spcPct val="100000"/>
              </a:lnSpc>
              <a:spcBef>
                <a:spcPts val="0"/>
              </a:spcBef>
              <a:spcAft>
                <a:spcPts val="0"/>
              </a:spcAft>
              <a:buSzPts val="1100"/>
              <a:buNone/>
            </a:pPr>
            <a:r>
              <a:rPr lang="en"/>
              <a:t>Dockerfile is a simple text file that contains a list of commands that the docker client calls when creating the image</a:t>
            </a:r>
            <a:endParaRPr/>
          </a:p>
        </p:txBody>
      </p:sp>
    </p:spTree>
  </p:cSld>
  <p:clrMapOvr>
    <a:masterClrMapping/>
  </p:clrMapOvr>
</p:notes>
</file>

<file path=ppt/notesSlides/notesSlide47.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753" name="Shape 753"/>
        <p:cNvGrpSpPr/>
        <p:nvPr/>
      </p:nvGrpSpPr>
      <p:grpSpPr>
        <a:xfrm>
          <a:off x="0" y="0"/>
          <a:ext cx="0" cy="0"/>
          <a:chOff x="0" y="0"/>
          <a:chExt cx="0" cy="0"/>
        </a:xfrm>
      </p:grpSpPr>
      <p:sp>
        <p:nvSpPr>
          <p:cNvPr id="754" name="Google Shape;754;p48:notes"/>
          <p:cNvSpPr/>
          <p:nvPr>
            <p:ph idx="2" type="sldImg"/>
          </p:nvPr>
        </p:nvSpPr>
        <p:spPr>
          <a:xfrm>
            <a:off x="381300" y="685800"/>
            <a:ext cx="6096000" cy="3429000"/>
          </a:xfrm>
          <a:custGeom>
            <a:rect b="b" l="l" r="r" t="t"/>
            <a:pathLst>
              <a:path extrusionOk="0" h="120000" w="120000">
                <a:moveTo>
                  <a:pt x="0" y="0"/>
                </a:moveTo>
                <a:lnTo>
                  <a:pt x="120000" y="0"/>
                </a:lnTo>
                <a:lnTo>
                  <a:pt x="120000" y="120000"/>
                </a:lnTo>
                <a:lnTo>
                  <a:pt x="0" y="120000"/>
                </a:lnTo>
                <a:close/>
              </a:path>
            </a:pathLst>
          </a:custGeom>
          <a:noFill/>
          <a:ln cap="flat" cmpd="sng" w="9525">
            <a:solidFill>
              <a:srgbClr val="000000"/>
            </a:solidFill>
            <a:prstDash val="solid"/>
            <a:round/>
            <a:headEnd len="sm" w="sm" type="none"/>
            <a:tailEnd len="sm" w="sm" type="none"/>
          </a:ln>
        </p:spPr>
      </p:sp>
      <p:sp>
        <p:nvSpPr>
          <p:cNvPr id="755" name="Google Shape;755;p48:notes"/>
          <p:cNvSpPr txBox="1"/>
          <p:nvPr>
            <p:ph idx="1" type="body"/>
          </p:nvPr>
        </p:nvSpPr>
        <p:spPr>
          <a:xfrm>
            <a:off x="685800" y="4343400"/>
            <a:ext cx="5486400" cy="4114800"/>
          </a:xfrm>
          <a:prstGeom prst="rect">
            <a:avLst/>
          </a:prstGeom>
          <a:noFill/>
          <a:ln>
            <a:noFill/>
          </a:ln>
        </p:spPr>
        <p:txBody>
          <a:bodyPr anchorCtr="0" anchor="t" bIns="91425" lIns="91425" spcFirstLastPara="1" rIns="91425" wrap="square" tIns="91425">
            <a:noAutofit/>
          </a:bodyPr>
          <a:lstStyle/>
          <a:p>
            <a:pPr indent="0" lvl="0" marL="0" rtl="0" algn="l">
              <a:lnSpc>
                <a:spcPct val="100000"/>
              </a:lnSpc>
              <a:spcBef>
                <a:spcPts val="0"/>
              </a:spcBef>
              <a:spcAft>
                <a:spcPts val="0"/>
              </a:spcAft>
              <a:buSzPts val="1100"/>
              <a:buNone/>
            </a:pPr>
            <a:r>
              <a:rPr lang="en"/>
              <a:t>Source code highlighter: </a:t>
            </a:r>
            <a:r>
              <a:rPr lang="en" u="sng">
                <a:solidFill>
                  <a:schemeClr val="hlink"/>
                </a:solidFill>
                <a:hlinkClick r:id="rId2"/>
              </a:rPr>
              <a:t>https://romannurik.github.io/SlidesCodeHighlighter/</a:t>
            </a:r>
            <a:r>
              <a:rPr lang="en"/>
              <a:t> </a:t>
            </a:r>
            <a:endParaRPr/>
          </a:p>
          <a:p>
            <a:pPr indent="0" lvl="0" marL="0" rtl="0" algn="l">
              <a:lnSpc>
                <a:spcPct val="100000"/>
              </a:lnSpc>
              <a:spcBef>
                <a:spcPts val="0"/>
              </a:spcBef>
              <a:spcAft>
                <a:spcPts val="0"/>
              </a:spcAft>
              <a:buSzPts val="1100"/>
              <a:buNone/>
            </a:pPr>
            <a:r>
              <a:t/>
            </a:r>
            <a:endParaRPr/>
          </a:p>
          <a:p>
            <a:pPr indent="0" lvl="0" marL="0" rtl="0" algn="l">
              <a:lnSpc>
                <a:spcPct val="100000"/>
              </a:lnSpc>
              <a:spcBef>
                <a:spcPts val="0"/>
              </a:spcBef>
              <a:spcAft>
                <a:spcPts val="0"/>
              </a:spcAft>
              <a:buSzPts val="1100"/>
              <a:buNone/>
            </a:pPr>
            <a:r>
              <a:rPr lang="en"/>
              <a:t>Dockerfile is a simple text file that contains a list of commands that the docker client calls when creating the image</a:t>
            </a:r>
            <a:endParaRPr/>
          </a:p>
        </p:txBody>
      </p:sp>
    </p:spTree>
  </p:cSld>
  <p:clrMapOvr>
    <a:masterClrMapping/>
  </p:clrMapOvr>
</p:notes>
</file>

<file path=ppt/notesSlides/notesSlide48.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761" name="Shape 761"/>
        <p:cNvGrpSpPr/>
        <p:nvPr/>
      </p:nvGrpSpPr>
      <p:grpSpPr>
        <a:xfrm>
          <a:off x="0" y="0"/>
          <a:ext cx="0" cy="0"/>
          <a:chOff x="0" y="0"/>
          <a:chExt cx="0" cy="0"/>
        </a:xfrm>
      </p:grpSpPr>
      <p:sp>
        <p:nvSpPr>
          <p:cNvPr id="762" name="Google Shape;762;p49:notes"/>
          <p:cNvSpPr/>
          <p:nvPr>
            <p:ph idx="2" type="sldImg"/>
          </p:nvPr>
        </p:nvSpPr>
        <p:spPr>
          <a:xfrm>
            <a:off x="381300" y="685800"/>
            <a:ext cx="6096000" cy="3429000"/>
          </a:xfrm>
          <a:custGeom>
            <a:rect b="b" l="l" r="r" t="t"/>
            <a:pathLst>
              <a:path extrusionOk="0" h="120000" w="120000">
                <a:moveTo>
                  <a:pt x="0" y="0"/>
                </a:moveTo>
                <a:lnTo>
                  <a:pt x="120000" y="0"/>
                </a:lnTo>
                <a:lnTo>
                  <a:pt x="120000" y="120000"/>
                </a:lnTo>
                <a:lnTo>
                  <a:pt x="0" y="120000"/>
                </a:lnTo>
                <a:close/>
              </a:path>
            </a:pathLst>
          </a:custGeom>
          <a:noFill/>
          <a:ln cap="flat" cmpd="sng" w="9525">
            <a:solidFill>
              <a:srgbClr val="000000"/>
            </a:solidFill>
            <a:prstDash val="solid"/>
            <a:round/>
            <a:headEnd len="sm" w="sm" type="none"/>
            <a:tailEnd len="sm" w="sm" type="none"/>
          </a:ln>
        </p:spPr>
      </p:sp>
      <p:sp>
        <p:nvSpPr>
          <p:cNvPr id="763" name="Google Shape;763;p49:notes"/>
          <p:cNvSpPr txBox="1"/>
          <p:nvPr>
            <p:ph idx="1" type="body"/>
          </p:nvPr>
        </p:nvSpPr>
        <p:spPr>
          <a:xfrm>
            <a:off x="685800" y="4343400"/>
            <a:ext cx="5486400" cy="4114800"/>
          </a:xfrm>
          <a:prstGeom prst="rect">
            <a:avLst/>
          </a:prstGeom>
          <a:noFill/>
          <a:ln>
            <a:noFill/>
          </a:ln>
        </p:spPr>
        <p:txBody>
          <a:bodyPr anchorCtr="0" anchor="t" bIns="91425" lIns="91425" spcFirstLastPara="1" rIns="91425" wrap="square" tIns="91425">
            <a:noAutofit/>
          </a:bodyPr>
          <a:lstStyle/>
          <a:p>
            <a:pPr indent="0" lvl="0" marL="0" rtl="0" algn="l">
              <a:lnSpc>
                <a:spcPct val="100000"/>
              </a:lnSpc>
              <a:spcBef>
                <a:spcPts val="0"/>
              </a:spcBef>
              <a:spcAft>
                <a:spcPts val="0"/>
              </a:spcAft>
              <a:buSzPts val="1100"/>
              <a:buNone/>
            </a:pPr>
            <a:r>
              <a:rPr lang="en"/>
              <a:t>Source code highlighter: </a:t>
            </a:r>
            <a:r>
              <a:rPr lang="en" u="sng">
                <a:solidFill>
                  <a:schemeClr val="hlink"/>
                </a:solidFill>
                <a:hlinkClick r:id="rId2"/>
              </a:rPr>
              <a:t>https://romannurik.github.io/SlidesCodeHighlighter/</a:t>
            </a:r>
            <a:r>
              <a:rPr lang="en"/>
              <a:t> </a:t>
            </a:r>
            <a:endParaRPr/>
          </a:p>
          <a:p>
            <a:pPr indent="0" lvl="0" marL="0" rtl="0" algn="l">
              <a:lnSpc>
                <a:spcPct val="100000"/>
              </a:lnSpc>
              <a:spcBef>
                <a:spcPts val="0"/>
              </a:spcBef>
              <a:spcAft>
                <a:spcPts val="0"/>
              </a:spcAft>
              <a:buSzPts val="1100"/>
              <a:buNone/>
            </a:pPr>
            <a:r>
              <a:t/>
            </a:r>
            <a:endParaRPr/>
          </a:p>
          <a:p>
            <a:pPr indent="0" lvl="0" marL="0" rtl="0" algn="l">
              <a:lnSpc>
                <a:spcPct val="100000"/>
              </a:lnSpc>
              <a:spcBef>
                <a:spcPts val="0"/>
              </a:spcBef>
              <a:spcAft>
                <a:spcPts val="0"/>
              </a:spcAft>
              <a:buSzPts val="1100"/>
              <a:buNone/>
            </a:pPr>
            <a:r>
              <a:rPr lang="en"/>
              <a:t>Dockerfile is a simple text file that contains a list of commands that the docker client calls when creating the image</a:t>
            </a:r>
            <a:endParaRPr/>
          </a:p>
        </p:txBody>
      </p:sp>
    </p:spTree>
  </p:cSld>
  <p:clrMapOvr>
    <a:masterClrMapping/>
  </p:clrMapOvr>
</p:notes>
</file>

<file path=ppt/notesSlides/notesSlide49.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769" name="Shape 769"/>
        <p:cNvGrpSpPr/>
        <p:nvPr/>
      </p:nvGrpSpPr>
      <p:grpSpPr>
        <a:xfrm>
          <a:off x="0" y="0"/>
          <a:ext cx="0" cy="0"/>
          <a:chOff x="0" y="0"/>
          <a:chExt cx="0" cy="0"/>
        </a:xfrm>
      </p:grpSpPr>
      <p:sp>
        <p:nvSpPr>
          <p:cNvPr id="770" name="Google Shape;770;p50:notes"/>
          <p:cNvSpPr/>
          <p:nvPr>
            <p:ph idx="2" type="sldImg"/>
          </p:nvPr>
        </p:nvSpPr>
        <p:spPr>
          <a:xfrm>
            <a:off x="381300" y="685800"/>
            <a:ext cx="6096000" cy="3429000"/>
          </a:xfrm>
          <a:custGeom>
            <a:rect b="b" l="l" r="r" t="t"/>
            <a:pathLst>
              <a:path extrusionOk="0" h="120000" w="120000">
                <a:moveTo>
                  <a:pt x="0" y="0"/>
                </a:moveTo>
                <a:lnTo>
                  <a:pt x="120000" y="0"/>
                </a:lnTo>
                <a:lnTo>
                  <a:pt x="120000" y="120000"/>
                </a:lnTo>
                <a:lnTo>
                  <a:pt x="0" y="120000"/>
                </a:lnTo>
                <a:close/>
              </a:path>
            </a:pathLst>
          </a:custGeom>
          <a:noFill/>
          <a:ln cap="flat" cmpd="sng" w="9525">
            <a:solidFill>
              <a:srgbClr val="000000"/>
            </a:solidFill>
            <a:prstDash val="solid"/>
            <a:round/>
            <a:headEnd len="sm" w="sm" type="none"/>
            <a:tailEnd len="sm" w="sm" type="none"/>
          </a:ln>
        </p:spPr>
      </p:sp>
      <p:sp>
        <p:nvSpPr>
          <p:cNvPr id="771" name="Google Shape;771;p50:notes"/>
          <p:cNvSpPr txBox="1"/>
          <p:nvPr>
            <p:ph idx="1" type="body"/>
          </p:nvPr>
        </p:nvSpPr>
        <p:spPr>
          <a:xfrm>
            <a:off x="685800" y="4343400"/>
            <a:ext cx="5486400" cy="4114800"/>
          </a:xfrm>
          <a:prstGeom prst="rect">
            <a:avLst/>
          </a:prstGeom>
          <a:noFill/>
          <a:ln>
            <a:noFill/>
          </a:ln>
        </p:spPr>
        <p:txBody>
          <a:bodyPr anchorCtr="0" anchor="t" bIns="91425" lIns="91425" spcFirstLastPara="1" rIns="91425" wrap="square" tIns="91425">
            <a:noAutofit/>
          </a:bodyPr>
          <a:lstStyle/>
          <a:p>
            <a:pPr indent="0" lvl="0" marL="0" rtl="0" algn="l">
              <a:lnSpc>
                <a:spcPct val="100000"/>
              </a:lnSpc>
              <a:spcBef>
                <a:spcPts val="0"/>
              </a:spcBef>
              <a:spcAft>
                <a:spcPts val="0"/>
              </a:spcAft>
              <a:buSzPts val="1100"/>
              <a:buNone/>
            </a:pPr>
            <a:r>
              <a:rPr lang="en"/>
              <a:t>Source code highlighter: </a:t>
            </a:r>
            <a:r>
              <a:rPr lang="en" u="sng">
                <a:solidFill>
                  <a:schemeClr val="hlink"/>
                </a:solidFill>
                <a:hlinkClick r:id="rId2"/>
              </a:rPr>
              <a:t>https://romannurik.github.io/SlidesCodeHighlighter/</a:t>
            </a:r>
            <a:r>
              <a:rPr lang="en"/>
              <a:t> </a:t>
            </a:r>
            <a:endParaRPr/>
          </a:p>
          <a:p>
            <a:pPr indent="0" lvl="0" marL="0" rtl="0" algn="l">
              <a:lnSpc>
                <a:spcPct val="100000"/>
              </a:lnSpc>
              <a:spcBef>
                <a:spcPts val="0"/>
              </a:spcBef>
              <a:spcAft>
                <a:spcPts val="0"/>
              </a:spcAft>
              <a:buSzPts val="1100"/>
              <a:buNone/>
            </a:pPr>
            <a:r>
              <a:t/>
            </a:r>
            <a:endParaRPr/>
          </a:p>
          <a:p>
            <a:pPr indent="0" lvl="0" marL="0" rtl="0" algn="l">
              <a:lnSpc>
                <a:spcPct val="100000"/>
              </a:lnSpc>
              <a:spcBef>
                <a:spcPts val="0"/>
              </a:spcBef>
              <a:spcAft>
                <a:spcPts val="0"/>
              </a:spcAft>
              <a:buSzPts val="1100"/>
              <a:buNone/>
            </a:pPr>
            <a:r>
              <a:rPr lang="en"/>
              <a:t>Dockerfile is a simple text file that contains a list of commands that the docker client calls when creating the image</a:t>
            </a:r>
            <a:endParaRPr/>
          </a:p>
        </p:txBody>
      </p:sp>
    </p:spTree>
  </p:cSld>
  <p:clrMapOvr>
    <a:masterClrMapping/>
  </p:clrMapOvr>
</p:notes>
</file>

<file path=ppt/notesSlides/notesSlide50.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777" name="Shape 777"/>
        <p:cNvGrpSpPr/>
        <p:nvPr/>
      </p:nvGrpSpPr>
      <p:grpSpPr>
        <a:xfrm>
          <a:off x="0" y="0"/>
          <a:ext cx="0" cy="0"/>
          <a:chOff x="0" y="0"/>
          <a:chExt cx="0" cy="0"/>
        </a:xfrm>
      </p:grpSpPr>
      <p:sp>
        <p:nvSpPr>
          <p:cNvPr id="778" name="Google Shape;778;p51:notes"/>
          <p:cNvSpPr/>
          <p:nvPr>
            <p:ph idx="2" type="sldImg"/>
          </p:nvPr>
        </p:nvSpPr>
        <p:spPr>
          <a:xfrm>
            <a:off x="381300" y="685800"/>
            <a:ext cx="6096000" cy="3429000"/>
          </a:xfrm>
          <a:custGeom>
            <a:rect b="b" l="l" r="r" t="t"/>
            <a:pathLst>
              <a:path extrusionOk="0" h="120000" w="120000">
                <a:moveTo>
                  <a:pt x="0" y="0"/>
                </a:moveTo>
                <a:lnTo>
                  <a:pt x="120000" y="0"/>
                </a:lnTo>
                <a:lnTo>
                  <a:pt x="120000" y="120000"/>
                </a:lnTo>
                <a:lnTo>
                  <a:pt x="0" y="120000"/>
                </a:lnTo>
                <a:close/>
              </a:path>
            </a:pathLst>
          </a:custGeom>
          <a:noFill/>
          <a:ln cap="flat" cmpd="sng" w="9525">
            <a:solidFill>
              <a:srgbClr val="000000"/>
            </a:solidFill>
            <a:prstDash val="solid"/>
            <a:round/>
            <a:headEnd len="sm" w="sm" type="none"/>
            <a:tailEnd len="sm" w="sm" type="none"/>
          </a:ln>
        </p:spPr>
      </p:sp>
      <p:sp>
        <p:nvSpPr>
          <p:cNvPr id="779" name="Google Shape;779;p51:notes"/>
          <p:cNvSpPr txBox="1"/>
          <p:nvPr>
            <p:ph idx="1" type="body"/>
          </p:nvPr>
        </p:nvSpPr>
        <p:spPr>
          <a:xfrm>
            <a:off x="685800" y="4343400"/>
            <a:ext cx="5486400" cy="4114800"/>
          </a:xfrm>
          <a:prstGeom prst="rect">
            <a:avLst/>
          </a:prstGeom>
          <a:noFill/>
          <a:ln>
            <a:noFill/>
          </a:ln>
        </p:spPr>
        <p:txBody>
          <a:bodyPr anchorCtr="0" anchor="t" bIns="91425" lIns="91425" spcFirstLastPara="1" rIns="91425" wrap="square" tIns="91425">
            <a:noAutofit/>
          </a:bodyPr>
          <a:lstStyle/>
          <a:p>
            <a:pPr indent="0" lvl="0" marL="0" rtl="0" algn="l">
              <a:lnSpc>
                <a:spcPct val="100000"/>
              </a:lnSpc>
              <a:spcBef>
                <a:spcPts val="0"/>
              </a:spcBef>
              <a:spcAft>
                <a:spcPts val="0"/>
              </a:spcAft>
              <a:buSzPts val="1100"/>
              <a:buNone/>
            </a:pPr>
            <a:r>
              <a:rPr lang="en"/>
              <a:t>Source code highlighter: </a:t>
            </a:r>
            <a:r>
              <a:rPr lang="en" u="sng">
                <a:solidFill>
                  <a:schemeClr val="hlink"/>
                </a:solidFill>
                <a:hlinkClick r:id="rId2"/>
              </a:rPr>
              <a:t>https://romannurik.github.io/SlidesCodeHighlighter/</a:t>
            </a:r>
            <a:r>
              <a:rPr lang="en"/>
              <a:t> </a:t>
            </a:r>
            <a:endParaRPr/>
          </a:p>
          <a:p>
            <a:pPr indent="0" lvl="0" marL="0" rtl="0" algn="l">
              <a:lnSpc>
                <a:spcPct val="100000"/>
              </a:lnSpc>
              <a:spcBef>
                <a:spcPts val="0"/>
              </a:spcBef>
              <a:spcAft>
                <a:spcPts val="0"/>
              </a:spcAft>
              <a:buSzPts val="1100"/>
              <a:buNone/>
            </a:pPr>
            <a:r>
              <a:t/>
            </a:r>
            <a:endParaRPr/>
          </a:p>
          <a:p>
            <a:pPr indent="0" lvl="0" marL="0" rtl="0" algn="l">
              <a:lnSpc>
                <a:spcPct val="100000"/>
              </a:lnSpc>
              <a:spcBef>
                <a:spcPts val="0"/>
              </a:spcBef>
              <a:spcAft>
                <a:spcPts val="0"/>
              </a:spcAft>
              <a:buSzPts val="1100"/>
              <a:buNone/>
            </a:pPr>
            <a:r>
              <a:rPr lang="en"/>
              <a:t>Dockerfile is a simple text file that contains a list of commands that the docker client calls when creating the image</a:t>
            </a:r>
            <a:endParaRPr/>
          </a:p>
        </p:txBody>
      </p:sp>
    </p:spTree>
  </p:cSld>
  <p:clrMapOvr>
    <a:masterClrMapping/>
  </p:clrMapOvr>
</p:notes>
</file>

<file path=ppt/notesSlides/notesSlide51.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785" name="Shape 785"/>
        <p:cNvGrpSpPr/>
        <p:nvPr/>
      </p:nvGrpSpPr>
      <p:grpSpPr>
        <a:xfrm>
          <a:off x="0" y="0"/>
          <a:ext cx="0" cy="0"/>
          <a:chOff x="0" y="0"/>
          <a:chExt cx="0" cy="0"/>
        </a:xfrm>
      </p:grpSpPr>
      <p:sp>
        <p:nvSpPr>
          <p:cNvPr id="786" name="Google Shape;786;p52:notes"/>
          <p:cNvSpPr/>
          <p:nvPr>
            <p:ph idx="2" type="sldImg"/>
          </p:nvPr>
        </p:nvSpPr>
        <p:spPr>
          <a:xfrm>
            <a:off x="381300" y="685800"/>
            <a:ext cx="6096000" cy="3429000"/>
          </a:xfrm>
          <a:custGeom>
            <a:rect b="b" l="l" r="r" t="t"/>
            <a:pathLst>
              <a:path extrusionOk="0" h="120000" w="120000">
                <a:moveTo>
                  <a:pt x="0" y="0"/>
                </a:moveTo>
                <a:lnTo>
                  <a:pt x="120000" y="0"/>
                </a:lnTo>
                <a:lnTo>
                  <a:pt x="120000" y="120000"/>
                </a:lnTo>
                <a:lnTo>
                  <a:pt x="0" y="120000"/>
                </a:lnTo>
                <a:close/>
              </a:path>
            </a:pathLst>
          </a:custGeom>
          <a:noFill/>
          <a:ln cap="flat" cmpd="sng" w="9525">
            <a:solidFill>
              <a:srgbClr val="000000"/>
            </a:solidFill>
            <a:prstDash val="solid"/>
            <a:round/>
            <a:headEnd len="sm" w="sm" type="none"/>
            <a:tailEnd len="sm" w="sm" type="none"/>
          </a:ln>
        </p:spPr>
      </p:sp>
      <p:sp>
        <p:nvSpPr>
          <p:cNvPr id="787" name="Google Shape;787;p52:notes"/>
          <p:cNvSpPr txBox="1"/>
          <p:nvPr>
            <p:ph idx="1" type="body"/>
          </p:nvPr>
        </p:nvSpPr>
        <p:spPr>
          <a:xfrm>
            <a:off x="685800" y="4343400"/>
            <a:ext cx="5486400" cy="4114800"/>
          </a:xfrm>
          <a:prstGeom prst="rect">
            <a:avLst/>
          </a:prstGeom>
          <a:noFill/>
          <a:ln>
            <a:noFill/>
          </a:ln>
        </p:spPr>
        <p:txBody>
          <a:bodyPr anchorCtr="0" anchor="t" bIns="91425" lIns="91425" spcFirstLastPara="1" rIns="91425" wrap="square" tIns="91425">
            <a:noAutofit/>
          </a:bodyPr>
          <a:lstStyle/>
          <a:p>
            <a:pPr indent="0" lvl="0" marL="0" rtl="0" algn="l">
              <a:lnSpc>
                <a:spcPct val="100000"/>
              </a:lnSpc>
              <a:spcBef>
                <a:spcPts val="0"/>
              </a:spcBef>
              <a:spcAft>
                <a:spcPts val="0"/>
              </a:spcAft>
              <a:buSzPts val="1100"/>
              <a:buNone/>
            </a:pPr>
            <a:r>
              <a:rPr lang="en"/>
              <a:t>Source code highlighter: </a:t>
            </a:r>
            <a:r>
              <a:rPr lang="en" u="sng">
                <a:solidFill>
                  <a:schemeClr val="hlink"/>
                </a:solidFill>
                <a:hlinkClick r:id="rId2"/>
              </a:rPr>
              <a:t>https://romannurik.github.io/SlidesCodeHighlighter/</a:t>
            </a:r>
            <a:r>
              <a:rPr lang="en"/>
              <a:t> </a:t>
            </a:r>
            <a:endParaRPr/>
          </a:p>
          <a:p>
            <a:pPr indent="0" lvl="0" marL="0" rtl="0" algn="l">
              <a:lnSpc>
                <a:spcPct val="100000"/>
              </a:lnSpc>
              <a:spcBef>
                <a:spcPts val="0"/>
              </a:spcBef>
              <a:spcAft>
                <a:spcPts val="0"/>
              </a:spcAft>
              <a:buSzPts val="1100"/>
              <a:buNone/>
            </a:pPr>
            <a:r>
              <a:t/>
            </a:r>
            <a:endParaRPr/>
          </a:p>
          <a:p>
            <a:pPr indent="0" lvl="0" marL="0" rtl="0" algn="l">
              <a:lnSpc>
                <a:spcPct val="100000"/>
              </a:lnSpc>
              <a:spcBef>
                <a:spcPts val="0"/>
              </a:spcBef>
              <a:spcAft>
                <a:spcPts val="0"/>
              </a:spcAft>
              <a:buSzPts val="1100"/>
              <a:buNone/>
            </a:pPr>
            <a:r>
              <a:rPr lang="en"/>
              <a:t>Dockerfile is a simple text file that contains a list of commands that the docker client calls when creating the image</a:t>
            </a:r>
            <a:endParaRPr/>
          </a:p>
        </p:txBody>
      </p:sp>
    </p:spTree>
  </p:cSld>
  <p:clrMapOvr>
    <a:masterClrMapping/>
  </p:clrMapOvr>
</p:notes>
</file>

<file path=ppt/notesSlides/notesSlide52.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793" name="Shape 793"/>
        <p:cNvGrpSpPr/>
        <p:nvPr/>
      </p:nvGrpSpPr>
      <p:grpSpPr>
        <a:xfrm>
          <a:off x="0" y="0"/>
          <a:ext cx="0" cy="0"/>
          <a:chOff x="0" y="0"/>
          <a:chExt cx="0" cy="0"/>
        </a:xfrm>
      </p:grpSpPr>
      <p:sp>
        <p:nvSpPr>
          <p:cNvPr id="794" name="Google Shape;794;p53:notes"/>
          <p:cNvSpPr/>
          <p:nvPr>
            <p:ph idx="2" type="sldImg"/>
          </p:nvPr>
        </p:nvSpPr>
        <p:spPr>
          <a:xfrm>
            <a:off x="381300" y="685800"/>
            <a:ext cx="6096000" cy="3429000"/>
          </a:xfrm>
          <a:custGeom>
            <a:rect b="b" l="l" r="r" t="t"/>
            <a:pathLst>
              <a:path extrusionOk="0" h="120000" w="120000">
                <a:moveTo>
                  <a:pt x="0" y="0"/>
                </a:moveTo>
                <a:lnTo>
                  <a:pt x="120000" y="0"/>
                </a:lnTo>
                <a:lnTo>
                  <a:pt x="120000" y="120000"/>
                </a:lnTo>
                <a:lnTo>
                  <a:pt x="0" y="120000"/>
                </a:lnTo>
                <a:close/>
              </a:path>
            </a:pathLst>
          </a:custGeom>
          <a:noFill/>
          <a:ln cap="flat" cmpd="sng" w="9525">
            <a:solidFill>
              <a:srgbClr val="000000"/>
            </a:solidFill>
            <a:prstDash val="solid"/>
            <a:round/>
            <a:headEnd len="sm" w="sm" type="none"/>
            <a:tailEnd len="sm" w="sm" type="none"/>
          </a:ln>
        </p:spPr>
      </p:sp>
      <p:sp>
        <p:nvSpPr>
          <p:cNvPr id="795" name="Google Shape;795;p53:notes"/>
          <p:cNvSpPr txBox="1"/>
          <p:nvPr>
            <p:ph idx="1" type="body"/>
          </p:nvPr>
        </p:nvSpPr>
        <p:spPr>
          <a:xfrm>
            <a:off x="685800" y="4343400"/>
            <a:ext cx="5486400" cy="4114800"/>
          </a:xfrm>
          <a:prstGeom prst="rect">
            <a:avLst/>
          </a:prstGeom>
          <a:noFill/>
          <a:ln>
            <a:noFill/>
          </a:ln>
        </p:spPr>
        <p:txBody>
          <a:bodyPr anchorCtr="0" anchor="t" bIns="91425" lIns="91425" spcFirstLastPara="1" rIns="91425" wrap="square" tIns="91425">
            <a:noAutofit/>
          </a:bodyPr>
          <a:lstStyle/>
          <a:p>
            <a:pPr indent="0" lvl="0" marL="0" rtl="0" algn="l">
              <a:lnSpc>
                <a:spcPct val="100000"/>
              </a:lnSpc>
              <a:spcBef>
                <a:spcPts val="0"/>
              </a:spcBef>
              <a:spcAft>
                <a:spcPts val="0"/>
              </a:spcAft>
              <a:buSzPts val="1100"/>
              <a:buNone/>
            </a:pPr>
            <a:r>
              <a:rPr lang="en"/>
              <a:t>Source code highlighter: </a:t>
            </a:r>
            <a:r>
              <a:rPr lang="en" u="sng">
                <a:solidFill>
                  <a:schemeClr val="hlink"/>
                </a:solidFill>
                <a:hlinkClick r:id="rId2"/>
              </a:rPr>
              <a:t>https://romannurik.github.io/SlidesCodeHighlighter/</a:t>
            </a:r>
            <a:r>
              <a:rPr lang="en"/>
              <a:t> </a:t>
            </a:r>
            <a:endParaRPr/>
          </a:p>
          <a:p>
            <a:pPr indent="0" lvl="0" marL="0" rtl="0" algn="l">
              <a:lnSpc>
                <a:spcPct val="100000"/>
              </a:lnSpc>
              <a:spcBef>
                <a:spcPts val="0"/>
              </a:spcBef>
              <a:spcAft>
                <a:spcPts val="0"/>
              </a:spcAft>
              <a:buSzPts val="1100"/>
              <a:buNone/>
            </a:pPr>
            <a:r>
              <a:t/>
            </a:r>
            <a:endParaRPr/>
          </a:p>
          <a:p>
            <a:pPr indent="0" lvl="0" marL="0" rtl="0" algn="l">
              <a:lnSpc>
                <a:spcPct val="100000"/>
              </a:lnSpc>
              <a:spcBef>
                <a:spcPts val="0"/>
              </a:spcBef>
              <a:spcAft>
                <a:spcPts val="0"/>
              </a:spcAft>
              <a:buSzPts val="1100"/>
              <a:buNone/>
            </a:pPr>
            <a:r>
              <a:rPr lang="en"/>
              <a:t>Dockerfile is a simple text file that contains a list of commands that the docker client calls when creating the image</a:t>
            </a:r>
            <a:endParaRPr/>
          </a:p>
        </p:txBody>
      </p:sp>
    </p:spTree>
  </p:cSld>
  <p:clrMapOvr>
    <a:masterClrMapping/>
  </p:clrMapOvr>
</p:notes>
</file>

<file path=ppt/notesSlides/notesSlide53.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800" name="Shape 800"/>
        <p:cNvGrpSpPr/>
        <p:nvPr/>
      </p:nvGrpSpPr>
      <p:grpSpPr>
        <a:xfrm>
          <a:off x="0" y="0"/>
          <a:ext cx="0" cy="0"/>
          <a:chOff x="0" y="0"/>
          <a:chExt cx="0" cy="0"/>
        </a:xfrm>
      </p:grpSpPr>
      <p:sp>
        <p:nvSpPr>
          <p:cNvPr id="801" name="Google Shape;801;p54:notes"/>
          <p:cNvSpPr/>
          <p:nvPr>
            <p:ph idx="2" type="sldImg"/>
          </p:nvPr>
        </p:nvSpPr>
        <p:spPr>
          <a:xfrm>
            <a:off x="381300" y="685800"/>
            <a:ext cx="6096000" cy="3429000"/>
          </a:xfrm>
          <a:custGeom>
            <a:rect b="b" l="l" r="r" t="t"/>
            <a:pathLst>
              <a:path extrusionOk="0" h="120000" w="120000">
                <a:moveTo>
                  <a:pt x="0" y="0"/>
                </a:moveTo>
                <a:lnTo>
                  <a:pt x="120000" y="0"/>
                </a:lnTo>
                <a:lnTo>
                  <a:pt x="120000" y="120000"/>
                </a:lnTo>
                <a:lnTo>
                  <a:pt x="0" y="120000"/>
                </a:lnTo>
                <a:close/>
              </a:path>
            </a:pathLst>
          </a:custGeom>
          <a:noFill/>
          <a:ln cap="flat" cmpd="sng" w="9525">
            <a:solidFill>
              <a:srgbClr val="000000"/>
            </a:solidFill>
            <a:prstDash val="solid"/>
            <a:round/>
            <a:headEnd len="sm" w="sm" type="none"/>
            <a:tailEnd len="sm" w="sm" type="none"/>
          </a:ln>
        </p:spPr>
      </p:sp>
      <p:sp>
        <p:nvSpPr>
          <p:cNvPr id="802" name="Google Shape;802;p54:notes"/>
          <p:cNvSpPr txBox="1"/>
          <p:nvPr>
            <p:ph idx="1" type="body"/>
          </p:nvPr>
        </p:nvSpPr>
        <p:spPr>
          <a:xfrm>
            <a:off x="685800" y="4343400"/>
            <a:ext cx="5486400" cy="4114800"/>
          </a:xfrm>
          <a:prstGeom prst="rect">
            <a:avLst/>
          </a:prstGeom>
          <a:noFill/>
          <a:ln>
            <a:noFill/>
          </a:ln>
        </p:spPr>
        <p:txBody>
          <a:bodyPr anchorCtr="0" anchor="t" bIns="91425" lIns="91425" spcFirstLastPara="1" rIns="91425" wrap="square" tIns="91425">
            <a:noAutofit/>
          </a:bodyPr>
          <a:lstStyle/>
          <a:p>
            <a:pPr indent="0" lvl="0" marL="0" rtl="0" algn="l">
              <a:lnSpc>
                <a:spcPct val="100000"/>
              </a:lnSpc>
              <a:spcBef>
                <a:spcPts val="0"/>
              </a:spcBef>
              <a:spcAft>
                <a:spcPts val="0"/>
              </a:spcAft>
              <a:buSzPts val="1100"/>
              <a:buNone/>
            </a:pPr>
            <a:r>
              <a:t/>
            </a:r>
            <a:endParaRPr/>
          </a:p>
        </p:txBody>
      </p:sp>
    </p:spTree>
  </p:cSld>
  <p:clrMapOvr>
    <a:masterClrMapping/>
  </p:clrMapOvr>
</p:notes>
</file>

<file path=ppt/notesSlides/notesSlide54.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805" name="Shape 805"/>
        <p:cNvGrpSpPr/>
        <p:nvPr/>
      </p:nvGrpSpPr>
      <p:grpSpPr>
        <a:xfrm>
          <a:off x="0" y="0"/>
          <a:ext cx="0" cy="0"/>
          <a:chOff x="0" y="0"/>
          <a:chExt cx="0" cy="0"/>
        </a:xfrm>
      </p:grpSpPr>
      <p:sp>
        <p:nvSpPr>
          <p:cNvPr id="806" name="Google Shape;806;p55:notes"/>
          <p:cNvSpPr/>
          <p:nvPr>
            <p:ph idx="2" type="sldImg"/>
          </p:nvPr>
        </p:nvSpPr>
        <p:spPr>
          <a:xfrm>
            <a:off x="381300" y="685800"/>
            <a:ext cx="6096000" cy="3429000"/>
          </a:xfrm>
          <a:custGeom>
            <a:rect b="b" l="l" r="r" t="t"/>
            <a:pathLst>
              <a:path extrusionOk="0" h="120000" w="120000">
                <a:moveTo>
                  <a:pt x="0" y="0"/>
                </a:moveTo>
                <a:lnTo>
                  <a:pt x="120000" y="0"/>
                </a:lnTo>
                <a:lnTo>
                  <a:pt x="120000" y="120000"/>
                </a:lnTo>
                <a:lnTo>
                  <a:pt x="0" y="120000"/>
                </a:lnTo>
                <a:close/>
              </a:path>
            </a:pathLst>
          </a:custGeom>
          <a:noFill/>
          <a:ln cap="flat" cmpd="sng" w="9525">
            <a:solidFill>
              <a:srgbClr val="000000"/>
            </a:solidFill>
            <a:prstDash val="solid"/>
            <a:round/>
            <a:headEnd len="sm" w="sm" type="none"/>
            <a:tailEnd len="sm" w="sm" type="none"/>
          </a:ln>
        </p:spPr>
      </p:sp>
      <p:sp>
        <p:nvSpPr>
          <p:cNvPr id="807" name="Google Shape;807;p55:notes"/>
          <p:cNvSpPr txBox="1"/>
          <p:nvPr>
            <p:ph idx="1" type="body"/>
          </p:nvPr>
        </p:nvSpPr>
        <p:spPr>
          <a:xfrm>
            <a:off x="685800" y="4343400"/>
            <a:ext cx="5486400" cy="4114800"/>
          </a:xfrm>
          <a:prstGeom prst="rect">
            <a:avLst/>
          </a:prstGeom>
          <a:noFill/>
          <a:ln>
            <a:noFill/>
          </a:ln>
        </p:spPr>
        <p:txBody>
          <a:bodyPr anchorCtr="0" anchor="t" bIns="91425" lIns="91425" spcFirstLastPara="1" rIns="91425" wrap="square" tIns="91425">
            <a:noAutofit/>
          </a:bodyPr>
          <a:lstStyle/>
          <a:p>
            <a:pPr indent="0" lvl="0" marL="0" rtl="0" algn="l">
              <a:lnSpc>
                <a:spcPct val="100000"/>
              </a:lnSpc>
              <a:spcBef>
                <a:spcPts val="0"/>
              </a:spcBef>
              <a:spcAft>
                <a:spcPts val="0"/>
              </a:spcAft>
              <a:buSzPts val="1100"/>
              <a:buNone/>
            </a:pPr>
            <a:r>
              <a:rPr lang="en"/>
              <a:t>Explain: workdir, copy </a:t>
            </a:r>
            <a:endParaRPr/>
          </a:p>
        </p:txBody>
      </p:sp>
    </p:spTree>
  </p:cSld>
  <p:clrMapOvr>
    <a:masterClrMapping/>
  </p:clrMapOvr>
</p:notes>
</file>

<file path=ppt/notesSlides/notesSlide55.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812" name="Shape 812"/>
        <p:cNvGrpSpPr/>
        <p:nvPr/>
      </p:nvGrpSpPr>
      <p:grpSpPr>
        <a:xfrm>
          <a:off x="0" y="0"/>
          <a:ext cx="0" cy="0"/>
          <a:chOff x="0" y="0"/>
          <a:chExt cx="0" cy="0"/>
        </a:xfrm>
      </p:grpSpPr>
      <p:sp>
        <p:nvSpPr>
          <p:cNvPr id="813" name="Google Shape;813;p56:notes"/>
          <p:cNvSpPr/>
          <p:nvPr>
            <p:ph idx="2" type="sldImg"/>
          </p:nvPr>
        </p:nvSpPr>
        <p:spPr>
          <a:xfrm>
            <a:off x="381300" y="685800"/>
            <a:ext cx="6096000" cy="3429000"/>
          </a:xfrm>
          <a:custGeom>
            <a:rect b="b" l="l" r="r" t="t"/>
            <a:pathLst>
              <a:path extrusionOk="0" h="120000" w="120000">
                <a:moveTo>
                  <a:pt x="0" y="0"/>
                </a:moveTo>
                <a:lnTo>
                  <a:pt x="120000" y="0"/>
                </a:lnTo>
                <a:lnTo>
                  <a:pt x="120000" y="120000"/>
                </a:lnTo>
                <a:lnTo>
                  <a:pt x="0" y="120000"/>
                </a:lnTo>
                <a:close/>
              </a:path>
            </a:pathLst>
          </a:custGeom>
          <a:noFill/>
          <a:ln cap="flat" cmpd="sng" w="9525">
            <a:solidFill>
              <a:srgbClr val="000000"/>
            </a:solidFill>
            <a:prstDash val="solid"/>
            <a:round/>
            <a:headEnd len="sm" w="sm" type="none"/>
            <a:tailEnd len="sm" w="sm" type="none"/>
          </a:ln>
        </p:spPr>
      </p:sp>
      <p:sp>
        <p:nvSpPr>
          <p:cNvPr id="814" name="Google Shape;814;p56:notes"/>
          <p:cNvSpPr txBox="1"/>
          <p:nvPr>
            <p:ph idx="1" type="body"/>
          </p:nvPr>
        </p:nvSpPr>
        <p:spPr>
          <a:xfrm>
            <a:off x="685800" y="4343400"/>
            <a:ext cx="5486400" cy="4114800"/>
          </a:xfrm>
          <a:prstGeom prst="rect">
            <a:avLst/>
          </a:prstGeom>
          <a:noFill/>
          <a:ln>
            <a:noFill/>
          </a:ln>
        </p:spPr>
        <p:txBody>
          <a:bodyPr anchorCtr="0" anchor="t" bIns="91425" lIns="91425" spcFirstLastPara="1" rIns="91425" wrap="square" tIns="91425">
            <a:noAutofit/>
          </a:bodyPr>
          <a:lstStyle/>
          <a:p>
            <a:pPr indent="0" lvl="0" marL="0" rtl="0" algn="l">
              <a:lnSpc>
                <a:spcPct val="100000"/>
              </a:lnSpc>
              <a:spcBef>
                <a:spcPts val="0"/>
              </a:spcBef>
              <a:spcAft>
                <a:spcPts val="0"/>
              </a:spcAft>
              <a:buSzPts val="1100"/>
              <a:buNone/>
            </a:pPr>
            <a:r>
              <a:rPr lang="en"/>
              <a:t>Source: https://blog.alexellis.io/run-iis-asp-net-on-windows-10-with-docker/</a:t>
            </a:r>
            <a:endParaRPr/>
          </a:p>
        </p:txBody>
      </p:sp>
    </p:spTree>
  </p:cSld>
  <p:clrMapOvr>
    <a:masterClrMapping/>
  </p:clrMapOvr>
</p:notes>
</file>

<file path=ppt/notesSlides/notesSlide56.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819" name="Shape 819"/>
        <p:cNvGrpSpPr/>
        <p:nvPr/>
      </p:nvGrpSpPr>
      <p:grpSpPr>
        <a:xfrm>
          <a:off x="0" y="0"/>
          <a:ext cx="0" cy="0"/>
          <a:chOff x="0" y="0"/>
          <a:chExt cx="0" cy="0"/>
        </a:xfrm>
      </p:grpSpPr>
      <p:sp>
        <p:nvSpPr>
          <p:cNvPr id="820" name="Google Shape;820;p57:notes"/>
          <p:cNvSpPr/>
          <p:nvPr>
            <p:ph idx="2" type="sldImg"/>
          </p:nvPr>
        </p:nvSpPr>
        <p:spPr>
          <a:xfrm>
            <a:off x="381300" y="685800"/>
            <a:ext cx="6096000" cy="3429000"/>
          </a:xfrm>
          <a:custGeom>
            <a:rect b="b" l="l" r="r" t="t"/>
            <a:pathLst>
              <a:path extrusionOk="0" h="120000" w="120000">
                <a:moveTo>
                  <a:pt x="0" y="0"/>
                </a:moveTo>
                <a:lnTo>
                  <a:pt x="120000" y="0"/>
                </a:lnTo>
                <a:lnTo>
                  <a:pt x="120000" y="120000"/>
                </a:lnTo>
                <a:lnTo>
                  <a:pt x="0" y="120000"/>
                </a:lnTo>
                <a:close/>
              </a:path>
            </a:pathLst>
          </a:custGeom>
          <a:noFill/>
          <a:ln cap="flat" cmpd="sng" w="9525">
            <a:solidFill>
              <a:srgbClr val="000000"/>
            </a:solidFill>
            <a:prstDash val="solid"/>
            <a:round/>
            <a:headEnd len="sm" w="sm" type="none"/>
            <a:tailEnd len="sm" w="sm" type="none"/>
          </a:ln>
        </p:spPr>
      </p:sp>
      <p:sp>
        <p:nvSpPr>
          <p:cNvPr id="821" name="Google Shape;821;p57:notes"/>
          <p:cNvSpPr txBox="1"/>
          <p:nvPr>
            <p:ph idx="1" type="body"/>
          </p:nvPr>
        </p:nvSpPr>
        <p:spPr>
          <a:xfrm>
            <a:off x="685800" y="4343400"/>
            <a:ext cx="5486400" cy="4114800"/>
          </a:xfrm>
          <a:prstGeom prst="rect">
            <a:avLst/>
          </a:prstGeom>
          <a:noFill/>
          <a:ln>
            <a:noFill/>
          </a:ln>
        </p:spPr>
        <p:txBody>
          <a:bodyPr anchorCtr="0" anchor="t" bIns="91425" lIns="91425" spcFirstLastPara="1" rIns="91425" wrap="square" tIns="91425">
            <a:noAutofit/>
          </a:bodyPr>
          <a:lstStyle/>
          <a:p>
            <a:pPr indent="0" lvl="0" marL="0" rtl="0" algn="l">
              <a:lnSpc>
                <a:spcPct val="100000"/>
              </a:lnSpc>
              <a:spcBef>
                <a:spcPts val="0"/>
              </a:spcBef>
              <a:spcAft>
                <a:spcPts val="0"/>
              </a:spcAft>
              <a:buSzPts val="1100"/>
              <a:buNone/>
            </a:pPr>
            <a:r>
              <a:t/>
            </a:r>
            <a:endParaRPr/>
          </a:p>
        </p:txBody>
      </p:sp>
    </p:spTree>
  </p:cSld>
  <p:clrMapOvr>
    <a:masterClrMapping/>
  </p:clrMapOvr>
</p:notes>
</file>

<file path=ppt/notesSlides/notesSlide57.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824" name="Shape 824"/>
        <p:cNvGrpSpPr/>
        <p:nvPr/>
      </p:nvGrpSpPr>
      <p:grpSpPr>
        <a:xfrm>
          <a:off x="0" y="0"/>
          <a:ext cx="0" cy="0"/>
          <a:chOff x="0" y="0"/>
          <a:chExt cx="0" cy="0"/>
        </a:xfrm>
      </p:grpSpPr>
      <p:sp>
        <p:nvSpPr>
          <p:cNvPr id="825" name="Google Shape;825;p58:notes"/>
          <p:cNvSpPr/>
          <p:nvPr>
            <p:ph idx="2" type="sldImg"/>
          </p:nvPr>
        </p:nvSpPr>
        <p:spPr>
          <a:xfrm>
            <a:off x="381300" y="685800"/>
            <a:ext cx="6096000" cy="3429000"/>
          </a:xfrm>
          <a:custGeom>
            <a:rect b="b" l="l" r="r" t="t"/>
            <a:pathLst>
              <a:path extrusionOk="0" h="120000" w="120000">
                <a:moveTo>
                  <a:pt x="0" y="0"/>
                </a:moveTo>
                <a:lnTo>
                  <a:pt x="120000" y="0"/>
                </a:lnTo>
                <a:lnTo>
                  <a:pt x="120000" y="120000"/>
                </a:lnTo>
                <a:lnTo>
                  <a:pt x="0" y="120000"/>
                </a:lnTo>
                <a:close/>
              </a:path>
            </a:pathLst>
          </a:custGeom>
          <a:noFill/>
          <a:ln cap="flat" cmpd="sng" w="9525">
            <a:solidFill>
              <a:srgbClr val="000000"/>
            </a:solidFill>
            <a:prstDash val="solid"/>
            <a:round/>
            <a:headEnd len="sm" w="sm" type="none"/>
            <a:tailEnd len="sm" w="sm" type="none"/>
          </a:ln>
        </p:spPr>
      </p:sp>
      <p:sp>
        <p:nvSpPr>
          <p:cNvPr id="826" name="Google Shape;826;p58:notes"/>
          <p:cNvSpPr txBox="1"/>
          <p:nvPr>
            <p:ph idx="1" type="body"/>
          </p:nvPr>
        </p:nvSpPr>
        <p:spPr>
          <a:xfrm>
            <a:off x="685800" y="4343400"/>
            <a:ext cx="5486400" cy="4114800"/>
          </a:xfrm>
          <a:prstGeom prst="rect">
            <a:avLst/>
          </a:prstGeom>
          <a:noFill/>
          <a:ln>
            <a:noFill/>
          </a:ln>
        </p:spPr>
        <p:txBody>
          <a:bodyPr anchorCtr="0" anchor="t" bIns="91425" lIns="91425" spcFirstLastPara="1" rIns="91425" wrap="square" tIns="91425">
            <a:noAutofit/>
          </a:bodyPr>
          <a:lstStyle/>
          <a:p>
            <a:pPr indent="0" lvl="0" marL="0" rtl="0" algn="l">
              <a:lnSpc>
                <a:spcPct val="100000"/>
              </a:lnSpc>
              <a:spcBef>
                <a:spcPts val="0"/>
              </a:spcBef>
              <a:spcAft>
                <a:spcPts val="0"/>
              </a:spcAft>
              <a:buSzPts val="1100"/>
              <a:buNone/>
            </a:pPr>
            <a:r>
              <a:rPr lang="en"/>
              <a:t>Source code highlighter: </a:t>
            </a:r>
            <a:r>
              <a:rPr lang="en" u="sng">
                <a:solidFill>
                  <a:schemeClr val="hlink"/>
                </a:solidFill>
                <a:hlinkClick r:id="rId2"/>
              </a:rPr>
              <a:t>https://romannurik.github.io/SlidesCodeHighlighter/</a:t>
            </a:r>
            <a:r>
              <a:rPr lang="en"/>
              <a:t> </a:t>
            </a:r>
            <a:endParaRPr/>
          </a:p>
          <a:p>
            <a:pPr indent="0" lvl="0" marL="0" rtl="0" algn="l">
              <a:lnSpc>
                <a:spcPct val="100000"/>
              </a:lnSpc>
              <a:spcBef>
                <a:spcPts val="0"/>
              </a:spcBef>
              <a:spcAft>
                <a:spcPts val="0"/>
              </a:spcAft>
              <a:buSzPts val="1100"/>
              <a:buNone/>
            </a:pPr>
            <a:r>
              <a:t/>
            </a:r>
            <a:endParaRPr/>
          </a:p>
          <a:p>
            <a:pPr indent="0" lvl="0" marL="0" rtl="0" algn="l">
              <a:lnSpc>
                <a:spcPct val="100000"/>
              </a:lnSpc>
              <a:spcBef>
                <a:spcPts val="0"/>
              </a:spcBef>
              <a:spcAft>
                <a:spcPts val="0"/>
              </a:spcAft>
              <a:buSzPts val="1100"/>
              <a:buNone/>
            </a:pPr>
            <a:r>
              <a:rPr lang="en"/>
              <a:t>Dockerfile is a simple text file that contains a list of commands that the docker client calls when creating the image</a:t>
            </a:r>
            <a:endParaRPr/>
          </a:p>
        </p:txBody>
      </p:sp>
    </p:spTree>
  </p:cSld>
  <p:clrMapOvr>
    <a:masterClrMapping/>
  </p:clrMapOvr>
</p:notes>
</file>

<file path=ppt/notesSlides/notesSlide58.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835" name="Shape 835"/>
        <p:cNvGrpSpPr/>
        <p:nvPr/>
      </p:nvGrpSpPr>
      <p:grpSpPr>
        <a:xfrm>
          <a:off x="0" y="0"/>
          <a:ext cx="0" cy="0"/>
          <a:chOff x="0" y="0"/>
          <a:chExt cx="0" cy="0"/>
        </a:xfrm>
      </p:grpSpPr>
      <p:sp>
        <p:nvSpPr>
          <p:cNvPr id="836" name="Google Shape;836;p59:notes"/>
          <p:cNvSpPr/>
          <p:nvPr>
            <p:ph idx="2" type="sldImg"/>
          </p:nvPr>
        </p:nvSpPr>
        <p:spPr>
          <a:xfrm>
            <a:off x="381300" y="685800"/>
            <a:ext cx="6096000" cy="3429000"/>
          </a:xfrm>
          <a:custGeom>
            <a:rect b="b" l="l" r="r" t="t"/>
            <a:pathLst>
              <a:path extrusionOk="0" h="120000" w="120000">
                <a:moveTo>
                  <a:pt x="0" y="0"/>
                </a:moveTo>
                <a:lnTo>
                  <a:pt x="120000" y="0"/>
                </a:lnTo>
                <a:lnTo>
                  <a:pt x="120000" y="120000"/>
                </a:lnTo>
                <a:lnTo>
                  <a:pt x="0" y="120000"/>
                </a:lnTo>
                <a:close/>
              </a:path>
            </a:pathLst>
          </a:custGeom>
          <a:noFill/>
          <a:ln cap="flat" cmpd="sng" w="9525">
            <a:solidFill>
              <a:srgbClr val="000000"/>
            </a:solidFill>
            <a:prstDash val="solid"/>
            <a:round/>
            <a:headEnd len="sm" w="sm" type="none"/>
            <a:tailEnd len="sm" w="sm" type="none"/>
          </a:ln>
        </p:spPr>
      </p:sp>
      <p:sp>
        <p:nvSpPr>
          <p:cNvPr id="837" name="Google Shape;837;p59:notes"/>
          <p:cNvSpPr txBox="1"/>
          <p:nvPr>
            <p:ph idx="1" type="body"/>
          </p:nvPr>
        </p:nvSpPr>
        <p:spPr>
          <a:xfrm>
            <a:off x="685800" y="4343400"/>
            <a:ext cx="5486400" cy="4114800"/>
          </a:xfrm>
          <a:prstGeom prst="rect">
            <a:avLst/>
          </a:prstGeom>
          <a:noFill/>
          <a:ln>
            <a:noFill/>
          </a:ln>
        </p:spPr>
        <p:txBody>
          <a:bodyPr anchorCtr="0" anchor="t" bIns="91425" lIns="91425" spcFirstLastPara="1" rIns="91425" wrap="square" tIns="91425">
            <a:noAutofit/>
          </a:bodyPr>
          <a:lstStyle/>
          <a:p>
            <a:pPr indent="0" lvl="0" marL="0" rtl="0" algn="l">
              <a:lnSpc>
                <a:spcPct val="100000"/>
              </a:lnSpc>
              <a:spcBef>
                <a:spcPts val="0"/>
              </a:spcBef>
              <a:spcAft>
                <a:spcPts val="0"/>
              </a:spcAft>
              <a:buSzPts val="1100"/>
              <a:buNone/>
            </a:pPr>
            <a:r>
              <a:t/>
            </a:r>
            <a:endParaRPr/>
          </a:p>
        </p:txBody>
      </p:sp>
    </p:spTree>
  </p:cSld>
  <p:clrMapOvr>
    <a:masterClrMapping/>
  </p:clrMapOvr>
</p:notes>
</file>

<file path=ppt/notesSlides/notesSlide59.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840" name="Shape 840"/>
        <p:cNvGrpSpPr/>
        <p:nvPr/>
      </p:nvGrpSpPr>
      <p:grpSpPr>
        <a:xfrm>
          <a:off x="0" y="0"/>
          <a:ext cx="0" cy="0"/>
          <a:chOff x="0" y="0"/>
          <a:chExt cx="0" cy="0"/>
        </a:xfrm>
      </p:grpSpPr>
      <p:sp>
        <p:nvSpPr>
          <p:cNvPr id="841" name="Google Shape;841;p60:notes"/>
          <p:cNvSpPr/>
          <p:nvPr>
            <p:ph idx="2" type="sldImg"/>
          </p:nvPr>
        </p:nvSpPr>
        <p:spPr>
          <a:xfrm>
            <a:off x="381300" y="685800"/>
            <a:ext cx="6096000" cy="3429000"/>
          </a:xfrm>
          <a:custGeom>
            <a:rect b="b" l="l" r="r" t="t"/>
            <a:pathLst>
              <a:path extrusionOk="0" h="120000" w="120000">
                <a:moveTo>
                  <a:pt x="0" y="0"/>
                </a:moveTo>
                <a:lnTo>
                  <a:pt x="120000" y="0"/>
                </a:lnTo>
                <a:lnTo>
                  <a:pt x="120000" y="120000"/>
                </a:lnTo>
                <a:lnTo>
                  <a:pt x="0" y="120000"/>
                </a:lnTo>
                <a:close/>
              </a:path>
            </a:pathLst>
          </a:custGeom>
          <a:noFill/>
          <a:ln cap="flat" cmpd="sng" w="9525">
            <a:solidFill>
              <a:srgbClr val="000000"/>
            </a:solidFill>
            <a:prstDash val="solid"/>
            <a:round/>
            <a:headEnd len="sm" w="sm" type="none"/>
            <a:tailEnd len="sm" w="sm" type="none"/>
          </a:ln>
        </p:spPr>
      </p:sp>
      <p:sp>
        <p:nvSpPr>
          <p:cNvPr id="842" name="Google Shape;842;p60:notes"/>
          <p:cNvSpPr txBox="1"/>
          <p:nvPr>
            <p:ph idx="1" type="body"/>
          </p:nvPr>
        </p:nvSpPr>
        <p:spPr>
          <a:xfrm>
            <a:off x="685800" y="4343400"/>
            <a:ext cx="5486400" cy="4114800"/>
          </a:xfrm>
          <a:prstGeom prst="rect">
            <a:avLst/>
          </a:prstGeom>
          <a:noFill/>
          <a:ln>
            <a:noFill/>
          </a:ln>
        </p:spPr>
        <p:txBody>
          <a:bodyPr anchorCtr="0" anchor="t" bIns="91425" lIns="91425" spcFirstLastPara="1" rIns="91425" wrap="square" tIns="91425">
            <a:noAutofit/>
          </a:bodyPr>
          <a:lstStyle/>
          <a:p>
            <a:pPr indent="0" lvl="0" marL="0" rtl="0" algn="l">
              <a:lnSpc>
                <a:spcPct val="100000"/>
              </a:lnSpc>
              <a:spcBef>
                <a:spcPts val="0"/>
              </a:spcBef>
              <a:spcAft>
                <a:spcPts val="0"/>
              </a:spcAft>
              <a:buSzPts val="1100"/>
              <a:buNone/>
            </a:pPr>
            <a:r>
              <a:rPr lang="en"/>
              <a:t>Source code highlighter: </a:t>
            </a:r>
            <a:r>
              <a:rPr lang="en" u="sng">
                <a:solidFill>
                  <a:schemeClr val="hlink"/>
                </a:solidFill>
                <a:hlinkClick r:id="rId2"/>
              </a:rPr>
              <a:t>https://romannurik.github.io/SlidesCodeHighlighter/</a:t>
            </a:r>
            <a:r>
              <a:rPr lang="en"/>
              <a:t> </a:t>
            </a:r>
            <a:endParaRPr/>
          </a:p>
          <a:p>
            <a:pPr indent="0" lvl="0" marL="0" rtl="0" algn="l">
              <a:lnSpc>
                <a:spcPct val="100000"/>
              </a:lnSpc>
              <a:spcBef>
                <a:spcPts val="0"/>
              </a:spcBef>
              <a:spcAft>
                <a:spcPts val="0"/>
              </a:spcAft>
              <a:buSzPts val="1100"/>
              <a:buNone/>
            </a:pPr>
            <a:r>
              <a:t/>
            </a:r>
            <a:endParaRPr/>
          </a:p>
          <a:p>
            <a:pPr indent="0" lvl="0" marL="0" rtl="0" algn="l">
              <a:lnSpc>
                <a:spcPct val="100000"/>
              </a:lnSpc>
              <a:spcBef>
                <a:spcPts val="0"/>
              </a:spcBef>
              <a:spcAft>
                <a:spcPts val="0"/>
              </a:spcAft>
              <a:buSzPts val="1100"/>
              <a:buNone/>
            </a:pPr>
            <a:r>
              <a:rPr lang="en"/>
              <a:t>Dockerfile is a simple text file that contains a list of commands that the docker client calls when creating the image</a:t>
            </a:r>
            <a:endParaRPr/>
          </a:p>
        </p:txBody>
      </p:sp>
    </p:spTree>
  </p:cSld>
  <p:clrMapOvr>
    <a:masterClrMapping/>
  </p:clrMapOvr>
</p:notes>
</file>

<file path=ppt/notesSlides/notesSlide60.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851" name="Shape 851"/>
        <p:cNvGrpSpPr/>
        <p:nvPr/>
      </p:nvGrpSpPr>
      <p:grpSpPr>
        <a:xfrm>
          <a:off x="0" y="0"/>
          <a:ext cx="0" cy="0"/>
          <a:chOff x="0" y="0"/>
          <a:chExt cx="0" cy="0"/>
        </a:xfrm>
      </p:grpSpPr>
      <p:sp>
        <p:nvSpPr>
          <p:cNvPr id="852" name="Google Shape;852;p61:notes"/>
          <p:cNvSpPr/>
          <p:nvPr>
            <p:ph idx="2" type="sldImg"/>
          </p:nvPr>
        </p:nvSpPr>
        <p:spPr>
          <a:xfrm>
            <a:off x="381300" y="685800"/>
            <a:ext cx="6096000" cy="3429000"/>
          </a:xfrm>
          <a:custGeom>
            <a:rect b="b" l="l" r="r" t="t"/>
            <a:pathLst>
              <a:path extrusionOk="0" h="120000" w="120000">
                <a:moveTo>
                  <a:pt x="0" y="0"/>
                </a:moveTo>
                <a:lnTo>
                  <a:pt x="120000" y="0"/>
                </a:lnTo>
                <a:lnTo>
                  <a:pt x="120000" y="120000"/>
                </a:lnTo>
                <a:lnTo>
                  <a:pt x="0" y="120000"/>
                </a:lnTo>
                <a:close/>
              </a:path>
            </a:pathLst>
          </a:custGeom>
          <a:noFill/>
          <a:ln cap="flat" cmpd="sng" w="9525">
            <a:solidFill>
              <a:srgbClr val="000000"/>
            </a:solidFill>
            <a:prstDash val="solid"/>
            <a:round/>
            <a:headEnd len="sm" w="sm" type="none"/>
            <a:tailEnd len="sm" w="sm" type="none"/>
          </a:ln>
        </p:spPr>
      </p:sp>
      <p:sp>
        <p:nvSpPr>
          <p:cNvPr id="853" name="Google Shape;853;p61:notes"/>
          <p:cNvSpPr txBox="1"/>
          <p:nvPr>
            <p:ph idx="1" type="body"/>
          </p:nvPr>
        </p:nvSpPr>
        <p:spPr>
          <a:xfrm>
            <a:off x="685800" y="4343400"/>
            <a:ext cx="5486400" cy="4114800"/>
          </a:xfrm>
          <a:prstGeom prst="rect">
            <a:avLst/>
          </a:prstGeom>
          <a:noFill/>
          <a:ln>
            <a:noFill/>
          </a:ln>
        </p:spPr>
        <p:txBody>
          <a:bodyPr anchorCtr="0" anchor="t" bIns="91425" lIns="91425" spcFirstLastPara="1" rIns="91425" wrap="square" tIns="91425">
            <a:noAutofit/>
          </a:bodyPr>
          <a:lstStyle/>
          <a:p>
            <a:pPr indent="0" lvl="0" marL="0" rtl="0" algn="l">
              <a:lnSpc>
                <a:spcPct val="100000"/>
              </a:lnSpc>
              <a:spcBef>
                <a:spcPts val="0"/>
              </a:spcBef>
              <a:spcAft>
                <a:spcPts val="0"/>
              </a:spcAft>
              <a:buSzPts val="1100"/>
              <a:buNone/>
            </a:pPr>
            <a:r>
              <a:t/>
            </a:r>
            <a:endParaRPr/>
          </a:p>
        </p:txBody>
      </p:sp>
    </p:spTree>
  </p:cSld>
  <p:clrMapOvr>
    <a:masterClrMapping/>
  </p:clrMapOvr>
</p:notes>
</file>

<file path=ppt/notesSlides/notesSlide61.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856" name="Shape 856"/>
        <p:cNvGrpSpPr/>
        <p:nvPr/>
      </p:nvGrpSpPr>
      <p:grpSpPr>
        <a:xfrm>
          <a:off x="0" y="0"/>
          <a:ext cx="0" cy="0"/>
          <a:chOff x="0" y="0"/>
          <a:chExt cx="0" cy="0"/>
        </a:xfrm>
      </p:grpSpPr>
      <p:sp>
        <p:nvSpPr>
          <p:cNvPr id="857" name="Google Shape;857;p62:notes"/>
          <p:cNvSpPr/>
          <p:nvPr>
            <p:ph idx="2" type="sldImg"/>
          </p:nvPr>
        </p:nvSpPr>
        <p:spPr>
          <a:xfrm>
            <a:off x="381300" y="685800"/>
            <a:ext cx="6096000" cy="3429000"/>
          </a:xfrm>
          <a:custGeom>
            <a:rect b="b" l="l" r="r" t="t"/>
            <a:pathLst>
              <a:path extrusionOk="0" h="120000" w="120000">
                <a:moveTo>
                  <a:pt x="0" y="0"/>
                </a:moveTo>
                <a:lnTo>
                  <a:pt x="120000" y="0"/>
                </a:lnTo>
                <a:lnTo>
                  <a:pt x="120000" y="120000"/>
                </a:lnTo>
                <a:lnTo>
                  <a:pt x="0" y="120000"/>
                </a:lnTo>
                <a:close/>
              </a:path>
            </a:pathLst>
          </a:custGeom>
          <a:noFill/>
          <a:ln cap="flat" cmpd="sng" w="9525">
            <a:solidFill>
              <a:srgbClr val="000000"/>
            </a:solidFill>
            <a:prstDash val="solid"/>
            <a:round/>
            <a:headEnd len="sm" w="sm" type="none"/>
            <a:tailEnd len="sm" w="sm" type="none"/>
          </a:ln>
        </p:spPr>
      </p:sp>
      <p:sp>
        <p:nvSpPr>
          <p:cNvPr id="858" name="Google Shape;858;p62:notes"/>
          <p:cNvSpPr txBox="1"/>
          <p:nvPr>
            <p:ph idx="1" type="body"/>
          </p:nvPr>
        </p:nvSpPr>
        <p:spPr>
          <a:xfrm>
            <a:off x="685800" y="4343400"/>
            <a:ext cx="5486400" cy="4114800"/>
          </a:xfrm>
          <a:prstGeom prst="rect">
            <a:avLst/>
          </a:prstGeom>
          <a:noFill/>
          <a:ln>
            <a:noFill/>
          </a:ln>
        </p:spPr>
        <p:txBody>
          <a:bodyPr anchorCtr="0" anchor="t" bIns="91425" lIns="91425" spcFirstLastPara="1" rIns="91425" wrap="square" tIns="91425">
            <a:noAutofit/>
          </a:bodyPr>
          <a:lstStyle/>
          <a:p>
            <a:pPr indent="0" lvl="0" marL="0" rtl="0" algn="l">
              <a:lnSpc>
                <a:spcPct val="100000"/>
              </a:lnSpc>
              <a:spcBef>
                <a:spcPts val="0"/>
              </a:spcBef>
              <a:spcAft>
                <a:spcPts val="0"/>
              </a:spcAft>
              <a:buSzPts val="1100"/>
              <a:buNone/>
            </a:pPr>
            <a:r>
              <a:t/>
            </a:r>
            <a:endParaRPr/>
          </a:p>
        </p:txBody>
      </p:sp>
    </p:spTree>
  </p:cSld>
  <p:clrMapOvr>
    <a:masterClrMapping/>
  </p:clrMapOvr>
</p:notes>
</file>

<file path=ppt/notesSlides/notesSlide62.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862" name="Shape 862"/>
        <p:cNvGrpSpPr/>
        <p:nvPr/>
      </p:nvGrpSpPr>
      <p:grpSpPr>
        <a:xfrm>
          <a:off x="0" y="0"/>
          <a:ext cx="0" cy="0"/>
          <a:chOff x="0" y="0"/>
          <a:chExt cx="0" cy="0"/>
        </a:xfrm>
      </p:grpSpPr>
      <p:sp>
        <p:nvSpPr>
          <p:cNvPr id="863" name="Google Shape;863;p63:notes"/>
          <p:cNvSpPr/>
          <p:nvPr>
            <p:ph idx="2" type="sldImg"/>
          </p:nvPr>
        </p:nvSpPr>
        <p:spPr>
          <a:xfrm>
            <a:off x="381300" y="685800"/>
            <a:ext cx="6096000" cy="3429000"/>
          </a:xfrm>
          <a:custGeom>
            <a:rect b="b" l="l" r="r" t="t"/>
            <a:pathLst>
              <a:path extrusionOk="0" h="120000" w="120000">
                <a:moveTo>
                  <a:pt x="0" y="0"/>
                </a:moveTo>
                <a:lnTo>
                  <a:pt x="120000" y="0"/>
                </a:lnTo>
                <a:lnTo>
                  <a:pt x="120000" y="120000"/>
                </a:lnTo>
                <a:lnTo>
                  <a:pt x="0" y="120000"/>
                </a:lnTo>
                <a:close/>
              </a:path>
            </a:pathLst>
          </a:custGeom>
          <a:noFill/>
          <a:ln cap="flat" cmpd="sng" w="9525">
            <a:solidFill>
              <a:srgbClr val="000000"/>
            </a:solidFill>
            <a:prstDash val="solid"/>
            <a:round/>
            <a:headEnd len="sm" w="sm" type="none"/>
            <a:tailEnd len="sm" w="sm" type="none"/>
          </a:ln>
        </p:spPr>
      </p:sp>
      <p:sp>
        <p:nvSpPr>
          <p:cNvPr id="864" name="Google Shape;864;p63:notes"/>
          <p:cNvSpPr txBox="1"/>
          <p:nvPr>
            <p:ph idx="1" type="body"/>
          </p:nvPr>
        </p:nvSpPr>
        <p:spPr>
          <a:xfrm>
            <a:off x="685800" y="4343400"/>
            <a:ext cx="5486400" cy="4114800"/>
          </a:xfrm>
          <a:prstGeom prst="rect">
            <a:avLst/>
          </a:prstGeom>
          <a:noFill/>
          <a:ln>
            <a:noFill/>
          </a:ln>
        </p:spPr>
        <p:txBody>
          <a:bodyPr anchorCtr="0" anchor="t" bIns="91425" lIns="91425" spcFirstLastPara="1" rIns="91425" wrap="square" tIns="91425">
            <a:noAutofit/>
          </a:bodyPr>
          <a:lstStyle/>
          <a:p>
            <a:pPr indent="0" lvl="0" marL="0" rtl="0" algn="l">
              <a:lnSpc>
                <a:spcPct val="100000"/>
              </a:lnSpc>
              <a:spcBef>
                <a:spcPts val="0"/>
              </a:spcBef>
              <a:spcAft>
                <a:spcPts val="0"/>
              </a:spcAft>
              <a:buSzPts val="1100"/>
              <a:buNone/>
            </a:pPr>
            <a:r>
              <a:t/>
            </a:r>
            <a:endParaRPr/>
          </a:p>
        </p:txBody>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 Id="rId2" Type="http://schemas.openxmlformats.org/officeDocument/2006/relationships/image" Target="../media/image14.png"/></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 Id="rId2" Type="http://schemas.openxmlformats.org/officeDocument/2006/relationships/image" Target="../media/image4.png"/></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 Id="rId2" Type="http://schemas.openxmlformats.org/officeDocument/2006/relationships/image" Target="../media/image1.png"/></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 Id="rId2" Type="http://schemas.openxmlformats.org/officeDocument/2006/relationships/image" Target="../media/image2.png"/></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 Id="rId2" Type="http://schemas.openxmlformats.org/officeDocument/2006/relationships/image" Target="../media/image5.png"/></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 Id="rId2" Type="http://schemas.openxmlformats.org/officeDocument/2006/relationships/image" Target="../media/image6.png"/></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 Id="rId2" Type="http://schemas.openxmlformats.org/officeDocument/2006/relationships/image" Target="../media/image2.png"/></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 Id="rId2" Type="http://schemas.openxmlformats.org/officeDocument/2006/relationships/image" Target="../media/image2.png"/></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 Id="rId2" Type="http://schemas.openxmlformats.org/officeDocument/2006/relationships/image" Target="../media/image7.jpg"/><Relationship Id="rId3" Type="http://schemas.openxmlformats.org/officeDocument/2006/relationships/image" Target="../media/image8.png"/></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 Id="rId2" Type="http://schemas.openxmlformats.org/officeDocument/2006/relationships/image" Target="../media/image10.png"/></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 Id="rId2" Type="http://schemas.openxmlformats.org/officeDocument/2006/relationships/image" Target="../media/image2.png"/></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 Id="rId2" Type="http://schemas.openxmlformats.org/officeDocument/2006/relationships/image" Target="../media/image2.png"/></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 Id="rId2" Type="http://schemas.openxmlformats.org/officeDocument/2006/relationships/image" Target="../media/image30.png"/></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 Id="rId2" Type="http://schemas.openxmlformats.org/officeDocument/2006/relationships/image" Target="../media/image38.jpg"/><Relationship Id="rId3" Type="http://schemas.openxmlformats.org/officeDocument/2006/relationships/image" Target="../media/image9.jpg"/><Relationship Id="rId4" Type="http://schemas.openxmlformats.org/officeDocument/2006/relationships/image" Target="../media/image12.jpg"/><Relationship Id="rId5" Type="http://schemas.openxmlformats.org/officeDocument/2006/relationships/image" Target="../media/image11.jpg"/><Relationship Id="rId6" Type="http://schemas.openxmlformats.org/officeDocument/2006/relationships/image" Target="../media/image13.jpg"/><Relationship Id="rId7" Type="http://schemas.openxmlformats.org/officeDocument/2006/relationships/image" Target="../media/image17.jpg"/></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 Id="rId2" Type="http://schemas.openxmlformats.org/officeDocument/2006/relationships/image" Target="../media/image30.png"/><Relationship Id="rId3" Type="http://schemas.openxmlformats.org/officeDocument/2006/relationships/image" Target="../media/image38.jpg"/><Relationship Id="rId4" Type="http://schemas.openxmlformats.org/officeDocument/2006/relationships/image" Target="../media/image9.jpg"/><Relationship Id="rId5" Type="http://schemas.openxmlformats.org/officeDocument/2006/relationships/image" Target="../media/image12.jpg"/><Relationship Id="rId6" Type="http://schemas.openxmlformats.org/officeDocument/2006/relationships/image" Target="../media/image11.jpg"/></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 Id="rId2" Type="http://schemas.openxmlformats.org/officeDocument/2006/relationships/image" Target="../media/image2.png"/></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1.xml"/><Relationship Id="rId2" Type="http://schemas.openxmlformats.org/officeDocument/2006/relationships/image" Target="../media/image18.png"/></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1.xml"/><Relationship Id="rId2" Type="http://schemas.openxmlformats.org/officeDocument/2006/relationships/image" Target="../media/image15.png"/></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1.xml"/><Relationship Id="rId2" Type="http://schemas.openxmlformats.org/officeDocument/2006/relationships/image" Target="../media/image5.png"/></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Title slide" type="title">
  <p:cSld name="TITLE">
    <p:bg>
      <p:bgPr>
        <a:blipFill>
          <a:blip r:embed="rId2">
            <a:alphaModFix/>
          </a:blip>
          <a:stretch>
            <a:fillRect/>
          </a:stretch>
        </a:blipFill>
      </p:bgPr>
    </p:bg>
    <p:spTree>
      <p:nvGrpSpPr>
        <p:cNvPr id="9" name="Shape 9"/>
        <p:cNvGrpSpPr/>
        <p:nvPr/>
      </p:nvGrpSpPr>
      <p:grpSpPr>
        <a:xfrm>
          <a:off x="0" y="0"/>
          <a:ext cx="0" cy="0"/>
          <a:chOff x="0" y="0"/>
          <a:chExt cx="0" cy="0"/>
        </a:xfrm>
      </p:grpSpPr>
      <p:sp>
        <p:nvSpPr>
          <p:cNvPr id="10" name="Google Shape;10;p65"/>
          <p:cNvSpPr txBox="1"/>
          <p:nvPr>
            <p:ph idx="12" type="sldNum"/>
          </p:nvPr>
        </p:nvSpPr>
        <p:spPr>
          <a:xfrm>
            <a:off x="8556784" y="4749851"/>
            <a:ext cx="548700" cy="393600"/>
          </a:xfrm>
          <a:prstGeom prst="rect">
            <a:avLst/>
          </a:prstGeom>
          <a:noFill/>
          <a:ln>
            <a:noFill/>
          </a:ln>
        </p:spPr>
        <p:txBody>
          <a:bodyPr anchorCtr="0" anchor="t" bIns="91425" lIns="91425" spcFirstLastPara="1" rIns="91425" wrap="square" tIns="91425">
            <a:noAutofit/>
          </a:bodyPr>
          <a:lstStyle>
            <a:lvl1pPr indent="0" lvl="0" marL="0" marR="0" algn="r">
              <a:lnSpc>
                <a:spcPct val="100000"/>
              </a:lnSpc>
              <a:spcBef>
                <a:spcPts val="0"/>
              </a:spcBef>
              <a:spcAft>
                <a:spcPts val="0"/>
              </a:spcAft>
              <a:buClr>
                <a:srgbClr val="000000"/>
              </a:buClr>
              <a:buSzPts val="1300"/>
              <a:buFont typeface="Arial"/>
              <a:buNone/>
              <a:defRPr b="0" i="0" sz="1300" u="none" cap="none" strike="noStrike">
                <a:solidFill>
                  <a:schemeClr val="dk2"/>
                </a:solidFill>
                <a:latin typeface="Arial"/>
                <a:ea typeface="Arial"/>
                <a:cs typeface="Arial"/>
                <a:sym typeface="Arial"/>
              </a:defRPr>
            </a:lvl1pPr>
            <a:lvl2pPr indent="0" lvl="1" marL="0" marR="0" algn="r">
              <a:lnSpc>
                <a:spcPct val="100000"/>
              </a:lnSpc>
              <a:spcBef>
                <a:spcPts val="0"/>
              </a:spcBef>
              <a:spcAft>
                <a:spcPts val="0"/>
              </a:spcAft>
              <a:buClr>
                <a:srgbClr val="000000"/>
              </a:buClr>
              <a:buSzPts val="1300"/>
              <a:buFont typeface="Arial"/>
              <a:buNone/>
              <a:defRPr b="0" i="0" sz="1300" u="none" cap="none" strike="noStrike">
                <a:solidFill>
                  <a:schemeClr val="dk2"/>
                </a:solidFill>
                <a:latin typeface="Arial"/>
                <a:ea typeface="Arial"/>
                <a:cs typeface="Arial"/>
                <a:sym typeface="Arial"/>
              </a:defRPr>
            </a:lvl2pPr>
            <a:lvl3pPr indent="0" lvl="2" marL="0" marR="0" algn="r">
              <a:lnSpc>
                <a:spcPct val="100000"/>
              </a:lnSpc>
              <a:spcBef>
                <a:spcPts val="0"/>
              </a:spcBef>
              <a:spcAft>
                <a:spcPts val="0"/>
              </a:spcAft>
              <a:buClr>
                <a:srgbClr val="000000"/>
              </a:buClr>
              <a:buSzPts val="1300"/>
              <a:buFont typeface="Arial"/>
              <a:buNone/>
              <a:defRPr b="0" i="0" sz="1300" u="none" cap="none" strike="noStrike">
                <a:solidFill>
                  <a:schemeClr val="dk2"/>
                </a:solidFill>
                <a:latin typeface="Arial"/>
                <a:ea typeface="Arial"/>
                <a:cs typeface="Arial"/>
                <a:sym typeface="Arial"/>
              </a:defRPr>
            </a:lvl3pPr>
            <a:lvl4pPr indent="0" lvl="3" marL="0" marR="0" algn="r">
              <a:lnSpc>
                <a:spcPct val="100000"/>
              </a:lnSpc>
              <a:spcBef>
                <a:spcPts val="0"/>
              </a:spcBef>
              <a:spcAft>
                <a:spcPts val="0"/>
              </a:spcAft>
              <a:buClr>
                <a:srgbClr val="000000"/>
              </a:buClr>
              <a:buSzPts val="1300"/>
              <a:buFont typeface="Arial"/>
              <a:buNone/>
              <a:defRPr b="0" i="0" sz="1300" u="none" cap="none" strike="noStrike">
                <a:solidFill>
                  <a:schemeClr val="dk2"/>
                </a:solidFill>
                <a:latin typeface="Arial"/>
                <a:ea typeface="Arial"/>
                <a:cs typeface="Arial"/>
                <a:sym typeface="Arial"/>
              </a:defRPr>
            </a:lvl4pPr>
            <a:lvl5pPr indent="0" lvl="4" marL="0" marR="0" algn="r">
              <a:lnSpc>
                <a:spcPct val="100000"/>
              </a:lnSpc>
              <a:spcBef>
                <a:spcPts val="0"/>
              </a:spcBef>
              <a:spcAft>
                <a:spcPts val="0"/>
              </a:spcAft>
              <a:buClr>
                <a:srgbClr val="000000"/>
              </a:buClr>
              <a:buSzPts val="1300"/>
              <a:buFont typeface="Arial"/>
              <a:buNone/>
              <a:defRPr b="0" i="0" sz="1300" u="none" cap="none" strike="noStrike">
                <a:solidFill>
                  <a:schemeClr val="dk2"/>
                </a:solidFill>
                <a:latin typeface="Arial"/>
                <a:ea typeface="Arial"/>
                <a:cs typeface="Arial"/>
                <a:sym typeface="Arial"/>
              </a:defRPr>
            </a:lvl5pPr>
            <a:lvl6pPr indent="0" lvl="5" marL="0" marR="0" algn="r">
              <a:lnSpc>
                <a:spcPct val="100000"/>
              </a:lnSpc>
              <a:spcBef>
                <a:spcPts val="0"/>
              </a:spcBef>
              <a:spcAft>
                <a:spcPts val="0"/>
              </a:spcAft>
              <a:buClr>
                <a:srgbClr val="000000"/>
              </a:buClr>
              <a:buSzPts val="1300"/>
              <a:buFont typeface="Arial"/>
              <a:buNone/>
              <a:defRPr b="0" i="0" sz="1300" u="none" cap="none" strike="noStrike">
                <a:solidFill>
                  <a:schemeClr val="dk2"/>
                </a:solidFill>
                <a:latin typeface="Arial"/>
                <a:ea typeface="Arial"/>
                <a:cs typeface="Arial"/>
                <a:sym typeface="Arial"/>
              </a:defRPr>
            </a:lvl6pPr>
            <a:lvl7pPr indent="0" lvl="6" marL="0" marR="0" algn="r">
              <a:lnSpc>
                <a:spcPct val="100000"/>
              </a:lnSpc>
              <a:spcBef>
                <a:spcPts val="0"/>
              </a:spcBef>
              <a:spcAft>
                <a:spcPts val="0"/>
              </a:spcAft>
              <a:buClr>
                <a:srgbClr val="000000"/>
              </a:buClr>
              <a:buSzPts val="1300"/>
              <a:buFont typeface="Arial"/>
              <a:buNone/>
              <a:defRPr b="0" i="0" sz="1300" u="none" cap="none" strike="noStrike">
                <a:solidFill>
                  <a:schemeClr val="dk2"/>
                </a:solidFill>
                <a:latin typeface="Arial"/>
                <a:ea typeface="Arial"/>
                <a:cs typeface="Arial"/>
                <a:sym typeface="Arial"/>
              </a:defRPr>
            </a:lvl7pPr>
            <a:lvl8pPr indent="0" lvl="7" marL="0" marR="0" algn="r">
              <a:lnSpc>
                <a:spcPct val="100000"/>
              </a:lnSpc>
              <a:spcBef>
                <a:spcPts val="0"/>
              </a:spcBef>
              <a:spcAft>
                <a:spcPts val="0"/>
              </a:spcAft>
              <a:buClr>
                <a:srgbClr val="000000"/>
              </a:buClr>
              <a:buSzPts val="1300"/>
              <a:buFont typeface="Arial"/>
              <a:buNone/>
              <a:defRPr b="0" i="0" sz="1300" u="none" cap="none" strike="noStrike">
                <a:solidFill>
                  <a:schemeClr val="dk2"/>
                </a:solidFill>
                <a:latin typeface="Arial"/>
                <a:ea typeface="Arial"/>
                <a:cs typeface="Arial"/>
                <a:sym typeface="Arial"/>
              </a:defRPr>
            </a:lvl8pPr>
            <a:lvl9pPr indent="0" lvl="8" marL="0" marR="0" algn="r">
              <a:lnSpc>
                <a:spcPct val="100000"/>
              </a:lnSpc>
              <a:spcBef>
                <a:spcPts val="0"/>
              </a:spcBef>
              <a:spcAft>
                <a:spcPts val="0"/>
              </a:spcAft>
              <a:buClr>
                <a:srgbClr val="000000"/>
              </a:buClr>
              <a:buSzPts val="1300"/>
              <a:buFont typeface="Arial"/>
              <a:buNone/>
              <a:defRPr b="0" i="0" sz="1300" u="none" cap="none" strike="noStrike">
                <a:solidFill>
                  <a:schemeClr val="dk2"/>
                </a:solidFill>
                <a:latin typeface="Arial"/>
                <a:ea typeface="Arial"/>
                <a:cs typeface="Arial"/>
                <a:sym typeface="Arial"/>
              </a:defRPr>
            </a:lvl9pPr>
          </a:lstStyle>
          <a:p>
            <a:pPr indent="0" lvl="0" marL="0" rtl="0" algn="r">
              <a:spcBef>
                <a:spcPts val="0"/>
              </a:spcBef>
              <a:spcAft>
                <a:spcPts val="0"/>
              </a:spcAft>
              <a:buNone/>
            </a:pPr>
            <a:fld id="{00000000-1234-1234-1234-123412341234}" type="slidenum">
              <a:rPr lang="en"/>
              <a:t>‹#›</a:t>
            </a:fld>
            <a:endParaRPr/>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TITLE_AND_TWO_COLUMNS_2">
  <p:cSld name="TITLE_AND_TWO_COLUMNS_2">
    <p:spTree>
      <p:nvGrpSpPr>
        <p:cNvPr id="11" name="Shape 11"/>
        <p:cNvGrpSpPr/>
        <p:nvPr/>
      </p:nvGrpSpPr>
      <p:grpSpPr>
        <a:xfrm>
          <a:off x="0" y="0"/>
          <a:ext cx="0" cy="0"/>
          <a:chOff x="0" y="0"/>
          <a:chExt cx="0" cy="0"/>
        </a:xfrm>
      </p:grpSpPr>
      <p:sp>
        <p:nvSpPr>
          <p:cNvPr id="12" name="Google Shape;12;p66"/>
          <p:cNvSpPr txBox="1"/>
          <p:nvPr>
            <p:ph type="title"/>
          </p:nvPr>
        </p:nvSpPr>
        <p:spPr>
          <a:xfrm>
            <a:off x="540300" y="521225"/>
            <a:ext cx="8520600" cy="572700"/>
          </a:xfrm>
          <a:prstGeom prst="rect">
            <a:avLst/>
          </a:prstGeom>
          <a:noFill/>
          <a:ln>
            <a:noFill/>
          </a:ln>
        </p:spPr>
        <p:txBody>
          <a:bodyPr anchorCtr="0" anchor="t" bIns="91425" lIns="91425" spcFirstLastPara="1" rIns="91425" wrap="square" tIns="91425">
            <a:noAutofit/>
          </a:bodyPr>
          <a:lstStyle>
            <a:lvl1pPr lvl="0" algn="l">
              <a:lnSpc>
                <a:spcPct val="100000"/>
              </a:lnSpc>
              <a:spcBef>
                <a:spcPts val="0"/>
              </a:spcBef>
              <a:spcAft>
                <a:spcPts val="0"/>
              </a:spcAft>
              <a:buSzPts val="2800"/>
              <a:buNone/>
              <a:defRPr/>
            </a:lvl1pPr>
            <a:lvl2pPr lvl="1" algn="l">
              <a:lnSpc>
                <a:spcPct val="100000"/>
              </a:lnSpc>
              <a:spcBef>
                <a:spcPts val="0"/>
              </a:spcBef>
              <a:spcAft>
                <a:spcPts val="0"/>
              </a:spcAft>
              <a:buSzPts val="2800"/>
              <a:buNone/>
              <a:defRPr/>
            </a:lvl2pPr>
            <a:lvl3pPr lvl="2" algn="l">
              <a:lnSpc>
                <a:spcPct val="100000"/>
              </a:lnSpc>
              <a:spcBef>
                <a:spcPts val="0"/>
              </a:spcBef>
              <a:spcAft>
                <a:spcPts val="0"/>
              </a:spcAft>
              <a:buSzPts val="2800"/>
              <a:buNone/>
              <a:defRPr/>
            </a:lvl3pPr>
            <a:lvl4pPr lvl="3" algn="l">
              <a:lnSpc>
                <a:spcPct val="100000"/>
              </a:lnSpc>
              <a:spcBef>
                <a:spcPts val="0"/>
              </a:spcBef>
              <a:spcAft>
                <a:spcPts val="0"/>
              </a:spcAft>
              <a:buSzPts val="2800"/>
              <a:buNone/>
              <a:defRPr/>
            </a:lvl4pPr>
            <a:lvl5pPr lvl="4" algn="l">
              <a:lnSpc>
                <a:spcPct val="100000"/>
              </a:lnSpc>
              <a:spcBef>
                <a:spcPts val="0"/>
              </a:spcBef>
              <a:spcAft>
                <a:spcPts val="0"/>
              </a:spcAft>
              <a:buSzPts val="2800"/>
              <a:buNone/>
              <a:defRPr/>
            </a:lvl5pPr>
            <a:lvl6pPr lvl="5" algn="l">
              <a:lnSpc>
                <a:spcPct val="100000"/>
              </a:lnSpc>
              <a:spcBef>
                <a:spcPts val="0"/>
              </a:spcBef>
              <a:spcAft>
                <a:spcPts val="0"/>
              </a:spcAft>
              <a:buSzPts val="2800"/>
              <a:buNone/>
              <a:defRPr/>
            </a:lvl6pPr>
            <a:lvl7pPr lvl="6" algn="l">
              <a:lnSpc>
                <a:spcPct val="100000"/>
              </a:lnSpc>
              <a:spcBef>
                <a:spcPts val="0"/>
              </a:spcBef>
              <a:spcAft>
                <a:spcPts val="0"/>
              </a:spcAft>
              <a:buSzPts val="2800"/>
              <a:buNone/>
              <a:defRPr/>
            </a:lvl7pPr>
            <a:lvl8pPr lvl="7" algn="l">
              <a:lnSpc>
                <a:spcPct val="100000"/>
              </a:lnSpc>
              <a:spcBef>
                <a:spcPts val="0"/>
              </a:spcBef>
              <a:spcAft>
                <a:spcPts val="0"/>
              </a:spcAft>
              <a:buSzPts val="2800"/>
              <a:buNone/>
              <a:defRPr/>
            </a:lvl8pPr>
            <a:lvl9pPr lvl="8" algn="l">
              <a:lnSpc>
                <a:spcPct val="100000"/>
              </a:lnSpc>
              <a:spcBef>
                <a:spcPts val="0"/>
              </a:spcBef>
              <a:spcAft>
                <a:spcPts val="0"/>
              </a:spcAft>
              <a:buSzPts val="2800"/>
              <a:buNone/>
              <a:defRPr/>
            </a:lvl9pPr>
          </a:lstStyle>
          <a:p/>
        </p:txBody>
      </p:sp>
      <p:sp>
        <p:nvSpPr>
          <p:cNvPr id="13" name="Google Shape;13;p66"/>
          <p:cNvSpPr txBox="1"/>
          <p:nvPr>
            <p:ph idx="1" type="body"/>
          </p:nvPr>
        </p:nvSpPr>
        <p:spPr>
          <a:xfrm>
            <a:off x="540300" y="1304875"/>
            <a:ext cx="3902400" cy="3312900"/>
          </a:xfrm>
          <a:prstGeom prst="rect">
            <a:avLst/>
          </a:prstGeom>
          <a:noFill/>
          <a:ln>
            <a:noFill/>
          </a:ln>
        </p:spPr>
        <p:txBody>
          <a:bodyPr anchorCtr="0" anchor="t" bIns="91425" lIns="91425" spcFirstLastPara="1" rIns="91425" wrap="square" tIns="91425">
            <a:noAutofit/>
          </a:bodyPr>
          <a:lstStyle>
            <a:lvl1pPr indent="-292100" lvl="0" marL="457200" algn="l">
              <a:lnSpc>
                <a:spcPct val="115000"/>
              </a:lnSpc>
              <a:spcBef>
                <a:spcPts val="0"/>
              </a:spcBef>
              <a:spcAft>
                <a:spcPts val="0"/>
              </a:spcAft>
              <a:buSzPts val="1000"/>
              <a:buChar char="●"/>
              <a:defRPr sz="1000"/>
            </a:lvl1pPr>
            <a:lvl2pPr indent="-292100" lvl="1" marL="914400" algn="l">
              <a:lnSpc>
                <a:spcPct val="115000"/>
              </a:lnSpc>
              <a:spcBef>
                <a:spcPts val="1600"/>
              </a:spcBef>
              <a:spcAft>
                <a:spcPts val="0"/>
              </a:spcAft>
              <a:buSzPts val="1000"/>
              <a:buChar char="○"/>
              <a:defRPr sz="1000"/>
            </a:lvl2pPr>
            <a:lvl3pPr indent="-292100" lvl="2" marL="1371600" algn="l">
              <a:lnSpc>
                <a:spcPct val="115000"/>
              </a:lnSpc>
              <a:spcBef>
                <a:spcPts val="1600"/>
              </a:spcBef>
              <a:spcAft>
                <a:spcPts val="0"/>
              </a:spcAft>
              <a:buSzPts val="1000"/>
              <a:buChar char="■"/>
              <a:defRPr sz="1000"/>
            </a:lvl3pPr>
            <a:lvl4pPr indent="-292100" lvl="3" marL="1828800" algn="l">
              <a:lnSpc>
                <a:spcPct val="115000"/>
              </a:lnSpc>
              <a:spcBef>
                <a:spcPts val="1600"/>
              </a:spcBef>
              <a:spcAft>
                <a:spcPts val="0"/>
              </a:spcAft>
              <a:buSzPts val="1000"/>
              <a:buChar char="●"/>
              <a:defRPr sz="1000"/>
            </a:lvl4pPr>
            <a:lvl5pPr indent="-292100" lvl="4" marL="2286000" algn="l">
              <a:lnSpc>
                <a:spcPct val="115000"/>
              </a:lnSpc>
              <a:spcBef>
                <a:spcPts val="1600"/>
              </a:spcBef>
              <a:spcAft>
                <a:spcPts val="0"/>
              </a:spcAft>
              <a:buSzPts val="1000"/>
              <a:buChar char="○"/>
              <a:defRPr sz="1000"/>
            </a:lvl5pPr>
            <a:lvl6pPr indent="-292100" lvl="5" marL="2743200" algn="l">
              <a:lnSpc>
                <a:spcPct val="115000"/>
              </a:lnSpc>
              <a:spcBef>
                <a:spcPts val="1600"/>
              </a:spcBef>
              <a:spcAft>
                <a:spcPts val="0"/>
              </a:spcAft>
              <a:buSzPts val="1000"/>
              <a:buChar char="■"/>
              <a:defRPr sz="1000"/>
            </a:lvl6pPr>
            <a:lvl7pPr indent="-292100" lvl="6" marL="3200400" algn="l">
              <a:lnSpc>
                <a:spcPct val="115000"/>
              </a:lnSpc>
              <a:spcBef>
                <a:spcPts val="1600"/>
              </a:spcBef>
              <a:spcAft>
                <a:spcPts val="0"/>
              </a:spcAft>
              <a:buSzPts val="1000"/>
              <a:buChar char="●"/>
              <a:defRPr sz="1000"/>
            </a:lvl7pPr>
            <a:lvl8pPr indent="-292100" lvl="7" marL="3657600" algn="l">
              <a:lnSpc>
                <a:spcPct val="115000"/>
              </a:lnSpc>
              <a:spcBef>
                <a:spcPts val="1600"/>
              </a:spcBef>
              <a:spcAft>
                <a:spcPts val="0"/>
              </a:spcAft>
              <a:buSzPts val="1000"/>
              <a:buChar char="○"/>
              <a:defRPr sz="1000"/>
            </a:lvl8pPr>
            <a:lvl9pPr indent="-292100" lvl="8" marL="4114800" algn="l">
              <a:lnSpc>
                <a:spcPct val="115000"/>
              </a:lnSpc>
              <a:spcBef>
                <a:spcPts val="1600"/>
              </a:spcBef>
              <a:spcAft>
                <a:spcPts val="1600"/>
              </a:spcAft>
              <a:buSzPts val="1000"/>
              <a:buChar char="■"/>
              <a:defRPr sz="1000"/>
            </a:lvl9pPr>
          </a:lstStyle>
          <a:p/>
        </p:txBody>
      </p:sp>
      <p:sp>
        <p:nvSpPr>
          <p:cNvPr id="14" name="Google Shape;14;p66"/>
          <p:cNvSpPr txBox="1"/>
          <p:nvPr>
            <p:ph idx="2" type="body"/>
          </p:nvPr>
        </p:nvSpPr>
        <p:spPr>
          <a:xfrm>
            <a:off x="4727623" y="1304875"/>
            <a:ext cx="3902400" cy="3312900"/>
          </a:xfrm>
          <a:prstGeom prst="rect">
            <a:avLst/>
          </a:prstGeom>
          <a:noFill/>
          <a:ln>
            <a:noFill/>
          </a:ln>
        </p:spPr>
        <p:txBody>
          <a:bodyPr anchorCtr="0" anchor="t" bIns="91425" lIns="91425" spcFirstLastPara="1" rIns="91425" wrap="square" tIns="91425">
            <a:noAutofit/>
          </a:bodyPr>
          <a:lstStyle>
            <a:lvl1pPr indent="-292100" lvl="0" marL="457200" algn="l">
              <a:lnSpc>
                <a:spcPct val="115000"/>
              </a:lnSpc>
              <a:spcBef>
                <a:spcPts val="0"/>
              </a:spcBef>
              <a:spcAft>
                <a:spcPts val="0"/>
              </a:spcAft>
              <a:buSzPts val="1000"/>
              <a:buChar char="●"/>
              <a:defRPr sz="1000"/>
            </a:lvl1pPr>
            <a:lvl2pPr indent="-292100" lvl="1" marL="914400" algn="l">
              <a:lnSpc>
                <a:spcPct val="115000"/>
              </a:lnSpc>
              <a:spcBef>
                <a:spcPts val="1600"/>
              </a:spcBef>
              <a:spcAft>
                <a:spcPts val="0"/>
              </a:spcAft>
              <a:buSzPts val="1000"/>
              <a:buChar char="○"/>
              <a:defRPr sz="1000"/>
            </a:lvl2pPr>
            <a:lvl3pPr indent="-292100" lvl="2" marL="1371600" algn="l">
              <a:lnSpc>
                <a:spcPct val="115000"/>
              </a:lnSpc>
              <a:spcBef>
                <a:spcPts val="1600"/>
              </a:spcBef>
              <a:spcAft>
                <a:spcPts val="0"/>
              </a:spcAft>
              <a:buSzPts val="1000"/>
              <a:buChar char="■"/>
              <a:defRPr sz="1000"/>
            </a:lvl3pPr>
            <a:lvl4pPr indent="-292100" lvl="3" marL="1828800" algn="l">
              <a:lnSpc>
                <a:spcPct val="115000"/>
              </a:lnSpc>
              <a:spcBef>
                <a:spcPts val="1600"/>
              </a:spcBef>
              <a:spcAft>
                <a:spcPts val="0"/>
              </a:spcAft>
              <a:buSzPts val="1000"/>
              <a:buChar char="●"/>
              <a:defRPr sz="1000"/>
            </a:lvl4pPr>
            <a:lvl5pPr indent="-292100" lvl="4" marL="2286000" algn="l">
              <a:lnSpc>
                <a:spcPct val="115000"/>
              </a:lnSpc>
              <a:spcBef>
                <a:spcPts val="1600"/>
              </a:spcBef>
              <a:spcAft>
                <a:spcPts val="0"/>
              </a:spcAft>
              <a:buSzPts val="1000"/>
              <a:buChar char="○"/>
              <a:defRPr sz="1000"/>
            </a:lvl5pPr>
            <a:lvl6pPr indent="-292100" lvl="5" marL="2743200" algn="l">
              <a:lnSpc>
                <a:spcPct val="115000"/>
              </a:lnSpc>
              <a:spcBef>
                <a:spcPts val="1600"/>
              </a:spcBef>
              <a:spcAft>
                <a:spcPts val="0"/>
              </a:spcAft>
              <a:buSzPts val="1000"/>
              <a:buChar char="■"/>
              <a:defRPr sz="1000"/>
            </a:lvl6pPr>
            <a:lvl7pPr indent="-292100" lvl="6" marL="3200400" algn="l">
              <a:lnSpc>
                <a:spcPct val="115000"/>
              </a:lnSpc>
              <a:spcBef>
                <a:spcPts val="1600"/>
              </a:spcBef>
              <a:spcAft>
                <a:spcPts val="0"/>
              </a:spcAft>
              <a:buSzPts val="1000"/>
              <a:buChar char="●"/>
              <a:defRPr sz="1000"/>
            </a:lvl7pPr>
            <a:lvl8pPr indent="-292100" lvl="7" marL="3657600" algn="l">
              <a:lnSpc>
                <a:spcPct val="115000"/>
              </a:lnSpc>
              <a:spcBef>
                <a:spcPts val="1600"/>
              </a:spcBef>
              <a:spcAft>
                <a:spcPts val="0"/>
              </a:spcAft>
              <a:buSzPts val="1000"/>
              <a:buChar char="○"/>
              <a:defRPr sz="1000"/>
            </a:lvl8pPr>
            <a:lvl9pPr indent="-292100" lvl="8" marL="4114800" algn="l">
              <a:lnSpc>
                <a:spcPct val="115000"/>
              </a:lnSpc>
              <a:spcBef>
                <a:spcPts val="1600"/>
              </a:spcBef>
              <a:spcAft>
                <a:spcPts val="1600"/>
              </a:spcAft>
              <a:buSzPts val="1000"/>
              <a:buChar char="■"/>
              <a:defRPr sz="1000"/>
            </a:lvl9pPr>
          </a:lstStyle>
          <a:p/>
        </p:txBody>
      </p:sp>
      <p:sp>
        <p:nvSpPr>
          <p:cNvPr id="15" name="Google Shape;15;p66"/>
          <p:cNvSpPr txBox="1"/>
          <p:nvPr/>
        </p:nvSpPr>
        <p:spPr>
          <a:xfrm>
            <a:off x="12878" y="282906"/>
            <a:ext cx="455100" cy="393600"/>
          </a:xfrm>
          <a:prstGeom prst="rect">
            <a:avLst/>
          </a:prstGeom>
          <a:noFill/>
          <a:ln>
            <a:noFill/>
          </a:ln>
        </p:spPr>
        <p:txBody>
          <a:bodyPr anchorCtr="0" anchor="ctr" bIns="91425" lIns="91425" spcFirstLastPara="1" rIns="91425" wrap="square" tIns="91425">
            <a:normAutofit/>
          </a:bodyPr>
          <a:lstStyle/>
          <a:p>
            <a:pPr indent="0" lvl="0" marL="0" marR="0" rtl="0" algn="ctr">
              <a:lnSpc>
                <a:spcPct val="100000"/>
              </a:lnSpc>
              <a:spcBef>
                <a:spcPts val="0"/>
              </a:spcBef>
              <a:spcAft>
                <a:spcPts val="0"/>
              </a:spcAft>
              <a:buClr>
                <a:srgbClr val="000000"/>
              </a:buClr>
              <a:buSzPts val="700"/>
              <a:buFont typeface="Arial"/>
              <a:buNone/>
            </a:pPr>
            <a:fld id="{00000000-1234-1234-1234-123412341234}" type="slidenum">
              <a:rPr b="0" i="0" lang="en" sz="700" u="none" cap="none" strike="noStrike">
                <a:solidFill>
                  <a:srgbClr val="022859"/>
                </a:solidFill>
                <a:latin typeface="Inter"/>
                <a:ea typeface="Inter"/>
                <a:cs typeface="Inter"/>
                <a:sym typeface="Inter"/>
              </a:rPr>
              <a:t>‹#›</a:t>
            </a:fld>
            <a:endParaRPr b="0" i="0" sz="700" u="none" cap="none" strike="noStrike">
              <a:solidFill>
                <a:srgbClr val="022859"/>
              </a:solidFill>
              <a:latin typeface="Inter"/>
              <a:ea typeface="Inter"/>
              <a:cs typeface="Inter"/>
              <a:sym typeface="Inter"/>
            </a:endParaRPr>
          </a:p>
        </p:txBody>
      </p:sp>
      <p:cxnSp>
        <p:nvCxnSpPr>
          <p:cNvPr id="16" name="Google Shape;16;p66"/>
          <p:cNvCxnSpPr>
            <a:endCxn id="17" idx="1"/>
          </p:cNvCxnSpPr>
          <p:nvPr/>
        </p:nvCxnSpPr>
        <p:spPr>
          <a:xfrm rot="10800000">
            <a:off x="240428" y="1896000"/>
            <a:ext cx="0" cy="2337600"/>
          </a:xfrm>
          <a:prstGeom prst="straightConnector1">
            <a:avLst/>
          </a:prstGeom>
          <a:noFill/>
          <a:ln cap="flat" cmpd="sng" w="9525">
            <a:solidFill>
              <a:srgbClr val="022859"/>
            </a:solidFill>
            <a:prstDash val="solid"/>
            <a:round/>
            <a:headEnd len="sm" w="sm" type="none"/>
            <a:tailEnd len="sm" w="sm" type="none"/>
          </a:ln>
        </p:spPr>
      </p:cxnSp>
      <p:sp>
        <p:nvSpPr>
          <p:cNvPr id="17" name="Google Shape;17;p66"/>
          <p:cNvSpPr txBox="1"/>
          <p:nvPr/>
        </p:nvSpPr>
        <p:spPr>
          <a:xfrm rot="-5400000">
            <a:off x="-379222" y="1177950"/>
            <a:ext cx="1239300" cy="196800"/>
          </a:xfrm>
          <a:prstGeom prst="rect">
            <a:avLst/>
          </a:prstGeom>
          <a:noFill/>
          <a:ln>
            <a:noFill/>
          </a:ln>
        </p:spPr>
        <p:txBody>
          <a:bodyPr anchorCtr="0" anchor="ctr" bIns="91425" lIns="91425" spcFirstLastPara="1" rIns="91425" wrap="square" tIns="91425">
            <a:noAutofit/>
          </a:bodyPr>
          <a:lstStyle/>
          <a:p>
            <a:pPr indent="0" lvl="0" marL="0" marR="0" rtl="0" algn="ctr">
              <a:lnSpc>
                <a:spcPct val="100000"/>
              </a:lnSpc>
              <a:spcBef>
                <a:spcPts val="0"/>
              </a:spcBef>
              <a:spcAft>
                <a:spcPts val="0"/>
              </a:spcAft>
              <a:buClr>
                <a:srgbClr val="000000"/>
              </a:buClr>
              <a:buSzPts val="700"/>
              <a:buFont typeface="Arial"/>
              <a:buNone/>
            </a:pPr>
            <a:r>
              <a:rPr b="0" i="0" lang="en" sz="700" u="none" cap="none" strike="noStrike">
                <a:solidFill>
                  <a:srgbClr val="022859"/>
                </a:solidFill>
                <a:latin typeface="Arial"/>
                <a:ea typeface="Arial"/>
                <a:cs typeface="Arial"/>
                <a:sym typeface="Arial"/>
              </a:rPr>
              <a:t>© Appvia Ltd. </a:t>
            </a:r>
            <a:r>
              <a:rPr b="0" i="0" lang="en" sz="600" u="none" cap="none" strike="noStrike">
                <a:solidFill>
                  <a:srgbClr val="022859"/>
                </a:solidFill>
                <a:latin typeface="Arial"/>
                <a:ea typeface="Arial"/>
                <a:cs typeface="Arial"/>
                <a:sym typeface="Arial"/>
              </a:rPr>
              <a:t>Confidential</a:t>
            </a:r>
            <a:r>
              <a:rPr b="0" i="0" lang="en" sz="700" u="none" cap="none" strike="noStrike">
                <a:solidFill>
                  <a:srgbClr val="022859"/>
                </a:solidFill>
                <a:latin typeface="Arial"/>
                <a:ea typeface="Arial"/>
                <a:cs typeface="Arial"/>
                <a:sym typeface="Arial"/>
              </a:rPr>
              <a:t>.</a:t>
            </a:r>
            <a:endParaRPr b="0" i="0" sz="700" u="none" cap="none" strike="noStrike">
              <a:solidFill>
                <a:srgbClr val="022859"/>
              </a:solidFill>
              <a:latin typeface="Arial"/>
              <a:ea typeface="Arial"/>
              <a:cs typeface="Arial"/>
              <a:sym typeface="Arial"/>
            </a:endParaRPr>
          </a:p>
        </p:txBody>
      </p:sp>
      <p:pic>
        <p:nvPicPr>
          <p:cNvPr id="18" name="Google Shape;18;p66"/>
          <p:cNvPicPr preferRelativeResize="0"/>
          <p:nvPr/>
        </p:nvPicPr>
        <p:blipFill rotWithShape="1">
          <a:blip r:embed="rId2">
            <a:alphaModFix/>
          </a:blip>
          <a:srcRect b="0" l="0" r="0" t="0"/>
          <a:stretch/>
        </p:blipFill>
        <p:spPr>
          <a:xfrm rot="-5400000">
            <a:off x="73803" y="4498524"/>
            <a:ext cx="333251" cy="72400"/>
          </a:xfrm>
          <a:prstGeom prst="rect">
            <a:avLst/>
          </a:prstGeom>
          <a:noFill/>
          <a:ln>
            <a:noFill/>
          </a:ln>
        </p:spPr>
      </p:pic>
    </p:spTree>
  </p:cSld>
  <p:clrMapOvr>
    <a:masterClrMapping/>
  </p:clrMapOvr>
</p:sldLayout>
</file>

<file path=ppt/slideLayouts/slideLayout3.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Section header" type="secHead">
  <p:cSld name="SECTION_HEADER">
    <p:bg>
      <p:bgPr>
        <a:solidFill>
          <a:srgbClr val="FFBE9F"/>
        </a:solidFill>
      </p:bgPr>
    </p:bg>
    <p:spTree>
      <p:nvGrpSpPr>
        <p:cNvPr id="19" name="Shape 19"/>
        <p:cNvGrpSpPr/>
        <p:nvPr/>
      </p:nvGrpSpPr>
      <p:grpSpPr>
        <a:xfrm>
          <a:off x="0" y="0"/>
          <a:ext cx="0" cy="0"/>
          <a:chOff x="0" y="0"/>
          <a:chExt cx="0" cy="0"/>
        </a:xfrm>
      </p:grpSpPr>
      <p:sp>
        <p:nvSpPr>
          <p:cNvPr id="20" name="Google Shape;20;p67"/>
          <p:cNvSpPr txBox="1"/>
          <p:nvPr>
            <p:ph idx="1" type="subTitle"/>
          </p:nvPr>
        </p:nvSpPr>
        <p:spPr>
          <a:xfrm>
            <a:off x="479450" y="4510075"/>
            <a:ext cx="3904500" cy="193200"/>
          </a:xfrm>
          <a:prstGeom prst="rect">
            <a:avLst/>
          </a:prstGeom>
          <a:noFill/>
          <a:ln>
            <a:noFill/>
          </a:ln>
        </p:spPr>
        <p:txBody>
          <a:bodyPr anchorCtr="0" anchor="t" bIns="0" lIns="0" spcFirstLastPara="1" rIns="0" wrap="square" tIns="0">
            <a:noAutofit/>
          </a:bodyPr>
          <a:lstStyle>
            <a:lvl1pPr lvl="0" algn="l">
              <a:lnSpc>
                <a:spcPct val="115000"/>
              </a:lnSpc>
              <a:spcBef>
                <a:spcPts val="0"/>
              </a:spcBef>
              <a:spcAft>
                <a:spcPts val="0"/>
              </a:spcAft>
              <a:buSzPts val="1800"/>
              <a:buNone/>
              <a:defRPr b="1" sz="1200">
                <a:solidFill>
                  <a:srgbClr val="2C5234"/>
                </a:solidFill>
                <a:latin typeface="Montserrat"/>
                <a:ea typeface="Montserrat"/>
                <a:cs typeface="Montserrat"/>
                <a:sym typeface="Montserrat"/>
              </a:defRPr>
            </a:lvl1pPr>
            <a:lvl2pPr lvl="1" algn="l">
              <a:lnSpc>
                <a:spcPct val="115000"/>
              </a:lnSpc>
              <a:spcBef>
                <a:spcPts val="1600"/>
              </a:spcBef>
              <a:spcAft>
                <a:spcPts val="0"/>
              </a:spcAft>
              <a:buSzPts val="1400"/>
              <a:buNone/>
              <a:defRPr/>
            </a:lvl2pPr>
            <a:lvl3pPr lvl="2" algn="l">
              <a:lnSpc>
                <a:spcPct val="115000"/>
              </a:lnSpc>
              <a:spcBef>
                <a:spcPts val="1600"/>
              </a:spcBef>
              <a:spcAft>
                <a:spcPts val="0"/>
              </a:spcAft>
              <a:buSzPts val="1400"/>
              <a:buNone/>
              <a:defRPr/>
            </a:lvl3pPr>
            <a:lvl4pPr lvl="3" algn="l">
              <a:lnSpc>
                <a:spcPct val="115000"/>
              </a:lnSpc>
              <a:spcBef>
                <a:spcPts val="1600"/>
              </a:spcBef>
              <a:spcAft>
                <a:spcPts val="0"/>
              </a:spcAft>
              <a:buSzPts val="1400"/>
              <a:buNone/>
              <a:defRPr/>
            </a:lvl4pPr>
            <a:lvl5pPr lvl="4" algn="l">
              <a:lnSpc>
                <a:spcPct val="115000"/>
              </a:lnSpc>
              <a:spcBef>
                <a:spcPts val="1600"/>
              </a:spcBef>
              <a:spcAft>
                <a:spcPts val="0"/>
              </a:spcAft>
              <a:buSzPts val="1400"/>
              <a:buNone/>
              <a:defRPr/>
            </a:lvl5pPr>
            <a:lvl6pPr lvl="5" algn="l">
              <a:lnSpc>
                <a:spcPct val="115000"/>
              </a:lnSpc>
              <a:spcBef>
                <a:spcPts val="1600"/>
              </a:spcBef>
              <a:spcAft>
                <a:spcPts val="0"/>
              </a:spcAft>
              <a:buSzPts val="1400"/>
              <a:buNone/>
              <a:defRPr/>
            </a:lvl6pPr>
            <a:lvl7pPr lvl="6" algn="l">
              <a:lnSpc>
                <a:spcPct val="115000"/>
              </a:lnSpc>
              <a:spcBef>
                <a:spcPts val="1600"/>
              </a:spcBef>
              <a:spcAft>
                <a:spcPts val="0"/>
              </a:spcAft>
              <a:buSzPts val="1400"/>
              <a:buNone/>
              <a:defRPr/>
            </a:lvl7pPr>
            <a:lvl8pPr lvl="7" algn="l">
              <a:lnSpc>
                <a:spcPct val="115000"/>
              </a:lnSpc>
              <a:spcBef>
                <a:spcPts val="1600"/>
              </a:spcBef>
              <a:spcAft>
                <a:spcPts val="0"/>
              </a:spcAft>
              <a:buSzPts val="1400"/>
              <a:buNone/>
              <a:defRPr/>
            </a:lvl8pPr>
            <a:lvl9pPr lvl="8" algn="l">
              <a:lnSpc>
                <a:spcPct val="115000"/>
              </a:lnSpc>
              <a:spcBef>
                <a:spcPts val="1600"/>
              </a:spcBef>
              <a:spcAft>
                <a:spcPts val="1600"/>
              </a:spcAft>
              <a:buSzPts val="1400"/>
              <a:buNone/>
              <a:defRPr/>
            </a:lvl9pPr>
          </a:lstStyle>
          <a:p/>
        </p:txBody>
      </p:sp>
      <p:sp>
        <p:nvSpPr>
          <p:cNvPr id="21" name="Google Shape;21;p67"/>
          <p:cNvSpPr txBox="1"/>
          <p:nvPr>
            <p:ph idx="2" type="subTitle"/>
          </p:nvPr>
        </p:nvSpPr>
        <p:spPr>
          <a:xfrm>
            <a:off x="1328775" y="2943775"/>
            <a:ext cx="4211400" cy="548700"/>
          </a:xfrm>
          <a:prstGeom prst="rect">
            <a:avLst/>
          </a:prstGeom>
          <a:noFill/>
          <a:ln>
            <a:noFill/>
          </a:ln>
        </p:spPr>
        <p:txBody>
          <a:bodyPr anchorCtr="0" anchor="t" bIns="91425" lIns="91425" spcFirstLastPara="1" rIns="91425" wrap="square" tIns="91425">
            <a:noAutofit/>
          </a:bodyPr>
          <a:lstStyle>
            <a:lvl1pPr lvl="0" algn="l">
              <a:lnSpc>
                <a:spcPct val="115000"/>
              </a:lnSpc>
              <a:spcBef>
                <a:spcPts val="0"/>
              </a:spcBef>
              <a:spcAft>
                <a:spcPts val="0"/>
              </a:spcAft>
              <a:buSzPts val="1800"/>
              <a:buNone/>
              <a:defRPr>
                <a:solidFill>
                  <a:srgbClr val="3D5B58"/>
                </a:solidFill>
                <a:latin typeface="Montserrat"/>
                <a:ea typeface="Montserrat"/>
                <a:cs typeface="Montserrat"/>
                <a:sym typeface="Montserrat"/>
              </a:defRPr>
            </a:lvl1pPr>
            <a:lvl2pPr lvl="1" algn="l">
              <a:lnSpc>
                <a:spcPct val="115000"/>
              </a:lnSpc>
              <a:spcBef>
                <a:spcPts val="1600"/>
              </a:spcBef>
              <a:spcAft>
                <a:spcPts val="0"/>
              </a:spcAft>
              <a:buSzPts val="1400"/>
              <a:buNone/>
              <a:defRPr>
                <a:solidFill>
                  <a:srgbClr val="3D5B58"/>
                </a:solidFill>
                <a:latin typeface="Montserrat"/>
                <a:ea typeface="Montserrat"/>
                <a:cs typeface="Montserrat"/>
                <a:sym typeface="Montserrat"/>
              </a:defRPr>
            </a:lvl2pPr>
            <a:lvl3pPr lvl="2" algn="l">
              <a:lnSpc>
                <a:spcPct val="115000"/>
              </a:lnSpc>
              <a:spcBef>
                <a:spcPts val="1600"/>
              </a:spcBef>
              <a:spcAft>
                <a:spcPts val="0"/>
              </a:spcAft>
              <a:buSzPts val="1400"/>
              <a:buNone/>
              <a:defRPr>
                <a:solidFill>
                  <a:srgbClr val="3D5B58"/>
                </a:solidFill>
                <a:latin typeface="Montserrat"/>
                <a:ea typeface="Montserrat"/>
                <a:cs typeface="Montserrat"/>
                <a:sym typeface="Montserrat"/>
              </a:defRPr>
            </a:lvl3pPr>
            <a:lvl4pPr lvl="3" algn="l">
              <a:lnSpc>
                <a:spcPct val="115000"/>
              </a:lnSpc>
              <a:spcBef>
                <a:spcPts val="1600"/>
              </a:spcBef>
              <a:spcAft>
                <a:spcPts val="0"/>
              </a:spcAft>
              <a:buSzPts val="1400"/>
              <a:buNone/>
              <a:defRPr>
                <a:solidFill>
                  <a:srgbClr val="3D5B58"/>
                </a:solidFill>
                <a:latin typeface="Montserrat"/>
                <a:ea typeface="Montserrat"/>
                <a:cs typeface="Montserrat"/>
                <a:sym typeface="Montserrat"/>
              </a:defRPr>
            </a:lvl4pPr>
            <a:lvl5pPr lvl="4" algn="l">
              <a:lnSpc>
                <a:spcPct val="115000"/>
              </a:lnSpc>
              <a:spcBef>
                <a:spcPts val="1600"/>
              </a:spcBef>
              <a:spcAft>
                <a:spcPts val="0"/>
              </a:spcAft>
              <a:buSzPts val="1400"/>
              <a:buNone/>
              <a:defRPr>
                <a:solidFill>
                  <a:srgbClr val="3D5B58"/>
                </a:solidFill>
                <a:latin typeface="Montserrat"/>
                <a:ea typeface="Montserrat"/>
                <a:cs typeface="Montserrat"/>
                <a:sym typeface="Montserrat"/>
              </a:defRPr>
            </a:lvl5pPr>
            <a:lvl6pPr lvl="5" algn="l">
              <a:lnSpc>
                <a:spcPct val="115000"/>
              </a:lnSpc>
              <a:spcBef>
                <a:spcPts val="1600"/>
              </a:spcBef>
              <a:spcAft>
                <a:spcPts val="0"/>
              </a:spcAft>
              <a:buSzPts val="1400"/>
              <a:buNone/>
              <a:defRPr>
                <a:solidFill>
                  <a:srgbClr val="3D5B58"/>
                </a:solidFill>
                <a:latin typeface="Montserrat"/>
                <a:ea typeface="Montserrat"/>
                <a:cs typeface="Montserrat"/>
                <a:sym typeface="Montserrat"/>
              </a:defRPr>
            </a:lvl6pPr>
            <a:lvl7pPr lvl="6" algn="l">
              <a:lnSpc>
                <a:spcPct val="115000"/>
              </a:lnSpc>
              <a:spcBef>
                <a:spcPts val="1600"/>
              </a:spcBef>
              <a:spcAft>
                <a:spcPts val="0"/>
              </a:spcAft>
              <a:buSzPts val="1400"/>
              <a:buNone/>
              <a:defRPr>
                <a:solidFill>
                  <a:srgbClr val="3D5B58"/>
                </a:solidFill>
                <a:latin typeface="Montserrat"/>
                <a:ea typeface="Montserrat"/>
                <a:cs typeface="Montserrat"/>
                <a:sym typeface="Montserrat"/>
              </a:defRPr>
            </a:lvl7pPr>
            <a:lvl8pPr lvl="7" algn="l">
              <a:lnSpc>
                <a:spcPct val="115000"/>
              </a:lnSpc>
              <a:spcBef>
                <a:spcPts val="1600"/>
              </a:spcBef>
              <a:spcAft>
                <a:spcPts val="0"/>
              </a:spcAft>
              <a:buSzPts val="1400"/>
              <a:buNone/>
              <a:defRPr>
                <a:solidFill>
                  <a:srgbClr val="3D5B58"/>
                </a:solidFill>
                <a:latin typeface="Montserrat"/>
                <a:ea typeface="Montserrat"/>
                <a:cs typeface="Montserrat"/>
                <a:sym typeface="Montserrat"/>
              </a:defRPr>
            </a:lvl8pPr>
            <a:lvl9pPr lvl="8" algn="l">
              <a:lnSpc>
                <a:spcPct val="115000"/>
              </a:lnSpc>
              <a:spcBef>
                <a:spcPts val="1600"/>
              </a:spcBef>
              <a:spcAft>
                <a:spcPts val="1600"/>
              </a:spcAft>
              <a:buSzPts val="1400"/>
              <a:buNone/>
              <a:defRPr>
                <a:solidFill>
                  <a:srgbClr val="3D5B58"/>
                </a:solidFill>
                <a:latin typeface="Montserrat"/>
                <a:ea typeface="Montserrat"/>
                <a:cs typeface="Montserrat"/>
                <a:sym typeface="Montserrat"/>
              </a:defRPr>
            </a:lvl9pPr>
          </a:lstStyle>
          <a:p/>
        </p:txBody>
      </p:sp>
      <p:sp>
        <p:nvSpPr>
          <p:cNvPr id="22" name="Google Shape;22;p67"/>
          <p:cNvSpPr txBox="1"/>
          <p:nvPr>
            <p:ph type="title"/>
          </p:nvPr>
        </p:nvSpPr>
        <p:spPr>
          <a:xfrm>
            <a:off x="390825" y="2150850"/>
            <a:ext cx="8520600" cy="841800"/>
          </a:xfrm>
          <a:prstGeom prst="rect">
            <a:avLst/>
          </a:prstGeom>
          <a:noFill/>
          <a:ln>
            <a:noFill/>
          </a:ln>
        </p:spPr>
        <p:txBody>
          <a:bodyPr anchorCtr="0" anchor="ctr" bIns="91425" lIns="91425" spcFirstLastPara="1" rIns="91425" wrap="square" tIns="91425">
            <a:noAutofit/>
          </a:bodyPr>
          <a:lstStyle>
            <a:lvl1pPr lvl="0" algn="l">
              <a:lnSpc>
                <a:spcPct val="100000"/>
              </a:lnSpc>
              <a:spcBef>
                <a:spcPts val="0"/>
              </a:spcBef>
              <a:spcAft>
                <a:spcPts val="0"/>
              </a:spcAft>
              <a:buClr>
                <a:srgbClr val="2C5234"/>
              </a:buClr>
              <a:buSzPts val="4200"/>
              <a:buFont typeface="Montserrat"/>
              <a:buNone/>
              <a:defRPr sz="4200">
                <a:solidFill>
                  <a:srgbClr val="2C5234"/>
                </a:solidFill>
                <a:latin typeface="Montserrat"/>
                <a:ea typeface="Montserrat"/>
                <a:cs typeface="Montserrat"/>
                <a:sym typeface="Montserrat"/>
              </a:defRPr>
            </a:lvl1pPr>
            <a:lvl2pPr lvl="1" algn="ctr">
              <a:lnSpc>
                <a:spcPct val="100000"/>
              </a:lnSpc>
              <a:spcBef>
                <a:spcPts val="0"/>
              </a:spcBef>
              <a:spcAft>
                <a:spcPts val="0"/>
              </a:spcAft>
              <a:buClr>
                <a:srgbClr val="2C5234"/>
              </a:buClr>
              <a:buSzPts val="3600"/>
              <a:buFont typeface="Montserrat"/>
              <a:buNone/>
              <a:defRPr sz="3600">
                <a:solidFill>
                  <a:srgbClr val="2C5234"/>
                </a:solidFill>
                <a:latin typeface="Montserrat"/>
                <a:ea typeface="Montserrat"/>
                <a:cs typeface="Montserrat"/>
                <a:sym typeface="Montserrat"/>
              </a:defRPr>
            </a:lvl2pPr>
            <a:lvl3pPr lvl="2" algn="ctr">
              <a:lnSpc>
                <a:spcPct val="100000"/>
              </a:lnSpc>
              <a:spcBef>
                <a:spcPts val="0"/>
              </a:spcBef>
              <a:spcAft>
                <a:spcPts val="0"/>
              </a:spcAft>
              <a:buClr>
                <a:srgbClr val="2C5234"/>
              </a:buClr>
              <a:buSzPts val="3600"/>
              <a:buFont typeface="Montserrat"/>
              <a:buNone/>
              <a:defRPr sz="3600">
                <a:solidFill>
                  <a:srgbClr val="2C5234"/>
                </a:solidFill>
                <a:latin typeface="Montserrat"/>
                <a:ea typeface="Montserrat"/>
                <a:cs typeface="Montserrat"/>
                <a:sym typeface="Montserrat"/>
              </a:defRPr>
            </a:lvl3pPr>
            <a:lvl4pPr lvl="3" algn="ctr">
              <a:lnSpc>
                <a:spcPct val="100000"/>
              </a:lnSpc>
              <a:spcBef>
                <a:spcPts val="0"/>
              </a:spcBef>
              <a:spcAft>
                <a:spcPts val="0"/>
              </a:spcAft>
              <a:buClr>
                <a:srgbClr val="2C5234"/>
              </a:buClr>
              <a:buSzPts val="3600"/>
              <a:buFont typeface="Montserrat"/>
              <a:buNone/>
              <a:defRPr sz="3600">
                <a:solidFill>
                  <a:srgbClr val="2C5234"/>
                </a:solidFill>
                <a:latin typeface="Montserrat"/>
                <a:ea typeface="Montserrat"/>
                <a:cs typeface="Montserrat"/>
                <a:sym typeface="Montserrat"/>
              </a:defRPr>
            </a:lvl4pPr>
            <a:lvl5pPr lvl="4" algn="ctr">
              <a:lnSpc>
                <a:spcPct val="100000"/>
              </a:lnSpc>
              <a:spcBef>
                <a:spcPts val="0"/>
              </a:spcBef>
              <a:spcAft>
                <a:spcPts val="0"/>
              </a:spcAft>
              <a:buClr>
                <a:srgbClr val="2C5234"/>
              </a:buClr>
              <a:buSzPts val="3600"/>
              <a:buFont typeface="Montserrat"/>
              <a:buNone/>
              <a:defRPr sz="3600">
                <a:solidFill>
                  <a:srgbClr val="2C5234"/>
                </a:solidFill>
                <a:latin typeface="Montserrat"/>
                <a:ea typeface="Montserrat"/>
                <a:cs typeface="Montserrat"/>
                <a:sym typeface="Montserrat"/>
              </a:defRPr>
            </a:lvl5pPr>
            <a:lvl6pPr lvl="5" algn="ctr">
              <a:lnSpc>
                <a:spcPct val="100000"/>
              </a:lnSpc>
              <a:spcBef>
                <a:spcPts val="0"/>
              </a:spcBef>
              <a:spcAft>
                <a:spcPts val="0"/>
              </a:spcAft>
              <a:buClr>
                <a:srgbClr val="2C5234"/>
              </a:buClr>
              <a:buSzPts val="3600"/>
              <a:buFont typeface="Montserrat"/>
              <a:buNone/>
              <a:defRPr sz="3600">
                <a:solidFill>
                  <a:srgbClr val="2C5234"/>
                </a:solidFill>
                <a:latin typeface="Montserrat"/>
                <a:ea typeface="Montserrat"/>
                <a:cs typeface="Montserrat"/>
                <a:sym typeface="Montserrat"/>
              </a:defRPr>
            </a:lvl6pPr>
            <a:lvl7pPr lvl="6" algn="ctr">
              <a:lnSpc>
                <a:spcPct val="100000"/>
              </a:lnSpc>
              <a:spcBef>
                <a:spcPts val="0"/>
              </a:spcBef>
              <a:spcAft>
                <a:spcPts val="0"/>
              </a:spcAft>
              <a:buClr>
                <a:srgbClr val="2C5234"/>
              </a:buClr>
              <a:buSzPts val="3600"/>
              <a:buFont typeface="Montserrat"/>
              <a:buNone/>
              <a:defRPr sz="3600">
                <a:solidFill>
                  <a:srgbClr val="2C5234"/>
                </a:solidFill>
                <a:latin typeface="Montserrat"/>
                <a:ea typeface="Montserrat"/>
                <a:cs typeface="Montserrat"/>
                <a:sym typeface="Montserrat"/>
              </a:defRPr>
            </a:lvl7pPr>
            <a:lvl8pPr lvl="7" algn="ctr">
              <a:lnSpc>
                <a:spcPct val="100000"/>
              </a:lnSpc>
              <a:spcBef>
                <a:spcPts val="0"/>
              </a:spcBef>
              <a:spcAft>
                <a:spcPts val="0"/>
              </a:spcAft>
              <a:buClr>
                <a:srgbClr val="2C5234"/>
              </a:buClr>
              <a:buSzPts val="3600"/>
              <a:buFont typeface="Montserrat"/>
              <a:buNone/>
              <a:defRPr sz="3600">
                <a:solidFill>
                  <a:srgbClr val="2C5234"/>
                </a:solidFill>
                <a:latin typeface="Montserrat"/>
                <a:ea typeface="Montserrat"/>
                <a:cs typeface="Montserrat"/>
                <a:sym typeface="Montserrat"/>
              </a:defRPr>
            </a:lvl8pPr>
            <a:lvl9pPr lvl="8" algn="ctr">
              <a:lnSpc>
                <a:spcPct val="100000"/>
              </a:lnSpc>
              <a:spcBef>
                <a:spcPts val="0"/>
              </a:spcBef>
              <a:spcAft>
                <a:spcPts val="0"/>
              </a:spcAft>
              <a:buClr>
                <a:srgbClr val="2C5234"/>
              </a:buClr>
              <a:buSzPts val="3600"/>
              <a:buFont typeface="Montserrat"/>
              <a:buNone/>
              <a:defRPr sz="3600">
                <a:solidFill>
                  <a:srgbClr val="2C5234"/>
                </a:solidFill>
                <a:latin typeface="Montserrat"/>
                <a:ea typeface="Montserrat"/>
                <a:cs typeface="Montserrat"/>
                <a:sym typeface="Montserrat"/>
              </a:defRPr>
            </a:lvl9pPr>
          </a:lstStyle>
          <a:p/>
        </p:txBody>
      </p:sp>
      <p:pic>
        <p:nvPicPr>
          <p:cNvPr id="23" name="Google Shape;23;p67"/>
          <p:cNvPicPr preferRelativeResize="0"/>
          <p:nvPr/>
        </p:nvPicPr>
        <p:blipFill rotWithShape="1">
          <a:blip r:embed="rId2">
            <a:alphaModFix/>
          </a:blip>
          <a:srcRect b="0" l="0" r="0" t="0"/>
          <a:stretch/>
        </p:blipFill>
        <p:spPr>
          <a:xfrm>
            <a:off x="390825" y="383825"/>
            <a:ext cx="548700" cy="548700"/>
          </a:xfrm>
          <a:prstGeom prst="rect">
            <a:avLst/>
          </a:prstGeom>
          <a:noFill/>
          <a:ln>
            <a:noFill/>
          </a:ln>
        </p:spPr>
      </p:pic>
      <p:sp>
        <p:nvSpPr>
          <p:cNvPr id="24" name="Google Shape;24;p67"/>
          <p:cNvSpPr txBox="1"/>
          <p:nvPr/>
        </p:nvSpPr>
        <p:spPr>
          <a:xfrm>
            <a:off x="6281150" y="514475"/>
            <a:ext cx="2384100" cy="287400"/>
          </a:xfrm>
          <a:prstGeom prst="rect">
            <a:avLst/>
          </a:prstGeom>
          <a:noFill/>
          <a:ln>
            <a:noFill/>
          </a:ln>
        </p:spPr>
        <p:txBody>
          <a:bodyPr anchorCtr="0" anchor="t" bIns="0" lIns="0" spcFirstLastPara="1" rIns="0" wrap="square" tIns="0">
            <a:noAutofit/>
          </a:bodyPr>
          <a:lstStyle/>
          <a:p>
            <a:pPr indent="0" lvl="0" marL="0" marR="0" rtl="0" algn="r">
              <a:lnSpc>
                <a:spcPct val="100000"/>
              </a:lnSpc>
              <a:spcBef>
                <a:spcPts val="0"/>
              </a:spcBef>
              <a:spcAft>
                <a:spcPts val="0"/>
              </a:spcAft>
              <a:buClr>
                <a:srgbClr val="000000"/>
              </a:buClr>
              <a:buSzPts val="1400"/>
              <a:buFont typeface="Arial"/>
              <a:buNone/>
            </a:pPr>
            <a:r>
              <a:rPr b="1" i="0" lang="en" sz="1400" u="none" cap="none" strike="noStrike">
                <a:solidFill>
                  <a:srgbClr val="2C5234"/>
                </a:solidFill>
                <a:latin typeface="Montserrat"/>
                <a:ea typeface="Montserrat"/>
                <a:cs typeface="Montserrat"/>
                <a:sym typeface="Montserrat"/>
              </a:rPr>
              <a:t>Appvia.io</a:t>
            </a:r>
            <a:endParaRPr b="1" i="0" sz="1400" u="none" cap="none" strike="noStrike">
              <a:solidFill>
                <a:srgbClr val="2C5234"/>
              </a:solidFill>
              <a:latin typeface="Montserrat"/>
              <a:ea typeface="Montserrat"/>
              <a:cs typeface="Montserrat"/>
              <a:sym typeface="Montserrat"/>
            </a:endParaRPr>
          </a:p>
        </p:txBody>
      </p:sp>
      <p:cxnSp>
        <p:nvCxnSpPr>
          <p:cNvPr id="25" name="Google Shape;25;p67"/>
          <p:cNvCxnSpPr/>
          <p:nvPr/>
        </p:nvCxnSpPr>
        <p:spPr>
          <a:xfrm>
            <a:off x="519950" y="3175550"/>
            <a:ext cx="652200" cy="0"/>
          </a:xfrm>
          <a:prstGeom prst="straightConnector1">
            <a:avLst/>
          </a:prstGeom>
          <a:noFill/>
          <a:ln cap="flat" cmpd="sng" w="38100">
            <a:solidFill>
              <a:srgbClr val="FFFFFF"/>
            </a:solidFill>
            <a:prstDash val="solid"/>
            <a:round/>
            <a:headEnd len="sm" w="sm" type="none"/>
            <a:tailEnd len="sm" w="sm" type="none"/>
          </a:ln>
        </p:spPr>
      </p:cxnSp>
      <p:cxnSp>
        <p:nvCxnSpPr>
          <p:cNvPr id="26" name="Google Shape;26;p67"/>
          <p:cNvCxnSpPr/>
          <p:nvPr/>
        </p:nvCxnSpPr>
        <p:spPr>
          <a:xfrm>
            <a:off x="2042500" y="4613175"/>
            <a:ext cx="6639600" cy="0"/>
          </a:xfrm>
          <a:prstGeom prst="straightConnector1">
            <a:avLst/>
          </a:prstGeom>
          <a:noFill/>
          <a:ln cap="flat" cmpd="sng" w="9525">
            <a:solidFill>
              <a:srgbClr val="3D5B58"/>
            </a:solidFill>
            <a:prstDash val="solid"/>
            <a:round/>
            <a:headEnd len="sm" w="sm" type="none"/>
            <a:tailEnd len="sm" w="sm" type="none"/>
          </a:ln>
        </p:spPr>
      </p:cxnSp>
    </p:spTree>
  </p:cSld>
  <p:clrMapOvr>
    <a:masterClrMapping/>
  </p:clrMapOvr>
</p:sldLayout>
</file>

<file path=ppt/slideLayouts/slideLayout4.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Title, Blank">
  <p:cSld name="TITLE_AND_TWO_COLUMNS_1_1">
    <p:bg>
      <p:bgPr>
        <a:blipFill>
          <a:blip r:embed="rId2">
            <a:alphaModFix/>
          </a:blip>
          <a:stretch>
            <a:fillRect/>
          </a:stretch>
        </a:blipFill>
      </p:bgPr>
    </p:bg>
    <p:spTree>
      <p:nvGrpSpPr>
        <p:cNvPr id="27" name="Shape 27"/>
        <p:cNvGrpSpPr/>
        <p:nvPr/>
      </p:nvGrpSpPr>
      <p:grpSpPr>
        <a:xfrm>
          <a:off x="0" y="0"/>
          <a:ext cx="0" cy="0"/>
          <a:chOff x="0" y="0"/>
          <a:chExt cx="0" cy="0"/>
        </a:xfrm>
      </p:grpSpPr>
      <p:sp>
        <p:nvSpPr>
          <p:cNvPr id="28" name="Google Shape;28;p68"/>
          <p:cNvSpPr txBox="1"/>
          <p:nvPr>
            <p:ph type="title"/>
          </p:nvPr>
        </p:nvSpPr>
        <p:spPr>
          <a:xfrm>
            <a:off x="311700" y="318800"/>
            <a:ext cx="8520600" cy="429600"/>
          </a:xfrm>
          <a:prstGeom prst="rect">
            <a:avLst/>
          </a:prstGeom>
          <a:noFill/>
          <a:ln>
            <a:noFill/>
          </a:ln>
        </p:spPr>
        <p:txBody>
          <a:bodyPr anchorCtr="0" anchor="t" bIns="0" lIns="0" spcFirstLastPara="1" rIns="0" wrap="square" tIns="0">
            <a:noAutofit/>
          </a:bodyPr>
          <a:lstStyle>
            <a:lvl1pPr lvl="0" algn="l">
              <a:lnSpc>
                <a:spcPct val="100000"/>
              </a:lnSpc>
              <a:spcBef>
                <a:spcPts val="0"/>
              </a:spcBef>
              <a:spcAft>
                <a:spcPts val="0"/>
              </a:spcAft>
              <a:buClr>
                <a:srgbClr val="2C5234"/>
              </a:buClr>
              <a:buSzPts val="3200"/>
              <a:buFont typeface="Montserrat"/>
              <a:buNone/>
              <a:defRPr sz="3200">
                <a:solidFill>
                  <a:srgbClr val="2C5234"/>
                </a:solidFill>
                <a:latin typeface="Montserrat"/>
                <a:ea typeface="Montserrat"/>
                <a:cs typeface="Montserrat"/>
                <a:sym typeface="Montserrat"/>
              </a:defRPr>
            </a:lvl1pPr>
            <a:lvl2pPr lvl="1" algn="l">
              <a:lnSpc>
                <a:spcPct val="100000"/>
              </a:lnSpc>
              <a:spcBef>
                <a:spcPts val="0"/>
              </a:spcBef>
              <a:spcAft>
                <a:spcPts val="0"/>
              </a:spcAft>
              <a:buSzPts val="3000"/>
              <a:buNone/>
              <a:defRPr sz="3000"/>
            </a:lvl2pPr>
            <a:lvl3pPr lvl="2" algn="l">
              <a:lnSpc>
                <a:spcPct val="100000"/>
              </a:lnSpc>
              <a:spcBef>
                <a:spcPts val="0"/>
              </a:spcBef>
              <a:spcAft>
                <a:spcPts val="0"/>
              </a:spcAft>
              <a:buSzPts val="3000"/>
              <a:buNone/>
              <a:defRPr sz="3000"/>
            </a:lvl3pPr>
            <a:lvl4pPr lvl="3" algn="l">
              <a:lnSpc>
                <a:spcPct val="100000"/>
              </a:lnSpc>
              <a:spcBef>
                <a:spcPts val="0"/>
              </a:spcBef>
              <a:spcAft>
                <a:spcPts val="0"/>
              </a:spcAft>
              <a:buSzPts val="3000"/>
              <a:buNone/>
              <a:defRPr sz="3000"/>
            </a:lvl4pPr>
            <a:lvl5pPr lvl="4" algn="l">
              <a:lnSpc>
                <a:spcPct val="100000"/>
              </a:lnSpc>
              <a:spcBef>
                <a:spcPts val="0"/>
              </a:spcBef>
              <a:spcAft>
                <a:spcPts val="0"/>
              </a:spcAft>
              <a:buSzPts val="3000"/>
              <a:buNone/>
              <a:defRPr sz="3000"/>
            </a:lvl5pPr>
            <a:lvl6pPr lvl="5" algn="l">
              <a:lnSpc>
                <a:spcPct val="100000"/>
              </a:lnSpc>
              <a:spcBef>
                <a:spcPts val="0"/>
              </a:spcBef>
              <a:spcAft>
                <a:spcPts val="0"/>
              </a:spcAft>
              <a:buSzPts val="3000"/>
              <a:buNone/>
              <a:defRPr sz="3000"/>
            </a:lvl6pPr>
            <a:lvl7pPr lvl="6" algn="l">
              <a:lnSpc>
                <a:spcPct val="100000"/>
              </a:lnSpc>
              <a:spcBef>
                <a:spcPts val="0"/>
              </a:spcBef>
              <a:spcAft>
                <a:spcPts val="0"/>
              </a:spcAft>
              <a:buSzPts val="3000"/>
              <a:buNone/>
              <a:defRPr sz="3000"/>
            </a:lvl7pPr>
            <a:lvl8pPr lvl="7" algn="l">
              <a:lnSpc>
                <a:spcPct val="100000"/>
              </a:lnSpc>
              <a:spcBef>
                <a:spcPts val="0"/>
              </a:spcBef>
              <a:spcAft>
                <a:spcPts val="0"/>
              </a:spcAft>
              <a:buSzPts val="3000"/>
              <a:buNone/>
              <a:defRPr sz="3000"/>
            </a:lvl8pPr>
            <a:lvl9pPr lvl="8" algn="l">
              <a:lnSpc>
                <a:spcPct val="100000"/>
              </a:lnSpc>
              <a:spcBef>
                <a:spcPts val="0"/>
              </a:spcBef>
              <a:spcAft>
                <a:spcPts val="0"/>
              </a:spcAft>
              <a:buSzPts val="3000"/>
              <a:buNone/>
              <a:defRPr sz="3000"/>
            </a:lvl9pPr>
          </a:lstStyle>
          <a:p/>
        </p:txBody>
      </p:sp>
      <p:sp>
        <p:nvSpPr>
          <p:cNvPr id="29" name="Google Shape;29;p68"/>
          <p:cNvSpPr txBox="1"/>
          <p:nvPr>
            <p:ph idx="12" type="sldNum"/>
          </p:nvPr>
        </p:nvSpPr>
        <p:spPr>
          <a:xfrm>
            <a:off x="7258697" y="4568388"/>
            <a:ext cx="778500" cy="393600"/>
          </a:xfrm>
          <a:prstGeom prst="rect">
            <a:avLst/>
          </a:prstGeom>
          <a:noFill/>
          <a:ln>
            <a:noFill/>
          </a:ln>
        </p:spPr>
        <p:txBody>
          <a:bodyPr anchorCtr="0" anchor="ctr" bIns="0" lIns="91425" spcFirstLastPara="1" rIns="91425" wrap="square" tIns="0">
            <a:noAutofit/>
          </a:bodyPr>
          <a:lstStyle>
            <a:lvl1pPr indent="0" lvl="0" marL="0" marR="0" algn="r">
              <a:lnSpc>
                <a:spcPct val="100000"/>
              </a:lnSpc>
              <a:spcBef>
                <a:spcPts val="0"/>
              </a:spcBef>
              <a:spcAft>
                <a:spcPts val="0"/>
              </a:spcAft>
              <a:buClr>
                <a:srgbClr val="000000"/>
              </a:buClr>
              <a:buSzPts val="1000"/>
              <a:buFont typeface="Arial"/>
              <a:buNone/>
              <a:defRPr b="0" i="0" sz="1000" u="none" cap="none" strike="noStrike">
                <a:solidFill>
                  <a:srgbClr val="3D5B58"/>
                </a:solidFill>
                <a:latin typeface="Montserrat"/>
                <a:ea typeface="Montserrat"/>
                <a:cs typeface="Montserrat"/>
                <a:sym typeface="Montserrat"/>
              </a:defRPr>
            </a:lvl1pPr>
            <a:lvl2pPr indent="0" lvl="1" marL="0" marR="0" algn="r">
              <a:lnSpc>
                <a:spcPct val="100000"/>
              </a:lnSpc>
              <a:spcBef>
                <a:spcPts val="0"/>
              </a:spcBef>
              <a:spcAft>
                <a:spcPts val="0"/>
              </a:spcAft>
              <a:buClr>
                <a:srgbClr val="000000"/>
              </a:buClr>
              <a:buSzPts val="1000"/>
              <a:buFont typeface="Arial"/>
              <a:buNone/>
              <a:defRPr b="0" i="0" sz="1000" u="none" cap="none" strike="noStrike">
                <a:solidFill>
                  <a:srgbClr val="3D5B58"/>
                </a:solidFill>
                <a:latin typeface="Montserrat"/>
                <a:ea typeface="Montserrat"/>
                <a:cs typeface="Montserrat"/>
                <a:sym typeface="Montserrat"/>
              </a:defRPr>
            </a:lvl2pPr>
            <a:lvl3pPr indent="0" lvl="2" marL="0" marR="0" algn="r">
              <a:lnSpc>
                <a:spcPct val="100000"/>
              </a:lnSpc>
              <a:spcBef>
                <a:spcPts val="0"/>
              </a:spcBef>
              <a:spcAft>
                <a:spcPts val="0"/>
              </a:spcAft>
              <a:buClr>
                <a:srgbClr val="000000"/>
              </a:buClr>
              <a:buSzPts val="1000"/>
              <a:buFont typeface="Arial"/>
              <a:buNone/>
              <a:defRPr b="0" i="0" sz="1000" u="none" cap="none" strike="noStrike">
                <a:solidFill>
                  <a:srgbClr val="3D5B58"/>
                </a:solidFill>
                <a:latin typeface="Montserrat"/>
                <a:ea typeface="Montserrat"/>
                <a:cs typeface="Montserrat"/>
                <a:sym typeface="Montserrat"/>
              </a:defRPr>
            </a:lvl3pPr>
            <a:lvl4pPr indent="0" lvl="3" marL="0" marR="0" algn="r">
              <a:lnSpc>
                <a:spcPct val="100000"/>
              </a:lnSpc>
              <a:spcBef>
                <a:spcPts val="0"/>
              </a:spcBef>
              <a:spcAft>
                <a:spcPts val="0"/>
              </a:spcAft>
              <a:buClr>
                <a:srgbClr val="000000"/>
              </a:buClr>
              <a:buSzPts val="1000"/>
              <a:buFont typeface="Arial"/>
              <a:buNone/>
              <a:defRPr b="0" i="0" sz="1000" u="none" cap="none" strike="noStrike">
                <a:solidFill>
                  <a:srgbClr val="3D5B58"/>
                </a:solidFill>
                <a:latin typeface="Montserrat"/>
                <a:ea typeface="Montserrat"/>
                <a:cs typeface="Montserrat"/>
                <a:sym typeface="Montserrat"/>
              </a:defRPr>
            </a:lvl4pPr>
            <a:lvl5pPr indent="0" lvl="4" marL="0" marR="0" algn="r">
              <a:lnSpc>
                <a:spcPct val="100000"/>
              </a:lnSpc>
              <a:spcBef>
                <a:spcPts val="0"/>
              </a:spcBef>
              <a:spcAft>
                <a:spcPts val="0"/>
              </a:spcAft>
              <a:buClr>
                <a:srgbClr val="000000"/>
              </a:buClr>
              <a:buSzPts val="1000"/>
              <a:buFont typeface="Arial"/>
              <a:buNone/>
              <a:defRPr b="0" i="0" sz="1000" u="none" cap="none" strike="noStrike">
                <a:solidFill>
                  <a:srgbClr val="3D5B58"/>
                </a:solidFill>
                <a:latin typeface="Montserrat"/>
                <a:ea typeface="Montserrat"/>
                <a:cs typeface="Montserrat"/>
                <a:sym typeface="Montserrat"/>
              </a:defRPr>
            </a:lvl5pPr>
            <a:lvl6pPr indent="0" lvl="5" marL="0" marR="0" algn="r">
              <a:lnSpc>
                <a:spcPct val="100000"/>
              </a:lnSpc>
              <a:spcBef>
                <a:spcPts val="0"/>
              </a:spcBef>
              <a:spcAft>
                <a:spcPts val="0"/>
              </a:spcAft>
              <a:buClr>
                <a:srgbClr val="000000"/>
              </a:buClr>
              <a:buSzPts val="1000"/>
              <a:buFont typeface="Arial"/>
              <a:buNone/>
              <a:defRPr b="0" i="0" sz="1000" u="none" cap="none" strike="noStrike">
                <a:solidFill>
                  <a:srgbClr val="3D5B58"/>
                </a:solidFill>
                <a:latin typeface="Montserrat"/>
                <a:ea typeface="Montserrat"/>
                <a:cs typeface="Montserrat"/>
                <a:sym typeface="Montserrat"/>
              </a:defRPr>
            </a:lvl6pPr>
            <a:lvl7pPr indent="0" lvl="6" marL="0" marR="0" algn="r">
              <a:lnSpc>
                <a:spcPct val="100000"/>
              </a:lnSpc>
              <a:spcBef>
                <a:spcPts val="0"/>
              </a:spcBef>
              <a:spcAft>
                <a:spcPts val="0"/>
              </a:spcAft>
              <a:buClr>
                <a:srgbClr val="000000"/>
              </a:buClr>
              <a:buSzPts val="1000"/>
              <a:buFont typeface="Arial"/>
              <a:buNone/>
              <a:defRPr b="0" i="0" sz="1000" u="none" cap="none" strike="noStrike">
                <a:solidFill>
                  <a:srgbClr val="3D5B58"/>
                </a:solidFill>
                <a:latin typeface="Montserrat"/>
                <a:ea typeface="Montserrat"/>
                <a:cs typeface="Montserrat"/>
                <a:sym typeface="Montserrat"/>
              </a:defRPr>
            </a:lvl7pPr>
            <a:lvl8pPr indent="0" lvl="7" marL="0" marR="0" algn="r">
              <a:lnSpc>
                <a:spcPct val="100000"/>
              </a:lnSpc>
              <a:spcBef>
                <a:spcPts val="0"/>
              </a:spcBef>
              <a:spcAft>
                <a:spcPts val="0"/>
              </a:spcAft>
              <a:buClr>
                <a:srgbClr val="000000"/>
              </a:buClr>
              <a:buSzPts val="1000"/>
              <a:buFont typeface="Arial"/>
              <a:buNone/>
              <a:defRPr b="0" i="0" sz="1000" u="none" cap="none" strike="noStrike">
                <a:solidFill>
                  <a:srgbClr val="3D5B58"/>
                </a:solidFill>
                <a:latin typeface="Montserrat"/>
                <a:ea typeface="Montserrat"/>
                <a:cs typeface="Montserrat"/>
                <a:sym typeface="Montserrat"/>
              </a:defRPr>
            </a:lvl8pPr>
            <a:lvl9pPr indent="0" lvl="8" marL="0" marR="0" algn="r">
              <a:lnSpc>
                <a:spcPct val="100000"/>
              </a:lnSpc>
              <a:spcBef>
                <a:spcPts val="0"/>
              </a:spcBef>
              <a:spcAft>
                <a:spcPts val="0"/>
              </a:spcAft>
              <a:buClr>
                <a:srgbClr val="000000"/>
              </a:buClr>
              <a:buSzPts val="1000"/>
              <a:buFont typeface="Arial"/>
              <a:buNone/>
              <a:defRPr b="0" i="0" sz="1000" u="none" cap="none" strike="noStrike">
                <a:solidFill>
                  <a:srgbClr val="3D5B58"/>
                </a:solidFill>
                <a:latin typeface="Montserrat"/>
                <a:ea typeface="Montserrat"/>
                <a:cs typeface="Montserrat"/>
                <a:sym typeface="Montserrat"/>
              </a:defRPr>
            </a:lvl9pPr>
          </a:lstStyle>
          <a:p>
            <a:pPr indent="0" lvl="0" marL="0" rtl="0" algn="r">
              <a:spcBef>
                <a:spcPts val="0"/>
              </a:spcBef>
              <a:spcAft>
                <a:spcPts val="0"/>
              </a:spcAft>
              <a:buNone/>
            </a:pPr>
            <a:r>
              <a:rPr lang="en"/>
              <a:t>Page </a:t>
            </a:r>
            <a:fld id="{00000000-1234-1234-1234-123412341234}" type="slidenum">
              <a:rPr lang="en"/>
              <a:t>‹#›</a:t>
            </a:fld>
            <a:endParaRPr/>
          </a:p>
        </p:txBody>
      </p:sp>
      <p:sp>
        <p:nvSpPr>
          <p:cNvPr id="30" name="Google Shape;30;p68"/>
          <p:cNvSpPr txBox="1"/>
          <p:nvPr/>
        </p:nvSpPr>
        <p:spPr>
          <a:xfrm>
            <a:off x="311700" y="4621488"/>
            <a:ext cx="2384100" cy="287400"/>
          </a:xfrm>
          <a:prstGeom prst="rect">
            <a:avLst/>
          </a:prstGeom>
          <a:noFill/>
          <a:ln>
            <a:noFill/>
          </a:ln>
        </p:spPr>
        <p:txBody>
          <a:bodyPr anchorCtr="0" anchor="ctr" bIns="0" lIns="0" spcFirstLastPara="1" rIns="0" wrap="square" tIns="0">
            <a:noAutofit/>
          </a:bodyPr>
          <a:lstStyle/>
          <a:p>
            <a:pPr indent="0" lvl="0" marL="0" marR="0" rtl="0" algn="l">
              <a:lnSpc>
                <a:spcPct val="100000"/>
              </a:lnSpc>
              <a:spcBef>
                <a:spcPts val="0"/>
              </a:spcBef>
              <a:spcAft>
                <a:spcPts val="0"/>
              </a:spcAft>
              <a:buClr>
                <a:srgbClr val="000000"/>
              </a:buClr>
              <a:buSzPts val="1400"/>
              <a:buFont typeface="Arial"/>
              <a:buNone/>
            </a:pPr>
            <a:r>
              <a:rPr b="1" i="0" lang="en" sz="1400" u="none" cap="none" strike="noStrike">
                <a:solidFill>
                  <a:srgbClr val="2C5234"/>
                </a:solidFill>
                <a:latin typeface="Montserrat"/>
                <a:ea typeface="Montserrat"/>
                <a:cs typeface="Montserrat"/>
                <a:sym typeface="Montserrat"/>
              </a:rPr>
              <a:t>Appvia.io</a:t>
            </a:r>
            <a:endParaRPr b="1" i="0" sz="1400" u="none" cap="none" strike="noStrike">
              <a:solidFill>
                <a:srgbClr val="2C5234"/>
              </a:solidFill>
              <a:latin typeface="Montserrat"/>
              <a:ea typeface="Montserrat"/>
              <a:cs typeface="Montserrat"/>
              <a:sym typeface="Montserrat"/>
            </a:endParaRPr>
          </a:p>
        </p:txBody>
      </p:sp>
      <p:cxnSp>
        <p:nvCxnSpPr>
          <p:cNvPr id="31" name="Google Shape;31;p68"/>
          <p:cNvCxnSpPr/>
          <p:nvPr/>
        </p:nvCxnSpPr>
        <p:spPr>
          <a:xfrm flipH="1" rot="10800000">
            <a:off x="1293075" y="4765075"/>
            <a:ext cx="6098400" cy="8400"/>
          </a:xfrm>
          <a:prstGeom prst="straightConnector1">
            <a:avLst/>
          </a:prstGeom>
          <a:noFill/>
          <a:ln cap="flat" cmpd="sng" w="9525">
            <a:solidFill>
              <a:srgbClr val="3D5B58"/>
            </a:solidFill>
            <a:prstDash val="solid"/>
            <a:round/>
            <a:headEnd len="sm" w="sm" type="none"/>
            <a:tailEnd len="sm" w="sm" type="none"/>
          </a:ln>
        </p:spPr>
      </p:cxnSp>
    </p:spTree>
  </p:cSld>
  <p:clrMapOvr>
    <a:masterClrMapping/>
  </p:clrMapOvr>
</p:sldLayout>
</file>

<file path=ppt/slideLayouts/slideLayout5.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Quote 1">
  <p:cSld name="CAPTION_ONLY_1">
    <p:bg>
      <p:bgPr>
        <a:blipFill>
          <a:blip r:embed="rId2">
            <a:alphaModFix/>
          </a:blip>
          <a:stretch>
            <a:fillRect/>
          </a:stretch>
        </a:blipFill>
      </p:bgPr>
    </p:bg>
    <p:spTree>
      <p:nvGrpSpPr>
        <p:cNvPr id="32" name="Shape 32"/>
        <p:cNvGrpSpPr/>
        <p:nvPr/>
      </p:nvGrpSpPr>
      <p:grpSpPr>
        <a:xfrm>
          <a:off x="0" y="0"/>
          <a:ext cx="0" cy="0"/>
          <a:chOff x="0" y="0"/>
          <a:chExt cx="0" cy="0"/>
        </a:xfrm>
      </p:grpSpPr>
      <p:sp>
        <p:nvSpPr>
          <p:cNvPr id="33" name="Google Shape;33;p69"/>
          <p:cNvSpPr txBox="1"/>
          <p:nvPr/>
        </p:nvSpPr>
        <p:spPr>
          <a:xfrm>
            <a:off x="491925" y="-141300"/>
            <a:ext cx="1143000" cy="1555500"/>
          </a:xfrm>
          <a:prstGeom prst="rect">
            <a:avLst/>
          </a:prstGeom>
          <a:noFill/>
          <a:ln>
            <a:noFill/>
          </a:ln>
        </p:spPr>
        <p:txBody>
          <a:bodyPr anchorCtr="0" anchor="t" bIns="0" lIns="0" spcFirstLastPara="1" rIns="0" wrap="square" tIns="0">
            <a:noAutofit/>
          </a:bodyPr>
          <a:lstStyle/>
          <a:p>
            <a:pPr indent="0" lvl="0" marL="0" marR="0" rtl="0" algn="l">
              <a:lnSpc>
                <a:spcPct val="100000"/>
              </a:lnSpc>
              <a:spcBef>
                <a:spcPts val="0"/>
              </a:spcBef>
              <a:spcAft>
                <a:spcPts val="0"/>
              </a:spcAft>
              <a:buClr>
                <a:srgbClr val="000000"/>
              </a:buClr>
              <a:buSzPts val="22000"/>
              <a:buFont typeface="Arial"/>
              <a:buNone/>
            </a:pPr>
            <a:r>
              <a:rPr b="0" i="0" lang="en" sz="22000" u="none" cap="none" strike="noStrike">
                <a:solidFill>
                  <a:srgbClr val="FFBE9F"/>
                </a:solidFill>
                <a:latin typeface="Arial"/>
                <a:ea typeface="Arial"/>
                <a:cs typeface="Arial"/>
                <a:sym typeface="Arial"/>
              </a:rPr>
              <a:t>“</a:t>
            </a:r>
            <a:endParaRPr b="0" i="0" sz="22000" u="none" cap="none" strike="noStrike">
              <a:solidFill>
                <a:srgbClr val="FFBE9F"/>
              </a:solidFill>
              <a:latin typeface="Arial"/>
              <a:ea typeface="Arial"/>
              <a:cs typeface="Arial"/>
              <a:sym typeface="Arial"/>
            </a:endParaRPr>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Title, Blank, No Background">
  <p:cSld name="TITLE_AND_TWO_COLUMNS_1_1_1_1">
    <p:bg>
      <p:bgPr>
        <a:solidFill>
          <a:srgbClr val="FFFFFF"/>
        </a:solidFill>
      </p:bgPr>
    </p:bg>
    <p:spTree>
      <p:nvGrpSpPr>
        <p:cNvPr id="34" name="Shape 34"/>
        <p:cNvGrpSpPr/>
        <p:nvPr/>
      </p:nvGrpSpPr>
      <p:grpSpPr>
        <a:xfrm>
          <a:off x="0" y="0"/>
          <a:ext cx="0" cy="0"/>
          <a:chOff x="0" y="0"/>
          <a:chExt cx="0" cy="0"/>
        </a:xfrm>
      </p:grpSpPr>
      <p:sp>
        <p:nvSpPr>
          <p:cNvPr id="35" name="Google Shape;35;p70"/>
          <p:cNvSpPr txBox="1"/>
          <p:nvPr>
            <p:ph type="title"/>
          </p:nvPr>
        </p:nvSpPr>
        <p:spPr>
          <a:xfrm>
            <a:off x="311700" y="318800"/>
            <a:ext cx="8520600" cy="429600"/>
          </a:xfrm>
          <a:prstGeom prst="rect">
            <a:avLst/>
          </a:prstGeom>
          <a:noFill/>
          <a:ln>
            <a:noFill/>
          </a:ln>
        </p:spPr>
        <p:txBody>
          <a:bodyPr anchorCtr="0" anchor="t" bIns="0" lIns="0" spcFirstLastPara="1" rIns="0" wrap="square" tIns="0">
            <a:noAutofit/>
          </a:bodyPr>
          <a:lstStyle>
            <a:lvl1pPr lvl="0" algn="l">
              <a:lnSpc>
                <a:spcPct val="100000"/>
              </a:lnSpc>
              <a:spcBef>
                <a:spcPts val="0"/>
              </a:spcBef>
              <a:spcAft>
                <a:spcPts val="0"/>
              </a:spcAft>
              <a:buClr>
                <a:srgbClr val="2C5234"/>
              </a:buClr>
              <a:buSzPts val="3200"/>
              <a:buFont typeface="Montserrat"/>
              <a:buNone/>
              <a:defRPr sz="3200">
                <a:solidFill>
                  <a:srgbClr val="2C5234"/>
                </a:solidFill>
                <a:latin typeface="Montserrat"/>
                <a:ea typeface="Montserrat"/>
                <a:cs typeface="Montserrat"/>
                <a:sym typeface="Montserrat"/>
              </a:defRPr>
            </a:lvl1pPr>
            <a:lvl2pPr lvl="1" algn="l">
              <a:lnSpc>
                <a:spcPct val="100000"/>
              </a:lnSpc>
              <a:spcBef>
                <a:spcPts val="0"/>
              </a:spcBef>
              <a:spcAft>
                <a:spcPts val="0"/>
              </a:spcAft>
              <a:buSzPts val="3000"/>
              <a:buNone/>
              <a:defRPr sz="3000"/>
            </a:lvl2pPr>
            <a:lvl3pPr lvl="2" algn="l">
              <a:lnSpc>
                <a:spcPct val="100000"/>
              </a:lnSpc>
              <a:spcBef>
                <a:spcPts val="0"/>
              </a:spcBef>
              <a:spcAft>
                <a:spcPts val="0"/>
              </a:spcAft>
              <a:buSzPts val="3000"/>
              <a:buNone/>
              <a:defRPr sz="3000"/>
            </a:lvl3pPr>
            <a:lvl4pPr lvl="3" algn="l">
              <a:lnSpc>
                <a:spcPct val="100000"/>
              </a:lnSpc>
              <a:spcBef>
                <a:spcPts val="0"/>
              </a:spcBef>
              <a:spcAft>
                <a:spcPts val="0"/>
              </a:spcAft>
              <a:buSzPts val="3000"/>
              <a:buNone/>
              <a:defRPr sz="3000"/>
            </a:lvl4pPr>
            <a:lvl5pPr lvl="4" algn="l">
              <a:lnSpc>
                <a:spcPct val="100000"/>
              </a:lnSpc>
              <a:spcBef>
                <a:spcPts val="0"/>
              </a:spcBef>
              <a:spcAft>
                <a:spcPts val="0"/>
              </a:spcAft>
              <a:buSzPts val="3000"/>
              <a:buNone/>
              <a:defRPr sz="3000"/>
            </a:lvl5pPr>
            <a:lvl6pPr lvl="5" algn="l">
              <a:lnSpc>
                <a:spcPct val="100000"/>
              </a:lnSpc>
              <a:spcBef>
                <a:spcPts val="0"/>
              </a:spcBef>
              <a:spcAft>
                <a:spcPts val="0"/>
              </a:spcAft>
              <a:buSzPts val="3000"/>
              <a:buNone/>
              <a:defRPr sz="3000"/>
            </a:lvl6pPr>
            <a:lvl7pPr lvl="6" algn="l">
              <a:lnSpc>
                <a:spcPct val="100000"/>
              </a:lnSpc>
              <a:spcBef>
                <a:spcPts val="0"/>
              </a:spcBef>
              <a:spcAft>
                <a:spcPts val="0"/>
              </a:spcAft>
              <a:buSzPts val="3000"/>
              <a:buNone/>
              <a:defRPr sz="3000"/>
            </a:lvl7pPr>
            <a:lvl8pPr lvl="7" algn="l">
              <a:lnSpc>
                <a:spcPct val="100000"/>
              </a:lnSpc>
              <a:spcBef>
                <a:spcPts val="0"/>
              </a:spcBef>
              <a:spcAft>
                <a:spcPts val="0"/>
              </a:spcAft>
              <a:buSzPts val="3000"/>
              <a:buNone/>
              <a:defRPr sz="3000"/>
            </a:lvl8pPr>
            <a:lvl9pPr lvl="8" algn="l">
              <a:lnSpc>
                <a:spcPct val="100000"/>
              </a:lnSpc>
              <a:spcBef>
                <a:spcPts val="0"/>
              </a:spcBef>
              <a:spcAft>
                <a:spcPts val="0"/>
              </a:spcAft>
              <a:buSzPts val="3000"/>
              <a:buNone/>
              <a:defRPr sz="3000"/>
            </a:lvl9pPr>
          </a:lstStyle>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Section Title">
  <p:cSld name="MAIN_POINT">
    <p:bg>
      <p:bgPr>
        <a:blipFill>
          <a:blip r:embed="rId2">
            <a:alphaModFix/>
          </a:blip>
          <a:stretch>
            <a:fillRect/>
          </a:stretch>
        </a:blipFill>
      </p:bgPr>
    </p:bg>
    <p:spTree>
      <p:nvGrpSpPr>
        <p:cNvPr id="36" name="Shape 36"/>
        <p:cNvGrpSpPr/>
        <p:nvPr/>
      </p:nvGrpSpPr>
      <p:grpSpPr>
        <a:xfrm>
          <a:off x="0" y="0"/>
          <a:ext cx="0" cy="0"/>
          <a:chOff x="0" y="0"/>
          <a:chExt cx="0" cy="0"/>
        </a:xfrm>
      </p:grpSpPr>
      <p:sp>
        <p:nvSpPr>
          <p:cNvPr id="37" name="Google Shape;37;p71"/>
          <p:cNvSpPr txBox="1"/>
          <p:nvPr>
            <p:ph type="title"/>
          </p:nvPr>
        </p:nvSpPr>
        <p:spPr>
          <a:xfrm>
            <a:off x="826400" y="760325"/>
            <a:ext cx="7491300" cy="3467700"/>
          </a:xfrm>
          <a:prstGeom prst="rect">
            <a:avLst/>
          </a:prstGeom>
          <a:noFill/>
          <a:ln>
            <a:noFill/>
          </a:ln>
        </p:spPr>
        <p:txBody>
          <a:bodyPr anchorCtr="0" anchor="ctr" bIns="91425" lIns="91425" spcFirstLastPara="1" rIns="91425" wrap="square" tIns="91425">
            <a:noAutofit/>
          </a:bodyPr>
          <a:lstStyle>
            <a:lvl1pPr lvl="0" algn="ctr">
              <a:lnSpc>
                <a:spcPct val="100000"/>
              </a:lnSpc>
              <a:spcBef>
                <a:spcPts val="0"/>
              </a:spcBef>
              <a:spcAft>
                <a:spcPts val="0"/>
              </a:spcAft>
              <a:buClr>
                <a:srgbClr val="2C5234"/>
              </a:buClr>
              <a:buSzPts val="3600"/>
              <a:buFont typeface="Montserrat"/>
              <a:buNone/>
              <a:defRPr b="1" sz="3600">
                <a:solidFill>
                  <a:srgbClr val="2C5234"/>
                </a:solidFill>
                <a:latin typeface="Montserrat"/>
                <a:ea typeface="Montserrat"/>
                <a:cs typeface="Montserrat"/>
                <a:sym typeface="Montserrat"/>
              </a:defRPr>
            </a:lvl1pPr>
            <a:lvl2pPr lvl="1" algn="l">
              <a:lnSpc>
                <a:spcPct val="100000"/>
              </a:lnSpc>
              <a:spcBef>
                <a:spcPts val="0"/>
              </a:spcBef>
              <a:spcAft>
                <a:spcPts val="0"/>
              </a:spcAft>
              <a:buClr>
                <a:srgbClr val="2C5234"/>
              </a:buClr>
              <a:buSzPts val="4800"/>
              <a:buFont typeface="Montserrat"/>
              <a:buNone/>
              <a:defRPr b="1" sz="4800">
                <a:solidFill>
                  <a:srgbClr val="2C5234"/>
                </a:solidFill>
                <a:latin typeface="Montserrat"/>
                <a:ea typeface="Montserrat"/>
                <a:cs typeface="Montserrat"/>
                <a:sym typeface="Montserrat"/>
              </a:defRPr>
            </a:lvl2pPr>
            <a:lvl3pPr lvl="2" algn="l">
              <a:lnSpc>
                <a:spcPct val="100000"/>
              </a:lnSpc>
              <a:spcBef>
                <a:spcPts val="0"/>
              </a:spcBef>
              <a:spcAft>
                <a:spcPts val="0"/>
              </a:spcAft>
              <a:buClr>
                <a:srgbClr val="2C5234"/>
              </a:buClr>
              <a:buSzPts val="4800"/>
              <a:buFont typeface="Montserrat"/>
              <a:buNone/>
              <a:defRPr b="1" sz="4800">
                <a:solidFill>
                  <a:srgbClr val="2C5234"/>
                </a:solidFill>
                <a:latin typeface="Montserrat"/>
                <a:ea typeface="Montserrat"/>
                <a:cs typeface="Montserrat"/>
                <a:sym typeface="Montserrat"/>
              </a:defRPr>
            </a:lvl3pPr>
            <a:lvl4pPr lvl="3" algn="l">
              <a:lnSpc>
                <a:spcPct val="100000"/>
              </a:lnSpc>
              <a:spcBef>
                <a:spcPts val="0"/>
              </a:spcBef>
              <a:spcAft>
                <a:spcPts val="0"/>
              </a:spcAft>
              <a:buClr>
                <a:srgbClr val="2C5234"/>
              </a:buClr>
              <a:buSzPts val="4800"/>
              <a:buFont typeface="Montserrat"/>
              <a:buNone/>
              <a:defRPr b="1" sz="4800">
                <a:solidFill>
                  <a:srgbClr val="2C5234"/>
                </a:solidFill>
                <a:latin typeface="Montserrat"/>
                <a:ea typeface="Montserrat"/>
                <a:cs typeface="Montserrat"/>
                <a:sym typeface="Montserrat"/>
              </a:defRPr>
            </a:lvl4pPr>
            <a:lvl5pPr lvl="4" algn="l">
              <a:lnSpc>
                <a:spcPct val="100000"/>
              </a:lnSpc>
              <a:spcBef>
                <a:spcPts val="0"/>
              </a:spcBef>
              <a:spcAft>
                <a:spcPts val="0"/>
              </a:spcAft>
              <a:buClr>
                <a:srgbClr val="2C5234"/>
              </a:buClr>
              <a:buSzPts val="4800"/>
              <a:buFont typeface="Montserrat"/>
              <a:buNone/>
              <a:defRPr b="1" sz="4800">
                <a:solidFill>
                  <a:srgbClr val="2C5234"/>
                </a:solidFill>
                <a:latin typeface="Montserrat"/>
                <a:ea typeface="Montserrat"/>
                <a:cs typeface="Montserrat"/>
                <a:sym typeface="Montserrat"/>
              </a:defRPr>
            </a:lvl5pPr>
            <a:lvl6pPr lvl="5" algn="l">
              <a:lnSpc>
                <a:spcPct val="100000"/>
              </a:lnSpc>
              <a:spcBef>
                <a:spcPts val="0"/>
              </a:spcBef>
              <a:spcAft>
                <a:spcPts val="0"/>
              </a:spcAft>
              <a:buClr>
                <a:srgbClr val="2C5234"/>
              </a:buClr>
              <a:buSzPts val="4800"/>
              <a:buFont typeface="Montserrat"/>
              <a:buNone/>
              <a:defRPr b="1" sz="4800">
                <a:solidFill>
                  <a:srgbClr val="2C5234"/>
                </a:solidFill>
                <a:latin typeface="Montserrat"/>
                <a:ea typeface="Montserrat"/>
                <a:cs typeface="Montserrat"/>
                <a:sym typeface="Montserrat"/>
              </a:defRPr>
            </a:lvl6pPr>
            <a:lvl7pPr lvl="6" algn="l">
              <a:lnSpc>
                <a:spcPct val="100000"/>
              </a:lnSpc>
              <a:spcBef>
                <a:spcPts val="0"/>
              </a:spcBef>
              <a:spcAft>
                <a:spcPts val="0"/>
              </a:spcAft>
              <a:buClr>
                <a:srgbClr val="2C5234"/>
              </a:buClr>
              <a:buSzPts val="4800"/>
              <a:buFont typeface="Montserrat"/>
              <a:buNone/>
              <a:defRPr b="1" sz="4800">
                <a:solidFill>
                  <a:srgbClr val="2C5234"/>
                </a:solidFill>
                <a:latin typeface="Montserrat"/>
                <a:ea typeface="Montserrat"/>
                <a:cs typeface="Montserrat"/>
                <a:sym typeface="Montserrat"/>
              </a:defRPr>
            </a:lvl7pPr>
            <a:lvl8pPr lvl="7" algn="l">
              <a:lnSpc>
                <a:spcPct val="100000"/>
              </a:lnSpc>
              <a:spcBef>
                <a:spcPts val="0"/>
              </a:spcBef>
              <a:spcAft>
                <a:spcPts val="0"/>
              </a:spcAft>
              <a:buClr>
                <a:srgbClr val="2C5234"/>
              </a:buClr>
              <a:buSzPts val="4800"/>
              <a:buFont typeface="Montserrat"/>
              <a:buNone/>
              <a:defRPr b="1" sz="4800">
                <a:solidFill>
                  <a:srgbClr val="2C5234"/>
                </a:solidFill>
                <a:latin typeface="Montserrat"/>
                <a:ea typeface="Montserrat"/>
                <a:cs typeface="Montserrat"/>
                <a:sym typeface="Montserrat"/>
              </a:defRPr>
            </a:lvl8pPr>
            <a:lvl9pPr lvl="8" algn="l">
              <a:lnSpc>
                <a:spcPct val="100000"/>
              </a:lnSpc>
              <a:spcBef>
                <a:spcPts val="0"/>
              </a:spcBef>
              <a:spcAft>
                <a:spcPts val="0"/>
              </a:spcAft>
              <a:buClr>
                <a:srgbClr val="2C5234"/>
              </a:buClr>
              <a:buSzPts val="4800"/>
              <a:buFont typeface="Montserrat"/>
              <a:buNone/>
              <a:defRPr b="1" sz="4800">
                <a:solidFill>
                  <a:srgbClr val="2C5234"/>
                </a:solidFill>
                <a:latin typeface="Montserrat"/>
                <a:ea typeface="Montserrat"/>
                <a:cs typeface="Montserrat"/>
                <a:sym typeface="Montserrat"/>
              </a:defRPr>
            </a:lvl9pPr>
          </a:lstStyle>
          <a:p/>
        </p:txBody>
      </p:sp>
      <p:cxnSp>
        <p:nvCxnSpPr>
          <p:cNvPr id="38" name="Google Shape;38;p71"/>
          <p:cNvCxnSpPr/>
          <p:nvPr/>
        </p:nvCxnSpPr>
        <p:spPr>
          <a:xfrm>
            <a:off x="4270500" y="3007250"/>
            <a:ext cx="603000" cy="0"/>
          </a:xfrm>
          <a:prstGeom prst="straightConnector1">
            <a:avLst/>
          </a:prstGeom>
          <a:noFill/>
          <a:ln cap="flat" cmpd="sng" w="19050">
            <a:solidFill>
              <a:srgbClr val="FFBE9F"/>
            </a:solidFill>
            <a:prstDash val="solid"/>
            <a:round/>
            <a:headEnd len="sm" w="sm" type="none"/>
            <a:tailEnd len="sm" w="sm" type="none"/>
          </a:ln>
        </p:spPr>
      </p:cxnSp>
    </p:spTree>
  </p:cSld>
  <p:clrMapOvr>
    <a:masterClrMapping/>
  </p:clrMapOvr>
</p:sldLayout>
</file>

<file path=ppt/slideLayouts/slideLayout8.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Single Column" type="tx">
  <p:cSld name="TITLE_AND_BODY">
    <p:bg>
      <p:bgPr>
        <a:blipFill>
          <a:blip r:embed="rId2">
            <a:alphaModFix/>
          </a:blip>
          <a:stretch>
            <a:fillRect/>
          </a:stretch>
        </a:blipFill>
      </p:bgPr>
    </p:bg>
    <p:spTree>
      <p:nvGrpSpPr>
        <p:cNvPr id="39" name="Shape 39"/>
        <p:cNvGrpSpPr/>
        <p:nvPr/>
      </p:nvGrpSpPr>
      <p:grpSpPr>
        <a:xfrm>
          <a:off x="0" y="0"/>
          <a:ext cx="0" cy="0"/>
          <a:chOff x="0" y="0"/>
          <a:chExt cx="0" cy="0"/>
        </a:xfrm>
      </p:grpSpPr>
      <p:sp>
        <p:nvSpPr>
          <p:cNvPr id="40" name="Google Shape;40;p72"/>
          <p:cNvSpPr txBox="1"/>
          <p:nvPr>
            <p:ph idx="1" type="body"/>
          </p:nvPr>
        </p:nvSpPr>
        <p:spPr>
          <a:xfrm>
            <a:off x="311700" y="1305350"/>
            <a:ext cx="7725600" cy="2996100"/>
          </a:xfrm>
          <a:prstGeom prst="rect">
            <a:avLst/>
          </a:prstGeom>
          <a:noFill/>
          <a:ln>
            <a:noFill/>
          </a:ln>
        </p:spPr>
        <p:txBody>
          <a:bodyPr anchorCtr="0" anchor="t" bIns="0" lIns="0" spcFirstLastPara="1" rIns="0" wrap="square" tIns="0">
            <a:noAutofit/>
          </a:bodyPr>
          <a:lstStyle>
            <a:lvl1pPr indent="-311150" lvl="0" marL="457200" algn="l">
              <a:lnSpc>
                <a:spcPct val="115000"/>
              </a:lnSpc>
              <a:spcBef>
                <a:spcPts val="1000"/>
              </a:spcBef>
              <a:spcAft>
                <a:spcPts val="0"/>
              </a:spcAft>
              <a:buClr>
                <a:srgbClr val="3D5B58"/>
              </a:buClr>
              <a:buSzPts val="1300"/>
              <a:buFont typeface="Montserrat"/>
              <a:buChar char="●"/>
              <a:defRPr sz="1300">
                <a:solidFill>
                  <a:srgbClr val="3D5B58"/>
                </a:solidFill>
                <a:latin typeface="Montserrat"/>
                <a:ea typeface="Montserrat"/>
                <a:cs typeface="Montserrat"/>
                <a:sym typeface="Montserrat"/>
              </a:defRPr>
            </a:lvl1pPr>
            <a:lvl2pPr indent="-311150" lvl="1" marL="914400" algn="l">
              <a:lnSpc>
                <a:spcPct val="115000"/>
              </a:lnSpc>
              <a:spcBef>
                <a:spcPts val="1600"/>
              </a:spcBef>
              <a:spcAft>
                <a:spcPts val="0"/>
              </a:spcAft>
              <a:buClr>
                <a:srgbClr val="3D5B58"/>
              </a:buClr>
              <a:buSzPts val="1300"/>
              <a:buFont typeface="Montserrat"/>
              <a:buChar char="○"/>
              <a:defRPr sz="1300">
                <a:solidFill>
                  <a:srgbClr val="3D5B58"/>
                </a:solidFill>
                <a:latin typeface="Montserrat"/>
                <a:ea typeface="Montserrat"/>
                <a:cs typeface="Montserrat"/>
                <a:sym typeface="Montserrat"/>
              </a:defRPr>
            </a:lvl2pPr>
            <a:lvl3pPr indent="-311150" lvl="2" marL="1371600" algn="l">
              <a:lnSpc>
                <a:spcPct val="115000"/>
              </a:lnSpc>
              <a:spcBef>
                <a:spcPts val="1600"/>
              </a:spcBef>
              <a:spcAft>
                <a:spcPts val="0"/>
              </a:spcAft>
              <a:buClr>
                <a:srgbClr val="3D5B58"/>
              </a:buClr>
              <a:buSzPts val="1300"/>
              <a:buFont typeface="Montserrat"/>
              <a:buChar char="■"/>
              <a:defRPr sz="1300">
                <a:solidFill>
                  <a:srgbClr val="3D5B58"/>
                </a:solidFill>
                <a:latin typeface="Montserrat"/>
                <a:ea typeface="Montserrat"/>
                <a:cs typeface="Montserrat"/>
                <a:sym typeface="Montserrat"/>
              </a:defRPr>
            </a:lvl3pPr>
            <a:lvl4pPr indent="-311150" lvl="3" marL="1828800" algn="l">
              <a:lnSpc>
                <a:spcPct val="115000"/>
              </a:lnSpc>
              <a:spcBef>
                <a:spcPts val="1600"/>
              </a:spcBef>
              <a:spcAft>
                <a:spcPts val="0"/>
              </a:spcAft>
              <a:buClr>
                <a:srgbClr val="3D5B58"/>
              </a:buClr>
              <a:buSzPts val="1300"/>
              <a:buFont typeface="Montserrat"/>
              <a:buChar char="●"/>
              <a:defRPr sz="1300">
                <a:solidFill>
                  <a:srgbClr val="3D5B58"/>
                </a:solidFill>
                <a:latin typeface="Montserrat"/>
                <a:ea typeface="Montserrat"/>
                <a:cs typeface="Montserrat"/>
                <a:sym typeface="Montserrat"/>
              </a:defRPr>
            </a:lvl4pPr>
            <a:lvl5pPr indent="-311150" lvl="4" marL="2286000" algn="l">
              <a:lnSpc>
                <a:spcPct val="115000"/>
              </a:lnSpc>
              <a:spcBef>
                <a:spcPts val="1600"/>
              </a:spcBef>
              <a:spcAft>
                <a:spcPts val="0"/>
              </a:spcAft>
              <a:buClr>
                <a:srgbClr val="3D5B58"/>
              </a:buClr>
              <a:buSzPts val="1300"/>
              <a:buFont typeface="Montserrat"/>
              <a:buChar char="○"/>
              <a:defRPr sz="1300">
                <a:solidFill>
                  <a:srgbClr val="3D5B58"/>
                </a:solidFill>
                <a:latin typeface="Montserrat"/>
                <a:ea typeface="Montserrat"/>
                <a:cs typeface="Montserrat"/>
                <a:sym typeface="Montserrat"/>
              </a:defRPr>
            </a:lvl5pPr>
            <a:lvl6pPr indent="-311150" lvl="5" marL="2743200" algn="l">
              <a:lnSpc>
                <a:spcPct val="115000"/>
              </a:lnSpc>
              <a:spcBef>
                <a:spcPts val="1600"/>
              </a:spcBef>
              <a:spcAft>
                <a:spcPts val="0"/>
              </a:spcAft>
              <a:buClr>
                <a:srgbClr val="3D5B58"/>
              </a:buClr>
              <a:buSzPts val="1300"/>
              <a:buFont typeface="Montserrat"/>
              <a:buChar char="■"/>
              <a:defRPr sz="1300">
                <a:solidFill>
                  <a:srgbClr val="3D5B58"/>
                </a:solidFill>
                <a:latin typeface="Montserrat"/>
                <a:ea typeface="Montserrat"/>
                <a:cs typeface="Montserrat"/>
                <a:sym typeface="Montserrat"/>
              </a:defRPr>
            </a:lvl6pPr>
            <a:lvl7pPr indent="-311150" lvl="6" marL="3200400" algn="l">
              <a:lnSpc>
                <a:spcPct val="115000"/>
              </a:lnSpc>
              <a:spcBef>
                <a:spcPts val="1600"/>
              </a:spcBef>
              <a:spcAft>
                <a:spcPts val="0"/>
              </a:spcAft>
              <a:buClr>
                <a:srgbClr val="3D5B58"/>
              </a:buClr>
              <a:buSzPts val="1300"/>
              <a:buFont typeface="Montserrat"/>
              <a:buChar char="●"/>
              <a:defRPr sz="1300">
                <a:solidFill>
                  <a:srgbClr val="3D5B58"/>
                </a:solidFill>
                <a:latin typeface="Montserrat"/>
                <a:ea typeface="Montserrat"/>
                <a:cs typeface="Montserrat"/>
                <a:sym typeface="Montserrat"/>
              </a:defRPr>
            </a:lvl7pPr>
            <a:lvl8pPr indent="-311150" lvl="7" marL="3657600" algn="l">
              <a:lnSpc>
                <a:spcPct val="115000"/>
              </a:lnSpc>
              <a:spcBef>
                <a:spcPts val="1600"/>
              </a:spcBef>
              <a:spcAft>
                <a:spcPts val="0"/>
              </a:spcAft>
              <a:buClr>
                <a:srgbClr val="3D5B58"/>
              </a:buClr>
              <a:buSzPts val="1300"/>
              <a:buFont typeface="Montserrat"/>
              <a:buChar char="○"/>
              <a:defRPr sz="1300">
                <a:solidFill>
                  <a:srgbClr val="3D5B58"/>
                </a:solidFill>
                <a:latin typeface="Montserrat"/>
                <a:ea typeface="Montserrat"/>
                <a:cs typeface="Montserrat"/>
                <a:sym typeface="Montserrat"/>
              </a:defRPr>
            </a:lvl8pPr>
            <a:lvl9pPr indent="-311150" lvl="8" marL="4114800" algn="l">
              <a:lnSpc>
                <a:spcPct val="115000"/>
              </a:lnSpc>
              <a:spcBef>
                <a:spcPts val="1600"/>
              </a:spcBef>
              <a:spcAft>
                <a:spcPts val="1600"/>
              </a:spcAft>
              <a:buClr>
                <a:srgbClr val="3D5B58"/>
              </a:buClr>
              <a:buSzPts val="1300"/>
              <a:buFont typeface="Montserrat"/>
              <a:buChar char="■"/>
              <a:defRPr sz="1300">
                <a:solidFill>
                  <a:srgbClr val="3D5B58"/>
                </a:solidFill>
                <a:latin typeface="Montserrat"/>
                <a:ea typeface="Montserrat"/>
                <a:cs typeface="Montserrat"/>
                <a:sym typeface="Montserrat"/>
              </a:defRPr>
            </a:lvl9pPr>
          </a:lstStyle>
          <a:p/>
        </p:txBody>
      </p:sp>
      <p:sp>
        <p:nvSpPr>
          <p:cNvPr id="41" name="Google Shape;41;p72"/>
          <p:cNvSpPr txBox="1"/>
          <p:nvPr>
            <p:ph type="title"/>
          </p:nvPr>
        </p:nvSpPr>
        <p:spPr>
          <a:xfrm>
            <a:off x="311700" y="318800"/>
            <a:ext cx="8520600" cy="429600"/>
          </a:xfrm>
          <a:prstGeom prst="rect">
            <a:avLst/>
          </a:prstGeom>
          <a:noFill/>
          <a:ln>
            <a:noFill/>
          </a:ln>
        </p:spPr>
        <p:txBody>
          <a:bodyPr anchorCtr="0" anchor="t" bIns="0" lIns="0" spcFirstLastPara="1" rIns="0" wrap="square" tIns="0">
            <a:noAutofit/>
          </a:bodyPr>
          <a:lstStyle>
            <a:lvl1pPr lvl="0" algn="l">
              <a:lnSpc>
                <a:spcPct val="100000"/>
              </a:lnSpc>
              <a:spcBef>
                <a:spcPts val="0"/>
              </a:spcBef>
              <a:spcAft>
                <a:spcPts val="0"/>
              </a:spcAft>
              <a:buClr>
                <a:srgbClr val="2C5234"/>
              </a:buClr>
              <a:buSzPts val="3200"/>
              <a:buFont typeface="Montserrat"/>
              <a:buNone/>
              <a:defRPr sz="3200">
                <a:solidFill>
                  <a:srgbClr val="2C5234"/>
                </a:solidFill>
                <a:latin typeface="Montserrat"/>
                <a:ea typeface="Montserrat"/>
                <a:cs typeface="Montserrat"/>
                <a:sym typeface="Montserrat"/>
              </a:defRPr>
            </a:lvl1pPr>
            <a:lvl2pPr lvl="1" algn="l">
              <a:lnSpc>
                <a:spcPct val="100000"/>
              </a:lnSpc>
              <a:spcBef>
                <a:spcPts val="0"/>
              </a:spcBef>
              <a:spcAft>
                <a:spcPts val="0"/>
              </a:spcAft>
              <a:buSzPts val="3000"/>
              <a:buFont typeface="Montserrat"/>
              <a:buNone/>
              <a:defRPr sz="3000">
                <a:latin typeface="Montserrat"/>
                <a:ea typeface="Montserrat"/>
                <a:cs typeface="Montserrat"/>
                <a:sym typeface="Montserrat"/>
              </a:defRPr>
            </a:lvl2pPr>
            <a:lvl3pPr lvl="2" algn="l">
              <a:lnSpc>
                <a:spcPct val="100000"/>
              </a:lnSpc>
              <a:spcBef>
                <a:spcPts val="0"/>
              </a:spcBef>
              <a:spcAft>
                <a:spcPts val="0"/>
              </a:spcAft>
              <a:buSzPts val="3000"/>
              <a:buFont typeface="Montserrat"/>
              <a:buNone/>
              <a:defRPr sz="3000">
                <a:latin typeface="Montserrat"/>
                <a:ea typeface="Montserrat"/>
                <a:cs typeface="Montserrat"/>
                <a:sym typeface="Montserrat"/>
              </a:defRPr>
            </a:lvl3pPr>
            <a:lvl4pPr lvl="3" algn="l">
              <a:lnSpc>
                <a:spcPct val="100000"/>
              </a:lnSpc>
              <a:spcBef>
                <a:spcPts val="0"/>
              </a:spcBef>
              <a:spcAft>
                <a:spcPts val="0"/>
              </a:spcAft>
              <a:buSzPts val="3000"/>
              <a:buFont typeface="Montserrat"/>
              <a:buNone/>
              <a:defRPr sz="3000">
                <a:latin typeface="Montserrat"/>
                <a:ea typeface="Montserrat"/>
                <a:cs typeface="Montserrat"/>
                <a:sym typeface="Montserrat"/>
              </a:defRPr>
            </a:lvl4pPr>
            <a:lvl5pPr lvl="4" algn="l">
              <a:lnSpc>
                <a:spcPct val="100000"/>
              </a:lnSpc>
              <a:spcBef>
                <a:spcPts val="0"/>
              </a:spcBef>
              <a:spcAft>
                <a:spcPts val="0"/>
              </a:spcAft>
              <a:buSzPts val="3000"/>
              <a:buFont typeface="Montserrat"/>
              <a:buNone/>
              <a:defRPr sz="3000">
                <a:latin typeface="Montserrat"/>
                <a:ea typeface="Montserrat"/>
                <a:cs typeface="Montserrat"/>
                <a:sym typeface="Montserrat"/>
              </a:defRPr>
            </a:lvl5pPr>
            <a:lvl6pPr lvl="5" algn="l">
              <a:lnSpc>
                <a:spcPct val="100000"/>
              </a:lnSpc>
              <a:spcBef>
                <a:spcPts val="0"/>
              </a:spcBef>
              <a:spcAft>
                <a:spcPts val="0"/>
              </a:spcAft>
              <a:buSzPts val="3000"/>
              <a:buFont typeface="Montserrat"/>
              <a:buNone/>
              <a:defRPr sz="3000">
                <a:latin typeface="Montserrat"/>
                <a:ea typeface="Montserrat"/>
                <a:cs typeface="Montserrat"/>
                <a:sym typeface="Montserrat"/>
              </a:defRPr>
            </a:lvl6pPr>
            <a:lvl7pPr lvl="6" algn="l">
              <a:lnSpc>
                <a:spcPct val="100000"/>
              </a:lnSpc>
              <a:spcBef>
                <a:spcPts val="0"/>
              </a:spcBef>
              <a:spcAft>
                <a:spcPts val="0"/>
              </a:spcAft>
              <a:buSzPts val="3000"/>
              <a:buFont typeface="Montserrat"/>
              <a:buNone/>
              <a:defRPr sz="3000">
                <a:latin typeface="Montserrat"/>
                <a:ea typeface="Montserrat"/>
                <a:cs typeface="Montserrat"/>
                <a:sym typeface="Montserrat"/>
              </a:defRPr>
            </a:lvl7pPr>
            <a:lvl8pPr lvl="7" algn="l">
              <a:lnSpc>
                <a:spcPct val="100000"/>
              </a:lnSpc>
              <a:spcBef>
                <a:spcPts val="0"/>
              </a:spcBef>
              <a:spcAft>
                <a:spcPts val="0"/>
              </a:spcAft>
              <a:buSzPts val="3000"/>
              <a:buFont typeface="Montserrat"/>
              <a:buNone/>
              <a:defRPr sz="3000">
                <a:latin typeface="Montserrat"/>
                <a:ea typeface="Montserrat"/>
                <a:cs typeface="Montserrat"/>
                <a:sym typeface="Montserrat"/>
              </a:defRPr>
            </a:lvl8pPr>
            <a:lvl9pPr lvl="8" algn="l">
              <a:lnSpc>
                <a:spcPct val="100000"/>
              </a:lnSpc>
              <a:spcBef>
                <a:spcPts val="0"/>
              </a:spcBef>
              <a:spcAft>
                <a:spcPts val="0"/>
              </a:spcAft>
              <a:buSzPts val="3000"/>
              <a:buFont typeface="Montserrat"/>
              <a:buNone/>
              <a:defRPr sz="3000">
                <a:latin typeface="Montserrat"/>
                <a:ea typeface="Montserrat"/>
                <a:cs typeface="Montserrat"/>
                <a:sym typeface="Montserrat"/>
              </a:defRPr>
            </a:lvl9pPr>
          </a:lstStyle>
          <a:p/>
        </p:txBody>
      </p:sp>
      <p:sp>
        <p:nvSpPr>
          <p:cNvPr id="42" name="Google Shape;42;p72"/>
          <p:cNvSpPr txBox="1"/>
          <p:nvPr>
            <p:ph idx="12" type="sldNum"/>
          </p:nvPr>
        </p:nvSpPr>
        <p:spPr>
          <a:xfrm>
            <a:off x="7258697" y="4568388"/>
            <a:ext cx="778500" cy="393600"/>
          </a:xfrm>
          <a:prstGeom prst="rect">
            <a:avLst/>
          </a:prstGeom>
          <a:noFill/>
          <a:ln>
            <a:noFill/>
          </a:ln>
        </p:spPr>
        <p:txBody>
          <a:bodyPr anchorCtr="0" anchor="ctr" bIns="0" lIns="91425" spcFirstLastPara="1" rIns="91425" wrap="square" tIns="0">
            <a:noAutofit/>
          </a:bodyPr>
          <a:lstStyle>
            <a:lvl1pPr indent="0" lvl="0" marL="0" marR="0" algn="r">
              <a:lnSpc>
                <a:spcPct val="100000"/>
              </a:lnSpc>
              <a:spcBef>
                <a:spcPts val="0"/>
              </a:spcBef>
              <a:spcAft>
                <a:spcPts val="0"/>
              </a:spcAft>
              <a:buClr>
                <a:srgbClr val="000000"/>
              </a:buClr>
              <a:buSzPts val="1000"/>
              <a:buFont typeface="Arial"/>
              <a:buNone/>
              <a:defRPr b="0" i="0" sz="1000" u="none" cap="none" strike="noStrike">
                <a:solidFill>
                  <a:srgbClr val="3D5B58"/>
                </a:solidFill>
                <a:latin typeface="Montserrat"/>
                <a:ea typeface="Montserrat"/>
                <a:cs typeface="Montserrat"/>
                <a:sym typeface="Montserrat"/>
              </a:defRPr>
            </a:lvl1pPr>
            <a:lvl2pPr indent="0" lvl="1" marL="0" marR="0" algn="r">
              <a:lnSpc>
                <a:spcPct val="100000"/>
              </a:lnSpc>
              <a:spcBef>
                <a:spcPts val="0"/>
              </a:spcBef>
              <a:spcAft>
                <a:spcPts val="0"/>
              </a:spcAft>
              <a:buClr>
                <a:srgbClr val="000000"/>
              </a:buClr>
              <a:buSzPts val="1000"/>
              <a:buFont typeface="Arial"/>
              <a:buNone/>
              <a:defRPr b="0" i="0" sz="1000" u="none" cap="none" strike="noStrike">
                <a:solidFill>
                  <a:srgbClr val="3D5B58"/>
                </a:solidFill>
                <a:latin typeface="Montserrat"/>
                <a:ea typeface="Montserrat"/>
                <a:cs typeface="Montserrat"/>
                <a:sym typeface="Montserrat"/>
              </a:defRPr>
            </a:lvl2pPr>
            <a:lvl3pPr indent="0" lvl="2" marL="0" marR="0" algn="r">
              <a:lnSpc>
                <a:spcPct val="100000"/>
              </a:lnSpc>
              <a:spcBef>
                <a:spcPts val="0"/>
              </a:spcBef>
              <a:spcAft>
                <a:spcPts val="0"/>
              </a:spcAft>
              <a:buClr>
                <a:srgbClr val="000000"/>
              </a:buClr>
              <a:buSzPts val="1000"/>
              <a:buFont typeface="Arial"/>
              <a:buNone/>
              <a:defRPr b="0" i="0" sz="1000" u="none" cap="none" strike="noStrike">
                <a:solidFill>
                  <a:srgbClr val="3D5B58"/>
                </a:solidFill>
                <a:latin typeface="Montserrat"/>
                <a:ea typeface="Montserrat"/>
                <a:cs typeface="Montserrat"/>
                <a:sym typeface="Montserrat"/>
              </a:defRPr>
            </a:lvl3pPr>
            <a:lvl4pPr indent="0" lvl="3" marL="0" marR="0" algn="r">
              <a:lnSpc>
                <a:spcPct val="100000"/>
              </a:lnSpc>
              <a:spcBef>
                <a:spcPts val="0"/>
              </a:spcBef>
              <a:spcAft>
                <a:spcPts val="0"/>
              </a:spcAft>
              <a:buClr>
                <a:srgbClr val="000000"/>
              </a:buClr>
              <a:buSzPts val="1000"/>
              <a:buFont typeface="Arial"/>
              <a:buNone/>
              <a:defRPr b="0" i="0" sz="1000" u="none" cap="none" strike="noStrike">
                <a:solidFill>
                  <a:srgbClr val="3D5B58"/>
                </a:solidFill>
                <a:latin typeface="Montserrat"/>
                <a:ea typeface="Montserrat"/>
                <a:cs typeface="Montserrat"/>
                <a:sym typeface="Montserrat"/>
              </a:defRPr>
            </a:lvl4pPr>
            <a:lvl5pPr indent="0" lvl="4" marL="0" marR="0" algn="r">
              <a:lnSpc>
                <a:spcPct val="100000"/>
              </a:lnSpc>
              <a:spcBef>
                <a:spcPts val="0"/>
              </a:spcBef>
              <a:spcAft>
                <a:spcPts val="0"/>
              </a:spcAft>
              <a:buClr>
                <a:srgbClr val="000000"/>
              </a:buClr>
              <a:buSzPts val="1000"/>
              <a:buFont typeface="Arial"/>
              <a:buNone/>
              <a:defRPr b="0" i="0" sz="1000" u="none" cap="none" strike="noStrike">
                <a:solidFill>
                  <a:srgbClr val="3D5B58"/>
                </a:solidFill>
                <a:latin typeface="Montserrat"/>
                <a:ea typeface="Montserrat"/>
                <a:cs typeface="Montserrat"/>
                <a:sym typeface="Montserrat"/>
              </a:defRPr>
            </a:lvl5pPr>
            <a:lvl6pPr indent="0" lvl="5" marL="0" marR="0" algn="r">
              <a:lnSpc>
                <a:spcPct val="100000"/>
              </a:lnSpc>
              <a:spcBef>
                <a:spcPts val="0"/>
              </a:spcBef>
              <a:spcAft>
                <a:spcPts val="0"/>
              </a:spcAft>
              <a:buClr>
                <a:srgbClr val="000000"/>
              </a:buClr>
              <a:buSzPts val="1000"/>
              <a:buFont typeface="Arial"/>
              <a:buNone/>
              <a:defRPr b="0" i="0" sz="1000" u="none" cap="none" strike="noStrike">
                <a:solidFill>
                  <a:srgbClr val="3D5B58"/>
                </a:solidFill>
                <a:latin typeface="Montserrat"/>
                <a:ea typeface="Montserrat"/>
                <a:cs typeface="Montserrat"/>
                <a:sym typeface="Montserrat"/>
              </a:defRPr>
            </a:lvl6pPr>
            <a:lvl7pPr indent="0" lvl="6" marL="0" marR="0" algn="r">
              <a:lnSpc>
                <a:spcPct val="100000"/>
              </a:lnSpc>
              <a:spcBef>
                <a:spcPts val="0"/>
              </a:spcBef>
              <a:spcAft>
                <a:spcPts val="0"/>
              </a:spcAft>
              <a:buClr>
                <a:srgbClr val="000000"/>
              </a:buClr>
              <a:buSzPts val="1000"/>
              <a:buFont typeface="Arial"/>
              <a:buNone/>
              <a:defRPr b="0" i="0" sz="1000" u="none" cap="none" strike="noStrike">
                <a:solidFill>
                  <a:srgbClr val="3D5B58"/>
                </a:solidFill>
                <a:latin typeface="Montserrat"/>
                <a:ea typeface="Montserrat"/>
                <a:cs typeface="Montserrat"/>
                <a:sym typeface="Montserrat"/>
              </a:defRPr>
            </a:lvl7pPr>
            <a:lvl8pPr indent="0" lvl="7" marL="0" marR="0" algn="r">
              <a:lnSpc>
                <a:spcPct val="100000"/>
              </a:lnSpc>
              <a:spcBef>
                <a:spcPts val="0"/>
              </a:spcBef>
              <a:spcAft>
                <a:spcPts val="0"/>
              </a:spcAft>
              <a:buClr>
                <a:srgbClr val="000000"/>
              </a:buClr>
              <a:buSzPts val="1000"/>
              <a:buFont typeface="Arial"/>
              <a:buNone/>
              <a:defRPr b="0" i="0" sz="1000" u="none" cap="none" strike="noStrike">
                <a:solidFill>
                  <a:srgbClr val="3D5B58"/>
                </a:solidFill>
                <a:latin typeface="Montserrat"/>
                <a:ea typeface="Montserrat"/>
                <a:cs typeface="Montserrat"/>
                <a:sym typeface="Montserrat"/>
              </a:defRPr>
            </a:lvl8pPr>
            <a:lvl9pPr indent="0" lvl="8" marL="0" marR="0" algn="r">
              <a:lnSpc>
                <a:spcPct val="100000"/>
              </a:lnSpc>
              <a:spcBef>
                <a:spcPts val="0"/>
              </a:spcBef>
              <a:spcAft>
                <a:spcPts val="0"/>
              </a:spcAft>
              <a:buClr>
                <a:srgbClr val="000000"/>
              </a:buClr>
              <a:buSzPts val="1000"/>
              <a:buFont typeface="Arial"/>
              <a:buNone/>
              <a:defRPr b="0" i="0" sz="1000" u="none" cap="none" strike="noStrike">
                <a:solidFill>
                  <a:srgbClr val="3D5B58"/>
                </a:solidFill>
                <a:latin typeface="Montserrat"/>
                <a:ea typeface="Montserrat"/>
                <a:cs typeface="Montserrat"/>
                <a:sym typeface="Montserrat"/>
              </a:defRPr>
            </a:lvl9pPr>
          </a:lstStyle>
          <a:p>
            <a:pPr indent="0" lvl="0" marL="0" rtl="0" algn="r">
              <a:spcBef>
                <a:spcPts val="0"/>
              </a:spcBef>
              <a:spcAft>
                <a:spcPts val="0"/>
              </a:spcAft>
              <a:buNone/>
            </a:pPr>
            <a:r>
              <a:rPr lang="en"/>
              <a:t>Page </a:t>
            </a:r>
            <a:fld id="{00000000-1234-1234-1234-123412341234}" type="slidenum">
              <a:rPr lang="en"/>
              <a:t>‹#›</a:t>
            </a:fld>
            <a:endParaRPr/>
          </a:p>
        </p:txBody>
      </p:sp>
      <p:sp>
        <p:nvSpPr>
          <p:cNvPr id="43" name="Google Shape;43;p72"/>
          <p:cNvSpPr txBox="1"/>
          <p:nvPr/>
        </p:nvSpPr>
        <p:spPr>
          <a:xfrm>
            <a:off x="311700" y="4621488"/>
            <a:ext cx="2384100" cy="287400"/>
          </a:xfrm>
          <a:prstGeom prst="rect">
            <a:avLst/>
          </a:prstGeom>
          <a:noFill/>
          <a:ln>
            <a:noFill/>
          </a:ln>
        </p:spPr>
        <p:txBody>
          <a:bodyPr anchorCtr="0" anchor="ctr" bIns="0" lIns="0" spcFirstLastPara="1" rIns="0" wrap="square" tIns="0">
            <a:noAutofit/>
          </a:bodyPr>
          <a:lstStyle/>
          <a:p>
            <a:pPr indent="0" lvl="0" marL="0" marR="0" rtl="0" algn="l">
              <a:lnSpc>
                <a:spcPct val="100000"/>
              </a:lnSpc>
              <a:spcBef>
                <a:spcPts val="0"/>
              </a:spcBef>
              <a:spcAft>
                <a:spcPts val="0"/>
              </a:spcAft>
              <a:buClr>
                <a:srgbClr val="000000"/>
              </a:buClr>
              <a:buSzPts val="1400"/>
              <a:buFont typeface="Arial"/>
              <a:buNone/>
            </a:pPr>
            <a:r>
              <a:rPr b="1" i="0" lang="en" sz="1400" u="none" cap="none" strike="noStrike">
                <a:solidFill>
                  <a:srgbClr val="2C5234"/>
                </a:solidFill>
                <a:latin typeface="Montserrat"/>
                <a:ea typeface="Montserrat"/>
                <a:cs typeface="Montserrat"/>
                <a:sym typeface="Montserrat"/>
              </a:rPr>
              <a:t>Appvia.io</a:t>
            </a:r>
            <a:endParaRPr b="1" i="0" sz="1400" u="none" cap="none" strike="noStrike">
              <a:solidFill>
                <a:srgbClr val="2C5234"/>
              </a:solidFill>
              <a:latin typeface="Montserrat"/>
              <a:ea typeface="Montserrat"/>
              <a:cs typeface="Montserrat"/>
              <a:sym typeface="Montserrat"/>
            </a:endParaRPr>
          </a:p>
        </p:txBody>
      </p:sp>
      <p:cxnSp>
        <p:nvCxnSpPr>
          <p:cNvPr id="44" name="Google Shape;44;p72"/>
          <p:cNvCxnSpPr/>
          <p:nvPr/>
        </p:nvCxnSpPr>
        <p:spPr>
          <a:xfrm flipH="1" rot="10800000">
            <a:off x="1293075" y="4765075"/>
            <a:ext cx="6098400" cy="8400"/>
          </a:xfrm>
          <a:prstGeom prst="straightConnector1">
            <a:avLst/>
          </a:prstGeom>
          <a:noFill/>
          <a:ln cap="flat" cmpd="sng" w="9525">
            <a:solidFill>
              <a:srgbClr val="3D5B58"/>
            </a:solidFill>
            <a:prstDash val="solid"/>
            <a:round/>
            <a:headEnd len="sm" w="sm" type="none"/>
            <a:tailEnd len="sm" w="sm" type="none"/>
          </a:ln>
        </p:spPr>
      </p:cxnSp>
      <p:sp>
        <p:nvSpPr>
          <p:cNvPr id="45" name="Google Shape;45;p72"/>
          <p:cNvSpPr txBox="1"/>
          <p:nvPr>
            <p:ph idx="2" type="title"/>
          </p:nvPr>
        </p:nvSpPr>
        <p:spPr>
          <a:xfrm>
            <a:off x="311700" y="893825"/>
            <a:ext cx="8520600" cy="266100"/>
          </a:xfrm>
          <a:prstGeom prst="rect">
            <a:avLst/>
          </a:prstGeom>
          <a:noFill/>
          <a:ln>
            <a:noFill/>
          </a:ln>
        </p:spPr>
        <p:txBody>
          <a:bodyPr anchorCtr="0" anchor="t" bIns="0" lIns="0" spcFirstLastPara="1" rIns="0" wrap="square" tIns="0">
            <a:noAutofit/>
          </a:bodyPr>
          <a:lstStyle>
            <a:lvl1pPr lvl="0" algn="l">
              <a:lnSpc>
                <a:spcPct val="100000"/>
              </a:lnSpc>
              <a:spcBef>
                <a:spcPts val="0"/>
              </a:spcBef>
              <a:spcAft>
                <a:spcPts val="0"/>
              </a:spcAft>
              <a:buClr>
                <a:srgbClr val="FFBE9F"/>
              </a:buClr>
              <a:buSzPts val="1600"/>
              <a:buFont typeface="Montserrat"/>
              <a:buNone/>
              <a:defRPr b="1" sz="1600">
                <a:solidFill>
                  <a:srgbClr val="FFBE9F"/>
                </a:solidFill>
                <a:latin typeface="Montserrat"/>
                <a:ea typeface="Montserrat"/>
                <a:cs typeface="Montserrat"/>
                <a:sym typeface="Montserrat"/>
              </a:defRPr>
            </a:lvl1pPr>
            <a:lvl2pPr lvl="1" algn="l">
              <a:lnSpc>
                <a:spcPct val="100000"/>
              </a:lnSpc>
              <a:spcBef>
                <a:spcPts val="0"/>
              </a:spcBef>
              <a:spcAft>
                <a:spcPts val="0"/>
              </a:spcAft>
              <a:buClr>
                <a:srgbClr val="FFBE9F"/>
              </a:buClr>
              <a:buSzPts val="1600"/>
              <a:buNone/>
              <a:defRPr b="1" sz="1600">
                <a:solidFill>
                  <a:srgbClr val="FFBE9F"/>
                </a:solidFill>
              </a:defRPr>
            </a:lvl2pPr>
            <a:lvl3pPr lvl="2" algn="l">
              <a:lnSpc>
                <a:spcPct val="100000"/>
              </a:lnSpc>
              <a:spcBef>
                <a:spcPts val="0"/>
              </a:spcBef>
              <a:spcAft>
                <a:spcPts val="0"/>
              </a:spcAft>
              <a:buClr>
                <a:srgbClr val="FFBE9F"/>
              </a:buClr>
              <a:buSzPts val="1600"/>
              <a:buNone/>
              <a:defRPr b="1" sz="1600">
                <a:solidFill>
                  <a:srgbClr val="FFBE9F"/>
                </a:solidFill>
              </a:defRPr>
            </a:lvl3pPr>
            <a:lvl4pPr lvl="3" algn="l">
              <a:lnSpc>
                <a:spcPct val="100000"/>
              </a:lnSpc>
              <a:spcBef>
                <a:spcPts val="0"/>
              </a:spcBef>
              <a:spcAft>
                <a:spcPts val="0"/>
              </a:spcAft>
              <a:buClr>
                <a:srgbClr val="FFBE9F"/>
              </a:buClr>
              <a:buSzPts val="1600"/>
              <a:buNone/>
              <a:defRPr b="1" sz="1600">
                <a:solidFill>
                  <a:srgbClr val="FFBE9F"/>
                </a:solidFill>
              </a:defRPr>
            </a:lvl4pPr>
            <a:lvl5pPr lvl="4" algn="l">
              <a:lnSpc>
                <a:spcPct val="100000"/>
              </a:lnSpc>
              <a:spcBef>
                <a:spcPts val="0"/>
              </a:spcBef>
              <a:spcAft>
                <a:spcPts val="0"/>
              </a:spcAft>
              <a:buClr>
                <a:srgbClr val="FFBE9F"/>
              </a:buClr>
              <a:buSzPts val="1600"/>
              <a:buNone/>
              <a:defRPr b="1" sz="1600">
                <a:solidFill>
                  <a:srgbClr val="FFBE9F"/>
                </a:solidFill>
              </a:defRPr>
            </a:lvl5pPr>
            <a:lvl6pPr lvl="5" algn="l">
              <a:lnSpc>
                <a:spcPct val="100000"/>
              </a:lnSpc>
              <a:spcBef>
                <a:spcPts val="0"/>
              </a:spcBef>
              <a:spcAft>
                <a:spcPts val="0"/>
              </a:spcAft>
              <a:buClr>
                <a:srgbClr val="FFBE9F"/>
              </a:buClr>
              <a:buSzPts val="1600"/>
              <a:buNone/>
              <a:defRPr b="1" sz="1600">
                <a:solidFill>
                  <a:srgbClr val="FFBE9F"/>
                </a:solidFill>
              </a:defRPr>
            </a:lvl6pPr>
            <a:lvl7pPr lvl="6" algn="l">
              <a:lnSpc>
                <a:spcPct val="100000"/>
              </a:lnSpc>
              <a:spcBef>
                <a:spcPts val="0"/>
              </a:spcBef>
              <a:spcAft>
                <a:spcPts val="0"/>
              </a:spcAft>
              <a:buClr>
                <a:srgbClr val="FFBE9F"/>
              </a:buClr>
              <a:buSzPts val="1600"/>
              <a:buNone/>
              <a:defRPr b="1" sz="1600">
                <a:solidFill>
                  <a:srgbClr val="FFBE9F"/>
                </a:solidFill>
              </a:defRPr>
            </a:lvl7pPr>
            <a:lvl8pPr lvl="7" algn="l">
              <a:lnSpc>
                <a:spcPct val="100000"/>
              </a:lnSpc>
              <a:spcBef>
                <a:spcPts val="0"/>
              </a:spcBef>
              <a:spcAft>
                <a:spcPts val="0"/>
              </a:spcAft>
              <a:buClr>
                <a:srgbClr val="FFBE9F"/>
              </a:buClr>
              <a:buSzPts val="1600"/>
              <a:buNone/>
              <a:defRPr b="1" sz="1600">
                <a:solidFill>
                  <a:srgbClr val="FFBE9F"/>
                </a:solidFill>
              </a:defRPr>
            </a:lvl8pPr>
            <a:lvl9pPr lvl="8" algn="l">
              <a:lnSpc>
                <a:spcPct val="100000"/>
              </a:lnSpc>
              <a:spcBef>
                <a:spcPts val="0"/>
              </a:spcBef>
              <a:spcAft>
                <a:spcPts val="0"/>
              </a:spcAft>
              <a:buClr>
                <a:srgbClr val="FFBE9F"/>
              </a:buClr>
              <a:buSzPts val="1600"/>
              <a:buNone/>
              <a:defRPr b="1" sz="1600">
                <a:solidFill>
                  <a:srgbClr val="FFBE9F"/>
                </a:solidFill>
              </a:defRPr>
            </a:lvl9pPr>
          </a:lstStyle>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Two Column, No Subhead">
  <p:cSld name="TITLE_AND_TWO_COLUMNS_1">
    <p:bg>
      <p:bgPr>
        <a:blipFill>
          <a:blip r:embed="rId2">
            <a:alphaModFix/>
          </a:blip>
          <a:stretch>
            <a:fillRect/>
          </a:stretch>
        </a:blipFill>
      </p:bgPr>
    </p:bg>
    <p:spTree>
      <p:nvGrpSpPr>
        <p:cNvPr id="46" name="Shape 46"/>
        <p:cNvGrpSpPr/>
        <p:nvPr/>
      </p:nvGrpSpPr>
      <p:grpSpPr>
        <a:xfrm>
          <a:off x="0" y="0"/>
          <a:ext cx="0" cy="0"/>
          <a:chOff x="0" y="0"/>
          <a:chExt cx="0" cy="0"/>
        </a:xfrm>
      </p:grpSpPr>
      <p:sp>
        <p:nvSpPr>
          <p:cNvPr id="47" name="Google Shape;47;p73"/>
          <p:cNvSpPr txBox="1"/>
          <p:nvPr>
            <p:ph idx="1" type="body"/>
          </p:nvPr>
        </p:nvSpPr>
        <p:spPr>
          <a:xfrm>
            <a:off x="311700" y="1075800"/>
            <a:ext cx="3583800" cy="3416400"/>
          </a:xfrm>
          <a:prstGeom prst="rect">
            <a:avLst/>
          </a:prstGeom>
          <a:noFill/>
          <a:ln>
            <a:noFill/>
          </a:ln>
        </p:spPr>
        <p:txBody>
          <a:bodyPr anchorCtr="0" anchor="t" bIns="0" lIns="0" spcFirstLastPara="1" rIns="0" wrap="square" tIns="0">
            <a:noAutofit/>
          </a:bodyPr>
          <a:lstStyle>
            <a:lvl1pPr indent="-311150" lvl="0" marL="457200" algn="l">
              <a:lnSpc>
                <a:spcPct val="115000"/>
              </a:lnSpc>
              <a:spcBef>
                <a:spcPts val="0"/>
              </a:spcBef>
              <a:spcAft>
                <a:spcPts val="0"/>
              </a:spcAft>
              <a:buClr>
                <a:srgbClr val="3D5B58"/>
              </a:buClr>
              <a:buSzPts val="1300"/>
              <a:buFont typeface="Montserrat"/>
              <a:buChar char="●"/>
              <a:defRPr sz="1300">
                <a:solidFill>
                  <a:srgbClr val="3D5B58"/>
                </a:solidFill>
                <a:latin typeface="Montserrat"/>
                <a:ea typeface="Montserrat"/>
                <a:cs typeface="Montserrat"/>
                <a:sym typeface="Montserrat"/>
              </a:defRPr>
            </a:lvl1pPr>
            <a:lvl2pPr indent="-311150" lvl="1" marL="914400" algn="l">
              <a:lnSpc>
                <a:spcPct val="115000"/>
              </a:lnSpc>
              <a:spcBef>
                <a:spcPts val="1600"/>
              </a:spcBef>
              <a:spcAft>
                <a:spcPts val="0"/>
              </a:spcAft>
              <a:buClr>
                <a:srgbClr val="3D5B58"/>
              </a:buClr>
              <a:buSzPts val="1300"/>
              <a:buFont typeface="Montserrat"/>
              <a:buChar char="○"/>
              <a:defRPr sz="1300">
                <a:solidFill>
                  <a:srgbClr val="3D5B58"/>
                </a:solidFill>
                <a:latin typeface="Montserrat"/>
                <a:ea typeface="Montserrat"/>
                <a:cs typeface="Montserrat"/>
                <a:sym typeface="Montserrat"/>
              </a:defRPr>
            </a:lvl2pPr>
            <a:lvl3pPr indent="-311150" lvl="2" marL="1371600" algn="l">
              <a:lnSpc>
                <a:spcPct val="115000"/>
              </a:lnSpc>
              <a:spcBef>
                <a:spcPts val="1600"/>
              </a:spcBef>
              <a:spcAft>
                <a:spcPts val="0"/>
              </a:spcAft>
              <a:buClr>
                <a:srgbClr val="3D5B58"/>
              </a:buClr>
              <a:buSzPts val="1300"/>
              <a:buFont typeface="Montserrat"/>
              <a:buChar char="■"/>
              <a:defRPr sz="1300">
                <a:solidFill>
                  <a:srgbClr val="3D5B58"/>
                </a:solidFill>
                <a:latin typeface="Montserrat"/>
                <a:ea typeface="Montserrat"/>
                <a:cs typeface="Montserrat"/>
                <a:sym typeface="Montserrat"/>
              </a:defRPr>
            </a:lvl3pPr>
            <a:lvl4pPr indent="-311150" lvl="3" marL="1828800" algn="l">
              <a:lnSpc>
                <a:spcPct val="115000"/>
              </a:lnSpc>
              <a:spcBef>
                <a:spcPts val="1600"/>
              </a:spcBef>
              <a:spcAft>
                <a:spcPts val="0"/>
              </a:spcAft>
              <a:buClr>
                <a:srgbClr val="3D5B58"/>
              </a:buClr>
              <a:buSzPts val="1300"/>
              <a:buFont typeface="Montserrat"/>
              <a:buChar char="●"/>
              <a:defRPr sz="1300">
                <a:solidFill>
                  <a:srgbClr val="3D5B58"/>
                </a:solidFill>
                <a:latin typeface="Montserrat"/>
                <a:ea typeface="Montserrat"/>
                <a:cs typeface="Montserrat"/>
                <a:sym typeface="Montserrat"/>
              </a:defRPr>
            </a:lvl4pPr>
            <a:lvl5pPr indent="-311150" lvl="4" marL="2286000" algn="l">
              <a:lnSpc>
                <a:spcPct val="115000"/>
              </a:lnSpc>
              <a:spcBef>
                <a:spcPts val="1600"/>
              </a:spcBef>
              <a:spcAft>
                <a:spcPts val="0"/>
              </a:spcAft>
              <a:buClr>
                <a:srgbClr val="3D5B58"/>
              </a:buClr>
              <a:buSzPts val="1300"/>
              <a:buFont typeface="Montserrat"/>
              <a:buChar char="○"/>
              <a:defRPr sz="1300">
                <a:solidFill>
                  <a:srgbClr val="3D5B58"/>
                </a:solidFill>
                <a:latin typeface="Montserrat"/>
                <a:ea typeface="Montserrat"/>
                <a:cs typeface="Montserrat"/>
                <a:sym typeface="Montserrat"/>
              </a:defRPr>
            </a:lvl5pPr>
            <a:lvl6pPr indent="-311150" lvl="5" marL="2743200" algn="l">
              <a:lnSpc>
                <a:spcPct val="115000"/>
              </a:lnSpc>
              <a:spcBef>
                <a:spcPts val="1600"/>
              </a:spcBef>
              <a:spcAft>
                <a:spcPts val="0"/>
              </a:spcAft>
              <a:buClr>
                <a:srgbClr val="3D5B58"/>
              </a:buClr>
              <a:buSzPts val="1300"/>
              <a:buFont typeface="Montserrat"/>
              <a:buChar char="■"/>
              <a:defRPr sz="1300">
                <a:solidFill>
                  <a:srgbClr val="3D5B58"/>
                </a:solidFill>
                <a:latin typeface="Montserrat"/>
                <a:ea typeface="Montserrat"/>
                <a:cs typeface="Montserrat"/>
                <a:sym typeface="Montserrat"/>
              </a:defRPr>
            </a:lvl6pPr>
            <a:lvl7pPr indent="-311150" lvl="6" marL="3200400" algn="l">
              <a:lnSpc>
                <a:spcPct val="115000"/>
              </a:lnSpc>
              <a:spcBef>
                <a:spcPts val="1600"/>
              </a:spcBef>
              <a:spcAft>
                <a:spcPts val="0"/>
              </a:spcAft>
              <a:buClr>
                <a:srgbClr val="3D5B58"/>
              </a:buClr>
              <a:buSzPts val="1300"/>
              <a:buFont typeface="Montserrat"/>
              <a:buChar char="●"/>
              <a:defRPr sz="1300">
                <a:solidFill>
                  <a:srgbClr val="3D5B58"/>
                </a:solidFill>
                <a:latin typeface="Montserrat"/>
                <a:ea typeface="Montserrat"/>
                <a:cs typeface="Montserrat"/>
                <a:sym typeface="Montserrat"/>
              </a:defRPr>
            </a:lvl7pPr>
            <a:lvl8pPr indent="-311150" lvl="7" marL="3657600" algn="l">
              <a:lnSpc>
                <a:spcPct val="115000"/>
              </a:lnSpc>
              <a:spcBef>
                <a:spcPts val="1600"/>
              </a:spcBef>
              <a:spcAft>
                <a:spcPts val="0"/>
              </a:spcAft>
              <a:buClr>
                <a:srgbClr val="3D5B58"/>
              </a:buClr>
              <a:buSzPts val="1300"/>
              <a:buFont typeface="Montserrat"/>
              <a:buChar char="○"/>
              <a:defRPr sz="1300">
                <a:solidFill>
                  <a:srgbClr val="3D5B58"/>
                </a:solidFill>
                <a:latin typeface="Montserrat"/>
                <a:ea typeface="Montserrat"/>
                <a:cs typeface="Montserrat"/>
                <a:sym typeface="Montserrat"/>
              </a:defRPr>
            </a:lvl8pPr>
            <a:lvl9pPr indent="-311150" lvl="8" marL="4114800" algn="l">
              <a:lnSpc>
                <a:spcPct val="115000"/>
              </a:lnSpc>
              <a:spcBef>
                <a:spcPts val="1600"/>
              </a:spcBef>
              <a:spcAft>
                <a:spcPts val="1600"/>
              </a:spcAft>
              <a:buClr>
                <a:srgbClr val="3D5B58"/>
              </a:buClr>
              <a:buSzPts val="1300"/>
              <a:buFont typeface="Montserrat"/>
              <a:buChar char="■"/>
              <a:defRPr sz="1300">
                <a:solidFill>
                  <a:srgbClr val="3D5B58"/>
                </a:solidFill>
                <a:latin typeface="Montserrat"/>
                <a:ea typeface="Montserrat"/>
                <a:cs typeface="Montserrat"/>
                <a:sym typeface="Montserrat"/>
              </a:defRPr>
            </a:lvl9pPr>
          </a:lstStyle>
          <a:p/>
        </p:txBody>
      </p:sp>
      <p:sp>
        <p:nvSpPr>
          <p:cNvPr id="48" name="Google Shape;48;p73"/>
          <p:cNvSpPr txBox="1"/>
          <p:nvPr>
            <p:ph idx="2" type="body"/>
          </p:nvPr>
        </p:nvSpPr>
        <p:spPr>
          <a:xfrm>
            <a:off x="4362137" y="1075800"/>
            <a:ext cx="3583800" cy="3416400"/>
          </a:xfrm>
          <a:prstGeom prst="rect">
            <a:avLst/>
          </a:prstGeom>
          <a:noFill/>
          <a:ln>
            <a:noFill/>
          </a:ln>
        </p:spPr>
        <p:txBody>
          <a:bodyPr anchorCtr="0" anchor="t" bIns="0" lIns="0" spcFirstLastPara="1" rIns="0" wrap="square" tIns="0">
            <a:noAutofit/>
          </a:bodyPr>
          <a:lstStyle>
            <a:lvl1pPr indent="-311150" lvl="0" marL="457200" algn="l">
              <a:lnSpc>
                <a:spcPct val="115000"/>
              </a:lnSpc>
              <a:spcBef>
                <a:spcPts val="0"/>
              </a:spcBef>
              <a:spcAft>
                <a:spcPts val="0"/>
              </a:spcAft>
              <a:buClr>
                <a:srgbClr val="3D5B58"/>
              </a:buClr>
              <a:buSzPts val="1300"/>
              <a:buFont typeface="Montserrat"/>
              <a:buChar char="●"/>
              <a:defRPr sz="1300">
                <a:solidFill>
                  <a:srgbClr val="3D5B58"/>
                </a:solidFill>
                <a:latin typeface="Montserrat"/>
                <a:ea typeface="Montserrat"/>
                <a:cs typeface="Montserrat"/>
                <a:sym typeface="Montserrat"/>
              </a:defRPr>
            </a:lvl1pPr>
            <a:lvl2pPr indent="-311150" lvl="1" marL="914400" algn="l">
              <a:lnSpc>
                <a:spcPct val="115000"/>
              </a:lnSpc>
              <a:spcBef>
                <a:spcPts val="1600"/>
              </a:spcBef>
              <a:spcAft>
                <a:spcPts val="0"/>
              </a:spcAft>
              <a:buClr>
                <a:srgbClr val="3D5B58"/>
              </a:buClr>
              <a:buSzPts val="1300"/>
              <a:buFont typeface="Montserrat"/>
              <a:buChar char="○"/>
              <a:defRPr sz="1300">
                <a:solidFill>
                  <a:srgbClr val="3D5B58"/>
                </a:solidFill>
                <a:latin typeface="Montserrat"/>
                <a:ea typeface="Montserrat"/>
                <a:cs typeface="Montserrat"/>
                <a:sym typeface="Montserrat"/>
              </a:defRPr>
            </a:lvl2pPr>
            <a:lvl3pPr indent="-311150" lvl="2" marL="1371600" algn="l">
              <a:lnSpc>
                <a:spcPct val="115000"/>
              </a:lnSpc>
              <a:spcBef>
                <a:spcPts val="1600"/>
              </a:spcBef>
              <a:spcAft>
                <a:spcPts val="0"/>
              </a:spcAft>
              <a:buClr>
                <a:srgbClr val="3D5B58"/>
              </a:buClr>
              <a:buSzPts val="1300"/>
              <a:buFont typeface="Montserrat"/>
              <a:buChar char="■"/>
              <a:defRPr sz="1300">
                <a:solidFill>
                  <a:srgbClr val="3D5B58"/>
                </a:solidFill>
                <a:latin typeface="Montserrat"/>
                <a:ea typeface="Montserrat"/>
                <a:cs typeface="Montserrat"/>
                <a:sym typeface="Montserrat"/>
              </a:defRPr>
            </a:lvl3pPr>
            <a:lvl4pPr indent="-311150" lvl="3" marL="1828800" algn="l">
              <a:lnSpc>
                <a:spcPct val="115000"/>
              </a:lnSpc>
              <a:spcBef>
                <a:spcPts val="1600"/>
              </a:spcBef>
              <a:spcAft>
                <a:spcPts val="0"/>
              </a:spcAft>
              <a:buClr>
                <a:srgbClr val="3D5B58"/>
              </a:buClr>
              <a:buSzPts val="1300"/>
              <a:buFont typeface="Montserrat"/>
              <a:buChar char="●"/>
              <a:defRPr sz="1300">
                <a:solidFill>
                  <a:srgbClr val="3D5B58"/>
                </a:solidFill>
                <a:latin typeface="Montserrat"/>
                <a:ea typeface="Montserrat"/>
                <a:cs typeface="Montserrat"/>
                <a:sym typeface="Montserrat"/>
              </a:defRPr>
            </a:lvl4pPr>
            <a:lvl5pPr indent="-311150" lvl="4" marL="2286000" algn="l">
              <a:lnSpc>
                <a:spcPct val="115000"/>
              </a:lnSpc>
              <a:spcBef>
                <a:spcPts val="1600"/>
              </a:spcBef>
              <a:spcAft>
                <a:spcPts val="0"/>
              </a:spcAft>
              <a:buClr>
                <a:srgbClr val="3D5B58"/>
              </a:buClr>
              <a:buSzPts val="1300"/>
              <a:buFont typeface="Montserrat"/>
              <a:buChar char="○"/>
              <a:defRPr sz="1300">
                <a:solidFill>
                  <a:srgbClr val="3D5B58"/>
                </a:solidFill>
                <a:latin typeface="Montserrat"/>
                <a:ea typeface="Montserrat"/>
                <a:cs typeface="Montserrat"/>
                <a:sym typeface="Montserrat"/>
              </a:defRPr>
            </a:lvl5pPr>
            <a:lvl6pPr indent="-311150" lvl="5" marL="2743200" algn="l">
              <a:lnSpc>
                <a:spcPct val="115000"/>
              </a:lnSpc>
              <a:spcBef>
                <a:spcPts val="1600"/>
              </a:spcBef>
              <a:spcAft>
                <a:spcPts val="0"/>
              </a:spcAft>
              <a:buClr>
                <a:srgbClr val="3D5B58"/>
              </a:buClr>
              <a:buSzPts val="1300"/>
              <a:buFont typeface="Montserrat"/>
              <a:buChar char="■"/>
              <a:defRPr sz="1300">
                <a:solidFill>
                  <a:srgbClr val="3D5B58"/>
                </a:solidFill>
                <a:latin typeface="Montserrat"/>
                <a:ea typeface="Montserrat"/>
                <a:cs typeface="Montserrat"/>
                <a:sym typeface="Montserrat"/>
              </a:defRPr>
            </a:lvl6pPr>
            <a:lvl7pPr indent="-311150" lvl="6" marL="3200400" algn="l">
              <a:lnSpc>
                <a:spcPct val="115000"/>
              </a:lnSpc>
              <a:spcBef>
                <a:spcPts val="1600"/>
              </a:spcBef>
              <a:spcAft>
                <a:spcPts val="0"/>
              </a:spcAft>
              <a:buClr>
                <a:srgbClr val="3D5B58"/>
              </a:buClr>
              <a:buSzPts val="1300"/>
              <a:buFont typeface="Montserrat"/>
              <a:buChar char="●"/>
              <a:defRPr sz="1300">
                <a:solidFill>
                  <a:srgbClr val="3D5B58"/>
                </a:solidFill>
                <a:latin typeface="Montserrat"/>
                <a:ea typeface="Montserrat"/>
                <a:cs typeface="Montserrat"/>
                <a:sym typeface="Montserrat"/>
              </a:defRPr>
            </a:lvl7pPr>
            <a:lvl8pPr indent="-311150" lvl="7" marL="3657600" algn="l">
              <a:lnSpc>
                <a:spcPct val="115000"/>
              </a:lnSpc>
              <a:spcBef>
                <a:spcPts val="1600"/>
              </a:spcBef>
              <a:spcAft>
                <a:spcPts val="0"/>
              </a:spcAft>
              <a:buClr>
                <a:srgbClr val="3D5B58"/>
              </a:buClr>
              <a:buSzPts val="1300"/>
              <a:buFont typeface="Montserrat"/>
              <a:buChar char="○"/>
              <a:defRPr sz="1300">
                <a:solidFill>
                  <a:srgbClr val="3D5B58"/>
                </a:solidFill>
                <a:latin typeface="Montserrat"/>
                <a:ea typeface="Montserrat"/>
                <a:cs typeface="Montserrat"/>
                <a:sym typeface="Montserrat"/>
              </a:defRPr>
            </a:lvl8pPr>
            <a:lvl9pPr indent="-311150" lvl="8" marL="4114800" algn="l">
              <a:lnSpc>
                <a:spcPct val="115000"/>
              </a:lnSpc>
              <a:spcBef>
                <a:spcPts val="1600"/>
              </a:spcBef>
              <a:spcAft>
                <a:spcPts val="1600"/>
              </a:spcAft>
              <a:buClr>
                <a:srgbClr val="3D5B58"/>
              </a:buClr>
              <a:buSzPts val="1300"/>
              <a:buFont typeface="Montserrat"/>
              <a:buChar char="■"/>
              <a:defRPr sz="1300">
                <a:solidFill>
                  <a:srgbClr val="3D5B58"/>
                </a:solidFill>
                <a:latin typeface="Montserrat"/>
                <a:ea typeface="Montserrat"/>
                <a:cs typeface="Montserrat"/>
                <a:sym typeface="Montserrat"/>
              </a:defRPr>
            </a:lvl9pPr>
          </a:lstStyle>
          <a:p/>
        </p:txBody>
      </p:sp>
      <p:sp>
        <p:nvSpPr>
          <p:cNvPr id="49" name="Google Shape;49;p73"/>
          <p:cNvSpPr txBox="1"/>
          <p:nvPr>
            <p:ph type="title"/>
          </p:nvPr>
        </p:nvSpPr>
        <p:spPr>
          <a:xfrm>
            <a:off x="311700" y="318800"/>
            <a:ext cx="8520600" cy="429600"/>
          </a:xfrm>
          <a:prstGeom prst="rect">
            <a:avLst/>
          </a:prstGeom>
          <a:noFill/>
          <a:ln>
            <a:noFill/>
          </a:ln>
        </p:spPr>
        <p:txBody>
          <a:bodyPr anchorCtr="0" anchor="t" bIns="0" lIns="0" spcFirstLastPara="1" rIns="0" wrap="square" tIns="0">
            <a:noAutofit/>
          </a:bodyPr>
          <a:lstStyle>
            <a:lvl1pPr lvl="0" algn="l">
              <a:lnSpc>
                <a:spcPct val="100000"/>
              </a:lnSpc>
              <a:spcBef>
                <a:spcPts val="0"/>
              </a:spcBef>
              <a:spcAft>
                <a:spcPts val="0"/>
              </a:spcAft>
              <a:buClr>
                <a:srgbClr val="2C5234"/>
              </a:buClr>
              <a:buSzPts val="3200"/>
              <a:buFont typeface="Montserrat"/>
              <a:buNone/>
              <a:defRPr sz="3200">
                <a:solidFill>
                  <a:srgbClr val="2C5234"/>
                </a:solidFill>
                <a:latin typeface="Montserrat"/>
                <a:ea typeface="Montserrat"/>
                <a:cs typeface="Montserrat"/>
                <a:sym typeface="Montserrat"/>
              </a:defRPr>
            </a:lvl1pPr>
            <a:lvl2pPr lvl="1" algn="l">
              <a:lnSpc>
                <a:spcPct val="100000"/>
              </a:lnSpc>
              <a:spcBef>
                <a:spcPts val="0"/>
              </a:spcBef>
              <a:spcAft>
                <a:spcPts val="0"/>
              </a:spcAft>
              <a:buSzPts val="3000"/>
              <a:buFont typeface="Montserrat"/>
              <a:buNone/>
              <a:defRPr sz="3000">
                <a:latin typeface="Montserrat"/>
                <a:ea typeface="Montserrat"/>
                <a:cs typeface="Montserrat"/>
                <a:sym typeface="Montserrat"/>
              </a:defRPr>
            </a:lvl2pPr>
            <a:lvl3pPr lvl="2" algn="l">
              <a:lnSpc>
                <a:spcPct val="100000"/>
              </a:lnSpc>
              <a:spcBef>
                <a:spcPts val="0"/>
              </a:spcBef>
              <a:spcAft>
                <a:spcPts val="0"/>
              </a:spcAft>
              <a:buSzPts val="3000"/>
              <a:buFont typeface="Montserrat"/>
              <a:buNone/>
              <a:defRPr sz="3000">
                <a:latin typeface="Montserrat"/>
                <a:ea typeface="Montserrat"/>
                <a:cs typeface="Montserrat"/>
                <a:sym typeface="Montserrat"/>
              </a:defRPr>
            </a:lvl3pPr>
            <a:lvl4pPr lvl="3" algn="l">
              <a:lnSpc>
                <a:spcPct val="100000"/>
              </a:lnSpc>
              <a:spcBef>
                <a:spcPts val="0"/>
              </a:spcBef>
              <a:spcAft>
                <a:spcPts val="0"/>
              </a:spcAft>
              <a:buSzPts val="3000"/>
              <a:buFont typeface="Montserrat"/>
              <a:buNone/>
              <a:defRPr sz="3000">
                <a:latin typeface="Montserrat"/>
                <a:ea typeface="Montserrat"/>
                <a:cs typeface="Montserrat"/>
                <a:sym typeface="Montserrat"/>
              </a:defRPr>
            </a:lvl4pPr>
            <a:lvl5pPr lvl="4" algn="l">
              <a:lnSpc>
                <a:spcPct val="100000"/>
              </a:lnSpc>
              <a:spcBef>
                <a:spcPts val="0"/>
              </a:spcBef>
              <a:spcAft>
                <a:spcPts val="0"/>
              </a:spcAft>
              <a:buSzPts val="3000"/>
              <a:buFont typeface="Montserrat"/>
              <a:buNone/>
              <a:defRPr sz="3000">
                <a:latin typeface="Montserrat"/>
                <a:ea typeface="Montserrat"/>
                <a:cs typeface="Montserrat"/>
                <a:sym typeface="Montserrat"/>
              </a:defRPr>
            </a:lvl5pPr>
            <a:lvl6pPr lvl="5" algn="l">
              <a:lnSpc>
                <a:spcPct val="100000"/>
              </a:lnSpc>
              <a:spcBef>
                <a:spcPts val="0"/>
              </a:spcBef>
              <a:spcAft>
                <a:spcPts val="0"/>
              </a:spcAft>
              <a:buSzPts val="3000"/>
              <a:buFont typeface="Montserrat"/>
              <a:buNone/>
              <a:defRPr sz="3000">
                <a:latin typeface="Montserrat"/>
                <a:ea typeface="Montserrat"/>
                <a:cs typeface="Montserrat"/>
                <a:sym typeface="Montserrat"/>
              </a:defRPr>
            </a:lvl6pPr>
            <a:lvl7pPr lvl="6" algn="l">
              <a:lnSpc>
                <a:spcPct val="100000"/>
              </a:lnSpc>
              <a:spcBef>
                <a:spcPts val="0"/>
              </a:spcBef>
              <a:spcAft>
                <a:spcPts val="0"/>
              </a:spcAft>
              <a:buSzPts val="3000"/>
              <a:buFont typeface="Montserrat"/>
              <a:buNone/>
              <a:defRPr sz="3000">
                <a:latin typeface="Montserrat"/>
                <a:ea typeface="Montserrat"/>
                <a:cs typeface="Montserrat"/>
                <a:sym typeface="Montserrat"/>
              </a:defRPr>
            </a:lvl7pPr>
            <a:lvl8pPr lvl="7" algn="l">
              <a:lnSpc>
                <a:spcPct val="100000"/>
              </a:lnSpc>
              <a:spcBef>
                <a:spcPts val="0"/>
              </a:spcBef>
              <a:spcAft>
                <a:spcPts val="0"/>
              </a:spcAft>
              <a:buSzPts val="3000"/>
              <a:buFont typeface="Montserrat"/>
              <a:buNone/>
              <a:defRPr sz="3000">
                <a:latin typeface="Montserrat"/>
                <a:ea typeface="Montserrat"/>
                <a:cs typeface="Montserrat"/>
                <a:sym typeface="Montserrat"/>
              </a:defRPr>
            </a:lvl8pPr>
            <a:lvl9pPr lvl="8" algn="l">
              <a:lnSpc>
                <a:spcPct val="100000"/>
              </a:lnSpc>
              <a:spcBef>
                <a:spcPts val="0"/>
              </a:spcBef>
              <a:spcAft>
                <a:spcPts val="0"/>
              </a:spcAft>
              <a:buSzPts val="3000"/>
              <a:buFont typeface="Montserrat"/>
              <a:buNone/>
              <a:defRPr sz="3000">
                <a:latin typeface="Montserrat"/>
                <a:ea typeface="Montserrat"/>
                <a:cs typeface="Montserrat"/>
                <a:sym typeface="Montserrat"/>
              </a:defRPr>
            </a:lvl9pPr>
          </a:lstStyle>
          <a:p/>
        </p:txBody>
      </p:sp>
      <p:sp>
        <p:nvSpPr>
          <p:cNvPr id="50" name="Google Shape;50;p73"/>
          <p:cNvSpPr txBox="1"/>
          <p:nvPr>
            <p:ph idx="12" type="sldNum"/>
          </p:nvPr>
        </p:nvSpPr>
        <p:spPr>
          <a:xfrm>
            <a:off x="7258697" y="4568388"/>
            <a:ext cx="778500" cy="393600"/>
          </a:xfrm>
          <a:prstGeom prst="rect">
            <a:avLst/>
          </a:prstGeom>
          <a:noFill/>
          <a:ln>
            <a:noFill/>
          </a:ln>
        </p:spPr>
        <p:txBody>
          <a:bodyPr anchorCtr="0" anchor="ctr" bIns="0" lIns="91425" spcFirstLastPara="1" rIns="91425" wrap="square" tIns="0">
            <a:noAutofit/>
          </a:bodyPr>
          <a:lstStyle>
            <a:lvl1pPr indent="0" lvl="0" marL="0" marR="0" algn="r">
              <a:lnSpc>
                <a:spcPct val="100000"/>
              </a:lnSpc>
              <a:spcBef>
                <a:spcPts val="0"/>
              </a:spcBef>
              <a:spcAft>
                <a:spcPts val="0"/>
              </a:spcAft>
              <a:buClr>
                <a:srgbClr val="000000"/>
              </a:buClr>
              <a:buSzPts val="1000"/>
              <a:buFont typeface="Arial"/>
              <a:buNone/>
              <a:defRPr b="0" i="0" sz="1000" u="none" cap="none" strike="noStrike">
                <a:solidFill>
                  <a:srgbClr val="3D5B58"/>
                </a:solidFill>
                <a:latin typeface="Montserrat"/>
                <a:ea typeface="Montserrat"/>
                <a:cs typeface="Montserrat"/>
                <a:sym typeface="Montserrat"/>
              </a:defRPr>
            </a:lvl1pPr>
            <a:lvl2pPr indent="0" lvl="1" marL="0" marR="0" algn="r">
              <a:lnSpc>
                <a:spcPct val="100000"/>
              </a:lnSpc>
              <a:spcBef>
                <a:spcPts val="0"/>
              </a:spcBef>
              <a:spcAft>
                <a:spcPts val="0"/>
              </a:spcAft>
              <a:buClr>
                <a:srgbClr val="000000"/>
              </a:buClr>
              <a:buSzPts val="1000"/>
              <a:buFont typeface="Arial"/>
              <a:buNone/>
              <a:defRPr b="0" i="0" sz="1000" u="none" cap="none" strike="noStrike">
                <a:solidFill>
                  <a:srgbClr val="3D5B58"/>
                </a:solidFill>
                <a:latin typeface="Montserrat"/>
                <a:ea typeface="Montserrat"/>
                <a:cs typeface="Montserrat"/>
                <a:sym typeface="Montserrat"/>
              </a:defRPr>
            </a:lvl2pPr>
            <a:lvl3pPr indent="0" lvl="2" marL="0" marR="0" algn="r">
              <a:lnSpc>
                <a:spcPct val="100000"/>
              </a:lnSpc>
              <a:spcBef>
                <a:spcPts val="0"/>
              </a:spcBef>
              <a:spcAft>
                <a:spcPts val="0"/>
              </a:spcAft>
              <a:buClr>
                <a:srgbClr val="000000"/>
              </a:buClr>
              <a:buSzPts val="1000"/>
              <a:buFont typeface="Arial"/>
              <a:buNone/>
              <a:defRPr b="0" i="0" sz="1000" u="none" cap="none" strike="noStrike">
                <a:solidFill>
                  <a:srgbClr val="3D5B58"/>
                </a:solidFill>
                <a:latin typeface="Montserrat"/>
                <a:ea typeface="Montserrat"/>
                <a:cs typeface="Montserrat"/>
                <a:sym typeface="Montserrat"/>
              </a:defRPr>
            </a:lvl3pPr>
            <a:lvl4pPr indent="0" lvl="3" marL="0" marR="0" algn="r">
              <a:lnSpc>
                <a:spcPct val="100000"/>
              </a:lnSpc>
              <a:spcBef>
                <a:spcPts val="0"/>
              </a:spcBef>
              <a:spcAft>
                <a:spcPts val="0"/>
              </a:spcAft>
              <a:buClr>
                <a:srgbClr val="000000"/>
              </a:buClr>
              <a:buSzPts val="1000"/>
              <a:buFont typeface="Arial"/>
              <a:buNone/>
              <a:defRPr b="0" i="0" sz="1000" u="none" cap="none" strike="noStrike">
                <a:solidFill>
                  <a:srgbClr val="3D5B58"/>
                </a:solidFill>
                <a:latin typeface="Montserrat"/>
                <a:ea typeface="Montserrat"/>
                <a:cs typeface="Montserrat"/>
                <a:sym typeface="Montserrat"/>
              </a:defRPr>
            </a:lvl4pPr>
            <a:lvl5pPr indent="0" lvl="4" marL="0" marR="0" algn="r">
              <a:lnSpc>
                <a:spcPct val="100000"/>
              </a:lnSpc>
              <a:spcBef>
                <a:spcPts val="0"/>
              </a:spcBef>
              <a:spcAft>
                <a:spcPts val="0"/>
              </a:spcAft>
              <a:buClr>
                <a:srgbClr val="000000"/>
              </a:buClr>
              <a:buSzPts val="1000"/>
              <a:buFont typeface="Arial"/>
              <a:buNone/>
              <a:defRPr b="0" i="0" sz="1000" u="none" cap="none" strike="noStrike">
                <a:solidFill>
                  <a:srgbClr val="3D5B58"/>
                </a:solidFill>
                <a:latin typeface="Montserrat"/>
                <a:ea typeface="Montserrat"/>
                <a:cs typeface="Montserrat"/>
                <a:sym typeface="Montserrat"/>
              </a:defRPr>
            </a:lvl5pPr>
            <a:lvl6pPr indent="0" lvl="5" marL="0" marR="0" algn="r">
              <a:lnSpc>
                <a:spcPct val="100000"/>
              </a:lnSpc>
              <a:spcBef>
                <a:spcPts val="0"/>
              </a:spcBef>
              <a:spcAft>
                <a:spcPts val="0"/>
              </a:spcAft>
              <a:buClr>
                <a:srgbClr val="000000"/>
              </a:buClr>
              <a:buSzPts val="1000"/>
              <a:buFont typeface="Arial"/>
              <a:buNone/>
              <a:defRPr b="0" i="0" sz="1000" u="none" cap="none" strike="noStrike">
                <a:solidFill>
                  <a:srgbClr val="3D5B58"/>
                </a:solidFill>
                <a:latin typeface="Montserrat"/>
                <a:ea typeface="Montserrat"/>
                <a:cs typeface="Montserrat"/>
                <a:sym typeface="Montserrat"/>
              </a:defRPr>
            </a:lvl6pPr>
            <a:lvl7pPr indent="0" lvl="6" marL="0" marR="0" algn="r">
              <a:lnSpc>
                <a:spcPct val="100000"/>
              </a:lnSpc>
              <a:spcBef>
                <a:spcPts val="0"/>
              </a:spcBef>
              <a:spcAft>
                <a:spcPts val="0"/>
              </a:spcAft>
              <a:buClr>
                <a:srgbClr val="000000"/>
              </a:buClr>
              <a:buSzPts val="1000"/>
              <a:buFont typeface="Arial"/>
              <a:buNone/>
              <a:defRPr b="0" i="0" sz="1000" u="none" cap="none" strike="noStrike">
                <a:solidFill>
                  <a:srgbClr val="3D5B58"/>
                </a:solidFill>
                <a:latin typeface="Montserrat"/>
                <a:ea typeface="Montserrat"/>
                <a:cs typeface="Montserrat"/>
                <a:sym typeface="Montserrat"/>
              </a:defRPr>
            </a:lvl7pPr>
            <a:lvl8pPr indent="0" lvl="7" marL="0" marR="0" algn="r">
              <a:lnSpc>
                <a:spcPct val="100000"/>
              </a:lnSpc>
              <a:spcBef>
                <a:spcPts val="0"/>
              </a:spcBef>
              <a:spcAft>
                <a:spcPts val="0"/>
              </a:spcAft>
              <a:buClr>
                <a:srgbClr val="000000"/>
              </a:buClr>
              <a:buSzPts val="1000"/>
              <a:buFont typeface="Arial"/>
              <a:buNone/>
              <a:defRPr b="0" i="0" sz="1000" u="none" cap="none" strike="noStrike">
                <a:solidFill>
                  <a:srgbClr val="3D5B58"/>
                </a:solidFill>
                <a:latin typeface="Montserrat"/>
                <a:ea typeface="Montserrat"/>
                <a:cs typeface="Montserrat"/>
                <a:sym typeface="Montserrat"/>
              </a:defRPr>
            </a:lvl8pPr>
            <a:lvl9pPr indent="0" lvl="8" marL="0" marR="0" algn="r">
              <a:lnSpc>
                <a:spcPct val="100000"/>
              </a:lnSpc>
              <a:spcBef>
                <a:spcPts val="0"/>
              </a:spcBef>
              <a:spcAft>
                <a:spcPts val="0"/>
              </a:spcAft>
              <a:buClr>
                <a:srgbClr val="000000"/>
              </a:buClr>
              <a:buSzPts val="1000"/>
              <a:buFont typeface="Arial"/>
              <a:buNone/>
              <a:defRPr b="0" i="0" sz="1000" u="none" cap="none" strike="noStrike">
                <a:solidFill>
                  <a:srgbClr val="3D5B58"/>
                </a:solidFill>
                <a:latin typeface="Montserrat"/>
                <a:ea typeface="Montserrat"/>
                <a:cs typeface="Montserrat"/>
                <a:sym typeface="Montserrat"/>
              </a:defRPr>
            </a:lvl9pPr>
          </a:lstStyle>
          <a:p>
            <a:pPr indent="0" lvl="0" marL="0" rtl="0" algn="r">
              <a:spcBef>
                <a:spcPts val="0"/>
              </a:spcBef>
              <a:spcAft>
                <a:spcPts val="0"/>
              </a:spcAft>
              <a:buNone/>
            </a:pPr>
            <a:r>
              <a:rPr lang="en"/>
              <a:t>Page </a:t>
            </a:r>
            <a:fld id="{00000000-1234-1234-1234-123412341234}" type="slidenum">
              <a:rPr lang="en"/>
              <a:t>‹#›</a:t>
            </a:fld>
            <a:endParaRPr/>
          </a:p>
        </p:txBody>
      </p:sp>
      <p:sp>
        <p:nvSpPr>
          <p:cNvPr id="51" name="Google Shape;51;p73"/>
          <p:cNvSpPr txBox="1"/>
          <p:nvPr/>
        </p:nvSpPr>
        <p:spPr>
          <a:xfrm>
            <a:off x="311700" y="4621488"/>
            <a:ext cx="2384100" cy="287400"/>
          </a:xfrm>
          <a:prstGeom prst="rect">
            <a:avLst/>
          </a:prstGeom>
          <a:noFill/>
          <a:ln>
            <a:noFill/>
          </a:ln>
        </p:spPr>
        <p:txBody>
          <a:bodyPr anchorCtr="0" anchor="ctr" bIns="0" lIns="0" spcFirstLastPara="1" rIns="0" wrap="square" tIns="0">
            <a:noAutofit/>
          </a:bodyPr>
          <a:lstStyle/>
          <a:p>
            <a:pPr indent="0" lvl="0" marL="0" marR="0" rtl="0" algn="l">
              <a:lnSpc>
                <a:spcPct val="100000"/>
              </a:lnSpc>
              <a:spcBef>
                <a:spcPts val="0"/>
              </a:spcBef>
              <a:spcAft>
                <a:spcPts val="0"/>
              </a:spcAft>
              <a:buClr>
                <a:srgbClr val="000000"/>
              </a:buClr>
              <a:buSzPts val="1400"/>
              <a:buFont typeface="Arial"/>
              <a:buNone/>
            </a:pPr>
            <a:r>
              <a:rPr b="1" i="0" lang="en" sz="1400" u="none" cap="none" strike="noStrike">
                <a:solidFill>
                  <a:srgbClr val="2C5234"/>
                </a:solidFill>
                <a:latin typeface="Montserrat"/>
                <a:ea typeface="Montserrat"/>
                <a:cs typeface="Montserrat"/>
                <a:sym typeface="Montserrat"/>
              </a:rPr>
              <a:t>Appvia.io</a:t>
            </a:r>
            <a:endParaRPr b="1" i="0" sz="1400" u="none" cap="none" strike="noStrike">
              <a:solidFill>
                <a:srgbClr val="2C5234"/>
              </a:solidFill>
              <a:latin typeface="Montserrat"/>
              <a:ea typeface="Montserrat"/>
              <a:cs typeface="Montserrat"/>
              <a:sym typeface="Montserrat"/>
            </a:endParaRPr>
          </a:p>
        </p:txBody>
      </p:sp>
      <p:cxnSp>
        <p:nvCxnSpPr>
          <p:cNvPr id="52" name="Google Shape;52;p73"/>
          <p:cNvCxnSpPr/>
          <p:nvPr/>
        </p:nvCxnSpPr>
        <p:spPr>
          <a:xfrm flipH="1" rot="10800000">
            <a:off x="1293075" y="4765075"/>
            <a:ext cx="6098400" cy="8400"/>
          </a:xfrm>
          <a:prstGeom prst="straightConnector1">
            <a:avLst/>
          </a:prstGeom>
          <a:noFill/>
          <a:ln cap="flat" cmpd="sng" w="9525">
            <a:solidFill>
              <a:srgbClr val="3D5B58"/>
            </a:solidFill>
            <a:prstDash val="solid"/>
            <a:round/>
            <a:headEnd len="sm" w="sm" type="none"/>
            <a:tailEnd len="sm" w="sm" type="none"/>
          </a:ln>
        </p:spPr>
      </p:cxnSp>
    </p:spTree>
  </p:cSld>
  <p:clrMapOvr>
    <a:masterClrMapping/>
  </p:clrMapOvr>
</p:sldLayout>
</file>

<file path=ppt/slideLayouts/slideLayout10.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Section header 2">
  <p:cSld name="SECTION_HEADER_2">
    <p:bg>
      <p:bgPr>
        <a:blipFill>
          <a:blip r:embed="rId2">
            <a:alphaModFix/>
          </a:blip>
          <a:stretch>
            <a:fillRect/>
          </a:stretch>
        </a:blipFill>
      </p:bgPr>
    </p:bg>
    <p:spTree>
      <p:nvGrpSpPr>
        <p:cNvPr id="53" name="Shape 53"/>
        <p:cNvGrpSpPr/>
        <p:nvPr/>
      </p:nvGrpSpPr>
      <p:grpSpPr>
        <a:xfrm>
          <a:off x="0" y="0"/>
          <a:ext cx="0" cy="0"/>
          <a:chOff x="0" y="0"/>
          <a:chExt cx="0" cy="0"/>
        </a:xfrm>
      </p:grpSpPr>
      <p:sp>
        <p:nvSpPr>
          <p:cNvPr id="54" name="Google Shape;54;p74"/>
          <p:cNvSpPr txBox="1"/>
          <p:nvPr>
            <p:ph type="ctrTitle"/>
          </p:nvPr>
        </p:nvSpPr>
        <p:spPr>
          <a:xfrm>
            <a:off x="541675" y="1522925"/>
            <a:ext cx="8290500" cy="2052600"/>
          </a:xfrm>
          <a:prstGeom prst="rect">
            <a:avLst/>
          </a:prstGeom>
          <a:noFill/>
          <a:ln>
            <a:noFill/>
          </a:ln>
        </p:spPr>
        <p:txBody>
          <a:bodyPr anchorCtr="0" anchor="ctr" bIns="91425" lIns="91425" spcFirstLastPara="1" rIns="91425" wrap="square" tIns="91425">
            <a:noAutofit/>
          </a:bodyPr>
          <a:lstStyle>
            <a:lvl1pPr lvl="0" algn="l">
              <a:lnSpc>
                <a:spcPct val="100000"/>
              </a:lnSpc>
              <a:spcBef>
                <a:spcPts val="0"/>
              </a:spcBef>
              <a:spcAft>
                <a:spcPts val="0"/>
              </a:spcAft>
              <a:buClr>
                <a:schemeClr val="dk1"/>
              </a:buClr>
              <a:buSzPts val="4500"/>
              <a:buFont typeface="Inter SemiBold"/>
              <a:buNone/>
              <a:defRPr sz="4500">
                <a:solidFill>
                  <a:schemeClr val="dk1"/>
                </a:solidFill>
                <a:latin typeface="Inter SemiBold"/>
                <a:ea typeface="Inter SemiBold"/>
                <a:cs typeface="Inter SemiBold"/>
                <a:sym typeface="Inter SemiBold"/>
              </a:defRPr>
            </a:lvl1pPr>
            <a:lvl2pPr lvl="1" algn="l">
              <a:lnSpc>
                <a:spcPct val="100000"/>
              </a:lnSpc>
              <a:spcBef>
                <a:spcPts val="0"/>
              </a:spcBef>
              <a:spcAft>
                <a:spcPts val="0"/>
              </a:spcAft>
              <a:buSzPts val="5200"/>
              <a:buNone/>
              <a:defRPr sz="5200"/>
            </a:lvl2pPr>
            <a:lvl3pPr lvl="2" algn="l">
              <a:lnSpc>
                <a:spcPct val="100000"/>
              </a:lnSpc>
              <a:spcBef>
                <a:spcPts val="0"/>
              </a:spcBef>
              <a:spcAft>
                <a:spcPts val="0"/>
              </a:spcAft>
              <a:buSzPts val="5200"/>
              <a:buNone/>
              <a:defRPr sz="5200"/>
            </a:lvl3pPr>
            <a:lvl4pPr lvl="3" algn="l">
              <a:lnSpc>
                <a:spcPct val="100000"/>
              </a:lnSpc>
              <a:spcBef>
                <a:spcPts val="0"/>
              </a:spcBef>
              <a:spcAft>
                <a:spcPts val="0"/>
              </a:spcAft>
              <a:buSzPts val="5200"/>
              <a:buNone/>
              <a:defRPr sz="5200"/>
            </a:lvl4pPr>
            <a:lvl5pPr lvl="4" algn="l">
              <a:lnSpc>
                <a:spcPct val="100000"/>
              </a:lnSpc>
              <a:spcBef>
                <a:spcPts val="0"/>
              </a:spcBef>
              <a:spcAft>
                <a:spcPts val="0"/>
              </a:spcAft>
              <a:buSzPts val="5200"/>
              <a:buNone/>
              <a:defRPr sz="5200"/>
            </a:lvl5pPr>
            <a:lvl6pPr lvl="5" algn="l">
              <a:lnSpc>
                <a:spcPct val="100000"/>
              </a:lnSpc>
              <a:spcBef>
                <a:spcPts val="0"/>
              </a:spcBef>
              <a:spcAft>
                <a:spcPts val="0"/>
              </a:spcAft>
              <a:buSzPts val="5200"/>
              <a:buNone/>
              <a:defRPr sz="5200"/>
            </a:lvl6pPr>
            <a:lvl7pPr lvl="6" algn="l">
              <a:lnSpc>
                <a:spcPct val="100000"/>
              </a:lnSpc>
              <a:spcBef>
                <a:spcPts val="0"/>
              </a:spcBef>
              <a:spcAft>
                <a:spcPts val="0"/>
              </a:spcAft>
              <a:buSzPts val="5200"/>
              <a:buNone/>
              <a:defRPr sz="5200"/>
            </a:lvl7pPr>
            <a:lvl8pPr lvl="7" algn="l">
              <a:lnSpc>
                <a:spcPct val="100000"/>
              </a:lnSpc>
              <a:spcBef>
                <a:spcPts val="0"/>
              </a:spcBef>
              <a:spcAft>
                <a:spcPts val="0"/>
              </a:spcAft>
              <a:buSzPts val="5200"/>
              <a:buNone/>
              <a:defRPr sz="5200"/>
            </a:lvl8pPr>
            <a:lvl9pPr lvl="8" algn="l">
              <a:lnSpc>
                <a:spcPct val="100000"/>
              </a:lnSpc>
              <a:spcBef>
                <a:spcPts val="0"/>
              </a:spcBef>
              <a:spcAft>
                <a:spcPts val="0"/>
              </a:spcAft>
              <a:buSzPts val="5200"/>
              <a:buNone/>
              <a:defRPr sz="5200"/>
            </a:lvl9pPr>
          </a:lstStyle>
          <a:p/>
        </p:txBody>
      </p:sp>
      <p:pic>
        <p:nvPicPr>
          <p:cNvPr id="55" name="Google Shape;55;p74"/>
          <p:cNvPicPr preferRelativeResize="0"/>
          <p:nvPr/>
        </p:nvPicPr>
        <p:blipFill rotWithShape="1">
          <a:blip r:embed="rId3">
            <a:alphaModFix/>
          </a:blip>
          <a:srcRect b="0" l="0" r="0" t="0"/>
          <a:stretch/>
        </p:blipFill>
        <p:spPr>
          <a:xfrm>
            <a:off x="6981398" y="4351650"/>
            <a:ext cx="1635850" cy="345075"/>
          </a:xfrm>
          <a:prstGeom prst="rect">
            <a:avLst/>
          </a:prstGeom>
          <a:noFill/>
          <a:ln>
            <a:noFill/>
          </a:ln>
        </p:spPr>
      </p:pic>
    </p:spTree>
  </p:cSld>
  <p:clrMapOvr>
    <a:masterClrMapping/>
  </p:clrMapOvr>
</p:sldLayout>
</file>

<file path=ppt/slideLayouts/slideLayout11.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Thank you" type="blank">
  <p:cSld name="BLANK">
    <p:bg>
      <p:bgPr>
        <a:blipFill>
          <a:blip r:embed="rId2">
            <a:alphaModFix/>
          </a:blip>
          <a:stretch>
            <a:fillRect/>
          </a:stretch>
        </a:blipFill>
      </p:bgPr>
    </p:bg>
    <p:spTree>
      <p:nvGrpSpPr>
        <p:cNvPr id="56" name="Shape 56"/>
        <p:cNvGrpSpPr/>
        <p:nvPr/>
      </p:nvGrpSpPr>
      <p:grpSpPr>
        <a:xfrm>
          <a:off x="0" y="0"/>
          <a:ext cx="0" cy="0"/>
          <a:chOff x="0" y="0"/>
          <a:chExt cx="0" cy="0"/>
        </a:xfrm>
      </p:grpSpPr>
      <p:sp>
        <p:nvSpPr>
          <p:cNvPr id="57" name="Google Shape;57;p75"/>
          <p:cNvSpPr txBox="1"/>
          <p:nvPr>
            <p:ph type="title"/>
          </p:nvPr>
        </p:nvSpPr>
        <p:spPr>
          <a:xfrm>
            <a:off x="826400" y="667525"/>
            <a:ext cx="7491300" cy="3467700"/>
          </a:xfrm>
          <a:prstGeom prst="rect">
            <a:avLst/>
          </a:prstGeom>
          <a:noFill/>
          <a:ln>
            <a:noFill/>
          </a:ln>
        </p:spPr>
        <p:txBody>
          <a:bodyPr anchorCtr="0" anchor="ctr" bIns="91425" lIns="91425" spcFirstLastPara="1" rIns="91425" wrap="square" tIns="91425">
            <a:noAutofit/>
          </a:bodyPr>
          <a:lstStyle>
            <a:lvl1pPr lvl="0" algn="ctr">
              <a:lnSpc>
                <a:spcPct val="100000"/>
              </a:lnSpc>
              <a:spcBef>
                <a:spcPts val="0"/>
              </a:spcBef>
              <a:spcAft>
                <a:spcPts val="0"/>
              </a:spcAft>
              <a:buClr>
                <a:srgbClr val="FFBE9F"/>
              </a:buClr>
              <a:buSzPts val="3600"/>
              <a:buFont typeface="Montserrat"/>
              <a:buNone/>
              <a:defRPr b="1" sz="3600">
                <a:solidFill>
                  <a:srgbClr val="FFBE9F"/>
                </a:solidFill>
                <a:latin typeface="Montserrat"/>
                <a:ea typeface="Montserrat"/>
                <a:cs typeface="Montserrat"/>
                <a:sym typeface="Montserrat"/>
              </a:defRPr>
            </a:lvl1pPr>
            <a:lvl2pPr lvl="1" algn="l">
              <a:lnSpc>
                <a:spcPct val="100000"/>
              </a:lnSpc>
              <a:spcBef>
                <a:spcPts val="0"/>
              </a:spcBef>
              <a:spcAft>
                <a:spcPts val="0"/>
              </a:spcAft>
              <a:buClr>
                <a:srgbClr val="2C5234"/>
              </a:buClr>
              <a:buSzPts val="4800"/>
              <a:buFont typeface="Montserrat"/>
              <a:buNone/>
              <a:defRPr b="1" sz="4800">
                <a:solidFill>
                  <a:srgbClr val="2C5234"/>
                </a:solidFill>
                <a:latin typeface="Montserrat"/>
                <a:ea typeface="Montserrat"/>
                <a:cs typeface="Montserrat"/>
                <a:sym typeface="Montserrat"/>
              </a:defRPr>
            </a:lvl2pPr>
            <a:lvl3pPr lvl="2" algn="l">
              <a:lnSpc>
                <a:spcPct val="100000"/>
              </a:lnSpc>
              <a:spcBef>
                <a:spcPts val="0"/>
              </a:spcBef>
              <a:spcAft>
                <a:spcPts val="0"/>
              </a:spcAft>
              <a:buClr>
                <a:srgbClr val="2C5234"/>
              </a:buClr>
              <a:buSzPts val="4800"/>
              <a:buFont typeface="Montserrat"/>
              <a:buNone/>
              <a:defRPr b="1" sz="4800">
                <a:solidFill>
                  <a:srgbClr val="2C5234"/>
                </a:solidFill>
                <a:latin typeface="Montserrat"/>
                <a:ea typeface="Montserrat"/>
                <a:cs typeface="Montserrat"/>
                <a:sym typeface="Montserrat"/>
              </a:defRPr>
            </a:lvl3pPr>
            <a:lvl4pPr lvl="3" algn="l">
              <a:lnSpc>
                <a:spcPct val="100000"/>
              </a:lnSpc>
              <a:spcBef>
                <a:spcPts val="0"/>
              </a:spcBef>
              <a:spcAft>
                <a:spcPts val="0"/>
              </a:spcAft>
              <a:buClr>
                <a:srgbClr val="2C5234"/>
              </a:buClr>
              <a:buSzPts val="4800"/>
              <a:buFont typeface="Montserrat"/>
              <a:buNone/>
              <a:defRPr b="1" sz="4800">
                <a:solidFill>
                  <a:srgbClr val="2C5234"/>
                </a:solidFill>
                <a:latin typeface="Montserrat"/>
                <a:ea typeface="Montserrat"/>
                <a:cs typeface="Montserrat"/>
                <a:sym typeface="Montserrat"/>
              </a:defRPr>
            </a:lvl4pPr>
            <a:lvl5pPr lvl="4" algn="l">
              <a:lnSpc>
                <a:spcPct val="100000"/>
              </a:lnSpc>
              <a:spcBef>
                <a:spcPts val="0"/>
              </a:spcBef>
              <a:spcAft>
                <a:spcPts val="0"/>
              </a:spcAft>
              <a:buClr>
                <a:srgbClr val="2C5234"/>
              </a:buClr>
              <a:buSzPts val="4800"/>
              <a:buFont typeface="Montserrat"/>
              <a:buNone/>
              <a:defRPr b="1" sz="4800">
                <a:solidFill>
                  <a:srgbClr val="2C5234"/>
                </a:solidFill>
                <a:latin typeface="Montserrat"/>
                <a:ea typeface="Montserrat"/>
                <a:cs typeface="Montserrat"/>
                <a:sym typeface="Montserrat"/>
              </a:defRPr>
            </a:lvl5pPr>
            <a:lvl6pPr lvl="5" algn="l">
              <a:lnSpc>
                <a:spcPct val="100000"/>
              </a:lnSpc>
              <a:spcBef>
                <a:spcPts val="0"/>
              </a:spcBef>
              <a:spcAft>
                <a:spcPts val="0"/>
              </a:spcAft>
              <a:buClr>
                <a:srgbClr val="2C5234"/>
              </a:buClr>
              <a:buSzPts val="4800"/>
              <a:buFont typeface="Montserrat"/>
              <a:buNone/>
              <a:defRPr b="1" sz="4800">
                <a:solidFill>
                  <a:srgbClr val="2C5234"/>
                </a:solidFill>
                <a:latin typeface="Montserrat"/>
                <a:ea typeface="Montserrat"/>
                <a:cs typeface="Montserrat"/>
                <a:sym typeface="Montserrat"/>
              </a:defRPr>
            </a:lvl6pPr>
            <a:lvl7pPr lvl="6" algn="l">
              <a:lnSpc>
                <a:spcPct val="100000"/>
              </a:lnSpc>
              <a:spcBef>
                <a:spcPts val="0"/>
              </a:spcBef>
              <a:spcAft>
                <a:spcPts val="0"/>
              </a:spcAft>
              <a:buClr>
                <a:srgbClr val="2C5234"/>
              </a:buClr>
              <a:buSzPts val="4800"/>
              <a:buFont typeface="Montserrat"/>
              <a:buNone/>
              <a:defRPr b="1" sz="4800">
                <a:solidFill>
                  <a:srgbClr val="2C5234"/>
                </a:solidFill>
                <a:latin typeface="Montserrat"/>
                <a:ea typeface="Montserrat"/>
                <a:cs typeface="Montserrat"/>
                <a:sym typeface="Montserrat"/>
              </a:defRPr>
            </a:lvl7pPr>
            <a:lvl8pPr lvl="7" algn="l">
              <a:lnSpc>
                <a:spcPct val="100000"/>
              </a:lnSpc>
              <a:spcBef>
                <a:spcPts val="0"/>
              </a:spcBef>
              <a:spcAft>
                <a:spcPts val="0"/>
              </a:spcAft>
              <a:buClr>
                <a:srgbClr val="2C5234"/>
              </a:buClr>
              <a:buSzPts val="4800"/>
              <a:buFont typeface="Montserrat"/>
              <a:buNone/>
              <a:defRPr b="1" sz="4800">
                <a:solidFill>
                  <a:srgbClr val="2C5234"/>
                </a:solidFill>
                <a:latin typeface="Montserrat"/>
                <a:ea typeface="Montserrat"/>
                <a:cs typeface="Montserrat"/>
                <a:sym typeface="Montserrat"/>
              </a:defRPr>
            </a:lvl8pPr>
            <a:lvl9pPr lvl="8" algn="l">
              <a:lnSpc>
                <a:spcPct val="100000"/>
              </a:lnSpc>
              <a:spcBef>
                <a:spcPts val="0"/>
              </a:spcBef>
              <a:spcAft>
                <a:spcPts val="0"/>
              </a:spcAft>
              <a:buClr>
                <a:srgbClr val="2C5234"/>
              </a:buClr>
              <a:buSzPts val="4800"/>
              <a:buFont typeface="Montserrat"/>
              <a:buNone/>
              <a:defRPr b="1" sz="4800">
                <a:solidFill>
                  <a:srgbClr val="2C5234"/>
                </a:solidFill>
                <a:latin typeface="Montserrat"/>
                <a:ea typeface="Montserrat"/>
                <a:cs typeface="Montserrat"/>
                <a:sym typeface="Montserrat"/>
              </a:defRPr>
            </a:lvl9pPr>
          </a:lstStyle>
          <a:p/>
        </p:txBody>
      </p:sp>
      <p:cxnSp>
        <p:nvCxnSpPr>
          <p:cNvPr id="58" name="Google Shape;58;p75"/>
          <p:cNvCxnSpPr/>
          <p:nvPr/>
        </p:nvCxnSpPr>
        <p:spPr>
          <a:xfrm>
            <a:off x="4270500" y="3083450"/>
            <a:ext cx="603000" cy="0"/>
          </a:xfrm>
          <a:prstGeom prst="straightConnector1">
            <a:avLst/>
          </a:prstGeom>
          <a:noFill/>
          <a:ln cap="flat" cmpd="sng" w="19050">
            <a:solidFill>
              <a:srgbClr val="FFBE9F"/>
            </a:solidFill>
            <a:prstDash val="solid"/>
            <a:round/>
            <a:headEnd len="sm" w="sm" type="none"/>
            <a:tailEnd len="sm" w="sm" type="none"/>
          </a:ln>
        </p:spPr>
      </p:cxnSp>
    </p:spTree>
  </p:cSld>
  <p:clrMapOvr>
    <a:masterClrMapping/>
  </p:clrMapOvr>
</p:sldLayout>
</file>

<file path=ppt/slideLayouts/slideLayout12.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Two Column ">
  <p:cSld name="TITLE_AND_BODY_1">
    <p:bg>
      <p:bgPr>
        <a:blipFill>
          <a:blip r:embed="rId2">
            <a:alphaModFix/>
          </a:blip>
          <a:stretch>
            <a:fillRect/>
          </a:stretch>
        </a:blipFill>
      </p:bgPr>
    </p:bg>
    <p:spTree>
      <p:nvGrpSpPr>
        <p:cNvPr id="59" name="Shape 59"/>
        <p:cNvGrpSpPr/>
        <p:nvPr/>
      </p:nvGrpSpPr>
      <p:grpSpPr>
        <a:xfrm>
          <a:off x="0" y="0"/>
          <a:ext cx="0" cy="0"/>
          <a:chOff x="0" y="0"/>
          <a:chExt cx="0" cy="0"/>
        </a:xfrm>
      </p:grpSpPr>
      <p:sp>
        <p:nvSpPr>
          <p:cNvPr id="60" name="Google Shape;60;p76"/>
          <p:cNvSpPr txBox="1"/>
          <p:nvPr>
            <p:ph idx="1" type="body"/>
          </p:nvPr>
        </p:nvSpPr>
        <p:spPr>
          <a:xfrm>
            <a:off x="311700" y="1305350"/>
            <a:ext cx="3583800" cy="2922000"/>
          </a:xfrm>
          <a:prstGeom prst="rect">
            <a:avLst/>
          </a:prstGeom>
          <a:noFill/>
          <a:ln>
            <a:noFill/>
          </a:ln>
        </p:spPr>
        <p:txBody>
          <a:bodyPr anchorCtr="0" anchor="t" bIns="0" lIns="0" spcFirstLastPara="1" rIns="0" wrap="square" tIns="0">
            <a:noAutofit/>
          </a:bodyPr>
          <a:lstStyle>
            <a:lvl1pPr indent="-311150" lvl="0" marL="457200" algn="l">
              <a:lnSpc>
                <a:spcPct val="115000"/>
              </a:lnSpc>
              <a:spcBef>
                <a:spcPts val="0"/>
              </a:spcBef>
              <a:spcAft>
                <a:spcPts val="0"/>
              </a:spcAft>
              <a:buClr>
                <a:srgbClr val="3D5B58"/>
              </a:buClr>
              <a:buSzPts val="1300"/>
              <a:buFont typeface="Montserrat"/>
              <a:buChar char="●"/>
              <a:defRPr sz="1300">
                <a:solidFill>
                  <a:srgbClr val="3D5B58"/>
                </a:solidFill>
                <a:latin typeface="Montserrat"/>
                <a:ea typeface="Montserrat"/>
                <a:cs typeface="Montserrat"/>
                <a:sym typeface="Montserrat"/>
              </a:defRPr>
            </a:lvl1pPr>
            <a:lvl2pPr indent="-311150" lvl="1" marL="914400" algn="l">
              <a:lnSpc>
                <a:spcPct val="115000"/>
              </a:lnSpc>
              <a:spcBef>
                <a:spcPts val="1600"/>
              </a:spcBef>
              <a:spcAft>
                <a:spcPts val="0"/>
              </a:spcAft>
              <a:buClr>
                <a:srgbClr val="3D5B58"/>
              </a:buClr>
              <a:buSzPts val="1300"/>
              <a:buFont typeface="Montserrat"/>
              <a:buChar char="○"/>
              <a:defRPr sz="1300">
                <a:solidFill>
                  <a:srgbClr val="3D5B58"/>
                </a:solidFill>
                <a:latin typeface="Montserrat"/>
                <a:ea typeface="Montserrat"/>
                <a:cs typeface="Montserrat"/>
                <a:sym typeface="Montserrat"/>
              </a:defRPr>
            </a:lvl2pPr>
            <a:lvl3pPr indent="-311150" lvl="2" marL="1371600" algn="l">
              <a:lnSpc>
                <a:spcPct val="115000"/>
              </a:lnSpc>
              <a:spcBef>
                <a:spcPts val="1600"/>
              </a:spcBef>
              <a:spcAft>
                <a:spcPts val="0"/>
              </a:spcAft>
              <a:buClr>
                <a:srgbClr val="3D5B58"/>
              </a:buClr>
              <a:buSzPts val="1300"/>
              <a:buFont typeface="Montserrat"/>
              <a:buChar char="■"/>
              <a:defRPr sz="1300">
                <a:solidFill>
                  <a:srgbClr val="3D5B58"/>
                </a:solidFill>
                <a:latin typeface="Montserrat"/>
                <a:ea typeface="Montserrat"/>
                <a:cs typeface="Montserrat"/>
                <a:sym typeface="Montserrat"/>
              </a:defRPr>
            </a:lvl3pPr>
            <a:lvl4pPr indent="-311150" lvl="3" marL="1828800" algn="l">
              <a:lnSpc>
                <a:spcPct val="115000"/>
              </a:lnSpc>
              <a:spcBef>
                <a:spcPts val="1600"/>
              </a:spcBef>
              <a:spcAft>
                <a:spcPts val="0"/>
              </a:spcAft>
              <a:buClr>
                <a:srgbClr val="3D5B58"/>
              </a:buClr>
              <a:buSzPts val="1300"/>
              <a:buFont typeface="Montserrat"/>
              <a:buChar char="●"/>
              <a:defRPr sz="1300">
                <a:solidFill>
                  <a:srgbClr val="3D5B58"/>
                </a:solidFill>
                <a:latin typeface="Montserrat"/>
                <a:ea typeface="Montserrat"/>
                <a:cs typeface="Montserrat"/>
                <a:sym typeface="Montserrat"/>
              </a:defRPr>
            </a:lvl4pPr>
            <a:lvl5pPr indent="-311150" lvl="4" marL="2286000" algn="l">
              <a:lnSpc>
                <a:spcPct val="115000"/>
              </a:lnSpc>
              <a:spcBef>
                <a:spcPts val="1600"/>
              </a:spcBef>
              <a:spcAft>
                <a:spcPts val="0"/>
              </a:spcAft>
              <a:buClr>
                <a:srgbClr val="3D5B58"/>
              </a:buClr>
              <a:buSzPts val="1300"/>
              <a:buFont typeface="Montserrat"/>
              <a:buChar char="○"/>
              <a:defRPr sz="1300">
                <a:solidFill>
                  <a:srgbClr val="3D5B58"/>
                </a:solidFill>
                <a:latin typeface="Montserrat"/>
                <a:ea typeface="Montserrat"/>
                <a:cs typeface="Montserrat"/>
                <a:sym typeface="Montserrat"/>
              </a:defRPr>
            </a:lvl5pPr>
            <a:lvl6pPr indent="-311150" lvl="5" marL="2743200" algn="l">
              <a:lnSpc>
                <a:spcPct val="115000"/>
              </a:lnSpc>
              <a:spcBef>
                <a:spcPts val="1600"/>
              </a:spcBef>
              <a:spcAft>
                <a:spcPts val="0"/>
              </a:spcAft>
              <a:buClr>
                <a:srgbClr val="3D5B58"/>
              </a:buClr>
              <a:buSzPts val="1300"/>
              <a:buFont typeface="Montserrat"/>
              <a:buChar char="■"/>
              <a:defRPr sz="1300">
                <a:solidFill>
                  <a:srgbClr val="3D5B58"/>
                </a:solidFill>
                <a:latin typeface="Montserrat"/>
                <a:ea typeface="Montserrat"/>
                <a:cs typeface="Montserrat"/>
                <a:sym typeface="Montserrat"/>
              </a:defRPr>
            </a:lvl6pPr>
            <a:lvl7pPr indent="-311150" lvl="6" marL="3200400" algn="l">
              <a:lnSpc>
                <a:spcPct val="115000"/>
              </a:lnSpc>
              <a:spcBef>
                <a:spcPts val="1600"/>
              </a:spcBef>
              <a:spcAft>
                <a:spcPts val="0"/>
              </a:spcAft>
              <a:buClr>
                <a:srgbClr val="3D5B58"/>
              </a:buClr>
              <a:buSzPts val="1300"/>
              <a:buFont typeface="Montserrat"/>
              <a:buChar char="●"/>
              <a:defRPr sz="1300">
                <a:solidFill>
                  <a:srgbClr val="3D5B58"/>
                </a:solidFill>
                <a:latin typeface="Montserrat"/>
                <a:ea typeface="Montserrat"/>
                <a:cs typeface="Montserrat"/>
                <a:sym typeface="Montserrat"/>
              </a:defRPr>
            </a:lvl7pPr>
            <a:lvl8pPr indent="-311150" lvl="7" marL="3657600" algn="l">
              <a:lnSpc>
                <a:spcPct val="115000"/>
              </a:lnSpc>
              <a:spcBef>
                <a:spcPts val="1600"/>
              </a:spcBef>
              <a:spcAft>
                <a:spcPts val="0"/>
              </a:spcAft>
              <a:buClr>
                <a:srgbClr val="3D5B58"/>
              </a:buClr>
              <a:buSzPts val="1300"/>
              <a:buFont typeface="Montserrat"/>
              <a:buChar char="○"/>
              <a:defRPr sz="1300">
                <a:solidFill>
                  <a:srgbClr val="3D5B58"/>
                </a:solidFill>
                <a:latin typeface="Montserrat"/>
                <a:ea typeface="Montserrat"/>
                <a:cs typeface="Montserrat"/>
                <a:sym typeface="Montserrat"/>
              </a:defRPr>
            </a:lvl8pPr>
            <a:lvl9pPr indent="-311150" lvl="8" marL="4114800" algn="l">
              <a:lnSpc>
                <a:spcPct val="115000"/>
              </a:lnSpc>
              <a:spcBef>
                <a:spcPts val="1600"/>
              </a:spcBef>
              <a:spcAft>
                <a:spcPts val="1600"/>
              </a:spcAft>
              <a:buClr>
                <a:srgbClr val="3D5B58"/>
              </a:buClr>
              <a:buSzPts val="1300"/>
              <a:buFont typeface="Montserrat"/>
              <a:buChar char="■"/>
              <a:defRPr sz="1300">
                <a:solidFill>
                  <a:srgbClr val="3D5B58"/>
                </a:solidFill>
                <a:latin typeface="Montserrat"/>
                <a:ea typeface="Montserrat"/>
                <a:cs typeface="Montserrat"/>
                <a:sym typeface="Montserrat"/>
              </a:defRPr>
            </a:lvl9pPr>
          </a:lstStyle>
          <a:p/>
        </p:txBody>
      </p:sp>
      <p:sp>
        <p:nvSpPr>
          <p:cNvPr id="61" name="Google Shape;61;p76"/>
          <p:cNvSpPr txBox="1"/>
          <p:nvPr>
            <p:ph idx="2" type="body"/>
          </p:nvPr>
        </p:nvSpPr>
        <p:spPr>
          <a:xfrm>
            <a:off x="4362131" y="1305350"/>
            <a:ext cx="3583800" cy="2922000"/>
          </a:xfrm>
          <a:prstGeom prst="rect">
            <a:avLst/>
          </a:prstGeom>
          <a:noFill/>
          <a:ln>
            <a:noFill/>
          </a:ln>
        </p:spPr>
        <p:txBody>
          <a:bodyPr anchorCtr="0" anchor="t" bIns="0" lIns="0" spcFirstLastPara="1" rIns="0" wrap="square" tIns="0">
            <a:noAutofit/>
          </a:bodyPr>
          <a:lstStyle>
            <a:lvl1pPr indent="-311150" lvl="0" marL="457200" algn="l">
              <a:lnSpc>
                <a:spcPct val="115000"/>
              </a:lnSpc>
              <a:spcBef>
                <a:spcPts val="0"/>
              </a:spcBef>
              <a:spcAft>
                <a:spcPts val="0"/>
              </a:spcAft>
              <a:buClr>
                <a:srgbClr val="3D5B58"/>
              </a:buClr>
              <a:buSzPts val="1300"/>
              <a:buFont typeface="Montserrat"/>
              <a:buChar char="●"/>
              <a:defRPr sz="1300">
                <a:solidFill>
                  <a:srgbClr val="3D5B58"/>
                </a:solidFill>
                <a:latin typeface="Montserrat"/>
                <a:ea typeface="Montserrat"/>
                <a:cs typeface="Montserrat"/>
                <a:sym typeface="Montserrat"/>
              </a:defRPr>
            </a:lvl1pPr>
            <a:lvl2pPr indent="-311150" lvl="1" marL="914400" algn="l">
              <a:lnSpc>
                <a:spcPct val="115000"/>
              </a:lnSpc>
              <a:spcBef>
                <a:spcPts val="1600"/>
              </a:spcBef>
              <a:spcAft>
                <a:spcPts val="0"/>
              </a:spcAft>
              <a:buClr>
                <a:srgbClr val="3D5B58"/>
              </a:buClr>
              <a:buSzPts val="1300"/>
              <a:buFont typeface="Montserrat"/>
              <a:buChar char="○"/>
              <a:defRPr sz="1300">
                <a:solidFill>
                  <a:srgbClr val="3D5B58"/>
                </a:solidFill>
                <a:latin typeface="Montserrat"/>
                <a:ea typeface="Montserrat"/>
                <a:cs typeface="Montserrat"/>
                <a:sym typeface="Montserrat"/>
              </a:defRPr>
            </a:lvl2pPr>
            <a:lvl3pPr indent="-311150" lvl="2" marL="1371600" algn="l">
              <a:lnSpc>
                <a:spcPct val="115000"/>
              </a:lnSpc>
              <a:spcBef>
                <a:spcPts val="1600"/>
              </a:spcBef>
              <a:spcAft>
                <a:spcPts val="0"/>
              </a:spcAft>
              <a:buClr>
                <a:srgbClr val="3D5B58"/>
              </a:buClr>
              <a:buSzPts val="1300"/>
              <a:buFont typeface="Montserrat"/>
              <a:buChar char="■"/>
              <a:defRPr sz="1300">
                <a:solidFill>
                  <a:srgbClr val="3D5B58"/>
                </a:solidFill>
                <a:latin typeface="Montserrat"/>
                <a:ea typeface="Montserrat"/>
                <a:cs typeface="Montserrat"/>
                <a:sym typeface="Montserrat"/>
              </a:defRPr>
            </a:lvl3pPr>
            <a:lvl4pPr indent="-311150" lvl="3" marL="1828800" algn="l">
              <a:lnSpc>
                <a:spcPct val="115000"/>
              </a:lnSpc>
              <a:spcBef>
                <a:spcPts val="1600"/>
              </a:spcBef>
              <a:spcAft>
                <a:spcPts val="0"/>
              </a:spcAft>
              <a:buClr>
                <a:srgbClr val="3D5B58"/>
              </a:buClr>
              <a:buSzPts val="1300"/>
              <a:buFont typeface="Montserrat"/>
              <a:buChar char="●"/>
              <a:defRPr sz="1300">
                <a:solidFill>
                  <a:srgbClr val="3D5B58"/>
                </a:solidFill>
                <a:latin typeface="Montserrat"/>
                <a:ea typeface="Montserrat"/>
                <a:cs typeface="Montserrat"/>
                <a:sym typeface="Montserrat"/>
              </a:defRPr>
            </a:lvl4pPr>
            <a:lvl5pPr indent="-311150" lvl="4" marL="2286000" algn="l">
              <a:lnSpc>
                <a:spcPct val="115000"/>
              </a:lnSpc>
              <a:spcBef>
                <a:spcPts val="1600"/>
              </a:spcBef>
              <a:spcAft>
                <a:spcPts val="0"/>
              </a:spcAft>
              <a:buClr>
                <a:srgbClr val="3D5B58"/>
              </a:buClr>
              <a:buSzPts val="1300"/>
              <a:buFont typeface="Montserrat"/>
              <a:buChar char="○"/>
              <a:defRPr sz="1300">
                <a:solidFill>
                  <a:srgbClr val="3D5B58"/>
                </a:solidFill>
                <a:latin typeface="Montserrat"/>
                <a:ea typeface="Montserrat"/>
                <a:cs typeface="Montserrat"/>
                <a:sym typeface="Montserrat"/>
              </a:defRPr>
            </a:lvl5pPr>
            <a:lvl6pPr indent="-311150" lvl="5" marL="2743200" algn="l">
              <a:lnSpc>
                <a:spcPct val="115000"/>
              </a:lnSpc>
              <a:spcBef>
                <a:spcPts val="1600"/>
              </a:spcBef>
              <a:spcAft>
                <a:spcPts val="0"/>
              </a:spcAft>
              <a:buClr>
                <a:srgbClr val="3D5B58"/>
              </a:buClr>
              <a:buSzPts val="1300"/>
              <a:buFont typeface="Montserrat"/>
              <a:buChar char="■"/>
              <a:defRPr sz="1300">
                <a:solidFill>
                  <a:srgbClr val="3D5B58"/>
                </a:solidFill>
                <a:latin typeface="Montserrat"/>
                <a:ea typeface="Montserrat"/>
                <a:cs typeface="Montserrat"/>
                <a:sym typeface="Montserrat"/>
              </a:defRPr>
            </a:lvl6pPr>
            <a:lvl7pPr indent="-311150" lvl="6" marL="3200400" algn="l">
              <a:lnSpc>
                <a:spcPct val="115000"/>
              </a:lnSpc>
              <a:spcBef>
                <a:spcPts val="1600"/>
              </a:spcBef>
              <a:spcAft>
                <a:spcPts val="0"/>
              </a:spcAft>
              <a:buClr>
                <a:srgbClr val="3D5B58"/>
              </a:buClr>
              <a:buSzPts val="1300"/>
              <a:buFont typeface="Montserrat"/>
              <a:buChar char="●"/>
              <a:defRPr sz="1300">
                <a:solidFill>
                  <a:srgbClr val="3D5B58"/>
                </a:solidFill>
                <a:latin typeface="Montserrat"/>
                <a:ea typeface="Montserrat"/>
                <a:cs typeface="Montserrat"/>
                <a:sym typeface="Montserrat"/>
              </a:defRPr>
            </a:lvl7pPr>
            <a:lvl8pPr indent="-311150" lvl="7" marL="3657600" algn="l">
              <a:lnSpc>
                <a:spcPct val="115000"/>
              </a:lnSpc>
              <a:spcBef>
                <a:spcPts val="1600"/>
              </a:spcBef>
              <a:spcAft>
                <a:spcPts val="0"/>
              </a:spcAft>
              <a:buClr>
                <a:srgbClr val="3D5B58"/>
              </a:buClr>
              <a:buSzPts val="1300"/>
              <a:buFont typeface="Montserrat"/>
              <a:buChar char="○"/>
              <a:defRPr sz="1300">
                <a:solidFill>
                  <a:srgbClr val="3D5B58"/>
                </a:solidFill>
                <a:latin typeface="Montserrat"/>
                <a:ea typeface="Montserrat"/>
                <a:cs typeface="Montserrat"/>
                <a:sym typeface="Montserrat"/>
              </a:defRPr>
            </a:lvl8pPr>
            <a:lvl9pPr indent="-311150" lvl="8" marL="4114800" algn="l">
              <a:lnSpc>
                <a:spcPct val="115000"/>
              </a:lnSpc>
              <a:spcBef>
                <a:spcPts val="1600"/>
              </a:spcBef>
              <a:spcAft>
                <a:spcPts val="1600"/>
              </a:spcAft>
              <a:buClr>
                <a:srgbClr val="3D5B58"/>
              </a:buClr>
              <a:buSzPts val="1300"/>
              <a:buFont typeface="Montserrat"/>
              <a:buChar char="■"/>
              <a:defRPr sz="1300">
                <a:solidFill>
                  <a:srgbClr val="3D5B58"/>
                </a:solidFill>
                <a:latin typeface="Montserrat"/>
                <a:ea typeface="Montserrat"/>
                <a:cs typeface="Montserrat"/>
                <a:sym typeface="Montserrat"/>
              </a:defRPr>
            </a:lvl9pPr>
          </a:lstStyle>
          <a:p/>
        </p:txBody>
      </p:sp>
      <p:sp>
        <p:nvSpPr>
          <p:cNvPr id="62" name="Google Shape;62;p76"/>
          <p:cNvSpPr txBox="1"/>
          <p:nvPr>
            <p:ph type="title"/>
          </p:nvPr>
        </p:nvSpPr>
        <p:spPr>
          <a:xfrm>
            <a:off x="311700" y="318800"/>
            <a:ext cx="8520600" cy="429600"/>
          </a:xfrm>
          <a:prstGeom prst="rect">
            <a:avLst/>
          </a:prstGeom>
          <a:noFill/>
          <a:ln>
            <a:noFill/>
          </a:ln>
        </p:spPr>
        <p:txBody>
          <a:bodyPr anchorCtr="0" anchor="t" bIns="0" lIns="0" spcFirstLastPara="1" rIns="0" wrap="square" tIns="0">
            <a:noAutofit/>
          </a:bodyPr>
          <a:lstStyle>
            <a:lvl1pPr lvl="0" algn="l">
              <a:lnSpc>
                <a:spcPct val="100000"/>
              </a:lnSpc>
              <a:spcBef>
                <a:spcPts val="0"/>
              </a:spcBef>
              <a:spcAft>
                <a:spcPts val="0"/>
              </a:spcAft>
              <a:buClr>
                <a:srgbClr val="2C5234"/>
              </a:buClr>
              <a:buSzPts val="3200"/>
              <a:buFont typeface="Montserrat"/>
              <a:buNone/>
              <a:defRPr sz="3200">
                <a:solidFill>
                  <a:srgbClr val="2C5234"/>
                </a:solidFill>
                <a:latin typeface="Montserrat"/>
                <a:ea typeface="Montserrat"/>
                <a:cs typeface="Montserrat"/>
                <a:sym typeface="Montserrat"/>
              </a:defRPr>
            </a:lvl1pPr>
            <a:lvl2pPr lvl="1" algn="l">
              <a:lnSpc>
                <a:spcPct val="100000"/>
              </a:lnSpc>
              <a:spcBef>
                <a:spcPts val="0"/>
              </a:spcBef>
              <a:spcAft>
                <a:spcPts val="0"/>
              </a:spcAft>
              <a:buSzPts val="3000"/>
              <a:buNone/>
              <a:defRPr sz="3000"/>
            </a:lvl2pPr>
            <a:lvl3pPr lvl="2" algn="l">
              <a:lnSpc>
                <a:spcPct val="100000"/>
              </a:lnSpc>
              <a:spcBef>
                <a:spcPts val="0"/>
              </a:spcBef>
              <a:spcAft>
                <a:spcPts val="0"/>
              </a:spcAft>
              <a:buSzPts val="3000"/>
              <a:buNone/>
              <a:defRPr sz="3000"/>
            </a:lvl3pPr>
            <a:lvl4pPr lvl="3" algn="l">
              <a:lnSpc>
                <a:spcPct val="100000"/>
              </a:lnSpc>
              <a:spcBef>
                <a:spcPts val="0"/>
              </a:spcBef>
              <a:spcAft>
                <a:spcPts val="0"/>
              </a:spcAft>
              <a:buSzPts val="3000"/>
              <a:buNone/>
              <a:defRPr sz="3000"/>
            </a:lvl4pPr>
            <a:lvl5pPr lvl="4" algn="l">
              <a:lnSpc>
                <a:spcPct val="100000"/>
              </a:lnSpc>
              <a:spcBef>
                <a:spcPts val="0"/>
              </a:spcBef>
              <a:spcAft>
                <a:spcPts val="0"/>
              </a:spcAft>
              <a:buSzPts val="3000"/>
              <a:buNone/>
              <a:defRPr sz="3000"/>
            </a:lvl5pPr>
            <a:lvl6pPr lvl="5" algn="l">
              <a:lnSpc>
                <a:spcPct val="100000"/>
              </a:lnSpc>
              <a:spcBef>
                <a:spcPts val="0"/>
              </a:spcBef>
              <a:spcAft>
                <a:spcPts val="0"/>
              </a:spcAft>
              <a:buSzPts val="3000"/>
              <a:buNone/>
              <a:defRPr sz="3000"/>
            </a:lvl6pPr>
            <a:lvl7pPr lvl="6" algn="l">
              <a:lnSpc>
                <a:spcPct val="100000"/>
              </a:lnSpc>
              <a:spcBef>
                <a:spcPts val="0"/>
              </a:spcBef>
              <a:spcAft>
                <a:spcPts val="0"/>
              </a:spcAft>
              <a:buSzPts val="3000"/>
              <a:buNone/>
              <a:defRPr sz="3000"/>
            </a:lvl7pPr>
            <a:lvl8pPr lvl="7" algn="l">
              <a:lnSpc>
                <a:spcPct val="100000"/>
              </a:lnSpc>
              <a:spcBef>
                <a:spcPts val="0"/>
              </a:spcBef>
              <a:spcAft>
                <a:spcPts val="0"/>
              </a:spcAft>
              <a:buSzPts val="3000"/>
              <a:buNone/>
              <a:defRPr sz="3000"/>
            </a:lvl8pPr>
            <a:lvl9pPr lvl="8" algn="l">
              <a:lnSpc>
                <a:spcPct val="100000"/>
              </a:lnSpc>
              <a:spcBef>
                <a:spcPts val="0"/>
              </a:spcBef>
              <a:spcAft>
                <a:spcPts val="0"/>
              </a:spcAft>
              <a:buSzPts val="3000"/>
              <a:buNone/>
              <a:defRPr sz="3000"/>
            </a:lvl9pPr>
          </a:lstStyle>
          <a:p/>
        </p:txBody>
      </p:sp>
      <p:sp>
        <p:nvSpPr>
          <p:cNvPr id="63" name="Google Shape;63;p76"/>
          <p:cNvSpPr txBox="1"/>
          <p:nvPr>
            <p:ph idx="3" type="title"/>
          </p:nvPr>
        </p:nvSpPr>
        <p:spPr>
          <a:xfrm>
            <a:off x="311700" y="893825"/>
            <a:ext cx="8520600" cy="266100"/>
          </a:xfrm>
          <a:prstGeom prst="rect">
            <a:avLst/>
          </a:prstGeom>
          <a:noFill/>
          <a:ln>
            <a:noFill/>
          </a:ln>
        </p:spPr>
        <p:txBody>
          <a:bodyPr anchorCtr="0" anchor="t" bIns="0" lIns="0" spcFirstLastPara="1" rIns="0" wrap="square" tIns="0">
            <a:noAutofit/>
          </a:bodyPr>
          <a:lstStyle>
            <a:lvl1pPr lvl="0" algn="l">
              <a:lnSpc>
                <a:spcPct val="100000"/>
              </a:lnSpc>
              <a:spcBef>
                <a:spcPts val="0"/>
              </a:spcBef>
              <a:spcAft>
                <a:spcPts val="0"/>
              </a:spcAft>
              <a:buClr>
                <a:srgbClr val="FFBE9F"/>
              </a:buClr>
              <a:buSzPts val="1600"/>
              <a:buFont typeface="Montserrat"/>
              <a:buNone/>
              <a:defRPr b="1" sz="1600">
                <a:solidFill>
                  <a:srgbClr val="FFBE9F"/>
                </a:solidFill>
                <a:latin typeface="Montserrat"/>
                <a:ea typeface="Montserrat"/>
                <a:cs typeface="Montserrat"/>
                <a:sym typeface="Montserrat"/>
              </a:defRPr>
            </a:lvl1pPr>
            <a:lvl2pPr lvl="1" algn="l">
              <a:lnSpc>
                <a:spcPct val="100000"/>
              </a:lnSpc>
              <a:spcBef>
                <a:spcPts val="0"/>
              </a:spcBef>
              <a:spcAft>
                <a:spcPts val="0"/>
              </a:spcAft>
              <a:buClr>
                <a:srgbClr val="FFBE9F"/>
              </a:buClr>
              <a:buSzPts val="1600"/>
              <a:buNone/>
              <a:defRPr b="1" sz="1600">
                <a:solidFill>
                  <a:srgbClr val="FFBE9F"/>
                </a:solidFill>
              </a:defRPr>
            </a:lvl2pPr>
            <a:lvl3pPr lvl="2" algn="l">
              <a:lnSpc>
                <a:spcPct val="100000"/>
              </a:lnSpc>
              <a:spcBef>
                <a:spcPts val="0"/>
              </a:spcBef>
              <a:spcAft>
                <a:spcPts val="0"/>
              </a:spcAft>
              <a:buClr>
                <a:srgbClr val="FFBE9F"/>
              </a:buClr>
              <a:buSzPts val="1600"/>
              <a:buNone/>
              <a:defRPr b="1" sz="1600">
                <a:solidFill>
                  <a:srgbClr val="FFBE9F"/>
                </a:solidFill>
              </a:defRPr>
            </a:lvl3pPr>
            <a:lvl4pPr lvl="3" algn="l">
              <a:lnSpc>
                <a:spcPct val="100000"/>
              </a:lnSpc>
              <a:spcBef>
                <a:spcPts val="0"/>
              </a:spcBef>
              <a:spcAft>
                <a:spcPts val="0"/>
              </a:spcAft>
              <a:buClr>
                <a:srgbClr val="FFBE9F"/>
              </a:buClr>
              <a:buSzPts val="1600"/>
              <a:buNone/>
              <a:defRPr b="1" sz="1600">
                <a:solidFill>
                  <a:srgbClr val="FFBE9F"/>
                </a:solidFill>
              </a:defRPr>
            </a:lvl4pPr>
            <a:lvl5pPr lvl="4" algn="l">
              <a:lnSpc>
                <a:spcPct val="100000"/>
              </a:lnSpc>
              <a:spcBef>
                <a:spcPts val="0"/>
              </a:spcBef>
              <a:spcAft>
                <a:spcPts val="0"/>
              </a:spcAft>
              <a:buClr>
                <a:srgbClr val="FFBE9F"/>
              </a:buClr>
              <a:buSzPts val="1600"/>
              <a:buNone/>
              <a:defRPr b="1" sz="1600">
                <a:solidFill>
                  <a:srgbClr val="FFBE9F"/>
                </a:solidFill>
              </a:defRPr>
            </a:lvl5pPr>
            <a:lvl6pPr lvl="5" algn="l">
              <a:lnSpc>
                <a:spcPct val="100000"/>
              </a:lnSpc>
              <a:spcBef>
                <a:spcPts val="0"/>
              </a:spcBef>
              <a:spcAft>
                <a:spcPts val="0"/>
              </a:spcAft>
              <a:buClr>
                <a:srgbClr val="FFBE9F"/>
              </a:buClr>
              <a:buSzPts val="1600"/>
              <a:buNone/>
              <a:defRPr b="1" sz="1600">
                <a:solidFill>
                  <a:srgbClr val="FFBE9F"/>
                </a:solidFill>
              </a:defRPr>
            </a:lvl6pPr>
            <a:lvl7pPr lvl="6" algn="l">
              <a:lnSpc>
                <a:spcPct val="100000"/>
              </a:lnSpc>
              <a:spcBef>
                <a:spcPts val="0"/>
              </a:spcBef>
              <a:spcAft>
                <a:spcPts val="0"/>
              </a:spcAft>
              <a:buClr>
                <a:srgbClr val="FFBE9F"/>
              </a:buClr>
              <a:buSzPts val="1600"/>
              <a:buNone/>
              <a:defRPr b="1" sz="1600">
                <a:solidFill>
                  <a:srgbClr val="FFBE9F"/>
                </a:solidFill>
              </a:defRPr>
            </a:lvl7pPr>
            <a:lvl8pPr lvl="7" algn="l">
              <a:lnSpc>
                <a:spcPct val="100000"/>
              </a:lnSpc>
              <a:spcBef>
                <a:spcPts val="0"/>
              </a:spcBef>
              <a:spcAft>
                <a:spcPts val="0"/>
              </a:spcAft>
              <a:buClr>
                <a:srgbClr val="FFBE9F"/>
              </a:buClr>
              <a:buSzPts val="1600"/>
              <a:buNone/>
              <a:defRPr b="1" sz="1600">
                <a:solidFill>
                  <a:srgbClr val="FFBE9F"/>
                </a:solidFill>
              </a:defRPr>
            </a:lvl8pPr>
            <a:lvl9pPr lvl="8" algn="l">
              <a:lnSpc>
                <a:spcPct val="100000"/>
              </a:lnSpc>
              <a:spcBef>
                <a:spcPts val="0"/>
              </a:spcBef>
              <a:spcAft>
                <a:spcPts val="0"/>
              </a:spcAft>
              <a:buClr>
                <a:srgbClr val="FFBE9F"/>
              </a:buClr>
              <a:buSzPts val="1600"/>
              <a:buNone/>
              <a:defRPr b="1" sz="1600">
                <a:solidFill>
                  <a:srgbClr val="FFBE9F"/>
                </a:solidFill>
              </a:defRPr>
            </a:lvl9pPr>
          </a:lstStyle>
          <a:p/>
        </p:txBody>
      </p:sp>
      <p:sp>
        <p:nvSpPr>
          <p:cNvPr id="64" name="Google Shape;64;p76"/>
          <p:cNvSpPr txBox="1"/>
          <p:nvPr>
            <p:ph idx="12" type="sldNum"/>
          </p:nvPr>
        </p:nvSpPr>
        <p:spPr>
          <a:xfrm>
            <a:off x="7258697" y="4568388"/>
            <a:ext cx="778500" cy="393600"/>
          </a:xfrm>
          <a:prstGeom prst="rect">
            <a:avLst/>
          </a:prstGeom>
          <a:noFill/>
          <a:ln>
            <a:noFill/>
          </a:ln>
        </p:spPr>
        <p:txBody>
          <a:bodyPr anchorCtr="0" anchor="ctr" bIns="0" lIns="91425" spcFirstLastPara="1" rIns="91425" wrap="square" tIns="0">
            <a:noAutofit/>
          </a:bodyPr>
          <a:lstStyle>
            <a:lvl1pPr indent="0" lvl="0" marL="0" marR="0" algn="r">
              <a:lnSpc>
                <a:spcPct val="100000"/>
              </a:lnSpc>
              <a:spcBef>
                <a:spcPts val="0"/>
              </a:spcBef>
              <a:spcAft>
                <a:spcPts val="0"/>
              </a:spcAft>
              <a:buClr>
                <a:srgbClr val="000000"/>
              </a:buClr>
              <a:buSzPts val="1000"/>
              <a:buFont typeface="Arial"/>
              <a:buNone/>
              <a:defRPr b="0" i="0" sz="1000" u="none" cap="none" strike="noStrike">
                <a:solidFill>
                  <a:srgbClr val="3D5B58"/>
                </a:solidFill>
                <a:latin typeface="Montserrat"/>
                <a:ea typeface="Montserrat"/>
                <a:cs typeface="Montserrat"/>
                <a:sym typeface="Montserrat"/>
              </a:defRPr>
            </a:lvl1pPr>
            <a:lvl2pPr indent="0" lvl="1" marL="0" marR="0" algn="r">
              <a:lnSpc>
                <a:spcPct val="100000"/>
              </a:lnSpc>
              <a:spcBef>
                <a:spcPts val="0"/>
              </a:spcBef>
              <a:spcAft>
                <a:spcPts val="0"/>
              </a:spcAft>
              <a:buClr>
                <a:srgbClr val="000000"/>
              </a:buClr>
              <a:buSzPts val="1000"/>
              <a:buFont typeface="Arial"/>
              <a:buNone/>
              <a:defRPr b="0" i="0" sz="1000" u="none" cap="none" strike="noStrike">
                <a:solidFill>
                  <a:srgbClr val="3D5B58"/>
                </a:solidFill>
                <a:latin typeface="Montserrat"/>
                <a:ea typeface="Montserrat"/>
                <a:cs typeface="Montserrat"/>
                <a:sym typeface="Montserrat"/>
              </a:defRPr>
            </a:lvl2pPr>
            <a:lvl3pPr indent="0" lvl="2" marL="0" marR="0" algn="r">
              <a:lnSpc>
                <a:spcPct val="100000"/>
              </a:lnSpc>
              <a:spcBef>
                <a:spcPts val="0"/>
              </a:spcBef>
              <a:spcAft>
                <a:spcPts val="0"/>
              </a:spcAft>
              <a:buClr>
                <a:srgbClr val="000000"/>
              </a:buClr>
              <a:buSzPts val="1000"/>
              <a:buFont typeface="Arial"/>
              <a:buNone/>
              <a:defRPr b="0" i="0" sz="1000" u="none" cap="none" strike="noStrike">
                <a:solidFill>
                  <a:srgbClr val="3D5B58"/>
                </a:solidFill>
                <a:latin typeface="Montserrat"/>
                <a:ea typeface="Montserrat"/>
                <a:cs typeface="Montserrat"/>
                <a:sym typeface="Montserrat"/>
              </a:defRPr>
            </a:lvl3pPr>
            <a:lvl4pPr indent="0" lvl="3" marL="0" marR="0" algn="r">
              <a:lnSpc>
                <a:spcPct val="100000"/>
              </a:lnSpc>
              <a:spcBef>
                <a:spcPts val="0"/>
              </a:spcBef>
              <a:spcAft>
                <a:spcPts val="0"/>
              </a:spcAft>
              <a:buClr>
                <a:srgbClr val="000000"/>
              </a:buClr>
              <a:buSzPts val="1000"/>
              <a:buFont typeface="Arial"/>
              <a:buNone/>
              <a:defRPr b="0" i="0" sz="1000" u="none" cap="none" strike="noStrike">
                <a:solidFill>
                  <a:srgbClr val="3D5B58"/>
                </a:solidFill>
                <a:latin typeface="Montserrat"/>
                <a:ea typeface="Montserrat"/>
                <a:cs typeface="Montserrat"/>
                <a:sym typeface="Montserrat"/>
              </a:defRPr>
            </a:lvl4pPr>
            <a:lvl5pPr indent="0" lvl="4" marL="0" marR="0" algn="r">
              <a:lnSpc>
                <a:spcPct val="100000"/>
              </a:lnSpc>
              <a:spcBef>
                <a:spcPts val="0"/>
              </a:spcBef>
              <a:spcAft>
                <a:spcPts val="0"/>
              </a:spcAft>
              <a:buClr>
                <a:srgbClr val="000000"/>
              </a:buClr>
              <a:buSzPts val="1000"/>
              <a:buFont typeface="Arial"/>
              <a:buNone/>
              <a:defRPr b="0" i="0" sz="1000" u="none" cap="none" strike="noStrike">
                <a:solidFill>
                  <a:srgbClr val="3D5B58"/>
                </a:solidFill>
                <a:latin typeface="Montserrat"/>
                <a:ea typeface="Montserrat"/>
                <a:cs typeface="Montserrat"/>
                <a:sym typeface="Montserrat"/>
              </a:defRPr>
            </a:lvl5pPr>
            <a:lvl6pPr indent="0" lvl="5" marL="0" marR="0" algn="r">
              <a:lnSpc>
                <a:spcPct val="100000"/>
              </a:lnSpc>
              <a:spcBef>
                <a:spcPts val="0"/>
              </a:spcBef>
              <a:spcAft>
                <a:spcPts val="0"/>
              </a:spcAft>
              <a:buClr>
                <a:srgbClr val="000000"/>
              </a:buClr>
              <a:buSzPts val="1000"/>
              <a:buFont typeface="Arial"/>
              <a:buNone/>
              <a:defRPr b="0" i="0" sz="1000" u="none" cap="none" strike="noStrike">
                <a:solidFill>
                  <a:srgbClr val="3D5B58"/>
                </a:solidFill>
                <a:latin typeface="Montserrat"/>
                <a:ea typeface="Montserrat"/>
                <a:cs typeface="Montserrat"/>
                <a:sym typeface="Montserrat"/>
              </a:defRPr>
            </a:lvl6pPr>
            <a:lvl7pPr indent="0" lvl="6" marL="0" marR="0" algn="r">
              <a:lnSpc>
                <a:spcPct val="100000"/>
              </a:lnSpc>
              <a:spcBef>
                <a:spcPts val="0"/>
              </a:spcBef>
              <a:spcAft>
                <a:spcPts val="0"/>
              </a:spcAft>
              <a:buClr>
                <a:srgbClr val="000000"/>
              </a:buClr>
              <a:buSzPts val="1000"/>
              <a:buFont typeface="Arial"/>
              <a:buNone/>
              <a:defRPr b="0" i="0" sz="1000" u="none" cap="none" strike="noStrike">
                <a:solidFill>
                  <a:srgbClr val="3D5B58"/>
                </a:solidFill>
                <a:latin typeface="Montserrat"/>
                <a:ea typeface="Montserrat"/>
                <a:cs typeface="Montserrat"/>
                <a:sym typeface="Montserrat"/>
              </a:defRPr>
            </a:lvl7pPr>
            <a:lvl8pPr indent="0" lvl="7" marL="0" marR="0" algn="r">
              <a:lnSpc>
                <a:spcPct val="100000"/>
              </a:lnSpc>
              <a:spcBef>
                <a:spcPts val="0"/>
              </a:spcBef>
              <a:spcAft>
                <a:spcPts val="0"/>
              </a:spcAft>
              <a:buClr>
                <a:srgbClr val="000000"/>
              </a:buClr>
              <a:buSzPts val="1000"/>
              <a:buFont typeface="Arial"/>
              <a:buNone/>
              <a:defRPr b="0" i="0" sz="1000" u="none" cap="none" strike="noStrike">
                <a:solidFill>
                  <a:srgbClr val="3D5B58"/>
                </a:solidFill>
                <a:latin typeface="Montserrat"/>
                <a:ea typeface="Montserrat"/>
                <a:cs typeface="Montserrat"/>
                <a:sym typeface="Montserrat"/>
              </a:defRPr>
            </a:lvl8pPr>
            <a:lvl9pPr indent="0" lvl="8" marL="0" marR="0" algn="r">
              <a:lnSpc>
                <a:spcPct val="100000"/>
              </a:lnSpc>
              <a:spcBef>
                <a:spcPts val="0"/>
              </a:spcBef>
              <a:spcAft>
                <a:spcPts val="0"/>
              </a:spcAft>
              <a:buClr>
                <a:srgbClr val="000000"/>
              </a:buClr>
              <a:buSzPts val="1000"/>
              <a:buFont typeface="Arial"/>
              <a:buNone/>
              <a:defRPr b="0" i="0" sz="1000" u="none" cap="none" strike="noStrike">
                <a:solidFill>
                  <a:srgbClr val="3D5B58"/>
                </a:solidFill>
                <a:latin typeface="Montserrat"/>
                <a:ea typeface="Montserrat"/>
                <a:cs typeface="Montserrat"/>
                <a:sym typeface="Montserrat"/>
              </a:defRPr>
            </a:lvl9pPr>
          </a:lstStyle>
          <a:p>
            <a:pPr indent="0" lvl="0" marL="0" rtl="0" algn="r">
              <a:spcBef>
                <a:spcPts val="0"/>
              </a:spcBef>
              <a:spcAft>
                <a:spcPts val="0"/>
              </a:spcAft>
              <a:buNone/>
            </a:pPr>
            <a:r>
              <a:rPr lang="en"/>
              <a:t>Page </a:t>
            </a:r>
            <a:fld id="{00000000-1234-1234-1234-123412341234}" type="slidenum">
              <a:rPr lang="en"/>
              <a:t>‹#›</a:t>
            </a:fld>
            <a:endParaRPr/>
          </a:p>
        </p:txBody>
      </p:sp>
      <p:sp>
        <p:nvSpPr>
          <p:cNvPr id="65" name="Google Shape;65;p76"/>
          <p:cNvSpPr txBox="1"/>
          <p:nvPr/>
        </p:nvSpPr>
        <p:spPr>
          <a:xfrm>
            <a:off x="311700" y="4621488"/>
            <a:ext cx="2384100" cy="287400"/>
          </a:xfrm>
          <a:prstGeom prst="rect">
            <a:avLst/>
          </a:prstGeom>
          <a:noFill/>
          <a:ln>
            <a:noFill/>
          </a:ln>
        </p:spPr>
        <p:txBody>
          <a:bodyPr anchorCtr="0" anchor="ctr" bIns="0" lIns="0" spcFirstLastPara="1" rIns="0" wrap="square" tIns="0">
            <a:noAutofit/>
          </a:bodyPr>
          <a:lstStyle/>
          <a:p>
            <a:pPr indent="0" lvl="0" marL="0" marR="0" rtl="0" algn="l">
              <a:lnSpc>
                <a:spcPct val="100000"/>
              </a:lnSpc>
              <a:spcBef>
                <a:spcPts val="0"/>
              </a:spcBef>
              <a:spcAft>
                <a:spcPts val="0"/>
              </a:spcAft>
              <a:buClr>
                <a:srgbClr val="000000"/>
              </a:buClr>
              <a:buSzPts val="1400"/>
              <a:buFont typeface="Arial"/>
              <a:buNone/>
            </a:pPr>
            <a:r>
              <a:rPr b="1" i="0" lang="en" sz="1400" u="none" cap="none" strike="noStrike">
                <a:solidFill>
                  <a:srgbClr val="2C5234"/>
                </a:solidFill>
                <a:latin typeface="Montserrat"/>
                <a:ea typeface="Montserrat"/>
                <a:cs typeface="Montserrat"/>
                <a:sym typeface="Montserrat"/>
              </a:rPr>
              <a:t>Appvia.io</a:t>
            </a:r>
            <a:endParaRPr b="1" i="0" sz="1400" u="none" cap="none" strike="noStrike">
              <a:solidFill>
                <a:srgbClr val="2C5234"/>
              </a:solidFill>
              <a:latin typeface="Montserrat"/>
              <a:ea typeface="Montserrat"/>
              <a:cs typeface="Montserrat"/>
              <a:sym typeface="Montserrat"/>
            </a:endParaRPr>
          </a:p>
        </p:txBody>
      </p:sp>
      <p:cxnSp>
        <p:nvCxnSpPr>
          <p:cNvPr id="66" name="Google Shape;66;p76"/>
          <p:cNvCxnSpPr/>
          <p:nvPr/>
        </p:nvCxnSpPr>
        <p:spPr>
          <a:xfrm flipH="1" rot="10800000">
            <a:off x="1293075" y="4765075"/>
            <a:ext cx="6098400" cy="8400"/>
          </a:xfrm>
          <a:prstGeom prst="straightConnector1">
            <a:avLst/>
          </a:prstGeom>
          <a:noFill/>
          <a:ln cap="flat" cmpd="sng" w="9525">
            <a:solidFill>
              <a:srgbClr val="3D5B58"/>
            </a:solidFill>
            <a:prstDash val="solid"/>
            <a:round/>
            <a:headEnd len="sm" w="sm" type="none"/>
            <a:tailEnd len="sm" w="sm" type="none"/>
          </a:ln>
        </p:spPr>
      </p:cxnSp>
    </p:spTree>
  </p:cSld>
  <p:clrMapOvr>
    <a:masterClrMapping/>
  </p:clrMapOvr>
</p:sldLayout>
</file>

<file path=ppt/slideLayouts/slideLayout13.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Agenda" type="twoColTx">
  <p:cSld name="TITLE_AND_TWO_COLUMNS">
    <p:bg>
      <p:bgPr>
        <a:blipFill>
          <a:blip r:embed="rId2">
            <a:alphaModFix/>
          </a:blip>
          <a:stretch>
            <a:fillRect/>
          </a:stretch>
        </a:blipFill>
      </p:bgPr>
    </p:bg>
    <p:spTree>
      <p:nvGrpSpPr>
        <p:cNvPr id="67" name="Shape 67"/>
        <p:cNvGrpSpPr/>
        <p:nvPr/>
      </p:nvGrpSpPr>
      <p:grpSpPr>
        <a:xfrm>
          <a:off x="0" y="0"/>
          <a:ext cx="0" cy="0"/>
          <a:chOff x="0" y="0"/>
          <a:chExt cx="0" cy="0"/>
        </a:xfrm>
      </p:grpSpPr>
      <p:sp>
        <p:nvSpPr>
          <p:cNvPr id="68" name="Google Shape;68;p77"/>
          <p:cNvSpPr txBox="1"/>
          <p:nvPr>
            <p:ph type="title"/>
          </p:nvPr>
        </p:nvSpPr>
        <p:spPr>
          <a:xfrm>
            <a:off x="311700" y="318800"/>
            <a:ext cx="8520600" cy="429600"/>
          </a:xfrm>
          <a:prstGeom prst="rect">
            <a:avLst/>
          </a:prstGeom>
          <a:noFill/>
          <a:ln>
            <a:noFill/>
          </a:ln>
        </p:spPr>
        <p:txBody>
          <a:bodyPr anchorCtr="0" anchor="t" bIns="0" lIns="0" spcFirstLastPara="1" rIns="0" wrap="square" tIns="0">
            <a:noAutofit/>
          </a:bodyPr>
          <a:lstStyle>
            <a:lvl1pPr lvl="0" algn="l">
              <a:lnSpc>
                <a:spcPct val="100000"/>
              </a:lnSpc>
              <a:spcBef>
                <a:spcPts val="0"/>
              </a:spcBef>
              <a:spcAft>
                <a:spcPts val="0"/>
              </a:spcAft>
              <a:buClr>
                <a:srgbClr val="2C5234"/>
              </a:buClr>
              <a:buSzPts val="3200"/>
              <a:buFont typeface="Montserrat"/>
              <a:buNone/>
              <a:defRPr sz="3200">
                <a:solidFill>
                  <a:srgbClr val="2C5234"/>
                </a:solidFill>
                <a:latin typeface="Montserrat"/>
                <a:ea typeface="Montserrat"/>
                <a:cs typeface="Montserrat"/>
                <a:sym typeface="Montserrat"/>
              </a:defRPr>
            </a:lvl1pPr>
            <a:lvl2pPr lvl="1" algn="l">
              <a:lnSpc>
                <a:spcPct val="100000"/>
              </a:lnSpc>
              <a:spcBef>
                <a:spcPts val="0"/>
              </a:spcBef>
              <a:spcAft>
                <a:spcPts val="0"/>
              </a:spcAft>
              <a:buSzPts val="3000"/>
              <a:buFont typeface="Montserrat"/>
              <a:buNone/>
              <a:defRPr sz="3000">
                <a:latin typeface="Montserrat"/>
                <a:ea typeface="Montserrat"/>
                <a:cs typeface="Montserrat"/>
                <a:sym typeface="Montserrat"/>
              </a:defRPr>
            </a:lvl2pPr>
            <a:lvl3pPr lvl="2" algn="l">
              <a:lnSpc>
                <a:spcPct val="100000"/>
              </a:lnSpc>
              <a:spcBef>
                <a:spcPts val="0"/>
              </a:spcBef>
              <a:spcAft>
                <a:spcPts val="0"/>
              </a:spcAft>
              <a:buSzPts val="3000"/>
              <a:buFont typeface="Montserrat"/>
              <a:buNone/>
              <a:defRPr sz="3000">
                <a:latin typeface="Montserrat"/>
                <a:ea typeface="Montserrat"/>
                <a:cs typeface="Montserrat"/>
                <a:sym typeface="Montserrat"/>
              </a:defRPr>
            </a:lvl3pPr>
            <a:lvl4pPr lvl="3" algn="l">
              <a:lnSpc>
                <a:spcPct val="100000"/>
              </a:lnSpc>
              <a:spcBef>
                <a:spcPts val="0"/>
              </a:spcBef>
              <a:spcAft>
                <a:spcPts val="0"/>
              </a:spcAft>
              <a:buSzPts val="3000"/>
              <a:buFont typeface="Montserrat"/>
              <a:buNone/>
              <a:defRPr sz="3000">
                <a:latin typeface="Montserrat"/>
                <a:ea typeface="Montserrat"/>
                <a:cs typeface="Montserrat"/>
                <a:sym typeface="Montserrat"/>
              </a:defRPr>
            </a:lvl4pPr>
            <a:lvl5pPr lvl="4" algn="l">
              <a:lnSpc>
                <a:spcPct val="100000"/>
              </a:lnSpc>
              <a:spcBef>
                <a:spcPts val="0"/>
              </a:spcBef>
              <a:spcAft>
                <a:spcPts val="0"/>
              </a:spcAft>
              <a:buSzPts val="3000"/>
              <a:buFont typeface="Montserrat"/>
              <a:buNone/>
              <a:defRPr sz="3000">
                <a:latin typeface="Montserrat"/>
                <a:ea typeface="Montserrat"/>
                <a:cs typeface="Montserrat"/>
                <a:sym typeface="Montserrat"/>
              </a:defRPr>
            </a:lvl5pPr>
            <a:lvl6pPr lvl="5" algn="l">
              <a:lnSpc>
                <a:spcPct val="100000"/>
              </a:lnSpc>
              <a:spcBef>
                <a:spcPts val="0"/>
              </a:spcBef>
              <a:spcAft>
                <a:spcPts val="0"/>
              </a:spcAft>
              <a:buSzPts val="3000"/>
              <a:buFont typeface="Montserrat"/>
              <a:buNone/>
              <a:defRPr sz="3000">
                <a:latin typeface="Montserrat"/>
                <a:ea typeface="Montserrat"/>
                <a:cs typeface="Montserrat"/>
                <a:sym typeface="Montserrat"/>
              </a:defRPr>
            </a:lvl6pPr>
            <a:lvl7pPr lvl="6" algn="l">
              <a:lnSpc>
                <a:spcPct val="100000"/>
              </a:lnSpc>
              <a:spcBef>
                <a:spcPts val="0"/>
              </a:spcBef>
              <a:spcAft>
                <a:spcPts val="0"/>
              </a:spcAft>
              <a:buSzPts val="3000"/>
              <a:buFont typeface="Montserrat"/>
              <a:buNone/>
              <a:defRPr sz="3000">
                <a:latin typeface="Montserrat"/>
                <a:ea typeface="Montserrat"/>
                <a:cs typeface="Montserrat"/>
                <a:sym typeface="Montserrat"/>
              </a:defRPr>
            </a:lvl7pPr>
            <a:lvl8pPr lvl="7" algn="l">
              <a:lnSpc>
                <a:spcPct val="100000"/>
              </a:lnSpc>
              <a:spcBef>
                <a:spcPts val="0"/>
              </a:spcBef>
              <a:spcAft>
                <a:spcPts val="0"/>
              </a:spcAft>
              <a:buSzPts val="3000"/>
              <a:buFont typeface="Montserrat"/>
              <a:buNone/>
              <a:defRPr sz="3000">
                <a:latin typeface="Montserrat"/>
                <a:ea typeface="Montserrat"/>
                <a:cs typeface="Montserrat"/>
                <a:sym typeface="Montserrat"/>
              </a:defRPr>
            </a:lvl8pPr>
            <a:lvl9pPr lvl="8" algn="l">
              <a:lnSpc>
                <a:spcPct val="100000"/>
              </a:lnSpc>
              <a:spcBef>
                <a:spcPts val="0"/>
              </a:spcBef>
              <a:spcAft>
                <a:spcPts val="0"/>
              </a:spcAft>
              <a:buSzPts val="3000"/>
              <a:buFont typeface="Montserrat"/>
              <a:buNone/>
              <a:defRPr sz="3000">
                <a:latin typeface="Montserrat"/>
                <a:ea typeface="Montserrat"/>
                <a:cs typeface="Montserrat"/>
                <a:sym typeface="Montserrat"/>
              </a:defRPr>
            </a:lvl9pPr>
          </a:lstStyle>
          <a:p/>
        </p:txBody>
      </p:sp>
      <p:sp>
        <p:nvSpPr>
          <p:cNvPr id="69" name="Google Shape;69;p77"/>
          <p:cNvSpPr txBox="1"/>
          <p:nvPr>
            <p:ph idx="2" type="title"/>
          </p:nvPr>
        </p:nvSpPr>
        <p:spPr>
          <a:xfrm>
            <a:off x="311700" y="893825"/>
            <a:ext cx="8520600" cy="266100"/>
          </a:xfrm>
          <a:prstGeom prst="rect">
            <a:avLst/>
          </a:prstGeom>
          <a:noFill/>
          <a:ln>
            <a:noFill/>
          </a:ln>
        </p:spPr>
        <p:txBody>
          <a:bodyPr anchorCtr="0" anchor="t" bIns="0" lIns="0" spcFirstLastPara="1" rIns="0" wrap="square" tIns="0">
            <a:noAutofit/>
          </a:bodyPr>
          <a:lstStyle>
            <a:lvl1pPr lvl="0" algn="l">
              <a:lnSpc>
                <a:spcPct val="100000"/>
              </a:lnSpc>
              <a:spcBef>
                <a:spcPts val="0"/>
              </a:spcBef>
              <a:spcAft>
                <a:spcPts val="0"/>
              </a:spcAft>
              <a:buClr>
                <a:srgbClr val="FFBE9F"/>
              </a:buClr>
              <a:buSzPts val="1600"/>
              <a:buFont typeface="Montserrat"/>
              <a:buNone/>
              <a:defRPr b="1" sz="1600">
                <a:solidFill>
                  <a:srgbClr val="FFBE9F"/>
                </a:solidFill>
                <a:latin typeface="Montserrat"/>
                <a:ea typeface="Montserrat"/>
                <a:cs typeface="Montserrat"/>
                <a:sym typeface="Montserrat"/>
              </a:defRPr>
            </a:lvl1pPr>
            <a:lvl2pPr lvl="1" algn="l">
              <a:lnSpc>
                <a:spcPct val="100000"/>
              </a:lnSpc>
              <a:spcBef>
                <a:spcPts val="0"/>
              </a:spcBef>
              <a:spcAft>
                <a:spcPts val="0"/>
              </a:spcAft>
              <a:buClr>
                <a:srgbClr val="FFBE9F"/>
              </a:buClr>
              <a:buSzPts val="1600"/>
              <a:buFont typeface="Montserrat"/>
              <a:buNone/>
              <a:defRPr b="1" sz="1600">
                <a:solidFill>
                  <a:srgbClr val="FFBE9F"/>
                </a:solidFill>
                <a:latin typeface="Montserrat"/>
                <a:ea typeface="Montserrat"/>
                <a:cs typeface="Montserrat"/>
                <a:sym typeface="Montserrat"/>
              </a:defRPr>
            </a:lvl2pPr>
            <a:lvl3pPr lvl="2" algn="l">
              <a:lnSpc>
                <a:spcPct val="100000"/>
              </a:lnSpc>
              <a:spcBef>
                <a:spcPts val="0"/>
              </a:spcBef>
              <a:spcAft>
                <a:spcPts val="0"/>
              </a:spcAft>
              <a:buClr>
                <a:srgbClr val="FFBE9F"/>
              </a:buClr>
              <a:buSzPts val="1600"/>
              <a:buFont typeface="Montserrat"/>
              <a:buNone/>
              <a:defRPr b="1" sz="1600">
                <a:solidFill>
                  <a:srgbClr val="FFBE9F"/>
                </a:solidFill>
                <a:latin typeface="Montserrat"/>
                <a:ea typeface="Montserrat"/>
                <a:cs typeface="Montserrat"/>
                <a:sym typeface="Montserrat"/>
              </a:defRPr>
            </a:lvl3pPr>
            <a:lvl4pPr lvl="3" algn="l">
              <a:lnSpc>
                <a:spcPct val="100000"/>
              </a:lnSpc>
              <a:spcBef>
                <a:spcPts val="0"/>
              </a:spcBef>
              <a:spcAft>
                <a:spcPts val="0"/>
              </a:spcAft>
              <a:buClr>
                <a:srgbClr val="FFBE9F"/>
              </a:buClr>
              <a:buSzPts val="1600"/>
              <a:buFont typeface="Montserrat"/>
              <a:buNone/>
              <a:defRPr b="1" sz="1600">
                <a:solidFill>
                  <a:srgbClr val="FFBE9F"/>
                </a:solidFill>
                <a:latin typeface="Montserrat"/>
                <a:ea typeface="Montserrat"/>
                <a:cs typeface="Montserrat"/>
                <a:sym typeface="Montserrat"/>
              </a:defRPr>
            </a:lvl4pPr>
            <a:lvl5pPr lvl="4" algn="l">
              <a:lnSpc>
                <a:spcPct val="100000"/>
              </a:lnSpc>
              <a:spcBef>
                <a:spcPts val="0"/>
              </a:spcBef>
              <a:spcAft>
                <a:spcPts val="0"/>
              </a:spcAft>
              <a:buClr>
                <a:srgbClr val="FFBE9F"/>
              </a:buClr>
              <a:buSzPts val="1600"/>
              <a:buFont typeface="Montserrat"/>
              <a:buNone/>
              <a:defRPr b="1" sz="1600">
                <a:solidFill>
                  <a:srgbClr val="FFBE9F"/>
                </a:solidFill>
                <a:latin typeface="Montserrat"/>
                <a:ea typeface="Montserrat"/>
                <a:cs typeface="Montserrat"/>
                <a:sym typeface="Montserrat"/>
              </a:defRPr>
            </a:lvl5pPr>
            <a:lvl6pPr lvl="5" algn="l">
              <a:lnSpc>
                <a:spcPct val="100000"/>
              </a:lnSpc>
              <a:spcBef>
                <a:spcPts val="0"/>
              </a:spcBef>
              <a:spcAft>
                <a:spcPts val="0"/>
              </a:spcAft>
              <a:buClr>
                <a:srgbClr val="FFBE9F"/>
              </a:buClr>
              <a:buSzPts val="1600"/>
              <a:buFont typeface="Montserrat"/>
              <a:buNone/>
              <a:defRPr b="1" sz="1600">
                <a:solidFill>
                  <a:srgbClr val="FFBE9F"/>
                </a:solidFill>
                <a:latin typeface="Montserrat"/>
                <a:ea typeface="Montserrat"/>
                <a:cs typeface="Montserrat"/>
                <a:sym typeface="Montserrat"/>
              </a:defRPr>
            </a:lvl6pPr>
            <a:lvl7pPr lvl="6" algn="l">
              <a:lnSpc>
                <a:spcPct val="100000"/>
              </a:lnSpc>
              <a:spcBef>
                <a:spcPts val="0"/>
              </a:spcBef>
              <a:spcAft>
                <a:spcPts val="0"/>
              </a:spcAft>
              <a:buClr>
                <a:srgbClr val="FFBE9F"/>
              </a:buClr>
              <a:buSzPts val="1600"/>
              <a:buFont typeface="Montserrat"/>
              <a:buNone/>
              <a:defRPr b="1" sz="1600">
                <a:solidFill>
                  <a:srgbClr val="FFBE9F"/>
                </a:solidFill>
                <a:latin typeface="Montserrat"/>
                <a:ea typeface="Montserrat"/>
                <a:cs typeface="Montserrat"/>
                <a:sym typeface="Montserrat"/>
              </a:defRPr>
            </a:lvl7pPr>
            <a:lvl8pPr lvl="7" algn="l">
              <a:lnSpc>
                <a:spcPct val="100000"/>
              </a:lnSpc>
              <a:spcBef>
                <a:spcPts val="0"/>
              </a:spcBef>
              <a:spcAft>
                <a:spcPts val="0"/>
              </a:spcAft>
              <a:buClr>
                <a:srgbClr val="FFBE9F"/>
              </a:buClr>
              <a:buSzPts val="1600"/>
              <a:buFont typeface="Montserrat"/>
              <a:buNone/>
              <a:defRPr b="1" sz="1600">
                <a:solidFill>
                  <a:srgbClr val="FFBE9F"/>
                </a:solidFill>
                <a:latin typeface="Montserrat"/>
                <a:ea typeface="Montserrat"/>
                <a:cs typeface="Montserrat"/>
                <a:sym typeface="Montserrat"/>
              </a:defRPr>
            </a:lvl8pPr>
            <a:lvl9pPr lvl="8" algn="l">
              <a:lnSpc>
                <a:spcPct val="100000"/>
              </a:lnSpc>
              <a:spcBef>
                <a:spcPts val="0"/>
              </a:spcBef>
              <a:spcAft>
                <a:spcPts val="0"/>
              </a:spcAft>
              <a:buClr>
                <a:srgbClr val="FFBE9F"/>
              </a:buClr>
              <a:buSzPts val="1600"/>
              <a:buFont typeface="Montserrat"/>
              <a:buNone/>
              <a:defRPr b="1" sz="1600">
                <a:solidFill>
                  <a:srgbClr val="FFBE9F"/>
                </a:solidFill>
                <a:latin typeface="Montserrat"/>
                <a:ea typeface="Montserrat"/>
                <a:cs typeface="Montserrat"/>
                <a:sym typeface="Montserrat"/>
              </a:defRPr>
            </a:lvl9pPr>
          </a:lstStyle>
          <a:p/>
        </p:txBody>
      </p:sp>
      <p:sp>
        <p:nvSpPr>
          <p:cNvPr id="70" name="Google Shape;70;p77"/>
          <p:cNvSpPr txBox="1"/>
          <p:nvPr/>
        </p:nvSpPr>
        <p:spPr>
          <a:xfrm>
            <a:off x="311700" y="1533750"/>
            <a:ext cx="3595200" cy="2586000"/>
          </a:xfrm>
          <a:prstGeom prst="rect">
            <a:avLst/>
          </a:prstGeom>
          <a:noFill/>
          <a:ln>
            <a:noFill/>
          </a:ln>
        </p:spPr>
        <p:txBody>
          <a:bodyPr anchorCtr="0" anchor="t" bIns="0" lIns="91425" spcFirstLastPara="1" rIns="0" wrap="square" tIns="0">
            <a:noAutofit/>
          </a:bodyPr>
          <a:lstStyle/>
          <a:p>
            <a:pPr indent="0" lvl="0" marL="0" marR="0" rtl="0" algn="l">
              <a:lnSpc>
                <a:spcPct val="200000"/>
              </a:lnSpc>
              <a:spcBef>
                <a:spcPts val="0"/>
              </a:spcBef>
              <a:spcAft>
                <a:spcPts val="0"/>
              </a:spcAft>
              <a:buClr>
                <a:srgbClr val="000000"/>
              </a:buClr>
              <a:buSzPts val="1400"/>
              <a:buFont typeface="Arial"/>
              <a:buNone/>
            </a:pPr>
            <a:r>
              <a:rPr b="1" i="0" lang="en" sz="1400" u="none" cap="none" strike="noStrike">
                <a:solidFill>
                  <a:srgbClr val="3D5B58"/>
                </a:solidFill>
                <a:latin typeface="Montserrat"/>
                <a:ea typeface="Montserrat"/>
                <a:cs typeface="Montserrat"/>
                <a:sym typeface="Montserrat"/>
              </a:rPr>
              <a:t>01</a:t>
            </a:r>
            <a:r>
              <a:rPr b="0" i="0" lang="en" sz="1400" u="none" cap="none" strike="noStrike">
                <a:solidFill>
                  <a:srgbClr val="3D5B58"/>
                </a:solidFill>
                <a:latin typeface="Montserrat"/>
                <a:ea typeface="Montserrat"/>
                <a:cs typeface="Montserrat"/>
                <a:sym typeface="Montserrat"/>
              </a:rPr>
              <a:t>	Lorem</a:t>
            </a:r>
            <a:endParaRPr b="0" i="0" sz="1400" u="none" cap="none" strike="noStrike">
              <a:solidFill>
                <a:srgbClr val="3D5B58"/>
              </a:solidFill>
              <a:latin typeface="Montserrat"/>
              <a:ea typeface="Montserrat"/>
              <a:cs typeface="Montserrat"/>
              <a:sym typeface="Montserrat"/>
            </a:endParaRPr>
          </a:p>
          <a:p>
            <a:pPr indent="0" lvl="0" marL="0" marR="0" rtl="0" algn="l">
              <a:lnSpc>
                <a:spcPct val="200000"/>
              </a:lnSpc>
              <a:spcBef>
                <a:spcPts val="1000"/>
              </a:spcBef>
              <a:spcAft>
                <a:spcPts val="0"/>
              </a:spcAft>
              <a:buClr>
                <a:srgbClr val="000000"/>
              </a:buClr>
              <a:buSzPts val="1400"/>
              <a:buFont typeface="Arial"/>
              <a:buNone/>
            </a:pPr>
            <a:r>
              <a:rPr b="1" i="0" lang="en" sz="1400" u="none" cap="none" strike="noStrike">
                <a:solidFill>
                  <a:srgbClr val="3D5B58"/>
                </a:solidFill>
                <a:latin typeface="Montserrat"/>
                <a:ea typeface="Montserrat"/>
                <a:cs typeface="Montserrat"/>
                <a:sym typeface="Montserrat"/>
              </a:rPr>
              <a:t>01</a:t>
            </a:r>
            <a:r>
              <a:rPr b="0" i="0" lang="en" sz="1400" u="none" cap="none" strike="noStrike">
                <a:solidFill>
                  <a:srgbClr val="3D5B58"/>
                </a:solidFill>
                <a:latin typeface="Montserrat"/>
                <a:ea typeface="Montserrat"/>
                <a:cs typeface="Montserrat"/>
                <a:sym typeface="Montserrat"/>
              </a:rPr>
              <a:t>	Lorem</a:t>
            </a:r>
            <a:endParaRPr b="0" i="0" sz="1400" u="none" cap="none" strike="noStrike">
              <a:solidFill>
                <a:srgbClr val="3D5B58"/>
              </a:solidFill>
              <a:latin typeface="Montserrat"/>
              <a:ea typeface="Montserrat"/>
              <a:cs typeface="Montserrat"/>
              <a:sym typeface="Montserrat"/>
            </a:endParaRPr>
          </a:p>
          <a:p>
            <a:pPr indent="0" lvl="0" marL="0" marR="0" rtl="0" algn="l">
              <a:lnSpc>
                <a:spcPct val="200000"/>
              </a:lnSpc>
              <a:spcBef>
                <a:spcPts val="1000"/>
              </a:spcBef>
              <a:spcAft>
                <a:spcPts val="0"/>
              </a:spcAft>
              <a:buClr>
                <a:srgbClr val="000000"/>
              </a:buClr>
              <a:buSzPts val="1400"/>
              <a:buFont typeface="Arial"/>
              <a:buNone/>
            </a:pPr>
            <a:r>
              <a:rPr b="1" i="0" lang="en" sz="1400" u="none" cap="none" strike="noStrike">
                <a:solidFill>
                  <a:srgbClr val="3D5B58"/>
                </a:solidFill>
                <a:latin typeface="Montserrat"/>
                <a:ea typeface="Montserrat"/>
                <a:cs typeface="Montserrat"/>
                <a:sym typeface="Montserrat"/>
              </a:rPr>
              <a:t>01</a:t>
            </a:r>
            <a:r>
              <a:rPr b="0" i="0" lang="en" sz="1400" u="none" cap="none" strike="noStrike">
                <a:solidFill>
                  <a:srgbClr val="3D5B58"/>
                </a:solidFill>
                <a:latin typeface="Montserrat"/>
                <a:ea typeface="Montserrat"/>
                <a:cs typeface="Montserrat"/>
                <a:sym typeface="Montserrat"/>
              </a:rPr>
              <a:t>	Lorem</a:t>
            </a:r>
            <a:endParaRPr b="0" i="0" sz="1400" u="none" cap="none" strike="noStrike">
              <a:solidFill>
                <a:srgbClr val="3D5B58"/>
              </a:solidFill>
              <a:latin typeface="Montserrat"/>
              <a:ea typeface="Montserrat"/>
              <a:cs typeface="Montserrat"/>
              <a:sym typeface="Montserrat"/>
            </a:endParaRPr>
          </a:p>
          <a:p>
            <a:pPr indent="0" lvl="0" marL="0" marR="0" rtl="0" algn="l">
              <a:lnSpc>
                <a:spcPct val="200000"/>
              </a:lnSpc>
              <a:spcBef>
                <a:spcPts val="1000"/>
              </a:spcBef>
              <a:spcAft>
                <a:spcPts val="0"/>
              </a:spcAft>
              <a:buClr>
                <a:srgbClr val="000000"/>
              </a:buClr>
              <a:buSzPts val="1400"/>
              <a:buFont typeface="Arial"/>
              <a:buNone/>
            </a:pPr>
            <a:r>
              <a:rPr b="1" i="0" lang="en" sz="1400" u="none" cap="none" strike="noStrike">
                <a:solidFill>
                  <a:srgbClr val="3D5B58"/>
                </a:solidFill>
                <a:latin typeface="Montserrat"/>
                <a:ea typeface="Montserrat"/>
                <a:cs typeface="Montserrat"/>
                <a:sym typeface="Montserrat"/>
              </a:rPr>
              <a:t>01</a:t>
            </a:r>
            <a:r>
              <a:rPr b="0" i="0" lang="en" sz="1400" u="none" cap="none" strike="noStrike">
                <a:solidFill>
                  <a:srgbClr val="3D5B58"/>
                </a:solidFill>
                <a:latin typeface="Montserrat"/>
                <a:ea typeface="Montserrat"/>
                <a:cs typeface="Montserrat"/>
                <a:sym typeface="Montserrat"/>
              </a:rPr>
              <a:t>	Lorem</a:t>
            </a:r>
            <a:endParaRPr b="0" i="0" sz="1400" u="none" cap="none" strike="noStrike">
              <a:solidFill>
                <a:srgbClr val="3D5B58"/>
              </a:solidFill>
              <a:latin typeface="Montserrat"/>
              <a:ea typeface="Montserrat"/>
              <a:cs typeface="Montserrat"/>
              <a:sym typeface="Montserrat"/>
            </a:endParaRPr>
          </a:p>
          <a:p>
            <a:pPr indent="0" lvl="0" marL="0" marR="0" rtl="0" algn="l">
              <a:lnSpc>
                <a:spcPct val="200000"/>
              </a:lnSpc>
              <a:spcBef>
                <a:spcPts val="1000"/>
              </a:spcBef>
              <a:spcAft>
                <a:spcPts val="1000"/>
              </a:spcAft>
              <a:buClr>
                <a:srgbClr val="000000"/>
              </a:buClr>
              <a:buSzPts val="1400"/>
              <a:buFont typeface="Arial"/>
              <a:buNone/>
            </a:pPr>
            <a:r>
              <a:rPr b="1" i="0" lang="en" sz="1400" u="none" cap="none" strike="noStrike">
                <a:solidFill>
                  <a:srgbClr val="3D5B58"/>
                </a:solidFill>
                <a:latin typeface="Montserrat"/>
                <a:ea typeface="Montserrat"/>
                <a:cs typeface="Montserrat"/>
                <a:sym typeface="Montserrat"/>
              </a:rPr>
              <a:t>01</a:t>
            </a:r>
            <a:r>
              <a:rPr b="0" i="0" lang="en" sz="1400" u="none" cap="none" strike="noStrike">
                <a:solidFill>
                  <a:srgbClr val="3D5B58"/>
                </a:solidFill>
                <a:latin typeface="Montserrat"/>
                <a:ea typeface="Montserrat"/>
                <a:cs typeface="Montserrat"/>
                <a:sym typeface="Montserrat"/>
              </a:rPr>
              <a:t>	Lorem</a:t>
            </a:r>
            <a:endParaRPr b="0" i="0" sz="1400" u="none" cap="none" strike="noStrike">
              <a:solidFill>
                <a:srgbClr val="3D5B58"/>
              </a:solidFill>
              <a:latin typeface="Montserrat"/>
              <a:ea typeface="Montserrat"/>
              <a:cs typeface="Montserrat"/>
              <a:sym typeface="Montserrat"/>
            </a:endParaRPr>
          </a:p>
        </p:txBody>
      </p:sp>
      <p:cxnSp>
        <p:nvCxnSpPr>
          <p:cNvPr id="71" name="Google Shape;71;p77"/>
          <p:cNvCxnSpPr/>
          <p:nvPr/>
        </p:nvCxnSpPr>
        <p:spPr>
          <a:xfrm>
            <a:off x="311697" y="1905113"/>
            <a:ext cx="3595200" cy="0"/>
          </a:xfrm>
          <a:prstGeom prst="straightConnector1">
            <a:avLst/>
          </a:prstGeom>
          <a:noFill/>
          <a:ln cap="flat" cmpd="sng" w="9525">
            <a:solidFill>
              <a:srgbClr val="D9D9D9"/>
            </a:solidFill>
            <a:prstDash val="solid"/>
            <a:round/>
            <a:headEnd len="sm" w="sm" type="none"/>
            <a:tailEnd len="sm" w="sm" type="none"/>
          </a:ln>
        </p:spPr>
      </p:cxnSp>
      <p:cxnSp>
        <p:nvCxnSpPr>
          <p:cNvPr id="72" name="Google Shape;72;p77"/>
          <p:cNvCxnSpPr/>
          <p:nvPr/>
        </p:nvCxnSpPr>
        <p:spPr>
          <a:xfrm>
            <a:off x="311697" y="2459088"/>
            <a:ext cx="3595200" cy="0"/>
          </a:xfrm>
          <a:prstGeom prst="straightConnector1">
            <a:avLst/>
          </a:prstGeom>
          <a:noFill/>
          <a:ln cap="flat" cmpd="sng" w="9525">
            <a:solidFill>
              <a:srgbClr val="D9D9D9"/>
            </a:solidFill>
            <a:prstDash val="solid"/>
            <a:round/>
            <a:headEnd len="sm" w="sm" type="none"/>
            <a:tailEnd len="sm" w="sm" type="none"/>
          </a:ln>
        </p:spPr>
      </p:cxnSp>
      <p:cxnSp>
        <p:nvCxnSpPr>
          <p:cNvPr id="73" name="Google Shape;73;p77"/>
          <p:cNvCxnSpPr/>
          <p:nvPr/>
        </p:nvCxnSpPr>
        <p:spPr>
          <a:xfrm>
            <a:off x="311697" y="3034088"/>
            <a:ext cx="3595200" cy="0"/>
          </a:xfrm>
          <a:prstGeom prst="straightConnector1">
            <a:avLst/>
          </a:prstGeom>
          <a:noFill/>
          <a:ln cap="flat" cmpd="sng" w="9525">
            <a:solidFill>
              <a:srgbClr val="D9D9D9"/>
            </a:solidFill>
            <a:prstDash val="solid"/>
            <a:round/>
            <a:headEnd len="sm" w="sm" type="none"/>
            <a:tailEnd len="sm" w="sm" type="none"/>
          </a:ln>
        </p:spPr>
      </p:cxnSp>
      <p:cxnSp>
        <p:nvCxnSpPr>
          <p:cNvPr id="74" name="Google Shape;74;p77"/>
          <p:cNvCxnSpPr/>
          <p:nvPr/>
        </p:nvCxnSpPr>
        <p:spPr>
          <a:xfrm>
            <a:off x="311697" y="3595063"/>
            <a:ext cx="3595200" cy="0"/>
          </a:xfrm>
          <a:prstGeom prst="straightConnector1">
            <a:avLst/>
          </a:prstGeom>
          <a:noFill/>
          <a:ln cap="flat" cmpd="sng" w="9525">
            <a:solidFill>
              <a:srgbClr val="D9D9D9"/>
            </a:solidFill>
            <a:prstDash val="solid"/>
            <a:round/>
            <a:headEnd len="sm" w="sm" type="none"/>
            <a:tailEnd len="sm" w="sm" type="none"/>
          </a:ln>
        </p:spPr>
      </p:cxnSp>
      <p:sp>
        <p:nvSpPr>
          <p:cNvPr id="75" name="Google Shape;75;p77"/>
          <p:cNvSpPr txBox="1"/>
          <p:nvPr/>
        </p:nvSpPr>
        <p:spPr>
          <a:xfrm>
            <a:off x="4294775" y="1533750"/>
            <a:ext cx="3595200" cy="2586000"/>
          </a:xfrm>
          <a:prstGeom prst="rect">
            <a:avLst/>
          </a:prstGeom>
          <a:noFill/>
          <a:ln>
            <a:noFill/>
          </a:ln>
        </p:spPr>
        <p:txBody>
          <a:bodyPr anchorCtr="0" anchor="t" bIns="0" lIns="91425" spcFirstLastPara="1" rIns="0" wrap="square" tIns="0">
            <a:noAutofit/>
          </a:bodyPr>
          <a:lstStyle/>
          <a:p>
            <a:pPr indent="0" lvl="0" marL="0" marR="0" rtl="0" algn="l">
              <a:lnSpc>
                <a:spcPct val="200000"/>
              </a:lnSpc>
              <a:spcBef>
                <a:spcPts val="0"/>
              </a:spcBef>
              <a:spcAft>
                <a:spcPts val="0"/>
              </a:spcAft>
              <a:buClr>
                <a:srgbClr val="000000"/>
              </a:buClr>
              <a:buSzPts val="1400"/>
              <a:buFont typeface="Arial"/>
              <a:buNone/>
            </a:pPr>
            <a:r>
              <a:rPr b="1" i="0" lang="en" sz="1400" u="none" cap="none" strike="noStrike">
                <a:solidFill>
                  <a:srgbClr val="3D5B58"/>
                </a:solidFill>
                <a:latin typeface="Montserrat"/>
                <a:ea typeface="Montserrat"/>
                <a:cs typeface="Montserrat"/>
                <a:sym typeface="Montserrat"/>
              </a:rPr>
              <a:t>01</a:t>
            </a:r>
            <a:r>
              <a:rPr b="0" i="0" lang="en" sz="1400" u="none" cap="none" strike="noStrike">
                <a:solidFill>
                  <a:srgbClr val="3D5B58"/>
                </a:solidFill>
                <a:latin typeface="Montserrat"/>
                <a:ea typeface="Montserrat"/>
                <a:cs typeface="Montserrat"/>
                <a:sym typeface="Montserrat"/>
              </a:rPr>
              <a:t>	Lorem</a:t>
            </a:r>
            <a:endParaRPr b="0" i="0" sz="1400" u="none" cap="none" strike="noStrike">
              <a:solidFill>
                <a:srgbClr val="3D5B58"/>
              </a:solidFill>
              <a:latin typeface="Montserrat"/>
              <a:ea typeface="Montserrat"/>
              <a:cs typeface="Montserrat"/>
              <a:sym typeface="Montserrat"/>
            </a:endParaRPr>
          </a:p>
          <a:p>
            <a:pPr indent="0" lvl="0" marL="0" marR="0" rtl="0" algn="l">
              <a:lnSpc>
                <a:spcPct val="200000"/>
              </a:lnSpc>
              <a:spcBef>
                <a:spcPts val="1000"/>
              </a:spcBef>
              <a:spcAft>
                <a:spcPts val="0"/>
              </a:spcAft>
              <a:buClr>
                <a:srgbClr val="000000"/>
              </a:buClr>
              <a:buSzPts val="1400"/>
              <a:buFont typeface="Arial"/>
              <a:buNone/>
            </a:pPr>
            <a:r>
              <a:rPr b="1" i="0" lang="en" sz="1400" u="none" cap="none" strike="noStrike">
                <a:solidFill>
                  <a:srgbClr val="3D5B58"/>
                </a:solidFill>
                <a:latin typeface="Montserrat"/>
                <a:ea typeface="Montserrat"/>
                <a:cs typeface="Montserrat"/>
                <a:sym typeface="Montserrat"/>
              </a:rPr>
              <a:t>01</a:t>
            </a:r>
            <a:r>
              <a:rPr b="0" i="0" lang="en" sz="1400" u="none" cap="none" strike="noStrike">
                <a:solidFill>
                  <a:srgbClr val="3D5B58"/>
                </a:solidFill>
                <a:latin typeface="Montserrat"/>
                <a:ea typeface="Montserrat"/>
                <a:cs typeface="Montserrat"/>
                <a:sym typeface="Montserrat"/>
              </a:rPr>
              <a:t>	Lorem</a:t>
            </a:r>
            <a:endParaRPr b="0" i="0" sz="1400" u="none" cap="none" strike="noStrike">
              <a:solidFill>
                <a:srgbClr val="3D5B58"/>
              </a:solidFill>
              <a:latin typeface="Montserrat"/>
              <a:ea typeface="Montserrat"/>
              <a:cs typeface="Montserrat"/>
              <a:sym typeface="Montserrat"/>
            </a:endParaRPr>
          </a:p>
          <a:p>
            <a:pPr indent="0" lvl="0" marL="0" marR="0" rtl="0" algn="l">
              <a:lnSpc>
                <a:spcPct val="200000"/>
              </a:lnSpc>
              <a:spcBef>
                <a:spcPts val="1000"/>
              </a:spcBef>
              <a:spcAft>
                <a:spcPts val="0"/>
              </a:spcAft>
              <a:buClr>
                <a:srgbClr val="000000"/>
              </a:buClr>
              <a:buSzPts val="1400"/>
              <a:buFont typeface="Arial"/>
              <a:buNone/>
            </a:pPr>
            <a:r>
              <a:rPr b="1" i="0" lang="en" sz="1400" u="none" cap="none" strike="noStrike">
                <a:solidFill>
                  <a:srgbClr val="3D5B58"/>
                </a:solidFill>
                <a:latin typeface="Montserrat"/>
                <a:ea typeface="Montserrat"/>
                <a:cs typeface="Montserrat"/>
                <a:sym typeface="Montserrat"/>
              </a:rPr>
              <a:t>01</a:t>
            </a:r>
            <a:r>
              <a:rPr b="0" i="0" lang="en" sz="1400" u="none" cap="none" strike="noStrike">
                <a:solidFill>
                  <a:srgbClr val="3D5B58"/>
                </a:solidFill>
                <a:latin typeface="Montserrat"/>
                <a:ea typeface="Montserrat"/>
                <a:cs typeface="Montserrat"/>
                <a:sym typeface="Montserrat"/>
              </a:rPr>
              <a:t>	Lorem</a:t>
            </a:r>
            <a:endParaRPr b="0" i="0" sz="1400" u="none" cap="none" strike="noStrike">
              <a:solidFill>
                <a:srgbClr val="3D5B58"/>
              </a:solidFill>
              <a:latin typeface="Montserrat"/>
              <a:ea typeface="Montserrat"/>
              <a:cs typeface="Montserrat"/>
              <a:sym typeface="Montserrat"/>
            </a:endParaRPr>
          </a:p>
          <a:p>
            <a:pPr indent="0" lvl="0" marL="0" marR="0" rtl="0" algn="l">
              <a:lnSpc>
                <a:spcPct val="200000"/>
              </a:lnSpc>
              <a:spcBef>
                <a:spcPts val="1000"/>
              </a:spcBef>
              <a:spcAft>
                <a:spcPts val="0"/>
              </a:spcAft>
              <a:buClr>
                <a:srgbClr val="000000"/>
              </a:buClr>
              <a:buSzPts val="1400"/>
              <a:buFont typeface="Arial"/>
              <a:buNone/>
            </a:pPr>
            <a:r>
              <a:rPr b="1" i="0" lang="en" sz="1400" u="none" cap="none" strike="noStrike">
                <a:solidFill>
                  <a:srgbClr val="3D5B58"/>
                </a:solidFill>
                <a:latin typeface="Montserrat"/>
                <a:ea typeface="Montserrat"/>
                <a:cs typeface="Montserrat"/>
                <a:sym typeface="Montserrat"/>
              </a:rPr>
              <a:t>01</a:t>
            </a:r>
            <a:r>
              <a:rPr b="0" i="0" lang="en" sz="1400" u="none" cap="none" strike="noStrike">
                <a:solidFill>
                  <a:srgbClr val="3D5B58"/>
                </a:solidFill>
                <a:latin typeface="Montserrat"/>
                <a:ea typeface="Montserrat"/>
                <a:cs typeface="Montserrat"/>
                <a:sym typeface="Montserrat"/>
              </a:rPr>
              <a:t>	Lorem</a:t>
            </a:r>
            <a:endParaRPr b="0" i="0" sz="1400" u="none" cap="none" strike="noStrike">
              <a:solidFill>
                <a:srgbClr val="3D5B58"/>
              </a:solidFill>
              <a:latin typeface="Montserrat"/>
              <a:ea typeface="Montserrat"/>
              <a:cs typeface="Montserrat"/>
              <a:sym typeface="Montserrat"/>
            </a:endParaRPr>
          </a:p>
          <a:p>
            <a:pPr indent="0" lvl="0" marL="0" marR="0" rtl="0" algn="l">
              <a:lnSpc>
                <a:spcPct val="200000"/>
              </a:lnSpc>
              <a:spcBef>
                <a:spcPts val="1000"/>
              </a:spcBef>
              <a:spcAft>
                <a:spcPts val="1000"/>
              </a:spcAft>
              <a:buClr>
                <a:srgbClr val="000000"/>
              </a:buClr>
              <a:buSzPts val="1400"/>
              <a:buFont typeface="Arial"/>
              <a:buNone/>
            </a:pPr>
            <a:r>
              <a:rPr b="1" i="0" lang="en" sz="1400" u="none" cap="none" strike="noStrike">
                <a:solidFill>
                  <a:srgbClr val="3D5B58"/>
                </a:solidFill>
                <a:latin typeface="Montserrat"/>
                <a:ea typeface="Montserrat"/>
                <a:cs typeface="Montserrat"/>
                <a:sym typeface="Montserrat"/>
              </a:rPr>
              <a:t>01</a:t>
            </a:r>
            <a:r>
              <a:rPr b="0" i="0" lang="en" sz="1400" u="none" cap="none" strike="noStrike">
                <a:solidFill>
                  <a:srgbClr val="3D5B58"/>
                </a:solidFill>
                <a:latin typeface="Montserrat"/>
                <a:ea typeface="Montserrat"/>
                <a:cs typeface="Montserrat"/>
                <a:sym typeface="Montserrat"/>
              </a:rPr>
              <a:t>	Lorem</a:t>
            </a:r>
            <a:endParaRPr b="0" i="0" sz="1400" u="none" cap="none" strike="noStrike">
              <a:solidFill>
                <a:srgbClr val="3D5B58"/>
              </a:solidFill>
              <a:latin typeface="Montserrat"/>
              <a:ea typeface="Montserrat"/>
              <a:cs typeface="Montserrat"/>
              <a:sym typeface="Montserrat"/>
            </a:endParaRPr>
          </a:p>
        </p:txBody>
      </p:sp>
      <p:cxnSp>
        <p:nvCxnSpPr>
          <p:cNvPr id="76" name="Google Shape;76;p77"/>
          <p:cNvCxnSpPr/>
          <p:nvPr/>
        </p:nvCxnSpPr>
        <p:spPr>
          <a:xfrm>
            <a:off x="4294772" y="1905113"/>
            <a:ext cx="3595200" cy="0"/>
          </a:xfrm>
          <a:prstGeom prst="straightConnector1">
            <a:avLst/>
          </a:prstGeom>
          <a:noFill/>
          <a:ln cap="flat" cmpd="sng" w="9525">
            <a:solidFill>
              <a:srgbClr val="D9D9D9"/>
            </a:solidFill>
            <a:prstDash val="solid"/>
            <a:round/>
            <a:headEnd len="sm" w="sm" type="none"/>
            <a:tailEnd len="sm" w="sm" type="none"/>
          </a:ln>
        </p:spPr>
      </p:cxnSp>
      <p:cxnSp>
        <p:nvCxnSpPr>
          <p:cNvPr id="77" name="Google Shape;77;p77"/>
          <p:cNvCxnSpPr/>
          <p:nvPr/>
        </p:nvCxnSpPr>
        <p:spPr>
          <a:xfrm>
            <a:off x="4294772" y="2459088"/>
            <a:ext cx="3595200" cy="0"/>
          </a:xfrm>
          <a:prstGeom prst="straightConnector1">
            <a:avLst/>
          </a:prstGeom>
          <a:noFill/>
          <a:ln cap="flat" cmpd="sng" w="9525">
            <a:solidFill>
              <a:srgbClr val="D9D9D9"/>
            </a:solidFill>
            <a:prstDash val="solid"/>
            <a:round/>
            <a:headEnd len="sm" w="sm" type="none"/>
            <a:tailEnd len="sm" w="sm" type="none"/>
          </a:ln>
        </p:spPr>
      </p:cxnSp>
      <p:cxnSp>
        <p:nvCxnSpPr>
          <p:cNvPr id="78" name="Google Shape;78;p77"/>
          <p:cNvCxnSpPr/>
          <p:nvPr/>
        </p:nvCxnSpPr>
        <p:spPr>
          <a:xfrm>
            <a:off x="4294772" y="3034088"/>
            <a:ext cx="3595200" cy="0"/>
          </a:xfrm>
          <a:prstGeom prst="straightConnector1">
            <a:avLst/>
          </a:prstGeom>
          <a:noFill/>
          <a:ln cap="flat" cmpd="sng" w="9525">
            <a:solidFill>
              <a:srgbClr val="D9D9D9"/>
            </a:solidFill>
            <a:prstDash val="solid"/>
            <a:round/>
            <a:headEnd len="sm" w="sm" type="none"/>
            <a:tailEnd len="sm" w="sm" type="none"/>
          </a:ln>
        </p:spPr>
      </p:cxnSp>
      <p:cxnSp>
        <p:nvCxnSpPr>
          <p:cNvPr id="79" name="Google Shape;79;p77"/>
          <p:cNvCxnSpPr/>
          <p:nvPr/>
        </p:nvCxnSpPr>
        <p:spPr>
          <a:xfrm>
            <a:off x="4294772" y="3595063"/>
            <a:ext cx="3595200" cy="0"/>
          </a:xfrm>
          <a:prstGeom prst="straightConnector1">
            <a:avLst/>
          </a:prstGeom>
          <a:noFill/>
          <a:ln cap="flat" cmpd="sng" w="9525">
            <a:solidFill>
              <a:srgbClr val="D9D9D9"/>
            </a:solidFill>
            <a:prstDash val="solid"/>
            <a:round/>
            <a:headEnd len="sm" w="sm" type="none"/>
            <a:tailEnd len="sm" w="sm" type="none"/>
          </a:ln>
        </p:spPr>
      </p:cxnSp>
      <p:sp>
        <p:nvSpPr>
          <p:cNvPr id="80" name="Google Shape;80;p77"/>
          <p:cNvSpPr txBox="1"/>
          <p:nvPr>
            <p:ph idx="12" type="sldNum"/>
          </p:nvPr>
        </p:nvSpPr>
        <p:spPr>
          <a:xfrm>
            <a:off x="7258697" y="4568388"/>
            <a:ext cx="778500" cy="393600"/>
          </a:xfrm>
          <a:prstGeom prst="rect">
            <a:avLst/>
          </a:prstGeom>
          <a:noFill/>
          <a:ln>
            <a:noFill/>
          </a:ln>
        </p:spPr>
        <p:txBody>
          <a:bodyPr anchorCtr="0" anchor="ctr" bIns="0" lIns="91425" spcFirstLastPara="1" rIns="91425" wrap="square" tIns="0">
            <a:noAutofit/>
          </a:bodyPr>
          <a:lstStyle>
            <a:lvl1pPr indent="0" lvl="0" marL="0" marR="0" algn="r">
              <a:lnSpc>
                <a:spcPct val="100000"/>
              </a:lnSpc>
              <a:spcBef>
                <a:spcPts val="0"/>
              </a:spcBef>
              <a:spcAft>
                <a:spcPts val="0"/>
              </a:spcAft>
              <a:buClr>
                <a:srgbClr val="000000"/>
              </a:buClr>
              <a:buSzPts val="1000"/>
              <a:buFont typeface="Arial"/>
              <a:buNone/>
              <a:defRPr b="0" i="0" sz="1000" u="none" cap="none" strike="noStrike">
                <a:solidFill>
                  <a:srgbClr val="3D5B58"/>
                </a:solidFill>
                <a:latin typeface="Montserrat"/>
                <a:ea typeface="Montserrat"/>
                <a:cs typeface="Montserrat"/>
                <a:sym typeface="Montserrat"/>
              </a:defRPr>
            </a:lvl1pPr>
            <a:lvl2pPr indent="0" lvl="1" marL="0" marR="0" algn="r">
              <a:lnSpc>
                <a:spcPct val="100000"/>
              </a:lnSpc>
              <a:spcBef>
                <a:spcPts val="0"/>
              </a:spcBef>
              <a:spcAft>
                <a:spcPts val="0"/>
              </a:spcAft>
              <a:buClr>
                <a:srgbClr val="000000"/>
              </a:buClr>
              <a:buSzPts val="1000"/>
              <a:buFont typeface="Arial"/>
              <a:buNone/>
              <a:defRPr b="0" i="0" sz="1000" u="none" cap="none" strike="noStrike">
                <a:solidFill>
                  <a:srgbClr val="3D5B58"/>
                </a:solidFill>
                <a:latin typeface="Montserrat"/>
                <a:ea typeface="Montserrat"/>
                <a:cs typeface="Montserrat"/>
                <a:sym typeface="Montserrat"/>
              </a:defRPr>
            </a:lvl2pPr>
            <a:lvl3pPr indent="0" lvl="2" marL="0" marR="0" algn="r">
              <a:lnSpc>
                <a:spcPct val="100000"/>
              </a:lnSpc>
              <a:spcBef>
                <a:spcPts val="0"/>
              </a:spcBef>
              <a:spcAft>
                <a:spcPts val="0"/>
              </a:spcAft>
              <a:buClr>
                <a:srgbClr val="000000"/>
              </a:buClr>
              <a:buSzPts val="1000"/>
              <a:buFont typeface="Arial"/>
              <a:buNone/>
              <a:defRPr b="0" i="0" sz="1000" u="none" cap="none" strike="noStrike">
                <a:solidFill>
                  <a:srgbClr val="3D5B58"/>
                </a:solidFill>
                <a:latin typeface="Montserrat"/>
                <a:ea typeface="Montserrat"/>
                <a:cs typeface="Montserrat"/>
                <a:sym typeface="Montserrat"/>
              </a:defRPr>
            </a:lvl3pPr>
            <a:lvl4pPr indent="0" lvl="3" marL="0" marR="0" algn="r">
              <a:lnSpc>
                <a:spcPct val="100000"/>
              </a:lnSpc>
              <a:spcBef>
                <a:spcPts val="0"/>
              </a:spcBef>
              <a:spcAft>
                <a:spcPts val="0"/>
              </a:spcAft>
              <a:buClr>
                <a:srgbClr val="000000"/>
              </a:buClr>
              <a:buSzPts val="1000"/>
              <a:buFont typeface="Arial"/>
              <a:buNone/>
              <a:defRPr b="0" i="0" sz="1000" u="none" cap="none" strike="noStrike">
                <a:solidFill>
                  <a:srgbClr val="3D5B58"/>
                </a:solidFill>
                <a:latin typeface="Montserrat"/>
                <a:ea typeface="Montserrat"/>
                <a:cs typeface="Montserrat"/>
                <a:sym typeface="Montserrat"/>
              </a:defRPr>
            </a:lvl4pPr>
            <a:lvl5pPr indent="0" lvl="4" marL="0" marR="0" algn="r">
              <a:lnSpc>
                <a:spcPct val="100000"/>
              </a:lnSpc>
              <a:spcBef>
                <a:spcPts val="0"/>
              </a:spcBef>
              <a:spcAft>
                <a:spcPts val="0"/>
              </a:spcAft>
              <a:buClr>
                <a:srgbClr val="000000"/>
              </a:buClr>
              <a:buSzPts val="1000"/>
              <a:buFont typeface="Arial"/>
              <a:buNone/>
              <a:defRPr b="0" i="0" sz="1000" u="none" cap="none" strike="noStrike">
                <a:solidFill>
                  <a:srgbClr val="3D5B58"/>
                </a:solidFill>
                <a:latin typeface="Montserrat"/>
                <a:ea typeface="Montserrat"/>
                <a:cs typeface="Montserrat"/>
                <a:sym typeface="Montserrat"/>
              </a:defRPr>
            </a:lvl5pPr>
            <a:lvl6pPr indent="0" lvl="5" marL="0" marR="0" algn="r">
              <a:lnSpc>
                <a:spcPct val="100000"/>
              </a:lnSpc>
              <a:spcBef>
                <a:spcPts val="0"/>
              </a:spcBef>
              <a:spcAft>
                <a:spcPts val="0"/>
              </a:spcAft>
              <a:buClr>
                <a:srgbClr val="000000"/>
              </a:buClr>
              <a:buSzPts val="1000"/>
              <a:buFont typeface="Arial"/>
              <a:buNone/>
              <a:defRPr b="0" i="0" sz="1000" u="none" cap="none" strike="noStrike">
                <a:solidFill>
                  <a:srgbClr val="3D5B58"/>
                </a:solidFill>
                <a:latin typeface="Montserrat"/>
                <a:ea typeface="Montserrat"/>
                <a:cs typeface="Montserrat"/>
                <a:sym typeface="Montserrat"/>
              </a:defRPr>
            </a:lvl6pPr>
            <a:lvl7pPr indent="0" lvl="6" marL="0" marR="0" algn="r">
              <a:lnSpc>
                <a:spcPct val="100000"/>
              </a:lnSpc>
              <a:spcBef>
                <a:spcPts val="0"/>
              </a:spcBef>
              <a:spcAft>
                <a:spcPts val="0"/>
              </a:spcAft>
              <a:buClr>
                <a:srgbClr val="000000"/>
              </a:buClr>
              <a:buSzPts val="1000"/>
              <a:buFont typeface="Arial"/>
              <a:buNone/>
              <a:defRPr b="0" i="0" sz="1000" u="none" cap="none" strike="noStrike">
                <a:solidFill>
                  <a:srgbClr val="3D5B58"/>
                </a:solidFill>
                <a:latin typeface="Montserrat"/>
                <a:ea typeface="Montserrat"/>
                <a:cs typeface="Montserrat"/>
                <a:sym typeface="Montserrat"/>
              </a:defRPr>
            </a:lvl7pPr>
            <a:lvl8pPr indent="0" lvl="7" marL="0" marR="0" algn="r">
              <a:lnSpc>
                <a:spcPct val="100000"/>
              </a:lnSpc>
              <a:spcBef>
                <a:spcPts val="0"/>
              </a:spcBef>
              <a:spcAft>
                <a:spcPts val="0"/>
              </a:spcAft>
              <a:buClr>
                <a:srgbClr val="000000"/>
              </a:buClr>
              <a:buSzPts val="1000"/>
              <a:buFont typeface="Arial"/>
              <a:buNone/>
              <a:defRPr b="0" i="0" sz="1000" u="none" cap="none" strike="noStrike">
                <a:solidFill>
                  <a:srgbClr val="3D5B58"/>
                </a:solidFill>
                <a:latin typeface="Montserrat"/>
                <a:ea typeface="Montserrat"/>
                <a:cs typeface="Montserrat"/>
                <a:sym typeface="Montserrat"/>
              </a:defRPr>
            </a:lvl8pPr>
            <a:lvl9pPr indent="0" lvl="8" marL="0" marR="0" algn="r">
              <a:lnSpc>
                <a:spcPct val="100000"/>
              </a:lnSpc>
              <a:spcBef>
                <a:spcPts val="0"/>
              </a:spcBef>
              <a:spcAft>
                <a:spcPts val="0"/>
              </a:spcAft>
              <a:buClr>
                <a:srgbClr val="000000"/>
              </a:buClr>
              <a:buSzPts val="1000"/>
              <a:buFont typeface="Arial"/>
              <a:buNone/>
              <a:defRPr b="0" i="0" sz="1000" u="none" cap="none" strike="noStrike">
                <a:solidFill>
                  <a:srgbClr val="3D5B58"/>
                </a:solidFill>
                <a:latin typeface="Montserrat"/>
                <a:ea typeface="Montserrat"/>
                <a:cs typeface="Montserrat"/>
                <a:sym typeface="Montserrat"/>
              </a:defRPr>
            </a:lvl9pPr>
          </a:lstStyle>
          <a:p>
            <a:pPr indent="0" lvl="0" marL="0" rtl="0" algn="r">
              <a:spcBef>
                <a:spcPts val="0"/>
              </a:spcBef>
              <a:spcAft>
                <a:spcPts val="0"/>
              </a:spcAft>
              <a:buNone/>
            </a:pPr>
            <a:r>
              <a:rPr lang="en"/>
              <a:t>Page </a:t>
            </a:r>
            <a:fld id="{00000000-1234-1234-1234-123412341234}" type="slidenum">
              <a:rPr lang="en"/>
              <a:t>‹#›</a:t>
            </a:fld>
            <a:endParaRPr/>
          </a:p>
        </p:txBody>
      </p:sp>
      <p:sp>
        <p:nvSpPr>
          <p:cNvPr id="81" name="Google Shape;81;p77"/>
          <p:cNvSpPr txBox="1"/>
          <p:nvPr/>
        </p:nvSpPr>
        <p:spPr>
          <a:xfrm>
            <a:off x="311700" y="4621488"/>
            <a:ext cx="2384100" cy="287400"/>
          </a:xfrm>
          <a:prstGeom prst="rect">
            <a:avLst/>
          </a:prstGeom>
          <a:noFill/>
          <a:ln>
            <a:noFill/>
          </a:ln>
        </p:spPr>
        <p:txBody>
          <a:bodyPr anchorCtr="0" anchor="ctr" bIns="0" lIns="0" spcFirstLastPara="1" rIns="0" wrap="square" tIns="0">
            <a:noAutofit/>
          </a:bodyPr>
          <a:lstStyle/>
          <a:p>
            <a:pPr indent="0" lvl="0" marL="0" marR="0" rtl="0" algn="l">
              <a:lnSpc>
                <a:spcPct val="100000"/>
              </a:lnSpc>
              <a:spcBef>
                <a:spcPts val="0"/>
              </a:spcBef>
              <a:spcAft>
                <a:spcPts val="0"/>
              </a:spcAft>
              <a:buClr>
                <a:srgbClr val="000000"/>
              </a:buClr>
              <a:buSzPts val="1400"/>
              <a:buFont typeface="Arial"/>
              <a:buNone/>
            </a:pPr>
            <a:r>
              <a:rPr b="1" i="0" lang="en" sz="1400" u="none" cap="none" strike="noStrike">
                <a:solidFill>
                  <a:srgbClr val="2C5234"/>
                </a:solidFill>
                <a:latin typeface="Montserrat"/>
                <a:ea typeface="Montserrat"/>
                <a:cs typeface="Montserrat"/>
                <a:sym typeface="Montserrat"/>
              </a:rPr>
              <a:t>Appvia.io</a:t>
            </a:r>
            <a:endParaRPr b="1" i="0" sz="1400" u="none" cap="none" strike="noStrike">
              <a:solidFill>
                <a:srgbClr val="2C5234"/>
              </a:solidFill>
              <a:latin typeface="Montserrat"/>
              <a:ea typeface="Montserrat"/>
              <a:cs typeface="Montserrat"/>
              <a:sym typeface="Montserrat"/>
            </a:endParaRPr>
          </a:p>
        </p:txBody>
      </p:sp>
      <p:cxnSp>
        <p:nvCxnSpPr>
          <p:cNvPr id="82" name="Google Shape;82;p77"/>
          <p:cNvCxnSpPr/>
          <p:nvPr/>
        </p:nvCxnSpPr>
        <p:spPr>
          <a:xfrm flipH="1" rot="10800000">
            <a:off x="1293075" y="4765075"/>
            <a:ext cx="6098400" cy="8400"/>
          </a:xfrm>
          <a:prstGeom prst="straightConnector1">
            <a:avLst/>
          </a:prstGeom>
          <a:noFill/>
          <a:ln cap="flat" cmpd="sng" w="9525">
            <a:solidFill>
              <a:srgbClr val="3D5B58"/>
            </a:solidFill>
            <a:prstDash val="solid"/>
            <a:round/>
            <a:headEnd len="sm" w="sm" type="none"/>
            <a:tailEnd len="sm" w="sm" type="none"/>
          </a:ln>
        </p:spPr>
      </p:cxnSp>
    </p:spTree>
  </p:cSld>
  <p:clrMapOvr>
    <a:masterClrMapping/>
  </p:clrMapOvr>
</p:sldLayout>
</file>

<file path=ppt/slideLayouts/slideLayout14.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Title, Blank 1">
  <p:cSld name="TITLE_AND_TWO_COLUMNS_1_1_1">
    <p:bg>
      <p:bgPr>
        <a:blipFill>
          <a:blip r:embed="rId2">
            <a:alphaModFix/>
          </a:blip>
          <a:stretch>
            <a:fillRect/>
          </a:stretch>
        </a:blipFill>
      </p:bgPr>
    </p:bg>
    <p:spTree>
      <p:nvGrpSpPr>
        <p:cNvPr id="83" name="Shape 83"/>
        <p:cNvGrpSpPr/>
        <p:nvPr/>
      </p:nvGrpSpPr>
      <p:grpSpPr>
        <a:xfrm>
          <a:off x="0" y="0"/>
          <a:ext cx="0" cy="0"/>
          <a:chOff x="0" y="0"/>
          <a:chExt cx="0" cy="0"/>
        </a:xfrm>
      </p:grpSpPr>
      <p:sp>
        <p:nvSpPr>
          <p:cNvPr id="84" name="Google Shape;84;p78"/>
          <p:cNvSpPr txBox="1"/>
          <p:nvPr>
            <p:ph type="title"/>
          </p:nvPr>
        </p:nvSpPr>
        <p:spPr>
          <a:xfrm>
            <a:off x="311700" y="318800"/>
            <a:ext cx="8520600" cy="429600"/>
          </a:xfrm>
          <a:prstGeom prst="rect">
            <a:avLst/>
          </a:prstGeom>
          <a:noFill/>
          <a:ln>
            <a:noFill/>
          </a:ln>
        </p:spPr>
        <p:txBody>
          <a:bodyPr anchorCtr="0" anchor="t" bIns="0" lIns="0" spcFirstLastPara="1" rIns="0" wrap="square" tIns="0">
            <a:noAutofit/>
          </a:bodyPr>
          <a:lstStyle>
            <a:lvl1pPr lvl="0" algn="l">
              <a:lnSpc>
                <a:spcPct val="100000"/>
              </a:lnSpc>
              <a:spcBef>
                <a:spcPts val="0"/>
              </a:spcBef>
              <a:spcAft>
                <a:spcPts val="0"/>
              </a:spcAft>
              <a:buClr>
                <a:srgbClr val="2C5234"/>
              </a:buClr>
              <a:buSzPts val="3200"/>
              <a:buFont typeface="Montserrat"/>
              <a:buNone/>
              <a:defRPr sz="3200">
                <a:solidFill>
                  <a:srgbClr val="2C5234"/>
                </a:solidFill>
                <a:latin typeface="Montserrat"/>
                <a:ea typeface="Montserrat"/>
                <a:cs typeface="Montserrat"/>
                <a:sym typeface="Montserrat"/>
              </a:defRPr>
            </a:lvl1pPr>
            <a:lvl2pPr lvl="1" algn="l">
              <a:lnSpc>
                <a:spcPct val="100000"/>
              </a:lnSpc>
              <a:spcBef>
                <a:spcPts val="0"/>
              </a:spcBef>
              <a:spcAft>
                <a:spcPts val="0"/>
              </a:spcAft>
              <a:buSzPts val="3000"/>
              <a:buNone/>
              <a:defRPr sz="3000"/>
            </a:lvl2pPr>
            <a:lvl3pPr lvl="2" algn="l">
              <a:lnSpc>
                <a:spcPct val="100000"/>
              </a:lnSpc>
              <a:spcBef>
                <a:spcPts val="0"/>
              </a:spcBef>
              <a:spcAft>
                <a:spcPts val="0"/>
              </a:spcAft>
              <a:buSzPts val="3000"/>
              <a:buNone/>
              <a:defRPr sz="3000"/>
            </a:lvl3pPr>
            <a:lvl4pPr lvl="3" algn="l">
              <a:lnSpc>
                <a:spcPct val="100000"/>
              </a:lnSpc>
              <a:spcBef>
                <a:spcPts val="0"/>
              </a:spcBef>
              <a:spcAft>
                <a:spcPts val="0"/>
              </a:spcAft>
              <a:buSzPts val="3000"/>
              <a:buNone/>
              <a:defRPr sz="3000"/>
            </a:lvl4pPr>
            <a:lvl5pPr lvl="4" algn="l">
              <a:lnSpc>
                <a:spcPct val="100000"/>
              </a:lnSpc>
              <a:spcBef>
                <a:spcPts val="0"/>
              </a:spcBef>
              <a:spcAft>
                <a:spcPts val="0"/>
              </a:spcAft>
              <a:buSzPts val="3000"/>
              <a:buNone/>
              <a:defRPr sz="3000"/>
            </a:lvl5pPr>
            <a:lvl6pPr lvl="5" algn="l">
              <a:lnSpc>
                <a:spcPct val="100000"/>
              </a:lnSpc>
              <a:spcBef>
                <a:spcPts val="0"/>
              </a:spcBef>
              <a:spcAft>
                <a:spcPts val="0"/>
              </a:spcAft>
              <a:buSzPts val="3000"/>
              <a:buNone/>
              <a:defRPr sz="3000"/>
            </a:lvl6pPr>
            <a:lvl7pPr lvl="6" algn="l">
              <a:lnSpc>
                <a:spcPct val="100000"/>
              </a:lnSpc>
              <a:spcBef>
                <a:spcPts val="0"/>
              </a:spcBef>
              <a:spcAft>
                <a:spcPts val="0"/>
              </a:spcAft>
              <a:buSzPts val="3000"/>
              <a:buNone/>
              <a:defRPr sz="3000"/>
            </a:lvl7pPr>
            <a:lvl8pPr lvl="7" algn="l">
              <a:lnSpc>
                <a:spcPct val="100000"/>
              </a:lnSpc>
              <a:spcBef>
                <a:spcPts val="0"/>
              </a:spcBef>
              <a:spcAft>
                <a:spcPts val="0"/>
              </a:spcAft>
              <a:buSzPts val="3000"/>
              <a:buNone/>
              <a:defRPr sz="3000"/>
            </a:lvl8pPr>
            <a:lvl9pPr lvl="8" algn="l">
              <a:lnSpc>
                <a:spcPct val="100000"/>
              </a:lnSpc>
              <a:spcBef>
                <a:spcPts val="0"/>
              </a:spcBef>
              <a:spcAft>
                <a:spcPts val="0"/>
              </a:spcAft>
              <a:buSzPts val="3000"/>
              <a:buNone/>
              <a:defRPr sz="3000"/>
            </a:lvl9pPr>
          </a:lstStyle>
          <a:p/>
        </p:txBody>
      </p:sp>
      <p:sp>
        <p:nvSpPr>
          <p:cNvPr id="85" name="Google Shape;85;p78"/>
          <p:cNvSpPr txBox="1"/>
          <p:nvPr>
            <p:ph idx="12" type="sldNum"/>
          </p:nvPr>
        </p:nvSpPr>
        <p:spPr>
          <a:xfrm>
            <a:off x="7258697" y="4568388"/>
            <a:ext cx="778500" cy="393600"/>
          </a:xfrm>
          <a:prstGeom prst="rect">
            <a:avLst/>
          </a:prstGeom>
          <a:noFill/>
          <a:ln>
            <a:noFill/>
          </a:ln>
        </p:spPr>
        <p:txBody>
          <a:bodyPr anchorCtr="0" anchor="ctr" bIns="0" lIns="91425" spcFirstLastPara="1" rIns="91425" wrap="square" tIns="0">
            <a:noAutofit/>
          </a:bodyPr>
          <a:lstStyle>
            <a:lvl1pPr indent="0" lvl="0" marL="0" marR="0" algn="r">
              <a:lnSpc>
                <a:spcPct val="100000"/>
              </a:lnSpc>
              <a:spcBef>
                <a:spcPts val="0"/>
              </a:spcBef>
              <a:spcAft>
                <a:spcPts val="0"/>
              </a:spcAft>
              <a:buClr>
                <a:srgbClr val="000000"/>
              </a:buClr>
              <a:buSzPts val="1000"/>
              <a:buFont typeface="Arial"/>
              <a:buNone/>
              <a:defRPr b="0" i="0" sz="1000" u="none" cap="none" strike="noStrike">
                <a:solidFill>
                  <a:srgbClr val="3D5B58"/>
                </a:solidFill>
                <a:latin typeface="Montserrat"/>
                <a:ea typeface="Montserrat"/>
                <a:cs typeface="Montserrat"/>
                <a:sym typeface="Montserrat"/>
              </a:defRPr>
            </a:lvl1pPr>
            <a:lvl2pPr indent="0" lvl="1" marL="0" marR="0" algn="r">
              <a:lnSpc>
                <a:spcPct val="100000"/>
              </a:lnSpc>
              <a:spcBef>
                <a:spcPts val="0"/>
              </a:spcBef>
              <a:spcAft>
                <a:spcPts val="0"/>
              </a:spcAft>
              <a:buClr>
                <a:srgbClr val="000000"/>
              </a:buClr>
              <a:buSzPts val="1000"/>
              <a:buFont typeface="Arial"/>
              <a:buNone/>
              <a:defRPr b="0" i="0" sz="1000" u="none" cap="none" strike="noStrike">
                <a:solidFill>
                  <a:srgbClr val="3D5B58"/>
                </a:solidFill>
                <a:latin typeface="Montserrat"/>
                <a:ea typeface="Montserrat"/>
                <a:cs typeface="Montserrat"/>
                <a:sym typeface="Montserrat"/>
              </a:defRPr>
            </a:lvl2pPr>
            <a:lvl3pPr indent="0" lvl="2" marL="0" marR="0" algn="r">
              <a:lnSpc>
                <a:spcPct val="100000"/>
              </a:lnSpc>
              <a:spcBef>
                <a:spcPts val="0"/>
              </a:spcBef>
              <a:spcAft>
                <a:spcPts val="0"/>
              </a:spcAft>
              <a:buClr>
                <a:srgbClr val="000000"/>
              </a:buClr>
              <a:buSzPts val="1000"/>
              <a:buFont typeface="Arial"/>
              <a:buNone/>
              <a:defRPr b="0" i="0" sz="1000" u="none" cap="none" strike="noStrike">
                <a:solidFill>
                  <a:srgbClr val="3D5B58"/>
                </a:solidFill>
                <a:latin typeface="Montserrat"/>
                <a:ea typeface="Montserrat"/>
                <a:cs typeface="Montserrat"/>
                <a:sym typeface="Montserrat"/>
              </a:defRPr>
            </a:lvl3pPr>
            <a:lvl4pPr indent="0" lvl="3" marL="0" marR="0" algn="r">
              <a:lnSpc>
                <a:spcPct val="100000"/>
              </a:lnSpc>
              <a:spcBef>
                <a:spcPts val="0"/>
              </a:spcBef>
              <a:spcAft>
                <a:spcPts val="0"/>
              </a:spcAft>
              <a:buClr>
                <a:srgbClr val="000000"/>
              </a:buClr>
              <a:buSzPts val="1000"/>
              <a:buFont typeface="Arial"/>
              <a:buNone/>
              <a:defRPr b="0" i="0" sz="1000" u="none" cap="none" strike="noStrike">
                <a:solidFill>
                  <a:srgbClr val="3D5B58"/>
                </a:solidFill>
                <a:latin typeface="Montserrat"/>
                <a:ea typeface="Montserrat"/>
                <a:cs typeface="Montserrat"/>
                <a:sym typeface="Montserrat"/>
              </a:defRPr>
            </a:lvl4pPr>
            <a:lvl5pPr indent="0" lvl="4" marL="0" marR="0" algn="r">
              <a:lnSpc>
                <a:spcPct val="100000"/>
              </a:lnSpc>
              <a:spcBef>
                <a:spcPts val="0"/>
              </a:spcBef>
              <a:spcAft>
                <a:spcPts val="0"/>
              </a:spcAft>
              <a:buClr>
                <a:srgbClr val="000000"/>
              </a:buClr>
              <a:buSzPts val="1000"/>
              <a:buFont typeface="Arial"/>
              <a:buNone/>
              <a:defRPr b="0" i="0" sz="1000" u="none" cap="none" strike="noStrike">
                <a:solidFill>
                  <a:srgbClr val="3D5B58"/>
                </a:solidFill>
                <a:latin typeface="Montserrat"/>
                <a:ea typeface="Montserrat"/>
                <a:cs typeface="Montserrat"/>
                <a:sym typeface="Montserrat"/>
              </a:defRPr>
            </a:lvl5pPr>
            <a:lvl6pPr indent="0" lvl="5" marL="0" marR="0" algn="r">
              <a:lnSpc>
                <a:spcPct val="100000"/>
              </a:lnSpc>
              <a:spcBef>
                <a:spcPts val="0"/>
              </a:spcBef>
              <a:spcAft>
                <a:spcPts val="0"/>
              </a:spcAft>
              <a:buClr>
                <a:srgbClr val="000000"/>
              </a:buClr>
              <a:buSzPts val="1000"/>
              <a:buFont typeface="Arial"/>
              <a:buNone/>
              <a:defRPr b="0" i="0" sz="1000" u="none" cap="none" strike="noStrike">
                <a:solidFill>
                  <a:srgbClr val="3D5B58"/>
                </a:solidFill>
                <a:latin typeface="Montserrat"/>
                <a:ea typeface="Montserrat"/>
                <a:cs typeface="Montserrat"/>
                <a:sym typeface="Montserrat"/>
              </a:defRPr>
            </a:lvl6pPr>
            <a:lvl7pPr indent="0" lvl="6" marL="0" marR="0" algn="r">
              <a:lnSpc>
                <a:spcPct val="100000"/>
              </a:lnSpc>
              <a:spcBef>
                <a:spcPts val="0"/>
              </a:spcBef>
              <a:spcAft>
                <a:spcPts val="0"/>
              </a:spcAft>
              <a:buClr>
                <a:srgbClr val="000000"/>
              </a:buClr>
              <a:buSzPts val="1000"/>
              <a:buFont typeface="Arial"/>
              <a:buNone/>
              <a:defRPr b="0" i="0" sz="1000" u="none" cap="none" strike="noStrike">
                <a:solidFill>
                  <a:srgbClr val="3D5B58"/>
                </a:solidFill>
                <a:latin typeface="Montserrat"/>
                <a:ea typeface="Montserrat"/>
                <a:cs typeface="Montserrat"/>
                <a:sym typeface="Montserrat"/>
              </a:defRPr>
            </a:lvl7pPr>
            <a:lvl8pPr indent="0" lvl="7" marL="0" marR="0" algn="r">
              <a:lnSpc>
                <a:spcPct val="100000"/>
              </a:lnSpc>
              <a:spcBef>
                <a:spcPts val="0"/>
              </a:spcBef>
              <a:spcAft>
                <a:spcPts val="0"/>
              </a:spcAft>
              <a:buClr>
                <a:srgbClr val="000000"/>
              </a:buClr>
              <a:buSzPts val="1000"/>
              <a:buFont typeface="Arial"/>
              <a:buNone/>
              <a:defRPr b="0" i="0" sz="1000" u="none" cap="none" strike="noStrike">
                <a:solidFill>
                  <a:srgbClr val="3D5B58"/>
                </a:solidFill>
                <a:latin typeface="Montserrat"/>
                <a:ea typeface="Montserrat"/>
                <a:cs typeface="Montserrat"/>
                <a:sym typeface="Montserrat"/>
              </a:defRPr>
            </a:lvl8pPr>
            <a:lvl9pPr indent="0" lvl="8" marL="0" marR="0" algn="r">
              <a:lnSpc>
                <a:spcPct val="100000"/>
              </a:lnSpc>
              <a:spcBef>
                <a:spcPts val="0"/>
              </a:spcBef>
              <a:spcAft>
                <a:spcPts val="0"/>
              </a:spcAft>
              <a:buClr>
                <a:srgbClr val="000000"/>
              </a:buClr>
              <a:buSzPts val="1000"/>
              <a:buFont typeface="Arial"/>
              <a:buNone/>
              <a:defRPr b="0" i="0" sz="1000" u="none" cap="none" strike="noStrike">
                <a:solidFill>
                  <a:srgbClr val="3D5B58"/>
                </a:solidFill>
                <a:latin typeface="Montserrat"/>
                <a:ea typeface="Montserrat"/>
                <a:cs typeface="Montserrat"/>
                <a:sym typeface="Montserrat"/>
              </a:defRPr>
            </a:lvl9pPr>
          </a:lstStyle>
          <a:p>
            <a:pPr indent="0" lvl="0" marL="0" rtl="0" algn="r">
              <a:spcBef>
                <a:spcPts val="0"/>
              </a:spcBef>
              <a:spcAft>
                <a:spcPts val="0"/>
              </a:spcAft>
              <a:buNone/>
            </a:pPr>
            <a:r>
              <a:rPr lang="en"/>
              <a:t>Page </a:t>
            </a:r>
            <a:fld id="{00000000-1234-1234-1234-123412341234}" type="slidenum">
              <a:rPr lang="en"/>
              <a:t>‹#›</a:t>
            </a:fld>
            <a:endParaRPr/>
          </a:p>
        </p:txBody>
      </p:sp>
      <p:sp>
        <p:nvSpPr>
          <p:cNvPr id="86" name="Google Shape;86;p78"/>
          <p:cNvSpPr txBox="1"/>
          <p:nvPr/>
        </p:nvSpPr>
        <p:spPr>
          <a:xfrm>
            <a:off x="311700" y="4621488"/>
            <a:ext cx="2384100" cy="287400"/>
          </a:xfrm>
          <a:prstGeom prst="rect">
            <a:avLst/>
          </a:prstGeom>
          <a:noFill/>
          <a:ln>
            <a:noFill/>
          </a:ln>
        </p:spPr>
        <p:txBody>
          <a:bodyPr anchorCtr="0" anchor="ctr" bIns="0" lIns="0" spcFirstLastPara="1" rIns="0" wrap="square" tIns="0">
            <a:noAutofit/>
          </a:bodyPr>
          <a:lstStyle/>
          <a:p>
            <a:pPr indent="0" lvl="0" marL="0" marR="0" rtl="0" algn="l">
              <a:lnSpc>
                <a:spcPct val="100000"/>
              </a:lnSpc>
              <a:spcBef>
                <a:spcPts val="0"/>
              </a:spcBef>
              <a:spcAft>
                <a:spcPts val="0"/>
              </a:spcAft>
              <a:buClr>
                <a:srgbClr val="000000"/>
              </a:buClr>
              <a:buSzPts val="1400"/>
              <a:buFont typeface="Arial"/>
              <a:buNone/>
            </a:pPr>
            <a:r>
              <a:rPr b="1" i="0" lang="en" sz="1400" u="none" cap="none" strike="noStrike">
                <a:solidFill>
                  <a:srgbClr val="2C5234"/>
                </a:solidFill>
                <a:latin typeface="Montserrat"/>
                <a:ea typeface="Montserrat"/>
                <a:cs typeface="Montserrat"/>
                <a:sym typeface="Montserrat"/>
              </a:rPr>
              <a:t>Appvia.io</a:t>
            </a:r>
            <a:endParaRPr b="1" i="0" sz="1400" u="none" cap="none" strike="noStrike">
              <a:solidFill>
                <a:srgbClr val="2C5234"/>
              </a:solidFill>
              <a:latin typeface="Montserrat"/>
              <a:ea typeface="Montserrat"/>
              <a:cs typeface="Montserrat"/>
              <a:sym typeface="Montserrat"/>
            </a:endParaRPr>
          </a:p>
        </p:txBody>
      </p:sp>
      <p:cxnSp>
        <p:nvCxnSpPr>
          <p:cNvPr id="87" name="Google Shape;87;p78"/>
          <p:cNvCxnSpPr/>
          <p:nvPr/>
        </p:nvCxnSpPr>
        <p:spPr>
          <a:xfrm flipH="1" rot="10800000">
            <a:off x="1293075" y="4765075"/>
            <a:ext cx="6098400" cy="8400"/>
          </a:xfrm>
          <a:prstGeom prst="straightConnector1">
            <a:avLst/>
          </a:prstGeom>
          <a:noFill/>
          <a:ln cap="flat" cmpd="sng" w="9525">
            <a:solidFill>
              <a:srgbClr val="3D5B58"/>
            </a:solidFill>
            <a:prstDash val="solid"/>
            <a:round/>
            <a:headEnd len="sm" w="sm" type="none"/>
            <a:tailEnd len="sm" w="sm" type="none"/>
          </a:ln>
        </p:spPr>
      </p:cxnSp>
    </p:spTree>
  </p:cSld>
  <p:clrMapOvr>
    <a:masterClrMapping/>
  </p:clrMapOvr>
</p:sldLayout>
</file>

<file path=ppt/slideLayouts/slideLayout15.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Team Intro 1">
  <p:cSld name="TITLE_AND_TWO_COLUMNS_1_1_1_1_1">
    <p:bg>
      <p:bgPr>
        <a:solidFill>
          <a:srgbClr val="FFFFFF"/>
        </a:solidFill>
      </p:bgPr>
    </p:bg>
    <p:spTree>
      <p:nvGrpSpPr>
        <p:cNvPr id="88" name="Shape 88"/>
        <p:cNvGrpSpPr/>
        <p:nvPr/>
      </p:nvGrpSpPr>
      <p:grpSpPr>
        <a:xfrm>
          <a:off x="0" y="0"/>
          <a:ext cx="0" cy="0"/>
          <a:chOff x="0" y="0"/>
          <a:chExt cx="0" cy="0"/>
        </a:xfrm>
      </p:grpSpPr>
      <p:sp>
        <p:nvSpPr>
          <p:cNvPr id="89" name="Google Shape;89;p79"/>
          <p:cNvSpPr txBox="1"/>
          <p:nvPr/>
        </p:nvSpPr>
        <p:spPr>
          <a:xfrm>
            <a:off x="329450" y="318800"/>
            <a:ext cx="5532000" cy="504300"/>
          </a:xfrm>
          <a:prstGeom prst="rect">
            <a:avLst/>
          </a:prstGeom>
          <a:noFill/>
          <a:ln>
            <a:noFill/>
          </a:ln>
        </p:spPr>
        <p:txBody>
          <a:bodyPr anchorCtr="0" anchor="t" bIns="0" lIns="0" spcFirstLastPara="1" rIns="0" wrap="square" tIns="0">
            <a:noAutofit/>
          </a:bodyPr>
          <a:lstStyle/>
          <a:p>
            <a:pPr indent="0" lvl="0" marL="0" marR="0" rtl="0" algn="l">
              <a:lnSpc>
                <a:spcPct val="100000"/>
              </a:lnSpc>
              <a:spcBef>
                <a:spcPts val="0"/>
              </a:spcBef>
              <a:spcAft>
                <a:spcPts val="0"/>
              </a:spcAft>
              <a:buClr>
                <a:srgbClr val="000000"/>
              </a:buClr>
              <a:buSzPts val="3200"/>
              <a:buFont typeface="Arial"/>
              <a:buNone/>
            </a:pPr>
            <a:r>
              <a:rPr b="0" i="0" lang="en" sz="3200" u="none" cap="none" strike="noStrike">
                <a:solidFill>
                  <a:srgbClr val="2C5234"/>
                </a:solidFill>
                <a:latin typeface="Montserrat"/>
                <a:ea typeface="Montserrat"/>
                <a:cs typeface="Montserrat"/>
                <a:sym typeface="Montserrat"/>
              </a:rPr>
              <a:t>Team Introduction</a:t>
            </a:r>
            <a:endParaRPr b="0" i="0" sz="3200" u="none" cap="none" strike="noStrike">
              <a:solidFill>
                <a:srgbClr val="2C5234"/>
              </a:solidFill>
              <a:latin typeface="Montserrat"/>
              <a:ea typeface="Montserrat"/>
              <a:cs typeface="Montserrat"/>
              <a:sym typeface="Montserrat"/>
            </a:endParaRPr>
          </a:p>
        </p:txBody>
      </p:sp>
      <p:pic>
        <p:nvPicPr>
          <p:cNvPr id="90" name="Google Shape;90;p79"/>
          <p:cNvPicPr preferRelativeResize="0"/>
          <p:nvPr/>
        </p:nvPicPr>
        <p:blipFill rotWithShape="1">
          <a:blip r:embed="rId2">
            <a:alphaModFix/>
          </a:blip>
          <a:srcRect b="39295" l="15510" r="13009" t="13021"/>
          <a:stretch/>
        </p:blipFill>
        <p:spPr>
          <a:xfrm>
            <a:off x="329450" y="1318938"/>
            <a:ext cx="1143000" cy="1143000"/>
          </a:xfrm>
          <a:prstGeom prst="ellipse">
            <a:avLst/>
          </a:prstGeom>
          <a:noFill/>
          <a:ln>
            <a:noFill/>
          </a:ln>
        </p:spPr>
      </p:pic>
      <p:sp>
        <p:nvSpPr>
          <p:cNvPr id="91" name="Google Shape;91;p79"/>
          <p:cNvSpPr txBox="1"/>
          <p:nvPr/>
        </p:nvSpPr>
        <p:spPr>
          <a:xfrm>
            <a:off x="1680925" y="1590150"/>
            <a:ext cx="1773300" cy="453300"/>
          </a:xfrm>
          <a:prstGeom prst="rect">
            <a:avLst/>
          </a:prstGeom>
          <a:noFill/>
          <a:ln>
            <a:noFill/>
          </a:ln>
        </p:spPr>
        <p:txBody>
          <a:bodyPr anchorCtr="0" anchor="ctr" bIns="0" lIns="0" spcFirstLastPara="1" rIns="0" wrap="square" tIns="0">
            <a:noAutofit/>
          </a:bodyPr>
          <a:lstStyle/>
          <a:p>
            <a:pPr indent="0" lvl="0" marL="0" marR="0" rtl="0" algn="l">
              <a:lnSpc>
                <a:spcPct val="100000"/>
              </a:lnSpc>
              <a:spcBef>
                <a:spcPts val="0"/>
              </a:spcBef>
              <a:spcAft>
                <a:spcPts val="0"/>
              </a:spcAft>
              <a:buClr>
                <a:srgbClr val="000000"/>
              </a:buClr>
              <a:buSzPts val="1200"/>
              <a:buFont typeface="Arial"/>
              <a:buNone/>
            </a:pPr>
            <a:r>
              <a:rPr b="1" i="0" lang="en" sz="1200" u="none" cap="none" strike="noStrike">
                <a:solidFill>
                  <a:srgbClr val="3D5B58"/>
                </a:solidFill>
                <a:latin typeface="Montserrat"/>
                <a:ea typeface="Montserrat"/>
                <a:cs typeface="Montserrat"/>
                <a:sym typeface="Montserrat"/>
              </a:rPr>
              <a:t>Name Name</a:t>
            </a:r>
            <a:endParaRPr b="1" i="0" sz="1200" u="none" cap="none" strike="noStrike">
              <a:solidFill>
                <a:srgbClr val="3D5B58"/>
              </a:solidFill>
              <a:latin typeface="Montserrat"/>
              <a:ea typeface="Montserrat"/>
              <a:cs typeface="Montserrat"/>
              <a:sym typeface="Montserrat"/>
            </a:endParaRPr>
          </a:p>
          <a:p>
            <a:pPr indent="0" lvl="0" marL="0" marR="0" rtl="0" algn="l">
              <a:lnSpc>
                <a:spcPct val="100000"/>
              </a:lnSpc>
              <a:spcBef>
                <a:spcPts val="0"/>
              </a:spcBef>
              <a:spcAft>
                <a:spcPts val="0"/>
              </a:spcAft>
              <a:buClr>
                <a:srgbClr val="000000"/>
              </a:buClr>
              <a:buSzPts val="1200"/>
              <a:buFont typeface="Arial"/>
              <a:buNone/>
            </a:pPr>
            <a:r>
              <a:rPr b="0" i="0" lang="en" sz="1200" u="none" cap="none" strike="noStrike">
                <a:solidFill>
                  <a:srgbClr val="3D5B58"/>
                </a:solidFill>
                <a:latin typeface="Montserrat"/>
                <a:ea typeface="Montserrat"/>
                <a:cs typeface="Montserrat"/>
                <a:sym typeface="Montserrat"/>
              </a:rPr>
              <a:t>Title Here</a:t>
            </a:r>
            <a:endParaRPr b="0" i="0" sz="1200" u="none" cap="none" strike="noStrike">
              <a:solidFill>
                <a:srgbClr val="3D5B58"/>
              </a:solidFill>
              <a:latin typeface="Montserrat"/>
              <a:ea typeface="Montserrat"/>
              <a:cs typeface="Montserrat"/>
              <a:sym typeface="Montserrat"/>
            </a:endParaRPr>
          </a:p>
        </p:txBody>
      </p:sp>
      <p:cxnSp>
        <p:nvCxnSpPr>
          <p:cNvPr id="92" name="Google Shape;92;p79"/>
          <p:cNvCxnSpPr/>
          <p:nvPr/>
        </p:nvCxnSpPr>
        <p:spPr>
          <a:xfrm>
            <a:off x="1680925" y="2190750"/>
            <a:ext cx="600600" cy="0"/>
          </a:xfrm>
          <a:prstGeom prst="straightConnector1">
            <a:avLst/>
          </a:prstGeom>
          <a:noFill/>
          <a:ln cap="flat" cmpd="sng" w="19050">
            <a:solidFill>
              <a:srgbClr val="FFBE9F"/>
            </a:solidFill>
            <a:prstDash val="solid"/>
            <a:round/>
            <a:headEnd len="sm" w="sm" type="none"/>
            <a:tailEnd len="sm" w="sm" type="none"/>
          </a:ln>
        </p:spPr>
      </p:cxnSp>
      <p:pic>
        <p:nvPicPr>
          <p:cNvPr id="93" name="Google Shape;93;p79"/>
          <p:cNvPicPr preferRelativeResize="0"/>
          <p:nvPr/>
        </p:nvPicPr>
        <p:blipFill rotWithShape="1">
          <a:blip r:embed="rId3">
            <a:alphaModFix/>
          </a:blip>
          <a:srcRect b="28966" l="6963" r="6963" t="13651"/>
          <a:stretch/>
        </p:blipFill>
        <p:spPr>
          <a:xfrm>
            <a:off x="3301825" y="1318938"/>
            <a:ext cx="1143000" cy="1143000"/>
          </a:xfrm>
          <a:prstGeom prst="ellipse">
            <a:avLst/>
          </a:prstGeom>
          <a:noFill/>
          <a:ln>
            <a:noFill/>
          </a:ln>
        </p:spPr>
      </p:pic>
      <p:sp>
        <p:nvSpPr>
          <p:cNvPr id="94" name="Google Shape;94;p79"/>
          <p:cNvSpPr txBox="1"/>
          <p:nvPr/>
        </p:nvSpPr>
        <p:spPr>
          <a:xfrm>
            <a:off x="4653300" y="1590150"/>
            <a:ext cx="1773300" cy="453300"/>
          </a:xfrm>
          <a:prstGeom prst="rect">
            <a:avLst/>
          </a:prstGeom>
          <a:noFill/>
          <a:ln>
            <a:noFill/>
          </a:ln>
        </p:spPr>
        <p:txBody>
          <a:bodyPr anchorCtr="0" anchor="ctr" bIns="0" lIns="0" spcFirstLastPara="1" rIns="0" wrap="square" tIns="0">
            <a:noAutofit/>
          </a:bodyPr>
          <a:lstStyle/>
          <a:p>
            <a:pPr indent="0" lvl="0" marL="0" marR="0" rtl="0" algn="l">
              <a:lnSpc>
                <a:spcPct val="100000"/>
              </a:lnSpc>
              <a:spcBef>
                <a:spcPts val="0"/>
              </a:spcBef>
              <a:spcAft>
                <a:spcPts val="0"/>
              </a:spcAft>
              <a:buClr>
                <a:srgbClr val="000000"/>
              </a:buClr>
              <a:buSzPts val="1200"/>
              <a:buFont typeface="Arial"/>
              <a:buNone/>
            </a:pPr>
            <a:r>
              <a:rPr b="1" i="0" lang="en" sz="1200" u="none" cap="none" strike="noStrike">
                <a:solidFill>
                  <a:srgbClr val="3D5B58"/>
                </a:solidFill>
                <a:latin typeface="Montserrat"/>
                <a:ea typeface="Montserrat"/>
                <a:cs typeface="Montserrat"/>
                <a:sym typeface="Montserrat"/>
              </a:rPr>
              <a:t>Name Name</a:t>
            </a:r>
            <a:endParaRPr b="1" i="0" sz="1200" u="none" cap="none" strike="noStrike">
              <a:solidFill>
                <a:srgbClr val="3D5B58"/>
              </a:solidFill>
              <a:latin typeface="Montserrat"/>
              <a:ea typeface="Montserrat"/>
              <a:cs typeface="Montserrat"/>
              <a:sym typeface="Montserrat"/>
            </a:endParaRPr>
          </a:p>
          <a:p>
            <a:pPr indent="0" lvl="0" marL="0" marR="0" rtl="0" algn="l">
              <a:lnSpc>
                <a:spcPct val="100000"/>
              </a:lnSpc>
              <a:spcBef>
                <a:spcPts val="0"/>
              </a:spcBef>
              <a:spcAft>
                <a:spcPts val="0"/>
              </a:spcAft>
              <a:buClr>
                <a:srgbClr val="000000"/>
              </a:buClr>
              <a:buSzPts val="1200"/>
              <a:buFont typeface="Arial"/>
              <a:buNone/>
            </a:pPr>
            <a:r>
              <a:rPr b="0" i="0" lang="en" sz="1200" u="none" cap="none" strike="noStrike">
                <a:solidFill>
                  <a:srgbClr val="3D5B58"/>
                </a:solidFill>
                <a:latin typeface="Montserrat"/>
                <a:ea typeface="Montserrat"/>
                <a:cs typeface="Montserrat"/>
                <a:sym typeface="Montserrat"/>
              </a:rPr>
              <a:t>Title Here</a:t>
            </a:r>
            <a:endParaRPr b="0" i="0" sz="1200" u="none" cap="none" strike="noStrike">
              <a:solidFill>
                <a:srgbClr val="3D5B58"/>
              </a:solidFill>
              <a:latin typeface="Montserrat"/>
              <a:ea typeface="Montserrat"/>
              <a:cs typeface="Montserrat"/>
              <a:sym typeface="Montserrat"/>
            </a:endParaRPr>
          </a:p>
        </p:txBody>
      </p:sp>
      <p:cxnSp>
        <p:nvCxnSpPr>
          <p:cNvPr id="95" name="Google Shape;95;p79"/>
          <p:cNvCxnSpPr/>
          <p:nvPr/>
        </p:nvCxnSpPr>
        <p:spPr>
          <a:xfrm>
            <a:off x="4653300" y="2190750"/>
            <a:ext cx="600600" cy="0"/>
          </a:xfrm>
          <a:prstGeom prst="straightConnector1">
            <a:avLst/>
          </a:prstGeom>
          <a:noFill/>
          <a:ln cap="flat" cmpd="sng" w="19050">
            <a:solidFill>
              <a:srgbClr val="FFBE9F"/>
            </a:solidFill>
            <a:prstDash val="solid"/>
            <a:round/>
            <a:headEnd len="sm" w="sm" type="none"/>
            <a:tailEnd len="sm" w="sm" type="none"/>
          </a:ln>
        </p:spPr>
      </p:cxnSp>
      <p:pic>
        <p:nvPicPr>
          <p:cNvPr id="96" name="Google Shape;96;p79"/>
          <p:cNvPicPr preferRelativeResize="0"/>
          <p:nvPr/>
        </p:nvPicPr>
        <p:blipFill rotWithShape="1">
          <a:blip r:embed="rId4">
            <a:alphaModFix/>
          </a:blip>
          <a:srcRect b="13716" l="29058" r="22605" t="13709"/>
          <a:stretch/>
        </p:blipFill>
        <p:spPr>
          <a:xfrm>
            <a:off x="6274200" y="1318938"/>
            <a:ext cx="1143000" cy="1143000"/>
          </a:xfrm>
          <a:prstGeom prst="ellipse">
            <a:avLst/>
          </a:prstGeom>
          <a:noFill/>
          <a:ln>
            <a:noFill/>
          </a:ln>
        </p:spPr>
      </p:pic>
      <p:sp>
        <p:nvSpPr>
          <p:cNvPr id="97" name="Google Shape;97;p79"/>
          <p:cNvSpPr txBox="1"/>
          <p:nvPr/>
        </p:nvSpPr>
        <p:spPr>
          <a:xfrm>
            <a:off x="7625675" y="1590150"/>
            <a:ext cx="1773300" cy="453300"/>
          </a:xfrm>
          <a:prstGeom prst="rect">
            <a:avLst/>
          </a:prstGeom>
          <a:noFill/>
          <a:ln>
            <a:noFill/>
          </a:ln>
        </p:spPr>
        <p:txBody>
          <a:bodyPr anchorCtr="0" anchor="ctr" bIns="0" lIns="0" spcFirstLastPara="1" rIns="0" wrap="square" tIns="0">
            <a:noAutofit/>
          </a:bodyPr>
          <a:lstStyle/>
          <a:p>
            <a:pPr indent="0" lvl="0" marL="0" marR="0" rtl="0" algn="l">
              <a:lnSpc>
                <a:spcPct val="100000"/>
              </a:lnSpc>
              <a:spcBef>
                <a:spcPts val="0"/>
              </a:spcBef>
              <a:spcAft>
                <a:spcPts val="0"/>
              </a:spcAft>
              <a:buClr>
                <a:srgbClr val="000000"/>
              </a:buClr>
              <a:buSzPts val="1200"/>
              <a:buFont typeface="Arial"/>
              <a:buNone/>
            </a:pPr>
            <a:r>
              <a:rPr b="1" i="0" lang="en" sz="1200" u="none" cap="none" strike="noStrike">
                <a:solidFill>
                  <a:srgbClr val="3D5B58"/>
                </a:solidFill>
                <a:latin typeface="Montserrat"/>
                <a:ea typeface="Montserrat"/>
                <a:cs typeface="Montserrat"/>
                <a:sym typeface="Montserrat"/>
              </a:rPr>
              <a:t>Name Name</a:t>
            </a:r>
            <a:endParaRPr b="1" i="0" sz="1200" u="none" cap="none" strike="noStrike">
              <a:solidFill>
                <a:srgbClr val="3D5B58"/>
              </a:solidFill>
              <a:latin typeface="Montserrat"/>
              <a:ea typeface="Montserrat"/>
              <a:cs typeface="Montserrat"/>
              <a:sym typeface="Montserrat"/>
            </a:endParaRPr>
          </a:p>
          <a:p>
            <a:pPr indent="0" lvl="0" marL="0" marR="0" rtl="0" algn="l">
              <a:lnSpc>
                <a:spcPct val="100000"/>
              </a:lnSpc>
              <a:spcBef>
                <a:spcPts val="0"/>
              </a:spcBef>
              <a:spcAft>
                <a:spcPts val="0"/>
              </a:spcAft>
              <a:buClr>
                <a:srgbClr val="000000"/>
              </a:buClr>
              <a:buSzPts val="1200"/>
              <a:buFont typeface="Arial"/>
              <a:buNone/>
            </a:pPr>
            <a:r>
              <a:rPr b="0" i="0" lang="en" sz="1200" u="none" cap="none" strike="noStrike">
                <a:solidFill>
                  <a:srgbClr val="3D5B58"/>
                </a:solidFill>
                <a:latin typeface="Montserrat"/>
                <a:ea typeface="Montserrat"/>
                <a:cs typeface="Montserrat"/>
                <a:sym typeface="Montserrat"/>
              </a:rPr>
              <a:t>Title Here</a:t>
            </a:r>
            <a:endParaRPr b="0" i="0" sz="1200" u="none" cap="none" strike="noStrike">
              <a:solidFill>
                <a:srgbClr val="3D5B58"/>
              </a:solidFill>
              <a:latin typeface="Montserrat"/>
              <a:ea typeface="Montserrat"/>
              <a:cs typeface="Montserrat"/>
              <a:sym typeface="Montserrat"/>
            </a:endParaRPr>
          </a:p>
        </p:txBody>
      </p:sp>
      <p:cxnSp>
        <p:nvCxnSpPr>
          <p:cNvPr id="98" name="Google Shape;98;p79"/>
          <p:cNvCxnSpPr/>
          <p:nvPr/>
        </p:nvCxnSpPr>
        <p:spPr>
          <a:xfrm>
            <a:off x="7625675" y="2190750"/>
            <a:ext cx="600600" cy="0"/>
          </a:xfrm>
          <a:prstGeom prst="straightConnector1">
            <a:avLst/>
          </a:prstGeom>
          <a:noFill/>
          <a:ln cap="flat" cmpd="sng" w="19050">
            <a:solidFill>
              <a:srgbClr val="FFBE9F"/>
            </a:solidFill>
            <a:prstDash val="solid"/>
            <a:round/>
            <a:headEnd len="sm" w="sm" type="none"/>
            <a:tailEnd len="sm" w="sm" type="none"/>
          </a:ln>
        </p:spPr>
      </p:cxnSp>
      <p:pic>
        <p:nvPicPr>
          <p:cNvPr id="99" name="Google Shape;99;p79"/>
          <p:cNvPicPr preferRelativeResize="0"/>
          <p:nvPr/>
        </p:nvPicPr>
        <p:blipFill rotWithShape="1">
          <a:blip r:embed="rId5">
            <a:alphaModFix/>
          </a:blip>
          <a:srcRect b="27707" l="0" r="19530" t="18575"/>
          <a:stretch/>
        </p:blipFill>
        <p:spPr>
          <a:xfrm>
            <a:off x="329450" y="3126213"/>
            <a:ext cx="1143000" cy="1143000"/>
          </a:xfrm>
          <a:prstGeom prst="ellipse">
            <a:avLst/>
          </a:prstGeom>
          <a:noFill/>
          <a:ln>
            <a:noFill/>
          </a:ln>
        </p:spPr>
      </p:pic>
      <p:sp>
        <p:nvSpPr>
          <p:cNvPr id="100" name="Google Shape;100;p79"/>
          <p:cNvSpPr txBox="1"/>
          <p:nvPr/>
        </p:nvSpPr>
        <p:spPr>
          <a:xfrm>
            <a:off x="1680925" y="3397425"/>
            <a:ext cx="1773300" cy="453300"/>
          </a:xfrm>
          <a:prstGeom prst="rect">
            <a:avLst/>
          </a:prstGeom>
          <a:noFill/>
          <a:ln>
            <a:noFill/>
          </a:ln>
        </p:spPr>
        <p:txBody>
          <a:bodyPr anchorCtr="0" anchor="ctr" bIns="0" lIns="0" spcFirstLastPara="1" rIns="0" wrap="square" tIns="0">
            <a:noAutofit/>
          </a:bodyPr>
          <a:lstStyle/>
          <a:p>
            <a:pPr indent="0" lvl="0" marL="0" marR="0" rtl="0" algn="l">
              <a:lnSpc>
                <a:spcPct val="100000"/>
              </a:lnSpc>
              <a:spcBef>
                <a:spcPts val="0"/>
              </a:spcBef>
              <a:spcAft>
                <a:spcPts val="0"/>
              </a:spcAft>
              <a:buClr>
                <a:srgbClr val="000000"/>
              </a:buClr>
              <a:buSzPts val="1200"/>
              <a:buFont typeface="Arial"/>
              <a:buNone/>
            </a:pPr>
            <a:r>
              <a:rPr b="1" i="0" lang="en" sz="1200" u="none" cap="none" strike="noStrike">
                <a:solidFill>
                  <a:srgbClr val="3D5B58"/>
                </a:solidFill>
                <a:latin typeface="Montserrat"/>
                <a:ea typeface="Montserrat"/>
                <a:cs typeface="Montserrat"/>
                <a:sym typeface="Montserrat"/>
              </a:rPr>
              <a:t>Name Name</a:t>
            </a:r>
            <a:endParaRPr b="1" i="0" sz="1200" u="none" cap="none" strike="noStrike">
              <a:solidFill>
                <a:srgbClr val="3D5B58"/>
              </a:solidFill>
              <a:latin typeface="Montserrat"/>
              <a:ea typeface="Montserrat"/>
              <a:cs typeface="Montserrat"/>
              <a:sym typeface="Montserrat"/>
            </a:endParaRPr>
          </a:p>
          <a:p>
            <a:pPr indent="0" lvl="0" marL="0" marR="0" rtl="0" algn="l">
              <a:lnSpc>
                <a:spcPct val="100000"/>
              </a:lnSpc>
              <a:spcBef>
                <a:spcPts val="0"/>
              </a:spcBef>
              <a:spcAft>
                <a:spcPts val="0"/>
              </a:spcAft>
              <a:buClr>
                <a:srgbClr val="000000"/>
              </a:buClr>
              <a:buSzPts val="1200"/>
              <a:buFont typeface="Arial"/>
              <a:buNone/>
            </a:pPr>
            <a:r>
              <a:rPr b="0" i="0" lang="en" sz="1200" u="none" cap="none" strike="noStrike">
                <a:solidFill>
                  <a:srgbClr val="3D5B58"/>
                </a:solidFill>
                <a:latin typeface="Montserrat"/>
                <a:ea typeface="Montserrat"/>
                <a:cs typeface="Montserrat"/>
                <a:sym typeface="Montserrat"/>
              </a:rPr>
              <a:t>Title Here</a:t>
            </a:r>
            <a:endParaRPr b="0" i="0" sz="1200" u="none" cap="none" strike="noStrike">
              <a:solidFill>
                <a:srgbClr val="3D5B58"/>
              </a:solidFill>
              <a:latin typeface="Montserrat"/>
              <a:ea typeface="Montserrat"/>
              <a:cs typeface="Montserrat"/>
              <a:sym typeface="Montserrat"/>
            </a:endParaRPr>
          </a:p>
        </p:txBody>
      </p:sp>
      <p:cxnSp>
        <p:nvCxnSpPr>
          <p:cNvPr id="101" name="Google Shape;101;p79"/>
          <p:cNvCxnSpPr/>
          <p:nvPr/>
        </p:nvCxnSpPr>
        <p:spPr>
          <a:xfrm>
            <a:off x="1680925" y="3998025"/>
            <a:ext cx="600600" cy="0"/>
          </a:xfrm>
          <a:prstGeom prst="straightConnector1">
            <a:avLst/>
          </a:prstGeom>
          <a:noFill/>
          <a:ln cap="flat" cmpd="sng" w="19050">
            <a:solidFill>
              <a:srgbClr val="FFBE9F"/>
            </a:solidFill>
            <a:prstDash val="solid"/>
            <a:round/>
            <a:headEnd len="sm" w="sm" type="none"/>
            <a:tailEnd len="sm" w="sm" type="none"/>
          </a:ln>
        </p:spPr>
      </p:cxnSp>
      <p:pic>
        <p:nvPicPr>
          <p:cNvPr id="102" name="Google Shape;102;p79"/>
          <p:cNvPicPr preferRelativeResize="0"/>
          <p:nvPr/>
        </p:nvPicPr>
        <p:blipFill rotWithShape="1">
          <a:blip r:embed="rId6">
            <a:alphaModFix/>
          </a:blip>
          <a:srcRect b="25395" l="0" r="0" t="7488"/>
          <a:stretch/>
        </p:blipFill>
        <p:spPr>
          <a:xfrm>
            <a:off x="3301825" y="3126213"/>
            <a:ext cx="1143000" cy="1143000"/>
          </a:xfrm>
          <a:prstGeom prst="ellipse">
            <a:avLst/>
          </a:prstGeom>
          <a:noFill/>
          <a:ln>
            <a:noFill/>
          </a:ln>
        </p:spPr>
      </p:pic>
      <p:sp>
        <p:nvSpPr>
          <p:cNvPr id="103" name="Google Shape;103;p79"/>
          <p:cNvSpPr txBox="1"/>
          <p:nvPr/>
        </p:nvSpPr>
        <p:spPr>
          <a:xfrm>
            <a:off x="4653300" y="3397425"/>
            <a:ext cx="1773300" cy="453300"/>
          </a:xfrm>
          <a:prstGeom prst="rect">
            <a:avLst/>
          </a:prstGeom>
          <a:noFill/>
          <a:ln>
            <a:noFill/>
          </a:ln>
        </p:spPr>
        <p:txBody>
          <a:bodyPr anchorCtr="0" anchor="ctr" bIns="0" lIns="0" spcFirstLastPara="1" rIns="0" wrap="square" tIns="0">
            <a:noAutofit/>
          </a:bodyPr>
          <a:lstStyle/>
          <a:p>
            <a:pPr indent="0" lvl="0" marL="0" marR="0" rtl="0" algn="l">
              <a:lnSpc>
                <a:spcPct val="100000"/>
              </a:lnSpc>
              <a:spcBef>
                <a:spcPts val="0"/>
              </a:spcBef>
              <a:spcAft>
                <a:spcPts val="0"/>
              </a:spcAft>
              <a:buClr>
                <a:srgbClr val="000000"/>
              </a:buClr>
              <a:buSzPts val="1200"/>
              <a:buFont typeface="Arial"/>
              <a:buNone/>
            </a:pPr>
            <a:r>
              <a:rPr b="1" i="0" lang="en" sz="1200" u="none" cap="none" strike="noStrike">
                <a:solidFill>
                  <a:srgbClr val="3D5B58"/>
                </a:solidFill>
                <a:latin typeface="Montserrat"/>
                <a:ea typeface="Montserrat"/>
                <a:cs typeface="Montserrat"/>
                <a:sym typeface="Montserrat"/>
              </a:rPr>
              <a:t>Name Name</a:t>
            </a:r>
            <a:endParaRPr b="1" i="0" sz="1200" u="none" cap="none" strike="noStrike">
              <a:solidFill>
                <a:srgbClr val="3D5B58"/>
              </a:solidFill>
              <a:latin typeface="Montserrat"/>
              <a:ea typeface="Montserrat"/>
              <a:cs typeface="Montserrat"/>
              <a:sym typeface="Montserrat"/>
            </a:endParaRPr>
          </a:p>
          <a:p>
            <a:pPr indent="0" lvl="0" marL="0" marR="0" rtl="0" algn="l">
              <a:lnSpc>
                <a:spcPct val="100000"/>
              </a:lnSpc>
              <a:spcBef>
                <a:spcPts val="0"/>
              </a:spcBef>
              <a:spcAft>
                <a:spcPts val="0"/>
              </a:spcAft>
              <a:buClr>
                <a:srgbClr val="000000"/>
              </a:buClr>
              <a:buSzPts val="1200"/>
              <a:buFont typeface="Arial"/>
              <a:buNone/>
            </a:pPr>
            <a:r>
              <a:rPr b="0" i="0" lang="en" sz="1200" u="none" cap="none" strike="noStrike">
                <a:solidFill>
                  <a:srgbClr val="3D5B58"/>
                </a:solidFill>
                <a:latin typeface="Montserrat"/>
                <a:ea typeface="Montserrat"/>
                <a:cs typeface="Montserrat"/>
                <a:sym typeface="Montserrat"/>
              </a:rPr>
              <a:t>Title Here</a:t>
            </a:r>
            <a:endParaRPr b="0" i="0" sz="1200" u="none" cap="none" strike="noStrike">
              <a:solidFill>
                <a:srgbClr val="3D5B58"/>
              </a:solidFill>
              <a:latin typeface="Montserrat"/>
              <a:ea typeface="Montserrat"/>
              <a:cs typeface="Montserrat"/>
              <a:sym typeface="Montserrat"/>
            </a:endParaRPr>
          </a:p>
        </p:txBody>
      </p:sp>
      <p:cxnSp>
        <p:nvCxnSpPr>
          <p:cNvPr id="104" name="Google Shape;104;p79"/>
          <p:cNvCxnSpPr/>
          <p:nvPr/>
        </p:nvCxnSpPr>
        <p:spPr>
          <a:xfrm>
            <a:off x="4653300" y="3998025"/>
            <a:ext cx="600600" cy="0"/>
          </a:xfrm>
          <a:prstGeom prst="straightConnector1">
            <a:avLst/>
          </a:prstGeom>
          <a:noFill/>
          <a:ln cap="flat" cmpd="sng" w="19050">
            <a:solidFill>
              <a:srgbClr val="FFBE9F"/>
            </a:solidFill>
            <a:prstDash val="solid"/>
            <a:round/>
            <a:headEnd len="sm" w="sm" type="none"/>
            <a:tailEnd len="sm" w="sm" type="none"/>
          </a:ln>
        </p:spPr>
      </p:cxnSp>
      <p:pic>
        <p:nvPicPr>
          <p:cNvPr id="105" name="Google Shape;105;p79"/>
          <p:cNvPicPr preferRelativeResize="0"/>
          <p:nvPr/>
        </p:nvPicPr>
        <p:blipFill rotWithShape="1">
          <a:blip r:embed="rId7">
            <a:alphaModFix/>
          </a:blip>
          <a:srcRect b="39094" l="41217" r="18262" t="66"/>
          <a:stretch/>
        </p:blipFill>
        <p:spPr>
          <a:xfrm>
            <a:off x="6274200" y="3126213"/>
            <a:ext cx="1143000" cy="1143000"/>
          </a:xfrm>
          <a:prstGeom prst="ellipse">
            <a:avLst/>
          </a:prstGeom>
          <a:noFill/>
          <a:ln>
            <a:noFill/>
          </a:ln>
        </p:spPr>
      </p:pic>
      <p:sp>
        <p:nvSpPr>
          <p:cNvPr id="106" name="Google Shape;106;p79"/>
          <p:cNvSpPr txBox="1"/>
          <p:nvPr/>
        </p:nvSpPr>
        <p:spPr>
          <a:xfrm>
            <a:off x="7625675" y="3397425"/>
            <a:ext cx="1773300" cy="453300"/>
          </a:xfrm>
          <a:prstGeom prst="rect">
            <a:avLst/>
          </a:prstGeom>
          <a:noFill/>
          <a:ln>
            <a:noFill/>
          </a:ln>
        </p:spPr>
        <p:txBody>
          <a:bodyPr anchorCtr="0" anchor="ctr" bIns="0" lIns="0" spcFirstLastPara="1" rIns="0" wrap="square" tIns="0">
            <a:noAutofit/>
          </a:bodyPr>
          <a:lstStyle/>
          <a:p>
            <a:pPr indent="0" lvl="0" marL="0" marR="0" rtl="0" algn="l">
              <a:lnSpc>
                <a:spcPct val="100000"/>
              </a:lnSpc>
              <a:spcBef>
                <a:spcPts val="0"/>
              </a:spcBef>
              <a:spcAft>
                <a:spcPts val="0"/>
              </a:spcAft>
              <a:buClr>
                <a:srgbClr val="000000"/>
              </a:buClr>
              <a:buSzPts val="1200"/>
              <a:buFont typeface="Arial"/>
              <a:buNone/>
            </a:pPr>
            <a:r>
              <a:rPr b="1" i="0" lang="en" sz="1200" u="none" cap="none" strike="noStrike">
                <a:solidFill>
                  <a:srgbClr val="3D5B58"/>
                </a:solidFill>
                <a:latin typeface="Montserrat"/>
                <a:ea typeface="Montserrat"/>
                <a:cs typeface="Montserrat"/>
                <a:sym typeface="Montserrat"/>
              </a:rPr>
              <a:t>Name Name</a:t>
            </a:r>
            <a:endParaRPr b="1" i="0" sz="1200" u="none" cap="none" strike="noStrike">
              <a:solidFill>
                <a:srgbClr val="3D5B58"/>
              </a:solidFill>
              <a:latin typeface="Montserrat"/>
              <a:ea typeface="Montserrat"/>
              <a:cs typeface="Montserrat"/>
              <a:sym typeface="Montserrat"/>
            </a:endParaRPr>
          </a:p>
          <a:p>
            <a:pPr indent="0" lvl="0" marL="0" marR="0" rtl="0" algn="l">
              <a:lnSpc>
                <a:spcPct val="100000"/>
              </a:lnSpc>
              <a:spcBef>
                <a:spcPts val="0"/>
              </a:spcBef>
              <a:spcAft>
                <a:spcPts val="0"/>
              </a:spcAft>
              <a:buClr>
                <a:srgbClr val="000000"/>
              </a:buClr>
              <a:buSzPts val="1200"/>
              <a:buFont typeface="Arial"/>
              <a:buNone/>
            </a:pPr>
            <a:r>
              <a:rPr b="0" i="0" lang="en" sz="1200" u="none" cap="none" strike="noStrike">
                <a:solidFill>
                  <a:srgbClr val="3D5B58"/>
                </a:solidFill>
                <a:latin typeface="Montserrat"/>
                <a:ea typeface="Montserrat"/>
                <a:cs typeface="Montserrat"/>
                <a:sym typeface="Montserrat"/>
              </a:rPr>
              <a:t>Title Here</a:t>
            </a:r>
            <a:endParaRPr b="0" i="0" sz="1200" u="none" cap="none" strike="noStrike">
              <a:solidFill>
                <a:srgbClr val="3D5B58"/>
              </a:solidFill>
              <a:latin typeface="Montserrat"/>
              <a:ea typeface="Montserrat"/>
              <a:cs typeface="Montserrat"/>
              <a:sym typeface="Montserrat"/>
            </a:endParaRPr>
          </a:p>
        </p:txBody>
      </p:sp>
      <p:cxnSp>
        <p:nvCxnSpPr>
          <p:cNvPr id="107" name="Google Shape;107;p79"/>
          <p:cNvCxnSpPr/>
          <p:nvPr/>
        </p:nvCxnSpPr>
        <p:spPr>
          <a:xfrm>
            <a:off x="7625675" y="3998025"/>
            <a:ext cx="600600" cy="0"/>
          </a:xfrm>
          <a:prstGeom prst="straightConnector1">
            <a:avLst/>
          </a:prstGeom>
          <a:noFill/>
          <a:ln cap="flat" cmpd="sng" w="19050">
            <a:solidFill>
              <a:srgbClr val="FFBE9F"/>
            </a:solidFill>
            <a:prstDash val="solid"/>
            <a:round/>
            <a:headEnd len="sm" w="sm" type="none"/>
            <a:tailEnd len="sm" w="sm" type="none"/>
          </a:ln>
        </p:spPr>
      </p:cxnSp>
    </p:spTree>
  </p:cSld>
  <p:clrMapOvr>
    <a:masterClrMapping/>
  </p:clrMapOvr>
</p:sldLayout>
</file>

<file path=ppt/slideLayouts/slideLayout16.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Team Intro 2">
  <p:cSld name="TITLE_AND_TWO_COLUMNS_1_1_1_1_1_1">
    <p:bg>
      <p:bgPr>
        <a:blipFill>
          <a:blip r:embed="rId2">
            <a:alphaModFix/>
          </a:blip>
          <a:stretch>
            <a:fillRect/>
          </a:stretch>
        </a:blipFill>
      </p:bgPr>
    </p:bg>
    <p:spTree>
      <p:nvGrpSpPr>
        <p:cNvPr id="108" name="Shape 108"/>
        <p:cNvGrpSpPr/>
        <p:nvPr/>
      </p:nvGrpSpPr>
      <p:grpSpPr>
        <a:xfrm>
          <a:off x="0" y="0"/>
          <a:ext cx="0" cy="0"/>
          <a:chOff x="0" y="0"/>
          <a:chExt cx="0" cy="0"/>
        </a:xfrm>
      </p:grpSpPr>
      <p:sp>
        <p:nvSpPr>
          <p:cNvPr id="109" name="Google Shape;109;p80"/>
          <p:cNvSpPr txBox="1"/>
          <p:nvPr/>
        </p:nvSpPr>
        <p:spPr>
          <a:xfrm>
            <a:off x="329450" y="318800"/>
            <a:ext cx="5703300" cy="504300"/>
          </a:xfrm>
          <a:prstGeom prst="rect">
            <a:avLst/>
          </a:prstGeom>
          <a:noFill/>
          <a:ln>
            <a:noFill/>
          </a:ln>
        </p:spPr>
        <p:txBody>
          <a:bodyPr anchorCtr="0" anchor="t" bIns="0" lIns="0" spcFirstLastPara="1" rIns="0" wrap="square" tIns="0">
            <a:noAutofit/>
          </a:bodyPr>
          <a:lstStyle/>
          <a:p>
            <a:pPr indent="0" lvl="0" marL="0" marR="0" rtl="0" algn="l">
              <a:lnSpc>
                <a:spcPct val="100000"/>
              </a:lnSpc>
              <a:spcBef>
                <a:spcPts val="0"/>
              </a:spcBef>
              <a:spcAft>
                <a:spcPts val="0"/>
              </a:spcAft>
              <a:buClr>
                <a:srgbClr val="000000"/>
              </a:buClr>
              <a:buSzPts val="3200"/>
              <a:buFont typeface="Arial"/>
              <a:buNone/>
            </a:pPr>
            <a:r>
              <a:rPr b="0" i="0" lang="en" sz="3200" u="none" cap="none" strike="noStrike">
                <a:solidFill>
                  <a:srgbClr val="2C5234"/>
                </a:solidFill>
                <a:latin typeface="Montserrat"/>
                <a:ea typeface="Montserrat"/>
                <a:cs typeface="Montserrat"/>
                <a:sym typeface="Montserrat"/>
              </a:rPr>
              <a:t>Team Introduction</a:t>
            </a:r>
            <a:endParaRPr b="0" i="0" sz="3200" u="none" cap="none" strike="noStrike">
              <a:solidFill>
                <a:srgbClr val="2C5234"/>
              </a:solidFill>
              <a:latin typeface="Montserrat"/>
              <a:ea typeface="Montserrat"/>
              <a:cs typeface="Montserrat"/>
              <a:sym typeface="Montserrat"/>
            </a:endParaRPr>
          </a:p>
        </p:txBody>
      </p:sp>
      <p:pic>
        <p:nvPicPr>
          <p:cNvPr id="110" name="Google Shape;110;p80"/>
          <p:cNvPicPr preferRelativeResize="0"/>
          <p:nvPr/>
        </p:nvPicPr>
        <p:blipFill rotWithShape="1">
          <a:blip r:embed="rId3">
            <a:alphaModFix/>
          </a:blip>
          <a:srcRect b="39295" l="15510" r="13009" t="13021"/>
          <a:stretch/>
        </p:blipFill>
        <p:spPr>
          <a:xfrm>
            <a:off x="329450" y="1174925"/>
            <a:ext cx="1371600" cy="1371600"/>
          </a:xfrm>
          <a:prstGeom prst="ellipse">
            <a:avLst/>
          </a:prstGeom>
          <a:noFill/>
          <a:ln>
            <a:noFill/>
          </a:ln>
        </p:spPr>
      </p:pic>
      <p:sp>
        <p:nvSpPr>
          <p:cNvPr id="111" name="Google Shape;111;p80"/>
          <p:cNvSpPr txBox="1"/>
          <p:nvPr/>
        </p:nvSpPr>
        <p:spPr>
          <a:xfrm>
            <a:off x="1919025" y="1414188"/>
            <a:ext cx="2182500" cy="893100"/>
          </a:xfrm>
          <a:prstGeom prst="rect">
            <a:avLst/>
          </a:prstGeom>
          <a:noFill/>
          <a:ln>
            <a:noFill/>
          </a:ln>
        </p:spPr>
        <p:txBody>
          <a:bodyPr anchorCtr="0" anchor="ctr" bIns="0" lIns="0" spcFirstLastPara="1" rIns="0" wrap="square" tIns="0">
            <a:noAutofit/>
          </a:bodyPr>
          <a:lstStyle/>
          <a:p>
            <a:pPr indent="0" lvl="0" marL="0" marR="0" rtl="0" algn="l">
              <a:lnSpc>
                <a:spcPct val="100000"/>
              </a:lnSpc>
              <a:spcBef>
                <a:spcPts val="0"/>
              </a:spcBef>
              <a:spcAft>
                <a:spcPts val="0"/>
              </a:spcAft>
              <a:buClr>
                <a:srgbClr val="000000"/>
              </a:buClr>
              <a:buSzPts val="1200"/>
              <a:buFont typeface="Arial"/>
              <a:buNone/>
            </a:pPr>
            <a:r>
              <a:rPr b="1" i="0" lang="en" sz="1200" u="none" cap="none" strike="noStrike">
                <a:solidFill>
                  <a:srgbClr val="3D5B58"/>
                </a:solidFill>
                <a:latin typeface="Montserrat"/>
                <a:ea typeface="Montserrat"/>
                <a:cs typeface="Montserrat"/>
                <a:sym typeface="Montserrat"/>
              </a:rPr>
              <a:t>Name Name, </a:t>
            </a:r>
            <a:r>
              <a:rPr b="0" i="0" lang="en" sz="1200" u="none" cap="none" strike="noStrike">
                <a:solidFill>
                  <a:srgbClr val="3D5B58"/>
                </a:solidFill>
                <a:latin typeface="Montserrat"/>
                <a:ea typeface="Montserrat"/>
                <a:cs typeface="Montserrat"/>
                <a:sym typeface="Montserrat"/>
              </a:rPr>
              <a:t>Title Here</a:t>
            </a:r>
            <a:endParaRPr b="0" i="0" sz="1200" u="none" cap="none" strike="noStrike">
              <a:solidFill>
                <a:srgbClr val="3D5B58"/>
              </a:solidFill>
              <a:latin typeface="Montserrat"/>
              <a:ea typeface="Montserrat"/>
              <a:cs typeface="Montserrat"/>
              <a:sym typeface="Montserrat"/>
            </a:endParaRPr>
          </a:p>
          <a:p>
            <a:pPr indent="0" lvl="0" marL="0" marR="0" rtl="0" algn="l">
              <a:lnSpc>
                <a:spcPct val="100000"/>
              </a:lnSpc>
              <a:spcBef>
                <a:spcPts val="1000"/>
              </a:spcBef>
              <a:spcAft>
                <a:spcPts val="0"/>
              </a:spcAft>
              <a:buClr>
                <a:srgbClr val="000000"/>
              </a:buClr>
              <a:buSzPts val="1000"/>
              <a:buFont typeface="Arial"/>
              <a:buNone/>
            </a:pPr>
            <a:r>
              <a:rPr b="0" i="0" lang="en" sz="1000" u="none" cap="none" strike="noStrike">
                <a:solidFill>
                  <a:srgbClr val="3D5B58"/>
                </a:solidFill>
                <a:latin typeface="Montserrat"/>
                <a:ea typeface="Montserrat"/>
                <a:cs typeface="Montserrat"/>
                <a:sym typeface="Montserrat"/>
              </a:rPr>
              <a:t>Lorem ipsum dolor sit amet, cons ectetuer adipiscing elit, sed diam nonummy nibh euismod tincidunt ut laoreet dolore erat volutpat.</a:t>
            </a:r>
            <a:endParaRPr b="0" i="0" sz="1000" u="none" cap="none" strike="noStrike">
              <a:solidFill>
                <a:srgbClr val="3D5B58"/>
              </a:solidFill>
              <a:latin typeface="Montserrat"/>
              <a:ea typeface="Montserrat"/>
              <a:cs typeface="Montserrat"/>
              <a:sym typeface="Montserrat"/>
            </a:endParaRPr>
          </a:p>
        </p:txBody>
      </p:sp>
      <p:cxnSp>
        <p:nvCxnSpPr>
          <p:cNvPr id="112" name="Google Shape;112;p80"/>
          <p:cNvCxnSpPr/>
          <p:nvPr/>
        </p:nvCxnSpPr>
        <p:spPr>
          <a:xfrm>
            <a:off x="1919025" y="1651488"/>
            <a:ext cx="204900" cy="0"/>
          </a:xfrm>
          <a:prstGeom prst="straightConnector1">
            <a:avLst/>
          </a:prstGeom>
          <a:noFill/>
          <a:ln cap="flat" cmpd="sng" w="19050">
            <a:solidFill>
              <a:srgbClr val="FFBE9F"/>
            </a:solidFill>
            <a:prstDash val="solid"/>
            <a:round/>
            <a:headEnd len="sm" w="sm" type="none"/>
            <a:tailEnd len="sm" w="sm" type="none"/>
          </a:ln>
        </p:spPr>
      </p:cxnSp>
      <p:pic>
        <p:nvPicPr>
          <p:cNvPr id="113" name="Google Shape;113;p80"/>
          <p:cNvPicPr preferRelativeResize="0"/>
          <p:nvPr/>
        </p:nvPicPr>
        <p:blipFill rotWithShape="1">
          <a:blip r:embed="rId4">
            <a:alphaModFix/>
          </a:blip>
          <a:srcRect b="28966" l="6963" r="6963" t="13651"/>
          <a:stretch/>
        </p:blipFill>
        <p:spPr>
          <a:xfrm>
            <a:off x="329450" y="2898050"/>
            <a:ext cx="1371600" cy="1371600"/>
          </a:xfrm>
          <a:prstGeom prst="ellipse">
            <a:avLst/>
          </a:prstGeom>
          <a:noFill/>
          <a:ln>
            <a:noFill/>
          </a:ln>
        </p:spPr>
      </p:pic>
      <p:pic>
        <p:nvPicPr>
          <p:cNvPr id="114" name="Google Shape;114;p80"/>
          <p:cNvPicPr preferRelativeResize="0"/>
          <p:nvPr/>
        </p:nvPicPr>
        <p:blipFill rotWithShape="1">
          <a:blip r:embed="rId5">
            <a:alphaModFix/>
          </a:blip>
          <a:srcRect b="13716" l="29058" r="22605" t="13709"/>
          <a:stretch/>
        </p:blipFill>
        <p:spPr>
          <a:xfrm>
            <a:off x="4528875" y="2898050"/>
            <a:ext cx="1371600" cy="1371600"/>
          </a:xfrm>
          <a:prstGeom prst="ellipse">
            <a:avLst/>
          </a:prstGeom>
          <a:noFill/>
          <a:ln>
            <a:noFill/>
          </a:ln>
        </p:spPr>
      </p:pic>
      <p:pic>
        <p:nvPicPr>
          <p:cNvPr id="115" name="Google Shape;115;p80"/>
          <p:cNvPicPr preferRelativeResize="0"/>
          <p:nvPr/>
        </p:nvPicPr>
        <p:blipFill rotWithShape="1">
          <a:blip r:embed="rId6">
            <a:alphaModFix/>
          </a:blip>
          <a:srcRect b="27707" l="0" r="19530" t="18575"/>
          <a:stretch/>
        </p:blipFill>
        <p:spPr>
          <a:xfrm>
            <a:off x="4528875" y="1174925"/>
            <a:ext cx="1371600" cy="1371600"/>
          </a:xfrm>
          <a:prstGeom prst="ellipse">
            <a:avLst/>
          </a:prstGeom>
          <a:noFill/>
          <a:ln>
            <a:noFill/>
          </a:ln>
        </p:spPr>
      </p:pic>
      <p:sp>
        <p:nvSpPr>
          <p:cNvPr id="116" name="Google Shape;116;p80"/>
          <p:cNvSpPr txBox="1"/>
          <p:nvPr/>
        </p:nvSpPr>
        <p:spPr>
          <a:xfrm>
            <a:off x="1919025" y="3137313"/>
            <a:ext cx="2182500" cy="893100"/>
          </a:xfrm>
          <a:prstGeom prst="rect">
            <a:avLst/>
          </a:prstGeom>
          <a:noFill/>
          <a:ln>
            <a:noFill/>
          </a:ln>
        </p:spPr>
        <p:txBody>
          <a:bodyPr anchorCtr="0" anchor="ctr" bIns="0" lIns="0" spcFirstLastPara="1" rIns="0" wrap="square" tIns="0">
            <a:noAutofit/>
          </a:bodyPr>
          <a:lstStyle/>
          <a:p>
            <a:pPr indent="0" lvl="0" marL="0" marR="0" rtl="0" algn="l">
              <a:lnSpc>
                <a:spcPct val="100000"/>
              </a:lnSpc>
              <a:spcBef>
                <a:spcPts val="0"/>
              </a:spcBef>
              <a:spcAft>
                <a:spcPts val="0"/>
              </a:spcAft>
              <a:buClr>
                <a:srgbClr val="000000"/>
              </a:buClr>
              <a:buSzPts val="1200"/>
              <a:buFont typeface="Arial"/>
              <a:buNone/>
            </a:pPr>
            <a:r>
              <a:rPr b="1" i="0" lang="en" sz="1200" u="none" cap="none" strike="noStrike">
                <a:solidFill>
                  <a:srgbClr val="3D5B58"/>
                </a:solidFill>
                <a:latin typeface="Montserrat"/>
                <a:ea typeface="Montserrat"/>
                <a:cs typeface="Montserrat"/>
                <a:sym typeface="Montserrat"/>
              </a:rPr>
              <a:t>Name Name, </a:t>
            </a:r>
            <a:r>
              <a:rPr b="0" i="0" lang="en" sz="1200" u="none" cap="none" strike="noStrike">
                <a:solidFill>
                  <a:srgbClr val="3D5B58"/>
                </a:solidFill>
                <a:latin typeface="Montserrat"/>
                <a:ea typeface="Montserrat"/>
                <a:cs typeface="Montserrat"/>
                <a:sym typeface="Montserrat"/>
              </a:rPr>
              <a:t>Title Here</a:t>
            </a:r>
            <a:endParaRPr b="0" i="0" sz="1200" u="none" cap="none" strike="noStrike">
              <a:solidFill>
                <a:srgbClr val="3D5B58"/>
              </a:solidFill>
              <a:latin typeface="Montserrat"/>
              <a:ea typeface="Montserrat"/>
              <a:cs typeface="Montserrat"/>
              <a:sym typeface="Montserrat"/>
            </a:endParaRPr>
          </a:p>
          <a:p>
            <a:pPr indent="0" lvl="0" marL="0" marR="0" rtl="0" algn="l">
              <a:lnSpc>
                <a:spcPct val="100000"/>
              </a:lnSpc>
              <a:spcBef>
                <a:spcPts val="1000"/>
              </a:spcBef>
              <a:spcAft>
                <a:spcPts val="0"/>
              </a:spcAft>
              <a:buClr>
                <a:srgbClr val="000000"/>
              </a:buClr>
              <a:buSzPts val="1000"/>
              <a:buFont typeface="Arial"/>
              <a:buNone/>
            </a:pPr>
            <a:r>
              <a:rPr b="0" i="0" lang="en" sz="1000" u="none" cap="none" strike="noStrike">
                <a:solidFill>
                  <a:srgbClr val="3D5B58"/>
                </a:solidFill>
                <a:latin typeface="Montserrat"/>
                <a:ea typeface="Montserrat"/>
                <a:cs typeface="Montserrat"/>
                <a:sym typeface="Montserrat"/>
              </a:rPr>
              <a:t>Lorem ipsum dolor sit amet, cons ectetuer adipiscing elit, sed diam nonummy nibh euismod tincidunt ut laoreet dolore erat volutpat.</a:t>
            </a:r>
            <a:endParaRPr b="0" i="0" sz="1000" u="none" cap="none" strike="noStrike">
              <a:solidFill>
                <a:srgbClr val="3D5B58"/>
              </a:solidFill>
              <a:latin typeface="Montserrat"/>
              <a:ea typeface="Montserrat"/>
              <a:cs typeface="Montserrat"/>
              <a:sym typeface="Montserrat"/>
            </a:endParaRPr>
          </a:p>
        </p:txBody>
      </p:sp>
      <p:cxnSp>
        <p:nvCxnSpPr>
          <p:cNvPr id="117" name="Google Shape;117;p80"/>
          <p:cNvCxnSpPr/>
          <p:nvPr/>
        </p:nvCxnSpPr>
        <p:spPr>
          <a:xfrm>
            <a:off x="1919025" y="3374613"/>
            <a:ext cx="204900" cy="0"/>
          </a:xfrm>
          <a:prstGeom prst="straightConnector1">
            <a:avLst/>
          </a:prstGeom>
          <a:noFill/>
          <a:ln cap="flat" cmpd="sng" w="19050">
            <a:solidFill>
              <a:srgbClr val="FFBE9F"/>
            </a:solidFill>
            <a:prstDash val="solid"/>
            <a:round/>
            <a:headEnd len="sm" w="sm" type="none"/>
            <a:tailEnd len="sm" w="sm" type="none"/>
          </a:ln>
        </p:spPr>
      </p:cxnSp>
      <p:sp>
        <p:nvSpPr>
          <p:cNvPr id="118" name="Google Shape;118;p80"/>
          <p:cNvSpPr txBox="1"/>
          <p:nvPr/>
        </p:nvSpPr>
        <p:spPr>
          <a:xfrm>
            <a:off x="6118450" y="1414188"/>
            <a:ext cx="2182500" cy="893100"/>
          </a:xfrm>
          <a:prstGeom prst="rect">
            <a:avLst/>
          </a:prstGeom>
          <a:noFill/>
          <a:ln>
            <a:noFill/>
          </a:ln>
        </p:spPr>
        <p:txBody>
          <a:bodyPr anchorCtr="0" anchor="ctr" bIns="0" lIns="0" spcFirstLastPara="1" rIns="0" wrap="square" tIns="0">
            <a:noAutofit/>
          </a:bodyPr>
          <a:lstStyle/>
          <a:p>
            <a:pPr indent="0" lvl="0" marL="0" marR="0" rtl="0" algn="l">
              <a:lnSpc>
                <a:spcPct val="100000"/>
              </a:lnSpc>
              <a:spcBef>
                <a:spcPts val="0"/>
              </a:spcBef>
              <a:spcAft>
                <a:spcPts val="0"/>
              </a:spcAft>
              <a:buClr>
                <a:srgbClr val="000000"/>
              </a:buClr>
              <a:buSzPts val="1200"/>
              <a:buFont typeface="Arial"/>
              <a:buNone/>
            </a:pPr>
            <a:r>
              <a:rPr b="1" i="0" lang="en" sz="1200" u="none" cap="none" strike="noStrike">
                <a:solidFill>
                  <a:srgbClr val="3D5B58"/>
                </a:solidFill>
                <a:latin typeface="Montserrat"/>
                <a:ea typeface="Montserrat"/>
                <a:cs typeface="Montserrat"/>
                <a:sym typeface="Montserrat"/>
              </a:rPr>
              <a:t>Name Name, </a:t>
            </a:r>
            <a:r>
              <a:rPr b="0" i="0" lang="en" sz="1200" u="none" cap="none" strike="noStrike">
                <a:solidFill>
                  <a:srgbClr val="3D5B58"/>
                </a:solidFill>
                <a:latin typeface="Montserrat"/>
                <a:ea typeface="Montserrat"/>
                <a:cs typeface="Montserrat"/>
                <a:sym typeface="Montserrat"/>
              </a:rPr>
              <a:t>Title Here</a:t>
            </a:r>
            <a:endParaRPr b="0" i="0" sz="1200" u="none" cap="none" strike="noStrike">
              <a:solidFill>
                <a:srgbClr val="3D5B58"/>
              </a:solidFill>
              <a:latin typeface="Montserrat"/>
              <a:ea typeface="Montserrat"/>
              <a:cs typeface="Montserrat"/>
              <a:sym typeface="Montserrat"/>
            </a:endParaRPr>
          </a:p>
          <a:p>
            <a:pPr indent="0" lvl="0" marL="0" marR="0" rtl="0" algn="l">
              <a:lnSpc>
                <a:spcPct val="100000"/>
              </a:lnSpc>
              <a:spcBef>
                <a:spcPts val="1000"/>
              </a:spcBef>
              <a:spcAft>
                <a:spcPts val="0"/>
              </a:spcAft>
              <a:buClr>
                <a:srgbClr val="000000"/>
              </a:buClr>
              <a:buSzPts val="1000"/>
              <a:buFont typeface="Arial"/>
              <a:buNone/>
            </a:pPr>
            <a:r>
              <a:rPr b="0" i="0" lang="en" sz="1000" u="none" cap="none" strike="noStrike">
                <a:solidFill>
                  <a:srgbClr val="3D5B58"/>
                </a:solidFill>
                <a:latin typeface="Montserrat"/>
                <a:ea typeface="Montserrat"/>
                <a:cs typeface="Montserrat"/>
                <a:sym typeface="Montserrat"/>
              </a:rPr>
              <a:t>Lorem ipsum dolor sit amet, cons ectetuer adipiscing elit, sed diam nonummy nibh euismod tincidunt ut laoreet dolore erat volutpat.</a:t>
            </a:r>
            <a:endParaRPr b="0" i="0" sz="1000" u="none" cap="none" strike="noStrike">
              <a:solidFill>
                <a:srgbClr val="3D5B58"/>
              </a:solidFill>
              <a:latin typeface="Montserrat"/>
              <a:ea typeface="Montserrat"/>
              <a:cs typeface="Montserrat"/>
              <a:sym typeface="Montserrat"/>
            </a:endParaRPr>
          </a:p>
        </p:txBody>
      </p:sp>
      <p:cxnSp>
        <p:nvCxnSpPr>
          <p:cNvPr id="119" name="Google Shape;119;p80"/>
          <p:cNvCxnSpPr/>
          <p:nvPr/>
        </p:nvCxnSpPr>
        <p:spPr>
          <a:xfrm>
            <a:off x="6118450" y="1651488"/>
            <a:ext cx="204900" cy="0"/>
          </a:xfrm>
          <a:prstGeom prst="straightConnector1">
            <a:avLst/>
          </a:prstGeom>
          <a:noFill/>
          <a:ln cap="flat" cmpd="sng" w="19050">
            <a:solidFill>
              <a:srgbClr val="FFBE9F"/>
            </a:solidFill>
            <a:prstDash val="solid"/>
            <a:round/>
            <a:headEnd len="sm" w="sm" type="none"/>
            <a:tailEnd len="sm" w="sm" type="none"/>
          </a:ln>
        </p:spPr>
      </p:cxnSp>
      <p:sp>
        <p:nvSpPr>
          <p:cNvPr id="120" name="Google Shape;120;p80"/>
          <p:cNvSpPr txBox="1"/>
          <p:nvPr/>
        </p:nvSpPr>
        <p:spPr>
          <a:xfrm>
            <a:off x="6118450" y="3137313"/>
            <a:ext cx="2182500" cy="893100"/>
          </a:xfrm>
          <a:prstGeom prst="rect">
            <a:avLst/>
          </a:prstGeom>
          <a:noFill/>
          <a:ln>
            <a:noFill/>
          </a:ln>
        </p:spPr>
        <p:txBody>
          <a:bodyPr anchorCtr="0" anchor="ctr" bIns="0" lIns="0" spcFirstLastPara="1" rIns="0" wrap="square" tIns="0">
            <a:noAutofit/>
          </a:bodyPr>
          <a:lstStyle/>
          <a:p>
            <a:pPr indent="0" lvl="0" marL="0" marR="0" rtl="0" algn="l">
              <a:lnSpc>
                <a:spcPct val="100000"/>
              </a:lnSpc>
              <a:spcBef>
                <a:spcPts val="0"/>
              </a:spcBef>
              <a:spcAft>
                <a:spcPts val="0"/>
              </a:spcAft>
              <a:buClr>
                <a:srgbClr val="000000"/>
              </a:buClr>
              <a:buSzPts val="1200"/>
              <a:buFont typeface="Arial"/>
              <a:buNone/>
            </a:pPr>
            <a:r>
              <a:rPr b="1" i="0" lang="en" sz="1200" u="none" cap="none" strike="noStrike">
                <a:solidFill>
                  <a:srgbClr val="3D5B58"/>
                </a:solidFill>
                <a:latin typeface="Montserrat"/>
                <a:ea typeface="Montserrat"/>
                <a:cs typeface="Montserrat"/>
                <a:sym typeface="Montserrat"/>
              </a:rPr>
              <a:t>Name Name, </a:t>
            </a:r>
            <a:r>
              <a:rPr b="0" i="0" lang="en" sz="1200" u="none" cap="none" strike="noStrike">
                <a:solidFill>
                  <a:srgbClr val="3D5B58"/>
                </a:solidFill>
                <a:latin typeface="Montserrat"/>
                <a:ea typeface="Montserrat"/>
                <a:cs typeface="Montserrat"/>
                <a:sym typeface="Montserrat"/>
              </a:rPr>
              <a:t>Title Here</a:t>
            </a:r>
            <a:endParaRPr b="0" i="0" sz="1200" u="none" cap="none" strike="noStrike">
              <a:solidFill>
                <a:srgbClr val="3D5B58"/>
              </a:solidFill>
              <a:latin typeface="Montserrat"/>
              <a:ea typeface="Montserrat"/>
              <a:cs typeface="Montserrat"/>
              <a:sym typeface="Montserrat"/>
            </a:endParaRPr>
          </a:p>
          <a:p>
            <a:pPr indent="0" lvl="0" marL="0" marR="0" rtl="0" algn="l">
              <a:lnSpc>
                <a:spcPct val="100000"/>
              </a:lnSpc>
              <a:spcBef>
                <a:spcPts val="1000"/>
              </a:spcBef>
              <a:spcAft>
                <a:spcPts val="0"/>
              </a:spcAft>
              <a:buClr>
                <a:srgbClr val="000000"/>
              </a:buClr>
              <a:buSzPts val="1000"/>
              <a:buFont typeface="Arial"/>
              <a:buNone/>
            </a:pPr>
            <a:r>
              <a:rPr b="0" i="0" lang="en" sz="1000" u="none" cap="none" strike="noStrike">
                <a:solidFill>
                  <a:srgbClr val="3D5B58"/>
                </a:solidFill>
                <a:latin typeface="Montserrat"/>
                <a:ea typeface="Montserrat"/>
                <a:cs typeface="Montserrat"/>
                <a:sym typeface="Montserrat"/>
              </a:rPr>
              <a:t>Lorem ipsum dolor sit amet, cons ectetuer adipiscing elit, sed diam nonummy nibh euismod tincidunt ut laoreet dolore erat volutpat.</a:t>
            </a:r>
            <a:endParaRPr b="0" i="0" sz="1000" u="none" cap="none" strike="noStrike">
              <a:solidFill>
                <a:srgbClr val="3D5B58"/>
              </a:solidFill>
              <a:latin typeface="Montserrat"/>
              <a:ea typeface="Montserrat"/>
              <a:cs typeface="Montserrat"/>
              <a:sym typeface="Montserrat"/>
            </a:endParaRPr>
          </a:p>
        </p:txBody>
      </p:sp>
      <p:cxnSp>
        <p:nvCxnSpPr>
          <p:cNvPr id="121" name="Google Shape;121;p80"/>
          <p:cNvCxnSpPr/>
          <p:nvPr/>
        </p:nvCxnSpPr>
        <p:spPr>
          <a:xfrm>
            <a:off x="6118450" y="3374613"/>
            <a:ext cx="204900" cy="0"/>
          </a:xfrm>
          <a:prstGeom prst="straightConnector1">
            <a:avLst/>
          </a:prstGeom>
          <a:noFill/>
          <a:ln cap="flat" cmpd="sng" w="19050">
            <a:solidFill>
              <a:srgbClr val="FFBE9F"/>
            </a:solidFill>
            <a:prstDash val="solid"/>
            <a:round/>
            <a:headEnd len="sm" w="sm" type="none"/>
            <a:tailEnd len="sm" w="sm" type="none"/>
          </a:ln>
        </p:spPr>
      </p:cxnSp>
      <p:sp>
        <p:nvSpPr>
          <p:cNvPr id="122" name="Google Shape;122;p80"/>
          <p:cNvSpPr txBox="1"/>
          <p:nvPr>
            <p:ph idx="12" type="sldNum"/>
          </p:nvPr>
        </p:nvSpPr>
        <p:spPr>
          <a:xfrm>
            <a:off x="7258697" y="4568388"/>
            <a:ext cx="778500" cy="393600"/>
          </a:xfrm>
          <a:prstGeom prst="rect">
            <a:avLst/>
          </a:prstGeom>
          <a:noFill/>
          <a:ln>
            <a:noFill/>
          </a:ln>
        </p:spPr>
        <p:txBody>
          <a:bodyPr anchorCtr="0" anchor="ctr" bIns="0" lIns="91425" spcFirstLastPara="1" rIns="91425" wrap="square" tIns="0">
            <a:noAutofit/>
          </a:bodyPr>
          <a:lstStyle>
            <a:lvl1pPr indent="0" lvl="0" marL="0" marR="0" algn="r">
              <a:lnSpc>
                <a:spcPct val="100000"/>
              </a:lnSpc>
              <a:spcBef>
                <a:spcPts val="0"/>
              </a:spcBef>
              <a:spcAft>
                <a:spcPts val="0"/>
              </a:spcAft>
              <a:buClr>
                <a:srgbClr val="000000"/>
              </a:buClr>
              <a:buSzPts val="1000"/>
              <a:buFont typeface="Arial"/>
              <a:buNone/>
              <a:defRPr b="0" i="0" sz="1000" u="none" cap="none" strike="noStrike">
                <a:solidFill>
                  <a:srgbClr val="3D5B58"/>
                </a:solidFill>
                <a:latin typeface="Montserrat"/>
                <a:ea typeface="Montserrat"/>
                <a:cs typeface="Montserrat"/>
                <a:sym typeface="Montserrat"/>
              </a:defRPr>
            </a:lvl1pPr>
            <a:lvl2pPr indent="0" lvl="1" marL="0" marR="0" algn="r">
              <a:lnSpc>
                <a:spcPct val="100000"/>
              </a:lnSpc>
              <a:spcBef>
                <a:spcPts val="0"/>
              </a:spcBef>
              <a:spcAft>
                <a:spcPts val="0"/>
              </a:spcAft>
              <a:buClr>
                <a:srgbClr val="000000"/>
              </a:buClr>
              <a:buSzPts val="1000"/>
              <a:buFont typeface="Arial"/>
              <a:buNone/>
              <a:defRPr b="0" i="0" sz="1000" u="none" cap="none" strike="noStrike">
                <a:solidFill>
                  <a:srgbClr val="3D5B58"/>
                </a:solidFill>
                <a:latin typeface="Montserrat"/>
                <a:ea typeface="Montserrat"/>
                <a:cs typeface="Montserrat"/>
                <a:sym typeface="Montserrat"/>
              </a:defRPr>
            </a:lvl2pPr>
            <a:lvl3pPr indent="0" lvl="2" marL="0" marR="0" algn="r">
              <a:lnSpc>
                <a:spcPct val="100000"/>
              </a:lnSpc>
              <a:spcBef>
                <a:spcPts val="0"/>
              </a:spcBef>
              <a:spcAft>
                <a:spcPts val="0"/>
              </a:spcAft>
              <a:buClr>
                <a:srgbClr val="000000"/>
              </a:buClr>
              <a:buSzPts val="1000"/>
              <a:buFont typeface="Arial"/>
              <a:buNone/>
              <a:defRPr b="0" i="0" sz="1000" u="none" cap="none" strike="noStrike">
                <a:solidFill>
                  <a:srgbClr val="3D5B58"/>
                </a:solidFill>
                <a:latin typeface="Montserrat"/>
                <a:ea typeface="Montserrat"/>
                <a:cs typeface="Montserrat"/>
                <a:sym typeface="Montserrat"/>
              </a:defRPr>
            </a:lvl3pPr>
            <a:lvl4pPr indent="0" lvl="3" marL="0" marR="0" algn="r">
              <a:lnSpc>
                <a:spcPct val="100000"/>
              </a:lnSpc>
              <a:spcBef>
                <a:spcPts val="0"/>
              </a:spcBef>
              <a:spcAft>
                <a:spcPts val="0"/>
              </a:spcAft>
              <a:buClr>
                <a:srgbClr val="000000"/>
              </a:buClr>
              <a:buSzPts val="1000"/>
              <a:buFont typeface="Arial"/>
              <a:buNone/>
              <a:defRPr b="0" i="0" sz="1000" u="none" cap="none" strike="noStrike">
                <a:solidFill>
                  <a:srgbClr val="3D5B58"/>
                </a:solidFill>
                <a:latin typeface="Montserrat"/>
                <a:ea typeface="Montserrat"/>
                <a:cs typeface="Montserrat"/>
                <a:sym typeface="Montserrat"/>
              </a:defRPr>
            </a:lvl4pPr>
            <a:lvl5pPr indent="0" lvl="4" marL="0" marR="0" algn="r">
              <a:lnSpc>
                <a:spcPct val="100000"/>
              </a:lnSpc>
              <a:spcBef>
                <a:spcPts val="0"/>
              </a:spcBef>
              <a:spcAft>
                <a:spcPts val="0"/>
              </a:spcAft>
              <a:buClr>
                <a:srgbClr val="000000"/>
              </a:buClr>
              <a:buSzPts val="1000"/>
              <a:buFont typeface="Arial"/>
              <a:buNone/>
              <a:defRPr b="0" i="0" sz="1000" u="none" cap="none" strike="noStrike">
                <a:solidFill>
                  <a:srgbClr val="3D5B58"/>
                </a:solidFill>
                <a:latin typeface="Montserrat"/>
                <a:ea typeface="Montserrat"/>
                <a:cs typeface="Montserrat"/>
                <a:sym typeface="Montserrat"/>
              </a:defRPr>
            </a:lvl5pPr>
            <a:lvl6pPr indent="0" lvl="5" marL="0" marR="0" algn="r">
              <a:lnSpc>
                <a:spcPct val="100000"/>
              </a:lnSpc>
              <a:spcBef>
                <a:spcPts val="0"/>
              </a:spcBef>
              <a:spcAft>
                <a:spcPts val="0"/>
              </a:spcAft>
              <a:buClr>
                <a:srgbClr val="000000"/>
              </a:buClr>
              <a:buSzPts val="1000"/>
              <a:buFont typeface="Arial"/>
              <a:buNone/>
              <a:defRPr b="0" i="0" sz="1000" u="none" cap="none" strike="noStrike">
                <a:solidFill>
                  <a:srgbClr val="3D5B58"/>
                </a:solidFill>
                <a:latin typeface="Montserrat"/>
                <a:ea typeface="Montserrat"/>
                <a:cs typeface="Montserrat"/>
                <a:sym typeface="Montserrat"/>
              </a:defRPr>
            </a:lvl6pPr>
            <a:lvl7pPr indent="0" lvl="6" marL="0" marR="0" algn="r">
              <a:lnSpc>
                <a:spcPct val="100000"/>
              </a:lnSpc>
              <a:spcBef>
                <a:spcPts val="0"/>
              </a:spcBef>
              <a:spcAft>
                <a:spcPts val="0"/>
              </a:spcAft>
              <a:buClr>
                <a:srgbClr val="000000"/>
              </a:buClr>
              <a:buSzPts val="1000"/>
              <a:buFont typeface="Arial"/>
              <a:buNone/>
              <a:defRPr b="0" i="0" sz="1000" u="none" cap="none" strike="noStrike">
                <a:solidFill>
                  <a:srgbClr val="3D5B58"/>
                </a:solidFill>
                <a:latin typeface="Montserrat"/>
                <a:ea typeface="Montserrat"/>
                <a:cs typeface="Montserrat"/>
                <a:sym typeface="Montserrat"/>
              </a:defRPr>
            </a:lvl7pPr>
            <a:lvl8pPr indent="0" lvl="7" marL="0" marR="0" algn="r">
              <a:lnSpc>
                <a:spcPct val="100000"/>
              </a:lnSpc>
              <a:spcBef>
                <a:spcPts val="0"/>
              </a:spcBef>
              <a:spcAft>
                <a:spcPts val="0"/>
              </a:spcAft>
              <a:buClr>
                <a:srgbClr val="000000"/>
              </a:buClr>
              <a:buSzPts val="1000"/>
              <a:buFont typeface="Arial"/>
              <a:buNone/>
              <a:defRPr b="0" i="0" sz="1000" u="none" cap="none" strike="noStrike">
                <a:solidFill>
                  <a:srgbClr val="3D5B58"/>
                </a:solidFill>
                <a:latin typeface="Montserrat"/>
                <a:ea typeface="Montserrat"/>
                <a:cs typeface="Montserrat"/>
                <a:sym typeface="Montserrat"/>
              </a:defRPr>
            </a:lvl8pPr>
            <a:lvl9pPr indent="0" lvl="8" marL="0" marR="0" algn="r">
              <a:lnSpc>
                <a:spcPct val="100000"/>
              </a:lnSpc>
              <a:spcBef>
                <a:spcPts val="0"/>
              </a:spcBef>
              <a:spcAft>
                <a:spcPts val="0"/>
              </a:spcAft>
              <a:buClr>
                <a:srgbClr val="000000"/>
              </a:buClr>
              <a:buSzPts val="1000"/>
              <a:buFont typeface="Arial"/>
              <a:buNone/>
              <a:defRPr b="0" i="0" sz="1000" u="none" cap="none" strike="noStrike">
                <a:solidFill>
                  <a:srgbClr val="3D5B58"/>
                </a:solidFill>
                <a:latin typeface="Montserrat"/>
                <a:ea typeface="Montserrat"/>
                <a:cs typeface="Montserrat"/>
                <a:sym typeface="Montserrat"/>
              </a:defRPr>
            </a:lvl9pPr>
          </a:lstStyle>
          <a:p>
            <a:pPr indent="0" lvl="0" marL="0" rtl="0" algn="r">
              <a:spcBef>
                <a:spcPts val="0"/>
              </a:spcBef>
              <a:spcAft>
                <a:spcPts val="0"/>
              </a:spcAft>
              <a:buNone/>
            </a:pPr>
            <a:r>
              <a:rPr lang="en"/>
              <a:t>Page </a:t>
            </a:r>
            <a:fld id="{00000000-1234-1234-1234-123412341234}" type="slidenum">
              <a:rPr lang="en"/>
              <a:t>‹#›</a:t>
            </a:fld>
            <a:endParaRPr/>
          </a:p>
        </p:txBody>
      </p:sp>
      <p:sp>
        <p:nvSpPr>
          <p:cNvPr id="123" name="Google Shape;123;p80"/>
          <p:cNvSpPr txBox="1"/>
          <p:nvPr/>
        </p:nvSpPr>
        <p:spPr>
          <a:xfrm>
            <a:off x="311700" y="4621488"/>
            <a:ext cx="2384100" cy="287400"/>
          </a:xfrm>
          <a:prstGeom prst="rect">
            <a:avLst/>
          </a:prstGeom>
          <a:noFill/>
          <a:ln>
            <a:noFill/>
          </a:ln>
        </p:spPr>
        <p:txBody>
          <a:bodyPr anchorCtr="0" anchor="ctr" bIns="0" lIns="0" spcFirstLastPara="1" rIns="0" wrap="square" tIns="0">
            <a:noAutofit/>
          </a:bodyPr>
          <a:lstStyle/>
          <a:p>
            <a:pPr indent="0" lvl="0" marL="0" marR="0" rtl="0" algn="l">
              <a:lnSpc>
                <a:spcPct val="100000"/>
              </a:lnSpc>
              <a:spcBef>
                <a:spcPts val="0"/>
              </a:spcBef>
              <a:spcAft>
                <a:spcPts val="0"/>
              </a:spcAft>
              <a:buClr>
                <a:srgbClr val="000000"/>
              </a:buClr>
              <a:buSzPts val="1400"/>
              <a:buFont typeface="Arial"/>
              <a:buNone/>
            </a:pPr>
            <a:r>
              <a:rPr b="1" i="0" lang="en" sz="1400" u="none" cap="none" strike="noStrike">
                <a:solidFill>
                  <a:srgbClr val="2C5234"/>
                </a:solidFill>
                <a:latin typeface="Montserrat"/>
                <a:ea typeface="Montserrat"/>
                <a:cs typeface="Montserrat"/>
                <a:sym typeface="Montserrat"/>
              </a:rPr>
              <a:t>Appvia.io</a:t>
            </a:r>
            <a:endParaRPr b="1" i="0" sz="1400" u="none" cap="none" strike="noStrike">
              <a:solidFill>
                <a:srgbClr val="2C5234"/>
              </a:solidFill>
              <a:latin typeface="Montserrat"/>
              <a:ea typeface="Montserrat"/>
              <a:cs typeface="Montserrat"/>
              <a:sym typeface="Montserrat"/>
            </a:endParaRPr>
          </a:p>
        </p:txBody>
      </p:sp>
      <p:cxnSp>
        <p:nvCxnSpPr>
          <p:cNvPr id="124" name="Google Shape;124;p80"/>
          <p:cNvCxnSpPr/>
          <p:nvPr/>
        </p:nvCxnSpPr>
        <p:spPr>
          <a:xfrm flipH="1" rot="10800000">
            <a:off x="1293075" y="4765075"/>
            <a:ext cx="6098400" cy="8400"/>
          </a:xfrm>
          <a:prstGeom prst="straightConnector1">
            <a:avLst/>
          </a:prstGeom>
          <a:noFill/>
          <a:ln cap="flat" cmpd="sng" w="9525">
            <a:solidFill>
              <a:srgbClr val="3D5B58"/>
            </a:solidFill>
            <a:prstDash val="solid"/>
            <a:round/>
            <a:headEnd len="sm" w="sm" type="none"/>
            <a:tailEnd len="sm" w="sm" type="none"/>
          </a:ln>
        </p:spPr>
      </p:cxnSp>
    </p:spTree>
  </p:cSld>
  <p:clrMapOvr>
    <a:masterClrMapping/>
  </p:clrMapOvr>
</p:sldLayout>
</file>

<file path=ppt/slideLayouts/slideLayout17.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Left Image" type="titleOnly">
  <p:cSld name="TITLE_ONLY">
    <p:bg>
      <p:bgPr>
        <a:blipFill>
          <a:blip r:embed="rId2">
            <a:alphaModFix/>
          </a:blip>
          <a:stretch>
            <a:fillRect/>
          </a:stretch>
        </a:blipFill>
      </p:bgPr>
    </p:bg>
    <p:spTree>
      <p:nvGrpSpPr>
        <p:cNvPr id="125" name="Shape 125"/>
        <p:cNvGrpSpPr/>
        <p:nvPr/>
      </p:nvGrpSpPr>
      <p:grpSpPr>
        <a:xfrm>
          <a:off x="0" y="0"/>
          <a:ext cx="0" cy="0"/>
          <a:chOff x="0" y="0"/>
          <a:chExt cx="0" cy="0"/>
        </a:xfrm>
      </p:grpSpPr>
      <p:sp>
        <p:nvSpPr>
          <p:cNvPr id="126" name="Google Shape;126;p81"/>
          <p:cNvSpPr/>
          <p:nvPr/>
        </p:nvSpPr>
        <p:spPr>
          <a:xfrm>
            <a:off x="0" y="0"/>
            <a:ext cx="4248900" cy="5143500"/>
          </a:xfrm>
          <a:prstGeom prst="rect">
            <a:avLst/>
          </a:prstGeom>
          <a:solidFill>
            <a:schemeClr val="lt2"/>
          </a:solidFill>
          <a:ln>
            <a:noFill/>
          </a:ln>
        </p:spPr>
        <p:txBody>
          <a:bodyPr anchorCtr="0" anchor="ctr" bIns="91425" lIns="91425" spcFirstLastPara="1" rIns="91425" wrap="square" tIns="91425">
            <a:noAutofit/>
          </a:bodyPr>
          <a:lstStyle/>
          <a:p>
            <a:pPr indent="0" lvl="0" marL="0" marR="0" rtl="0" algn="l">
              <a:lnSpc>
                <a:spcPct val="100000"/>
              </a:lnSpc>
              <a:spcBef>
                <a:spcPts val="0"/>
              </a:spcBef>
              <a:spcAft>
                <a:spcPts val="0"/>
              </a:spcAft>
              <a:buClr>
                <a:srgbClr val="000000"/>
              </a:buClr>
              <a:buSzPts val="1400"/>
              <a:buFont typeface="Arial"/>
              <a:buNone/>
            </a:pPr>
            <a:r>
              <a:t/>
            </a:r>
            <a:endParaRPr b="0" i="0" sz="1400" u="none" cap="none" strike="noStrike">
              <a:solidFill>
                <a:srgbClr val="000000"/>
              </a:solidFill>
              <a:latin typeface="Arial"/>
              <a:ea typeface="Arial"/>
              <a:cs typeface="Arial"/>
              <a:sym typeface="Arial"/>
            </a:endParaRPr>
          </a:p>
        </p:txBody>
      </p:sp>
      <p:sp>
        <p:nvSpPr>
          <p:cNvPr id="127" name="Google Shape;127;p81"/>
          <p:cNvSpPr txBox="1"/>
          <p:nvPr>
            <p:ph idx="1" type="body"/>
          </p:nvPr>
        </p:nvSpPr>
        <p:spPr>
          <a:xfrm>
            <a:off x="4599275" y="1305350"/>
            <a:ext cx="3172800" cy="2996100"/>
          </a:xfrm>
          <a:prstGeom prst="rect">
            <a:avLst/>
          </a:prstGeom>
          <a:noFill/>
          <a:ln>
            <a:noFill/>
          </a:ln>
        </p:spPr>
        <p:txBody>
          <a:bodyPr anchorCtr="0" anchor="t" bIns="0" lIns="0" spcFirstLastPara="1" rIns="0" wrap="square" tIns="0">
            <a:noAutofit/>
          </a:bodyPr>
          <a:lstStyle>
            <a:lvl1pPr indent="-311150" lvl="0" marL="457200" algn="l">
              <a:lnSpc>
                <a:spcPct val="115000"/>
              </a:lnSpc>
              <a:spcBef>
                <a:spcPts val="0"/>
              </a:spcBef>
              <a:spcAft>
                <a:spcPts val="0"/>
              </a:spcAft>
              <a:buClr>
                <a:srgbClr val="3D5B58"/>
              </a:buClr>
              <a:buSzPts val="1300"/>
              <a:buFont typeface="Montserrat"/>
              <a:buChar char="●"/>
              <a:defRPr sz="1300">
                <a:solidFill>
                  <a:srgbClr val="3D5B58"/>
                </a:solidFill>
                <a:latin typeface="Montserrat"/>
                <a:ea typeface="Montserrat"/>
                <a:cs typeface="Montserrat"/>
                <a:sym typeface="Montserrat"/>
              </a:defRPr>
            </a:lvl1pPr>
            <a:lvl2pPr indent="-311150" lvl="1" marL="914400" algn="l">
              <a:lnSpc>
                <a:spcPct val="115000"/>
              </a:lnSpc>
              <a:spcBef>
                <a:spcPts val="1600"/>
              </a:spcBef>
              <a:spcAft>
                <a:spcPts val="0"/>
              </a:spcAft>
              <a:buClr>
                <a:srgbClr val="3D5B58"/>
              </a:buClr>
              <a:buSzPts val="1300"/>
              <a:buFont typeface="Montserrat"/>
              <a:buChar char="○"/>
              <a:defRPr sz="1300">
                <a:solidFill>
                  <a:srgbClr val="3D5B58"/>
                </a:solidFill>
                <a:latin typeface="Montserrat"/>
                <a:ea typeface="Montserrat"/>
                <a:cs typeface="Montserrat"/>
                <a:sym typeface="Montserrat"/>
              </a:defRPr>
            </a:lvl2pPr>
            <a:lvl3pPr indent="-311150" lvl="2" marL="1371600" algn="l">
              <a:lnSpc>
                <a:spcPct val="115000"/>
              </a:lnSpc>
              <a:spcBef>
                <a:spcPts val="1600"/>
              </a:spcBef>
              <a:spcAft>
                <a:spcPts val="0"/>
              </a:spcAft>
              <a:buClr>
                <a:srgbClr val="3D5B58"/>
              </a:buClr>
              <a:buSzPts val="1300"/>
              <a:buFont typeface="Montserrat"/>
              <a:buChar char="■"/>
              <a:defRPr sz="1300">
                <a:solidFill>
                  <a:srgbClr val="3D5B58"/>
                </a:solidFill>
                <a:latin typeface="Montserrat"/>
                <a:ea typeface="Montserrat"/>
                <a:cs typeface="Montserrat"/>
                <a:sym typeface="Montserrat"/>
              </a:defRPr>
            </a:lvl3pPr>
            <a:lvl4pPr indent="-311150" lvl="3" marL="1828800" algn="l">
              <a:lnSpc>
                <a:spcPct val="115000"/>
              </a:lnSpc>
              <a:spcBef>
                <a:spcPts val="1600"/>
              </a:spcBef>
              <a:spcAft>
                <a:spcPts val="0"/>
              </a:spcAft>
              <a:buClr>
                <a:srgbClr val="3D5B58"/>
              </a:buClr>
              <a:buSzPts val="1300"/>
              <a:buFont typeface="Montserrat"/>
              <a:buChar char="●"/>
              <a:defRPr sz="1300">
                <a:solidFill>
                  <a:srgbClr val="3D5B58"/>
                </a:solidFill>
                <a:latin typeface="Montserrat"/>
                <a:ea typeface="Montserrat"/>
                <a:cs typeface="Montserrat"/>
                <a:sym typeface="Montserrat"/>
              </a:defRPr>
            </a:lvl4pPr>
            <a:lvl5pPr indent="-311150" lvl="4" marL="2286000" algn="l">
              <a:lnSpc>
                <a:spcPct val="115000"/>
              </a:lnSpc>
              <a:spcBef>
                <a:spcPts val="1600"/>
              </a:spcBef>
              <a:spcAft>
                <a:spcPts val="0"/>
              </a:spcAft>
              <a:buClr>
                <a:srgbClr val="3D5B58"/>
              </a:buClr>
              <a:buSzPts val="1300"/>
              <a:buFont typeface="Montserrat"/>
              <a:buChar char="○"/>
              <a:defRPr sz="1300">
                <a:solidFill>
                  <a:srgbClr val="3D5B58"/>
                </a:solidFill>
                <a:latin typeface="Montserrat"/>
                <a:ea typeface="Montserrat"/>
                <a:cs typeface="Montserrat"/>
                <a:sym typeface="Montserrat"/>
              </a:defRPr>
            </a:lvl5pPr>
            <a:lvl6pPr indent="-311150" lvl="5" marL="2743200" algn="l">
              <a:lnSpc>
                <a:spcPct val="115000"/>
              </a:lnSpc>
              <a:spcBef>
                <a:spcPts val="1600"/>
              </a:spcBef>
              <a:spcAft>
                <a:spcPts val="0"/>
              </a:spcAft>
              <a:buClr>
                <a:srgbClr val="3D5B58"/>
              </a:buClr>
              <a:buSzPts val="1300"/>
              <a:buFont typeface="Montserrat"/>
              <a:buChar char="■"/>
              <a:defRPr sz="1300">
                <a:solidFill>
                  <a:srgbClr val="3D5B58"/>
                </a:solidFill>
                <a:latin typeface="Montserrat"/>
                <a:ea typeface="Montserrat"/>
                <a:cs typeface="Montserrat"/>
                <a:sym typeface="Montserrat"/>
              </a:defRPr>
            </a:lvl6pPr>
            <a:lvl7pPr indent="-311150" lvl="6" marL="3200400" algn="l">
              <a:lnSpc>
                <a:spcPct val="115000"/>
              </a:lnSpc>
              <a:spcBef>
                <a:spcPts val="1600"/>
              </a:spcBef>
              <a:spcAft>
                <a:spcPts val="0"/>
              </a:spcAft>
              <a:buClr>
                <a:srgbClr val="3D5B58"/>
              </a:buClr>
              <a:buSzPts val="1300"/>
              <a:buFont typeface="Montserrat"/>
              <a:buChar char="●"/>
              <a:defRPr sz="1300">
                <a:solidFill>
                  <a:srgbClr val="3D5B58"/>
                </a:solidFill>
                <a:latin typeface="Montserrat"/>
                <a:ea typeface="Montserrat"/>
                <a:cs typeface="Montserrat"/>
                <a:sym typeface="Montserrat"/>
              </a:defRPr>
            </a:lvl7pPr>
            <a:lvl8pPr indent="-311150" lvl="7" marL="3657600" algn="l">
              <a:lnSpc>
                <a:spcPct val="115000"/>
              </a:lnSpc>
              <a:spcBef>
                <a:spcPts val="1600"/>
              </a:spcBef>
              <a:spcAft>
                <a:spcPts val="0"/>
              </a:spcAft>
              <a:buClr>
                <a:srgbClr val="3D5B58"/>
              </a:buClr>
              <a:buSzPts val="1300"/>
              <a:buFont typeface="Montserrat"/>
              <a:buChar char="○"/>
              <a:defRPr sz="1300">
                <a:solidFill>
                  <a:srgbClr val="3D5B58"/>
                </a:solidFill>
                <a:latin typeface="Montserrat"/>
                <a:ea typeface="Montserrat"/>
                <a:cs typeface="Montserrat"/>
                <a:sym typeface="Montserrat"/>
              </a:defRPr>
            </a:lvl8pPr>
            <a:lvl9pPr indent="-311150" lvl="8" marL="4114800" algn="l">
              <a:lnSpc>
                <a:spcPct val="115000"/>
              </a:lnSpc>
              <a:spcBef>
                <a:spcPts val="1600"/>
              </a:spcBef>
              <a:spcAft>
                <a:spcPts val="1600"/>
              </a:spcAft>
              <a:buClr>
                <a:srgbClr val="3D5B58"/>
              </a:buClr>
              <a:buSzPts val="1300"/>
              <a:buFont typeface="Montserrat"/>
              <a:buChar char="■"/>
              <a:defRPr sz="1300">
                <a:solidFill>
                  <a:srgbClr val="3D5B58"/>
                </a:solidFill>
                <a:latin typeface="Montserrat"/>
                <a:ea typeface="Montserrat"/>
                <a:cs typeface="Montserrat"/>
                <a:sym typeface="Montserrat"/>
              </a:defRPr>
            </a:lvl9pPr>
          </a:lstStyle>
          <a:p/>
        </p:txBody>
      </p:sp>
      <p:sp>
        <p:nvSpPr>
          <p:cNvPr id="128" name="Google Shape;128;p81"/>
          <p:cNvSpPr txBox="1"/>
          <p:nvPr>
            <p:ph type="title"/>
          </p:nvPr>
        </p:nvSpPr>
        <p:spPr>
          <a:xfrm>
            <a:off x="4599275" y="318800"/>
            <a:ext cx="3499200" cy="429600"/>
          </a:xfrm>
          <a:prstGeom prst="rect">
            <a:avLst/>
          </a:prstGeom>
          <a:noFill/>
          <a:ln>
            <a:noFill/>
          </a:ln>
        </p:spPr>
        <p:txBody>
          <a:bodyPr anchorCtr="0" anchor="t" bIns="0" lIns="0" spcFirstLastPara="1" rIns="0" wrap="square" tIns="0">
            <a:noAutofit/>
          </a:bodyPr>
          <a:lstStyle>
            <a:lvl1pPr lvl="0" algn="l">
              <a:lnSpc>
                <a:spcPct val="100000"/>
              </a:lnSpc>
              <a:spcBef>
                <a:spcPts val="0"/>
              </a:spcBef>
              <a:spcAft>
                <a:spcPts val="0"/>
              </a:spcAft>
              <a:buClr>
                <a:srgbClr val="2C5234"/>
              </a:buClr>
              <a:buSzPts val="3200"/>
              <a:buFont typeface="Montserrat"/>
              <a:buNone/>
              <a:defRPr sz="3200">
                <a:solidFill>
                  <a:srgbClr val="2C5234"/>
                </a:solidFill>
                <a:latin typeface="Montserrat"/>
                <a:ea typeface="Montserrat"/>
                <a:cs typeface="Montserrat"/>
                <a:sym typeface="Montserrat"/>
              </a:defRPr>
            </a:lvl1pPr>
            <a:lvl2pPr lvl="1" algn="l">
              <a:lnSpc>
                <a:spcPct val="100000"/>
              </a:lnSpc>
              <a:spcBef>
                <a:spcPts val="0"/>
              </a:spcBef>
              <a:spcAft>
                <a:spcPts val="0"/>
              </a:spcAft>
              <a:buSzPts val="3000"/>
              <a:buFont typeface="Montserrat"/>
              <a:buNone/>
              <a:defRPr sz="3000">
                <a:latin typeface="Montserrat"/>
                <a:ea typeface="Montserrat"/>
                <a:cs typeface="Montserrat"/>
                <a:sym typeface="Montserrat"/>
              </a:defRPr>
            </a:lvl2pPr>
            <a:lvl3pPr lvl="2" algn="l">
              <a:lnSpc>
                <a:spcPct val="100000"/>
              </a:lnSpc>
              <a:spcBef>
                <a:spcPts val="0"/>
              </a:spcBef>
              <a:spcAft>
                <a:spcPts val="0"/>
              </a:spcAft>
              <a:buSzPts val="3000"/>
              <a:buFont typeface="Montserrat"/>
              <a:buNone/>
              <a:defRPr sz="3000">
                <a:latin typeface="Montserrat"/>
                <a:ea typeface="Montserrat"/>
                <a:cs typeface="Montserrat"/>
                <a:sym typeface="Montserrat"/>
              </a:defRPr>
            </a:lvl3pPr>
            <a:lvl4pPr lvl="3" algn="l">
              <a:lnSpc>
                <a:spcPct val="100000"/>
              </a:lnSpc>
              <a:spcBef>
                <a:spcPts val="0"/>
              </a:spcBef>
              <a:spcAft>
                <a:spcPts val="0"/>
              </a:spcAft>
              <a:buSzPts val="3000"/>
              <a:buFont typeface="Montserrat"/>
              <a:buNone/>
              <a:defRPr sz="3000">
                <a:latin typeface="Montserrat"/>
                <a:ea typeface="Montserrat"/>
                <a:cs typeface="Montserrat"/>
                <a:sym typeface="Montserrat"/>
              </a:defRPr>
            </a:lvl4pPr>
            <a:lvl5pPr lvl="4" algn="l">
              <a:lnSpc>
                <a:spcPct val="100000"/>
              </a:lnSpc>
              <a:spcBef>
                <a:spcPts val="0"/>
              </a:spcBef>
              <a:spcAft>
                <a:spcPts val="0"/>
              </a:spcAft>
              <a:buSzPts val="3000"/>
              <a:buFont typeface="Montserrat"/>
              <a:buNone/>
              <a:defRPr sz="3000">
                <a:latin typeface="Montserrat"/>
                <a:ea typeface="Montserrat"/>
                <a:cs typeface="Montserrat"/>
                <a:sym typeface="Montserrat"/>
              </a:defRPr>
            </a:lvl5pPr>
            <a:lvl6pPr lvl="5" algn="l">
              <a:lnSpc>
                <a:spcPct val="100000"/>
              </a:lnSpc>
              <a:spcBef>
                <a:spcPts val="0"/>
              </a:spcBef>
              <a:spcAft>
                <a:spcPts val="0"/>
              </a:spcAft>
              <a:buSzPts val="3000"/>
              <a:buFont typeface="Montserrat"/>
              <a:buNone/>
              <a:defRPr sz="3000">
                <a:latin typeface="Montserrat"/>
                <a:ea typeface="Montserrat"/>
                <a:cs typeface="Montserrat"/>
                <a:sym typeface="Montserrat"/>
              </a:defRPr>
            </a:lvl6pPr>
            <a:lvl7pPr lvl="6" algn="l">
              <a:lnSpc>
                <a:spcPct val="100000"/>
              </a:lnSpc>
              <a:spcBef>
                <a:spcPts val="0"/>
              </a:spcBef>
              <a:spcAft>
                <a:spcPts val="0"/>
              </a:spcAft>
              <a:buSzPts val="3000"/>
              <a:buFont typeface="Montserrat"/>
              <a:buNone/>
              <a:defRPr sz="3000">
                <a:latin typeface="Montserrat"/>
                <a:ea typeface="Montserrat"/>
                <a:cs typeface="Montserrat"/>
                <a:sym typeface="Montserrat"/>
              </a:defRPr>
            </a:lvl7pPr>
            <a:lvl8pPr lvl="7" algn="l">
              <a:lnSpc>
                <a:spcPct val="100000"/>
              </a:lnSpc>
              <a:spcBef>
                <a:spcPts val="0"/>
              </a:spcBef>
              <a:spcAft>
                <a:spcPts val="0"/>
              </a:spcAft>
              <a:buSzPts val="3000"/>
              <a:buFont typeface="Montserrat"/>
              <a:buNone/>
              <a:defRPr sz="3000">
                <a:latin typeface="Montserrat"/>
                <a:ea typeface="Montserrat"/>
                <a:cs typeface="Montserrat"/>
                <a:sym typeface="Montserrat"/>
              </a:defRPr>
            </a:lvl8pPr>
            <a:lvl9pPr lvl="8" algn="l">
              <a:lnSpc>
                <a:spcPct val="100000"/>
              </a:lnSpc>
              <a:spcBef>
                <a:spcPts val="0"/>
              </a:spcBef>
              <a:spcAft>
                <a:spcPts val="0"/>
              </a:spcAft>
              <a:buSzPts val="3000"/>
              <a:buFont typeface="Montserrat"/>
              <a:buNone/>
              <a:defRPr sz="3000">
                <a:latin typeface="Montserrat"/>
                <a:ea typeface="Montserrat"/>
                <a:cs typeface="Montserrat"/>
                <a:sym typeface="Montserrat"/>
              </a:defRPr>
            </a:lvl9pPr>
          </a:lstStyle>
          <a:p/>
        </p:txBody>
      </p:sp>
      <p:sp>
        <p:nvSpPr>
          <p:cNvPr id="129" name="Google Shape;129;p81"/>
          <p:cNvSpPr txBox="1"/>
          <p:nvPr>
            <p:ph idx="2" type="title"/>
          </p:nvPr>
        </p:nvSpPr>
        <p:spPr>
          <a:xfrm>
            <a:off x="4599275" y="893825"/>
            <a:ext cx="3499200" cy="266100"/>
          </a:xfrm>
          <a:prstGeom prst="rect">
            <a:avLst/>
          </a:prstGeom>
          <a:noFill/>
          <a:ln>
            <a:noFill/>
          </a:ln>
        </p:spPr>
        <p:txBody>
          <a:bodyPr anchorCtr="0" anchor="t" bIns="0" lIns="0" spcFirstLastPara="1" rIns="0" wrap="square" tIns="0">
            <a:noAutofit/>
          </a:bodyPr>
          <a:lstStyle>
            <a:lvl1pPr lvl="0" algn="l">
              <a:lnSpc>
                <a:spcPct val="100000"/>
              </a:lnSpc>
              <a:spcBef>
                <a:spcPts val="0"/>
              </a:spcBef>
              <a:spcAft>
                <a:spcPts val="0"/>
              </a:spcAft>
              <a:buClr>
                <a:srgbClr val="FFBE9F"/>
              </a:buClr>
              <a:buSzPts val="1600"/>
              <a:buFont typeface="Montserrat"/>
              <a:buNone/>
              <a:defRPr b="1" sz="1600">
                <a:solidFill>
                  <a:srgbClr val="FFBE9F"/>
                </a:solidFill>
                <a:latin typeface="Montserrat"/>
                <a:ea typeface="Montserrat"/>
                <a:cs typeface="Montserrat"/>
                <a:sym typeface="Montserrat"/>
              </a:defRPr>
            </a:lvl1pPr>
            <a:lvl2pPr lvl="1" algn="l">
              <a:lnSpc>
                <a:spcPct val="100000"/>
              </a:lnSpc>
              <a:spcBef>
                <a:spcPts val="0"/>
              </a:spcBef>
              <a:spcAft>
                <a:spcPts val="0"/>
              </a:spcAft>
              <a:buClr>
                <a:srgbClr val="FFBE9F"/>
              </a:buClr>
              <a:buSzPts val="1600"/>
              <a:buFont typeface="Montserrat"/>
              <a:buNone/>
              <a:defRPr b="1" sz="1600">
                <a:solidFill>
                  <a:srgbClr val="FFBE9F"/>
                </a:solidFill>
                <a:latin typeface="Montserrat"/>
                <a:ea typeface="Montserrat"/>
                <a:cs typeface="Montserrat"/>
                <a:sym typeface="Montserrat"/>
              </a:defRPr>
            </a:lvl2pPr>
            <a:lvl3pPr lvl="2" algn="l">
              <a:lnSpc>
                <a:spcPct val="100000"/>
              </a:lnSpc>
              <a:spcBef>
                <a:spcPts val="0"/>
              </a:spcBef>
              <a:spcAft>
                <a:spcPts val="0"/>
              </a:spcAft>
              <a:buClr>
                <a:srgbClr val="FFBE9F"/>
              </a:buClr>
              <a:buSzPts val="1600"/>
              <a:buFont typeface="Montserrat"/>
              <a:buNone/>
              <a:defRPr b="1" sz="1600">
                <a:solidFill>
                  <a:srgbClr val="FFBE9F"/>
                </a:solidFill>
                <a:latin typeface="Montserrat"/>
                <a:ea typeface="Montserrat"/>
                <a:cs typeface="Montserrat"/>
                <a:sym typeface="Montserrat"/>
              </a:defRPr>
            </a:lvl3pPr>
            <a:lvl4pPr lvl="3" algn="l">
              <a:lnSpc>
                <a:spcPct val="100000"/>
              </a:lnSpc>
              <a:spcBef>
                <a:spcPts val="0"/>
              </a:spcBef>
              <a:spcAft>
                <a:spcPts val="0"/>
              </a:spcAft>
              <a:buClr>
                <a:srgbClr val="FFBE9F"/>
              </a:buClr>
              <a:buSzPts val="1600"/>
              <a:buFont typeface="Montserrat"/>
              <a:buNone/>
              <a:defRPr b="1" sz="1600">
                <a:solidFill>
                  <a:srgbClr val="FFBE9F"/>
                </a:solidFill>
                <a:latin typeface="Montserrat"/>
                <a:ea typeface="Montserrat"/>
                <a:cs typeface="Montserrat"/>
                <a:sym typeface="Montserrat"/>
              </a:defRPr>
            </a:lvl4pPr>
            <a:lvl5pPr lvl="4" algn="l">
              <a:lnSpc>
                <a:spcPct val="100000"/>
              </a:lnSpc>
              <a:spcBef>
                <a:spcPts val="0"/>
              </a:spcBef>
              <a:spcAft>
                <a:spcPts val="0"/>
              </a:spcAft>
              <a:buClr>
                <a:srgbClr val="FFBE9F"/>
              </a:buClr>
              <a:buSzPts val="1600"/>
              <a:buFont typeface="Montserrat"/>
              <a:buNone/>
              <a:defRPr b="1" sz="1600">
                <a:solidFill>
                  <a:srgbClr val="FFBE9F"/>
                </a:solidFill>
                <a:latin typeface="Montserrat"/>
                <a:ea typeface="Montserrat"/>
                <a:cs typeface="Montserrat"/>
                <a:sym typeface="Montserrat"/>
              </a:defRPr>
            </a:lvl5pPr>
            <a:lvl6pPr lvl="5" algn="l">
              <a:lnSpc>
                <a:spcPct val="100000"/>
              </a:lnSpc>
              <a:spcBef>
                <a:spcPts val="0"/>
              </a:spcBef>
              <a:spcAft>
                <a:spcPts val="0"/>
              </a:spcAft>
              <a:buClr>
                <a:srgbClr val="FFBE9F"/>
              </a:buClr>
              <a:buSzPts val="1600"/>
              <a:buFont typeface="Montserrat"/>
              <a:buNone/>
              <a:defRPr b="1" sz="1600">
                <a:solidFill>
                  <a:srgbClr val="FFBE9F"/>
                </a:solidFill>
                <a:latin typeface="Montserrat"/>
                <a:ea typeface="Montserrat"/>
                <a:cs typeface="Montserrat"/>
                <a:sym typeface="Montserrat"/>
              </a:defRPr>
            </a:lvl6pPr>
            <a:lvl7pPr lvl="6" algn="l">
              <a:lnSpc>
                <a:spcPct val="100000"/>
              </a:lnSpc>
              <a:spcBef>
                <a:spcPts val="0"/>
              </a:spcBef>
              <a:spcAft>
                <a:spcPts val="0"/>
              </a:spcAft>
              <a:buClr>
                <a:srgbClr val="FFBE9F"/>
              </a:buClr>
              <a:buSzPts val="1600"/>
              <a:buFont typeface="Montserrat"/>
              <a:buNone/>
              <a:defRPr b="1" sz="1600">
                <a:solidFill>
                  <a:srgbClr val="FFBE9F"/>
                </a:solidFill>
                <a:latin typeface="Montserrat"/>
                <a:ea typeface="Montserrat"/>
                <a:cs typeface="Montserrat"/>
                <a:sym typeface="Montserrat"/>
              </a:defRPr>
            </a:lvl7pPr>
            <a:lvl8pPr lvl="7" algn="l">
              <a:lnSpc>
                <a:spcPct val="100000"/>
              </a:lnSpc>
              <a:spcBef>
                <a:spcPts val="0"/>
              </a:spcBef>
              <a:spcAft>
                <a:spcPts val="0"/>
              </a:spcAft>
              <a:buClr>
                <a:srgbClr val="FFBE9F"/>
              </a:buClr>
              <a:buSzPts val="1600"/>
              <a:buFont typeface="Montserrat"/>
              <a:buNone/>
              <a:defRPr b="1" sz="1600">
                <a:solidFill>
                  <a:srgbClr val="FFBE9F"/>
                </a:solidFill>
                <a:latin typeface="Montserrat"/>
                <a:ea typeface="Montserrat"/>
                <a:cs typeface="Montserrat"/>
                <a:sym typeface="Montserrat"/>
              </a:defRPr>
            </a:lvl8pPr>
            <a:lvl9pPr lvl="8" algn="l">
              <a:lnSpc>
                <a:spcPct val="100000"/>
              </a:lnSpc>
              <a:spcBef>
                <a:spcPts val="0"/>
              </a:spcBef>
              <a:spcAft>
                <a:spcPts val="0"/>
              </a:spcAft>
              <a:buClr>
                <a:srgbClr val="FFBE9F"/>
              </a:buClr>
              <a:buSzPts val="1600"/>
              <a:buFont typeface="Montserrat"/>
              <a:buNone/>
              <a:defRPr b="1" sz="1600">
                <a:solidFill>
                  <a:srgbClr val="FFBE9F"/>
                </a:solidFill>
                <a:latin typeface="Montserrat"/>
                <a:ea typeface="Montserrat"/>
                <a:cs typeface="Montserrat"/>
                <a:sym typeface="Montserrat"/>
              </a:defRPr>
            </a:lvl9pPr>
          </a:lstStyle>
          <a:p/>
        </p:txBody>
      </p:sp>
      <p:cxnSp>
        <p:nvCxnSpPr>
          <p:cNvPr id="130" name="Google Shape;130;p81"/>
          <p:cNvCxnSpPr/>
          <p:nvPr/>
        </p:nvCxnSpPr>
        <p:spPr>
          <a:xfrm>
            <a:off x="4599275" y="4765200"/>
            <a:ext cx="2793900" cy="0"/>
          </a:xfrm>
          <a:prstGeom prst="straightConnector1">
            <a:avLst/>
          </a:prstGeom>
          <a:noFill/>
          <a:ln cap="flat" cmpd="sng" w="9525">
            <a:solidFill>
              <a:srgbClr val="3D5B58"/>
            </a:solidFill>
            <a:prstDash val="solid"/>
            <a:round/>
            <a:headEnd len="sm" w="sm" type="none"/>
            <a:tailEnd len="sm" w="sm" type="none"/>
          </a:ln>
        </p:spPr>
      </p:cxnSp>
      <p:sp>
        <p:nvSpPr>
          <p:cNvPr id="131" name="Google Shape;131;p81"/>
          <p:cNvSpPr txBox="1"/>
          <p:nvPr>
            <p:ph idx="12" type="sldNum"/>
          </p:nvPr>
        </p:nvSpPr>
        <p:spPr>
          <a:xfrm>
            <a:off x="7258697" y="4568388"/>
            <a:ext cx="778500" cy="393600"/>
          </a:xfrm>
          <a:prstGeom prst="rect">
            <a:avLst/>
          </a:prstGeom>
          <a:noFill/>
          <a:ln>
            <a:noFill/>
          </a:ln>
        </p:spPr>
        <p:txBody>
          <a:bodyPr anchorCtr="0" anchor="ctr" bIns="0" lIns="91425" spcFirstLastPara="1" rIns="91425" wrap="square" tIns="0">
            <a:noAutofit/>
          </a:bodyPr>
          <a:lstStyle>
            <a:lvl1pPr indent="0" lvl="0" marL="0" marR="0" algn="r">
              <a:lnSpc>
                <a:spcPct val="100000"/>
              </a:lnSpc>
              <a:spcBef>
                <a:spcPts val="0"/>
              </a:spcBef>
              <a:spcAft>
                <a:spcPts val="0"/>
              </a:spcAft>
              <a:buClr>
                <a:srgbClr val="000000"/>
              </a:buClr>
              <a:buSzPts val="1000"/>
              <a:buFont typeface="Arial"/>
              <a:buNone/>
              <a:defRPr b="0" i="0" sz="1000" u="none" cap="none" strike="noStrike">
                <a:solidFill>
                  <a:srgbClr val="3D5B58"/>
                </a:solidFill>
                <a:latin typeface="Montserrat"/>
                <a:ea typeface="Montserrat"/>
                <a:cs typeface="Montserrat"/>
                <a:sym typeface="Montserrat"/>
              </a:defRPr>
            </a:lvl1pPr>
            <a:lvl2pPr indent="0" lvl="1" marL="0" marR="0" algn="r">
              <a:lnSpc>
                <a:spcPct val="100000"/>
              </a:lnSpc>
              <a:spcBef>
                <a:spcPts val="0"/>
              </a:spcBef>
              <a:spcAft>
                <a:spcPts val="0"/>
              </a:spcAft>
              <a:buClr>
                <a:srgbClr val="000000"/>
              </a:buClr>
              <a:buSzPts val="1000"/>
              <a:buFont typeface="Arial"/>
              <a:buNone/>
              <a:defRPr b="0" i="0" sz="1000" u="none" cap="none" strike="noStrike">
                <a:solidFill>
                  <a:srgbClr val="3D5B58"/>
                </a:solidFill>
                <a:latin typeface="Montserrat"/>
                <a:ea typeface="Montserrat"/>
                <a:cs typeface="Montserrat"/>
                <a:sym typeface="Montserrat"/>
              </a:defRPr>
            </a:lvl2pPr>
            <a:lvl3pPr indent="0" lvl="2" marL="0" marR="0" algn="r">
              <a:lnSpc>
                <a:spcPct val="100000"/>
              </a:lnSpc>
              <a:spcBef>
                <a:spcPts val="0"/>
              </a:spcBef>
              <a:spcAft>
                <a:spcPts val="0"/>
              </a:spcAft>
              <a:buClr>
                <a:srgbClr val="000000"/>
              </a:buClr>
              <a:buSzPts val="1000"/>
              <a:buFont typeface="Arial"/>
              <a:buNone/>
              <a:defRPr b="0" i="0" sz="1000" u="none" cap="none" strike="noStrike">
                <a:solidFill>
                  <a:srgbClr val="3D5B58"/>
                </a:solidFill>
                <a:latin typeface="Montserrat"/>
                <a:ea typeface="Montserrat"/>
                <a:cs typeface="Montserrat"/>
                <a:sym typeface="Montserrat"/>
              </a:defRPr>
            </a:lvl3pPr>
            <a:lvl4pPr indent="0" lvl="3" marL="0" marR="0" algn="r">
              <a:lnSpc>
                <a:spcPct val="100000"/>
              </a:lnSpc>
              <a:spcBef>
                <a:spcPts val="0"/>
              </a:spcBef>
              <a:spcAft>
                <a:spcPts val="0"/>
              </a:spcAft>
              <a:buClr>
                <a:srgbClr val="000000"/>
              </a:buClr>
              <a:buSzPts val="1000"/>
              <a:buFont typeface="Arial"/>
              <a:buNone/>
              <a:defRPr b="0" i="0" sz="1000" u="none" cap="none" strike="noStrike">
                <a:solidFill>
                  <a:srgbClr val="3D5B58"/>
                </a:solidFill>
                <a:latin typeface="Montserrat"/>
                <a:ea typeface="Montserrat"/>
                <a:cs typeface="Montserrat"/>
                <a:sym typeface="Montserrat"/>
              </a:defRPr>
            </a:lvl4pPr>
            <a:lvl5pPr indent="0" lvl="4" marL="0" marR="0" algn="r">
              <a:lnSpc>
                <a:spcPct val="100000"/>
              </a:lnSpc>
              <a:spcBef>
                <a:spcPts val="0"/>
              </a:spcBef>
              <a:spcAft>
                <a:spcPts val="0"/>
              </a:spcAft>
              <a:buClr>
                <a:srgbClr val="000000"/>
              </a:buClr>
              <a:buSzPts val="1000"/>
              <a:buFont typeface="Arial"/>
              <a:buNone/>
              <a:defRPr b="0" i="0" sz="1000" u="none" cap="none" strike="noStrike">
                <a:solidFill>
                  <a:srgbClr val="3D5B58"/>
                </a:solidFill>
                <a:latin typeface="Montserrat"/>
                <a:ea typeface="Montserrat"/>
                <a:cs typeface="Montserrat"/>
                <a:sym typeface="Montserrat"/>
              </a:defRPr>
            </a:lvl5pPr>
            <a:lvl6pPr indent="0" lvl="5" marL="0" marR="0" algn="r">
              <a:lnSpc>
                <a:spcPct val="100000"/>
              </a:lnSpc>
              <a:spcBef>
                <a:spcPts val="0"/>
              </a:spcBef>
              <a:spcAft>
                <a:spcPts val="0"/>
              </a:spcAft>
              <a:buClr>
                <a:srgbClr val="000000"/>
              </a:buClr>
              <a:buSzPts val="1000"/>
              <a:buFont typeface="Arial"/>
              <a:buNone/>
              <a:defRPr b="0" i="0" sz="1000" u="none" cap="none" strike="noStrike">
                <a:solidFill>
                  <a:srgbClr val="3D5B58"/>
                </a:solidFill>
                <a:latin typeface="Montserrat"/>
                <a:ea typeface="Montserrat"/>
                <a:cs typeface="Montserrat"/>
                <a:sym typeface="Montserrat"/>
              </a:defRPr>
            </a:lvl6pPr>
            <a:lvl7pPr indent="0" lvl="6" marL="0" marR="0" algn="r">
              <a:lnSpc>
                <a:spcPct val="100000"/>
              </a:lnSpc>
              <a:spcBef>
                <a:spcPts val="0"/>
              </a:spcBef>
              <a:spcAft>
                <a:spcPts val="0"/>
              </a:spcAft>
              <a:buClr>
                <a:srgbClr val="000000"/>
              </a:buClr>
              <a:buSzPts val="1000"/>
              <a:buFont typeface="Arial"/>
              <a:buNone/>
              <a:defRPr b="0" i="0" sz="1000" u="none" cap="none" strike="noStrike">
                <a:solidFill>
                  <a:srgbClr val="3D5B58"/>
                </a:solidFill>
                <a:latin typeface="Montserrat"/>
                <a:ea typeface="Montserrat"/>
                <a:cs typeface="Montserrat"/>
                <a:sym typeface="Montserrat"/>
              </a:defRPr>
            </a:lvl7pPr>
            <a:lvl8pPr indent="0" lvl="7" marL="0" marR="0" algn="r">
              <a:lnSpc>
                <a:spcPct val="100000"/>
              </a:lnSpc>
              <a:spcBef>
                <a:spcPts val="0"/>
              </a:spcBef>
              <a:spcAft>
                <a:spcPts val="0"/>
              </a:spcAft>
              <a:buClr>
                <a:srgbClr val="000000"/>
              </a:buClr>
              <a:buSzPts val="1000"/>
              <a:buFont typeface="Arial"/>
              <a:buNone/>
              <a:defRPr b="0" i="0" sz="1000" u="none" cap="none" strike="noStrike">
                <a:solidFill>
                  <a:srgbClr val="3D5B58"/>
                </a:solidFill>
                <a:latin typeface="Montserrat"/>
                <a:ea typeface="Montserrat"/>
                <a:cs typeface="Montserrat"/>
                <a:sym typeface="Montserrat"/>
              </a:defRPr>
            </a:lvl8pPr>
            <a:lvl9pPr indent="0" lvl="8" marL="0" marR="0" algn="r">
              <a:lnSpc>
                <a:spcPct val="100000"/>
              </a:lnSpc>
              <a:spcBef>
                <a:spcPts val="0"/>
              </a:spcBef>
              <a:spcAft>
                <a:spcPts val="0"/>
              </a:spcAft>
              <a:buClr>
                <a:srgbClr val="000000"/>
              </a:buClr>
              <a:buSzPts val="1000"/>
              <a:buFont typeface="Arial"/>
              <a:buNone/>
              <a:defRPr b="0" i="0" sz="1000" u="none" cap="none" strike="noStrike">
                <a:solidFill>
                  <a:srgbClr val="3D5B58"/>
                </a:solidFill>
                <a:latin typeface="Montserrat"/>
                <a:ea typeface="Montserrat"/>
                <a:cs typeface="Montserrat"/>
                <a:sym typeface="Montserrat"/>
              </a:defRPr>
            </a:lvl9pPr>
          </a:lstStyle>
          <a:p>
            <a:pPr indent="0" lvl="0" marL="0" rtl="0" algn="r">
              <a:spcBef>
                <a:spcPts val="0"/>
              </a:spcBef>
              <a:spcAft>
                <a:spcPts val="0"/>
              </a:spcAft>
              <a:buNone/>
            </a:pPr>
            <a:r>
              <a:rPr lang="en"/>
              <a:t>Page </a:t>
            </a:r>
            <a:fld id="{00000000-1234-1234-1234-123412341234}" type="slidenum">
              <a:rPr lang="en"/>
              <a:t>‹#›</a:t>
            </a:fld>
            <a:endParaRPr/>
          </a:p>
        </p:txBody>
      </p:sp>
    </p:spTree>
  </p:cSld>
  <p:clrMapOvr>
    <a:masterClrMapping/>
  </p:clrMapOvr>
</p:sldLayout>
</file>

<file path=ppt/slideLayouts/slideLayout18.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Right Image">
  <p:cSld name="ONE_COLUMN_TEXT">
    <p:bg>
      <p:bgPr>
        <a:blipFill>
          <a:blip r:embed="rId2">
            <a:alphaModFix/>
          </a:blip>
          <a:stretch>
            <a:fillRect/>
          </a:stretch>
        </a:blipFill>
      </p:bgPr>
    </p:bg>
    <p:spTree>
      <p:nvGrpSpPr>
        <p:cNvPr id="132" name="Shape 132"/>
        <p:cNvGrpSpPr/>
        <p:nvPr/>
      </p:nvGrpSpPr>
      <p:grpSpPr>
        <a:xfrm>
          <a:off x="0" y="0"/>
          <a:ext cx="0" cy="0"/>
          <a:chOff x="0" y="0"/>
          <a:chExt cx="0" cy="0"/>
        </a:xfrm>
      </p:grpSpPr>
      <p:sp>
        <p:nvSpPr>
          <p:cNvPr id="133" name="Google Shape;133;p82"/>
          <p:cNvSpPr txBox="1"/>
          <p:nvPr>
            <p:ph idx="1" type="body"/>
          </p:nvPr>
        </p:nvSpPr>
        <p:spPr>
          <a:xfrm>
            <a:off x="311700" y="1305350"/>
            <a:ext cx="3583800" cy="2922000"/>
          </a:xfrm>
          <a:prstGeom prst="rect">
            <a:avLst/>
          </a:prstGeom>
          <a:noFill/>
          <a:ln>
            <a:noFill/>
          </a:ln>
        </p:spPr>
        <p:txBody>
          <a:bodyPr anchorCtr="0" anchor="t" bIns="0" lIns="0" spcFirstLastPara="1" rIns="0" wrap="square" tIns="0">
            <a:noAutofit/>
          </a:bodyPr>
          <a:lstStyle>
            <a:lvl1pPr indent="-311150" lvl="0" marL="457200" algn="l">
              <a:lnSpc>
                <a:spcPct val="115000"/>
              </a:lnSpc>
              <a:spcBef>
                <a:spcPts val="0"/>
              </a:spcBef>
              <a:spcAft>
                <a:spcPts val="0"/>
              </a:spcAft>
              <a:buClr>
                <a:srgbClr val="3D5B58"/>
              </a:buClr>
              <a:buSzPts val="1300"/>
              <a:buFont typeface="Montserrat"/>
              <a:buChar char="●"/>
              <a:defRPr sz="1300">
                <a:solidFill>
                  <a:srgbClr val="3D5B58"/>
                </a:solidFill>
                <a:latin typeface="Montserrat"/>
                <a:ea typeface="Montserrat"/>
                <a:cs typeface="Montserrat"/>
                <a:sym typeface="Montserrat"/>
              </a:defRPr>
            </a:lvl1pPr>
            <a:lvl2pPr indent="-311150" lvl="1" marL="914400" algn="l">
              <a:lnSpc>
                <a:spcPct val="115000"/>
              </a:lnSpc>
              <a:spcBef>
                <a:spcPts val="1600"/>
              </a:spcBef>
              <a:spcAft>
                <a:spcPts val="0"/>
              </a:spcAft>
              <a:buClr>
                <a:srgbClr val="3D5B58"/>
              </a:buClr>
              <a:buSzPts val="1300"/>
              <a:buFont typeface="Montserrat"/>
              <a:buChar char="○"/>
              <a:defRPr sz="1300">
                <a:solidFill>
                  <a:srgbClr val="3D5B58"/>
                </a:solidFill>
                <a:latin typeface="Montserrat"/>
                <a:ea typeface="Montserrat"/>
                <a:cs typeface="Montserrat"/>
                <a:sym typeface="Montserrat"/>
              </a:defRPr>
            </a:lvl2pPr>
            <a:lvl3pPr indent="-311150" lvl="2" marL="1371600" algn="l">
              <a:lnSpc>
                <a:spcPct val="115000"/>
              </a:lnSpc>
              <a:spcBef>
                <a:spcPts val="1600"/>
              </a:spcBef>
              <a:spcAft>
                <a:spcPts val="0"/>
              </a:spcAft>
              <a:buClr>
                <a:srgbClr val="3D5B58"/>
              </a:buClr>
              <a:buSzPts val="1300"/>
              <a:buFont typeface="Montserrat"/>
              <a:buChar char="■"/>
              <a:defRPr sz="1300">
                <a:solidFill>
                  <a:srgbClr val="3D5B58"/>
                </a:solidFill>
                <a:latin typeface="Montserrat"/>
                <a:ea typeface="Montserrat"/>
                <a:cs typeface="Montserrat"/>
                <a:sym typeface="Montserrat"/>
              </a:defRPr>
            </a:lvl3pPr>
            <a:lvl4pPr indent="-311150" lvl="3" marL="1828800" algn="l">
              <a:lnSpc>
                <a:spcPct val="115000"/>
              </a:lnSpc>
              <a:spcBef>
                <a:spcPts val="1600"/>
              </a:spcBef>
              <a:spcAft>
                <a:spcPts val="0"/>
              </a:spcAft>
              <a:buClr>
                <a:srgbClr val="3D5B58"/>
              </a:buClr>
              <a:buSzPts val="1300"/>
              <a:buFont typeface="Montserrat"/>
              <a:buChar char="●"/>
              <a:defRPr sz="1300">
                <a:solidFill>
                  <a:srgbClr val="3D5B58"/>
                </a:solidFill>
                <a:latin typeface="Montserrat"/>
                <a:ea typeface="Montserrat"/>
                <a:cs typeface="Montserrat"/>
                <a:sym typeface="Montserrat"/>
              </a:defRPr>
            </a:lvl4pPr>
            <a:lvl5pPr indent="-311150" lvl="4" marL="2286000" algn="l">
              <a:lnSpc>
                <a:spcPct val="115000"/>
              </a:lnSpc>
              <a:spcBef>
                <a:spcPts val="1600"/>
              </a:spcBef>
              <a:spcAft>
                <a:spcPts val="0"/>
              </a:spcAft>
              <a:buClr>
                <a:srgbClr val="3D5B58"/>
              </a:buClr>
              <a:buSzPts val="1300"/>
              <a:buFont typeface="Montserrat"/>
              <a:buChar char="○"/>
              <a:defRPr sz="1300">
                <a:solidFill>
                  <a:srgbClr val="3D5B58"/>
                </a:solidFill>
                <a:latin typeface="Montserrat"/>
                <a:ea typeface="Montserrat"/>
                <a:cs typeface="Montserrat"/>
                <a:sym typeface="Montserrat"/>
              </a:defRPr>
            </a:lvl5pPr>
            <a:lvl6pPr indent="-311150" lvl="5" marL="2743200" algn="l">
              <a:lnSpc>
                <a:spcPct val="115000"/>
              </a:lnSpc>
              <a:spcBef>
                <a:spcPts val="1600"/>
              </a:spcBef>
              <a:spcAft>
                <a:spcPts val="0"/>
              </a:spcAft>
              <a:buClr>
                <a:srgbClr val="3D5B58"/>
              </a:buClr>
              <a:buSzPts val="1300"/>
              <a:buFont typeface="Montserrat"/>
              <a:buChar char="■"/>
              <a:defRPr sz="1300">
                <a:solidFill>
                  <a:srgbClr val="3D5B58"/>
                </a:solidFill>
                <a:latin typeface="Montserrat"/>
                <a:ea typeface="Montserrat"/>
                <a:cs typeface="Montserrat"/>
                <a:sym typeface="Montserrat"/>
              </a:defRPr>
            </a:lvl6pPr>
            <a:lvl7pPr indent="-311150" lvl="6" marL="3200400" algn="l">
              <a:lnSpc>
                <a:spcPct val="115000"/>
              </a:lnSpc>
              <a:spcBef>
                <a:spcPts val="1600"/>
              </a:spcBef>
              <a:spcAft>
                <a:spcPts val="0"/>
              </a:spcAft>
              <a:buClr>
                <a:srgbClr val="3D5B58"/>
              </a:buClr>
              <a:buSzPts val="1300"/>
              <a:buFont typeface="Montserrat"/>
              <a:buChar char="●"/>
              <a:defRPr sz="1300">
                <a:solidFill>
                  <a:srgbClr val="3D5B58"/>
                </a:solidFill>
                <a:latin typeface="Montserrat"/>
                <a:ea typeface="Montserrat"/>
                <a:cs typeface="Montserrat"/>
                <a:sym typeface="Montserrat"/>
              </a:defRPr>
            </a:lvl7pPr>
            <a:lvl8pPr indent="-311150" lvl="7" marL="3657600" algn="l">
              <a:lnSpc>
                <a:spcPct val="115000"/>
              </a:lnSpc>
              <a:spcBef>
                <a:spcPts val="1600"/>
              </a:spcBef>
              <a:spcAft>
                <a:spcPts val="0"/>
              </a:spcAft>
              <a:buClr>
                <a:srgbClr val="3D5B58"/>
              </a:buClr>
              <a:buSzPts val="1300"/>
              <a:buFont typeface="Montserrat"/>
              <a:buChar char="○"/>
              <a:defRPr sz="1300">
                <a:solidFill>
                  <a:srgbClr val="3D5B58"/>
                </a:solidFill>
                <a:latin typeface="Montserrat"/>
                <a:ea typeface="Montserrat"/>
                <a:cs typeface="Montserrat"/>
                <a:sym typeface="Montserrat"/>
              </a:defRPr>
            </a:lvl8pPr>
            <a:lvl9pPr indent="-311150" lvl="8" marL="4114800" algn="l">
              <a:lnSpc>
                <a:spcPct val="115000"/>
              </a:lnSpc>
              <a:spcBef>
                <a:spcPts val="1600"/>
              </a:spcBef>
              <a:spcAft>
                <a:spcPts val="1600"/>
              </a:spcAft>
              <a:buClr>
                <a:srgbClr val="3D5B58"/>
              </a:buClr>
              <a:buSzPts val="1300"/>
              <a:buFont typeface="Montserrat"/>
              <a:buChar char="■"/>
              <a:defRPr sz="1300">
                <a:solidFill>
                  <a:srgbClr val="3D5B58"/>
                </a:solidFill>
                <a:latin typeface="Montserrat"/>
                <a:ea typeface="Montserrat"/>
                <a:cs typeface="Montserrat"/>
                <a:sym typeface="Montserrat"/>
              </a:defRPr>
            </a:lvl9pPr>
          </a:lstStyle>
          <a:p/>
        </p:txBody>
      </p:sp>
      <p:sp>
        <p:nvSpPr>
          <p:cNvPr id="134" name="Google Shape;134;p82"/>
          <p:cNvSpPr txBox="1"/>
          <p:nvPr>
            <p:ph type="title"/>
          </p:nvPr>
        </p:nvSpPr>
        <p:spPr>
          <a:xfrm>
            <a:off x="311700" y="318800"/>
            <a:ext cx="8520600" cy="429600"/>
          </a:xfrm>
          <a:prstGeom prst="rect">
            <a:avLst/>
          </a:prstGeom>
          <a:noFill/>
          <a:ln>
            <a:noFill/>
          </a:ln>
        </p:spPr>
        <p:txBody>
          <a:bodyPr anchorCtr="0" anchor="t" bIns="0" lIns="0" spcFirstLastPara="1" rIns="0" wrap="square" tIns="0">
            <a:noAutofit/>
          </a:bodyPr>
          <a:lstStyle>
            <a:lvl1pPr lvl="0" algn="l">
              <a:lnSpc>
                <a:spcPct val="100000"/>
              </a:lnSpc>
              <a:spcBef>
                <a:spcPts val="0"/>
              </a:spcBef>
              <a:spcAft>
                <a:spcPts val="0"/>
              </a:spcAft>
              <a:buClr>
                <a:srgbClr val="2C5234"/>
              </a:buClr>
              <a:buSzPts val="3200"/>
              <a:buFont typeface="Montserrat"/>
              <a:buNone/>
              <a:defRPr sz="3200">
                <a:solidFill>
                  <a:srgbClr val="2C5234"/>
                </a:solidFill>
                <a:latin typeface="Montserrat"/>
                <a:ea typeface="Montserrat"/>
                <a:cs typeface="Montserrat"/>
                <a:sym typeface="Montserrat"/>
              </a:defRPr>
            </a:lvl1pPr>
            <a:lvl2pPr lvl="1" algn="l">
              <a:lnSpc>
                <a:spcPct val="100000"/>
              </a:lnSpc>
              <a:spcBef>
                <a:spcPts val="0"/>
              </a:spcBef>
              <a:spcAft>
                <a:spcPts val="0"/>
              </a:spcAft>
              <a:buSzPts val="3000"/>
              <a:buFont typeface="Montserrat"/>
              <a:buNone/>
              <a:defRPr sz="3000">
                <a:latin typeface="Montserrat"/>
                <a:ea typeface="Montserrat"/>
                <a:cs typeface="Montserrat"/>
                <a:sym typeface="Montserrat"/>
              </a:defRPr>
            </a:lvl2pPr>
            <a:lvl3pPr lvl="2" algn="l">
              <a:lnSpc>
                <a:spcPct val="100000"/>
              </a:lnSpc>
              <a:spcBef>
                <a:spcPts val="0"/>
              </a:spcBef>
              <a:spcAft>
                <a:spcPts val="0"/>
              </a:spcAft>
              <a:buSzPts val="3000"/>
              <a:buFont typeface="Montserrat"/>
              <a:buNone/>
              <a:defRPr sz="3000">
                <a:latin typeface="Montserrat"/>
                <a:ea typeface="Montserrat"/>
                <a:cs typeface="Montserrat"/>
                <a:sym typeface="Montserrat"/>
              </a:defRPr>
            </a:lvl3pPr>
            <a:lvl4pPr lvl="3" algn="l">
              <a:lnSpc>
                <a:spcPct val="100000"/>
              </a:lnSpc>
              <a:spcBef>
                <a:spcPts val="0"/>
              </a:spcBef>
              <a:spcAft>
                <a:spcPts val="0"/>
              </a:spcAft>
              <a:buSzPts val="3000"/>
              <a:buFont typeface="Montserrat"/>
              <a:buNone/>
              <a:defRPr sz="3000">
                <a:latin typeface="Montserrat"/>
                <a:ea typeface="Montserrat"/>
                <a:cs typeface="Montserrat"/>
                <a:sym typeface="Montserrat"/>
              </a:defRPr>
            </a:lvl4pPr>
            <a:lvl5pPr lvl="4" algn="l">
              <a:lnSpc>
                <a:spcPct val="100000"/>
              </a:lnSpc>
              <a:spcBef>
                <a:spcPts val="0"/>
              </a:spcBef>
              <a:spcAft>
                <a:spcPts val="0"/>
              </a:spcAft>
              <a:buSzPts val="3000"/>
              <a:buFont typeface="Montserrat"/>
              <a:buNone/>
              <a:defRPr sz="3000">
                <a:latin typeface="Montserrat"/>
                <a:ea typeface="Montserrat"/>
                <a:cs typeface="Montserrat"/>
                <a:sym typeface="Montserrat"/>
              </a:defRPr>
            </a:lvl5pPr>
            <a:lvl6pPr lvl="5" algn="l">
              <a:lnSpc>
                <a:spcPct val="100000"/>
              </a:lnSpc>
              <a:spcBef>
                <a:spcPts val="0"/>
              </a:spcBef>
              <a:spcAft>
                <a:spcPts val="0"/>
              </a:spcAft>
              <a:buSzPts val="3000"/>
              <a:buFont typeface="Montserrat"/>
              <a:buNone/>
              <a:defRPr sz="3000">
                <a:latin typeface="Montserrat"/>
                <a:ea typeface="Montserrat"/>
                <a:cs typeface="Montserrat"/>
                <a:sym typeface="Montserrat"/>
              </a:defRPr>
            </a:lvl6pPr>
            <a:lvl7pPr lvl="6" algn="l">
              <a:lnSpc>
                <a:spcPct val="100000"/>
              </a:lnSpc>
              <a:spcBef>
                <a:spcPts val="0"/>
              </a:spcBef>
              <a:spcAft>
                <a:spcPts val="0"/>
              </a:spcAft>
              <a:buSzPts val="3000"/>
              <a:buFont typeface="Montserrat"/>
              <a:buNone/>
              <a:defRPr sz="3000">
                <a:latin typeface="Montserrat"/>
                <a:ea typeface="Montserrat"/>
                <a:cs typeface="Montserrat"/>
                <a:sym typeface="Montserrat"/>
              </a:defRPr>
            </a:lvl7pPr>
            <a:lvl8pPr lvl="7" algn="l">
              <a:lnSpc>
                <a:spcPct val="100000"/>
              </a:lnSpc>
              <a:spcBef>
                <a:spcPts val="0"/>
              </a:spcBef>
              <a:spcAft>
                <a:spcPts val="0"/>
              </a:spcAft>
              <a:buSzPts val="3000"/>
              <a:buFont typeface="Montserrat"/>
              <a:buNone/>
              <a:defRPr sz="3000">
                <a:latin typeface="Montserrat"/>
                <a:ea typeface="Montserrat"/>
                <a:cs typeface="Montserrat"/>
                <a:sym typeface="Montserrat"/>
              </a:defRPr>
            </a:lvl8pPr>
            <a:lvl9pPr lvl="8" algn="l">
              <a:lnSpc>
                <a:spcPct val="100000"/>
              </a:lnSpc>
              <a:spcBef>
                <a:spcPts val="0"/>
              </a:spcBef>
              <a:spcAft>
                <a:spcPts val="0"/>
              </a:spcAft>
              <a:buSzPts val="3000"/>
              <a:buFont typeface="Montserrat"/>
              <a:buNone/>
              <a:defRPr sz="3000">
                <a:latin typeface="Montserrat"/>
                <a:ea typeface="Montserrat"/>
                <a:cs typeface="Montserrat"/>
                <a:sym typeface="Montserrat"/>
              </a:defRPr>
            </a:lvl9pPr>
          </a:lstStyle>
          <a:p/>
        </p:txBody>
      </p:sp>
      <p:sp>
        <p:nvSpPr>
          <p:cNvPr id="135" name="Google Shape;135;p82"/>
          <p:cNvSpPr txBox="1"/>
          <p:nvPr>
            <p:ph idx="2" type="title"/>
          </p:nvPr>
        </p:nvSpPr>
        <p:spPr>
          <a:xfrm>
            <a:off x="311700" y="893825"/>
            <a:ext cx="8520600" cy="266100"/>
          </a:xfrm>
          <a:prstGeom prst="rect">
            <a:avLst/>
          </a:prstGeom>
          <a:noFill/>
          <a:ln>
            <a:noFill/>
          </a:ln>
        </p:spPr>
        <p:txBody>
          <a:bodyPr anchorCtr="0" anchor="t" bIns="0" lIns="0" spcFirstLastPara="1" rIns="0" wrap="square" tIns="0">
            <a:noAutofit/>
          </a:bodyPr>
          <a:lstStyle>
            <a:lvl1pPr lvl="0" algn="l">
              <a:lnSpc>
                <a:spcPct val="100000"/>
              </a:lnSpc>
              <a:spcBef>
                <a:spcPts val="0"/>
              </a:spcBef>
              <a:spcAft>
                <a:spcPts val="0"/>
              </a:spcAft>
              <a:buClr>
                <a:srgbClr val="FFBE9F"/>
              </a:buClr>
              <a:buSzPts val="1600"/>
              <a:buFont typeface="Montserrat"/>
              <a:buNone/>
              <a:defRPr b="1" sz="1600">
                <a:solidFill>
                  <a:srgbClr val="FFBE9F"/>
                </a:solidFill>
                <a:latin typeface="Montserrat"/>
                <a:ea typeface="Montserrat"/>
                <a:cs typeface="Montserrat"/>
                <a:sym typeface="Montserrat"/>
              </a:defRPr>
            </a:lvl1pPr>
            <a:lvl2pPr lvl="1" algn="l">
              <a:lnSpc>
                <a:spcPct val="100000"/>
              </a:lnSpc>
              <a:spcBef>
                <a:spcPts val="0"/>
              </a:spcBef>
              <a:spcAft>
                <a:spcPts val="0"/>
              </a:spcAft>
              <a:buClr>
                <a:srgbClr val="FFBE9F"/>
              </a:buClr>
              <a:buSzPts val="1600"/>
              <a:buFont typeface="Montserrat"/>
              <a:buNone/>
              <a:defRPr b="1" sz="1600">
                <a:solidFill>
                  <a:srgbClr val="FFBE9F"/>
                </a:solidFill>
                <a:latin typeface="Montserrat"/>
                <a:ea typeface="Montserrat"/>
                <a:cs typeface="Montserrat"/>
                <a:sym typeface="Montserrat"/>
              </a:defRPr>
            </a:lvl2pPr>
            <a:lvl3pPr lvl="2" algn="l">
              <a:lnSpc>
                <a:spcPct val="100000"/>
              </a:lnSpc>
              <a:spcBef>
                <a:spcPts val="0"/>
              </a:spcBef>
              <a:spcAft>
                <a:spcPts val="0"/>
              </a:spcAft>
              <a:buClr>
                <a:srgbClr val="FFBE9F"/>
              </a:buClr>
              <a:buSzPts val="1600"/>
              <a:buFont typeface="Montserrat"/>
              <a:buNone/>
              <a:defRPr b="1" sz="1600">
                <a:solidFill>
                  <a:srgbClr val="FFBE9F"/>
                </a:solidFill>
                <a:latin typeface="Montserrat"/>
                <a:ea typeface="Montserrat"/>
                <a:cs typeface="Montserrat"/>
                <a:sym typeface="Montserrat"/>
              </a:defRPr>
            </a:lvl3pPr>
            <a:lvl4pPr lvl="3" algn="l">
              <a:lnSpc>
                <a:spcPct val="100000"/>
              </a:lnSpc>
              <a:spcBef>
                <a:spcPts val="0"/>
              </a:spcBef>
              <a:spcAft>
                <a:spcPts val="0"/>
              </a:spcAft>
              <a:buClr>
                <a:srgbClr val="FFBE9F"/>
              </a:buClr>
              <a:buSzPts val="1600"/>
              <a:buFont typeface="Montserrat"/>
              <a:buNone/>
              <a:defRPr b="1" sz="1600">
                <a:solidFill>
                  <a:srgbClr val="FFBE9F"/>
                </a:solidFill>
                <a:latin typeface="Montserrat"/>
                <a:ea typeface="Montserrat"/>
                <a:cs typeface="Montserrat"/>
                <a:sym typeface="Montserrat"/>
              </a:defRPr>
            </a:lvl4pPr>
            <a:lvl5pPr lvl="4" algn="l">
              <a:lnSpc>
                <a:spcPct val="100000"/>
              </a:lnSpc>
              <a:spcBef>
                <a:spcPts val="0"/>
              </a:spcBef>
              <a:spcAft>
                <a:spcPts val="0"/>
              </a:spcAft>
              <a:buClr>
                <a:srgbClr val="FFBE9F"/>
              </a:buClr>
              <a:buSzPts val="1600"/>
              <a:buFont typeface="Montserrat"/>
              <a:buNone/>
              <a:defRPr b="1" sz="1600">
                <a:solidFill>
                  <a:srgbClr val="FFBE9F"/>
                </a:solidFill>
                <a:latin typeface="Montserrat"/>
                <a:ea typeface="Montserrat"/>
                <a:cs typeface="Montserrat"/>
                <a:sym typeface="Montserrat"/>
              </a:defRPr>
            </a:lvl5pPr>
            <a:lvl6pPr lvl="5" algn="l">
              <a:lnSpc>
                <a:spcPct val="100000"/>
              </a:lnSpc>
              <a:spcBef>
                <a:spcPts val="0"/>
              </a:spcBef>
              <a:spcAft>
                <a:spcPts val="0"/>
              </a:spcAft>
              <a:buClr>
                <a:srgbClr val="FFBE9F"/>
              </a:buClr>
              <a:buSzPts val="1600"/>
              <a:buFont typeface="Montserrat"/>
              <a:buNone/>
              <a:defRPr b="1" sz="1600">
                <a:solidFill>
                  <a:srgbClr val="FFBE9F"/>
                </a:solidFill>
                <a:latin typeface="Montserrat"/>
                <a:ea typeface="Montserrat"/>
                <a:cs typeface="Montserrat"/>
                <a:sym typeface="Montserrat"/>
              </a:defRPr>
            </a:lvl6pPr>
            <a:lvl7pPr lvl="6" algn="l">
              <a:lnSpc>
                <a:spcPct val="100000"/>
              </a:lnSpc>
              <a:spcBef>
                <a:spcPts val="0"/>
              </a:spcBef>
              <a:spcAft>
                <a:spcPts val="0"/>
              </a:spcAft>
              <a:buClr>
                <a:srgbClr val="FFBE9F"/>
              </a:buClr>
              <a:buSzPts val="1600"/>
              <a:buFont typeface="Montserrat"/>
              <a:buNone/>
              <a:defRPr b="1" sz="1600">
                <a:solidFill>
                  <a:srgbClr val="FFBE9F"/>
                </a:solidFill>
                <a:latin typeface="Montserrat"/>
                <a:ea typeface="Montserrat"/>
                <a:cs typeface="Montserrat"/>
                <a:sym typeface="Montserrat"/>
              </a:defRPr>
            </a:lvl7pPr>
            <a:lvl8pPr lvl="7" algn="l">
              <a:lnSpc>
                <a:spcPct val="100000"/>
              </a:lnSpc>
              <a:spcBef>
                <a:spcPts val="0"/>
              </a:spcBef>
              <a:spcAft>
                <a:spcPts val="0"/>
              </a:spcAft>
              <a:buClr>
                <a:srgbClr val="FFBE9F"/>
              </a:buClr>
              <a:buSzPts val="1600"/>
              <a:buFont typeface="Montserrat"/>
              <a:buNone/>
              <a:defRPr b="1" sz="1600">
                <a:solidFill>
                  <a:srgbClr val="FFBE9F"/>
                </a:solidFill>
                <a:latin typeface="Montserrat"/>
                <a:ea typeface="Montserrat"/>
                <a:cs typeface="Montserrat"/>
                <a:sym typeface="Montserrat"/>
              </a:defRPr>
            </a:lvl8pPr>
            <a:lvl9pPr lvl="8" algn="l">
              <a:lnSpc>
                <a:spcPct val="100000"/>
              </a:lnSpc>
              <a:spcBef>
                <a:spcPts val="0"/>
              </a:spcBef>
              <a:spcAft>
                <a:spcPts val="0"/>
              </a:spcAft>
              <a:buClr>
                <a:srgbClr val="FFBE9F"/>
              </a:buClr>
              <a:buSzPts val="1600"/>
              <a:buFont typeface="Montserrat"/>
              <a:buNone/>
              <a:defRPr b="1" sz="1600">
                <a:solidFill>
                  <a:srgbClr val="FFBE9F"/>
                </a:solidFill>
                <a:latin typeface="Montserrat"/>
                <a:ea typeface="Montserrat"/>
                <a:cs typeface="Montserrat"/>
                <a:sym typeface="Montserrat"/>
              </a:defRPr>
            </a:lvl9pPr>
          </a:lstStyle>
          <a:p/>
        </p:txBody>
      </p:sp>
      <p:sp>
        <p:nvSpPr>
          <p:cNvPr id="136" name="Google Shape;136;p82"/>
          <p:cNvSpPr/>
          <p:nvPr/>
        </p:nvSpPr>
        <p:spPr>
          <a:xfrm>
            <a:off x="4545000" y="983100"/>
            <a:ext cx="4598700" cy="3189600"/>
          </a:xfrm>
          <a:prstGeom prst="rect">
            <a:avLst/>
          </a:prstGeom>
          <a:solidFill>
            <a:schemeClr val="lt2"/>
          </a:solidFill>
          <a:ln>
            <a:noFill/>
          </a:ln>
        </p:spPr>
        <p:txBody>
          <a:bodyPr anchorCtr="0" anchor="ctr" bIns="91425" lIns="91425" spcFirstLastPara="1" rIns="91425" wrap="square" tIns="91425">
            <a:noAutofit/>
          </a:bodyPr>
          <a:lstStyle/>
          <a:p>
            <a:pPr indent="0" lvl="0" marL="0" marR="0" rtl="0" algn="l">
              <a:lnSpc>
                <a:spcPct val="100000"/>
              </a:lnSpc>
              <a:spcBef>
                <a:spcPts val="0"/>
              </a:spcBef>
              <a:spcAft>
                <a:spcPts val="0"/>
              </a:spcAft>
              <a:buClr>
                <a:srgbClr val="000000"/>
              </a:buClr>
              <a:buSzPts val="1400"/>
              <a:buFont typeface="Arial"/>
              <a:buNone/>
            </a:pPr>
            <a:r>
              <a:t/>
            </a:r>
            <a:endParaRPr b="0" i="0" sz="1400" u="none" cap="none" strike="noStrike">
              <a:solidFill>
                <a:srgbClr val="000000"/>
              </a:solidFill>
              <a:latin typeface="Arial"/>
              <a:ea typeface="Arial"/>
              <a:cs typeface="Arial"/>
              <a:sym typeface="Arial"/>
            </a:endParaRPr>
          </a:p>
        </p:txBody>
      </p:sp>
      <p:sp>
        <p:nvSpPr>
          <p:cNvPr id="137" name="Google Shape;137;p82"/>
          <p:cNvSpPr txBox="1"/>
          <p:nvPr>
            <p:ph idx="12" type="sldNum"/>
          </p:nvPr>
        </p:nvSpPr>
        <p:spPr>
          <a:xfrm>
            <a:off x="7258697" y="4568388"/>
            <a:ext cx="778500" cy="393600"/>
          </a:xfrm>
          <a:prstGeom prst="rect">
            <a:avLst/>
          </a:prstGeom>
          <a:noFill/>
          <a:ln>
            <a:noFill/>
          </a:ln>
        </p:spPr>
        <p:txBody>
          <a:bodyPr anchorCtr="0" anchor="ctr" bIns="0" lIns="91425" spcFirstLastPara="1" rIns="91425" wrap="square" tIns="0">
            <a:noAutofit/>
          </a:bodyPr>
          <a:lstStyle>
            <a:lvl1pPr indent="0" lvl="0" marL="0" marR="0" algn="r">
              <a:lnSpc>
                <a:spcPct val="100000"/>
              </a:lnSpc>
              <a:spcBef>
                <a:spcPts val="0"/>
              </a:spcBef>
              <a:spcAft>
                <a:spcPts val="0"/>
              </a:spcAft>
              <a:buClr>
                <a:srgbClr val="000000"/>
              </a:buClr>
              <a:buSzPts val="1000"/>
              <a:buFont typeface="Arial"/>
              <a:buNone/>
              <a:defRPr b="0" i="0" sz="1000" u="none" cap="none" strike="noStrike">
                <a:solidFill>
                  <a:srgbClr val="3D5B58"/>
                </a:solidFill>
                <a:latin typeface="Montserrat"/>
                <a:ea typeface="Montserrat"/>
                <a:cs typeface="Montserrat"/>
                <a:sym typeface="Montserrat"/>
              </a:defRPr>
            </a:lvl1pPr>
            <a:lvl2pPr indent="0" lvl="1" marL="0" marR="0" algn="r">
              <a:lnSpc>
                <a:spcPct val="100000"/>
              </a:lnSpc>
              <a:spcBef>
                <a:spcPts val="0"/>
              </a:spcBef>
              <a:spcAft>
                <a:spcPts val="0"/>
              </a:spcAft>
              <a:buClr>
                <a:srgbClr val="000000"/>
              </a:buClr>
              <a:buSzPts val="1000"/>
              <a:buFont typeface="Arial"/>
              <a:buNone/>
              <a:defRPr b="0" i="0" sz="1000" u="none" cap="none" strike="noStrike">
                <a:solidFill>
                  <a:srgbClr val="3D5B58"/>
                </a:solidFill>
                <a:latin typeface="Montserrat"/>
                <a:ea typeface="Montserrat"/>
                <a:cs typeface="Montserrat"/>
                <a:sym typeface="Montserrat"/>
              </a:defRPr>
            </a:lvl2pPr>
            <a:lvl3pPr indent="0" lvl="2" marL="0" marR="0" algn="r">
              <a:lnSpc>
                <a:spcPct val="100000"/>
              </a:lnSpc>
              <a:spcBef>
                <a:spcPts val="0"/>
              </a:spcBef>
              <a:spcAft>
                <a:spcPts val="0"/>
              </a:spcAft>
              <a:buClr>
                <a:srgbClr val="000000"/>
              </a:buClr>
              <a:buSzPts val="1000"/>
              <a:buFont typeface="Arial"/>
              <a:buNone/>
              <a:defRPr b="0" i="0" sz="1000" u="none" cap="none" strike="noStrike">
                <a:solidFill>
                  <a:srgbClr val="3D5B58"/>
                </a:solidFill>
                <a:latin typeface="Montserrat"/>
                <a:ea typeface="Montserrat"/>
                <a:cs typeface="Montserrat"/>
                <a:sym typeface="Montserrat"/>
              </a:defRPr>
            </a:lvl3pPr>
            <a:lvl4pPr indent="0" lvl="3" marL="0" marR="0" algn="r">
              <a:lnSpc>
                <a:spcPct val="100000"/>
              </a:lnSpc>
              <a:spcBef>
                <a:spcPts val="0"/>
              </a:spcBef>
              <a:spcAft>
                <a:spcPts val="0"/>
              </a:spcAft>
              <a:buClr>
                <a:srgbClr val="000000"/>
              </a:buClr>
              <a:buSzPts val="1000"/>
              <a:buFont typeface="Arial"/>
              <a:buNone/>
              <a:defRPr b="0" i="0" sz="1000" u="none" cap="none" strike="noStrike">
                <a:solidFill>
                  <a:srgbClr val="3D5B58"/>
                </a:solidFill>
                <a:latin typeface="Montserrat"/>
                <a:ea typeface="Montserrat"/>
                <a:cs typeface="Montserrat"/>
                <a:sym typeface="Montserrat"/>
              </a:defRPr>
            </a:lvl4pPr>
            <a:lvl5pPr indent="0" lvl="4" marL="0" marR="0" algn="r">
              <a:lnSpc>
                <a:spcPct val="100000"/>
              </a:lnSpc>
              <a:spcBef>
                <a:spcPts val="0"/>
              </a:spcBef>
              <a:spcAft>
                <a:spcPts val="0"/>
              </a:spcAft>
              <a:buClr>
                <a:srgbClr val="000000"/>
              </a:buClr>
              <a:buSzPts val="1000"/>
              <a:buFont typeface="Arial"/>
              <a:buNone/>
              <a:defRPr b="0" i="0" sz="1000" u="none" cap="none" strike="noStrike">
                <a:solidFill>
                  <a:srgbClr val="3D5B58"/>
                </a:solidFill>
                <a:latin typeface="Montserrat"/>
                <a:ea typeface="Montserrat"/>
                <a:cs typeface="Montserrat"/>
                <a:sym typeface="Montserrat"/>
              </a:defRPr>
            </a:lvl5pPr>
            <a:lvl6pPr indent="0" lvl="5" marL="0" marR="0" algn="r">
              <a:lnSpc>
                <a:spcPct val="100000"/>
              </a:lnSpc>
              <a:spcBef>
                <a:spcPts val="0"/>
              </a:spcBef>
              <a:spcAft>
                <a:spcPts val="0"/>
              </a:spcAft>
              <a:buClr>
                <a:srgbClr val="000000"/>
              </a:buClr>
              <a:buSzPts val="1000"/>
              <a:buFont typeface="Arial"/>
              <a:buNone/>
              <a:defRPr b="0" i="0" sz="1000" u="none" cap="none" strike="noStrike">
                <a:solidFill>
                  <a:srgbClr val="3D5B58"/>
                </a:solidFill>
                <a:latin typeface="Montserrat"/>
                <a:ea typeface="Montserrat"/>
                <a:cs typeface="Montserrat"/>
                <a:sym typeface="Montserrat"/>
              </a:defRPr>
            </a:lvl6pPr>
            <a:lvl7pPr indent="0" lvl="6" marL="0" marR="0" algn="r">
              <a:lnSpc>
                <a:spcPct val="100000"/>
              </a:lnSpc>
              <a:spcBef>
                <a:spcPts val="0"/>
              </a:spcBef>
              <a:spcAft>
                <a:spcPts val="0"/>
              </a:spcAft>
              <a:buClr>
                <a:srgbClr val="000000"/>
              </a:buClr>
              <a:buSzPts val="1000"/>
              <a:buFont typeface="Arial"/>
              <a:buNone/>
              <a:defRPr b="0" i="0" sz="1000" u="none" cap="none" strike="noStrike">
                <a:solidFill>
                  <a:srgbClr val="3D5B58"/>
                </a:solidFill>
                <a:latin typeface="Montserrat"/>
                <a:ea typeface="Montserrat"/>
                <a:cs typeface="Montserrat"/>
                <a:sym typeface="Montserrat"/>
              </a:defRPr>
            </a:lvl7pPr>
            <a:lvl8pPr indent="0" lvl="7" marL="0" marR="0" algn="r">
              <a:lnSpc>
                <a:spcPct val="100000"/>
              </a:lnSpc>
              <a:spcBef>
                <a:spcPts val="0"/>
              </a:spcBef>
              <a:spcAft>
                <a:spcPts val="0"/>
              </a:spcAft>
              <a:buClr>
                <a:srgbClr val="000000"/>
              </a:buClr>
              <a:buSzPts val="1000"/>
              <a:buFont typeface="Arial"/>
              <a:buNone/>
              <a:defRPr b="0" i="0" sz="1000" u="none" cap="none" strike="noStrike">
                <a:solidFill>
                  <a:srgbClr val="3D5B58"/>
                </a:solidFill>
                <a:latin typeface="Montserrat"/>
                <a:ea typeface="Montserrat"/>
                <a:cs typeface="Montserrat"/>
                <a:sym typeface="Montserrat"/>
              </a:defRPr>
            </a:lvl8pPr>
            <a:lvl9pPr indent="0" lvl="8" marL="0" marR="0" algn="r">
              <a:lnSpc>
                <a:spcPct val="100000"/>
              </a:lnSpc>
              <a:spcBef>
                <a:spcPts val="0"/>
              </a:spcBef>
              <a:spcAft>
                <a:spcPts val="0"/>
              </a:spcAft>
              <a:buClr>
                <a:srgbClr val="000000"/>
              </a:buClr>
              <a:buSzPts val="1000"/>
              <a:buFont typeface="Arial"/>
              <a:buNone/>
              <a:defRPr b="0" i="0" sz="1000" u="none" cap="none" strike="noStrike">
                <a:solidFill>
                  <a:srgbClr val="3D5B58"/>
                </a:solidFill>
                <a:latin typeface="Montserrat"/>
                <a:ea typeface="Montserrat"/>
                <a:cs typeface="Montserrat"/>
                <a:sym typeface="Montserrat"/>
              </a:defRPr>
            </a:lvl9pPr>
          </a:lstStyle>
          <a:p>
            <a:pPr indent="0" lvl="0" marL="0" rtl="0" algn="r">
              <a:spcBef>
                <a:spcPts val="0"/>
              </a:spcBef>
              <a:spcAft>
                <a:spcPts val="0"/>
              </a:spcAft>
              <a:buNone/>
            </a:pPr>
            <a:r>
              <a:rPr lang="en"/>
              <a:t>Page </a:t>
            </a:r>
            <a:fld id="{00000000-1234-1234-1234-123412341234}" type="slidenum">
              <a:rPr lang="en"/>
              <a:t>‹#›</a:t>
            </a:fld>
            <a:endParaRPr/>
          </a:p>
        </p:txBody>
      </p:sp>
      <p:sp>
        <p:nvSpPr>
          <p:cNvPr id="138" name="Google Shape;138;p82"/>
          <p:cNvSpPr txBox="1"/>
          <p:nvPr/>
        </p:nvSpPr>
        <p:spPr>
          <a:xfrm>
            <a:off x="311700" y="4621488"/>
            <a:ext cx="2384100" cy="287400"/>
          </a:xfrm>
          <a:prstGeom prst="rect">
            <a:avLst/>
          </a:prstGeom>
          <a:noFill/>
          <a:ln>
            <a:noFill/>
          </a:ln>
        </p:spPr>
        <p:txBody>
          <a:bodyPr anchorCtr="0" anchor="ctr" bIns="0" lIns="0" spcFirstLastPara="1" rIns="0" wrap="square" tIns="0">
            <a:noAutofit/>
          </a:bodyPr>
          <a:lstStyle/>
          <a:p>
            <a:pPr indent="0" lvl="0" marL="0" marR="0" rtl="0" algn="l">
              <a:lnSpc>
                <a:spcPct val="100000"/>
              </a:lnSpc>
              <a:spcBef>
                <a:spcPts val="0"/>
              </a:spcBef>
              <a:spcAft>
                <a:spcPts val="0"/>
              </a:spcAft>
              <a:buClr>
                <a:srgbClr val="000000"/>
              </a:buClr>
              <a:buSzPts val="1400"/>
              <a:buFont typeface="Arial"/>
              <a:buNone/>
            </a:pPr>
            <a:r>
              <a:rPr b="1" i="0" lang="en" sz="1400" u="none" cap="none" strike="noStrike">
                <a:solidFill>
                  <a:srgbClr val="2C5234"/>
                </a:solidFill>
                <a:latin typeface="Montserrat"/>
                <a:ea typeface="Montserrat"/>
                <a:cs typeface="Montserrat"/>
                <a:sym typeface="Montserrat"/>
              </a:rPr>
              <a:t>Appvia.io</a:t>
            </a:r>
            <a:endParaRPr b="1" i="0" sz="1400" u="none" cap="none" strike="noStrike">
              <a:solidFill>
                <a:srgbClr val="2C5234"/>
              </a:solidFill>
              <a:latin typeface="Montserrat"/>
              <a:ea typeface="Montserrat"/>
              <a:cs typeface="Montserrat"/>
              <a:sym typeface="Montserrat"/>
            </a:endParaRPr>
          </a:p>
        </p:txBody>
      </p:sp>
      <p:cxnSp>
        <p:nvCxnSpPr>
          <p:cNvPr id="139" name="Google Shape;139;p82"/>
          <p:cNvCxnSpPr/>
          <p:nvPr/>
        </p:nvCxnSpPr>
        <p:spPr>
          <a:xfrm flipH="1" rot="10800000">
            <a:off x="1293075" y="4765075"/>
            <a:ext cx="6098400" cy="8400"/>
          </a:xfrm>
          <a:prstGeom prst="straightConnector1">
            <a:avLst/>
          </a:prstGeom>
          <a:noFill/>
          <a:ln cap="flat" cmpd="sng" w="9525">
            <a:solidFill>
              <a:srgbClr val="3D5B58"/>
            </a:solidFill>
            <a:prstDash val="solid"/>
            <a:round/>
            <a:headEnd len="sm" w="sm" type="none"/>
            <a:tailEnd len="sm" w="sm" type="none"/>
          </a:ln>
        </p:spPr>
      </p:cxnSp>
    </p:spTree>
  </p:cSld>
  <p:clrMapOvr>
    <a:masterClrMapping/>
  </p:clrMapOvr>
</p:sldLayout>
</file>

<file path=ppt/slideLayouts/slideLayout19.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Chart/Graphic">
  <p:cSld name="ONE_COLUMN_TEXT_1">
    <p:bg>
      <p:bgPr>
        <a:blipFill>
          <a:blip r:embed="rId2">
            <a:alphaModFix/>
          </a:blip>
          <a:stretch>
            <a:fillRect/>
          </a:stretch>
        </a:blipFill>
      </p:bgPr>
    </p:bg>
    <p:spTree>
      <p:nvGrpSpPr>
        <p:cNvPr id="140" name="Shape 140"/>
        <p:cNvGrpSpPr/>
        <p:nvPr/>
      </p:nvGrpSpPr>
      <p:grpSpPr>
        <a:xfrm>
          <a:off x="0" y="0"/>
          <a:ext cx="0" cy="0"/>
          <a:chOff x="0" y="0"/>
          <a:chExt cx="0" cy="0"/>
        </a:xfrm>
      </p:grpSpPr>
      <p:sp>
        <p:nvSpPr>
          <p:cNvPr id="141" name="Google Shape;141;p83"/>
          <p:cNvSpPr txBox="1"/>
          <p:nvPr>
            <p:ph idx="1" type="body"/>
          </p:nvPr>
        </p:nvSpPr>
        <p:spPr>
          <a:xfrm>
            <a:off x="311700" y="1305350"/>
            <a:ext cx="3583800" cy="2922000"/>
          </a:xfrm>
          <a:prstGeom prst="rect">
            <a:avLst/>
          </a:prstGeom>
          <a:noFill/>
          <a:ln>
            <a:noFill/>
          </a:ln>
        </p:spPr>
        <p:txBody>
          <a:bodyPr anchorCtr="0" anchor="t" bIns="0" lIns="0" spcFirstLastPara="1" rIns="0" wrap="square" tIns="0">
            <a:noAutofit/>
          </a:bodyPr>
          <a:lstStyle>
            <a:lvl1pPr indent="-311150" lvl="0" marL="457200" algn="l">
              <a:lnSpc>
                <a:spcPct val="115000"/>
              </a:lnSpc>
              <a:spcBef>
                <a:spcPts val="0"/>
              </a:spcBef>
              <a:spcAft>
                <a:spcPts val="0"/>
              </a:spcAft>
              <a:buClr>
                <a:srgbClr val="3D5B58"/>
              </a:buClr>
              <a:buSzPts val="1300"/>
              <a:buFont typeface="Montserrat"/>
              <a:buChar char="●"/>
              <a:defRPr sz="1300">
                <a:solidFill>
                  <a:srgbClr val="3D5B58"/>
                </a:solidFill>
                <a:latin typeface="Montserrat"/>
                <a:ea typeface="Montserrat"/>
                <a:cs typeface="Montserrat"/>
                <a:sym typeface="Montserrat"/>
              </a:defRPr>
            </a:lvl1pPr>
            <a:lvl2pPr indent="-311150" lvl="1" marL="914400" algn="l">
              <a:lnSpc>
                <a:spcPct val="115000"/>
              </a:lnSpc>
              <a:spcBef>
                <a:spcPts val="1600"/>
              </a:spcBef>
              <a:spcAft>
                <a:spcPts val="0"/>
              </a:spcAft>
              <a:buClr>
                <a:srgbClr val="3D5B58"/>
              </a:buClr>
              <a:buSzPts val="1300"/>
              <a:buFont typeface="Montserrat"/>
              <a:buChar char="○"/>
              <a:defRPr sz="1300">
                <a:solidFill>
                  <a:srgbClr val="3D5B58"/>
                </a:solidFill>
                <a:latin typeface="Montserrat"/>
                <a:ea typeface="Montserrat"/>
                <a:cs typeface="Montserrat"/>
                <a:sym typeface="Montserrat"/>
              </a:defRPr>
            </a:lvl2pPr>
            <a:lvl3pPr indent="-311150" lvl="2" marL="1371600" algn="l">
              <a:lnSpc>
                <a:spcPct val="115000"/>
              </a:lnSpc>
              <a:spcBef>
                <a:spcPts val="1600"/>
              </a:spcBef>
              <a:spcAft>
                <a:spcPts val="0"/>
              </a:spcAft>
              <a:buClr>
                <a:srgbClr val="3D5B58"/>
              </a:buClr>
              <a:buSzPts val="1300"/>
              <a:buFont typeface="Montserrat"/>
              <a:buChar char="■"/>
              <a:defRPr sz="1300">
                <a:solidFill>
                  <a:srgbClr val="3D5B58"/>
                </a:solidFill>
                <a:latin typeface="Montserrat"/>
                <a:ea typeface="Montserrat"/>
                <a:cs typeface="Montserrat"/>
                <a:sym typeface="Montserrat"/>
              </a:defRPr>
            </a:lvl3pPr>
            <a:lvl4pPr indent="-311150" lvl="3" marL="1828800" algn="l">
              <a:lnSpc>
                <a:spcPct val="115000"/>
              </a:lnSpc>
              <a:spcBef>
                <a:spcPts val="1600"/>
              </a:spcBef>
              <a:spcAft>
                <a:spcPts val="0"/>
              </a:spcAft>
              <a:buClr>
                <a:srgbClr val="3D5B58"/>
              </a:buClr>
              <a:buSzPts val="1300"/>
              <a:buFont typeface="Montserrat"/>
              <a:buChar char="●"/>
              <a:defRPr sz="1300">
                <a:solidFill>
                  <a:srgbClr val="3D5B58"/>
                </a:solidFill>
                <a:latin typeface="Montserrat"/>
                <a:ea typeface="Montserrat"/>
                <a:cs typeface="Montserrat"/>
                <a:sym typeface="Montserrat"/>
              </a:defRPr>
            </a:lvl4pPr>
            <a:lvl5pPr indent="-311150" lvl="4" marL="2286000" algn="l">
              <a:lnSpc>
                <a:spcPct val="115000"/>
              </a:lnSpc>
              <a:spcBef>
                <a:spcPts val="1600"/>
              </a:spcBef>
              <a:spcAft>
                <a:spcPts val="0"/>
              </a:spcAft>
              <a:buClr>
                <a:srgbClr val="3D5B58"/>
              </a:buClr>
              <a:buSzPts val="1300"/>
              <a:buFont typeface="Montserrat"/>
              <a:buChar char="○"/>
              <a:defRPr sz="1300">
                <a:solidFill>
                  <a:srgbClr val="3D5B58"/>
                </a:solidFill>
                <a:latin typeface="Montserrat"/>
                <a:ea typeface="Montserrat"/>
                <a:cs typeface="Montserrat"/>
                <a:sym typeface="Montserrat"/>
              </a:defRPr>
            </a:lvl5pPr>
            <a:lvl6pPr indent="-311150" lvl="5" marL="2743200" algn="l">
              <a:lnSpc>
                <a:spcPct val="115000"/>
              </a:lnSpc>
              <a:spcBef>
                <a:spcPts val="1600"/>
              </a:spcBef>
              <a:spcAft>
                <a:spcPts val="0"/>
              </a:spcAft>
              <a:buClr>
                <a:srgbClr val="3D5B58"/>
              </a:buClr>
              <a:buSzPts val="1300"/>
              <a:buFont typeface="Montserrat"/>
              <a:buChar char="■"/>
              <a:defRPr sz="1300">
                <a:solidFill>
                  <a:srgbClr val="3D5B58"/>
                </a:solidFill>
                <a:latin typeface="Montserrat"/>
                <a:ea typeface="Montserrat"/>
                <a:cs typeface="Montserrat"/>
                <a:sym typeface="Montserrat"/>
              </a:defRPr>
            </a:lvl6pPr>
            <a:lvl7pPr indent="-311150" lvl="6" marL="3200400" algn="l">
              <a:lnSpc>
                <a:spcPct val="115000"/>
              </a:lnSpc>
              <a:spcBef>
                <a:spcPts val="1600"/>
              </a:spcBef>
              <a:spcAft>
                <a:spcPts val="0"/>
              </a:spcAft>
              <a:buClr>
                <a:srgbClr val="3D5B58"/>
              </a:buClr>
              <a:buSzPts val="1300"/>
              <a:buFont typeface="Montserrat"/>
              <a:buChar char="●"/>
              <a:defRPr sz="1300">
                <a:solidFill>
                  <a:srgbClr val="3D5B58"/>
                </a:solidFill>
                <a:latin typeface="Montserrat"/>
                <a:ea typeface="Montserrat"/>
                <a:cs typeface="Montserrat"/>
                <a:sym typeface="Montserrat"/>
              </a:defRPr>
            </a:lvl7pPr>
            <a:lvl8pPr indent="-311150" lvl="7" marL="3657600" algn="l">
              <a:lnSpc>
                <a:spcPct val="115000"/>
              </a:lnSpc>
              <a:spcBef>
                <a:spcPts val="1600"/>
              </a:spcBef>
              <a:spcAft>
                <a:spcPts val="0"/>
              </a:spcAft>
              <a:buClr>
                <a:srgbClr val="3D5B58"/>
              </a:buClr>
              <a:buSzPts val="1300"/>
              <a:buFont typeface="Montserrat"/>
              <a:buChar char="○"/>
              <a:defRPr sz="1300">
                <a:solidFill>
                  <a:srgbClr val="3D5B58"/>
                </a:solidFill>
                <a:latin typeface="Montserrat"/>
                <a:ea typeface="Montserrat"/>
                <a:cs typeface="Montserrat"/>
                <a:sym typeface="Montserrat"/>
              </a:defRPr>
            </a:lvl8pPr>
            <a:lvl9pPr indent="-311150" lvl="8" marL="4114800" algn="l">
              <a:lnSpc>
                <a:spcPct val="115000"/>
              </a:lnSpc>
              <a:spcBef>
                <a:spcPts val="1600"/>
              </a:spcBef>
              <a:spcAft>
                <a:spcPts val="1600"/>
              </a:spcAft>
              <a:buClr>
                <a:srgbClr val="3D5B58"/>
              </a:buClr>
              <a:buSzPts val="1300"/>
              <a:buFont typeface="Montserrat"/>
              <a:buChar char="■"/>
              <a:defRPr sz="1300">
                <a:solidFill>
                  <a:srgbClr val="3D5B58"/>
                </a:solidFill>
                <a:latin typeface="Montserrat"/>
                <a:ea typeface="Montserrat"/>
                <a:cs typeface="Montserrat"/>
                <a:sym typeface="Montserrat"/>
              </a:defRPr>
            </a:lvl9pPr>
          </a:lstStyle>
          <a:p/>
        </p:txBody>
      </p:sp>
      <p:sp>
        <p:nvSpPr>
          <p:cNvPr id="142" name="Google Shape;142;p83"/>
          <p:cNvSpPr txBox="1"/>
          <p:nvPr>
            <p:ph type="title"/>
          </p:nvPr>
        </p:nvSpPr>
        <p:spPr>
          <a:xfrm>
            <a:off x="311700" y="318800"/>
            <a:ext cx="8520600" cy="429600"/>
          </a:xfrm>
          <a:prstGeom prst="rect">
            <a:avLst/>
          </a:prstGeom>
          <a:noFill/>
          <a:ln>
            <a:noFill/>
          </a:ln>
        </p:spPr>
        <p:txBody>
          <a:bodyPr anchorCtr="0" anchor="t" bIns="0" lIns="0" spcFirstLastPara="1" rIns="0" wrap="square" tIns="0">
            <a:noAutofit/>
          </a:bodyPr>
          <a:lstStyle>
            <a:lvl1pPr lvl="0" algn="l">
              <a:lnSpc>
                <a:spcPct val="100000"/>
              </a:lnSpc>
              <a:spcBef>
                <a:spcPts val="0"/>
              </a:spcBef>
              <a:spcAft>
                <a:spcPts val="0"/>
              </a:spcAft>
              <a:buClr>
                <a:srgbClr val="2C5234"/>
              </a:buClr>
              <a:buSzPts val="3200"/>
              <a:buFont typeface="Montserrat"/>
              <a:buNone/>
              <a:defRPr sz="3200">
                <a:solidFill>
                  <a:srgbClr val="2C5234"/>
                </a:solidFill>
                <a:latin typeface="Montserrat"/>
                <a:ea typeface="Montserrat"/>
                <a:cs typeface="Montserrat"/>
                <a:sym typeface="Montserrat"/>
              </a:defRPr>
            </a:lvl1pPr>
            <a:lvl2pPr lvl="1" algn="l">
              <a:lnSpc>
                <a:spcPct val="100000"/>
              </a:lnSpc>
              <a:spcBef>
                <a:spcPts val="0"/>
              </a:spcBef>
              <a:spcAft>
                <a:spcPts val="0"/>
              </a:spcAft>
              <a:buSzPts val="3000"/>
              <a:buFont typeface="Montserrat"/>
              <a:buNone/>
              <a:defRPr sz="3000">
                <a:latin typeface="Montserrat"/>
                <a:ea typeface="Montserrat"/>
                <a:cs typeface="Montserrat"/>
                <a:sym typeface="Montserrat"/>
              </a:defRPr>
            </a:lvl2pPr>
            <a:lvl3pPr lvl="2" algn="l">
              <a:lnSpc>
                <a:spcPct val="100000"/>
              </a:lnSpc>
              <a:spcBef>
                <a:spcPts val="0"/>
              </a:spcBef>
              <a:spcAft>
                <a:spcPts val="0"/>
              </a:spcAft>
              <a:buSzPts val="3000"/>
              <a:buFont typeface="Montserrat"/>
              <a:buNone/>
              <a:defRPr sz="3000">
                <a:latin typeface="Montserrat"/>
                <a:ea typeface="Montserrat"/>
                <a:cs typeface="Montserrat"/>
                <a:sym typeface="Montserrat"/>
              </a:defRPr>
            </a:lvl3pPr>
            <a:lvl4pPr lvl="3" algn="l">
              <a:lnSpc>
                <a:spcPct val="100000"/>
              </a:lnSpc>
              <a:spcBef>
                <a:spcPts val="0"/>
              </a:spcBef>
              <a:spcAft>
                <a:spcPts val="0"/>
              </a:spcAft>
              <a:buSzPts val="3000"/>
              <a:buFont typeface="Montserrat"/>
              <a:buNone/>
              <a:defRPr sz="3000">
                <a:latin typeface="Montserrat"/>
                <a:ea typeface="Montserrat"/>
                <a:cs typeface="Montserrat"/>
                <a:sym typeface="Montserrat"/>
              </a:defRPr>
            </a:lvl4pPr>
            <a:lvl5pPr lvl="4" algn="l">
              <a:lnSpc>
                <a:spcPct val="100000"/>
              </a:lnSpc>
              <a:spcBef>
                <a:spcPts val="0"/>
              </a:spcBef>
              <a:spcAft>
                <a:spcPts val="0"/>
              </a:spcAft>
              <a:buSzPts val="3000"/>
              <a:buFont typeface="Montserrat"/>
              <a:buNone/>
              <a:defRPr sz="3000">
                <a:latin typeface="Montserrat"/>
                <a:ea typeface="Montserrat"/>
                <a:cs typeface="Montserrat"/>
                <a:sym typeface="Montserrat"/>
              </a:defRPr>
            </a:lvl5pPr>
            <a:lvl6pPr lvl="5" algn="l">
              <a:lnSpc>
                <a:spcPct val="100000"/>
              </a:lnSpc>
              <a:spcBef>
                <a:spcPts val="0"/>
              </a:spcBef>
              <a:spcAft>
                <a:spcPts val="0"/>
              </a:spcAft>
              <a:buSzPts val="3000"/>
              <a:buFont typeface="Montserrat"/>
              <a:buNone/>
              <a:defRPr sz="3000">
                <a:latin typeface="Montserrat"/>
                <a:ea typeface="Montserrat"/>
                <a:cs typeface="Montserrat"/>
                <a:sym typeface="Montserrat"/>
              </a:defRPr>
            </a:lvl6pPr>
            <a:lvl7pPr lvl="6" algn="l">
              <a:lnSpc>
                <a:spcPct val="100000"/>
              </a:lnSpc>
              <a:spcBef>
                <a:spcPts val="0"/>
              </a:spcBef>
              <a:spcAft>
                <a:spcPts val="0"/>
              </a:spcAft>
              <a:buSzPts val="3000"/>
              <a:buFont typeface="Montserrat"/>
              <a:buNone/>
              <a:defRPr sz="3000">
                <a:latin typeface="Montserrat"/>
                <a:ea typeface="Montserrat"/>
                <a:cs typeface="Montserrat"/>
                <a:sym typeface="Montserrat"/>
              </a:defRPr>
            </a:lvl7pPr>
            <a:lvl8pPr lvl="7" algn="l">
              <a:lnSpc>
                <a:spcPct val="100000"/>
              </a:lnSpc>
              <a:spcBef>
                <a:spcPts val="0"/>
              </a:spcBef>
              <a:spcAft>
                <a:spcPts val="0"/>
              </a:spcAft>
              <a:buSzPts val="3000"/>
              <a:buFont typeface="Montserrat"/>
              <a:buNone/>
              <a:defRPr sz="3000">
                <a:latin typeface="Montserrat"/>
                <a:ea typeface="Montserrat"/>
                <a:cs typeface="Montserrat"/>
                <a:sym typeface="Montserrat"/>
              </a:defRPr>
            </a:lvl8pPr>
            <a:lvl9pPr lvl="8" algn="l">
              <a:lnSpc>
                <a:spcPct val="100000"/>
              </a:lnSpc>
              <a:spcBef>
                <a:spcPts val="0"/>
              </a:spcBef>
              <a:spcAft>
                <a:spcPts val="0"/>
              </a:spcAft>
              <a:buSzPts val="3000"/>
              <a:buFont typeface="Montserrat"/>
              <a:buNone/>
              <a:defRPr sz="3000">
                <a:latin typeface="Montserrat"/>
                <a:ea typeface="Montserrat"/>
                <a:cs typeface="Montserrat"/>
                <a:sym typeface="Montserrat"/>
              </a:defRPr>
            </a:lvl9pPr>
          </a:lstStyle>
          <a:p/>
        </p:txBody>
      </p:sp>
      <p:sp>
        <p:nvSpPr>
          <p:cNvPr id="143" name="Google Shape;143;p83"/>
          <p:cNvSpPr txBox="1"/>
          <p:nvPr>
            <p:ph idx="2" type="title"/>
          </p:nvPr>
        </p:nvSpPr>
        <p:spPr>
          <a:xfrm>
            <a:off x="311700" y="893825"/>
            <a:ext cx="8520600" cy="266100"/>
          </a:xfrm>
          <a:prstGeom prst="rect">
            <a:avLst/>
          </a:prstGeom>
          <a:noFill/>
          <a:ln>
            <a:noFill/>
          </a:ln>
        </p:spPr>
        <p:txBody>
          <a:bodyPr anchorCtr="0" anchor="t" bIns="0" lIns="0" spcFirstLastPara="1" rIns="0" wrap="square" tIns="0">
            <a:noAutofit/>
          </a:bodyPr>
          <a:lstStyle>
            <a:lvl1pPr lvl="0" algn="l">
              <a:lnSpc>
                <a:spcPct val="100000"/>
              </a:lnSpc>
              <a:spcBef>
                <a:spcPts val="0"/>
              </a:spcBef>
              <a:spcAft>
                <a:spcPts val="0"/>
              </a:spcAft>
              <a:buClr>
                <a:srgbClr val="FFBE9F"/>
              </a:buClr>
              <a:buSzPts val="1600"/>
              <a:buFont typeface="Montserrat"/>
              <a:buNone/>
              <a:defRPr b="1" sz="1600">
                <a:solidFill>
                  <a:srgbClr val="FFBE9F"/>
                </a:solidFill>
                <a:latin typeface="Montserrat"/>
                <a:ea typeface="Montserrat"/>
                <a:cs typeface="Montserrat"/>
                <a:sym typeface="Montserrat"/>
              </a:defRPr>
            </a:lvl1pPr>
            <a:lvl2pPr lvl="1" algn="l">
              <a:lnSpc>
                <a:spcPct val="100000"/>
              </a:lnSpc>
              <a:spcBef>
                <a:spcPts val="0"/>
              </a:spcBef>
              <a:spcAft>
                <a:spcPts val="0"/>
              </a:spcAft>
              <a:buClr>
                <a:srgbClr val="FFBE9F"/>
              </a:buClr>
              <a:buSzPts val="1600"/>
              <a:buFont typeface="Montserrat"/>
              <a:buNone/>
              <a:defRPr b="1" sz="1600">
                <a:solidFill>
                  <a:srgbClr val="FFBE9F"/>
                </a:solidFill>
                <a:latin typeface="Montserrat"/>
                <a:ea typeface="Montserrat"/>
                <a:cs typeface="Montserrat"/>
                <a:sym typeface="Montserrat"/>
              </a:defRPr>
            </a:lvl2pPr>
            <a:lvl3pPr lvl="2" algn="l">
              <a:lnSpc>
                <a:spcPct val="100000"/>
              </a:lnSpc>
              <a:spcBef>
                <a:spcPts val="0"/>
              </a:spcBef>
              <a:spcAft>
                <a:spcPts val="0"/>
              </a:spcAft>
              <a:buClr>
                <a:srgbClr val="FFBE9F"/>
              </a:buClr>
              <a:buSzPts val="1600"/>
              <a:buFont typeface="Montserrat"/>
              <a:buNone/>
              <a:defRPr b="1" sz="1600">
                <a:solidFill>
                  <a:srgbClr val="FFBE9F"/>
                </a:solidFill>
                <a:latin typeface="Montserrat"/>
                <a:ea typeface="Montserrat"/>
                <a:cs typeface="Montserrat"/>
                <a:sym typeface="Montserrat"/>
              </a:defRPr>
            </a:lvl3pPr>
            <a:lvl4pPr lvl="3" algn="l">
              <a:lnSpc>
                <a:spcPct val="100000"/>
              </a:lnSpc>
              <a:spcBef>
                <a:spcPts val="0"/>
              </a:spcBef>
              <a:spcAft>
                <a:spcPts val="0"/>
              </a:spcAft>
              <a:buClr>
                <a:srgbClr val="FFBE9F"/>
              </a:buClr>
              <a:buSzPts val="1600"/>
              <a:buFont typeface="Montserrat"/>
              <a:buNone/>
              <a:defRPr b="1" sz="1600">
                <a:solidFill>
                  <a:srgbClr val="FFBE9F"/>
                </a:solidFill>
                <a:latin typeface="Montserrat"/>
                <a:ea typeface="Montserrat"/>
                <a:cs typeface="Montserrat"/>
                <a:sym typeface="Montserrat"/>
              </a:defRPr>
            </a:lvl4pPr>
            <a:lvl5pPr lvl="4" algn="l">
              <a:lnSpc>
                <a:spcPct val="100000"/>
              </a:lnSpc>
              <a:spcBef>
                <a:spcPts val="0"/>
              </a:spcBef>
              <a:spcAft>
                <a:spcPts val="0"/>
              </a:spcAft>
              <a:buClr>
                <a:srgbClr val="FFBE9F"/>
              </a:buClr>
              <a:buSzPts val="1600"/>
              <a:buFont typeface="Montserrat"/>
              <a:buNone/>
              <a:defRPr b="1" sz="1600">
                <a:solidFill>
                  <a:srgbClr val="FFBE9F"/>
                </a:solidFill>
                <a:latin typeface="Montserrat"/>
                <a:ea typeface="Montserrat"/>
                <a:cs typeface="Montserrat"/>
                <a:sym typeface="Montserrat"/>
              </a:defRPr>
            </a:lvl5pPr>
            <a:lvl6pPr lvl="5" algn="l">
              <a:lnSpc>
                <a:spcPct val="100000"/>
              </a:lnSpc>
              <a:spcBef>
                <a:spcPts val="0"/>
              </a:spcBef>
              <a:spcAft>
                <a:spcPts val="0"/>
              </a:spcAft>
              <a:buClr>
                <a:srgbClr val="FFBE9F"/>
              </a:buClr>
              <a:buSzPts val="1600"/>
              <a:buFont typeface="Montserrat"/>
              <a:buNone/>
              <a:defRPr b="1" sz="1600">
                <a:solidFill>
                  <a:srgbClr val="FFBE9F"/>
                </a:solidFill>
                <a:latin typeface="Montserrat"/>
                <a:ea typeface="Montserrat"/>
                <a:cs typeface="Montserrat"/>
                <a:sym typeface="Montserrat"/>
              </a:defRPr>
            </a:lvl6pPr>
            <a:lvl7pPr lvl="6" algn="l">
              <a:lnSpc>
                <a:spcPct val="100000"/>
              </a:lnSpc>
              <a:spcBef>
                <a:spcPts val="0"/>
              </a:spcBef>
              <a:spcAft>
                <a:spcPts val="0"/>
              </a:spcAft>
              <a:buClr>
                <a:srgbClr val="FFBE9F"/>
              </a:buClr>
              <a:buSzPts val="1600"/>
              <a:buFont typeface="Montserrat"/>
              <a:buNone/>
              <a:defRPr b="1" sz="1600">
                <a:solidFill>
                  <a:srgbClr val="FFBE9F"/>
                </a:solidFill>
                <a:latin typeface="Montserrat"/>
                <a:ea typeface="Montserrat"/>
                <a:cs typeface="Montserrat"/>
                <a:sym typeface="Montserrat"/>
              </a:defRPr>
            </a:lvl7pPr>
            <a:lvl8pPr lvl="7" algn="l">
              <a:lnSpc>
                <a:spcPct val="100000"/>
              </a:lnSpc>
              <a:spcBef>
                <a:spcPts val="0"/>
              </a:spcBef>
              <a:spcAft>
                <a:spcPts val="0"/>
              </a:spcAft>
              <a:buClr>
                <a:srgbClr val="FFBE9F"/>
              </a:buClr>
              <a:buSzPts val="1600"/>
              <a:buFont typeface="Montserrat"/>
              <a:buNone/>
              <a:defRPr b="1" sz="1600">
                <a:solidFill>
                  <a:srgbClr val="FFBE9F"/>
                </a:solidFill>
                <a:latin typeface="Montserrat"/>
                <a:ea typeface="Montserrat"/>
                <a:cs typeface="Montserrat"/>
                <a:sym typeface="Montserrat"/>
              </a:defRPr>
            </a:lvl8pPr>
            <a:lvl9pPr lvl="8" algn="l">
              <a:lnSpc>
                <a:spcPct val="100000"/>
              </a:lnSpc>
              <a:spcBef>
                <a:spcPts val="0"/>
              </a:spcBef>
              <a:spcAft>
                <a:spcPts val="0"/>
              </a:spcAft>
              <a:buClr>
                <a:srgbClr val="FFBE9F"/>
              </a:buClr>
              <a:buSzPts val="1600"/>
              <a:buFont typeface="Montserrat"/>
              <a:buNone/>
              <a:defRPr b="1" sz="1600">
                <a:solidFill>
                  <a:srgbClr val="FFBE9F"/>
                </a:solidFill>
                <a:latin typeface="Montserrat"/>
                <a:ea typeface="Montserrat"/>
                <a:cs typeface="Montserrat"/>
                <a:sym typeface="Montserrat"/>
              </a:defRPr>
            </a:lvl9pPr>
          </a:lstStyle>
          <a:p/>
        </p:txBody>
      </p:sp>
      <p:sp>
        <p:nvSpPr>
          <p:cNvPr id="144" name="Google Shape;144;p83"/>
          <p:cNvSpPr txBox="1"/>
          <p:nvPr>
            <p:ph idx="12" type="sldNum"/>
          </p:nvPr>
        </p:nvSpPr>
        <p:spPr>
          <a:xfrm>
            <a:off x="7258697" y="4568388"/>
            <a:ext cx="778500" cy="393600"/>
          </a:xfrm>
          <a:prstGeom prst="rect">
            <a:avLst/>
          </a:prstGeom>
          <a:noFill/>
          <a:ln>
            <a:noFill/>
          </a:ln>
        </p:spPr>
        <p:txBody>
          <a:bodyPr anchorCtr="0" anchor="ctr" bIns="0" lIns="91425" spcFirstLastPara="1" rIns="91425" wrap="square" tIns="0">
            <a:noAutofit/>
          </a:bodyPr>
          <a:lstStyle>
            <a:lvl1pPr indent="0" lvl="0" marL="0" marR="0" algn="r">
              <a:lnSpc>
                <a:spcPct val="100000"/>
              </a:lnSpc>
              <a:spcBef>
                <a:spcPts val="0"/>
              </a:spcBef>
              <a:spcAft>
                <a:spcPts val="0"/>
              </a:spcAft>
              <a:buClr>
                <a:srgbClr val="000000"/>
              </a:buClr>
              <a:buSzPts val="1000"/>
              <a:buFont typeface="Arial"/>
              <a:buNone/>
              <a:defRPr b="0" i="0" sz="1000" u="none" cap="none" strike="noStrike">
                <a:solidFill>
                  <a:srgbClr val="3D5B58"/>
                </a:solidFill>
                <a:latin typeface="Montserrat"/>
                <a:ea typeface="Montserrat"/>
                <a:cs typeface="Montserrat"/>
                <a:sym typeface="Montserrat"/>
              </a:defRPr>
            </a:lvl1pPr>
            <a:lvl2pPr indent="0" lvl="1" marL="0" marR="0" algn="r">
              <a:lnSpc>
                <a:spcPct val="100000"/>
              </a:lnSpc>
              <a:spcBef>
                <a:spcPts val="0"/>
              </a:spcBef>
              <a:spcAft>
                <a:spcPts val="0"/>
              </a:spcAft>
              <a:buClr>
                <a:srgbClr val="000000"/>
              </a:buClr>
              <a:buSzPts val="1000"/>
              <a:buFont typeface="Arial"/>
              <a:buNone/>
              <a:defRPr b="0" i="0" sz="1000" u="none" cap="none" strike="noStrike">
                <a:solidFill>
                  <a:srgbClr val="3D5B58"/>
                </a:solidFill>
                <a:latin typeface="Montserrat"/>
                <a:ea typeface="Montserrat"/>
                <a:cs typeface="Montserrat"/>
                <a:sym typeface="Montserrat"/>
              </a:defRPr>
            </a:lvl2pPr>
            <a:lvl3pPr indent="0" lvl="2" marL="0" marR="0" algn="r">
              <a:lnSpc>
                <a:spcPct val="100000"/>
              </a:lnSpc>
              <a:spcBef>
                <a:spcPts val="0"/>
              </a:spcBef>
              <a:spcAft>
                <a:spcPts val="0"/>
              </a:spcAft>
              <a:buClr>
                <a:srgbClr val="000000"/>
              </a:buClr>
              <a:buSzPts val="1000"/>
              <a:buFont typeface="Arial"/>
              <a:buNone/>
              <a:defRPr b="0" i="0" sz="1000" u="none" cap="none" strike="noStrike">
                <a:solidFill>
                  <a:srgbClr val="3D5B58"/>
                </a:solidFill>
                <a:latin typeface="Montserrat"/>
                <a:ea typeface="Montserrat"/>
                <a:cs typeface="Montserrat"/>
                <a:sym typeface="Montserrat"/>
              </a:defRPr>
            </a:lvl3pPr>
            <a:lvl4pPr indent="0" lvl="3" marL="0" marR="0" algn="r">
              <a:lnSpc>
                <a:spcPct val="100000"/>
              </a:lnSpc>
              <a:spcBef>
                <a:spcPts val="0"/>
              </a:spcBef>
              <a:spcAft>
                <a:spcPts val="0"/>
              </a:spcAft>
              <a:buClr>
                <a:srgbClr val="000000"/>
              </a:buClr>
              <a:buSzPts val="1000"/>
              <a:buFont typeface="Arial"/>
              <a:buNone/>
              <a:defRPr b="0" i="0" sz="1000" u="none" cap="none" strike="noStrike">
                <a:solidFill>
                  <a:srgbClr val="3D5B58"/>
                </a:solidFill>
                <a:latin typeface="Montserrat"/>
                <a:ea typeface="Montserrat"/>
                <a:cs typeface="Montserrat"/>
                <a:sym typeface="Montserrat"/>
              </a:defRPr>
            </a:lvl4pPr>
            <a:lvl5pPr indent="0" lvl="4" marL="0" marR="0" algn="r">
              <a:lnSpc>
                <a:spcPct val="100000"/>
              </a:lnSpc>
              <a:spcBef>
                <a:spcPts val="0"/>
              </a:spcBef>
              <a:spcAft>
                <a:spcPts val="0"/>
              </a:spcAft>
              <a:buClr>
                <a:srgbClr val="000000"/>
              </a:buClr>
              <a:buSzPts val="1000"/>
              <a:buFont typeface="Arial"/>
              <a:buNone/>
              <a:defRPr b="0" i="0" sz="1000" u="none" cap="none" strike="noStrike">
                <a:solidFill>
                  <a:srgbClr val="3D5B58"/>
                </a:solidFill>
                <a:latin typeface="Montserrat"/>
                <a:ea typeface="Montserrat"/>
                <a:cs typeface="Montserrat"/>
                <a:sym typeface="Montserrat"/>
              </a:defRPr>
            </a:lvl5pPr>
            <a:lvl6pPr indent="0" lvl="5" marL="0" marR="0" algn="r">
              <a:lnSpc>
                <a:spcPct val="100000"/>
              </a:lnSpc>
              <a:spcBef>
                <a:spcPts val="0"/>
              </a:spcBef>
              <a:spcAft>
                <a:spcPts val="0"/>
              </a:spcAft>
              <a:buClr>
                <a:srgbClr val="000000"/>
              </a:buClr>
              <a:buSzPts val="1000"/>
              <a:buFont typeface="Arial"/>
              <a:buNone/>
              <a:defRPr b="0" i="0" sz="1000" u="none" cap="none" strike="noStrike">
                <a:solidFill>
                  <a:srgbClr val="3D5B58"/>
                </a:solidFill>
                <a:latin typeface="Montserrat"/>
                <a:ea typeface="Montserrat"/>
                <a:cs typeface="Montserrat"/>
                <a:sym typeface="Montserrat"/>
              </a:defRPr>
            </a:lvl6pPr>
            <a:lvl7pPr indent="0" lvl="6" marL="0" marR="0" algn="r">
              <a:lnSpc>
                <a:spcPct val="100000"/>
              </a:lnSpc>
              <a:spcBef>
                <a:spcPts val="0"/>
              </a:spcBef>
              <a:spcAft>
                <a:spcPts val="0"/>
              </a:spcAft>
              <a:buClr>
                <a:srgbClr val="000000"/>
              </a:buClr>
              <a:buSzPts val="1000"/>
              <a:buFont typeface="Arial"/>
              <a:buNone/>
              <a:defRPr b="0" i="0" sz="1000" u="none" cap="none" strike="noStrike">
                <a:solidFill>
                  <a:srgbClr val="3D5B58"/>
                </a:solidFill>
                <a:latin typeface="Montserrat"/>
                <a:ea typeface="Montserrat"/>
                <a:cs typeface="Montserrat"/>
                <a:sym typeface="Montserrat"/>
              </a:defRPr>
            </a:lvl7pPr>
            <a:lvl8pPr indent="0" lvl="7" marL="0" marR="0" algn="r">
              <a:lnSpc>
                <a:spcPct val="100000"/>
              </a:lnSpc>
              <a:spcBef>
                <a:spcPts val="0"/>
              </a:spcBef>
              <a:spcAft>
                <a:spcPts val="0"/>
              </a:spcAft>
              <a:buClr>
                <a:srgbClr val="000000"/>
              </a:buClr>
              <a:buSzPts val="1000"/>
              <a:buFont typeface="Arial"/>
              <a:buNone/>
              <a:defRPr b="0" i="0" sz="1000" u="none" cap="none" strike="noStrike">
                <a:solidFill>
                  <a:srgbClr val="3D5B58"/>
                </a:solidFill>
                <a:latin typeface="Montserrat"/>
                <a:ea typeface="Montserrat"/>
                <a:cs typeface="Montserrat"/>
                <a:sym typeface="Montserrat"/>
              </a:defRPr>
            </a:lvl8pPr>
            <a:lvl9pPr indent="0" lvl="8" marL="0" marR="0" algn="r">
              <a:lnSpc>
                <a:spcPct val="100000"/>
              </a:lnSpc>
              <a:spcBef>
                <a:spcPts val="0"/>
              </a:spcBef>
              <a:spcAft>
                <a:spcPts val="0"/>
              </a:spcAft>
              <a:buClr>
                <a:srgbClr val="000000"/>
              </a:buClr>
              <a:buSzPts val="1000"/>
              <a:buFont typeface="Arial"/>
              <a:buNone/>
              <a:defRPr b="0" i="0" sz="1000" u="none" cap="none" strike="noStrike">
                <a:solidFill>
                  <a:srgbClr val="3D5B58"/>
                </a:solidFill>
                <a:latin typeface="Montserrat"/>
                <a:ea typeface="Montserrat"/>
                <a:cs typeface="Montserrat"/>
                <a:sym typeface="Montserrat"/>
              </a:defRPr>
            </a:lvl9pPr>
          </a:lstStyle>
          <a:p>
            <a:pPr indent="0" lvl="0" marL="0" rtl="0" algn="r">
              <a:spcBef>
                <a:spcPts val="0"/>
              </a:spcBef>
              <a:spcAft>
                <a:spcPts val="0"/>
              </a:spcAft>
              <a:buNone/>
            </a:pPr>
            <a:r>
              <a:rPr lang="en"/>
              <a:t>Page </a:t>
            </a:r>
            <a:fld id="{00000000-1234-1234-1234-123412341234}" type="slidenum">
              <a:rPr lang="en"/>
              <a:t>‹#›</a:t>
            </a:fld>
            <a:endParaRPr/>
          </a:p>
        </p:txBody>
      </p:sp>
      <p:sp>
        <p:nvSpPr>
          <p:cNvPr id="145" name="Google Shape;145;p83"/>
          <p:cNvSpPr txBox="1"/>
          <p:nvPr/>
        </p:nvSpPr>
        <p:spPr>
          <a:xfrm>
            <a:off x="311700" y="4621488"/>
            <a:ext cx="2384100" cy="287400"/>
          </a:xfrm>
          <a:prstGeom prst="rect">
            <a:avLst/>
          </a:prstGeom>
          <a:noFill/>
          <a:ln>
            <a:noFill/>
          </a:ln>
        </p:spPr>
        <p:txBody>
          <a:bodyPr anchorCtr="0" anchor="ctr" bIns="0" lIns="0" spcFirstLastPara="1" rIns="0" wrap="square" tIns="0">
            <a:noAutofit/>
          </a:bodyPr>
          <a:lstStyle/>
          <a:p>
            <a:pPr indent="0" lvl="0" marL="0" marR="0" rtl="0" algn="l">
              <a:lnSpc>
                <a:spcPct val="100000"/>
              </a:lnSpc>
              <a:spcBef>
                <a:spcPts val="0"/>
              </a:spcBef>
              <a:spcAft>
                <a:spcPts val="0"/>
              </a:spcAft>
              <a:buClr>
                <a:srgbClr val="000000"/>
              </a:buClr>
              <a:buSzPts val="1400"/>
              <a:buFont typeface="Arial"/>
              <a:buNone/>
            </a:pPr>
            <a:r>
              <a:rPr b="1" i="0" lang="en" sz="1400" u="none" cap="none" strike="noStrike">
                <a:solidFill>
                  <a:srgbClr val="2C5234"/>
                </a:solidFill>
                <a:latin typeface="Montserrat"/>
                <a:ea typeface="Montserrat"/>
                <a:cs typeface="Montserrat"/>
                <a:sym typeface="Montserrat"/>
              </a:rPr>
              <a:t>Appvia.io</a:t>
            </a:r>
            <a:endParaRPr b="1" i="0" sz="1400" u="none" cap="none" strike="noStrike">
              <a:solidFill>
                <a:srgbClr val="2C5234"/>
              </a:solidFill>
              <a:latin typeface="Montserrat"/>
              <a:ea typeface="Montserrat"/>
              <a:cs typeface="Montserrat"/>
              <a:sym typeface="Montserrat"/>
            </a:endParaRPr>
          </a:p>
        </p:txBody>
      </p:sp>
      <p:cxnSp>
        <p:nvCxnSpPr>
          <p:cNvPr id="146" name="Google Shape;146;p83"/>
          <p:cNvCxnSpPr/>
          <p:nvPr/>
        </p:nvCxnSpPr>
        <p:spPr>
          <a:xfrm flipH="1" rot="10800000">
            <a:off x="1293075" y="4765075"/>
            <a:ext cx="6098400" cy="8400"/>
          </a:xfrm>
          <a:prstGeom prst="straightConnector1">
            <a:avLst/>
          </a:prstGeom>
          <a:noFill/>
          <a:ln cap="flat" cmpd="sng" w="9525">
            <a:solidFill>
              <a:srgbClr val="3D5B58"/>
            </a:solidFill>
            <a:prstDash val="solid"/>
            <a:round/>
            <a:headEnd len="sm" w="sm" type="none"/>
            <a:tailEnd len="sm" w="sm" type="none"/>
          </a:ln>
        </p:spPr>
      </p:cxnSp>
    </p:spTree>
  </p:cSld>
  <p:clrMapOvr>
    <a:masterClrMapping/>
  </p:clrMapOvr>
</p:sldLayout>
</file>

<file path=ppt/slideLayouts/slideLayout20.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Quote">
  <p:cSld name="CAPTION_ONLY">
    <p:bg>
      <p:bgPr>
        <a:blipFill>
          <a:blip r:embed="rId2">
            <a:alphaModFix/>
          </a:blip>
          <a:stretch>
            <a:fillRect/>
          </a:stretch>
        </a:blipFill>
      </p:bgPr>
    </p:bg>
    <p:spTree>
      <p:nvGrpSpPr>
        <p:cNvPr id="147" name="Shape 147"/>
        <p:cNvGrpSpPr/>
        <p:nvPr/>
      </p:nvGrpSpPr>
      <p:grpSpPr>
        <a:xfrm>
          <a:off x="0" y="0"/>
          <a:ext cx="0" cy="0"/>
          <a:chOff x="0" y="0"/>
          <a:chExt cx="0" cy="0"/>
        </a:xfrm>
      </p:grpSpPr>
      <p:sp>
        <p:nvSpPr>
          <p:cNvPr id="148" name="Google Shape;148;p84"/>
          <p:cNvSpPr txBox="1"/>
          <p:nvPr/>
        </p:nvSpPr>
        <p:spPr>
          <a:xfrm>
            <a:off x="449825" y="1302350"/>
            <a:ext cx="7688700" cy="2250900"/>
          </a:xfrm>
          <a:prstGeom prst="rect">
            <a:avLst/>
          </a:prstGeom>
          <a:noFill/>
          <a:ln>
            <a:noFill/>
          </a:ln>
        </p:spPr>
        <p:txBody>
          <a:bodyPr anchorCtr="0" anchor="t" bIns="91425" lIns="91425" spcFirstLastPara="1" rIns="91425" wrap="square" tIns="91425">
            <a:noAutofit/>
          </a:bodyPr>
          <a:lstStyle/>
          <a:p>
            <a:pPr indent="0" lvl="0" marL="0" marR="0" rtl="0" algn="l">
              <a:lnSpc>
                <a:spcPct val="115000"/>
              </a:lnSpc>
              <a:spcBef>
                <a:spcPts val="0"/>
              </a:spcBef>
              <a:spcAft>
                <a:spcPts val="0"/>
              </a:spcAft>
              <a:buClr>
                <a:srgbClr val="000000"/>
              </a:buClr>
              <a:buSzPts val="2200"/>
              <a:buFont typeface="Arial"/>
              <a:buNone/>
            </a:pPr>
            <a:r>
              <a:rPr b="0" i="0" lang="en" sz="2200" u="none" cap="none" strike="noStrike">
                <a:solidFill>
                  <a:srgbClr val="2C5234"/>
                </a:solidFill>
                <a:latin typeface="Montserrat"/>
                <a:ea typeface="Montserrat"/>
                <a:cs typeface="Montserrat"/>
                <a:sym typeface="Montserrat"/>
              </a:rPr>
              <a:t>Appvia have provided a consistently high-quality product and service to the Home Office throughout the duration of the contract. The platform they provide has proven to be highly reliable and regarded well by its users (application developers teams).</a:t>
            </a:r>
            <a:endParaRPr b="0" i="0" sz="2200" u="none" cap="none" strike="noStrike">
              <a:solidFill>
                <a:srgbClr val="2C5234"/>
              </a:solidFill>
              <a:latin typeface="Montserrat"/>
              <a:ea typeface="Montserrat"/>
              <a:cs typeface="Montserrat"/>
              <a:sym typeface="Montserrat"/>
            </a:endParaRPr>
          </a:p>
        </p:txBody>
      </p:sp>
      <p:sp>
        <p:nvSpPr>
          <p:cNvPr id="149" name="Google Shape;149;p84"/>
          <p:cNvSpPr txBox="1"/>
          <p:nvPr/>
        </p:nvSpPr>
        <p:spPr>
          <a:xfrm>
            <a:off x="491925" y="-141300"/>
            <a:ext cx="1143000" cy="1555500"/>
          </a:xfrm>
          <a:prstGeom prst="rect">
            <a:avLst/>
          </a:prstGeom>
          <a:noFill/>
          <a:ln>
            <a:noFill/>
          </a:ln>
        </p:spPr>
        <p:txBody>
          <a:bodyPr anchorCtr="0" anchor="t" bIns="0" lIns="0" spcFirstLastPara="1" rIns="0" wrap="square" tIns="0">
            <a:noAutofit/>
          </a:bodyPr>
          <a:lstStyle/>
          <a:p>
            <a:pPr indent="0" lvl="0" marL="0" marR="0" rtl="0" algn="l">
              <a:lnSpc>
                <a:spcPct val="100000"/>
              </a:lnSpc>
              <a:spcBef>
                <a:spcPts val="0"/>
              </a:spcBef>
              <a:spcAft>
                <a:spcPts val="0"/>
              </a:spcAft>
              <a:buClr>
                <a:srgbClr val="000000"/>
              </a:buClr>
              <a:buSzPts val="22000"/>
              <a:buFont typeface="Arial"/>
              <a:buNone/>
            </a:pPr>
            <a:r>
              <a:rPr b="0" i="0" lang="en" sz="22000" u="none" cap="none" strike="noStrike">
                <a:solidFill>
                  <a:srgbClr val="FFBE9F"/>
                </a:solidFill>
                <a:latin typeface="Arial"/>
                <a:ea typeface="Arial"/>
                <a:cs typeface="Arial"/>
                <a:sym typeface="Arial"/>
              </a:rPr>
              <a:t>“</a:t>
            </a:r>
            <a:endParaRPr b="0" i="0" sz="22000" u="none" cap="none" strike="noStrike">
              <a:solidFill>
                <a:srgbClr val="FFBE9F"/>
              </a:solidFill>
              <a:latin typeface="Arial"/>
              <a:ea typeface="Arial"/>
              <a:cs typeface="Arial"/>
              <a:sym typeface="Arial"/>
            </a:endParaRPr>
          </a:p>
        </p:txBody>
      </p:sp>
      <p:sp>
        <p:nvSpPr>
          <p:cNvPr id="150" name="Google Shape;150;p84"/>
          <p:cNvSpPr txBox="1"/>
          <p:nvPr/>
        </p:nvSpPr>
        <p:spPr>
          <a:xfrm>
            <a:off x="449825" y="3778575"/>
            <a:ext cx="4684200" cy="883500"/>
          </a:xfrm>
          <a:prstGeom prst="rect">
            <a:avLst/>
          </a:prstGeom>
          <a:noFill/>
          <a:ln>
            <a:noFill/>
          </a:ln>
        </p:spPr>
        <p:txBody>
          <a:bodyPr anchorCtr="0" anchor="t" bIns="91425" lIns="91425" spcFirstLastPara="1" rIns="91425" wrap="square" tIns="91425">
            <a:noAutofit/>
          </a:bodyPr>
          <a:lstStyle/>
          <a:p>
            <a:pPr indent="0" lvl="0" marL="0" marR="0" rtl="0" algn="l">
              <a:lnSpc>
                <a:spcPct val="100000"/>
              </a:lnSpc>
              <a:spcBef>
                <a:spcPts val="0"/>
              </a:spcBef>
              <a:spcAft>
                <a:spcPts val="0"/>
              </a:spcAft>
              <a:buClr>
                <a:srgbClr val="000000"/>
              </a:buClr>
              <a:buSzPts val="1800"/>
              <a:buFont typeface="Arial"/>
              <a:buNone/>
            </a:pPr>
            <a:r>
              <a:rPr b="1" i="0" lang="en" sz="1800" u="none" cap="none" strike="noStrike">
                <a:solidFill>
                  <a:srgbClr val="D9D9D9"/>
                </a:solidFill>
                <a:latin typeface="Montserrat"/>
                <a:ea typeface="Montserrat"/>
                <a:cs typeface="Montserrat"/>
                <a:sym typeface="Montserrat"/>
              </a:rPr>
              <a:t>MATT PHILPOTT</a:t>
            </a:r>
            <a:endParaRPr b="1" i="0" sz="1800" u="none" cap="none" strike="noStrike">
              <a:solidFill>
                <a:srgbClr val="D9D9D9"/>
              </a:solidFill>
              <a:latin typeface="Montserrat"/>
              <a:ea typeface="Montserrat"/>
              <a:cs typeface="Montserrat"/>
              <a:sym typeface="Montserrat"/>
            </a:endParaRPr>
          </a:p>
          <a:p>
            <a:pPr indent="0" lvl="0" marL="0" marR="0" rtl="0" algn="l">
              <a:lnSpc>
                <a:spcPct val="100000"/>
              </a:lnSpc>
              <a:spcBef>
                <a:spcPts val="0"/>
              </a:spcBef>
              <a:spcAft>
                <a:spcPts val="0"/>
              </a:spcAft>
              <a:buClr>
                <a:srgbClr val="000000"/>
              </a:buClr>
              <a:buSzPts val="1400"/>
              <a:buFont typeface="Arial"/>
              <a:buNone/>
            </a:pPr>
            <a:r>
              <a:rPr b="0" i="0" lang="en" sz="1400" u="none" cap="none" strike="noStrike">
                <a:solidFill>
                  <a:srgbClr val="D9D9D9"/>
                </a:solidFill>
                <a:latin typeface="Montserrat"/>
                <a:ea typeface="Montserrat"/>
                <a:cs typeface="Montserrat"/>
                <a:sym typeface="Montserrat"/>
              </a:rPr>
              <a:t>Director, Enterprise Technology, UK Home Office</a:t>
            </a:r>
            <a:endParaRPr b="0" i="0" sz="1400" u="none" cap="none" strike="noStrike">
              <a:solidFill>
                <a:srgbClr val="D9D9D9"/>
              </a:solidFill>
              <a:latin typeface="Montserrat"/>
              <a:ea typeface="Montserrat"/>
              <a:cs typeface="Montserrat"/>
              <a:sym typeface="Montserrat"/>
            </a:endParaRPr>
          </a:p>
        </p:txBody>
      </p:sp>
      <p:cxnSp>
        <p:nvCxnSpPr>
          <p:cNvPr id="151" name="Google Shape;151;p84"/>
          <p:cNvCxnSpPr/>
          <p:nvPr/>
        </p:nvCxnSpPr>
        <p:spPr>
          <a:xfrm>
            <a:off x="548000" y="3679500"/>
            <a:ext cx="561000" cy="0"/>
          </a:xfrm>
          <a:prstGeom prst="straightConnector1">
            <a:avLst/>
          </a:prstGeom>
          <a:noFill/>
          <a:ln cap="flat" cmpd="sng" w="28575">
            <a:solidFill>
              <a:srgbClr val="D9D9D9"/>
            </a:solidFill>
            <a:prstDash val="solid"/>
            <a:round/>
            <a:headEnd len="sm" w="sm" type="none"/>
            <a:tailEnd len="sm" w="sm" type="none"/>
          </a:ln>
        </p:spPr>
      </p:cxnSp>
    </p:spTree>
  </p:cSld>
  <p:clrMapOvr>
    <a:masterClrMapping/>
  </p:clrMapOvr>
</p:sldLayout>
</file>

<file path=ppt/slideLayouts/slideLayout21.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Title slide 1">
  <p:cSld name="TITLE_1">
    <p:spTree>
      <p:nvGrpSpPr>
        <p:cNvPr id="152" name="Shape 152"/>
        <p:cNvGrpSpPr/>
        <p:nvPr/>
      </p:nvGrpSpPr>
      <p:grpSpPr>
        <a:xfrm>
          <a:off x="0" y="0"/>
          <a:ext cx="0" cy="0"/>
          <a:chOff x="0" y="0"/>
          <a:chExt cx="0" cy="0"/>
        </a:xfrm>
      </p:grpSpPr>
      <p:sp>
        <p:nvSpPr>
          <p:cNvPr id="153" name="Google Shape;153;p85"/>
          <p:cNvSpPr txBox="1"/>
          <p:nvPr>
            <p:ph type="ctrTitle"/>
          </p:nvPr>
        </p:nvSpPr>
        <p:spPr>
          <a:xfrm>
            <a:off x="311708" y="744575"/>
            <a:ext cx="8520600" cy="2052600"/>
          </a:xfrm>
          <a:prstGeom prst="rect">
            <a:avLst/>
          </a:prstGeom>
          <a:noFill/>
          <a:ln>
            <a:noFill/>
          </a:ln>
        </p:spPr>
        <p:txBody>
          <a:bodyPr anchorCtr="0" anchor="b" bIns="91425" lIns="91425" spcFirstLastPara="1" rIns="91425" wrap="square" tIns="91425">
            <a:noAutofit/>
          </a:bodyPr>
          <a:lstStyle>
            <a:lvl1pPr lvl="0" algn="ctr">
              <a:lnSpc>
                <a:spcPct val="100000"/>
              </a:lnSpc>
              <a:spcBef>
                <a:spcPts val="0"/>
              </a:spcBef>
              <a:spcAft>
                <a:spcPts val="0"/>
              </a:spcAft>
              <a:buSzPts val="5200"/>
              <a:buNone/>
              <a:defRPr sz="5200"/>
            </a:lvl1pPr>
            <a:lvl2pPr lvl="1" algn="ctr">
              <a:lnSpc>
                <a:spcPct val="100000"/>
              </a:lnSpc>
              <a:spcBef>
                <a:spcPts val="0"/>
              </a:spcBef>
              <a:spcAft>
                <a:spcPts val="0"/>
              </a:spcAft>
              <a:buSzPts val="5200"/>
              <a:buNone/>
              <a:defRPr sz="5200"/>
            </a:lvl2pPr>
            <a:lvl3pPr lvl="2" algn="ctr">
              <a:lnSpc>
                <a:spcPct val="100000"/>
              </a:lnSpc>
              <a:spcBef>
                <a:spcPts val="0"/>
              </a:spcBef>
              <a:spcAft>
                <a:spcPts val="0"/>
              </a:spcAft>
              <a:buSzPts val="5200"/>
              <a:buNone/>
              <a:defRPr sz="5200"/>
            </a:lvl3pPr>
            <a:lvl4pPr lvl="3" algn="ctr">
              <a:lnSpc>
                <a:spcPct val="100000"/>
              </a:lnSpc>
              <a:spcBef>
                <a:spcPts val="0"/>
              </a:spcBef>
              <a:spcAft>
                <a:spcPts val="0"/>
              </a:spcAft>
              <a:buSzPts val="5200"/>
              <a:buNone/>
              <a:defRPr sz="5200"/>
            </a:lvl4pPr>
            <a:lvl5pPr lvl="4" algn="ctr">
              <a:lnSpc>
                <a:spcPct val="100000"/>
              </a:lnSpc>
              <a:spcBef>
                <a:spcPts val="0"/>
              </a:spcBef>
              <a:spcAft>
                <a:spcPts val="0"/>
              </a:spcAft>
              <a:buSzPts val="5200"/>
              <a:buNone/>
              <a:defRPr sz="5200"/>
            </a:lvl5pPr>
            <a:lvl6pPr lvl="5" algn="ctr">
              <a:lnSpc>
                <a:spcPct val="100000"/>
              </a:lnSpc>
              <a:spcBef>
                <a:spcPts val="0"/>
              </a:spcBef>
              <a:spcAft>
                <a:spcPts val="0"/>
              </a:spcAft>
              <a:buSzPts val="5200"/>
              <a:buNone/>
              <a:defRPr sz="5200"/>
            </a:lvl6pPr>
            <a:lvl7pPr lvl="6" algn="ctr">
              <a:lnSpc>
                <a:spcPct val="100000"/>
              </a:lnSpc>
              <a:spcBef>
                <a:spcPts val="0"/>
              </a:spcBef>
              <a:spcAft>
                <a:spcPts val="0"/>
              </a:spcAft>
              <a:buSzPts val="5200"/>
              <a:buNone/>
              <a:defRPr sz="5200"/>
            </a:lvl7pPr>
            <a:lvl8pPr lvl="7" algn="ctr">
              <a:lnSpc>
                <a:spcPct val="100000"/>
              </a:lnSpc>
              <a:spcBef>
                <a:spcPts val="0"/>
              </a:spcBef>
              <a:spcAft>
                <a:spcPts val="0"/>
              </a:spcAft>
              <a:buSzPts val="5200"/>
              <a:buNone/>
              <a:defRPr sz="5200"/>
            </a:lvl8pPr>
            <a:lvl9pPr lvl="8" algn="ctr">
              <a:lnSpc>
                <a:spcPct val="100000"/>
              </a:lnSpc>
              <a:spcBef>
                <a:spcPts val="0"/>
              </a:spcBef>
              <a:spcAft>
                <a:spcPts val="0"/>
              </a:spcAft>
              <a:buSzPts val="5200"/>
              <a:buNone/>
              <a:defRPr sz="5200"/>
            </a:lvl9pPr>
          </a:lstStyle>
          <a:p/>
        </p:txBody>
      </p:sp>
      <p:sp>
        <p:nvSpPr>
          <p:cNvPr id="154" name="Google Shape;154;p85"/>
          <p:cNvSpPr txBox="1"/>
          <p:nvPr>
            <p:ph idx="1" type="subTitle"/>
          </p:nvPr>
        </p:nvSpPr>
        <p:spPr>
          <a:xfrm>
            <a:off x="311700" y="2834125"/>
            <a:ext cx="8520600" cy="792600"/>
          </a:xfrm>
          <a:prstGeom prst="rect">
            <a:avLst/>
          </a:prstGeom>
          <a:noFill/>
          <a:ln>
            <a:noFill/>
          </a:ln>
        </p:spPr>
        <p:txBody>
          <a:bodyPr anchorCtr="0" anchor="t" bIns="91425" lIns="91425" spcFirstLastPara="1" rIns="91425" wrap="square" tIns="91425">
            <a:noAutofit/>
          </a:bodyPr>
          <a:lstStyle>
            <a:lvl1pPr lvl="0" algn="ctr">
              <a:lnSpc>
                <a:spcPct val="100000"/>
              </a:lnSpc>
              <a:spcBef>
                <a:spcPts val="0"/>
              </a:spcBef>
              <a:spcAft>
                <a:spcPts val="0"/>
              </a:spcAft>
              <a:buSzPts val="2800"/>
              <a:buNone/>
              <a:defRPr sz="2800"/>
            </a:lvl1pPr>
            <a:lvl2pPr lvl="1" algn="ctr">
              <a:lnSpc>
                <a:spcPct val="100000"/>
              </a:lnSpc>
              <a:spcBef>
                <a:spcPts val="0"/>
              </a:spcBef>
              <a:spcAft>
                <a:spcPts val="0"/>
              </a:spcAft>
              <a:buSzPts val="2800"/>
              <a:buNone/>
              <a:defRPr sz="2800"/>
            </a:lvl2pPr>
            <a:lvl3pPr lvl="2" algn="ctr">
              <a:lnSpc>
                <a:spcPct val="100000"/>
              </a:lnSpc>
              <a:spcBef>
                <a:spcPts val="0"/>
              </a:spcBef>
              <a:spcAft>
                <a:spcPts val="0"/>
              </a:spcAft>
              <a:buSzPts val="2800"/>
              <a:buNone/>
              <a:defRPr sz="2800"/>
            </a:lvl3pPr>
            <a:lvl4pPr lvl="3" algn="ctr">
              <a:lnSpc>
                <a:spcPct val="100000"/>
              </a:lnSpc>
              <a:spcBef>
                <a:spcPts val="0"/>
              </a:spcBef>
              <a:spcAft>
                <a:spcPts val="0"/>
              </a:spcAft>
              <a:buSzPts val="2800"/>
              <a:buNone/>
              <a:defRPr sz="2800"/>
            </a:lvl4pPr>
            <a:lvl5pPr lvl="4" algn="ctr">
              <a:lnSpc>
                <a:spcPct val="100000"/>
              </a:lnSpc>
              <a:spcBef>
                <a:spcPts val="0"/>
              </a:spcBef>
              <a:spcAft>
                <a:spcPts val="0"/>
              </a:spcAft>
              <a:buSzPts val="2800"/>
              <a:buNone/>
              <a:defRPr sz="2800"/>
            </a:lvl5pPr>
            <a:lvl6pPr lvl="5" algn="ctr">
              <a:lnSpc>
                <a:spcPct val="100000"/>
              </a:lnSpc>
              <a:spcBef>
                <a:spcPts val="0"/>
              </a:spcBef>
              <a:spcAft>
                <a:spcPts val="0"/>
              </a:spcAft>
              <a:buSzPts val="2800"/>
              <a:buNone/>
              <a:defRPr sz="2800"/>
            </a:lvl6pPr>
            <a:lvl7pPr lvl="6" algn="ctr">
              <a:lnSpc>
                <a:spcPct val="100000"/>
              </a:lnSpc>
              <a:spcBef>
                <a:spcPts val="0"/>
              </a:spcBef>
              <a:spcAft>
                <a:spcPts val="0"/>
              </a:spcAft>
              <a:buSzPts val="2800"/>
              <a:buNone/>
              <a:defRPr sz="2800"/>
            </a:lvl7pPr>
            <a:lvl8pPr lvl="7" algn="ctr">
              <a:lnSpc>
                <a:spcPct val="100000"/>
              </a:lnSpc>
              <a:spcBef>
                <a:spcPts val="0"/>
              </a:spcBef>
              <a:spcAft>
                <a:spcPts val="0"/>
              </a:spcAft>
              <a:buSzPts val="2800"/>
              <a:buNone/>
              <a:defRPr sz="2800"/>
            </a:lvl8pPr>
            <a:lvl9pPr lvl="8" algn="ctr">
              <a:lnSpc>
                <a:spcPct val="100000"/>
              </a:lnSpc>
              <a:spcBef>
                <a:spcPts val="0"/>
              </a:spcBef>
              <a:spcAft>
                <a:spcPts val="0"/>
              </a:spcAft>
              <a:buSzPts val="2800"/>
              <a:buNone/>
              <a:defRPr sz="2800"/>
            </a:lvl9pPr>
          </a:lstStyle>
          <a:p/>
        </p:txBody>
      </p:sp>
      <p:sp>
        <p:nvSpPr>
          <p:cNvPr id="155" name="Google Shape;155;p85"/>
          <p:cNvSpPr txBox="1"/>
          <p:nvPr>
            <p:ph idx="12" type="sldNum"/>
          </p:nvPr>
        </p:nvSpPr>
        <p:spPr>
          <a:xfrm>
            <a:off x="8472458" y="4663217"/>
            <a:ext cx="548700" cy="393600"/>
          </a:xfrm>
          <a:prstGeom prst="rect">
            <a:avLst/>
          </a:prstGeom>
          <a:noFill/>
          <a:ln>
            <a:noFill/>
          </a:ln>
        </p:spPr>
        <p:txBody>
          <a:bodyPr anchorCtr="0" anchor="ctr" bIns="91425" lIns="91425" spcFirstLastPara="1" rIns="91425" wrap="square" tIns="91425">
            <a:noAutofit/>
          </a:bodyPr>
          <a:lstStyle>
            <a:lvl1pPr indent="0" lvl="0" marL="0" marR="0" algn="r">
              <a:lnSpc>
                <a:spcPct val="100000"/>
              </a:lnSpc>
              <a:spcBef>
                <a:spcPts val="0"/>
              </a:spcBef>
              <a:spcAft>
                <a:spcPts val="0"/>
              </a:spcAft>
              <a:buClr>
                <a:srgbClr val="000000"/>
              </a:buClr>
              <a:buSzPts val="1000"/>
              <a:buFont typeface="Arial"/>
              <a:buNone/>
              <a:defRPr b="0" i="0" sz="1000" u="none" cap="none" strike="noStrike">
                <a:solidFill>
                  <a:schemeClr val="dk2"/>
                </a:solidFill>
                <a:latin typeface="Arial"/>
                <a:ea typeface="Arial"/>
                <a:cs typeface="Arial"/>
                <a:sym typeface="Arial"/>
              </a:defRPr>
            </a:lvl1pPr>
            <a:lvl2pPr indent="0" lvl="1" marL="0" marR="0" algn="r">
              <a:lnSpc>
                <a:spcPct val="100000"/>
              </a:lnSpc>
              <a:spcBef>
                <a:spcPts val="0"/>
              </a:spcBef>
              <a:spcAft>
                <a:spcPts val="0"/>
              </a:spcAft>
              <a:buClr>
                <a:srgbClr val="000000"/>
              </a:buClr>
              <a:buSzPts val="1000"/>
              <a:buFont typeface="Arial"/>
              <a:buNone/>
              <a:defRPr b="0" i="0" sz="1000" u="none" cap="none" strike="noStrike">
                <a:solidFill>
                  <a:schemeClr val="dk2"/>
                </a:solidFill>
                <a:latin typeface="Arial"/>
                <a:ea typeface="Arial"/>
                <a:cs typeface="Arial"/>
                <a:sym typeface="Arial"/>
              </a:defRPr>
            </a:lvl2pPr>
            <a:lvl3pPr indent="0" lvl="2" marL="0" marR="0" algn="r">
              <a:lnSpc>
                <a:spcPct val="100000"/>
              </a:lnSpc>
              <a:spcBef>
                <a:spcPts val="0"/>
              </a:spcBef>
              <a:spcAft>
                <a:spcPts val="0"/>
              </a:spcAft>
              <a:buClr>
                <a:srgbClr val="000000"/>
              </a:buClr>
              <a:buSzPts val="1000"/>
              <a:buFont typeface="Arial"/>
              <a:buNone/>
              <a:defRPr b="0" i="0" sz="1000" u="none" cap="none" strike="noStrike">
                <a:solidFill>
                  <a:schemeClr val="dk2"/>
                </a:solidFill>
                <a:latin typeface="Arial"/>
                <a:ea typeface="Arial"/>
                <a:cs typeface="Arial"/>
                <a:sym typeface="Arial"/>
              </a:defRPr>
            </a:lvl3pPr>
            <a:lvl4pPr indent="0" lvl="3" marL="0" marR="0" algn="r">
              <a:lnSpc>
                <a:spcPct val="100000"/>
              </a:lnSpc>
              <a:spcBef>
                <a:spcPts val="0"/>
              </a:spcBef>
              <a:spcAft>
                <a:spcPts val="0"/>
              </a:spcAft>
              <a:buClr>
                <a:srgbClr val="000000"/>
              </a:buClr>
              <a:buSzPts val="1000"/>
              <a:buFont typeface="Arial"/>
              <a:buNone/>
              <a:defRPr b="0" i="0" sz="1000" u="none" cap="none" strike="noStrike">
                <a:solidFill>
                  <a:schemeClr val="dk2"/>
                </a:solidFill>
                <a:latin typeface="Arial"/>
                <a:ea typeface="Arial"/>
                <a:cs typeface="Arial"/>
                <a:sym typeface="Arial"/>
              </a:defRPr>
            </a:lvl4pPr>
            <a:lvl5pPr indent="0" lvl="4" marL="0" marR="0" algn="r">
              <a:lnSpc>
                <a:spcPct val="100000"/>
              </a:lnSpc>
              <a:spcBef>
                <a:spcPts val="0"/>
              </a:spcBef>
              <a:spcAft>
                <a:spcPts val="0"/>
              </a:spcAft>
              <a:buClr>
                <a:srgbClr val="000000"/>
              </a:buClr>
              <a:buSzPts val="1000"/>
              <a:buFont typeface="Arial"/>
              <a:buNone/>
              <a:defRPr b="0" i="0" sz="1000" u="none" cap="none" strike="noStrike">
                <a:solidFill>
                  <a:schemeClr val="dk2"/>
                </a:solidFill>
                <a:latin typeface="Arial"/>
                <a:ea typeface="Arial"/>
                <a:cs typeface="Arial"/>
                <a:sym typeface="Arial"/>
              </a:defRPr>
            </a:lvl5pPr>
            <a:lvl6pPr indent="0" lvl="5" marL="0" marR="0" algn="r">
              <a:lnSpc>
                <a:spcPct val="100000"/>
              </a:lnSpc>
              <a:spcBef>
                <a:spcPts val="0"/>
              </a:spcBef>
              <a:spcAft>
                <a:spcPts val="0"/>
              </a:spcAft>
              <a:buClr>
                <a:srgbClr val="000000"/>
              </a:buClr>
              <a:buSzPts val="1000"/>
              <a:buFont typeface="Arial"/>
              <a:buNone/>
              <a:defRPr b="0" i="0" sz="1000" u="none" cap="none" strike="noStrike">
                <a:solidFill>
                  <a:schemeClr val="dk2"/>
                </a:solidFill>
                <a:latin typeface="Arial"/>
                <a:ea typeface="Arial"/>
                <a:cs typeface="Arial"/>
                <a:sym typeface="Arial"/>
              </a:defRPr>
            </a:lvl6pPr>
            <a:lvl7pPr indent="0" lvl="6" marL="0" marR="0" algn="r">
              <a:lnSpc>
                <a:spcPct val="100000"/>
              </a:lnSpc>
              <a:spcBef>
                <a:spcPts val="0"/>
              </a:spcBef>
              <a:spcAft>
                <a:spcPts val="0"/>
              </a:spcAft>
              <a:buClr>
                <a:srgbClr val="000000"/>
              </a:buClr>
              <a:buSzPts val="1000"/>
              <a:buFont typeface="Arial"/>
              <a:buNone/>
              <a:defRPr b="0" i="0" sz="1000" u="none" cap="none" strike="noStrike">
                <a:solidFill>
                  <a:schemeClr val="dk2"/>
                </a:solidFill>
                <a:latin typeface="Arial"/>
                <a:ea typeface="Arial"/>
                <a:cs typeface="Arial"/>
                <a:sym typeface="Arial"/>
              </a:defRPr>
            </a:lvl7pPr>
            <a:lvl8pPr indent="0" lvl="7" marL="0" marR="0" algn="r">
              <a:lnSpc>
                <a:spcPct val="100000"/>
              </a:lnSpc>
              <a:spcBef>
                <a:spcPts val="0"/>
              </a:spcBef>
              <a:spcAft>
                <a:spcPts val="0"/>
              </a:spcAft>
              <a:buClr>
                <a:srgbClr val="000000"/>
              </a:buClr>
              <a:buSzPts val="1000"/>
              <a:buFont typeface="Arial"/>
              <a:buNone/>
              <a:defRPr b="0" i="0" sz="1000" u="none" cap="none" strike="noStrike">
                <a:solidFill>
                  <a:schemeClr val="dk2"/>
                </a:solidFill>
                <a:latin typeface="Arial"/>
                <a:ea typeface="Arial"/>
                <a:cs typeface="Arial"/>
                <a:sym typeface="Arial"/>
              </a:defRPr>
            </a:lvl8pPr>
            <a:lvl9pPr indent="0" lvl="8" marL="0" marR="0" algn="r">
              <a:lnSpc>
                <a:spcPct val="100000"/>
              </a:lnSpc>
              <a:spcBef>
                <a:spcPts val="0"/>
              </a:spcBef>
              <a:spcAft>
                <a:spcPts val="0"/>
              </a:spcAft>
              <a:buClr>
                <a:srgbClr val="000000"/>
              </a:buClr>
              <a:buSzPts val="1000"/>
              <a:buFont typeface="Arial"/>
              <a:buNone/>
              <a:defRPr b="0" i="0" sz="1000" u="none" cap="none" strike="noStrike">
                <a:solidFill>
                  <a:schemeClr val="dk2"/>
                </a:solidFill>
                <a:latin typeface="Arial"/>
                <a:ea typeface="Arial"/>
                <a:cs typeface="Arial"/>
                <a:sym typeface="Arial"/>
              </a:defRPr>
            </a:lvl9pPr>
          </a:lstStyle>
          <a:p>
            <a:pPr indent="0" lvl="0" marL="0" rtl="0" algn="r">
              <a:spcBef>
                <a:spcPts val="0"/>
              </a:spcBef>
              <a:spcAft>
                <a:spcPts val="0"/>
              </a:spcAft>
              <a:buNone/>
            </a:pPr>
            <a:fld id="{00000000-1234-1234-1234-123412341234}" type="slidenum">
              <a:rPr lang="en"/>
              <a:t>‹#›</a:t>
            </a:fld>
            <a:endParaRPr/>
          </a:p>
        </p:txBody>
      </p:sp>
    </p:spTree>
  </p:cSld>
  <p:clrMapOvr>
    <a:masterClrMapping/>
  </p:clrMapOvr>
</p:sldLayout>
</file>

<file path=ppt/slideLayouts/slideLayout22.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TITLE_AND_BODY_2">
  <p:cSld name="TITLE_AND_BODY_2">
    <p:spTree>
      <p:nvGrpSpPr>
        <p:cNvPr id="156" name="Shape 156"/>
        <p:cNvGrpSpPr/>
        <p:nvPr/>
      </p:nvGrpSpPr>
      <p:grpSpPr>
        <a:xfrm>
          <a:off x="0" y="0"/>
          <a:ext cx="0" cy="0"/>
          <a:chOff x="0" y="0"/>
          <a:chExt cx="0" cy="0"/>
        </a:xfrm>
      </p:grpSpPr>
      <p:sp>
        <p:nvSpPr>
          <p:cNvPr id="157" name="Google Shape;157;p86"/>
          <p:cNvSpPr txBox="1"/>
          <p:nvPr>
            <p:ph type="title"/>
          </p:nvPr>
        </p:nvSpPr>
        <p:spPr>
          <a:xfrm>
            <a:off x="311700" y="445025"/>
            <a:ext cx="8520600" cy="572700"/>
          </a:xfrm>
          <a:prstGeom prst="rect">
            <a:avLst/>
          </a:prstGeom>
          <a:noFill/>
          <a:ln>
            <a:noFill/>
          </a:ln>
        </p:spPr>
        <p:txBody>
          <a:bodyPr anchorCtr="0" anchor="t" bIns="91425" lIns="91425" spcFirstLastPara="1" rIns="91425" wrap="square" tIns="91425">
            <a:noAutofit/>
          </a:bodyPr>
          <a:lstStyle>
            <a:lvl1pPr lvl="0" algn="l">
              <a:lnSpc>
                <a:spcPct val="100000"/>
              </a:lnSpc>
              <a:spcBef>
                <a:spcPts val="0"/>
              </a:spcBef>
              <a:spcAft>
                <a:spcPts val="0"/>
              </a:spcAft>
              <a:buSzPts val="2800"/>
              <a:buNone/>
              <a:defRPr/>
            </a:lvl1pPr>
            <a:lvl2pPr lvl="1" algn="l">
              <a:lnSpc>
                <a:spcPct val="100000"/>
              </a:lnSpc>
              <a:spcBef>
                <a:spcPts val="0"/>
              </a:spcBef>
              <a:spcAft>
                <a:spcPts val="0"/>
              </a:spcAft>
              <a:buSzPts val="2800"/>
              <a:buNone/>
              <a:defRPr/>
            </a:lvl2pPr>
            <a:lvl3pPr lvl="2" algn="l">
              <a:lnSpc>
                <a:spcPct val="100000"/>
              </a:lnSpc>
              <a:spcBef>
                <a:spcPts val="0"/>
              </a:spcBef>
              <a:spcAft>
                <a:spcPts val="0"/>
              </a:spcAft>
              <a:buSzPts val="2800"/>
              <a:buNone/>
              <a:defRPr/>
            </a:lvl3pPr>
            <a:lvl4pPr lvl="3" algn="l">
              <a:lnSpc>
                <a:spcPct val="100000"/>
              </a:lnSpc>
              <a:spcBef>
                <a:spcPts val="0"/>
              </a:spcBef>
              <a:spcAft>
                <a:spcPts val="0"/>
              </a:spcAft>
              <a:buSzPts val="2800"/>
              <a:buNone/>
              <a:defRPr/>
            </a:lvl4pPr>
            <a:lvl5pPr lvl="4" algn="l">
              <a:lnSpc>
                <a:spcPct val="100000"/>
              </a:lnSpc>
              <a:spcBef>
                <a:spcPts val="0"/>
              </a:spcBef>
              <a:spcAft>
                <a:spcPts val="0"/>
              </a:spcAft>
              <a:buSzPts val="2800"/>
              <a:buNone/>
              <a:defRPr/>
            </a:lvl5pPr>
            <a:lvl6pPr lvl="5" algn="l">
              <a:lnSpc>
                <a:spcPct val="100000"/>
              </a:lnSpc>
              <a:spcBef>
                <a:spcPts val="0"/>
              </a:spcBef>
              <a:spcAft>
                <a:spcPts val="0"/>
              </a:spcAft>
              <a:buSzPts val="2800"/>
              <a:buNone/>
              <a:defRPr/>
            </a:lvl6pPr>
            <a:lvl7pPr lvl="6" algn="l">
              <a:lnSpc>
                <a:spcPct val="100000"/>
              </a:lnSpc>
              <a:spcBef>
                <a:spcPts val="0"/>
              </a:spcBef>
              <a:spcAft>
                <a:spcPts val="0"/>
              </a:spcAft>
              <a:buSzPts val="2800"/>
              <a:buNone/>
              <a:defRPr/>
            </a:lvl7pPr>
            <a:lvl8pPr lvl="7" algn="l">
              <a:lnSpc>
                <a:spcPct val="100000"/>
              </a:lnSpc>
              <a:spcBef>
                <a:spcPts val="0"/>
              </a:spcBef>
              <a:spcAft>
                <a:spcPts val="0"/>
              </a:spcAft>
              <a:buSzPts val="2800"/>
              <a:buNone/>
              <a:defRPr/>
            </a:lvl8pPr>
            <a:lvl9pPr lvl="8" algn="l">
              <a:lnSpc>
                <a:spcPct val="100000"/>
              </a:lnSpc>
              <a:spcBef>
                <a:spcPts val="0"/>
              </a:spcBef>
              <a:spcAft>
                <a:spcPts val="0"/>
              </a:spcAft>
              <a:buSzPts val="2800"/>
              <a:buNone/>
              <a:defRPr/>
            </a:lvl9pPr>
          </a:lstStyle>
          <a:p/>
        </p:txBody>
      </p:sp>
      <p:sp>
        <p:nvSpPr>
          <p:cNvPr id="158" name="Google Shape;158;p86"/>
          <p:cNvSpPr txBox="1"/>
          <p:nvPr>
            <p:ph idx="1" type="body"/>
          </p:nvPr>
        </p:nvSpPr>
        <p:spPr>
          <a:xfrm>
            <a:off x="311700" y="1152475"/>
            <a:ext cx="8520600" cy="3416400"/>
          </a:xfrm>
          <a:prstGeom prst="rect">
            <a:avLst/>
          </a:prstGeom>
          <a:noFill/>
          <a:ln>
            <a:noFill/>
          </a:ln>
        </p:spPr>
        <p:txBody>
          <a:bodyPr anchorCtr="0" anchor="t" bIns="91425" lIns="91425" spcFirstLastPara="1" rIns="91425" wrap="square" tIns="91425">
            <a:noAutofit/>
          </a:bodyPr>
          <a:lstStyle>
            <a:lvl1pPr indent="-342900" lvl="0" marL="457200" algn="l">
              <a:lnSpc>
                <a:spcPct val="115000"/>
              </a:lnSpc>
              <a:spcBef>
                <a:spcPts val="0"/>
              </a:spcBef>
              <a:spcAft>
                <a:spcPts val="0"/>
              </a:spcAft>
              <a:buSzPts val="1800"/>
              <a:buChar char="●"/>
              <a:defRPr/>
            </a:lvl1pPr>
            <a:lvl2pPr indent="-317500" lvl="1" marL="914400" algn="l">
              <a:lnSpc>
                <a:spcPct val="115000"/>
              </a:lnSpc>
              <a:spcBef>
                <a:spcPts val="1600"/>
              </a:spcBef>
              <a:spcAft>
                <a:spcPts val="0"/>
              </a:spcAft>
              <a:buSzPts val="1400"/>
              <a:buChar char="○"/>
              <a:defRPr/>
            </a:lvl2pPr>
            <a:lvl3pPr indent="-317500" lvl="2" marL="1371600" algn="l">
              <a:lnSpc>
                <a:spcPct val="115000"/>
              </a:lnSpc>
              <a:spcBef>
                <a:spcPts val="1600"/>
              </a:spcBef>
              <a:spcAft>
                <a:spcPts val="0"/>
              </a:spcAft>
              <a:buSzPts val="1400"/>
              <a:buChar char="■"/>
              <a:defRPr/>
            </a:lvl3pPr>
            <a:lvl4pPr indent="-317500" lvl="3" marL="1828800" algn="l">
              <a:lnSpc>
                <a:spcPct val="115000"/>
              </a:lnSpc>
              <a:spcBef>
                <a:spcPts val="1600"/>
              </a:spcBef>
              <a:spcAft>
                <a:spcPts val="0"/>
              </a:spcAft>
              <a:buSzPts val="1400"/>
              <a:buChar char="●"/>
              <a:defRPr/>
            </a:lvl4pPr>
            <a:lvl5pPr indent="-317500" lvl="4" marL="2286000" algn="l">
              <a:lnSpc>
                <a:spcPct val="115000"/>
              </a:lnSpc>
              <a:spcBef>
                <a:spcPts val="1600"/>
              </a:spcBef>
              <a:spcAft>
                <a:spcPts val="0"/>
              </a:spcAft>
              <a:buSzPts val="1400"/>
              <a:buChar char="○"/>
              <a:defRPr/>
            </a:lvl5pPr>
            <a:lvl6pPr indent="-317500" lvl="5" marL="2743200" algn="l">
              <a:lnSpc>
                <a:spcPct val="115000"/>
              </a:lnSpc>
              <a:spcBef>
                <a:spcPts val="1600"/>
              </a:spcBef>
              <a:spcAft>
                <a:spcPts val="0"/>
              </a:spcAft>
              <a:buSzPts val="1400"/>
              <a:buChar char="■"/>
              <a:defRPr/>
            </a:lvl6pPr>
            <a:lvl7pPr indent="-317500" lvl="6" marL="3200400" algn="l">
              <a:lnSpc>
                <a:spcPct val="115000"/>
              </a:lnSpc>
              <a:spcBef>
                <a:spcPts val="1600"/>
              </a:spcBef>
              <a:spcAft>
                <a:spcPts val="0"/>
              </a:spcAft>
              <a:buSzPts val="1400"/>
              <a:buChar char="●"/>
              <a:defRPr/>
            </a:lvl7pPr>
            <a:lvl8pPr indent="-317500" lvl="7" marL="3657600" algn="l">
              <a:lnSpc>
                <a:spcPct val="115000"/>
              </a:lnSpc>
              <a:spcBef>
                <a:spcPts val="1600"/>
              </a:spcBef>
              <a:spcAft>
                <a:spcPts val="0"/>
              </a:spcAft>
              <a:buSzPts val="1400"/>
              <a:buChar char="○"/>
              <a:defRPr/>
            </a:lvl8pPr>
            <a:lvl9pPr indent="-317500" lvl="8" marL="4114800" algn="l">
              <a:lnSpc>
                <a:spcPct val="115000"/>
              </a:lnSpc>
              <a:spcBef>
                <a:spcPts val="1600"/>
              </a:spcBef>
              <a:spcAft>
                <a:spcPts val="1600"/>
              </a:spcAft>
              <a:buSzPts val="1400"/>
              <a:buChar char="■"/>
              <a:defRPr/>
            </a:lvl9pPr>
          </a:lstStyle>
          <a:p/>
        </p:txBody>
      </p:sp>
      <p:sp>
        <p:nvSpPr>
          <p:cNvPr id="159" name="Google Shape;159;p86"/>
          <p:cNvSpPr txBox="1"/>
          <p:nvPr>
            <p:ph idx="12" type="sldNum"/>
          </p:nvPr>
        </p:nvSpPr>
        <p:spPr>
          <a:xfrm>
            <a:off x="8472458" y="4663217"/>
            <a:ext cx="548700" cy="393600"/>
          </a:xfrm>
          <a:prstGeom prst="rect">
            <a:avLst/>
          </a:prstGeom>
          <a:noFill/>
          <a:ln>
            <a:noFill/>
          </a:ln>
        </p:spPr>
        <p:txBody>
          <a:bodyPr anchorCtr="0" anchor="ctr" bIns="91425" lIns="91425" spcFirstLastPara="1" rIns="91425" wrap="square" tIns="91425">
            <a:noAutofit/>
          </a:bodyPr>
          <a:lstStyle>
            <a:lvl1pPr indent="0" lvl="0" marL="0" marR="0" algn="r">
              <a:lnSpc>
                <a:spcPct val="100000"/>
              </a:lnSpc>
              <a:spcBef>
                <a:spcPts val="0"/>
              </a:spcBef>
              <a:spcAft>
                <a:spcPts val="0"/>
              </a:spcAft>
              <a:buClr>
                <a:srgbClr val="000000"/>
              </a:buClr>
              <a:buSzPts val="1000"/>
              <a:buFont typeface="Arial"/>
              <a:buNone/>
              <a:defRPr b="0" i="0" sz="1000" u="none" cap="none" strike="noStrike">
                <a:solidFill>
                  <a:schemeClr val="dk2"/>
                </a:solidFill>
                <a:latin typeface="Arial"/>
                <a:ea typeface="Arial"/>
                <a:cs typeface="Arial"/>
                <a:sym typeface="Arial"/>
              </a:defRPr>
            </a:lvl1pPr>
            <a:lvl2pPr indent="0" lvl="1" marL="0" marR="0" algn="r">
              <a:lnSpc>
                <a:spcPct val="100000"/>
              </a:lnSpc>
              <a:spcBef>
                <a:spcPts val="0"/>
              </a:spcBef>
              <a:spcAft>
                <a:spcPts val="0"/>
              </a:spcAft>
              <a:buClr>
                <a:srgbClr val="000000"/>
              </a:buClr>
              <a:buSzPts val="1000"/>
              <a:buFont typeface="Arial"/>
              <a:buNone/>
              <a:defRPr b="0" i="0" sz="1000" u="none" cap="none" strike="noStrike">
                <a:solidFill>
                  <a:schemeClr val="dk2"/>
                </a:solidFill>
                <a:latin typeface="Arial"/>
                <a:ea typeface="Arial"/>
                <a:cs typeface="Arial"/>
                <a:sym typeface="Arial"/>
              </a:defRPr>
            </a:lvl2pPr>
            <a:lvl3pPr indent="0" lvl="2" marL="0" marR="0" algn="r">
              <a:lnSpc>
                <a:spcPct val="100000"/>
              </a:lnSpc>
              <a:spcBef>
                <a:spcPts val="0"/>
              </a:spcBef>
              <a:spcAft>
                <a:spcPts val="0"/>
              </a:spcAft>
              <a:buClr>
                <a:srgbClr val="000000"/>
              </a:buClr>
              <a:buSzPts val="1000"/>
              <a:buFont typeface="Arial"/>
              <a:buNone/>
              <a:defRPr b="0" i="0" sz="1000" u="none" cap="none" strike="noStrike">
                <a:solidFill>
                  <a:schemeClr val="dk2"/>
                </a:solidFill>
                <a:latin typeface="Arial"/>
                <a:ea typeface="Arial"/>
                <a:cs typeface="Arial"/>
                <a:sym typeface="Arial"/>
              </a:defRPr>
            </a:lvl3pPr>
            <a:lvl4pPr indent="0" lvl="3" marL="0" marR="0" algn="r">
              <a:lnSpc>
                <a:spcPct val="100000"/>
              </a:lnSpc>
              <a:spcBef>
                <a:spcPts val="0"/>
              </a:spcBef>
              <a:spcAft>
                <a:spcPts val="0"/>
              </a:spcAft>
              <a:buClr>
                <a:srgbClr val="000000"/>
              </a:buClr>
              <a:buSzPts val="1000"/>
              <a:buFont typeface="Arial"/>
              <a:buNone/>
              <a:defRPr b="0" i="0" sz="1000" u="none" cap="none" strike="noStrike">
                <a:solidFill>
                  <a:schemeClr val="dk2"/>
                </a:solidFill>
                <a:latin typeface="Arial"/>
                <a:ea typeface="Arial"/>
                <a:cs typeface="Arial"/>
                <a:sym typeface="Arial"/>
              </a:defRPr>
            </a:lvl4pPr>
            <a:lvl5pPr indent="0" lvl="4" marL="0" marR="0" algn="r">
              <a:lnSpc>
                <a:spcPct val="100000"/>
              </a:lnSpc>
              <a:spcBef>
                <a:spcPts val="0"/>
              </a:spcBef>
              <a:spcAft>
                <a:spcPts val="0"/>
              </a:spcAft>
              <a:buClr>
                <a:srgbClr val="000000"/>
              </a:buClr>
              <a:buSzPts val="1000"/>
              <a:buFont typeface="Arial"/>
              <a:buNone/>
              <a:defRPr b="0" i="0" sz="1000" u="none" cap="none" strike="noStrike">
                <a:solidFill>
                  <a:schemeClr val="dk2"/>
                </a:solidFill>
                <a:latin typeface="Arial"/>
                <a:ea typeface="Arial"/>
                <a:cs typeface="Arial"/>
                <a:sym typeface="Arial"/>
              </a:defRPr>
            </a:lvl5pPr>
            <a:lvl6pPr indent="0" lvl="5" marL="0" marR="0" algn="r">
              <a:lnSpc>
                <a:spcPct val="100000"/>
              </a:lnSpc>
              <a:spcBef>
                <a:spcPts val="0"/>
              </a:spcBef>
              <a:spcAft>
                <a:spcPts val="0"/>
              </a:spcAft>
              <a:buClr>
                <a:srgbClr val="000000"/>
              </a:buClr>
              <a:buSzPts val="1000"/>
              <a:buFont typeface="Arial"/>
              <a:buNone/>
              <a:defRPr b="0" i="0" sz="1000" u="none" cap="none" strike="noStrike">
                <a:solidFill>
                  <a:schemeClr val="dk2"/>
                </a:solidFill>
                <a:latin typeface="Arial"/>
                <a:ea typeface="Arial"/>
                <a:cs typeface="Arial"/>
                <a:sym typeface="Arial"/>
              </a:defRPr>
            </a:lvl6pPr>
            <a:lvl7pPr indent="0" lvl="6" marL="0" marR="0" algn="r">
              <a:lnSpc>
                <a:spcPct val="100000"/>
              </a:lnSpc>
              <a:spcBef>
                <a:spcPts val="0"/>
              </a:spcBef>
              <a:spcAft>
                <a:spcPts val="0"/>
              </a:spcAft>
              <a:buClr>
                <a:srgbClr val="000000"/>
              </a:buClr>
              <a:buSzPts val="1000"/>
              <a:buFont typeface="Arial"/>
              <a:buNone/>
              <a:defRPr b="0" i="0" sz="1000" u="none" cap="none" strike="noStrike">
                <a:solidFill>
                  <a:schemeClr val="dk2"/>
                </a:solidFill>
                <a:latin typeface="Arial"/>
                <a:ea typeface="Arial"/>
                <a:cs typeface="Arial"/>
                <a:sym typeface="Arial"/>
              </a:defRPr>
            </a:lvl7pPr>
            <a:lvl8pPr indent="0" lvl="7" marL="0" marR="0" algn="r">
              <a:lnSpc>
                <a:spcPct val="100000"/>
              </a:lnSpc>
              <a:spcBef>
                <a:spcPts val="0"/>
              </a:spcBef>
              <a:spcAft>
                <a:spcPts val="0"/>
              </a:spcAft>
              <a:buClr>
                <a:srgbClr val="000000"/>
              </a:buClr>
              <a:buSzPts val="1000"/>
              <a:buFont typeface="Arial"/>
              <a:buNone/>
              <a:defRPr b="0" i="0" sz="1000" u="none" cap="none" strike="noStrike">
                <a:solidFill>
                  <a:schemeClr val="dk2"/>
                </a:solidFill>
                <a:latin typeface="Arial"/>
                <a:ea typeface="Arial"/>
                <a:cs typeface="Arial"/>
                <a:sym typeface="Arial"/>
              </a:defRPr>
            </a:lvl8pPr>
            <a:lvl9pPr indent="0" lvl="8" marL="0" marR="0" algn="r">
              <a:lnSpc>
                <a:spcPct val="100000"/>
              </a:lnSpc>
              <a:spcBef>
                <a:spcPts val="0"/>
              </a:spcBef>
              <a:spcAft>
                <a:spcPts val="0"/>
              </a:spcAft>
              <a:buClr>
                <a:srgbClr val="000000"/>
              </a:buClr>
              <a:buSzPts val="1000"/>
              <a:buFont typeface="Arial"/>
              <a:buNone/>
              <a:defRPr b="0" i="0" sz="1000" u="none" cap="none" strike="noStrike">
                <a:solidFill>
                  <a:schemeClr val="dk2"/>
                </a:solidFill>
                <a:latin typeface="Arial"/>
                <a:ea typeface="Arial"/>
                <a:cs typeface="Arial"/>
                <a:sym typeface="Arial"/>
              </a:defRPr>
            </a:lvl9pPr>
          </a:lstStyle>
          <a:p>
            <a:pPr indent="0" lvl="0" marL="0" rtl="0" algn="r">
              <a:spcBef>
                <a:spcPts val="0"/>
              </a:spcBef>
              <a:spcAft>
                <a:spcPts val="0"/>
              </a:spcAft>
              <a:buNone/>
            </a:pPr>
            <a:fld id="{00000000-1234-1234-1234-123412341234}" type="slidenum">
              <a:rPr lang="en"/>
              <a:t>‹#›</a:t>
            </a:fld>
            <a:endParaRPr/>
          </a:p>
        </p:txBody>
      </p:sp>
    </p:spTree>
  </p:cSld>
  <p:clrMapOvr>
    <a:masterClrMapping/>
  </p:clrMapOvr>
</p:sldLayout>
</file>

<file path=ppt/slideLayouts/slideLayout23.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TITLE_ONLY_1">
  <p:cSld name="TITLE_ONLY_1">
    <p:spTree>
      <p:nvGrpSpPr>
        <p:cNvPr id="160" name="Shape 160"/>
        <p:cNvGrpSpPr/>
        <p:nvPr/>
      </p:nvGrpSpPr>
      <p:grpSpPr>
        <a:xfrm>
          <a:off x="0" y="0"/>
          <a:ext cx="0" cy="0"/>
          <a:chOff x="0" y="0"/>
          <a:chExt cx="0" cy="0"/>
        </a:xfrm>
      </p:grpSpPr>
      <p:sp>
        <p:nvSpPr>
          <p:cNvPr id="161" name="Google Shape;161;p87"/>
          <p:cNvSpPr txBox="1"/>
          <p:nvPr>
            <p:ph type="title"/>
          </p:nvPr>
        </p:nvSpPr>
        <p:spPr>
          <a:xfrm>
            <a:off x="311700" y="445025"/>
            <a:ext cx="8520600" cy="572700"/>
          </a:xfrm>
          <a:prstGeom prst="rect">
            <a:avLst/>
          </a:prstGeom>
          <a:noFill/>
          <a:ln>
            <a:noFill/>
          </a:ln>
        </p:spPr>
        <p:txBody>
          <a:bodyPr anchorCtr="0" anchor="t" bIns="91425" lIns="91425" spcFirstLastPara="1" rIns="91425" wrap="square" tIns="91425">
            <a:noAutofit/>
          </a:bodyPr>
          <a:lstStyle>
            <a:lvl1pPr lvl="0" algn="l">
              <a:lnSpc>
                <a:spcPct val="100000"/>
              </a:lnSpc>
              <a:spcBef>
                <a:spcPts val="0"/>
              </a:spcBef>
              <a:spcAft>
                <a:spcPts val="0"/>
              </a:spcAft>
              <a:buSzPts val="2800"/>
              <a:buNone/>
              <a:defRPr/>
            </a:lvl1pPr>
            <a:lvl2pPr lvl="1" algn="l">
              <a:lnSpc>
                <a:spcPct val="100000"/>
              </a:lnSpc>
              <a:spcBef>
                <a:spcPts val="0"/>
              </a:spcBef>
              <a:spcAft>
                <a:spcPts val="0"/>
              </a:spcAft>
              <a:buSzPts val="2800"/>
              <a:buNone/>
              <a:defRPr/>
            </a:lvl2pPr>
            <a:lvl3pPr lvl="2" algn="l">
              <a:lnSpc>
                <a:spcPct val="100000"/>
              </a:lnSpc>
              <a:spcBef>
                <a:spcPts val="0"/>
              </a:spcBef>
              <a:spcAft>
                <a:spcPts val="0"/>
              </a:spcAft>
              <a:buSzPts val="2800"/>
              <a:buNone/>
              <a:defRPr/>
            </a:lvl3pPr>
            <a:lvl4pPr lvl="3" algn="l">
              <a:lnSpc>
                <a:spcPct val="100000"/>
              </a:lnSpc>
              <a:spcBef>
                <a:spcPts val="0"/>
              </a:spcBef>
              <a:spcAft>
                <a:spcPts val="0"/>
              </a:spcAft>
              <a:buSzPts val="2800"/>
              <a:buNone/>
              <a:defRPr/>
            </a:lvl4pPr>
            <a:lvl5pPr lvl="4" algn="l">
              <a:lnSpc>
                <a:spcPct val="100000"/>
              </a:lnSpc>
              <a:spcBef>
                <a:spcPts val="0"/>
              </a:spcBef>
              <a:spcAft>
                <a:spcPts val="0"/>
              </a:spcAft>
              <a:buSzPts val="2800"/>
              <a:buNone/>
              <a:defRPr/>
            </a:lvl5pPr>
            <a:lvl6pPr lvl="5" algn="l">
              <a:lnSpc>
                <a:spcPct val="100000"/>
              </a:lnSpc>
              <a:spcBef>
                <a:spcPts val="0"/>
              </a:spcBef>
              <a:spcAft>
                <a:spcPts val="0"/>
              </a:spcAft>
              <a:buSzPts val="2800"/>
              <a:buNone/>
              <a:defRPr/>
            </a:lvl6pPr>
            <a:lvl7pPr lvl="6" algn="l">
              <a:lnSpc>
                <a:spcPct val="100000"/>
              </a:lnSpc>
              <a:spcBef>
                <a:spcPts val="0"/>
              </a:spcBef>
              <a:spcAft>
                <a:spcPts val="0"/>
              </a:spcAft>
              <a:buSzPts val="2800"/>
              <a:buNone/>
              <a:defRPr/>
            </a:lvl7pPr>
            <a:lvl8pPr lvl="7" algn="l">
              <a:lnSpc>
                <a:spcPct val="100000"/>
              </a:lnSpc>
              <a:spcBef>
                <a:spcPts val="0"/>
              </a:spcBef>
              <a:spcAft>
                <a:spcPts val="0"/>
              </a:spcAft>
              <a:buSzPts val="2800"/>
              <a:buNone/>
              <a:defRPr/>
            </a:lvl8pPr>
            <a:lvl9pPr lvl="8" algn="l">
              <a:lnSpc>
                <a:spcPct val="100000"/>
              </a:lnSpc>
              <a:spcBef>
                <a:spcPts val="0"/>
              </a:spcBef>
              <a:spcAft>
                <a:spcPts val="0"/>
              </a:spcAft>
              <a:buSzPts val="2800"/>
              <a:buNone/>
              <a:defRPr/>
            </a:lvl9pPr>
          </a:lstStyle>
          <a:p/>
        </p:txBody>
      </p:sp>
      <p:sp>
        <p:nvSpPr>
          <p:cNvPr id="162" name="Google Shape;162;p87"/>
          <p:cNvSpPr txBox="1"/>
          <p:nvPr>
            <p:ph idx="12" type="sldNum"/>
          </p:nvPr>
        </p:nvSpPr>
        <p:spPr>
          <a:xfrm>
            <a:off x="8472458" y="4663217"/>
            <a:ext cx="548700" cy="393600"/>
          </a:xfrm>
          <a:prstGeom prst="rect">
            <a:avLst/>
          </a:prstGeom>
          <a:noFill/>
          <a:ln>
            <a:noFill/>
          </a:ln>
        </p:spPr>
        <p:txBody>
          <a:bodyPr anchorCtr="0" anchor="ctr" bIns="91425" lIns="91425" spcFirstLastPara="1" rIns="91425" wrap="square" tIns="91425">
            <a:noAutofit/>
          </a:bodyPr>
          <a:lstStyle>
            <a:lvl1pPr indent="0" lvl="0" marL="0" marR="0" algn="r">
              <a:lnSpc>
                <a:spcPct val="100000"/>
              </a:lnSpc>
              <a:spcBef>
                <a:spcPts val="0"/>
              </a:spcBef>
              <a:spcAft>
                <a:spcPts val="0"/>
              </a:spcAft>
              <a:buClr>
                <a:srgbClr val="000000"/>
              </a:buClr>
              <a:buSzPts val="1000"/>
              <a:buFont typeface="Arial"/>
              <a:buNone/>
              <a:defRPr b="0" i="0" sz="1000" u="none" cap="none" strike="noStrike">
                <a:solidFill>
                  <a:schemeClr val="dk2"/>
                </a:solidFill>
                <a:latin typeface="Arial"/>
                <a:ea typeface="Arial"/>
                <a:cs typeface="Arial"/>
                <a:sym typeface="Arial"/>
              </a:defRPr>
            </a:lvl1pPr>
            <a:lvl2pPr indent="0" lvl="1" marL="0" marR="0" algn="r">
              <a:lnSpc>
                <a:spcPct val="100000"/>
              </a:lnSpc>
              <a:spcBef>
                <a:spcPts val="0"/>
              </a:spcBef>
              <a:spcAft>
                <a:spcPts val="0"/>
              </a:spcAft>
              <a:buClr>
                <a:srgbClr val="000000"/>
              </a:buClr>
              <a:buSzPts val="1000"/>
              <a:buFont typeface="Arial"/>
              <a:buNone/>
              <a:defRPr b="0" i="0" sz="1000" u="none" cap="none" strike="noStrike">
                <a:solidFill>
                  <a:schemeClr val="dk2"/>
                </a:solidFill>
                <a:latin typeface="Arial"/>
                <a:ea typeface="Arial"/>
                <a:cs typeface="Arial"/>
                <a:sym typeface="Arial"/>
              </a:defRPr>
            </a:lvl2pPr>
            <a:lvl3pPr indent="0" lvl="2" marL="0" marR="0" algn="r">
              <a:lnSpc>
                <a:spcPct val="100000"/>
              </a:lnSpc>
              <a:spcBef>
                <a:spcPts val="0"/>
              </a:spcBef>
              <a:spcAft>
                <a:spcPts val="0"/>
              </a:spcAft>
              <a:buClr>
                <a:srgbClr val="000000"/>
              </a:buClr>
              <a:buSzPts val="1000"/>
              <a:buFont typeface="Arial"/>
              <a:buNone/>
              <a:defRPr b="0" i="0" sz="1000" u="none" cap="none" strike="noStrike">
                <a:solidFill>
                  <a:schemeClr val="dk2"/>
                </a:solidFill>
                <a:latin typeface="Arial"/>
                <a:ea typeface="Arial"/>
                <a:cs typeface="Arial"/>
                <a:sym typeface="Arial"/>
              </a:defRPr>
            </a:lvl3pPr>
            <a:lvl4pPr indent="0" lvl="3" marL="0" marR="0" algn="r">
              <a:lnSpc>
                <a:spcPct val="100000"/>
              </a:lnSpc>
              <a:spcBef>
                <a:spcPts val="0"/>
              </a:spcBef>
              <a:spcAft>
                <a:spcPts val="0"/>
              </a:spcAft>
              <a:buClr>
                <a:srgbClr val="000000"/>
              </a:buClr>
              <a:buSzPts val="1000"/>
              <a:buFont typeface="Arial"/>
              <a:buNone/>
              <a:defRPr b="0" i="0" sz="1000" u="none" cap="none" strike="noStrike">
                <a:solidFill>
                  <a:schemeClr val="dk2"/>
                </a:solidFill>
                <a:latin typeface="Arial"/>
                <a:ea typeface="Arial"/>
                <a:cs typeface="Arial"/>
                <a:sym typeface="Arial"/>
              </a:defRPr>
            </a:lvl4pPr>
            <a:lvl5pPr indent="0" lvl="4" marL="0" marR="0" algn="r">
              <a:lnSpc>
                <a:spcPct val="100000"/>
              </a:lnSpc>
              <a:spcBef>
                <a:spcPts val="0"/>
              </a:spcBef>
              <a:spcAft>
                <a:spcPts val="0"/>
              </a:spcAft>
              <a:buClr>
                <a:srgbClr val="000000"/>
              </a:buClr>
              <a:buSzPts val="1000"/>
              <a:buFont typeface="Arial"/>
              <a:buNone/>
              <a:defRPr b="0" i="0" sz="1000" u="none" cap="none" strike="noStrike">
                <a:solidFill>
                  <a:schemeClr val="dk2"/>
                </a:solidFill>
                <a:latin typeface="Arial"/>
                <a:ea typeface="Arial"/>
                <a:cs typeface="Arial"/>
                <a:sym typeface="Arial"/>
              </a:defRPr>
            </a:lvl5pPr>
            <a:lvl6pPr indent="0" lvl="5" marL="0" marR="0" algn="r">
              <a:lnSpc>
                <a:spcPct val="100000"/>
              </a:lnSpc>
              <a:spcBef>
                <a:spcPts val="0"/>
              </a:spcBef>
              <a:spcAft>
                <a:spcPts val="0"/>
              </a:spcAft>
              <a:buClr>
                <a:srgbClr val="000000"/>
              </a:buClr>
              <a:buSzPts val="1000"/>
              <a:buFont typeface="Arial"/>
              <a:buNone/>
              <a:defRPr b="0" i="0" sz="1000" u="none" cap="none" strike="noStrike">
                <a:solidFill>
                  <a:schemeClr val="dk2"/>
                </a:solidFill>
                <a:latin typeface="Arial"/>
                <a:ea typeface="Arial"/>
                <a:cs typeface="Arial"/>
                <a:sym typeface="Arial"/>
              </a:defRPr>
            </a:lvl6pPr>
            <a:lvl7pPr indent="0" lvl="6" marL="0" marR="0" algn="r">
              <a:lnSpc>
                <a:spcPct val="100000"/>
              </a:lnSpc>
              <a:spcBef>
                <a:spcPts val="0"/>
              </a:spcBef>
              <a:spcAft>
                <a:spcPts val="0"/>
              </a:spcAft>
              <a:buClr>
                <a:srgbClr val="000000"/>
              </a:buClr>
              <a:buSzPts val="1000"/>
              <a:buFont typeface="Arial"/>
              <a:buNone/>
              <a:defRPr b="0" i="0" sz="1000" u="none" cap="none" strike="noStrike">
                <a:solidFill>
                  <a:schemeClr val="dk2"/>
                </a:solidFill>
                <a:latin typeface="Arial"/>
                <a:ea typeface="Arial"/>
                <a:cs typeface="Arial"/>
                <a:sym typeface="Arial"/>
              </a:defRPr>
            </a:lvl7pPr>
            <a:lvl8pPr indent="0" lvl="7" marL="0" marR="0" algn="r">
              <a:lnSpc>
                <a:spcPct val="100000"/>
              </a:lnSpc>
              <a:spcBef>
                <a:spcPts val="0"/>
              </a:spcBef>
              <a:spcAft>
                <a:spcPts val="0"/>
              </a:spcAft>
              <a:buClr>
                <a:srgbClr val="000000"/>
              </a:buClr>
              <a:buSzPts val="1000"/>
              <a:buFont typeface="Arial"/>
              <a:buNone/>
              <a:defRPr b="0" i="0" sz="1000" u="none" cap="none" strike="noStrike">
                <a:solidFill>
                  <a:schemeClr val="dk2"/>
                </a:solidFill>
                <a:latin typeface="Arial"/>
                <a:ea typeface="Arial"/>
                <a:cs typeface="Arial"/>
                <a:sym typeface="Arial"/>
              </a:defRPr>
            </a:lvl8pPr>
            <a:lvl9pPr indent="0" lvl="8" marL="0" marR="0" algn="r">
              <a:lnSpc>
                <a:spcPct val="100000"/>
              </a:lnSpc>
              <a:spcBef>
                <a:spcPts val="0"/>
              </a:spcBef>
              <a:spcAft>
                <a:spcPts val="0"/>
              </a:spcAft>
              <a:buClr>
                <a:srgbClr val="000000"/>
              </a:buClr>
              <a:buSzPts val="1000"/>
              <a:buFont typeface="Arial"/>
              <a:buNone/>
              <a:defRPr b="0" i="0" sz="1000" u="none" cap="none" strike="noStrike">
                <a:solidFill>
                  <a:schemeClr val="dk2"/>
                </a:solidFill>
                <a:latin typeface="Arial"/>
                <a:ea typeface="Arial"/>
                <a:cs typeface="Arial"/>
                <a:sym typeface="Arial"/>
              </a:defRPr>
            </a:lvl9pPr>
          </a:lstStyle>
          <a:p>
            <a:pPr indent="0" lvl="0" marL="0" rtl="0" algn="r">
              <a:spcBef>
                <a:spcPts val="0"/>
              </a:spcBef>
              <a:spcAft>
                <a:spcPts val="0"/>
              </a:spcAft>
              <a:buNone/>
            </a:pPr>
            <a:fld id="{00000000-1234-1234-1234-123412341234}" type="slidenum">
              <a:rPr lang="en"/>
              <a:t>‹#›</a:t>
            </a:fld>
            <a:endParaRPr/>
          </a:p>
        </p:txBody>
      </p:sp>
    </p:spTree>
  </p:cSld>
  <p:clrMapOvr>
    <a:masterClrMapping/>
  </p:clrMapOvr>
</p:sldLayout>
</file>

<file path=ppt/slideLayouts/slideLayout24.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Section header 1">
  <p:cSld name="SECTION_HEADER_1">
    <p:spTree>
      <p:nvGrpSpPr>
        <p:cNvPr id="163" name="Shape 163"/>
        <p:cNvGrpSpPr/>
        <p:nvPr/>
      </p:nvGrpSpPr>
      <p:grpSpPr>
        <a:xfrm>
          <a:off x="0" y="0"/>
          <a:ext cx="0" cy="0"/>
          <a:chOff x="0" y="0"/>
          <a:chExt cx="0" cy="0"/>
        </a:xfrm>
      </p:grpSpPr>
      <p:sp>
        <p:nvSpPr>
          <p:cNvPr id="164" name="Google Shape;164;p88"/>
          <p:cNvSpPr txBox="1"/>
          <p:nvPr>
            <p:ph type="title"/>
          </p:nvPr>
        </p:nvSpPr>
        <p:spPr>
          <a:xfrm>
            <a:off x="311700" y="2150850"/>
            <a:ext cx="8520600" cy="841800"/>
          </a:xfrm>
          <a:prstGeom prst="rect">
            <a:avLst/>
          </a:prstGeom>
          <a:noFill/>
          <a:ln>
            <a:noFill/>
          </a:ln>
        </p:spPr>
        <p:txBody>
          <a:bodyPr anchorCtr="0" anchor="ctr" bIns="91425" lIns="91425" spcFirstLastPara="1" rIns="91425" wrap="square" tIns="91425">
            <a:noAutofit/>
          </a:bodyPr>
          <a:lstStyle>
            <a:lvl1pPr lvl="0" algn="ctr">
              <a:lnSpc>
                <a:spcPct val="100000"/>
              </a:lnSpc>
              <a:spcBef>
                <a:spcPts val="0"/>
              </a:spcBef>
              <a:spcAft>
                <a:spcPts val="0"/>
              </a:spcAft>
              <a:buSzPts val="3600"/>
              <a:buNone/>
              <a:defRPr sz="3600"/>
            </a:lvl1pPr>
            <a:lvl2pPr lvl="1" algn="ctr">
              <a:lnSpc>
                <a:spcPct val="100000"/>
              </a:lnSpc>
              <a:spcBef>
                <a:spcPts val="0"/>
              </a:spcBef>
              <a:spcAft>
                <a:spcPts val="0"/>
              </a:spcAft>
              <a:buSzPts val="3600"/>
              <a:buNone/>
              <a:defRPr sz="3600"/>
            </a:lvl2pPr>
            <a:lvl3pPr lvl="2" algn="ctr">
              <a:lnSpc>
                <a:spcPct val="100000"/>
              </a:lnSpc>
              <a:spcBef>
                <a:spcPts val="0"/>
              </a:spcBef>
              <a:spcAft>
                <a:spcPts val="0"/>
              </a:spcAft>
              <a:buSzPts val="3600"/>
              <a:buNone/>
              <a:defRPr sz="3600"/>
            </a:lvl3pPr>
            <a:lvl4pPr lvl="3" algn="ctr">
              <a:lnSpc>
                <a:spcPct val="100000"/>
              </a:lnSpc>
              <a:spcBef>
                <a:spcPts val="0"/>
              </a:spcBef>
              <a:spcAft>
                <a:spcPts val="0"/>
              </a:spcAft>
              <a:buSzPts val="3600"/>
              <a:buNone/>
              <a:defRPr sz="3600"/>
            </a:lvl4pPr>
            <a:lvl5pPr lvl="4" algn="ctr">
              <a:lnSpc>
                <a:spcPct val="100000"/>
              </a:lnSpc>
              <a:spcBef>
                <a:spcPts val="0"/>
              </a:spcBef>
              <a:spcAft>
                <a:spcPts val="0"/>
              </a:spcAft>
              <a:buSzPts val="3600"/>
              <a:buNone/>
              <a:defRPr sz="3600"/>
            </a:lvl5pPr>
            <a:lvl6pPr lvl="5" algn="ctr">
              <a:lnSpc>
                <a:spcPct val="100000"/>
              </a:lnSpc>
              <a:spcBef>
                <a:spcPts val="0"/>
              </a:spcBef>
              <a:spcAft>
                <a:spcPts val="0"/>
              </a:spcAft>
              <a:buSzPts val="3600"/>
              <a:buNone/>
              <a:defRPr sz="3600"/>
            </a:lvl6pPr>
            <a:lvl7pPr lvl="6" algn="ctr">
              <a:lnSpc>
                <a:spcPct val="100000"/>
              </a:lnSpc>
              <a:spcBef>
                <a:spcPts val="0"/>
              </a:spcBef>
              <a:spcAft>
                <a:spcPts val="0"/>
              </a:spcAft>
              <a:buSzPts val="3600"/>
              <a:buNone/>
              <a:defRPr sz="3600"/>
            </a:lvl7pPr>
            <a:lvl8pPr lvl="7" algn="ctr">
              <a:lnSpc>
                <a:spcPct val="100000"/>
              </a:lnSpc>
              <a:spcBef>
                <a:spcPts val="0"/>
              </a:spcBef>
              <a:spcAft>
                <a:spcPts val="0"/>
              </a:spcAft>
              <a:buSzPts val="3600"/>
              <a:buNone/>
              <a:defRPr sz="3600"/>
            </a:lvl8pPr>
            <a:lvl9pPr lvl="8" algn="ctr">
              <a:lnSpc>
                <a:spcPct val="100000"/>
              </a:lnSpc>
              <a:spcBef>
                <a:spcPts val="0"/>
              </a:spcBef>
              <a:spcAft>
                <a:spcPts val="0"/>
              </a:spcAft>
              <a:buSzPts val="3600"/>
              <a:buNone/>
              <a:defRPr sz="3600"/>
            </a:lvl9pPr>
          </a:lstStyle>
          <a:p/>
        </p:txBody>
      </p:sp>
      <p:sp>
        <p:nvSpPr>
          <p:cNvPr id="165" name="Google Shape;165;p88"/>
          <p:cNvSpPr txBox="1"/>
          <p:nvPr>
            <p:ph idx="12" type="sldNum"/>
          </p:nvPr>
        </p:nvSpPr>
        <p:spPr>
          <a:xfrm>
            <a:off x="8472458" y="4663217"/>
            <a:ext cx="548700" cy="393600"/>
          </a:xfrm>
          <a:prstGeom prst="rect">
            <a:avLst/>
          </a:prstGeom>
          <a:noFill/>
          <a:ln>
            <a:noFill/>
          </a:ln>
        </p:spPr>
        <p:txBody>
          <a:bodyPr anchorCtr="0" anchor="ctr" bIns="91425" lIns="91425" spcFirstLastPara="1" rIns="91425" wrap="square" tIns="91425">
            <a:noAutofit/>
          </a:bodyPr>
          <a:lstStyle>
            <a:lvl1pPr indent="0" lvl="0" marL="0" marR="0" algn="r">
              <a:lnSpc>
                <a:spcPct val="100000"/>
              </a:lnSpc>
              <a:spcBef>
                <a:spcPts val="0"/>
              </a:spcBef>
              <a:spcAft>
                <a:spcPts val="0"/>
              </a:spcAft>
              <a:buClr>
                <a:srgbClr val="000000"/>
              </a:buClr>
              <a:buSzPts val="1000"/>
              <a:buFont typeface="Arial"/>
              <a:buNone/>
              <a:defRPr b="0" i="0" sz="1000" u="none" cap="none" strike="noStrike">
                <a:solidFill>
                  <a:schemeClr val="dk2"/>
                </a:solidFill>
                <a:latin typeface="Arial"/>
                <a:ea typeface="Arial"/>
                <a:cs typeface="Arial"/>
                <a:sym typeface="Arial"/>
              </a:defRPr>
            </a:lvl1pPr>
            <a:lvl2pPr indent="0" lvl="1" marL="0" marR="0" algn="r">
              <a:lnSpc>
                <a:spcPct val="100000"/>
              </a:lnSpc>
              <a:spcBef>
                <a:spcPts val="0"/>
              </a:spcBef>
              <a:spcAft>
                <a:spcPts val="0"/>
              </a:spcAft>
              <a:buClr>
                <a:srgbClr val="000000"/>
              </a:buClr>
              <a:buSzPts val="1000"/>
              <a:buFont typeface="Arial"/>
              <a:buNone/>
              <a:defRPr b="0" i="0" sz="1000" u="none" cap="none" strike="noStrike">
                <a:solidFill>
                  <a:schemeClr val="dk2"/>
                </a:solidFill>
                <a:latin typeface="Arial"/>
                <a:ea typeface="Arial"/>
                <a:cs typeface="Arial"/>
                <a:sym typeface="Arial"/>
              </a:defRPr>
            </a:lvl2pPr>
            <a:lvl3pPr indent="0" lvl="2" marL="0" marR="0" algn="r">
              <a:lnSpc>
                <a:spcPct val="100000"/>
              </a:lnSpc>
              <a:spcBef>
                <a:spcPts val="0"/>
              </a:spcBef>
              <a:spcAft>
                <a:spcPts val="0"/>
              </a:spcAft>
              <a:buClr>
                <a:srgbClr val="000000"/>
              </a:buClr>
              <a:buSzPts val="1000"/>
              <a:buFont typeface="Arial"/>
              <a:buNone/>
              <a:defRPr b="0" i="0" sz="1000" u="none" cap="none" strike="noStrike">
                <a:solidFill>
                  <a:schemeClr val="dk2"/>
                </a:solidFill>
                <a:latin typeface="Arial"/>
                <a:ea typeface="Arial"/>
                <a:cs typeface="Arial"/>
                <a:sym typeface="Arial"/>
              </a:defRPr>
            </a:lvl3pPr>
            <a:lvl4pPr indent="0" lvl="3" marL="0" marR="0" algn="r">
              <a:lnSpc>
                <a:spcPct val="100000"/>
              </a:lnSpc>
              <a:spcBef>
                <a:spcPts val="0"/>
              </a:spcBef>
              <a:spcAft>
                <a:spcPts val="0"/>
              </a:spcAft>
              <a:buClr>
                <a:srgbClr val="000000"/>
              </a:buClr>
              <a:buSzPts val="1000"/>
              <a:buFont typeface="Arial"/>
              <a:buNone/>
              <a:defRPr b="0" i="0" sz="1000" u="none" cap="none" strike="noStrike">
                <a:solidFill>
                  <a:schemeClr val="dk2"/>
                </a:solidFill>
                <a:latin typeface="Arial"/>
                <a:ea typeface="Arial"/>
                <a:cs typeface="Arial"/>
                <a:sym typeface="Arial"/>
              </a:defRPr>
            </a:lvl4pPr>
            <a:lvl5pPr indent="0" lvl="4" marL="0" marR="0" algn="r">
              <a:lnSpc>
                <a:spcPct val="100000"/>
              </a:lnSpc>
              <a:spcBef>
                <a:spcPts val="0"/>
              </a:spcBef>
              <a:spcAft>
                <a:spcPts val="0"/>
              </a:spcAft>
              <a:buClr>
                <a:srgbClr val="000000"/>
              </a:buClr>
              <a:buSzPts val="1000"/>
              <a:buFont typeface="Arial"/>
              <a:buNone/>
              <a:defRPr b="0" i="0" sz="1000" u="none" cap="none" strike="noStrike">
                <a:solidFill>
                  <a:schemeClr val="dk2"/>
                </a:solidFill>
                <a:latin typeface="Arial"/>
                <a:ea typeface="Arial"/>
                <a:cs typeface="Arial"/>
                <a:sym typeface="Arial"/>
              </a:defRPr>
            </a:lvl5pPr>
            <a:lvl6pPr indent="0" lvl="5" marL="0" marR="0" algn="r">
              <a:lnSpc>
                <a:spcPct val="100000"/>
              </a:lnSpc>
              <a:spcBef>
                <a:spcPts val="0"/>
              </a:spcBef>
              <a:spcAft>
                <a:spcPts val="0"/>
              </a:spcAft>
              <a:buClr>
                <a:srgbClr val="000000"/>
              </a:buClr>
              <a:buSzPts val="1000"/>
              <a:buFont typeface="Arial"/>
              <a:buNone/>
              <a:defRPr b="0" i="0" sz="1000" u="none" cap="none" strike="noStrike">
                <a:solidFill>
                  <a:schemeClr val="dk2"/>
                </a:solidFill>
                <a:latin typeface="Arial"/>
                <a:ea typeface="Arial"/>
                <a:cs typeface="Arial"/>
                <a:sym typeface="Arial"/>
              </a:defRPr>
            </a:lvl6pPr>
            <a:lvl7pPr indent="0" lvl="6" marL="0" marR="0" algn="r">
              <a:lnSpc>
                <a:spcPct val="100000"/>
              </a:lnSpc>
              <a:spcBef>
                <a:spcPts val="0"/>
              </a:spcBef>
              <a:spcAft>
                <a:spcPts val="0"/>
              </a:spcAft>
              <a:buClr>
                <a:srgbClr val="000000"/>
              </a:buClr>
              <a:buSzPts val="1000"/>
              <a:buFont typeface="Arial"/>
              <a:buNone/>
              <a:defRPr b="0" i="0" sz="1000" u="none" cap="none" strike="noStrike">
                <a:solidFill>
                  <a:schemeClr val="dk2"/>
                </a:solidFill>
                <a:latin typeface="Arial"/>
                <a:ea typeface="Arial"/>
                <a:cs typeface="Arial"/>
                <a:sym typeface="Arial"/>
              </a:defRPr>
            </a:lvl7pPr>
            <a:lvl8pPr indent="0" lvl="7" marL="0" marR="0" algn="r">
              <a:lnSpc>
                <a:spcPct val="100000"/>
              </a:lnSpc>
              <a:spcBef>
                <a:spcPts val="0"/>
              </a:spcBef>
              <a:spcAft>
                <a:spcPts val="0"/>
              </a:spcAft>
              <a:buClr>
                <a:srgbClr val="000000"/>
              </a:buClr>
              <a:buSzPts val="1000"/>
              <a:buFont typeface="Arial"/>
              <a:buNone/>
              <a:defRPr b="0" i="0" sz="1000" u="none" cap="none" strike="noStrike">
                <a:solidFill>
                  <a:schemeClr val="dk2"/>
                </a:solidFill>
                <a:latin typeface="Arial"/>
                <a:ea typeface="Arial"/>
                <a:cs typeface="Arial"/>
                <a:sym typeface="Arial"/>
              </a:defRPr>
            </a:lvl8pPr>
            <a:lvl9pPr indent="0" lvl="8" marL="0" marR="0" algn="r">
              <a:lnSpc>
                <a:spcPct val="100000"/>
              </a:lnSpc>
              <a:spcBef>
                <a:spcPts val="0"/>
              </a:spcBef>
              <a:spcAft>
                <a:spcPts val="0"/>
              </a:spcAft>
              <a:buClr>
                <a:srgbClr val="000000"/>
              </a:buClr>
              <a:buSzPts val="1000"/>
              <a:buFont typeface="Arial"/>
              <a:buNone/>
              <a:defRPr b="0" i="0" sz="1000" u="none" cap="none" strike="noStrike">
                <a:solidFill>
                  <a:schemeClr val="dk2"/>
                </a:solidFill>
                <a:latin typeface="Arial"/>
                <a:ea typeface="Arial"/>
                <a:cs typeface="Arial"/>
                <a:sym typeface="Arial"/>
              </a:defRPr>
            </a:lvl9pPr>
          </a:lstStyle>
          <a:p>
            <a:pPr indent="0" lvl="0" marL="0" rtl="0" algn="r">
              <a:spcBef>
                <a:spcPts val="0"/>
              </a:spcBef>
              <a:spcAft>
                <a:spcPts val="0"/>
              </a:spcAft>
              <a:buNone/>
            </a:pPr>
            <a:fld id="{00000000-1234-1234-1234-123412341234}" type="slidenum">
              <a:rPr lang="en"/>
              <a:t>‹#›</a:t>
            </a:fld>
            <a:endParaRPr/>
          </a:p>
        </p:txBody>
      </p:sp>
    </p:spTree>
  </p:cSld>
  <p:clrMapOvr>
    <a:masterClrMapping/>
  </p:clrMapOvr>
</p:sldLayout>
</file>

<file path=ppt/slideLayouts/slideLayout25.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BLANK_1">
  <p:cSld name="BLANK_1">
    <p:spTree>
      <p:nvGrpSpPr>
        <p:cNvPr id="166" name="Shape 166"/>
        <p:cNvGrpSpPr/>
        <p:nvPr/>
      </p:nvGrpSpPr>
      <p:grpSpPr>
        <a:xfrm>
          <a:off x="0" y="0"/>
          <a:ext cx="0" cy="0"/>
          <a:chOff x="0" y="0"/>
          <a:chExt cx="0" cy="0"/>
        </a:xfrm>
      </p:grpSpPr>
      <p:sp>
        <p:nvSpPr>
          <p:cNvPr id="167" name="Google Shape;167;p89"/>
          <p:cNvSpPr txBox="1"/>
          <p:nvPr>
            <p:ph idx="12" type="sldNum"/>
          </p:nvPr>
        </p:nvSpPr>
        <p:spPr>
          <a:xfrm>
            <a:off x="8472458" y="4663217"/>
            <a:ext cx="548700" cy="393600"/>
          </a:xfrm>
          <a:prstGeom prst="rect">
            <a:avLst/>
          </a:prstGeom>
          <a:noFill/>
          <a:ln>
            <a:noFill/>
          </a:ln>
        </p:spPr>
        <p:txBody>
          <a:bodyPr anchorCtr="0" anchor="ctr" bIns="91425" lIns="91425" spcFirstLastPara="1" rIns="91425" wrap="square" tIns="91425">
            <a:noAutofit/>
          </a:bodyPr>
          <a:lstStyle>
            <a:lvl1pPr indent="0" lvl="0" marL="0" marR="0" algn="r">
              <a:lnSpc>
                <a:spcPct val="100000"/>
              </a:lnSpc>
              <a:spcBef>
                <a:spcPts val="0"/>
              </a:spcBef>
              <a:spcAft>
                <a:spcPts val="0"/>
              </a:spcAft>
              <a:buClr>
                <a:srgbClr val="000000"/>
              </a:buClr>
              <a:buSzPts val="1000"/>
              <a:buFont typeface="Arial"/>
              <a:buNone/>
              <a:defRPr b="0" i="0" sz="1000" u="none" cap="none" strike="noStrike">
                <a:solidFill>
                  <a:schemeClr val="dk2"/>
                </a:solidFill>
                <a:latin typeface="Arial"/>
                <a:ea typeface="Arial"/>
                <a:cs typeface="Arial"/>
                <a:sym typeface="Arial"/>
              </a:defRPr>
            </a:lvl1pPr>
            <a:lvl2pPr indent="0" lvl="1" marL="0" marR="0" algn="r">
              <a:lnSpc>
                <a:spcPct val="100000"/>
              </a:lnSpc>
              <a:spcBef>
                <a:spcPts val="0"/>
              </a:spcBef>
              <a:spcAft>
                <a:spcPts val="0"/>
              </a:spcAft>
              <a:buClr>
                <a:srgbClr val="000000"/>
              </a:buClr>
              <a:buSzPts val="1000"/>
              <a:buFont typeface="Arial"/>
              <a:buNone/>
              <a:defRPr b="0" i="0" sz="1000" u="none" cap="none" strike="noStrike">
                <a:solidFill>
                  <a:schemeClr val="dk2"/>
                </a:solidFill>
                <a:latin typeface="Arial"/>
                <a:ea typeface="Arial"/>
                <a:cs typeface="Arial"/>
                <a:sym typeface="Arial"/>
              </a:defRPr>
            </a:lvl2pPr>
            <a:lvl3pPr indent="0" lvl="2" marL="0" marR="0" algn="r">
              <a:lnSpc>
                <a:spcPct val="100000"/>
              </a:lnSpc>
              <a:spcBef>
                <a:spcPts val="0"/>
              </a:spcBef>
              <a:spcAft>
                <a:spcPts val="0"/>
              </a:spcAft>
              <a:buClr>
                <a:srgbClr val="000000"/>
              </a:buClr>
              <a:buSzPts val="1000"/>
              <a:buFont typeface="Arial"/>
              <a:buNone/>
              <a:defRPr b="0" i="0" sz="1000" u="none" cap="none" strike="noStrike">
                <a:solidFill>
                  <a:schemeClr val="dk2"/>
                </a:solidFill>
                <a:latin typeface="Arial"/>
                <a:ea typeface="Arial"/>
                <a:cs typeface="Arial"/>
                <a:sym typeface="Arial"/>
              </a:defRPr>
            </a:lvl3pPr>
            <a:lvl4pPr indent="0" lvl="3" marL="0" marR="0" algn="r">
              <a:lnSpc>
                <a:spcPct val="100000"/>
              </a:lnSpc>
              <a:spcBef>
                <a:spcPts val="0"/>
              </a:spcBef>
              <a:spcAft>
                <a:spcPts val="0"/>
              </a:spcAft>
              <a:buClr>
                <a:srgbClr val="000000"/>
              </a:buClr>
              <a:buSzPts val="1000"/>
              <a:buFont typeface="Arial"/>
              <a:buNone/>
              <a:defRPr b="0" i="0" sz="1000" u="none" cap="none" strike="noStrike">
                <a:solidFill>
                  <a:schemeClr val="dk2"/>
                </a:solidFill>
                <a:latin typeface="Arial"/>
                <a:ea typeface="Arial"/>
                <a:cs typeface="Arial"/>
                <a:sym typeface="Arial"/>
              </a:defRPr>
            </a:lvl4pPr>
            <a:lvl5pPr indent="0" lvl="4" marL="0" marR="0" algn="r">
              <a:lnSpc>
                <a:spcPct val="100000"/>
              </a:lnSpc>
              <a:spcBef>
                <a:spcPts val="0"/>
              </a:spcBef>
              <a:spcAft>
                <a:spcPts val="0"/>
              </a:spcAft>
              <a:buClr>
                <a:srgbClr val="000000"/>
              </a:buClr>
              <a:buSzPts val="1000"/>
              <a:buFont typeface="Arial"/>
              <a:buNone/>
              <a:defRPr b="0" i="0" sz="1000" u="none" cap="none" strike="noStrike">
                <a:solidFill>
                  <a:schemeClr val="dk2"/>
                </a:solidFill>
                <a:latin typeface="Arial"/>
                <a:ea typeface="Arial"/>
                <a:cs typeface="Arial"/>
                <a:sym typeface="Arial"/>
              </a:defRPr>
            </a:lvl5pPr>
            <a:lvl6pPr indent="0" lvl="5" marL="0" marR="0" algn="r">
              <a:lnSpc>
                <a:spcPct val="100000"/>
              </a:lnSpc>
              <a:spcBef>
                <a:spcPts val="0"/>
              </a:spcBef>
              <a:spcAft>
                <a:spcPts val="0"/>
              </a:spcAft>
              <a:buClr>
                <a:srgbClr val="000000"/>
              </a:buClr>
              <a:buSzPts val="1000"/>
              <a:buFont typeface="Arial"/>
              <a:buNone/>
              <a:defRPr b="0" i="0" sz="1000" u="none" cap="none" strike="noStrike">
                <a:solidFill>
                  <a:schemeClr val="dk2"/>
                </a:solidFill>
                <a:latin typeface="Arial"/>
                <a:ea typeface="Arial"/>
                <a:cs typeface="Arial"/>
                <a:sym typeface="Arial"/>
              </a:defRPr>
            </a:lvl6pPr>
            <a:lvl7pPr indent="0" lvl="6" marL="0" marR="0" algn="r">
              <a:lnSpc>
                <a:spcPct val="100000"/>
              </a:lnSpc>
              <a:spcBef>
                <a:spcPts val="0"/>
              </a:spcBef>
              <a:spcAft>
                <a:spcPts val="0"/>
              </a:spcAft>
              <a:buClr>
                <a:srgbClr val="000000"/>
              </a:buClr>
              <a:buSzPts val="1000"/>
              <a:buFont typeface="Arial"/>
              <a:buNone/>
              <a:defRPr b="0" i="0" sz="1000" u="none" cap="none" strike="noStrike">
                <a:solidFill>
                  <a:schemeClr val="dk2"/>
                </a:solidFill>
                <a:latin typeface="Arial"/>
                <a:ea typeface="Arial"/>
                <a:cs typeface="Arial"/>
                <a:sym typeface="Arial"/>
              </a:defRPr>
            </a:lvl7pPr>
            <a:lvl8pPr indent="0" lvl="7" marL="0" marR="0" algn="r">
              <a:lnSpc>
                <a:spcPct val="100000"/>
              </a:lnSpc>
              <a:spcBef>
                <a:spcPts val="0"/>
              </a:spcBef>
              <a:spcAft>
                <a:spcPts val="0"/>
              </a:spcAft>
              <a:buClr>
                <a:srgbClr val="000000"/>
              </a:buClr>
              <a:buSzPts val="1000"/>
              <a:buFont typeface="Arial"/>
              <a:buNone/>
              <a:defRPr b="0" i="0" sz="1000" u="none" cap="none" strike="noStrike">
                <a:solidFill>
                  <a:schemeClr val="dk2"/>
                </a:solidFill>
                <a:latin typeface="Arial"/>
                <a:ea typeface="Arial"/>
                <a:cs typeface="Arial"/>
                <a:sym typeface="Arial"/>
              </a:defRPr>
            </a:lvl8pPr>
            <a:lvl9pPr indent="0" lvl="8" marL="0" marR="0" algn="r">
              <a:lnSpc>
                <a:spcPct val="100000"/>
              </a:lnSpc>
              <a:spcBef>
                <a:spcPts val="0"/>
              </a:spcBef>
              <a:spcAft>
                <a:spcPts val="0"/>
              </a:spcAft>
              <a:buClr>
                <a:srgbClr val="000000"/>
              </a:buClr>
              <a:buSzPts val="1000"/>
              <a:buFont typeface="Arial"/>
              <a:buNone/>
              <a:defRPr b="0" i="0" sz="1000" u="none" cap="none" strike="noStrike">
                <a:solidFill>
                  <a:schemeClr val="dk2"/>
                </a:solidFill>
                <a:latin typeface="Arial"/>
                <a:ea typeface="Arial"/>
                <a:cs typeface="Arial"/>
                <a:sym typeface="Arial"/>
              </a:defRPr>
            </a:lvl9pPr>
          </a:lstStyle>
          <a:p>
            <a:pPr indent="0" lvl="0" marL="0" rtl="0" algn="r">
              <a:spcBef>
                <a:spcPts val="0"/>
              </a:spcBef>
              <a:spcAft>
                <a:spcPts val="0"/>
              </a:spcAft>
              <a:buNone/>
            </a:pPr>
            <a:fld id="{00000000-1234-1234-1234-123412341234}" type="slidenum">
              <a:rPr lang="en"/>
              <a:t>‹#›</a:t>
            </a:fld>
            <a:endParaRPr/>
          </a:p>
        </p:txBody>
      </p:sp>
    </p:spTree>
  </p:cSld>
  <p:clrMapOvr>
    <a:masterClrMapping/>
  </p:clrMapOvr>
</p:sldLayout>
</file>

<file path=ppt/slideMasters/_rels/slideMaster1.xml.rels><?xml version="1.0" encoding="UTF-8" standalone="yes"?><Relationships xmlns="http://schemas.openxmlformats.org/package/2006/relationships"><Relationship Id="rId20" Type="http://schemas.openxmlformats.org/officeDocument/2006/relationships/slideLayout" Target="../slideLayouts/slideLayout20.xml"/><Relationship Id="rId22" Type="http://schemas.openxmlformats.org/officeDocument/2006/relationships/slideLayout" Target="../slideLayouts/slideLayout22.xml"/><Relationship Id="rId21" Type="http://schemas.openxmlformats.org/officeDocument/2006/relationships/slideLayout" Target="../slideLayouts/slideLayout21.xml"/><Relationship Id="rId24" Type="http://schemas.openxmlformats.org/officeDocument/2006/relationships/slideLayout" Target="../slideLayouts/slideLayout24.xml"/><Relationship Id="rId23" Type="http://schemas.openxmlformats.org/officeDocument/2006/relationships/slideLayout" Target="../slideLayouts/slideLayout23.xml"/><Relationship Id="rId1" Type="http://schemas.openxmlformats.org/officeDocument/2006/relationships/slideLayout" Target="../slideLayouts/slideLayout1.xml"/><Relationship Id="rId2" Type="http://schemas.openxmlformats.org/officeDocument/2006/relationships/slideLayout" Target="../slideLayouts/slideLayout2.xml"/><Relationship Id="rId3" Type="http://schemas.openxmlformats.org/officeDocument/2006/relationships/slideLayout" Target="../slideLayouts/slideLayout3.xml"/><Relationship Id="rId4" Type="http://schemas.openxmlformats.org/officeDocument/2006/relationships/slideLayout" Target="../slideLayouts/slideLayout4.xml"/><Relationship Id="rId9" Type="http://schemas.openxmlformats.org/officeDocument/2006/relationships/slideLayout" Target="../slideLayouts/slideLayout9.xml"/><Relationship Id="rId26" Type="http://schemas.openxmlformats.org/officeDocument/2006/relationships/theme" Target="../theme/theme1.xml"/><Relationship Id="rId25" Type="http://schemas.openxmlformats.org/officeDocument/2006/relationships/slideLayout" Target="../slideLayouts/slideLayout25.xml"/><Relationship Id="rId5" Type="http://schemas.openxmlformats.org/officeDocument/2006/relationships/slideLayout" Target="../slideLayouts/slideLayout5.xml"/><Relationship Id="rId6" Type="http://schemas.openxmlformats.org/officeDocument/2006/relationships/slideLayout" Target="../slideLayouts/slideLayout6.xml"/><Relationship Id="rId7" Type="http://schemas.openxmlformats.org/officeDocument/2006/relationships/slideLayout" Target="../slideLayouts/slideLayout7.xml"/><Relationship Id="rId8" Type="http://schemas.openxmlformats.org/officeDocument/2006/relationships/slideLayout" Target="../slideLayouts/slideLayout8.xml"/><Relationship Id="rId11" Type="http://schemas.openxmlformats.org/officeDocument/2006/relationships/slideLayout" Target="../slideLayouts/slideLayout11.xml"/><Relationship Id="rId10" Type="http://schemas.openxmlformats.org/officeDocument/2006/relationships/slideLayout" Target="../slideLayouts/slideLayout10.xml"/><Relationship Id="rId13" Type="http://schemas.openxmlformats.org/officeDocument/2006/relationships/slideLayout" Target="../slideLayouts/slideLayout13.xml"/><Relationship Id="rId12" Type="http://schemas.openxmlformats.org/officeDocument/2006/relationships/slideLayout" Target="../slideLayouts/slideLayout12.xml"/><Relationship Id="rId15" Type="http://schemas.openxmlformats.org/officeDocument/2006/relationships/slideLayout" Target="../slideLayouts/slideLayout15.xml"/><Relationship Id="rId14" Type="http://schemas.openxmlformats.org/officeDocument/2006/relationships/slideLayout" Target="../slideLayouts/slideLayout14.xml"/><Relationship Id="rId17" Type="http://schemas.openxmlformats.org/officeDocument/2006/relationships/slideLayout" Target="../slideLayouts/slideLayout17.xml"/><Relationship Id="rId16" Type="http://schemas.openxmlformats.org/officeDocument/2006/relationships/slideLayout" Target="../slideLayouts/slideLayout16.xml"/><Relationship Id="rId19" Type="http://schemas.openxmlformats.org/officeDocument/2006/relationships/slideLayout" Target="../slideLayouts/slideLayout19.xml"/><Relationship Id="rId18" Type="http://schemas.openxmlformats.org/officeDocument/2006/relationships/slideLayout" Target="../slideLayouts/slideLayout18.xml"/></Relationships>
</file>

<file path=ppt/slideMasters/slideMaster1.xml><?xml version="1.0" encoding="utf-8"?>
<p:sldMaster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name="simple-light-2">
    <p:bg>
      <p:bgPr>
        <a:solidFill>
          <a:schemeClr val="lt1"/>
        </a:solidFill>
      </p:bgPr>
    </p:bg>
    <p:spTree>
      <p:nvGrpSpPr>
        <p:cNvPr id="5" name="Shape 5"/>
        <p:cNvGrpSpPr/>
        <p:nvPr/>
      </p:nvGrpSpPr>
      <p:grpSpPr>
        <a:xfrm>
          <a:off x="0" y="0"/>
          <a:ext cx="0" cy="0"/>
          <a:chOff x="0" y="0"/>
          <a:chExt cx="0" cy="0"/>
        </a:xfrm>
      </p:grpSpPr>
      <p:sp>
        <p:nvSpPr>
          <p:cNvPr id="6" name="Google Shape;6;p64"/>
          <p:cNvSpPr txBox="1"/>
          <p:nvPr>
            <p:ph type="title"/>
          </p:nvPr>
        </p:nvSpPr>
        <p:spPr>
          <a:xfrm>
            <a:off x="311700" y="445025"/>
            <a:ext cx="8520600" cy="572700"/>
          </a:xfrm>
          <a:prstGeom prst="rect">
            <a:avLst/>
          </a:prstGeom>
          <a:noFill/>
          <a:ln>
            <a:noFill/>
          </a:ln>
        </p:spPr>
        <p:txBody>
          <a:bodyPr anchorCtr="0" anchor="t" bIns="91425" lIns="91425" spcFirstLastPara="1" rIns="91425" wrap="square" tIns="91425">
            <a:noAutofit/>
          </a:bodyPr>
          <a:lstStyle>
            <a:lvl1pPr lvl="0" marR="0" rtl="0" algn="l">
              <a:lnSpc>
                <a:spcPct val="100000"/>
              </a:lnSpc>
              <a:spcBef>
                <a:spcPts val="0"/>
              </a:spcBef>
              <a:spcAft>
                <a:spcPts val="0"/>
              </a:spcAft>
              <a:buClr>
                <a:schemeClr val="dk1"/>
              </a:buClr>
              <a:buSzPts val="2800"/>
              <a:buFont typeface="Arial"/>
              <a:buNone/>
              <a:defRPr b="0" i="0" sz="2800" u="none" cap="none" strike="noStrike">
                <a:solidFill>
                  <a:schemeClr val="dk1"/>
                </a:solidFill>
                <a:latin typeface="Arial"/>
                <a:ea typeface="Arial"/>
                <a:cs typeface="Arial"/>
                <a:sym typeface="Arial"/>
              </a:defRPr>
            </a:lvl1pPr>
            <a:lvl2pPr lvl="1" marR="0" rtl="0" algn="l">
              <a:lnSpc>
                <a:spcPct val="100000"/>
              </a:lnSpc>
              <a:spcBef>
                <a:spcPts val="0"/>
              </a:spcBef>
              <a:spcAft>
                <a:spcPts val="0"/>
              </a:spcAft>
              <a:buClr>
                <a:schemeClr val="dk1"/>
              </a:buClr>
              <a:buSzPts val="2800"/>
              <a:buFont typeface="Arial"/>
              <a:buNone/>
              <a:defRPr b="0" i="0" sz="2800" u="none" cap="none" strike="noStrike">
                <a:solidFill>
                  <a:schemeClr val="dk1"/>
                </a:solidFill>
                <a:latin typeface="Arial"/>
                <a:ea typeface="Arial"/>
                <a:cs typeface="Arial"/>
                <a:sym typeface="Arial"/>
              </a:defRPr>
            </a:lvl2pPr>
            <a:lvl3pPr lvl="2" marR="0" rtl="0" algn="l">
              <a:lnSpc>
                <a:spcPct val="100000"/>
              </a:lnSpc>
              <a:spcBef>
                <a:spcPts val="0"/>
              </a:spcBef>
              <a:spcAft>
                <a:spcPts val="0"/>
              </a:spcAft>
              <a:buClr>
                <a:schemeClr val="dk1"/>
              </a:buClr>
              <a:buSzPts val="2800"/>
              <a:buFont typeface="Arial"/>
              <a:buNone/>
              <a:defRPr b="0" i="0" sz="2800" u="none" cap="none" strike="noStrike">
                <a:solidFill>
                  <a:schemeClr val="dk1"/>
                </a:solidFill>
                <a:latin typeface="Arial"/>
                <a:ea typeface="Arial"/>
                <a:cs typeface="Arial"/>
                <a:sym typeface="Arial"/>
              </a:defRPr>
            </a:lvl3pPr>
            <a:lvl4pPr lvl="3" marR="0" rtl="0" algn="l">
              <a:lnSpc>
                <a:spcPct val="100000"/>
              </a:lnSpc>
              <a:spcBef>
                <a:spcPts val="0"/>
              </a:spcBef>
              <a:spcAft>
                <a:spcPts val="0"/>
              </a:spcAft>
              <a:buClr>
                <a:schemeClr val="dk1"/>
              </a:buClr>
              <a:buSzPts val="2800"/>
              <a:buFont typeface="Arial"/>
              <a:buNone/>
              <a:defRPr b="0" i="0" sz="2800" u="none" cap="none" strike="noStrike">
                <a:solidFill>
                  <a:schemeClr val="dk1"/>
                </a:solidFill>
                <a:latin typeface="Arial"/>
                <a:ea typeface="Arial"/>
                <a:cs typeface="Arial"/>
                <a:sym typeface="Arial"/>
              </a:defRPr>
            </a:lvl4pPr>
            <a:lvl5pPr lvl="4" marR="0" rtl="0" algn="l">
              <a:lnSpc>
                <a:spcPct val="100000"/>
              </a:lnSpc>
              <a:spcBef>
                <a:spcPts val="0"/>
              </a:spcBef>
              <a:spcAft>
                <a:spcPts val="0"/>
              </a:spcAft>
              <a:buClr>
                <a:schemeClr val="dk1"/>
              </a:buClr>
              <a:buSzPts val="2800"/>
              <a:buFont typeface="Arial"/>
              <a:buNone/>
              <a:defRPr b="0" i="0" sz="2800" u="none" cap="none" strike="noStrike">
                <a:solidFill>
                  <a:schemeClr val="dk1"/>
                </a:solidFill>
                <a:latin typeface="Arial"/>
                <a:ea typeface="Arial"/>
                <a:cs typeface="Arial"/>
                <a:sym typeface="Arial"/>
              </a:defRPr>
            </a:lvl5pPr>
            <a:lvl6pPr lvl="5" marR="0" rtl="0" algn="l">
              <a:lnSpc>
                <a:spcPct val="100000"/>
              </a:lnSpc>
              <a:spcBef>
                <a:spcPts val="0"/>
              </a:spcBef>
              <a:spcAft>
                <a:spcPts val="0"/>
              </a:spcAft>
              <a:buClr>
                <a:schemeClr val="dk1"/>
              </a:buClr>
              <a:buSzPts val="2800"/>
              <a:buFont typeface="Arial"/>
              <a:buNone/>
              <a:defRPr b="0" i="0" sz="2800" u="none" cap="none" strike="noStrike">
                <a:solidFill>
                  <a:schemeClr val="dk1"/>
                </a:solidFill>
                <a:latin typeface="Arial"/>
                <a:ea typeface="Arial"/>
                <a:cs typeface="Arial"/>
                <a:sym typeface="Arial"/>
              </a:defRPr>
            </a:lvl6pPr>
            <a:lvl7pPr lvl="6" marR="0" rtl="0" algn="l">
              <a:lnSpc>
                <a:spcPct val="100000"/>
              </a:lnSpc>
              <a:spcBef>
                <a:spcPts val="0"/>
              </a:spcBef>
              <a:spcAft>
                <a:spcPts val="0"/>
              </a:spcAft>
              <a:buClr>
                <a:schemeClr val="dk1"/>
              </a:buClr>
              <a:buSzPts val="2800"/>
              <a:buFont typeface="Arial"/>
              <a:buNone/>
              <a:defRPr b="0" i="0" sz="2800" u="none" cap="none" strike="noStrike">
                <a:solidFill>
                  <a:schemeClr val="dk1"/>
                </a:solidFill>
                <a:latin typeface="Arial"/>
                <a:ea typeface="Arial"/>
                <a:cs typeface="Arial"/>
                <a:sym typeface="Arial"/>
              </a:defRPr>
            </a:lvl7pPr>
            <a:lvl8pPr lvl="7" marR="0" rtl="0" algn="l">
              <a:lnSpc>
                <a:spcPct val="100000"/>
              </a:lnSpc>
              <a:spcBef>
                <a:spcPts val="0"/>
              </a:spcBef>
              <a:spcAft>
                <a:spcPts val="0"/>
              </a:spcAft>
              <a:buClr>
                <a:schemeClr val="dk1"/>
              </a:buClr>
              <a:buSzPts val="2800"/>
              <a:buFont typeface="Arial"/>
              <a:buNone/>
              <a:defRPr b="0" i="0" sz="2800" u="none" cap="none" strike="noStrike">
                <a:solidFill>
                  <a:schemeClr val="dk1"/>
                </a:solidFill>
                <a:latin typeface="Arial"/>
                <a:ea typeface="Arial"/>
                <a:cs typeface="Arial"/>
                <a:sym typeface="Arial"/>
              </a:defRPr>
            </a:lvl8pPr>
            <a:lvl9pPr lvl="8" marR="0" rtl="0" algn="l">
              <a:lnSpc>
                <a:spcPct val="100000"/>
              </a:lnSpc>
              <a:spcBef>
                <a:spcPts val="0"/>
              </a:spcBef>
              <a:spcAft>
                <a:spcPts val="0"/>
              </a:spcAft>
              <a:buClr>
                <a:schemeClr val="dk1"/>
              </a:buClr>
              <a:buSzPts val="2800"/>
              <a:buFont typeface="Arial"/>
              <a:buNone/>
              <a:defRPr b="0" i="0" sz="2800" u="none" cap="none" strike="noStrike">
                <a:solidFill>
                  <a:schemeClr val="dk1"/>
                </a:solidFill>
                <a:latin typeface="Arial"/>
                <a:ea typeface="Arial"/>
                <a:cs typeface="Arial"/>
                <a:sym typeface="Arial"/>
              </a:defRPr>
            </a:lvl9pPr>
          </a:lstStyle>
          <a:p/>
        </p:txBody>
      </p:sp>
      <p:sp>
        <p:nvSpPr>
          <p:cNvPr id="7" name="Google Shape;7;p64"/>
          <p:cNvSpPr txBox="1"/>
          <p:nvPr>
            <p:ph idx="1" type="body"/>
          </p:nvPr>
        </p:nvSpPr>
        <p:spPr>
          <a:xfrm>
            <a:off x="311700" y="1152475"/>
            <a:ext cx="8520600" cy="3416400"/>
          </a:xfrm>
          <a:prstGeom prst="rect">
            <a:avLst/>
          </a:prstGeom>
          <a:noFill/>
          <a:ln>
            <a:noFill/>
          </a:ln>
        </p:spPr>
        <p:txBody>
          <a:bodyPr anchorCtr="0" anchor="t" bIns="91425" lIns="91425" spcFirstLastPara="1" rIns="91425" wrap="square" tIns="91425">
            <a:noAutofit/>
          </a:bodyPr>
          <a:lstStyle>
            <a:lvl1pPr indent="-342900" lvl="0" marL="457200" marR="0" rtl="0" algn="l">
              <a:lnSpc>
                <a:spcPct val="115000"/>
              </a:lnSpc>
              <a:spcBef>
                <a:spcPts val="0"/>
              </a:spcBef>
              <a:spcAft>
                <a:spcPts val="0"/>
              </a:spcAft>
              <a:buClr>
                <a:schemeClr val="dk2"/>
              </a:buClr>
              <a:buSzPts val="1800"/>
              <a:buFont typeface="Arial"/>
              <a:buChar char="●"/>
              <a:defRPr b="0" i="0" sz="1800" u="none" cap="none" strike="noStrike">
                <a:solidFill>
                  <a:schemeClr val="dk2"/>
                </a:solidFill>
                <a:latin typeface="Arial"/>
                <a:ea typeface="Arial"/>
                <a:cs typeface="Arial"/>
                <a:sym typeface="Arial"/>
              </a:defRPr>
            </a:lvl1pPr>
            <a:lvl2pPr indent="-317500" lvl="1" marL="914400" marR="0" rtl="0" algn="l">
              <a:lnSpc>
                <a:spcPct val="115000"/>
              </a:lnSpc>
              <a:spcBef>
                <a:spcPts val="1600"/>
              </a:spcBef>
              <a:spcAft>
                <a:spcPts val="0"/>
              </a:spcAft>
              <a:buClr>
                <a:schemeClr val="dk2"/>
              </a:buClr>
              <a:buSzPts val="1400"/>
              <a:buFont typeface="Arial"/>
              <a:buChar char="○"/>
              <a:defRPr b="0" i="0" sz="1400" u="none" cap="none" strike="noStrike">
                <a:solidFill>
                  <a:schemeClr val="dk2"/>
                </a:solidFill>
                <a:latin typeface="Arial"/>
                <a:ea typeface="Arial"/>
                <a:cs typeface="Arial"/>
                <a:sym typeface="Arial"/>
              </a:defRPr>
            </a:lvl2pPr>
            <a:lvl3pPr indent="-317500" lvl="2" marL="1371600" marR="0" rtl="0" algn="l">
              <a:lnSpc>
                <a:spcPct val="115000"/>
              </a:lnSpc>
              <a:spcBef>
                <a:spcPts val="1600"/>
              </a:spcBef>
              <a:spcAft>
                <a:spcPts val="0"/>
              </a:spcAft>
              <a:buClr>
                <a:schemeClr val="dk2"/>
              </a:buClr>
              <a:buSzPts val="1400"/>
              <a:buFont typeface="Arial"/>
              <a:buChar char="■"/>
              <a:defRPr b="0" i="0" sz="1400" u="none" cap="none" strike="noStrike">
                <a:solidFill>
                  <a:schemeClr val="dk2"/>
                </a:solidFill>
                <a:latin typeface="Arial"/>
                <a:ea typeface="Arial"/>
                <a:cs typeface="Arial"/>
                <a:sym typeface="Arial"/>
              </a:defRPr>
            </a:lvl3pPr>
            <a:lvl4pPr indent="-317500" lvl="3" marL="1828800" marR="0" rtl="0" algn="l">
              <a:lnSpc>
                <a:spcPct val="115000"/>
              </a:lnSpc>
              <a:spcBef>
                <a:spcPts val="1600"/>
              </a:spcBef>
              <a:spcAft>
                <a:spcPts val="0"/>
              </a:spcAft>
              <a:buClr>
                <a:schemeClr val="dk2"/>
              </a:buClr>
              <a:buSzPts val="1400"/>
              <a:buFont typeface="Arial"/>
              <a:buChar char="●"/>
              <a:defRPr b="0" i="0" sz="1400" u="none" cap="none" strike="noStrike">
                <a:solidFill>
                  <a:schemeClr val="dk2"/>
                </a:solidFill>
                <a:latin typeface="Arial"/>
                <a:ea typeface="Arial"/>
                <a:cs typeface="Arial"/>
                <a:sym typeface="Arial"/>
              </a:defRPr>
            </a:lvl4pPr>
            <a:lvl5pPr indent="-317500" lvl="4" marL="2286000" marR="0" rtl="0" algn="l">
              <a:lnSpc>
                <a:spcPct val="115000"/>
              </a:lnSpc>
              <a:spcBef>
                <a:spcPts val="1600"/>
              </a:spcBef>
              <a:spcAft>
                <a:spcPts val="0"/>
              </a:spcAft>
              <a:buClr>
                <a:schemeClr val="dk2"/>
              </a:buClr>
              <a:buSzPts val="1400"/>
              <a:buFont typeface="Arial"/>
              <a:buChar char="○"/>
              <a:defRPr b="0" i="0" sz="1400" u="none" cap="none" strike="noStrike">
                <a:solidFill>
                  <a:schemeClr val="dk2"/>
                </a:solidFill>
                <a:latin typeface="Arial"/>
                <a:ea typeface="Arial"/>
                <a:cs typeface="Arial"/>
                <a:sym typeface="Arial"/>
              </a:defRPr>
            </a:lvl5pPr>
            <a:lvl6pPr indent="-317500" lvl="5" marL="2743200" marR="0" rtl="0" algn="l">
              <a:lnSpc>
                <a:spcPct val="115000"/>
              </a:lnSpc>
              <a:spcBef>
                <a:spcPts val="1600"/>
              </a:spcBef>
              <a:spcAft>
                <a:spcPts val="0"/>
              </a:spcAft>
              <a:buClr>
                <a:schemeClr val="dk2"/>
              </a:buClr>
              <a:buSzPts val="1400"/>
              <a:buFont typeface="Arial"/>
              <a:buChar char="■"/>
              <a:defRPr b="0" i="0" sz="1400" u="none" cap="none" strike="noStrike">
                <a:solidFill>
                  <a:schemeClr val="dk2"/>
                </a:solidFill>
                <a:latin typeface="Arial"/>
                <a:ea typeface="Arial"/>
                <a:cs typeface="Arial"/>
                <a:sym typeface="Arial"/>
              </a:defRPr>
            </a:lvl6pPr>
            <a:lvl7pPr indent="-317500" lvl="6" marL="3200400" marR="0" rtl="0" algn="l">
              <a:lnSpc>
                <a:spcPct val="115000"/>
              </a:lnSpc>
              <a:spcBef>
                <a:spcPts val="1600"/>
              </a:spcBef>
              <a:spcAft>
                <a:spcPts val="0"/>
              </a:spcAft>
              <a:buClr>
                <a:schemeClr val="dk2"/>
              </a:buClr>
              <a:buSzPts val="1400"/>
              <a:buFont typeface="Arial"/>
              <a:buChar char="●"/>
              <a:defRPr b="0" i="0" sz="1400" u="none" cap="none" strike="noStrike">
                <a:solidFill>
                  <a:schemeClr val="dk2"/>
                </a:solidFill>
                <a:latin typeface="Arial"/>
                <a:ea typeface="Arial"/>
                <a:cs typeface="Arial"/>
                <a:sym typeface="Arial"/>
              </a:defRPr>
            </a:lvl7pPr>
            <a:lvl8pPr indent="-317500" lvl="7" marL="3657600" marR="0" rtl="0" algn="l">
              <a:lnSpc>
                <a:spcPct val="115000"/>
              </a:lnSpc>
              <a:spcBef>
                <a:spcPts val="1600"/>
              </a:spcBef>
              <a:spcAft>
                <a:spcPts val="0"/>
              </a:spcAft>
              <a:buClr>
                <a:schemeClr val="dk2"/>
              </a:buClr>
              <a:buSzPts val="1400"/>
              <a:buFont typeface="Arial"/>
              <a:buChar char="○"/>
              <a:defRPr b="0" i="0" sz="1400" u="none" cap="none" strike="noStrike">
                <a:solidFill>
                  <a:schemeClr val="dk2"/>
                </a:solidFill>
                <a:latin typeface="Arial"/>
                <a:ea typeface="Arial"/>
                <a:cs typeface="Arial"/>
                <a:sym typeface="Arial"/>
              </a:defRPr>
            </a:lvl8pPr>
            <a:lvl9pPr indent="-317500" lvl="8" marL="4114800" marR="0" rtl="0" algn="l">
              <a:lnSpc>
                <a:spcPct val="115000"/>
              </a:lnSpc>
              <a:spcBef>
                <a:spcPts val="1600"/>
              </a:spcBef>
              <a:spcAft>
                <a:spcPts val="1600"/>
              </a:spcAft>
              <a:buClr>
                <a:schemeClr val="dk2"/>
              </a:buClr>
              <a:buSzPts val="1400"/>
              <a:buFont typeface="Arial"/>
              <a:buChar char="■"/>
              <a:defRPr b="0" i="0" sz="1400" u="none" cap="none" strike="noStrike">
                <a:solidFill>
                  <a:schemeClr val="dk2"/>
                </a:solidFill>
                <a:latin typeface="Arial"/>
                <a:ea typeface="Arial"/>
                <a:cs typeface="Arial"/>
                <a:sym typeface="Arial"/>
              </a:defRPr>
            </a:lvl9pPr>
          </a:lstStyle>
          <a:p/>
        </p:txBody>
      </p:sp>
      <p:sp>
        <p:nvSpPr>
          <p:cNvPr id="8" name="Google Shape;8;p64"/>
          <p:cNvSpPr txBox="1"/>
          <p:nvPr>
            <p:ph idx="12" type="sldNum"/>
          </p:nvPr>
        </p:nvSpPr>
        <p:spPr>
          <a:xfrm>
            <a:off x="8472458" y="4663217"/>
            <a:ext cx="548700" cy="393600"/>
          </a:xfrm>
          <a:prstGeom prst="rect">
            <a:avLst/>
          </a:prstGeom>
          <a:noFill/>
          <a:ln>
            <a:noFill/>
          </a:ln>
        </p:spPr>
        <p:txBody>
          <a:bodyPr anchorCtr="0" anchor="ctr" bIns="91425" lIns="91425" spcFirstLastPara="1" rIns="91425" wrap="square" tIns="91425">
            <a:noAutofit/>
          </a:bodyPr>
          <a:lstStyle>
            <a:lvl1pPr indent="0" lvl="0" marL="0" marR="0" rtl="0" algn="r">
              <a:lnSpc>
                <a:spcPct val="100000"/>
              </a:lnSpc>
              <a:spcBef>
                <a:spcPts val="0"/>
              </a:spcBef>
              <a:spcAft>
                <a:spcPts val="0"/>
              </a:spcAft>
              <a:buClr>
                <a:srgbClr val="000000"/>
              </a:buClr>
              <a:buSzPts val="1000"/>
              <a:buFont typeface="Arial"/>
              <a:buNone/>
              <a:defRPr b="0" i="0" sz="1000" u="none" cap="none" strike="noStrike">
                <a:solidFill>
                  <a:schemeClr val="dk2"/>
                </a:solidFill>
                <a:latin typeface="Arial"/>
                <a:ea typeface="Arial"/>
                <a:cs typeface="Arial"/>
                <a:sym typeface="Arial"/>
              </a:defRPr>
            </a:lvl1pPr>
            <a:lvl2pPr indent="0" lvl="1" marL="0" marR="0" rtl="0" algn="r">
              <a:lnSpc>
                <a:spcPct val="100000"/>
              </a:lnSpc>
              <a:spcBef>
                <a:spcPts val="0"/>
              </a:spcBef>
              <a:spcAft>
                <a:spcPts val="0"/>
              </a:spcAft>
              <a:buClr>
                <a:srgbClr val="000000"/>
              </a:buClr>
              <a:buSzPts val="1000"/>
              <a:buFont typeface="Arial"/>
              <a:buNone/>
              <a:defRPr b="0" i="0" sz="1000" u="none" cap="none" strike="noStrike">
                <a:solidFill>
                  <a:schemeClr val="dk2"/>
                </a:solidFill>
                <a:latin typeface="Arial"/>
                <a:ea typeface="Arial"/>
                <a:cs typeface="Arial"/>
                <a:sym typeface="Arial"/>
              </a:defRPr>
            </a:lvl2pPr>
            <a:lvl3pPr indent="0" lvl="2" marL="0" marR="0" rtl="0" algn="r">
              <a:lnSpc>
                <a:spcPct val="100000"/>
              </a:lnSpc>
              <a:spcBef>
                <a:spcPts val="0"/>
              </a:spcBef>
              <a:spcAft>
                <a:spcPts val="0"/>
              </a:spcAft>
              <a:buClr>
                <a:srgbClr val="000000"/>
              </a:buClr>
              <a:buSzPts val="1000"/>
              <a:buFont typeface="Arial"/>
              <a:buNone/>
              <a:defRPr b="0" i="0" sz="1000" u="none" cap="none" strike="noStrike">
                <a:solidFill>
                  <a:schemeClr val="dk2"/>
                </a:solidFill>
                <a:latin typeface="Arial"/>
                <a:ea typeface="Arial"/>
                <a:cs typeface="Arial"/>
                <a:sym typeface="Arial"/>
              </a:defRPr>
            </a:lvl3pPr>
            <a:lvl4pPr indent="0" lvl="3" marL="0" marR="0" rtl="0" algn="r">
              <a:lnSpc>
                <a:spcPct val="100000"/>
              </a:lnSpc>
              <a:spcBef>
                <a:spcPts val="0"/>
              </a:spcBef>
              <a:spcAft>
                <a:spcPts val="0"/>
              </a:spcAft>
              <a:buClr>
                <a:srgbClr val="000000"/>
              </a:buClr>
              <a:buSzPts val="1000"/>
              <a:buFont typeface="Arial"/>
              <a:buNone/>
              <a:defRPr b="0" i="0" sz="1000" u="none" cap="none" strike="noStrike">
                <a:solidFill>
                  <a:schemeClr val="dk2"/>
                </a:solidFill>
                <a:latin typeface="Arial"/>
                <a:ea typeface="Arial"/>
                <a:cs typeface="Arial"/>
                <a:sym typeface="Arial"/>
              </a:defRPr>
            </a:lvl4pPr>
            <a:lvl5pPr indent="0" lvl="4" marL="0" marR="0" rtl="0" algn="r">
              <a:lnSpc>
                <a:spcPct val="100000"/>
              </a:lnSpc>
              <a:spcBef>
                <a:spcPts val="0"/>
              </a:spcBef>
              <a:spcAft>
                <a:spcPts val="0"/>
              </a:spcAft>
              <a:buClr>
                <a:srgbClr val="000000"/>
              </a:buClr>
              <a:buSzPts val="1000"/>
              <a:buFont typeface="Arial"/>
              <a:buNone/>
              <a:defRPr b="0" i="0" sz="1000" u="none" cap="none" strike="noStrike">
                <a:solidFill>
                  <a:schemeClr val="dk2"/>
                </a:solidFill>
                <a:latin typeface="Arial"/>
                <a:ea typeface="Arial"/>
                <a:cs typeface="Arial"/>
                <a:sym typeface="Arial"/>
              </a:defRPr>
            </a:lvl5pPr>
            <a:lvl6pPr indent="0" lvl="5" marL="0" marR="0" rtl="0" algn="r">
              <a:lnSpc>
                <a:spcPct val="100000"/>
              </a:lnSpc>
              <a:spcBef>
                <a:spcPts val="0"/>
              </a:spcBef>
              <a:spcAft>
                <a:spcPts val="0"/>
              </a:spcAft>
              <a:buClr>
                <a:srgbClr val="000000"/>
              </a:buClr>
              <a:buSzPts val="1000"/>
              <a:buFont typeface="Arial"/>
              <a:buNone/>
              <a:defRPr b="0" i="0" sz="1000" u="none" cap="none" strike="noStrike">
                <a:solidFill>
                  <a:schemeClr val="dk2"/>
                </a:solidFill>
                <a:latin typeface="Arial"/>
                <a:ea typeface="Arial"/>
                <a:cs typeface="Arial"/>
                <a:sym typeface="Arial"/>
              </a:defRPr>
            </a:lvl6pPr>
            <a:lvl7pPr indent="0" lvl="6" marL="0" marR="0" rtl="0" algn="r">
              <a:lnSpc>
                <a:spcPct val="100000"/>
              </a:lnSpc>
              <a:spcBef>
                <a:spcPts val="0"/>
              </a:spcBef>
              <a:spcAft>
                <a:spcPts val="0"/>
              </a:spcAft>
              <a:buClr>
                <a:srgbClr val="000000"/>
              </a:buClr>
              <a:buSzPts val="1000"/>
              <a:buFont typeface="Arial"/>
              <a:buNone/>
              <a:defRPr b="0" i="0" sz="1000" u="none" cap="none" strike="noStrike">
                <a:solidFill>
                  <a:schemeClr val="dk2"/>
                </a:solidFill>
                <a:latin typeface="Arial"/>
                <a:ea typeface="Arial"/>
                <a:cs typeface="Arial"/>
                <a:sym typeface="Arial"/>
              </a:defRPr>
            </a:lvl7pPr>
            <a:lvl8pPr indent="0" lvl="7" marL="0" marR="0" rtl="0" algn="r">
              <a:lnSpc>
                <a:spcPct val="100000"/>
              </a:lnSpc>
              <a:spcBef>
                <a:spcPts val="0"/>
              </a:spcBef>
              <a:spcAft>
                <a:spcPts val="0"/>
              </a:spcAft>
              <a:buClr>
                <a:srgbClr val="000000"/>
              </a:buClr>
              <a:buSzPts val="1000"/>
              <a:buFont typeface="Arial"/>
              <a:buNone/>
              <a:defRPr b="0" i="0" sz="1000" u="none" cap="none" strike="noStrike">
                <a:solidFill>
                  <a:schemeClr val="dk2"/>
                </a:solidFill>
                <a:latin typeface="Arial"/>
                <a:ea typeface="Arial"/>
                <a:cs typeface="Arial"/>
                <a:sym typeface="Arial"/>
              </a:defRPr>
            </a:lvl8pPr>
            <a:lvl9pPr indent="0" lvl="8" marL="0" marR="0" rtl="0" algn="r">
              <a:lnSpc>
                <a:spcPct val="100000"/>
              </a:lnSpc>
              <a:spcBef>
                <a:spcPts val="0"/>
              </a:spcBef>
              <a:spcAft>
                <a:spcPts val="0"/>
              </a:spcAft>
              <a:buClr>
                <a:srgbClr val="000000"/>
              </a:buClr>
              <a:buSzPts val="1000"/>
              <a:buFont typeface="Arial"/>
              <a:buNone/>
              <a:defRPr b="0" i="0" sz="1000" u="none" cap="none" strike="noStrike">
                <a:solidFill>
                  <a:schemeClr val="dk2"/>
                </a:solidFill>
                <a:latin typeface="Arial"/>
                <a:ea typeface="Arial"/>
                <a:cs typeface="Arial"/>
                <a:sym typeface="Arial"/>
              </a:defRPr>
            </a:lvl9pPr>
          </a:lstStyle>
          <a:p>
            <a:pPr indent="0" lvl="0" marL="0" rtl="0" algn="r">
              <a:spcBef>
                <a:spcPts val="0"/>
              </a:spcBef>
              <a:spcAft>
                <a:spcPts val="0"/>
              </a:spcAft>
              <a:buNone/>
            </a:pPr>
            <a:fld id="{00000000-1234-1234-1234-123412341234}" type="slidenum">
              <a:rPr lang="en"/>
              <a:t>‹#›</a:t>
            </a:fld>
            <a:endParaRPr/>
          </a:p>
        </p:txBody>
      </p:sp>
    </p:spTree>
  </p:cSld>
  <p:clrMap accent1="accent1" accent2="accent2" accent3="accent3" accent4="accent4" accent5="accent5" accent6="accent6" bg1="lt1" bg2="dk2" tx1="dk1" tx2="lt2" folHlink="folHlink" hlink="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 id="2147483660" r:id="rId12"/>
    <p:sldLayoutId id="2147483661" r:id="rId13"/>
    <p:sldLayoutId id="2147483662" r:id="rId14"/>
    <p:sldLayoutId id="2147483663" r:id="rId15"/>
    <p:sldLayoutId id="2147483664" r:id="rId16"/>
    <p:sldLayoutId id="2147483665" r:id="rId17"/>
    <p:sldLayoutId id="2147483666" r:id="rId18"/>
    <p:sldLayoutId id="2147483667" r:id="rId19"/>
    <p:sldLayoutId id="2147483668" r:id="rId20"/>
    <p:sldLayoutId id="2147483669" r:id="rId21"/>
    <p:sldLayoutId id="2147483670" r:id="rId22"/>
    <p:sldLayoutId id="2147483671" r:id="rId23"/>
    <p:sldLayoutId id="2147483672" r:id="rId24"/>
    <p:sldLayoutId id="2147483673" r:id="rId25"/>
  </p:sldLayoutIdLst>
  <p:hf dt="0" ftr="0" hdr="0"/>
  <p:txStyles>
    <p:titleStyle>
      <a:defPPr lvl="0" marR="0" rtl="0" algn="l">
        <a:lnSpc>
          <a:spcPct val="100000"/>
        </a:lnSpc>
        <a:spcBef>
          <a:spcPts val="0"/>
        </a:spcBef>
        <a:spcAft>
          <a:spcPts val="0"/>
        </a:spcAft>
      </a:defPPr>
      <a:lvl1pPr lvl="0"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1pPr>
      <a:lvl2pPr lvl="1"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2pPr>
      <a:lvl3pPr lvl="2"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3pPr>
      <a:lvl4pPr lvl="3"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4pPr>
      <a:lvl5pPr lvl="4"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5pPr>
      <a:lvl6pPr lvl="5"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6pPr>
      <a:lvl7pPr lvl="6"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7pPr>
      <a:lvl8pPr lvl="7"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8pPr>
      <a:lvl9pPr lvl="8"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9pPr>
    </p:titleStyle>
    <p:bodyStyle>
      <a:defPPr lvl="0" marR="0" rtl="0" algn="l">
        <a:lnSpc>
          <a:spcPct val="100000"/>
        </a:lnSpc>
        <a:spcBef>
          <a:spcPts val="0"/>
        </a:spcBef>
        <a:spcAft>
          <a:spcPts val="0"/>
        </a:spcAft>
      </a:defPPr>
      <a:lvl1pPr lvl="0"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1pPr>
      <a:lvl2pPr lvl="1"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2pPr>
      <a:lvl3pPr lvl="2"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3pPr>
      <a:lvl4pPr lvl="3"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4pPr>
      <a:lvl5pPr lvl="4"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5pPr>
      <a:lvl6pPr lvl="5"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6pPr>
      <a:lvl7pPr lvl="6"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7pPr>
      <a:lvl8pPr lvl="7"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8pPr>
      <a:lvl9pPr lvl="8"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9pPr>
    </p:bodyStyle>
    <p:otherStyle>
      <a:defPPr lvl="0" marR="0" rtl="0" algn="l">
        <a:lnSpc>
          <a:spcPct val="100000"/>
        </a:lnSpc>
        <a:spcBef>
          <a:spcPts val="0"/>
        </a:spcBef>
        <a:spcAft>
          <a:spcPts val="0"/>
        </a:spcAft>
      </a:defPPr>
      <a:lvl1pPr lvl="0"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1pPr>
      <a:lvl2pPr lvl="1"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2pPr>
      <a:lvl3pPr lvl="2"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3pPr>
      <a:lvl4pPr lvl="3"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4pPr>
      <a:lvl5pPr lvl="4"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5pPr>
      <a:lvl6pPr lvl="5"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6pPr>
      <a:lvl7pPr lvl="6"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7pPr>
      <a:lvl8pPr lvl="7"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8pPr>
      <a:lvl9pPr lvl="8"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 Id="rId2" Type="http://schemas.openxmlformats.org/officeDocument/2006/relationships/notesSlide" Target="../notesSlides/notesSlide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2.xml"/><Relationship Id="rId3" Type="http://schemas.openxmlformats.org/officeDocument/2006/relationships/image" Target="../media/image20.png"/><Relationship Id="rId4" Type="http://schemas.openxmlformats.org/officeDocument/2006/relationships/image" Target="../media/image21.png"/></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3.xml"/><Relationship Id="rId3" Type="http://schemas.openxmlformats.org/officeDocument/2006/relationships/image" Target="../media/image34.png"/></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4.xml"/><Relationship Id="rId3" Type="http://schemas.openxmlformats.org/officeDocument/2006/relationships/image" Target="../media/image22.png"/></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3.xml"/><Relationship Id="rId2" Type="http://schemas.openxmlformats.org/officeDocument/2006/relationships/notesSlide" Target="../notesSlides/notesSlide5.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4.xml"/><Relationship Id="rId2" Type="http://schemas.openxmlformats.org/officeDocument/2006/relationships/notesSlide" Target="../notesSlides/notesSlide6.xml"/><Relationship Id="rId3" Type="http://schemas.openxmlformats.org/officeDocument/2006/relationships/image" Target="../media/image19.png"/></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5.xml"/><Relationship Id="rId2" Type="http://schemas.openxmlformats.org/officeDocument/2006/relationships/notesSlide" Target="../notesSlides/notesSlide7.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4.xml"/><Relationship Id="rId2" Type="http://schemas.openxmlformats.org/officeDocument/2006/relationships/notesSlide" Target="../notesSlides/notesSlide8.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4.xml"/><Relationship Id="rId2" Type="http://schemas.openxmlformats.org/officeDocument/2006/relationships/notesSlide" Target="../notesSlides/notesSlide9.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4.xml"/><Relationship Id="rId2" Type="http://schemas.openxmlformats.org/officeDocument/2006/relationships/notesSlide" Target="../notesSlides/notesSlide10.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4.xml"/><Relationship Id="rId2" Type="http://schemas.openxmlformats.org/officeDocument/2006/relationships/notesSlide" Target="../notesSlides/notesSlide11.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4.xml"/><Relationship Id="rId2" Type="http://schemas.openxmlformats.org/officeDocument/2006/relationships/notesSlide" Target="../notesSlides/notesSlide1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6.xml"/><Relationship Id="rId2" Type="http://schemas.openxmlformats.org/officeDocument/2006/relationships/notesSlide" Target="../notesSlides/notesSlide13.xml"/><Relationship Id="rId3" Type="http://schemas.openxmlformats.org/officeDocument/2006/relationships/image" Target="../media/image24.png"/><Relationship Id="rId4" Type="http://schemas.openxmlformats.org/officeDocument/2006/relationships/image" Target="../media/image23.png"/><Relationship Id="rId5" Type="http://schemas.openxmlformats.org/officeDocument/2006/relationships/image" Target="../media/image26.png"/><Relationship Id="rId6" Type="http://schemas.openxmlformats.org/officeDocument/2006/relationships/image" Target="../media/image27.png"/><Relationship Id="rId7" Type="http://schemas.openxmlformats.org/officeDocument/2006/relationships/image" Target="../media/image48.png"/></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4.xml"/><Relationship Id="rId2" Type="http://schemas.openxmlformats.org/officeDocument/2006/relationships/notesSlide" Target="../notesSlides/notesSlide14.xml"/><Relationship Id="rId3" Type="http://schemas.openxmlformats.org/officeDocument/2006/relationships/image" Target="../media/image28.png"/></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4.xml"/><Relationship Id="rId2" Type="http://schemas.openxmlformats.org/officeDocument/2006/relationships/notesSlide" Target="../notesSlides/notesSlide15.xml"/><Relationship Id="rId3" Type="http://schemas.openxmlformats.org/officeDocument/2006/relationships/image" Target="../media/image37.png"/><Relationship Id="rId4" Type="http://schemas.openxmlformats.org/officeDocument/2006/relationships/image" Target="../media/image41.png"/></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7.xml"/><Relationship Id="rId2" Type="http://schemas.openxmlformats.org/officeDocument/2006/relationships/notesSlide" Target="../notesSlides/notesSlide16.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4.xml"/><Relationship Id="rId2" Type="http://schemas.openxmlformats.org/officeDocument/2006/relationships/notesSlide" Target="../notesSlides/notesSlide17.xml"/><Relationship Id="rId3" Type="http://schemas.openxmlformats.org/officeDocument/2006/relationships/image" Target="../media/image29.png"/></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7.xml"/><Relationship Id="rId2" Type="http://schemas.openxmlformats.org/officeDocument/2006/relationships/notesSlide" Target="../notesSlides/notesSlide18.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4.xml"/><Relationship Id="rId2" Type="http://schemas.openxmlformats.org/officeDocument/2006/relationships/notesSlide" Target="../notesSlides/notesSlide19.xml"/><Relationship Id="rId3" Type="http://schemas.openxmlformats.org/officeDocument/2006/relationships/image" Target="../media/image25.png"/></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8.xml"/><Relationship Id="rId2" Type="http://schemas.openxmlformats.org/officeDocument/2006/relationships/notesSlide" Target="../notesSlides/notesSlide20.xml"/><Relationship Id="rId3" Type="http://schemas.openxmlformats.org/officeDocument/2006/relationships/image" Target="../media/image31.png"/><Relationship Id="rId4" Type="http://schemas.openxmlformats.org/officeDocument/2006/relationships/image" Target="../media/image33.png"/><Relationship Id="rId5" Type="http://schemas.openxmlformats.org/officeDocument/2006/relationships/image" Target="../media/image40.png"/></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8.xml"/><Relationship Id="rId2" Type="http://schemas.openxmlformats.org/officeDocument/2006/relationships/notesSlide" Target="../notesSlides/notesSlide21.xml"/><Relationship Id="rId3" Type="http://schemas.openxmlformats.org/officeDocument/2006/relationships/image" Target="../media/image31.png"/><Relationship Id="rId4" Type="http://schemas.openxmlformats.org/officeDocument/2006/relationships/image" Target="../media/image33.png"/><Relationship Id="rId5" Type="http://schemas.openxmlformats.org/officeDocument/2006/relationships/image" Target="../media/image40.png"/></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8.xml"/><Relationship Id="rId2" Type="http://schemas.openxmlformats.org/officeDocument/2006/relationships/notesSlide" Target="../notesSlides/notesSlide22.xml"/><Relationship Id="rId3" Type="http://schemas.openxmlformats.org/officeDocument/2006/relationships/image" Target="../media/image31.png"/><Relationship Id="rId4" Type="http://schemas.openxmlformats.org/officeDocument/2006/relationships/image" Target="../media/image33.png"/><Relationship Id="rId5" Type="http://schemas.openxmlformats.org/officeDocument/2006/relationships/image" Target="../media/image40.png"/></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8.xml"/><Relationship Id="rId2" Type="http://schemas.openxmlformats.org/officeDocument/2006/relationships/notesSlide" Target="../notesSlides/notesSlide23.xml"/><Relationship Id="rId3" Type="http://schemas.openxmlformats.org/officeDocument/2006/relationships/image" Target="../media/image31.png"/><Relationship Id="rId4" Type="http://schemas.openxmlformats.org/officeDocument/2006/relationships/image" Target="../media/image33.png"/><Relationship Id="rId5" Type="http://schemas.openxmlformats.org/officeDocument/2006/relationships/image" Target="../media/image40.png"/></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8.xml"/><Relationship Id="rId2" Type="http://schemas.openxmlformats.org/officeDocument/2006/relationships/notesSlide" Target="../notesSlides/notesSlide24.xml"/><Relationship Id="rId3" Type="http://schemas.openxmlformats.org/officeDocument/2006/relationships/image" Target="../media/image31.png"/><Relationship Id="rId4" Type="http://schemas.openxmlformats.org/officeDocument/2006/relationships/image" Target="../media/image33.png"/><Relationship Id="rId5" Type="http://schemas.openxmlformats.org/officeDocument/2006/relationships/image" Target="../media/image40.png"/></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8.xml"/><Relationship Id="rId2" Type="http://schemas.openxmlformats.org/officeDocument/2006/relationships/notesSlide" Target="../notesSlides/notesSlide25.xml"/><Relationship Id="rId3" Type="http://schemas.openxmlformats.org/officeDocument/2006/relationships/image" Target="../media/image31.png"/><Relationship Id="rId4" Type="http://schemas.openxmlformats.org/officeDocument/2006/relationships/image" Target="../media/image33.png"/><Relationship Id="rId5" Type="http://schemas.openxmlformats.org/officeDocument/2006/relationships/image" Target="../media/image40.png"/></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8.xml"/><Relationship Id="rId2" Type="http://schemas.openxmlformats.org/officeDocument/2006/relationships/notesSlide" Target="../notesSlides/notesSlide26.xml"/><Relationship Id="rId3" Type="http://schemas.openxmlformats.org/officeDocument/2006/relationships/image" Target="../media/image31.png"/><Relationship Id="rId4" Type="http://schemas.openxmlformats.org/officeDocument/2006/relationships/image" Target="../media/image33.png"/><Relationship Id="rId5" Type="http://schemas.openxmlformats.org/officeDocument/2006/relationships/image" Target="../media/image40.png"/></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8.xml"/><Relationship Id="rId2" Type="http://schemas.openxmlformats.org/officeDocument/2006/relationships/notesSlide" Target="../notesSlides/notesSlide27.xml"/><Relationship Id="rId3" Type="http://schemas.openxmlformats.org/officeDocument/2006/relationships/image" Target="../media/image31.png"/><Relationship Id="rId4" Type="http://schemas.openxmlformats.org/officeDocument/2006/relationships/image" Target="../media/image33.png"/><Relationship Id="rId5" Type="http://schemas.openxmlformats.org/officeDocument/2006/relationships/image" Target="../media/image40.png"/></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8.xml"/><Relationship Id="rId2" Type="http://schemas.openxmlformats.org/officeDocument/2006/relationships/notesSlide" Target="../notesSlides/notesSlide28.xml"/><Relationship Id="rId3" Type="http://schemas.openxmlformats.org/officeDocument/2006/relationships/image" Target="../media/image39.png"/></Relationships>
</file>

<file path=ppt/slides/_rels/slide29.xml.rels><?xml version="1.0" encoding="UTF-8" standalone="yes"?><Relationships xmlns="http://schemas.openxmlformats.org/package/2006/relationships"><Relationship Id="rId1" Type="http://schemas.openxmlformats.org/officeDocument/2006/relationships/slideLayout" Target="../slideLayouts/slideLayout9.xml"/><Relationship Id="rId2" Type="http://schemas.openxmlformats.org/officeDocument/2006/relationships/notesSlide" Target="../notesSlides/notesSlide29.xml"/><Relationship Id="rId3" Type="http://schemas.openxmlformats.org/officeDocument/2006/relationships/image" Target="../media/image31.png"/><Relationship Id="rId4" Type="http://schemas.openxmlformats.org/officeDocument/2006/relationships/image" Target="../media/image33.png"/><Relationship Id="rId5" Type="http://schemas.openxmlformats.org/officeDocument/2006/relationships/image" Target="../media/image40.png"/></Relationships>
</file>

<file path=ppt/slides/_rels/slide30.xml.rels><?xml version="1.0" encoding="UTF-8" standalone="yes"?><Relationships xmlns="http://schemas.openxmlformats.org/package/2006/relationships"><Relationship Id="rId1" Type="http://schemas.openxmlformats.org/officeDocument/2006/relationships/slideLayout" Target="../slideLayouts/slideLayout4.xml"/><Relationship Id="rId2" Type="http://schemas.openxmlformats.org/officeDocument/2006/relationships/notesSlide" Target="../notesSlides/notesSlide30.xml"/><Relationship Id="rId3" Type="http://schemas.openxmlformats.org/officeDocument/2006/relationships/image" Target="../media/image44.png"/></Relationships>
</file>

<file path=ppt/slides/_rels/slide31.xml.rels><?xml version="1.0" encoding="UTF-8" standalone="yes"?><Relationships xmlns="http://schemas.openxmlformats.org/package/2006/relationships"><Relationship Id="rId1" Type="http://schemas.openxmlformats.org/officeDocument/2006/relationships/slideLayout" Target="../slideLayouts/slideLayout8.xml"/><Relationship Id="rId2" Type="http://schemas.openxmlformats.org/officeDocument/2006/relationships/notesSlide" Target="../notesSlides/notesSlide31.xml"/><Relationship Id="rId3" Type="http://schemas.openxmlformats.org/officeDocument/2006/relationships/image" Target="../media/image43.png"/></Relationships>
</file>

<file path=ppt/slides/_rels/slide32.xml.rels><?xml version="1.0" encoding="UTF-8" standalone="yes"?><Relationships xmlns="http://schemas.openxmlformats.org/package/2006/relationships"><Relationship Id="rId1" Type="http://schemas.openxmlformats.org/officeDocument/2006/relationships/slideLayout" Target="../slideLayouts/slideLayout8.xml"/><Relationship Id="rId2" Type="http://schemas.openxmlformats.org/officeDocument/2006/relationships/notesSlide" Target="../notesSlides/notesSlide32.xml"/><Relationship Id="rId3" Type="http://schemas.openxmlformats.org/officeDocument/2006/relationships/image" Target="../media/image43.png"/></Relationships>
</file>

<file path=ppt/slides/_rels/slide33.xml.rels><?xml version="1.0" encoding="UTF-8" standalone="yes"?><Relationships xmlns="http://schemas.openxmlformats.org/package/2006/relationships"><Relationship Id="rId1" Type="http://schemas.openxmlformats.org/officeDocument/2006/relationships/slideLayout" Target="../slideLayouts/slideLayout8.xml"/><Relationship Id="rId2" Type="http://schemas.openxmlformats.org/officeDocument/2006/relationships/notesSlide" Target="../notesSlides/notesSlide33.xml"/><Relationship Id="rId3" Type="http://schemas.openxmlformats.org/officeDocument/2006/relationships/image" Target="../media/image43.png"/></Relationships>
</file>

<file path=ppt/slides/_rels/slide34.xml.rels><?xml version="1.0" encoding="UTF-8" standalone="yes"?><Relationships xmlns="http://schemas.openxmlformats.org/package/2006/relationships"><Relationship Id="rId1" Type="http://schemas.openxmlformats.org/officeDocument/2006/relationships/slideLayout" Target="../slideLayouts/slideLayout8.xml"/><Relationship Id="rId2" Type="http://schemas.openxmlformats.org/officeDocument/2006/relationships/notesSlide" Target="../notesSlides/notesSlide34.xml"/><Relationship Id="rId3" Type="http://schemas.openxmlformats.org/officeDocument/2006/relationships/image" Target="../media/image43.png"/></Relationships>
</file>

<file path=ppt/slides/_rels/slide35.xml.rels><?xml version="1.0" encoding="UTF-8" standalone="yes"?><Relationships xmlns="http://schemas.openxmlformats.org/package/2006/relationships"><Relationship Id="rId1" Type="http://schemas.openxmlformats.org/officeDocument/2006/relationships/slideLayout" Target="../slideLayouts/slideLayout8.xml"/><Relationship Id="rId2" Type="http://schemas.openxmlformats.org/officeDocument/2006/relationships/notesSlide" Target="../notesSlides/notesSlide35.xml"/><Relationship Id="rId3" Type="http://schemas.openxmlformats.org/officeDocument/2006/relationships/image" Target="../media/image43.png"/></Relationships>
</file>

<file path=ppt/slides/_rels/slide36.xml.rels><?xml version="1.0" encoding="UTF-8" standalone="yes"?><Relationships xmlns="http://schemas.openxmlformats.org/package/2006/relationships"><Relationship Id="rId1" Type="http://schemas.openxmlformats.org/officeDocument/2006/relationships/slideLayout" Target="../slideLayouts/slideLayout8.xml"/><Relationship Id="rId2" Type="http://schemas.openxmlformats.org/officeDocument/2006/relationships/notesSlide" Target="../notesSlides/notesSlide36.xml"/><Relationship Id="rId3" Type="http://schemas.openxmlformats.org/officeDocument/2006/relationships/image" Target="../media/image43.png"/></Relationships>
</file>

<file path=ppt/slides/_rels/slide37.xml.rels><?xml version="1.0" encoding="UTF-8" standalone="yes"?><Relationships xmlns="http://schemas.openxmlformats.org/package/2006/relationships"><Relationship Id="rId1" Type="http://schemas.openxmlformats.org/officeDocument/2006/relationships/slideLayout" Target="../slideLayouts/slideLayout8.xml"/><Relationship Id="rId2" Type="http://schemas.openxmlformats.org/officeDocument/2006/relationships/notesSlide" Target="../notesSlides/notesSlide37.xml"/><Relationship Id="rId3" Type="http://schemas.openxmlformats.org/officeDocument/2006/relationships/image" Target="../media/image43.png"/></Relationships>
</file>

<file path=ppt/slides/_rels/slide38.xml.rels><?xml version="1.0" encoding="UTF-8" standalone="yes"?><Relationships xmlns="http://schemas.openxmlformats.org/package/2006/relationships"><Relationship Id="rId1" Type="http://schemas.openxmlformats.org/officeDocument/2006/relationships/slideLayout" Target="../slideLayouts/slideLayout8.xml"/><Relationship Id="rId2" Type="http://schemas.openxmlformats.org/officeDocument/2006/relationships/notesSlide" Target="../notesSlides/notesSlide38.xml"/><Relationship Id="rId3" Type="http://schemas.openxmlformats.org/officeDocument/2006/relationships/image" Target="../media/image43.png"/></Relationships>
</file>

<file path=ppt/slides/_rels/slide39.xml.rels><?xml version="1.0" encoding="UTF-8" standalone="yes"?><Relationships xmlns="http://schemas.openxmlformats.org/package/2006/relationships"><Relationship Id="rId1" Type="http://schemas.openxmlformats.org/officeDocument/2006/relationships/slideLayout" Target="../slideLayouts/slideLayout8.xml"/><Relationship Id="rId2" Type="http://schemas.openxmlformats.org/officeDocument/2006/relationships/notesSlide" Target="../notesSlides/notesSlide39.xml"/></Relationships>
</file>

<file path=ppt/slides/_rels/slide40.xml.rels><?xml version="1.0" encoding="UTF-8" standalone="yes"?><Relationships xmlns="http://schemas.openxmlformats.org/package/2006/relationships"><Relationship Id="rId1" Type="http://schemas.openxmlformats.org/officeDocument/2006/relationships/slideLayout" Target="../slideLayouts/slideLayout8.xml"/><Relationship Id="rId2" Type="http://schemas.openxmlformats.org/officeDocument/2006/relationships/notesSlide" Target="../notesSlides/notesSlide40.xml"/><Relationship Id="rId3" Type="http://schemas.openxmlformats.org/officeDocument/2006/relationships/image" Target="../media/image46.png"/></Relationships>
</file>

<file path=ppt/slides/_rels/slide41.xml.rels><?xml version="1.0" encoding="UTF-8" standalone="yes"?><Relationships xmlns="http://schemas.openxmlformats.org/package/2006/relationships"><Relationship Id="rId1" Type="http://schemas.openxmlformats.org/officeDocument/2006/relationships/slideLayout" Target="../slideLayouts/slideLayout4.xml"/><Relationship Id="rId2" Type="http://schemas.openxmlformats.org/officeDocument/2006/relationships/notesSlide" Target="../notesSlides/notesSlide41.xml"/></Relationships>
</file>

<file path=ppt/slides/_rels/slide42.xml.rels><?xml version="1.0" encoding="UTF-8" standalone="yes"?><Relationships xmlns="http://schemas.openxmlformats.org/package/2006/relationships"><Relationship Id="rId1" Type="http://schemas.openxmlformats.org/officeDocument/2006/relationships/slideLayout" Target="../slideLayouts/slideLayout4.xml"/><Relationship Id="rId2" Type="http://schemas.openxmlformats.org/officeDocument/2006/relationships/notesSlide" Target="../notesSlides/notesSlide42.xml"/></Relationships>
</file>

<file path=ppt/slides/_rels/slide43.xml.rels><?xml version="1.0" encoding="UTF-8" standalone="yes"?><Relationships xmlns="http://schemas.openxmlformats.org/package/2006/relationships"><Relationship Id="rId1" Type="http://schemas.openxmlformats.org/officeDocument/2006/relationships/slideLayout" Target="../slideLayouts/slideLayout7.xml"/><Relationship Id="rId2" Type="http://schemas.openxmlformats.org/officeDocument/2006/relationships/notesSlide" Target="../notesSlides/notesSlide43.xml"/></Relationships>
</file>

<file path=ppt/slides/_rels/slide44.xml.rels><?xml version="1.0" encoding="UTF-8" standalone="yes"?><Relationships xmlns="http://schemas.openxmlformats.org/package/2006/relationships"><Relationship Id="rId1" Type="http://schemas.openxmlformats.org/officeDocument/2006/relationships/slideLayout" Target="../slideLayouts/slideLayout4.xml"/><Relationship Id="rId2" Type="http://schemas.openxmlformats.org/officeDocument/2006/relationships/notesSlide" Target="../notesSlides/notesSlide44.xml"/></Relationships>
</file>

<file path=ppt/slides/_rels/slide45.xml.rels><?xml version="1.0" encoding="UTF-8" standalone="yes"?><Relationships xmlns="http://schemas.openxmlformats.org/package/2006/relationships"><Relationship Id="rId1" Type="http://schemas.openxmlformats.org/officeDocument/2006/relationships/slideLayout" Target="../slideLayouts/slideLayout7.xml"/><Relationship Id="rId2" Type="http://schemas.openxmlformats.org/officeDocument/2006/relationships/notesSlide" Target="../notesSlides/notesSlide45.xml"/></Relationships>
</file>

<file path=ppt/slides/_rels/slide46.xml.rels><?xml version="1.0" encoding="UTF-8" standalone="yes"?><Relationships xmlns="http://schemas.openxmlformats.org/package/2006/relationships"><Relationship Id="rId1" Type="http://schemas.openxmlformats.org/officeDocument/2006/relationships/slideLayout" Target="../slideLayouts/slideLayout4.xml"/><Relationship Id="rId2" Type="http://schemas.openxmlformats.org/officeDocument/2006/relationships/notesSlide" Target="../notesSlides/notesSlide46.xml"/></Relationships>
</file>

<file path=ppt/slides/_rels/slide47.xml.rels><?xml version="1.0" encoding="UTF-8" standalone="yes"?><Relationships xmlns="http://schemas.openxmlformats.org/package/2006/relationships"><Relationship Id="rId1" Type="http://schemas.openxmlformats.org/officeDocument/2006/relationships/slideLayout" Target="../slideLayouts/slideLayout4.xml"/><Relationship Id="rId2" Type="http://schemas.openxmlformats.org/officeDocument/2006/relationships/notesSlide" Target="../notesSlides/notesSlide47.xml"/></Relationships>
</file>

<file path=ppt/slides/_rels/slide48.xml.rels><?xml version="1.0" encoding="UTF-8" standalone="yes"?><Relationships xmlns="http://schemas.openxmlformats.org/package/2006/relationships"><Relationship Id="rId1" Type="http://schemas.openxmlformats.org/officeDocument/2006/relationships/slideLayout" Target="../slideLayouts/slideLayout4.xml"/><Relationship Id="rId2" Type="http://schemas.openxmlformats.org/officeDocument/2006/relationships/notesSlide" Target="../notesSlides/notesSlide48.xml"/></Relationships>
</file>

<file path=ppt/slides/_rels/slide49.xml.rels><?xml version="1.0" encoding="UTF-8" standalone="yes"?><Relationships xmlns="http://schemas.openxmlformats.org/package/2006/relationships"><Relationship Id="rId1" Type="http://schemas.openxmlformats.org/officeDocument/2006/relationships/slideLayout" Target="../slideLayouts/slideLayout4.xml"/><Relationship Id="rId2" Type="http://schemas.openxmlformats.org/officeDocument/2006/relationships/notesSlide" Target="../notesSlides/notesSlide49.xml"/></Relationships>
</file>

<file path=ppt/slides/_rels/slide50.xml.rels><?xml version="1.0" encoding="UTF-8" standalone="yes"?><Relationships xmlns="http://schemas.openxmlformats.org/package/2006/relationships"><Relationship Id="rId1" Type="http://schemas.openxmlformats.org/officeDocument/2006/relationships/slideLayout" Target="../slideLayouts/slideLayout4.xml"/><Relationship Id="rId2" Type="http://schemas.openxmlformats.org/officeDocument/2006/relationships/notesSlide" Target="../notesSlides/notesSlide50.xml"/></Relationships>
</file>

<file path=ppt/slides/_rels/slide51.xml.rels><?xml version="1.0" encoding="UTF-8" standalone="yes"?><Relationships xmlns="http://schemas.openxmlformats.org/package/2006/relationships"><Relationship Id="rId1" Type="http://schemas.openxmlformats.org/officeDocument/2006/relationships/slideLayout" Target="../slideLayouts/slideLayout4.xml"/><Relationship Id="rId2" Type="http://schemas.openxmlformats.org/officeDocument/2006/relationships/notesSlide" Target="../notesSlides/notesSlide51.xml"/></Relationships>
</file>

<file path=ppt/slides/_rels/slide52.xml.rels><?xml version="1.0" encoding="UTF-8" standalone="yes"?><Relationships xmlns="http://schemas.openxmlformats.org/package/2006/relationships"><Relationship Id="rId1" Type="http://schemas.openxmlformats.org/officeDocument/2006/relationships/slideLayout" Target="../slideLayouts/slideLayout4.xml"/><Relationship Id="rId2" Type="http://schemas.openxmlformats.org/officeDocument/2006/relationships/notesSlide" Target="../notesSlides/notesSlide52.xml"/><Relationship Id="rId3" Type="http://schemas.openxmlformats.org/officeDocument/2006/relationships/image" Target="../media/image47.png"/></Relationships>
</file>

<file path=ppt/slides/_rels/slide53.xml.rels><?xml version="1.0" encoding="UTF-8" standalone="yes"?><Relationships xmlns="http://schemas.openxmlformats.org/package/2006/relationships"><Relationship Id="rId1" Type="http://schemas.openxmlformats.org/officeDocument/2006/relationships/slideLayout" Target="../slideLayouts/slideLayout7.xml"/><Relationship Id="rId2" Type="http://schemas.openxmlformats.org/officeDocument/2006/relationships/notesSlide" Target="../notesSlides/notesSlide53.xml"/></Relationships>
</file>

<file path=ppt/slides/_rels/slide54.xml.rels><?xml version="1.0" encoding="UTF-8" standalone="yes"?><Relationships xmlns="http://schemas.openxmlformats.org/package/2006/relationships"><Relationship Id="rId1" Type="http://schemas.openxmlformats.org/officeDocument/2006/relationships/slideLayout" Target="../slideLayouts/slideLayout4.xml"/><Relationship Id="rId2" Type="http://schemas.openxmlformats.org/officeDocument/2006/relationships/notesSlide" Target="../notesSlides/notesSlide54.xml"/></Relationships>
</file>

<file path=ppt/slides/_rels/slide55.xml.rels><?xml version="1.0" encoding="UTF-8" standalone="yes"?><Relationships xmlns="http://schemas.openxmlformats.org/package/2006/relationships"><Relationship Id="rId1" Type="http://schemas.openxmlformats.org/officeDocument/2006/relationships/slideLayout" Target="../slideLayouts/slideLayout4.xml"/><Relationship Id="rId2" Type="http://schemas.openxmlformats.org/officeDocument/2006/relationships/notesSlide" Target="../notesSlides/notesSlide55.xml"/></Relationships>
</file>

<file path=ppt/slides/_rels/slide56.xml.rels><?xml version="1.0" encoding="UTF-8" standalone="yes"?><Relationships xmlns="http://schemas.openxmlformats.org/package/2006/relationships"><Relationship Id="rId1" Type="http://schemas.openxmlformats.org/officeDocument/2006/relationships/slideLayout" Target="../slideLayouts/slideLayout7.xml"/><Relationship Id="rId2" Type="http://schemas.openxmlformats.org/officeDocument/2006/relationships/notesSlide" Target="../notesSlides/notesSlide56.xml"/></Relationships>
</file>

<file path=ppt/slides/_rels/slide57.xml.rels><?xml version="1.0" encoding="UTF-8" standalone="yes"?><Relationships xmlns="http://schemas.openxmlformats.org/package/2006/relationships"><Relationship Id="rId1" Type="http://schemas.openxmlformats.org/officeDocument/2006/relationships/slideLayout" Target="../slideLayouts/slideLayout4.xml"/><Relationship Id="rId2" Type="http://schemas.openxmlformats.org/officeDocument/2006/relationships/notesSlide" Target="../notesSlides/notesSlide57.xml"/></Relationships>
</file>

<file path=ppt/slides/_rels/slide58.xml.rels><?xml version="1.0" encoding="UTF-8" standalone="yes"?><Relationships xmlns="http://schemas.openxmlformats.org/package/2006/relationships"><Relationship Id="rId1" Type="http://schemas.openxmlformats.org/officeDocument/2006/relationships/slideLayout" Target="../slideLayouts/slideLayout7.xml"/><Relationship Id="rId2" Type="http://schemas.openxmlformats.org/officeDocument/2006/relationships/notesSlide" Target="../notesSlides/notesSlide58.xml"/></Relationships>
</file>

<file path=ppt/slides/_rels/slide59.xml.rels><?xml version="1.0" encoding="UTF-8" standalone="yes"?><Relationships xmlns="http://schemas.openxmlformats.org/package/2006/relationships"><Relationship Id="rId1" Type="http://schemas.openxmlformats.org/officeDocument/2006/relationships/slideLayout" Target="../slideLayouts/slideLayout4.xml"/><Relationship Id="rId2" Type="http://schemas.openxmlformats.org/officeDocument/2006/relationships/notesSlide" Target="../notesSlides/notesSlide59.xml"/></Relationships>
</file>

<file path=ppt/slides/_rels/slide60.xml.rels><?xml version="1.0" encoding="UTF-8" standalone="yes"?><Relationships xmlns="http://schemas.openxmlformats.org/package/2006/relationships"><Relationship Id="rId1" Type="http://schemas.openxmlformats.org/officeDocument/2006/relationships/slideLayout" Target="../slideLayouts/slideLayout7.xml"/><Relationship Id="rId2" Type="http://schemas.openxmlformats.org/officeDocument/2006/relationships/notesSlide" Target="../notesSlides/notesSlide60.xml"/></Relationships>
</file>

<file path=ppt/slides/_rels/slide61.xml.rels><?xml version="1.0" encoding="UTF-8" standalone="yes"?><Relationships xmlns="http://schemas.openxmlformats.org/package/2006/relationships"><Relationship Id="rId1" Type="http://schemas.openxmlformats.org/officeDocument/2006/relationships/slideLayout" Target="../slideLayouts/slideLayout10.xml"/><Relationship Id="rId2" Type="http://schemas.openxmlformats.org/officeDocument/2006/relationships/notesSlide" Target="../notesSlides/notesSlide61.xml"/></Relationships>
</file>

<file path=ppt/slides/_rels/slide62.xml.rels><?xml version="1.0" encoding="UTF-8" standalone="yes"?><Relationships xmlns="http://schemas.openxmlformats.org/package/2006/relationships"><Relationship Id="rId1" Type="http://schemas.openxmlformats.org/officeDocument/2006/relationships/slideLayout" Target="../slideLayouts/slideLayout11.xml"/><Relationship Id="rId2" Type="http://schemas.openxmlformats.org/officeDocument/2006/relationships/notesSlide" Target="../notesSlides/notesSlide62.xml"/></Relationships>
</file>

<file path=ppt/slides/slide1.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171" name="Shape 171"/>
        <p:cNvGrpSpPr/>
        <p:nvPr/>
      </p:nvGrpSpPr>
      <p:grpSpPr>
        <a:xfrm>
          <a:off x="0" y="0"/>
          <a:ext cx="0" cy="0"/>
          <a:chOff x="0" y="0"/>
          <a:chExt cx="0" cy="0"/>
        </a:xfrm>
      </p:grpSpPr>
    </p:spTree>
  </p:cSld>
  <p:clrMapOvr>
    <a:masterClrMapping/>
  </p:clrMapOvr>
</p:sld>
</file>

<file path=ppt/slides/slide2.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175" name="Shape 175"/>
        <p:cNvGrpSpPr/>
        <p:nvPr/>
      </p:nvGrpSpPr>
      <p:grpSpPr>
        <a:xfrm>
          <a:off x="0" y="0"/>
          <a:ext cx="0" cy="0"/>
          <a:chOff x="0" y="0"/>
          <a:chExt cx="0" cy="0"/>
        </a:xfrm>
      </p:grpSpPr>
      <p:pic>
        <p:nvPicPr>
          <p:cNvPr id="176" name="Google Shape;176;p3"/>
          <p:cNvPicPr preferRelativeResize="0"/>
          <p:nvPr/>
        </p:nvPicPr>
        <p:blipFill rotWithShape="1">
          <a:blip r:embed="rId3">
            <a:alphaModFix/>
          </a:blip>
          <a:srcRect b="0" l="0" r="0" t="0"/>
          <a:stretch/>
        </p:blipFill>
        <p:spPr>
          <a:xfrm>
            <a:off x="1532525" y="586650"/>
            <a:ext cx="5598425" cy="4210575"/>
          </a:xfrm>
          <a:prstGeom prst="rect">
            <a:avLst/>
          </a:prstGeom>
          <a:noFill/>
          <a:ln>
            <a:noFill/>
          </a:ln>
        </p:spPr>
      </p:pic>
      <p:pic>
        <p:nvPicPr>
          <p:cNvPr id="177" name="Google Shape;177;p3"/>
          <p:cNvPicPr preferRelativeResize="0"/>
          <p:nvPr/>
        </p:nvPicPr>
        <p:blipFill rotWithShape="1">
          <a:blip r:embed="rId4">
            <a:alphaModFix/>
          </a:blip>
          <a:srcRect b="0" l="0" r="0" t="0"/>
          <a:stretch/>
        </p:blipFill>
        <p:spPr>
          <a:xfrm>
            <a:off x="4647200" y="1453475"/>
            <a:ext cx="2000250" cy="2000250"/>
          </a:xfrm>
          <a:prstGeom prst="rect">
            <a:avLst/>
          </a:prstGeom>
          <a:noFill/>
          <a:ln>
            <a:noFill/>
          </a:ln>
        </p:spPr>
      </p:pic>
    </p:spTree>
  </p:cSld>
  <p:clrMapOvr>
    <a:masterClrMapping/>
  </p:clrMapOvr>
</p:sld>
</file>

<file path=ppt/slides/slide3.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181" name="Shape 181"/>
        <p:cNvGrpSpPr/>
        <p:nvPr/>
      </p:nvGrpSpPr>
      <p:grpSpPr>
        <a:xfrm>
          <a:off x="0" y="0"/>
          <a:ext cx="0" cy="0"/>
          <a:chOff x="0" y="0"/>
          <a:chExt cx="0" cy="0"/>
        </a:xfrm>
      </p:grpSpPr>
      <p:sp>
        <p:nvSpPr>
          <p:cNvPr id="182" name="Google Shape;182;p2"/>
          <p:cNvSpPr txBox="1"/>
          <p:nvPr>
            <p:ph type="title"/>
          </p:nvPr>
        </p:nvSpPr>
        <p:spPr>
          <a:xfrm>
            <a:off x="540300" y="521225"/>
            <a:ext cx="8520600" cy="572700"/>
          </a:xfrm>
          <a:prstGeom prst="rect">
            <a:avLst/>
          </a:prstGeom>
          <a:noFill/>
          <a:ln>
            <a:noFill/>
          </a:ln>
        </p:spPr>
        <p:txBody>
          <a:bodyPr anchorCtr="0" anchor="t" bIns="91425" lIns="91425" spcFirstLastPara="1" rIns="91425" wrap="square" tIns="91425">
            <a:noAutofit/>
          </a:bodyPr>
          <a:lstStyle/>
          <a:p>
            <a:pPr indent="0" lvl="0" marL="0" rtl="0" algn="l">
              <a:lnSpc>
                <a:spcPct val="100000"/>
              </a:lnSpc>
              <a:spcBef>
                <a:spcPts val="0"/>
              </a:spcBef>
              <a:spcAft>
                <a:spcPts val="0"/>
              </a:spcAft>
              <a:buSzPts val="2800"/>
              <a:buNone/>
            </a:pPr>
            <a:r>
              <a:rPr lang="en"/>
              <a:t>Doge Bank</a:t>
            </a:r>
            <a:endParaRPr/>
          </a:p>
        </p:txBody>
      </p:sp>
      <p:sp>
        <p:nvSpPr>
          <p:cNvPr id="183" name="Google Shape;183;p2"/>
          <p:cNvSpPr txBox="1"/>
          <p:nvPr>
            <p:ph idx="1" type="body"/>
          </p:nvPr>
        </p:nvSpPr>
        <p:spPr>
          <a:xfrm>
            <a:off x="540300" y="1304875"/>
            <a:ext cx="3902400" cy="3312900"/>
          </a:xfrm>
          <a:prstGeom prst="rect">
            <a:avLst/>
          </a:prstGeom>
          <a:noFill/>
          <a:ln>
            <a:noFill/>
          </a:ln>
        </p:spPr>
        <p:txBody>
          <a:bodyPr anchorCtr="0" anchor="t" bIns="91425" lIns="91425" spcFirstLastPara="1" rIns="91425" wrap="square" tIns="91425">
            <a:noAutofit/>
          </a:bodyPr>
          <a:lstStyle/>
          <a:p>
            <a:pPr indent="-304800" lvl="0" marL="457200" rtl="0" algn="l">
              <a:lnSpc>
                <a:spcPct val="115000"/>
              </a:lnSpc>
              <a:spcBef>
                <a:spcPts val="0"/>
              </a:spcBef>
              <a:spcAft>
                <a:spcPts val="0"/>
              </a:spcAft>
              <a:buSzPts val="1200"/>
              <a:buChar char="●"/>
            </a:pPr>
            <a:r>
              <a:rPr lang="en" sz="1200"/>
              <a:t>Amir continues luxurious spending All the way to Dubai Mall</a:t>
            </a:r>
            <a:endParaRPr sz="1200"/>
          </a:p>
          <a:p>
            <a:pPr indent="-304800" lvl="0" marL="457200" rtl="0" algn="l">
              <a:lnSpc>
                <a:spcPct val="115000"/>
              </a:lnSpc>
              <a:spcBef>
                <a:spcPts val="1000"/>
              </a:spcBef>
              <a:spcAft>
                <a:spcPts val="0"/>
              </a:spcAft>
              <a:buSzPts val="1200"/>
              <a:buChar char="●"/>
            </a:pPr>
            <a:r>
              <a:rPr lang="en" sz="1200"/>
              <a:t>Dubai and London branches are identical .</a:t>
            </a:r>
            <a:endParaRPr sz="1200"/>
          </a:p>
          <a:p>
            <a:pPr indent="-304800" lvl="0" marL="457200" rtl="0" algn="l">
              <a:lnSpc>
                <a:spcPct val="115000"/>
              </a:lnSpc>
              <a:spcBef>
                <a:spcPts val="1000"/>
              </a:spcBef>
              <a:spcAft>
                <a:spcPts val="0"/>
              </a:spcAft>
              <a:buSzPts val="1200"/>
              <a:buChar char="●"/>
            </a:pPr>
            <a:r>
              <a:rPr lang="en" sz="1200"/>
              <a:t>Uniformity in Doge Bank branches.</a:t>
            </a:r>
            <a:endParaRPr sz="1200"/>
          </a:p>
          <a:p>
            <a:pPr indent="-304800" lvl="0" marL="457200" rtl="0" algn="l">
              <a:lnSpc>
                <a:spcPct val="115000"/>
              </a:lnSpc>
              <a:spcBef>
                <a:spcPts val="1000"/>
              </a:spcBef>
              <a:spcAft>
                <a:spcPts val="0"/>
              </a:spcAft>
              <a:buSzPts val="1200"/>
              <a:buChar char="●"/>
            </a:pPr>
            <a:r>
              <a:rPr lang="en" sz="1200"/>
              <a:t>Cookie-cutter approach: Same processes, appearance, flooring, carpet, and wall colors.</a:t>
            </a:r>
            <a:endParaRPr sz="1200"/>
          </a:p>
          <a:p>
            <a:pPr indent="-304800" lvl="0" marL="457200" rtl="0" algn="l">
              <a:lnSpc>
                <a:spcPct val="115000"/>
              </a:lnSpc>
              <a:spcBef>
                <a:spcPts val="1000"/>
              </a:spcBef>
              <a:spcAft>
                <a:spcPts val="0"/>
              </a:spcAft>
              <a:buSzPts val="1200"/>
              <a:buChar char="●"/>
            </a:pPr>
            <a:r>
              <a:rPr lang="en" sz="1200"/>
              <a:t>Benefits of replicating a proven method worldwide.</a:t>
            </a:r>
            <a:endParaRPr sz="1200"/>
          </a:p>
          <a:p>
            <a:pPr indent="0" lvl="0" marL="0" rtl="0" algn="l">
              <a:lnSpc>
                <a:spcPct val="115000"/>
              </a:lnSpc>
              <a:spcBef>
                <a:spcPts val="1000"/>
              </a:spcBef>
              <a:spcAft>
                <a:spcPts val="1000"/>
              </a:spcAft>
              <a:buSzPts val="1000"/>
              <a:buNone/>
            </a:pPr>
            <a:r>
              <a:t/>
            </a:r>
            <a:endParaRPr sz="1200"/>
          </a:p>
        </p:txBody>
      </p:sp>
      <p:pic>
        <p:nvPicPr>
          <p:cNvPr id="184" name="Google Shape;184;p2"/>
          <p:cNvPicPr preferRelativeResize="0"/>
          <p:nvPr/>
        </p:nvPicPr>
        <p:blipFill rotWithShape="1">
          <a:blip r:embed="rId3">
            <a:alphaModFix/>
          </a:blip>
          <a:srcRect b="0" l="0" r="0" t="0"/>
          <a:stretch/>
        </p:blipFill>
        <p:spPr>
          <a:xfrm>
            <a:off x="4518425" y="1379625"/>
            <a:ext cx="4427699" cy="2123050"/>
          </a:xfrm>
          <a:prstGeom prst="rect">
            <a:avLst/>
          </a:prstGeom>
          <a:noFill/>
          <a:ln>
            <a:noFill/>
          </a:ln>
        </p:spPr>
      </p:pic>
    </p:spTree>
  </p:cSld>
  <p:clrMapOvr>
    <a:masterClrMapping/>
  </p:clrMapOvr>
</p:sld>
</file>

<file path=ppt/slides/slide4.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188" name="Shape 188"/>
        <p:cNvGrpSpPr/>
        <p:nvPr/>
      </p:nvGrpSpPr>
      <p:grpSpPr>
        <a:xfrm>
          <a:off x="0" y="0"/>
          <a:ext cx="0" cy="0"/>
          <a:chOff x="0" y="0"/>
          <a:chExt cx="0" cy="0"/>
        </a:xfrm>
      </p:grpSpPr>
      <p:sp>
        <p:nvSpPr>
          <p:cNvPr id="189" name="Google Shape;189;p4"/>
          <p:cNvSpPr txBox="1"/>
          <p:nvPr>
            <p:ph type="title"/>
          </p:nvPr>
        </p:nvSpPr>
        <p:spPr>
          <a:xfrm>
            <a:off x="540300" y="521225"/>
            <a:ext cx="8520600" cy="572700"/>
          </a:xfrm>
          <a:prstGeom prst="rect">
            <a:avLst/>
          </a:prstGeom>
          <a:noFill/>
          <a:ln>
            <a:noFill/>
          </a:ln>
        </p:spPr>
        <p:txBody>
          <a:bodyPr anchorCtr="0" anchor="t" bIns="91425" lIns="91425" spcFirstLastPara="1" rIns="91425" wrap="square" tIns="91425">
            <a:noAutofit/>
          </a:bodyPr>
          <a:lstStyle/>
          <a:p>
            <a:pPr indent="0" lvl="0" marL="0" rtl="0" algn="l">
              <a:lnSpc>
                <a:spcPct val="100000"/>
              </a:lnSpc>
              <a:spcBef>
                <a:spcPts val="0"/>
              </a:spcBef>
              <a:spcAft>
                <a:spcPts val="0"/>
              </a:spcAft>
              <a:buSzPts val="2800"/>
              <a:buNone/>
            </a:pPr>
            <a:r>
              <a:rPr lang="en"/>
              <a:t>Doge Bank</a:t>
            </a:r>
            <a:endParaRPr/>
          </a:p>
        </p:txBody>
      </p:sp>
      <p:sp>
        <p:nvSpPr>
          <p:cNvPr id="190" name="Google Shape;190;p4"/>
          <p:cNvSpPr txBox="1"/>
          <p:nvPr>
            <p:ph idx="1" type="body"/>
          </p:nvPr>
        </p:nvSpPr>
        <p:spPr>
          <a:xfrm>
            <a:off x="540300" y="1304875"/>
            <a:ext cx="3902400" cy="3312900"/>
          </a:xfrm>
          <a:prstGeom prst="rect">
            <a:avLst/>
          </a:prstGeom>
          <a:noFill/>
          <a:ln>
            <a:noFill/>
          </a:ln>
        </p:spPr>
        <p:txBody>
          <a:bodyPr anchorCtr="0" anchor="t" bIns="91425" lIns="91425" spcFirstLastPara="1" rIns="91425" wrap="square" tIns="91425">
            <a:noAutofit/>
          </a:bodyPr>
          <a:lstStyle/>
          <a:p>
            <a:pPr indent="-304800" lvl="0" marL="457200" rtl="0" algn="l">
              <a:lnSpc>
                <a:spcPct val="115000"/>
              </a:lnSpc>
              <a:spcBef>
                <a:spcPts val="0"/>
              </a:spcBef>
              <a:spcAft>
                <a:spcPts val="0"/>
              </a:spcAft>
              <a:buSzPts val="1200"/>
              <a:buChar char="●"/>
            </a:pPr>
            <a:r>
              <a:rPr lang="en" sz="1200"/>
              <a:t>This is where Docker comes into play in the world of code.</a:t>
            </a:r>
            <a:endParaRPr sz="1200"/>
          </a:p>
          <a:p>
            <a:pPr indent="-304800" lvl="0" marL="457200" rtl="0" algn="l">
              <a:lnSpc>
                <a:spcPct val="115000"/>
              </a:lnSpc>
              <a:spcBef>
                <a:spcPts val="1000"/>
              </a:spcBef>
              <a:spcAft>
                <a:spcPts val="0"/>
              </a:spcAft>
              <a:buSzPts val="1200"/>
              <a:buChar char="●"/>
            </a:pPr>
            <a:r>
              <a:rPr lang="en" sz="1200"/>
              <a:t>Docker takes all the components of your software and packages them into containers, making them available for use anywhere.</a:t>
            </a:r>
            <a:endParaRPr sz="1200"/>
          </a:p>
          <a:p>
            <a:pPr indent="-304800" lvl="0" marL="457200" rtl="0" algn="l">
              <a:lnSpc>
                <a:spcPct val="115000"/>
              </a:lnSpc>
              <a:spcBef>
                <a:spcPts val="1000"/>
              </a:spcBef>
              <a:spcAft>
                <a:spcPts val="0"/>
              </a:spcAft>
              <a:buSzPts val="1200"/>
              <a:buChar char="●"/>
            </a:pPr>
            <a:r>
              <a:rPr lang="en" sz="1200"/>
              <a:t>All you need to do is build your container with the necessary parts, and it will create a portable container that can be used in various environments—be it AWS, Azure, or your local machine. </a:t>
            </a:r>
            <a:endParaRPr sz="1200"/>
          </a:p>
          <a:p>
            <a:pPr indent="-304800" lvl="0" marL="457200" rtl="0" algn="l">
              <a:lnSpc>
                <a:spcPct val="115000"/>
              </a:lnSpc>
              <a:spcBef>
                <a:spcPts val="1000"/>
              </a:spcBef>
              <a:spcAft>
                <a:spcPts val="0"/>
              </a:spcAft>
              <a:buSzPts val="1200"/>
              <a:buChar char="●"/>
            </a:pPr>
            <a:r>
              <a:rPr lang="en" sz="1200"/>
              <a:t>This is similar to Doge Bank's branches in Wales and Dubai having the same appearance and functionality</a:t>
            </a:r>
            <a:endParaRPr sz="1200"/>
          </a:p>
          <a:p>
            <a:pPr indent="0" lvl="0" marL="0" rtl="0" algn="l">
              <a:lnSpc>
                <a:spcPct val="115000"/>
              </a:lnSpc>
              <a:spcBef>
                <a:spcPts val="1000"/>
              </a:spcBef>
              <a:spcAft>
                <a:spcPts val="1000"/>
              </a:spcAft>
              <a:buSzPts val="1000"/>
              <a:buNone/>
            </a:pPr>
            <a:r>
              <a:t/>
            </a:r>
            <a:endParaRPr sz="1200"/>
          </a:p>
        </p:txBody>
      </p:sp>
      <p:pic>
        <p:nvPicPr>
          <p:cNvPr id="191" name="Google Shape;191;p4"/>
          <p:cNvPicPr preferRelativeResize="0"/>
          <p:nvPr/>
        </p:nvPicPr>
        <p:blipFill rotWithShape="1">
          <a:blip r:embed="rId3">
            <a:alphaModFix/>
          </a:blip>
          <a:srcRect b="0" l="0" r="0" t="0"/>
          <a:stretch/>
        </p:blipFill>
        <p:spPr>
          <a:xfrm>
            <a:off x="4595100" y="1246325"/>
            <a:ext cx="4396500" cy="2844155"/>
          </a:xfrm>
          <a:prstGeom prst="rect">
            <a:avLst/>
          </a:prstGeom>
          <a:noFill/>
          <a:ln>
            <a:noFill/>
          </a:ln>
        </p:spPr>
      </p:pic>
    </p:spTree>
  </p:cSld>
  <p:clrMapOvr>
    <a:masterClrMapping/>
  </p:clrMapOvr>
</p:sld>
</file>

<file path=ppt/slides/slide5.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195" name="Shape 195"/>
        <p:cNvGrpSpPr/>
        <p:nvPr/>
      </p:nvGrpSpPr>
      <p:grpSpPr>
        <a:xfrm>
          <a:off x="0" y="0"/>
          <a:ext cx="0" cy="0"/>
          <a:chOff x="0" y="0"/>
          <a:chExt cx="0" cy="0"/>
        </a:xfrm>
      </p:grpSpPr>
      <p:sp>
        <p:nvSpPr>
          <p:cNvPr id="196" name="Google Shape;196;p5"/>
          <p:cNvSpPr txBox="1"/>
          <p:nvPr>
            <p:ph type="title"/>
          </p:nvPr>
        </p:nvSpPr>
        <p:spPr>
          <a:xfrm>
            <a:off x="390825" y="2150850"/>
            <a:ext cx="8520600" cy="841800"/>
          </a:xfrm>
          <a:prstGeom prst="rect">
            <a:avLst/>
          </a:prstGeom>
          <a:noFill/>
          <a:ln>
            <a:noFill/>
          </a:ln>
        </p:spPr>
        <p:txBody>
          <a:bodyPr anchorCtr="0" anchor="ctr" bIns="91425" lIns="91425" spcFirstLastPara="1" rIns="91425" wrap="square" tIns="91425">
            <a:noAutofit/>
          </a:bodyPr>
          <a:lstStyle/>
          <a:p>
            <a:pPr indent="0" lvl="0" marL="0" rtl="0" algn="l">
              <a:lnSpc>
                <a:spcPct val="100000"/>
              </a:lnSpc>
              <a:spcBef>
                <a:spcPts val="0"/>
              </a:spcBef>
              <a:spcAft>
                <a:spcPts val="0"/>
              </a:spcAft>
              <a:buSzPts val="4200"/>
              <a:buNone/>
            </a:pPr>
            <a:r>
              <a:rPr lang="en"/>
              <a:t>Docker</a:t>
            </a:r>
            <a:endParaRPr/>
          </a:p>
        </p:txBody>
      </p:sp>
      <p:sp>
        <p:nvSpPr>
          <p:cNvPr id="197" name="Google Shape;197;p5"/>
          <p:cNvSpPr txBox="1"/>
          <p:nvPr>
            <p:ph idx="1" type="subTitle"/>
          </p:nvPr>
        </p:nvSpPr>
        <p:spPr>
          <a:xfrm>
            <a:off x="479450" y="4510075"/>
            <a:ext cx="3904500" cy="193200"/>
          </a:xfrm>
          <a:prstGeom prst="rect">
            <a:avLst/>
          </a:prstGeom>
          <a:noFill/>
          <a:ln>
            <a:noFill/>
          </a:ln>
        </p:spPr>
        <p:txBody>
          <a:bodyPr anchorCtr="0" anchor="t" bIns="0" lIns="0" spcFirstLastPara="1" rIns="0" wrap="square" tIns="0">
            <a:noAutofit/>
          </a:bodyPr>
          <a:lstStyle/>
          <a:p>
            <a:pPr indent="0" lvl="0" marL="0" rtl="0" algn="l">
              <a:lnSpc>
                <a:spcPct val="115000"/>
              </a:lnSpc>
              <a:spcBef>
                <a:spcPts val="0"/>
              </a:spcBef>
              <a:spcAft>
                <a:spcPts val="1600"/>
              </a:spcAft>
              <a:buSzPts val="1800"/>
              <a:buNone/>
            </a:pPr>
            <a:r>
              <a:t/>
            </a:r>
            <a:endParaRPr/>
          </a:p>
        </p:txBody>
      </p:sp>
    </p:spTree>
  </p:cSld>
  <p:clrMapOvr>
    <a:masterClrMapping/>
  </p:clrMapOvr>
</p:sld>
</file>

<file path=ppt/slides/slide6.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201" name="Shape 201"/>
        <p:cNvGrpSpPr/>
        <p:nvPr/>
      </p:nvGrpSpPr>
      <p:grpSpPr>
        <a:xfrm>
          <a:off x="0" y="0"/>
          <a:ext cx="0" cy="0"/>
          <a:chOff x="0" y="0"/>
          <a:chExt cx="0" cy="0"/>
        </a:xfrm>
      </p:grpSpPr>
      <p:sp>
        <p:nvSpPr>
          <p:cNvPr id="202" name="Google Shape;202;p6"/>
          <p:cNvSpPr txBox="1"/>
          <p:nvPr>
            <p:ph type="title"/>
          </p:nvPr>
        </p:nvSpPr>
        <p:spPr>
          <a:xfrm>
            <a:off x="311700" y="318800"/>
            <a:ext cx="8520600" cy="429600"/>
          </a:xfrm>
          <a:prstGeom prst="rect">
            <a:avLst/>
          </a:prstGeom>
          <a:noFill/>
          <a:ln>
            <a:noFill/>
          </a:ln>
        </p:spPr>
        <p:txBody>
          <a:bodyPr anchorCtr="0" anchor="t" bIns="0" lIns="0" spcFirstLastPara="1" rIns="0" wrap="square" tIns="0">
            <a:noAutofit/>
          </a:bodyPr>
          <a:lstStyle/>
          <a:p>
            <a:pPr indent="0" lvl="0" marL="0" rtl="0" algn="l">
              <a:lnSpc>
                <a:spcPct val="100000"/>
              </a:lnSpc>
              <a:spcBef>
                <a:spcPts val="0"/>
              </a:spcBef>
              <a:spcAft>
                <a:spcPts val="0"/>
              </a:spcAft>
              <a:buSzPts val="3200"/>
              <a:buNone/>
            </a:pPr>
            <a:r>
              <a:rPr lang="en"/>
              <a:t>Monolith to microservices</a:t>
            </a:r>
            <a:endParaRPr/>
          </a:p>
        </p:txBody>
      </p:sp>
      <p:sp>
        <p:nvSpPr>
          <p:cNvPr id="203" name="Google Shape;203;p6"/>
          <p:cNvSpPr txBox="1"/>
          <p:nvPr>
            <p:ph idx="12" type="sldNum"/>
          </p:nvPr>
        </p:nvSpPr>
        <p:spPr>
          <a:xfrm>
            <a:off x="7258697" y="4568388"/>
            <a:ext cx="778500" cy="393600"/>
          </a:xfrm>
          <a:prstGeom prst="rect">
            <a:avLst/>
          </a:prstGeom>
          <a:noFill/>
          <a:ln>
            <a:noFill/>
          </a:ln>
        </p:spPr>
        <p:txBody>
          <a:bodyPr anchorCtr="0" anchor="ctr" bIns="0" lIns="91425" spcFirstLastPara="1" rIns="91425" wrap="square" tIns="0">
            <a:noAutofit/>
          </a:bodyPr>
          <a:lstStyle/>
          <a:p>
            <a:pPr indent="0" lvl="0" marL="0" rtl="0" algn="r">
              <a:lnSpc>
                <a:spcPct val="100000"/>
              </a:lnSpc>
              <a:spcBef>
                <a:spcPts val="0"/>
              </a:spcBef>
              <a:spcAft>
                <a:spcPts val="0"/>
              </a:spcAft>
              <a:buSzPts val="1000"/>
              <a:buNone/>
            </a:pPr>
            <a:r>
              <a:rPr lang="en"/>
              <a:t>Page </a:t>
            </a:r>
            <a:fld id="{00000000-1234-1234-1234-123412341234}" type="slidenum">
              <a:rPr lang="en"/>
              <a:t>‹#›</a:t>
            </a:fld>
            <a:endParaRPr/>
          </a:p>
        </p:txBody>
      </p:sp>
      <p:grpSp>
        <p:nvGrpSpPr>
          <p:cNvPr id="204" name="Google Shape;204;p6"/>
          <p:cNvGrpSpPr/>
          <p:nvPr/>
        </p:nvGrpSpPr>
        <p:grpSpPr>
          <a:xfrm>
            <a:off x="239675" y="1604500"/>
            <a:ext cx="3529200" cy="2107800"/>
            <a:chOff x="239675" y="1604500"/>
            <a:chExt cx="3529200" cy="2107800"/>
          </a:xfrm>
        </p:grpSpPr>
        <p:sp>
          <p:nvSpPr>
            <p:cNvPr id="205" name="Google Shape;205;p6"/>
            <p:cNvSpPr/>
            <p:nvPr/>
          </p:nvSpPr>
          <p:spPr>
            <a:xfrm>
              <a:off x="239675" y="1604500"/>
              <a:ext cx="3529200" cy="2107800"/>
            </a:xfrm>
            <a:prstGeom prst="rect">
              <a:avLst/>
            </a:prstGeom>
            <a:noFill/>
            <a:ln cap="flat" cmpd="sng" w="9525">
              <a:solidFill>
                <a:srgbClr val="9E9E9E"/>
              </a:solidFill>
              <a:prstDash val="dash"/>
              <a:round/>
              <a:headEnd len="sm" w="sm" type="none"/>
              <a:tailEnd len="sm" w="sm" type="none"/>
            </a:ln>
            <a:effectLst>
              <a:outerShdw blurRad="128588" rotWithShape="0" algn="bl" dir="5040000" dist="38100">
                <a:srgbClr val="000000">
                  <a:alpha val="8627"/>
                </a:srgbClr>
              </a:outerShdw>
            </a:effectLst>
          </p:spPr>
          <p:txBody>
            <a:bodyPr anchorCtr="0" anchor="t" bIns="91425" lIns="91425" spcFirstLastPara="1" rIns="91425" wrap="square" tIns="91425">
              <a:noAutofit/>
            </a:bodyPr>
            <a:lstStyle/>
            <a:p>
              <a:pPr indent="0" lvl="0" marL="0" marR="0" rtl="0" algn="ctr">
                <a:lnSpc>
                  <a:spcPct val="100000"/>
                </a:lnSpc>
                <a:spcBef>
                  <a:spcPts val="0"/>
                </a:spcBef>
                <a:spcAft>
                  <a:spcPts val="0"/>
                </a:spcAft>
                <a:buClr>
                  <a:srgbClr val="000000"/>
                </a:buClr>
                <a:buSzPts val="2200"/>
                <a:buFont typeface="Arial"/>
                <a:buNone/>
              </a:pPr>
              <a:r>
                <a:t/>
              </a:r>
              <a:endParaRPr b="1" i="0" sz="2200" u="none" cap="none" strike="noStrike">
                <a:solidFill>
                  <a:srgbClr val="FFFFFF"/>
                </a:solidFill>
                <a:latin typeface="Montserrat"/>
                <a:ea typeface="Montserrat"/>
                <a:cs typeface="Montserrat"/>
                <a:sym typeface="Montserrat"/>
              </a:endParaRPr>
            </a:p>
          </p:txBody>
        </p:sp>
        <p:sp>
          <p:nvSpPr>
            <p:cNvPr id="206" name="Google Shape;206;p6"/>
            <p:cNvSpPr/>
            <p:nvPr/>
          </p:nvSpPr>
          <p:spPr>
            <a:xfrm>
              <a:off x="382485" y="1777266"/>
              <a:ext cx="1538400" cy="726000"/>
            </a:xfrm>
            <a:prstGeom prst="roundRect">
              <a:avLst>
                <a:gd fmla="val 16667" name="adj"/>
              </a:avLst>
            </a:prstGeom>
            <a:solidFill>
              <a:srgbClr val="B9D9EB"/>
            </a:solidFill>
            <a:ln>
              <a:noFill/>
            </a:ln>
            <a:effectLst>
              <a:outerShdw blurRad="57150" rotWithShape="0" algn="bl" dir="5400000" dist="19050">
                <a:srgbClr val="000000">
                  <a:alpha val="49803"/>
                </a:srgbClr>
              </a:outerShdw>
            </a:effectLst>
          </p:spPr>
          <p:txBody>
            <a:bodyPr anchorCtr="0" anchor="ctr" bIns="91425" lIns="91425" spcFirstLastPara="1" rIns="91425" wrap="square" tIns="91425">
              <a:noAutofit/>
            </a:bodyPr>
            <a:lstStyle/>
            <a:p>
              <a:pPr indent="0" lvl="0" marL="0" marR="0" rtl="0" algn="ctr">
                <a:lnSpc>
                  <a:spcPct val="100000"/>
                </a:lnSpc>
                <a:spcBef>
                  <a:spcPts val="0"/>
                </a:spcBef>
                <a:spcAft>
                  <a:spcPts val="0"/>
                </a:spcAft>
                <a:buClr>
                  <a:srgbClr val="000000"/>
                </a:buClr>
                <a:buSzPts val="1300"/>
                <a:buFont typeface="Arial"/>
                <a:buNone/>
              </a:pPr>
              <a:r>
                <a:rPr b="0" i="0" lang="en" sz="1300" u="none" cap="none" strike="noStrike">
                  <a:solidFill>
                    <a:schemeClr val="lt1"/>
                  </a:solidFill>
                  <a:latin typeface="Montserrat"/>
                  <a:ea typeface="Montserrat"/>
                  <a:cs typeface="Montserrat"/>
                  <a:sym typeface="Montserrat"/>
                </a:rPr>
                <a:t>UI</a:t>
              </a:r>
              <a:endParaRPr b="0" i="0" sz="1300" u="none" cap="none" strike="noStrike">
                <a:solidFill>
                  <a:schemeClr val="lt1"/>
                </a:solidFill>
                <a:latin typeface="Montserrat"/>
                <a:ea typeface="Montserrat"/>
                <a:cs typeface="Montserrat"/>
                <a:sym typeface="Montserrat"/>
              </a:endParaRPr>
            </a:p>
          </p:txBody>
        </p:sp>
        <p:sp>
          <p:nvSpPr>
            <p:cNvPr id="207" name="Google Shape;207;p6"/>
            <p:cNvSpPr/>
            <p:nvPr/>
          </p:nvSpPr>
          <p:spPr>
            <a:xfrm>
              <a:off x="2087604" y="1777266"/>
              <a:ext cx="1538400" cy="726000"/>
            </a:xfrm>
            <a:prstGeom prst="roundRect">
              <a:avLst>
                <a:gd fmla="val 16667" name="adj"/>
              </a:avLst>
            </a:prstGeom>
            <a:solidFill>
              <a:srgbClr val="FFBE9F"/>
            </a:solidFill>
            <a:ln>
              <a:noFill/>
            </a:ln>
            <a:effectLst>
              <a:outerShdw blurRad="57150" rotWithShape="0" algn="bl" dir="5400000" dist="19050">
                <a:srgbClr val="000000">
                  <a:alpha val="49803"/>
                </a:srgbClr>
              </a:outerShdw>
            </a:effectLst>
          </p:spPr>
          <p:txBody>
            <a:bodyPr anchorCtr="0" anchor="ctr" bIns="91425" lIns="91425" spcFirstLastPara="1" rIns="91425" wrap="square" tIns="91425">
              <a:noAutofit/>
            </a:bodyPr>
            <a:lstStyle/>
            <a:p>
              <a:pPr indent="0" lvl="0" marL="0" marR="0" rtl="0" algn="ctr">
                <a:lnSpc>
                  <a:spcPct val="100000"/>
                </a:lnSpc>
                <a:spcBef>
                  <a:spcPts val="0"/>
                </a:spcBef>
                <a:spcAft>
                  <a:spcPts val="0"/>
                </a:spcAft>
                <a:buClr>
                  <a:srgbClr val="000000"/>
                </a:buClr>
                <a:buSzPts val="1300"/>
                <a:buFont typeface="Arial"/>
                <a:buNone/>
              </a:pPr>
              <a:r>
                <a:rPr b="0" i="0" lang="en" sz="1300" u="none" cap="none" strike="noStrike">
                  <a:solidFill>
                    <a:schemeClr val="lt1"/>
                  </a:solidFill>
                  <a:latin typeface="Montserrat"/>
                  <a:ea typeface="Montserrat"/>
                  <a:cs typeface="Montserrat"/>
                  <a:sym typeface="Montserrat"/>
                </a:rPr>
                <a:t>Business logic</a:t>
              </a:r>
              <a:endParaRPr b="0" i="0" sz="1300" u="none" cap="none" strike="noStrike">
                <a:solidFill>
                  <a:schemeClr val="lt1"/>
                </a:solidFill>
                <a:latin typeface="Montserrat"/>
                <a:ea typeface="Montserrat"/>
                <a:cs typeface="Montserrat"/>
                <a:sym typeface="Montserrat"/>
              </a:endParaRPr>
            </a:p>
          </p:txBody>
        </p:sp>
        <p:sp>
          <p:nvSpPr>
            <p:cNvPr id="208" name="Google Shape;208;p6"/>
            <p:cNvSpPr/>
            <p:nvPr/>
          </p:nvSpPr>
          <p:spPr>
            <a:xfrm>
              <a:off x="2087604" y="2813377"/>
              <a:ext cx="1538400" cy="726000"/>
            </a:xfrm>
            <a:prstGeom prst="roundRect">
              <a:avLst>
                <a:gd fmla="val 16667" name="adj"/>
              </a:avLst>
            </a:prstGeom>
            <a:solidFill>
              <a:srgbClr val="FF3EB5"/>
            </a:solidFill>
            <a:ln>
              <a:noFill/>
            </a:ln>
            <a:effectLst>
              <a:outerShdw blurRad="57150" rotWithShape="0" algn="bl" dir="5400000" dist="19050">
                <a:srgbClr val="000000">
                  <a:alpha val="49803"/>
                </a:srgbClr>
              </a:outerShdw>
            </a:effectLst>
          </p:spPr>
          <p:txBody>
            <a:bodyPr anchorCtr="0" anchor="ctr" bIns="91425" lIns="91425" spcFirstLastPara="1" rIns="91425" wrap="square" tIns="91425">
              <a:noAutofit/>
            </a:bodyPr>
            <a:lstStyle/>
            <a:p>
              <a:pPr indent="0" lvl="0" marL="0" marR="0" rtl="0" algn="ctr">
                <a:lnSpc>
                  <a:spcPct val="100000"/>
                </a:lnSpc>
                <a:spcBef>
                  <a:spcPts val="0"/>
                </a:spcBef>
                <a:spcAft>
                  <a:spcPts val="0"/>
                </a:spcAft>
                <a:buClr>
                  <a:srgbClr val="000000"/>
                </a:buClr>
                <a:buSzPts val="1300"/>
                <a:buFont typeface="Arial"/>
                <a:buNone/>
              </a:pPr>
              <a:r>
                <a:rPr b="0" i="0" lang="en" sz="1300" u="none" cap="none" strike="noStrike">
                  <a:solidFill>
                    <a:schemeClr val="lt1"/>
                  </a:solidFill>
                  <a:latin typeface="Montserrat"/>
                  <a:ea typeface="Montserrat"/>
                  <a:cs typeface="Montserrat"/>
                  <a:sym typeface="Montserrat"/>
                </a:rPr>
                <a:t>Authentication</a:t>
              </a:r>
              <a:endParaRPr b="0" i="0" sz="1300" u="none" cap="none" strike="noStrike">
                <a:solidFill>
                  <a:schemeClr val="lt1"/>
                </a:solidFill>
                <a:latin typeface="Montserrat"/>
                <a:ea typeface="Montserrat"/>
                <a:cs typeface="Montserrat"/>
                <a:sym typeface="Montserrat"/>
              </a:endParaRPr>
            </a:p>
          </p:txBody>
        </p:sp>
        <p:sp>
          <p:nvSpPr>
            <p:cNvPr id="209" name="Google Shape;209;p6"/>
            <p:cNvSpPr/>
            <p:nvPr/>
          </p:nvSpPr>
          <p:spPr>
            <a:xfrm>
              <a:off x="382485" y="2813377"/>
              <a:ext cx="1538400" cy="726000"/>
            </a:xfrm>
            <a:prstGeom prst="roundRect">
              <a:avLst>
                <a:gd fmla="val 16667" name="adj"/>
              </a:avLst>
            </a:prstGeom>
            <a:solidFill>
              <a:srgbClr val="2C5234"/>
            </a:solidFill>
            <a:ln>
              <a:noFill/>
            </a:ln>
            <a:effectLst>
              <a:outerShdw blurRad="57150" rotWithShape="0" algn="bl" dir="5400000" dist="19050">
                <a:srgbClr val="000000">
                  <a:alpha val="49803"/>
                </a:srgbClr>
              </a:outerShdw>
            </a:effectLst>
          </p:spPr>
          <p:txBody>
            <a:bodyPr anchorCtr="0" anchor="ctr" bIns="91425" lIns="91425" spcFirstLastPara="1" rIns="91425" wrap="square" tIns="91425">
              <a:noAutofit/>
            </a:bodyPr>
            <a:lstStyle/>
            <a:p>
              <a:pPr indent="0" lvl="0" marL="0" marR="0" rtl="0" algn="ctr">
                <a:lnSpc>
                  <a:spcPct val="100000"/>
                </a:lnSpc>
                <a:spcBef>
                  <a:spcPts val="0"/>
                </a:spcBef>
                <a:spcAft>
                  <a:spcPts val="0"/>
                </a:spcAft>
                <a:buClr>
                  <a:srgbClr val="000000"/>
                </a:buClr>
                <a:buSzPts val="1300"/>
                <a:buFont typeface="Arial"/>
                <a:buNone/>
              </a:pPr>
              <a:r>
                <a:rPr b="0" i="0" lang="en" sz="1300" u="none" cap="none" strike="noStrike">
                  <a:solidFill>
                    <a:schemeClr val="lt1"/>
                  </a:solidFill>
                  <a:latin typeface="Montserrat"/>
                  <a:ea typeface="Montserrat"/>
                  <a:cs typeface="Montserrat"/>
                  <a:sym typeface="Montserrat"/>
                </a:rPr>
                <a:t>API</a:t>
              </a:r>
              <a:endParaRPr b="0" i="0" sz="1300" u="none" cap="none" strike="noStrike">
                <a:solidFill>
                  <a:schemeClr val="lt1"/>
                </a:solidFill>
                <a:latin typeface="Montserrat"/>
                <a:ea typeface="Montserrat"/>
                <a:cs typeface="Montserrat"/>
                <a:sym typeface="Montserrat"/>
              </a:endParaRPr>
            </a:p>
          </p:txBody>
        </p:sp>
      </p:grpSp>
      <p:grpSp>
        <p:nvGrpSpPr>
          <p:cNvPr id="210" name="Google Shape;210;p6"/>
          <p:cNvGrpSpPr/>
          <p:nvPr/>
        </p:nvGrpSpPr>
        <p:grpSpPr>
          <a:xfrm>
            <a:off x="3870376" y="1604500"/>
            <a:ext cx="4419567" cy="2107500"/>
            <a:chOff x="3870376" y="1604500"/>
            <a:chExt cx="4419567" cy="2107500"/>
          </a:xfrm>
        </p:grpSpPr>
        <p:sp>
          <p:nvSpPr>
            <p:cNvPr id="211" name="Google Shape;211;p6"/>
            <p:cNvSpPr/>
            <p:nvPr/>
          </p:nvSpPr>
          <p:spPr>
            <a:xfrm>
              <a:off x="4490898" y="1604500"/>
              <a:ext cx="1808400" cy="967800"/>
            </a:xfrm>
            <a:prstGeom prst="rect">
              <a:avLst/>
            </a:prstGeom>
            <a:noFill/>
            <a:ln cap="flat" cmpd="sng" w="9525">
              <a:solidFill>
                <a:srgbClr val="9E9E9E"/>
              </a:solidFill>
              <a:prstDash val="dash"/>
              <a:round/>
              <a:headEnd len="sm" w="sm" type="none"/>
              <a:tailEnd len="sm" w="sm" type="none"/>
            </a:ln>
            <a:effectLst>
              <a:outerShdw blurRad="128588" rotWithShape="0" algn="bl" dir="5040000" dist="38100">
                <a:srgbClr val="000000">
                  <a:alpha val="8627"/>
                </a:srgbClr>
              </a:outerShdw>
            </a:effectLst>
          </p:spPr>
          <p:txBody>
            <a:bodyPr anchorCtr="0" anchor="t" bIns="91425" lIns="91425" spcFirstLastPara="1" rIns="91425" wrap="square" tIns="91425">
              <a:noAutofit/>
            </a:bodyPr>
            <a:lstStyle/>
            <a:p>
              <a:pPr indent="0" lvl="0" marL="0" marR="0" rtl="0" algn="ctr">
                <a:lnSpc>
                  <a:spcPct val="100000"/>
                </a:lnSpc>
                <a:spcBef>
                  <a:spcPts val="0"/>
                </a:spcBef>
                <a:spcAft>
                  <a:spcPts val="0"/>
                </a:spcAft>
                <a:buClr>
                  <a:srgbClr val="000000"/>
                </a:buClr>
                <a:buSzPts val="2200"/>
                <a:buFont typeface="Arial"/>
                <a:buNone/>
              </a:pPr>
              <a:r>
                <a:t/>
              </a:r>
              <a:endParaRPr b="1" i="0" sz="2200" u="none" cap="none" strike="noStrike">
                <a:solidFill>
                  <a:srgbClr val="FFFFFF"/>
                </a:solidFill>
                <a:latin typeface="Montserrat"/>
                <a:ea typeface="Montserrat"/>
                <a:cs typeface="Montserrat"/>
                <a:sym typeface="Montserrat"/>
              </a:endParaRPr>
            </a:p>
          </p:txBody>
        </p:sp>
        <p:sp>
          <p:nvSpPr>
            <p:cNvPr id="212" name="Google Shape;212;p6"/>
            <p:cNvSpPr/>
            <p:nvPr/>
          </p:nvSpPr>
          <p:spPr>
            <a:xfrm>
              <a:off x="6481543" y="1604500"/>
              <a:ext cx="1808400" cy="967800"/>
            </a:xfrm>
            <a:prstGeom prst="rect">
              <a:avLst/>
            </a:prstGeom>
            <a:noFill/>
            <a:ln cap="flat" cmpd="sng" w="9525">
              <a:solidFill>
                <a:srgbClr val="9E9E9E"/>
              </a:solidFill>
              <a:prstDash val="dash"/>
              <a:round/>
              <a:headEnd len="sm" w="sm" type="none"/>
              <a:tailEnd len="sm" w="sm" type="none"/>
            </a:ln>
            <a:effectLst>
              <a:outerShdw blurRad="128588" rotWithShape="0" algn="bl" dir="5040000" dist="38100">
                <a:srgbClr val="000000">
                  <a:alpha val="8627"/>
                </a:srgbClr>
              </a:outerShdw>
            </a:effectLst>
          </p:spPr>
          <p:txBody>
            <a:bodyPr anchorCtr="0" anchor="t" bIns="91425" lIns="91425" spcFirstLastPara="1" rIns="91425" wrap="square" tIns="91425">
              <a:noAutofit/>
            </a:bodyPr>
            <a:lstStyle/>
            <a:p>
              <a:pPr indent="0" lvl="0" marL="0" marR="0" rtl="0" algn="ctr">
                <a:lnSpc>
                  <a:spcPct val="100000"/>
                </a:lnSpc>
                <a:spcBef>
                  <a:spcPts val="0"/>
                </a:spcBef>
                <a:spcAft>
                  <a:spcPts val="0"/>
                </a:spcAft>
                <a:buClr>
                  <a:srgbClr val="000000"/>
                </a:buClr>
                <a:buSzPts val="2200"/>
                <a:buFont typeface="Arial"/>
                <a:buNone/>
              </a:pPr>
              <a:r>
                <a:t/>
              </a:r>
              <a:endParaRPr b="1" i="0" sz="2200" u="none" cap="none" strike="noStrike">
                <a:solidFill>
                  <a:srgbClr val="FFFFFF"/>
                </a:solidFill>
                <a:latin typeface="Montserrat"/>
                <a:ea typeface="Montserrat"/>
                <a:cs typeface="Montserrat"/>
                <a:sym typeface="Montserrat"/>
              </a:endParaRPr>
            </a:p>
          </p:txBody>
        </p:sp>
        <p:sp>
          <p:nvSpPr>
            <p:cNvPr id="213" name="Google Shape;213;p6"/>
            <p:cNvSpPr/>
            <p:nvPr/>
          </p:nvSpPr>
          <p:spPr>
            <a:xfrm>
              <a:off x="4490898" y="2744200"/>
              <a:ext cx="1808400" cy="967800"/>
            </a:xfrm>
            <a:prstGeom prst="rect">
              <a:avLst/>
            </a:prstGeom>
            <a:noFill/>
            <a:ln cap="flat" cmpd="sng" w="9525">
              <a:solidFill>
                <a:srgbClr val="9E9E9E"/>
              </a:solidFill>
              <a:prstDash val="dash"/>
              <a:round/>
              <a:headEnd len="sm" w="sm" type="none"/>
              <a:tailEnd len="sm" w="sm" type="none"/>
            </a:ln>
            <a:effectLst>
              <a:outerShdw blurRad="128588" rotWithShape="0" algn="bl" dir="5040000" dist="38100">
                <a:srgbClr val="000000">
                  <a:alpha val="8627"/>
                </a:srgbClr>
              </a:outerShdw>
            </a:effectLst>
          </p:spPr>
          <p:txBody>
            <a:bodyPr anchorCtr="0" anchor="t" bIns="91425" lIns="91425" spcFirstLastPara="1" rIns="91425" wrap="square" tIns="91425">
              <a:noAutofit/>
            </a:bodyPr>
            <a:lstStyle/>
            <a:p>
              <a:pPr indent="0" lvl="0" marL="0" marR="0" rtl="0" algn="ctr">
                <a:lnSpc>
                  <a:spcPct val="100000"/>
                </a:lnSpc>
                <a:spcBef>
                  <a:spcPts val="0"/>
                </a:spcBef>
                <a:spcAft>
                  <a:spcPts val="0"/>
                </a:spcAft>
                <a:buClr>
                  <a:srgbClr val="000000"/>
                </a:buClr>
                <a:buSzPts val="2200"/>
                <a:buFont typeface="Arial"/>
                <a:buNone/>
              </a:pPr>
              <a:r>
                <a:t/>
              </a:r>
              <a:endParaRPr b="1" i="0" sz="2200" u="none" cap="none" strike="noStrike">
                <a:solidFill>
                  <a:srgbClr val="FFFFFF"/>
                </a:solidFill>
                <a:latin typeface="Montserrat"/>
                <a:ea typeface="Montserrat"/>
                <a:cs typeface="Montserrat"/>
                <a:sym typeface="Montserrat"/>
              </a:endParaRPr>
            </a:p>
          </p:txBody>
        </p:sp>
        <p:sp>
          <p:nvSpPr>
            <p:cNvPr id="214" name="Google Shape;214;p6"/>
            <p:cNvSpPr/>
            <p:nvPr/>
          </p:nvSpPr>
          <p:spPr>
            <a:xfrm>
              <a:off x="6481543" y="2744200"/>
              <a:ext cx="1808400" cy="967800"/>
            </a:xfrm>
            <a:prstGeom prst="rect">
              <a:avLst/>
            </a:prstGeom>
            <a:noFill/>
            <a:ln cap="flat" cmpd="sng" w="9525">
              <a:solidFill>
                <a:srgbClr val="9E9E9E"/>
              </a:solidFill>
              <a:prstDash val="dash"/>
              <a:round/>
              <a:headEnd len="sm" w="sm" type="none"/>
              <a:tailEnd len="sm" w="sm" type="none"/>
            </a:ln>
            <a:effectLst>
              <a:outerShdw blurRad="128588" rotWithShape="0" algn="bl" dir="5040000" dist="38100">
                <a:srgbClr val="000000">
                  <a:alpha val="8627"/>
                </a:srgbClr>
              </a:outerShdw>
            </a:effectLst>
          </p:spPr>
          <p:txBody>
            <a:bodyPr anchorCtr="0" anchor="t" bIns="91425" lIns="91425" spcFirstLastPara="1" rIns="91425" wrap="square" tIns="91425">
              <a:noAutofit/>
            </a:bodyPr>
            <a:lstStyle/>
            <a:p>
              <a:pPr indent="0" lvl="0" marL="0" marR="0" rtl="0" algn="ctr">
                <a:lnSpc>
                  <a:spcPct val="100000"/>
                </a:lnSpc>
                <a:spcBef>
                  <a:spcPts val="0"/>
                </a:spcBef>
                <a:spcAft>
                  <a:spcPts val="0"/>
                </a:spcAft>
                <a:buClr>
                  <a:srgbClr val="000000"/>
                </a:buClr>
                <a:buSzPts val="2200"/>
                <a:buFont typeface="Arial"/>
                <a:buNone/>
              </a:pPr>
              <a:r>
                <a:t/>
              </a:r>
              <a:endParaRPr b="1" i="0" sz="2200" u="none" cap="none" strike="noStrike">
                <a:solidFill>
                  <a:srgbClr val="FFFFFF"/>
                </a:solidFill>
                <a:latin typeface="Montserrat"/>
                <a:ea typeface="Montserrat"/>
                <a:cs typeface="Montserrat"/>
                <a:sym typeface="Montserrat"/>
              </a:endParaRPr>
            </a:p>
          </p:txBody>
        </p:sp>
        <p:sp>
          <p:nvSpPr>
            <p:cNvPr id="215" name="Google Shape;215;p6"/>
            <p:cNvSpPr/>
            <p:nvPr/>
          </p:nvSpPr>
          <p:spPr>
            <a:xfrm>
              <a:off x="4633708" y="1718072"/>
              <a:ext cx="1538400" cy="726000"/>
            </a:xfrm>
            <a:prstGeom prst="roundRect">
              <a:avLst>
                <a:gd fmla="val 16667" name="adj"/>
              </a:avLst>
            </a:prstGeom>
            <a:solidFill>
              <a:srgbClr val="B9D9EB"/>
            </a:solidFill>
            <a:ln>
              <a:noFill/>
            </a:ln>
            <a:effectLst>
              <a:outerShdw blurRad="57150" rotWithShape="0" algn="bl" dir="5400000" dist="19050">
                <a:srgbClr val="000000">
                  <a:alpha val="49803"/>
                </a:srgbClr>
              </a:outerShdw>
            </a:effectLst>
          </p:spPr>
          <p:txBody>
            <a:bodyPr anchorCtr="0" anchor="ctr" bIns="91425" lIns="91425" spcFirstLastPara="1" rIns="91425" wrap="square" tIns="91425">
              <a:noAutofit/>
            </a:bodyPr>
            <a:lstStyle/>
            <a:p>
              <a:pPr indent="0" lvl="0" marL="0" marR="0" rtl="0" algn="ctr">
                <a:lnSpc>
                  <a:spcPct val="100000"/>
                </a:lnSpc>
                <a:spcBef>
                  <a:spcPts val="0"/>
                </a:spcBef>
                <a:spcAft>
                  <a:spcPts val="0"/>
                </a:spcAft>
                <a:buClr>
                  <a:srgbClr val="000000"/>
                </a:buClr>
                <a:buSzPts val="1300"/>
                <a:buFont typeface="Arial"/>
                <a:buNone/>
              </a:pPr>
              <a:r>
                <a:rPr b="0" i="0" lang="en" sz="1300" u="none" cap="none" strike="noStrike">
                  <a:solidFill>
                    <a:schemeClr val="lt1"/>
                  </a:solidFill>
                  <a:latin typeface="Montserrat"/>
                  <a:ea typeface="Montserrat"/>
                  <a:cs typeface="Montserrat"/>
                  <a:sym typeface="Montserrat"/>
                </a:rPr>
                <a:t>UI</a:t>
              </a:r>
              <a:endParaRPr b="0" i="0" sz="1300" u="none" cap="none" strike="noStrike">
                <a:solidFill>
                  <a:schemeClr val="lt1"/>
                </a:solidFill>
                <a:latin typeface="Montserrat"/>
                <a:ea typeface="Montserrat"/>
                <a:cs typeface="Montserrat"/>
                <a:sym typeface="Montserrat"/>
              </a:endParaRPr>
            </a:p>
          </p:txBody>
        </p:sp>
        <p:sp>
          <p:nvSpPr>
            <p:cNvPr id="216" name="Google Shape;216;p6"/>
            <p:cNvSpPr/>
            <p:nvPr/>
          </p:nvSpPr>
          <p:spPr>
            <a:xfrm>
              <a:off x="6624353" y="1718072"/>
              <a:ext cx="1538400" cy="726000"/>
            </a:xfrm>
            <a:prstGeom prst="roundRect">
              <a:avLst>
                <a:gd fmla="val 16667" name="adj"/>
              </a:avLst>
            </a:prstGeom>
            <a:solidFill>
              <a:srgbClr val="FFBE9F"/>
            </a:solidFill>
            <a:ln>
              <a:noFill/>
            </a:ln>
            <a:effectLst>
              <a:outerShdw blurRad="57150" rotWithShape="0" algn="bl" dir="5400000" dist="19050">
                <a:srgbClr val="000000">
                  <a:alpha val="49803"/>
                </a:srgbClr>
              </a:outerShdw>
            </a:effectLst>
          </p:spPr>
          <p:txBody>
            <a:bodyPr anchorCtr="0" anchor="ctr" bIns="91425" lIns="91425" spcFirstLastPara="1" rIns="91425" wrap="square" tIns="91425">
              <a:noAutofit/>
            </a:bodyPr>
            <a:lstStyle/>
            <a:p>
              <a:pPr indent="0" lvl="0" marL="0" marR="0" rtl="0" algn="ctr">
                <a:lnSpc>
                  <a:spcPct val="100000"/>
                </a:lnSpc>
                <a:spcBef>
                  <a:spcPts val="0"/>
                </a:spcBef>
                <a:spcAft>
                  <a:spcPts val="0"/>
                </a:spcAft>
                <a:buClr>
                  <a:srgbClr val="000000"/>
                </a:buClr>
                <a:buSzPts val="1300"/>
                <a:buFont typeface="Arial"/>
                <a:buNone/>
              </a:pPr>
              <a:r>
                <a:rPr b="0" i="0" lang="en" sz="1300" u="none" cap="none" strike="noStrike">
                  <a:solidFill>
                    <a:schemeClr val="lt1"/>
                  </a:solidFill>
                  <a:latin typeface="Montserrat"/>
                  <a:ea typeface="Montserrat"/>
                  <a:cs typeface="Montserrat"/>
                  <a:sym typeface="Montserrat"/>
                </a:rPr>
                <a:t>Business logic</a:t>
              </a:r>
              <a:endParaRPr b="0" i="0" sz="1300" u="none" cap="none" strike="noStrike">
                <a:solidFill>
                  <a:schemeClr val="lt1"/>
                </a:solidFill>
                <a:latin typeface="Montserrat"/>
                <a:ea typeface="Montserrat"/>
                <a:cs typeface="Montserrat"/>
                <a:sym typeface="Montserrat"/>
              </a:endParaRPr>
            </a:p>
          </p:txBody>
        </p:sp>
        <p:sp>
          <p:nvSpPr>
            <p:cNvPr id="217" name="Google Shape;217;p6"/>
            <p:cNvSpPr/>
            <p:nvPr/>
          </p:nvSpPr>
          <p:spPr>
            <a:xfrm>
              <a:off x="4633708" y="2857773"/>
              <a:ext cx="1538400" cy="726000"/>
            </a:xfrm>
            <a:prstGeom prst="roundRect">
              <a:avLst>
                <a:gd fmla="val 16667" name="adj"/>
              </a:avLst>
            </a:prstGeom>
            <a:solidFill>
              <a:srgbClr val="2C5234"/>
            </a:solidFill>
            <a:ln>
              <a:noFill/>
            </a:ln>
            <a:effectLst>
              <a:outerShdw blurRad="57150" rotWithShape="0" algn="bl" dir="5400000" dist="19050">
                <a:srgbClr val="000000">
                  <a:alpha val="49803"/>
                </a:srgbClr>
              </a:outerShdw>
            </a:effectLst>
          </p:spPr>
          <p:txBody>
            <a:bodyPr anchorCtr="0" anchor="ctr" bIns="91425" lIns="91425" spcFirstLastPara="1" rIns="91425" wrap="square" tIns="91425">
              <a:noAutofit/>
            </a:bodyPr>
            <a:lstStyle/>
            <a:p>
              <a:pPr indent="0" lvl="0" marL="0" marR="0" rtl="0" algn="ctr">
                <a:lnSpc>
                  <a:spcPct val="100000"/>
                </a:lnSpc>
                <a:spcBef>
                  <a:spcPts val="0"/>
                </a:spcBef>
                <a:spcAft>
                  <a:spcPts val="0"/>
                </a:spcAft>
                <a:buClr>
                  <a:srgbClr val="000000"/>
                </a:buClr>
                <a:buSzPts val="1300"/>
                <a:buFont typeface="Arial"/>
                <a:buNone/>
              </a:pPr>
              <a:r>
                <a:rPr b="0" i="0" lang="en" sz="1300" u="none" cap="none" strike="noStrike">
                  <a:solidFill>
                    <a:schemeClr val="lt1"/>
                  </a:solidFill>
                  <a:latin typeface="Montserrat"/>
                  <a:ea typeface="Montserrat"/>
                  <a:cs typeface="Montserrat"/>
                  <a:sym typeface="Montserrat"/>
                </a:rPr>
                <a:t>API</a:t>
              </a:r>
              <a:endParaRPr b="0" i="0" sz="1300" u="none" cap="none" strike="noStrike">
                <a:solidFill>
                  <a:schemeClr val="lt1"/>
                </a:solidFill>
                <a:latin typeface="Montserrat"/>
                <a:ea typeface="Montserrat"/>
                <a:cs typeface="Montserrat"/>
                <a:sym typeface="Montserrat"/>
              </a:endParaRPr>
            </a:p>
          </p:txBody>
        </p:sp>
        <p:sp>
          <p:nvSpPr>
            <p:cNvPr id="218" name="Google Shape;218;p6"/>
            <p:cNvSpPr/>
            <p:nvPr/>
          </p:nvSpPr>
          <p:spPr>
            <a:xfrm>
              <a:off x="6624353" y="2857773"/>
              <a:ext cx="1538400" cy="726000"/>
            </a:xfrm>
            <a:prstGeom prst="roundRect">
              <a:avLst>
                <a:gd fmla="val 16667" name="adj"/>
              </a:avLst>
            </a:prstGeom>
            <a:solidFill>
              <a:srgbClr val="FF3EB5"/>
            </a:solidFill>
            <a:ln>
              <a:noFill/>
            </a:ln>
            <a:effectLst>
              <a:outerShdw blurRad="57150" rotWithShape="0" algn="bl" dir="5400000" dist="19050">
                <a:srgbClr val="000000">
                  <a:alpha val="49803"/>
                </a:srgbClr>
              </a:outerShdw>
            </a:effectLst>
          </p:spPr>
          <p:txBody>
            <a:bodyPr anchorCtr="0" anchor="ctr" bIns="91425" lIns="91425" spcFirstLastPara="1" rIns="91425" wrap="square" tIns="91425">
              <a:noAutofit/>
            </a:bodyPr>
            <a:lstStyle/>
            <a:p>
              <a:pPr indent="0" lvl="0" marL="0" marR="0" rtl="0" algn="ctr">
                <a:lnSpc>
                  <a:spcPct val="100000"/>
                </a:lnSpc>
                <a:spcBef>
                  <a:spcPts val="0"/>
                </a:spcBef>
                <a:spcAft>
                  <a:spcPts val="0"/>
                </a:spcAft>
                <a:buClr>
                  <a:srgbClr val="000000"/>
                </a:buClr>
                <a:buSzPts val="1300"/>
                <a:buFont typeface="Arial"/>
                <a:buNone/>
              </a:pPr>
              <a:r>
                <a:rPr b="0" i="0" lang="en" sz="1300" u="none" cap="none" strike="noStrike">
                  <a:solidFill>
                    <a:schemeClr val="lt1"/>
                  </a:solidFill>
                  <a:latin typeface="Montserrat"/>
                  <a:ea typeface="Montserrat"/>
                  <a:cs typeface="Montserrat"/>
                  <a:sym typeface="Montserrat"/>
                </a:rPr>
                <a:t>Authentication</a:t>
              </a:r>
              <a:endParaRPr b="0" i="0" sz="1400" u="none" cap="none" strike="noStrike">
                <a:solidFill>
                  <a:schemeClr val="lt1"/>
                </a:solidFill>
                <a:latin typeface="Montserrat"/>
                <a:ea typeface="Montserrat"/>
                <a:cs typeface="Montserrat"/>
                <a:sym typeface="Montserrat"/>
              </a:endParaRPr>
            </a:p>
          </p:txBody>
        </p:sp>
        <p:pic>
          <p:nvPicPr>
            <p:cNvPr id="219" name="Google Shape;219;p6"/>
            <p:cNvPicPr preferRelativeResize="0"/>
            <p:nvPr/>
          </p:nvPicPr>
          <p:blipFill rotWithShape="1">
            <a:blip r:embed="rId3">
              <a:alphaModFix/>
            </a:blip>
            <a:srcRect b="0" l="0" r="0" t="0"/>
            <a:stretch/>
          </p:blipFill>
          <p:spPr>
            <a:xfrm rot="-5400000">
              <a:off x="4061488" y="2415888"/>
              <a:ext cx="145625" cy="527850"/>
            </a:xfrm>
            <a:prstGeom prst="rect">
              <a:avLst/>
            </a:prstGeom>
            <a:noFill/>
            <a:ln>
              <a:noFill/>
            </a:ln>
          </p:spPr>
        </p:pic>
      </p:grpSp>
    </p:spTree>
  </p:cSld>
  <p:clrMapOvr>
    <a:masterClrMapping/>
  </p:clrMapOvr>
  <p:timing>
    <p:tnLst>
      <p:par>
        <p:cTn dur="indefinite" nodeType="tmRoot" restart="never">
          <p:childTnLst>
            <p:seq concurrent="1" nextAc="seek">
              <p:cTn dur="indefinite" id="2" nodeType="mainSeq">
                <p:childTnLst>
                  <p:par>
                    <p:cTn fill="hold">
                      <p:stCondLst>
                        <p:cond delay="indefinite"/>
                      </p:stCondLst>
                      <p:childTnLst>
                        <p:par>
                          <p:cTn fill="hold">
                            <p:stCondLst>
                              <p:cond delay="0"/>
                            </p:stCondLst>
                            <p:childTnLst>
                              <p:par>
                                <p:cTn fill="hold" nodeType="clickEffect" presetClass="entr" presetID="1" presetSubtype="0">
                                  <p:stCondLst>
                                    <p:cond delay="0"/>
                                  </p:stCondLst>
                                  <p:childTnLst>
                                    <p:set>
                                      <p:cBhvr>
                                        <p:cTn dur="1" fill="hold">
                                          <p:stCondLst>
                                            <p:cond delay="0"/>
                                          </p:stCondLst>
                                        </p:cTn>
                                        <p:tgtEl>
                                          <p:spTgt spid="204"/>
                                        </p:tgtEl>
                                        <p:attrNameLst>
                                          <p:attrName>style.visibility</p:attrName>
                                        </p:attrNameLst>
                                      </p:cBhvr>
                                      <p:to>
                                        <p:strVal val="visible"/>
                                      </p:to>
                                    </p:set>
                                  </p:childTnLst>
                                </p:cTn>
                              </p:par>
                            </p:childTnLst>
                          </p:cTn>
                        </p:par>
                      </p:childTnLst>
                    </p:cTn>
                  </p:par>
                  <p:par>
                    <p:cTn fill="hold">
                      <p:stCondLst>
                        <p:cond delay="indefinite"/>
                      </p:stCondLst>
                      <p:childTnLst>
                        <p:par>
                          <p:cTn fill="hold">
                            <p:stCondLst>
                              <p:cond delay="0"/>
                            </p:stCondLst>
                            <p:childTnLst>
                              <p:par>
                                <p:cTn fill="hold" nodeType="clickEffect" presetClass="entr" presetID="1" presetSubtype="0">
                                  <p:stCondLst>
                                    <p:cond delay="0"/>
                                  </p:stCondLst>
                                  <p:childTnLst>
                                    <p:set>
                                      <p:cBhvr>
                                        <p:cTn dur="1" fill="hold">
                                          <p:stCondLst>
                                            <p:cond delay="0"/>
                                          </p:stCondLst>
                                        </p:cTn>
                                        <p:tgtEl>
                                          <p:spTgt spid="210"/>
                                        </p:tgtEl>
                                        <p:attrNameLst>
                                          <p:attrName>style.visibility</p:attrName>
                                        </p:attrNameLst>
                                      </p:cBhvr>
                                      <p:to>
                                        <p:strVal val="visible"/>
                                      </p:to>
                                    </p:set>
                                  </p:childTnLst>
                                </p:cTn>
                              </p:par>
                            </p:childTnLst>
                          </p:cTn>
                        </p:par>
                      </p:childTnLst>
                    </p:cTn>
                  </p:par>
                </p:childTnLst>
              </p:cTn>
              <p:prevCondLst>
                <p:cond evt="onPrev">
                  <p:tgtEl>
                    <p:sldTgt/>
                  </p:tgtEl>
                </p:cond>
              </p:prevCondLst>
              <p:nextCondLst>
                <p:cond evt="onNext">
                  <p:tgtEl>
                    <p:sldTgt/>
                  </p:tgtEl>
                </p:cond>
              </p:nextCondLst>
            </p:seq>
          </p:childTnLst>
        </p:cTn>
      </p:par>
    </p:tnLst>
  </p:timing>
</p:sld>
</file>

<file path=ppt/slides/slide7.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223" name="Shape 223"/>
        <p:cNvGrpSpPr/>
        <p:nvPr/>
      </p:nvGrpSpPr>
      <p:grpSpPr>
        <a:xfrm>
          <a:off x="0" y="0"/>
          <a:ext cx="0" cy="0"/>
          <a:chOff x="0" y="0"/>
          <a:chExt cx="0" cy="0"/>
        </a:xfrm>
      </p:grpSpPr>
      <p:sp>
        <p:nvSpPr>
          <p:cNvPr id="224" name="Google Shape;224;p7"/>
          <p:cNvSpPr txBox="1"/>
          <p:nvPr/>
        </p:nvSpPr>
        <p:spPr>
          <a:xfrm>
            <a:off x="573125" y="1246075"/>
            <a:ext cx="8071800" cy="2770500"/>
          </a:xfrm>
          <a:prstGeom prst="rect">
            <a:avLst/>
          </a:prstGeom>
          <a:noFill/>
          <a:ln>
            <a:noFill/>
          </a:ln>
        </p:spPr>
        <p:txBody>
          <a:bodyPr anchorCtr="0" anchor="t" bIns="91425" lIns="91425" spcFirstLastPara="1" rIns="91425" wrap="square" tIns="91425">
            <a:spAutoFit/>
          </a:bodyPr>
          <a:lstStyle/>
          <a:p>
            <a:pPr indent="0" lvl="0" marL="0" marR="0" rtl="0" algn="ctr">
              <a:lnSpc>
                <a:spcPct val="100000"/>
              </a:lnSpc>
              <a:spcBef>
                <a:spcPts val="0"/>
              </a:spcBef>
              <a:spcAft>
                <a:spcPts val="0"/>
              </a:spcAft>
              <a:buClr>
                <a:schemeClr val="dk1"/>
              </a:buClr>
              <a:buSzPts val="1100"/>
              <a:buFont typeface="Arial"/>
              <a:buNone/>
            </a:pPr>
            <a:r>
              <a:rPr b="0" i="0" lang="en" sz="2600" u="none" cap="none" strike="noStrike">
                <a:solidFill>
                  <a:srgbClr val="3D5B58"/>
                </a:solidFill>
                <a:latin typeface="Montserrat"/>
                <a:ea typeface="Montserrat"/>
                <a:cs typeface="Montserrat"/>
                <a:sym typeface="Montserrat"/>
              </a:rPr>
              <a:t>Microservice architectural style is an approach to developing </a:t>
            </a:r>
            <a:r>
              <a:rPr b="1" i="0" lang="en" sz="2600" u="none" cap="none" strike="noStrike">
                <a:solidFill>
                  <a:srgbClr val="3D5B58"/>
                </a:solidFill>
                <a:latin typeface="Montserrat"/>
                <a:ea typeface="Montserrat"/>
                <a:cs typeface="Montserrat"/>
                <a:sym typeface="Montserrat"/>
              </a:rPr>
              <a:t>a single application</a:t>
            </a:r>
            <a:r>
              <a:rPr b="0" i="0" lang="en" sz="2600" u="none" cap="none" strike="noStrike">
                <a:solidFill>
                  <a:srgbClr val="3D5B58"/>
                </a:solidFill>
                <a:latin typeface="Montserrat"/>
                <a:ea typeface="Montserrat"/>
                <a:cs typeface="Montserrat"/>
                <a:sym typeface="Montserrat"/>
              </a:rPr>
              <a:t> as a </a:t>
            </a:r>
            <a:r>
              <a:rPr b="1" i="0" lang="en" sz="2600" u="none" cap="none" strike="noStrike">
                <a:solidFill>
                  <a:srgbClr val="3D5B58"/>
                </a:solidFill>
                <a:latin typeface="Montserrat"/>
                <a:ea typeface="Montserrat"/>
                <a:cs typeface="Montserrat"/>
                <a:sym typeface="Montserrat"/>
              </a:rPr>
              <a:t>suite of small services</a:t>
            </a:r>
            <a:r>
              <a:rPr b="0" i="0" lang="en" sz="2600" u="none" cap="none" strike="noStrike">
                <a:solidFill>
                  <a:srgbClr val="3D5B58"/>
                </a:solidFill>
                <a:latin typeface="Montserrat"/>
                <a:ea typeface="Montserrat"/>
                <a:cs typeface="Montserrat"/>
                <a:sym typeface="Montserrat"/>
              </a:rPr>
              <a:t>, each running in its own process and communicating with </a:t>
            </a:r>
            <a:r>
              <a:rPr b="1" i="0" lang="en" sz="2600" u="none" cap="none" strike="noStrike">
                <a:solidFill>
                  <a:srgbClr val="3D5B58"/>
                </a:solidFill>
                <a:latin typeface="Montserrat"/>
                <a:ea typeface="Montserrat"/>
                <a:cs typeface="Montserrat"/>
                <a:sym typeface="Montserrat"/>
              </a:rPr>
              <a:t>lightweight mechanisms</a:t>
            </a:r>
            <a:r>
              <a:rPr b="0" i="0" lang="en" sz="2600" u="none" cap="none" strike="noStrike">
                <a:solidFill>
                  <a:srgbClr val="3D5B58"/>
                </a:solidFill>
                <a:latin typeface="Montserrat"/>
                <a:ea typeface="Montserrat"/>
                <a:cs typeface="Montserrat"/>
                <a:sym typeface="Montserrat"/>
              </a:rPr>
              <a:t>, often an HTTP resource API.</a:t>
            </a:r>
            <a:endParaRPr b="0" i="0" sz="2600" u="none" cap="none" strike="noStrike">
              <a:solidFill>
                <a:srgbClr val="3D5B58"/>
              </a:solidFill>
              <a:latin typeface="Montserrat"/>
              <a:ea typeface="Montserrat"/>
              <a:cs typeface="Montserrat"/>
              <a:sym typeface="Montserrat"/>
            </a:endParaRPr>
          </a:p>
          <a:p>
            <a:pPr indent="0" lvl="0" marL="3200400" marR="0" rtl="0" algn="l">
              <a:lnSpc>
                <a:spcPct val="100000"/>
              </a:lnSpc>
              <a:spcBef>
                <a:spcPts val="0"/>
              </a:spcBef>
              <a:spcAft>
                <a:spcPts val="0"/>
              </a:spcAft>
              <a:buClr>
                <a:srgbClr val="000000"/>
              </a:buClr>
              <a:buSzPts val="2700"/>
              <a:buFont typeface="Arial"/>
              <a:buNone/>
            </a:pPr>
            <a:r>
              <a:t/>
            </a:r>
            <a:endParaRPr b="0" i="0" sz="2700" u="none" cap="none" strike="noStrike">
              <a:solidFill>
                <a:srgbClr val="3D5B58"/>
              </a:solidFill>
              <a:latin typeface="Montserrat"/>
              <a:ea typeface="Montserrat"/>
              <a:cs typeface="Montserrat"/>
              <a:sym typeface="Montserrat"/>
            </a:endParaRPr>
          </a:p>
          <a:p>
            <a:pPr indent="0" lvl="0" marL="3200400" marR="0" rtl="0" algn="l">
              <a:lnSpc>
                <a:spcPct val="100000"/>
              </a:lnSpc>
              <a:spcBef>
                <a:spcPts val="0"/>
              </a:spcBef>
              <a:spcAft>
                <a:spcPts val="0"/>
              </a:spcAft>
              <a:buClr>
                <a:srgbClr val="000000"/>
              </a:buClr>
              <a:buSzPts val="1100"/>
              <a:buFont typeface="Arial"/>
              <a:buNone/>
            </a:pPr>
            <a:r>
              <a:rPr b="0" i="0" lang="en" sz="1100" u="none" cap="none" strike="noStrike">
                <a:solidFill>
                  <a:srgbClr val="3D5B58"/>
                </a:solidFill>
                <a:latin typeface="Montserrat"/>
                <a:ea typeface="Montserrat"/>
                <a:cs typeface="Montserrat"/>
                <a:sym typeface="Montserrat"/>
              </a:rPr>
              <a:t>Martin Fowler</a:t>
            </a:r>
            <a:endParaRPr b="0" i="0" sz="1400" u="none" cap="none" strike="noStrike">
              <a:solidFill>
                <a:srgbClr val="3D5B58"/>
              </a:solidFill>
              <a:latin typeface="Montserrat"/>
              <a:ea typeface="Montserrat"/>
              <a:cs typeface="Montserrat"/>
              <a:sym typeface="Montserrat"/>
            </a:endParaRPr>
          </a:p>
        </p:txBody>
      </p:sp>
    </p:spTree>
  </p:cSld>
  <p:clrMapOvr>
    <a:masterClrMapping/>
  </p:clrMapOvr>
</p:sld>
</file>

<file path=ppt/slides/slide8.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228" name="Shape 228"/>
        <p:cNvGrpSpPr/>
        <p:nvPr/>
      </p:nvGrpSpPr>
      <p:grpSpPr>
        <a:xfrm>
          <a:off x="0" y="0"/>
          <a:ext cx="0" cy="0"/>
          <a:chOff x="0" y="0"/>
          <a:chExt cx="0" cy="0"/>
        </a:xfrm>
      </p:grpSpPr>
      <p:sp>
        <p:nvSpPr>
          <p:cNvPr id="229" name="Google Shape;229;p8"/>
          <p:cNvSpPr txBox="1"/>
          <p:nvPr>
            <p:ph type="title"/>
          </p:nvPr>
        </p:nvSpPr>
        <p:spPr>
          <a:xfrm>
            <a:off x="311700" y="318800"/>
            <a:ext cx="8520600" cy="429600"/>
          </a:xfrm>
          <a:prstGeom prst="rect">
            <a:avLst/>
          </a:prstGeom>
          <a:noFill/>
          <a:ln>
            <a:noFill/>
          </a:ln>
        </p:spPr>
        <p:txBody>
          <a:bodyPr anchorCtr="0" anchor="t" bIns="0" lIns="0" spcFirstLastPara="1" rIns="0" wrap="square" tIns="0">
            <a:noAutofit/>
          </a:bodyPr>
          <a:lstStyle/>
          <a:p>
            <a:pPr indent="0" lvl="0" marL="0" rtl="0" algn="l">
              <a:lnSpc>
                <a:spcPct val="100000"/>
              </a:lnSpc>
              <a:spcBef>
                <a:spcPts val="0"/>
              </a:spcBef>
              <a:spcAft>
                <a:spcPts val="0"/>
              </a:spcAft>
              <a:buSzPts val="3200"/>
              <a:buNone/>
            </a:pPr>
            <a:r>
              <a:rPr lang="en"/>
              <a:t>Monoliths vs Microservices</a:t>
            </a:r>
            <a:endParaRPr/>
          </a:p>
        </p:txBody>
      </p:sp>
      <p:sp>
        <p:nvSpPr>
          <p:cNvPr id="230" name="Google Shape;230;p8"/>
          <p:cNvSpPr txBox="1"/>
          <p:nvPr/>
        </p:nvSpPr>
        <p:spPr>
          <a:xfrm>
            <a:off x="333325" y="1495475"/>
            <a:ext cx="3891900" cy="677100"/>
          </a:xfrm>
          <a:prstGeom prst="rect">
            <a:avLst/>
          </a:prstGeom>
          <a:noFill/>
          <a:ln>
            <a:noFill/>
          </a:ln>
        </p:spPr>
        <p:txBody>
          <a:bodyPr anchorCtr="0" anchor="t" bIns="91425" lIns="91425" spcFirstLastPara="1" rIns="91425" wrap="square" tIns="91425">
            <a:spAutoFit/>
          </a:bodyPr>
          <a:lstStyle/>
          <a:p>
            <a:pPr indent="0" lvl="0" marL="0" marR="0" rtl="0" algn="l">
              <a:lnSpc>
                <a:spcPct val="100000"/>
              </a:lnSpc>
              <a:spcBef>
                <a:spcPts val="0"/>
              </a:spcBef>
              <a:spcAft>
                <a:spcPts val="0"/>
              </a:spcAft>
              <a:buClr>
                <a:srgbClr val="000000"/>
              </a:buClr>
              <a:buSzPts val="1600"/>
              <a:buFont typeface="Arial"/>
              <a:buNone/>
            </a:pPr>
            <a:r>
              <a:t/>
            </a:r>
            <a:endParaRPr b="0" i="0" sz="1600" u="none" cap="none" strike="noStrike">
              <a:solidFill>
                <a:srgbClr val="000000"/>
              </a:solidFill>
              <a:latin typeface="Arial"/>
              <a:ea typeface="Arial"/>
              <a:cs typeface="Arial"/>
              <a:sym typeface="Arial"/>
            </a:endParaRPr>
          </a:p>
          <a:p>
            <a:pPr indent="0" lvl="0" marL="0" marR="0" rtl="0" algn="l">
              <a:lnSpc>
                <a:spcPct val="100000"/>
              </a:lnSpc>
              <a:spcBef>
                <a:spcPts val="0"/>
              </a:spcBef>
              <a:spcAft>
                <a:spcPts val="0"/>
              </a:spcAft>
              <a:buClr>
                <a:srgbClr val="000000"/>
              </a:buClr>
              <a:buSzPts val="1600"/>
              <a:buFont typeface="Arial"/>
              <a:buNone/>
            </a:pPr>
            <a:r>
              <a:t/>
            </a:r>
            <a:endParaRPr b="0" i="0" sz="1600" u="none" cap="none" strike="noStrike">
              <a:solidFill>
                <a:srgbClr val="000000"/>
              </a:solidFill>
              <a:latin typeface="Arial"/>
              <a:ea typeface="Arial"/>
              <a:cs typeface="Arial"/>
              <a:sym typeface="Arial"/>
            </a:endParaRPr>
          </a:p>
        </p:txBody>
      </p:sp>
      <p:sp>
        <p:nvSpPr>
          <p:cNvPr id="231" name="Google Shape;231;p8"/>
          <p:cNvSpPr txBox="1"/>
          <p:nvPr>
            <p:ph idx="12" type="sldNum"/>
          </p:nvPr>
        </p:nvSpPr>
        <p:spPr>
          <a:xfrm>
            <a:off x="7258697" y="4568388"/>
            <a:ext cx="778500" cy="393600"/>
          </a:xfrm>
          <a:prstGeom prst="rect">
            <a:avLst/>
          </a:prstGeom>
          <a:noFill/>
          <a:ln>
            <a:noFill/>
          </a:ln>
        </p:spPr>
        <p:txBody>
          <a:bodyPr anchorCtr="0" anchor="ctr" bIns="0" lIns="91425" spcFirstLastPara="1" rIns="91425" wrap="square" tIns="0">
            <a:noAutofit/>
          </a:bodyPr>
          <a:lstStyle/>
          <a:p>
            <a:pPr indent="0" lvl="0" marL="0" rtl="0" algn="r">
              <a:lnSpc>
                <a:spcPct val="100000"/>
              </a:lnSpc>
              <a:spcBef>
                <a:spcPts val="0"/>
              </a:spcBef>
              <a:spcAft>
                <a:spcPts val="0"/>
              </a:spcAft>
              <a:buSzPts val="1000"/>
              <a:buNone/>
            </a:pPr>
            <a:r>
              <a:rPr lang="en"/>
              <a:t>Page </a:t>
            </a:r>
            <a:fld id="{00000000-1234-1234-1234-123412341234}" type="slidenum">
              <a:rPr lang="en"/>
              <a:t>‹#›</a:t>
            </a:fld>
            <a:endParaRPr/>
          </a:p>
        </p:txBody>
      </p:sp>
      <p:sp>
        <p:nvSpPr>
          <p:cNvPr id="232" name="Google Shape;232;p8"/>
          <p:cNvSpPr txBox="1"/>
          <p:nvPr>
            <p:ph idx="4294967295" type="body"/>
          </p:nvPr>
        </p:nvSpPr>
        <p:spPr>
          <a:xfrm>
            <a:off x="5729031" y="1890063"/>
            <a:ext cx="3583800" cy="2922000"/>
          </a:xfrm>
          <a:prstGeom prst="rect">
            <a:avLst/>
          </a:prstGeom>
          <a:noFill/>
          <a:ln>
            <a:noFill/>
          </a:ln>
        </p:spPr>
        <p:txBody>
          <a:bodyPr anchorCtr="0" anchor="t" bIns="91425" lIns="91425" spcFirstLastPara="1" rIns="91425" wrap="square" tIns="91425">
            <a:noAutofit/>
          </a:bodyPr>
          <a:lstStyle/>
          <a:p>
            <a:pPr indent="0" lvl="0" marL="0" rtl="0" algn="l">
              <a:lnSpc>
                <a:spcPct val="115000"/>
              </a:lnSpc>
              <a:spcBef>
                <a:spcPts val="0"/>
              </a:spcBef>
              <a:spcAft>
                <a:spcPts val="0"/>
              </a:spcAft>
              <a:buSzPts val="1800"/>
              <a:buNone/>
            </a:pPr>
            <a:r>
              <a:t/>
            </a:r>
            <a:endParaRPr/>
          </a:p>
          <a:p>
            <a:pPr indent="0" lvl="0" marL="0" rtl="0" algn="l">
              <a:lnSpc>
                <a:spcPct val="115000"/>
              </a:lnSpc>
              <a:spcBef>
                <a:spcPts val="1600"/>
              </a:spcBef>
              <a:spcAft>
                <a:spcPts val="1600"/>
              </a:spcAft>
              <a:buSzPts val="1800"/>
              <a:buNone/>
            </a:pPr>
            <a:r>
              <a:t/>
            </a:r>
            <a:endParaRPr/>
          </a:p>
        </p:txBody>
      </p:sp>
      <p:graphicFrame>
        <p:nvGraphicFramePr>
          <p:cNvPr id="233" name="Google Shape;233;p8"/>
          <p:cNvGraphicFramePr/>
          <p:nvPr/>
        </p:nvGraphicFramePr>
        <p:xfrm>
          <a:off x="578125" y="1489800"/>
          <a:ext cx="3000000" cy="3000000"/>
        </p:xfrm>
        <a:graphic>
          <a:graphicData uri="http://schemas.openxmlformats.org/drawingml/2006/table">
            <a:tbl>
              <a:tblPr>
                <a:noFill/>
                <a:tableStyleId>{8185D3A4-A9A7-4F72-AE6E-4306D2EB808D}</a:tableStyleId>
              </a:tblPr>
              <a:tblGrid>
                <a:gridCol w="3697250"/>
                <a:gridCol w="3617950"/>
              </a:tblGrid>
              <a:tr h="328750">
                <a:tc>
                  <a:txBody>
                    <a:bodyPr/>
                    <a:lstStyle/>
                    <a:p>
                      <a:pPr indent="0" lvl="0" marL="0" marR="0" rtl="0" algn="l">
                        <a:lnSpc>
                          <a:spcPct val="100000"/>
                        </a:lnSpc>
                        <a:spcBef>
                          <a:spcPts val="0"/>
                        </a:spcBef>
                        <a:spcAft>
                          <a:spcPts val="0"/>
                        </a:spcAft>
                        <a:buClr>
                          <a:srgbClr val="000000"/>
                        </a:buClr>
                        <a:buSzPts val="1000"/>
                        <a:buFont typeface="Arial"/>
                        <a:buNone/>
                      </a:pPr>
                      <a:r>
                        <a:rPr b="1" lang="en" sz="1000" u="none" cap="none" strike="noStrike">
                          <a:solidFill>
                            <a:srgbClr val="3D5B58"/>
                          </a:solidFill>
                          <a:latin typeface="Montserrat"/>
                          <a:ea typeface="Montserrat"/>
                          <a:cs typeface="Montserrat"/>
                          <a:sym typeface="Montserrat"/>
                        </a:rPr>
                        <a:t>Monoliths</a:t>
                      </a:r>
                      <a:endParaRPr sz="1000" u="none" cap="none" strike="noStrike">
                        <a:solidFill>
                          <a:srgbClr val="3D5B58"/>
                        </a:solidFill>
                        <a:latin typeface="Montserrat"/>
                        <a:ea typeface="Montserrat"/>
                        <a:cs typeface="Montserrat"/>
                        <a:sym typeface="Montserrat"/>
                      </a:endParaRPr>
                    </a:p>
                  </a:txBody>
                  <a:tcPr marT="91425" marB="91425" marR="91425" marL="91425">
                    <a:lnL cap="flat" cmpd="sng" w="9525">
                      <a:solidFill>
                        <a:srgbClr val="FFFFFF"/>
                      </a:solidFill>
                      <a:prstDash val="solid"/>
                      <a:round/>
                      <a:headEnd len="sm" w="sm" type="none"/>
                      <a:tailEnd len="sm" w="sm" type="none"/>
                    </a:lnL>
                    <a:lnR cap="flat" cmpd="sng" w="9525">
                      <a:solidFill>
                        <a:srgbClr val="FFFFFF"/>
                      </a:solidFill>
                      <a:prstDash val="solid"/>
                      <a:round/>
                      <a:headEnd len="sm" w="sm" type="none"/>
                      <a:tailEnd len="sm" w="sm" type="none"/>
                    </a:lnR>
                    <a:lnT cap="flat" cmpd="sng" w="9525">
                      <a:solidFill>
                        <a:srgbClr val="FFFFFF"/>
                      </a:solidFill>
                      <a:prstDash val="solid"/>
                      <a:round/>
                      <a:headEnd len="sm" w="sm" type="none"/>
                      <a:tailEnd len="sm" w="sm" type="none"/>
                    </a:lnT>
                    <a:lnB cap="flat" cmpd="sng" w="9525">
                      <a:solidFill>
                        <a:srgbClr val="EFEFEF"/>
                      </a:solidFill>
                      <a:prstDash val="solid"/>
                      <a:round/>
                      <a:headEnd len="sm" w="sm" type="none"/>
                      <a:tailEnd len="sm" w="sm" type="none"/>
                    </a:lnB>
                    <a:solidFill>
                      <a:srgbClr val="FFBE9F"/>
                    </a:solidFill>
                  </a:tcPr>
                </a:tc>
                <a:tc>
                  <a:txBody>
                    <a:bodyPr/>
                    <a:lstStyle/>
                    <a:p>
                      <a:pPr indent="0" lvl="0" marL="0" marR="0" rtl="0" algn="l">
                        <a:lnSpc>
                          <a:spcPct val="100000"/>
                        </a:lnSpc>
                        <a:spcBef>
                          <a:spcPts val="0"/>
                        </a:spcBef>
                        <a:spcAft>
                          <a:spcPts val="0"/>
                        </a:spcAft>
                        <a:buClr>
                          <a:srgbClr val="000000"/>
                        </a:buClr>
                        <a:buSzPts val="1000"/>
                        <a:buFont typeface="Arial"/>
                        <a:buNone/>
                      </a:pPr>
                      <a:r>
                        <a:rPr b="1" lang="en" sz="1000" u="none" cap="none" strike="noStrike">
                          <a:solidFill>
                            <a:srgbClr val="3D5B58"/>
                          </a:solidFill>
                          <a:latin typeface="Montserrat"/>
                          <a:ea typeface="Montserrat"/>
                          <a:cs typeface="Montserrat"/>
                          <a:sym typeface="Montserrat"/>
                        </a:rPr>
                        <a:t>Microservices</a:t>
                      </a:r>
                      <a:endParaRPr sz="1000" u="none" cap="none" strike="noStrike">
                        <a:solidFill>
                          <a:srgbClr val="3D5B58"/>
                        </a:solidFill>
                        <a:latin typeface="Montserrat"/>
                        <a:ea typeface="Montserrat"/>
                        <a:cs typeface="Montserrat"/>
                        <a:sym typeface="Montserrat"/>
                      </a:endParaRPr>
                    </a:p>
                  </a:txBody>
                  <a:tcPr marT="91425" marB="91425" marR="91425" marL="91425">
                    <a:lnL cap="flat" cmpd="sng" w="9525">
                      <a:solidFill>
                        <a:srgbClr val="FFFFFF"/>
                      </a:solidFill>
                      <a:prstDash val="solid"/>
                      <a:round/>
                      <a:headEnd len="sm" w="sm" type="none"/>
                      <a:tailEnd len="sm" w="sm" type="none"/>
                    </a:lnL>
                    <a:lnR cap="flat" cmpd="sng" w="9525">
                      <a:solidFill>
                        <a:srgbClr val="FFFFFF"/>
                      </a:solidFill>
                      <a:prstDash val="solid"/>
                      <a:round/>
                      <a:headEnd len="sm" w="sm" type="none"/>
                      <a:tailEnd len="sm" w="sm" type="none"/>
                    </a:lnR>
                    <a:lnT cap="flat" cmpd="sng" w="9525">
                      <a:solidFill>
                        <a:srgbClr val="FFFFFF"/>
                      </a:solidFill>
                      <a:prstDash val="solid"/>
                      <a:round/>
                      <a:headEnd len="sm" w="sm" type="none"/>
                      <a:tailEnd len="sm" w="sm" type="none"/>
                    </a:lnT>
                    <a:lnB cap="flat" cmpd="sng" w="9525">
                      <a:solidFill>
                        <a:srgbClr val="EFEFEF"/>
                      </a:solidFill>
                      <a:prstDash val="solid"/>
                      <a:round/>
                      <a:headEnd len="sm" w="sm" type="none"/>
                      <a:tailEnd len="sm" w="sm" type="none"/>
                    </a:lnB>
                    <a:solidFill>
                      <a:srgbClr val="FFBE9F"/>
                    </a:solidFill>
                  </a:tcPr>
                </a:tc>
              </a:tr>
              <a:tr h="328750">
                <a:tc>
                  <a:txBody>
                    <a:bodyPr/>
                    <a:lstStyle/>
                    <a:p>
                      <a:pPr indent="0" lvl="0" marL="0" marR="0" rtl="0" algn="l">
                        <a:lnSpc>
                          <a:spcPct val="100000"/>
                        </a:lnSpc>
                        <a:spcBef>
                          <a:spcPts val="0"/>
                        </a:spcBef>
                        <a:spcAft>
                          <a:spcPts val="0"/>
                        </a:spcAft>
                        <a:buClr>
                          <a:srgbClr val="000000"/>
                        </a:buClr>
                        <a:buSzPts val="1000"/>
                        <a:buFont typeface="Arial"/>
                        <a:buNone/>
                      </a:pPr>
                      <a:r>
                        <a:rPr lang="en" sz="1000" u="none" cap="none" strike="noStrike">
                          <a:solidFill>
                            <a:srgbClr val="3D5B58"/>
                          </a:solidFill>
                          <a:latin typeface="Montserrat"/>
                          <a:ea typeface="Montserrat"/>
                          <a:cs typeface="Montserrat"/>
                          <a:sym typeface="Montserrat"/>
                        </a:rPr>
                        <a:t>Minor code changes require full app compilation + regression testing</a:t>
                      </a:r>
                      <a:endParaRPr sz="1000" u="none" cap="none" strike="noStrike">
                        <a:solidFill>
                          <a:srgbClr val="3D5B58"/>
                        </a:solidFill>
                        <a:latin typeface="Montserrat"/>
                        <a:ea typeface="Montserrat"/>
                        <a:cs typeface="Montserrat"/>
                        <a:sym typeface="Montserrat"/>
                      </a:endParaRPr>
                    </a:p>
                  </a:txBody>
                  <a:tcPr marT="91425" marB="91425" marR="91425" marL="91425">
                    <a:lnL cap="flat" cmpd="sng" w="9525">
                      <a:solidFill>
                        <a:srgbClr val="EFEFEF"/>
                      </a:solidFill>
                      <a:prstDash val="solid"/>
                      <a:round/>
                      <a:headEnd len="sm" w="sm" type="none"/>
                      <a:tailEnd len="sm" w="sm" type="none"/>
                    </a:lnL>
                    <a:lnR cap="flat" cmpd="sng" w="9525">
                      <a:solidFill>
                        <a:srgbClr val="EFEFEF"/>
                      </a:solidFill>
                      <a:prstDash val="solid"/>
                      <a:round/>
                      <a:headEnd len="sm" w="sm" type="none"/>
                      <a:tailEnd len="sm" w="sm" type="none"/>
                    </a:lnR>
                    <a:lnT cap="flat" cmpd="sng" w="9525">
                      <a:solidFill>
                        <a:srgbClr val="EFEFEF"/>
                      </a:solidFill>
                      <a:prstDash val="solid"/>
                      <a:round/>
                      <a:headEnd len="sm" w="sm" type="none"/>
                      <a:tailEnd len="sm" w="sm" type="none"/>
                    </a:lnT>
                    <a:lnB cap="flat" cmpd="sng" w="9525">
                      <a:solidFill>
                        <a:srgbClr val="EFEFEF"/>
                      </a:solidFill>
                      <a:prstDash val="solid"/>
                      <a:round/>
                      <a:headEnd len="sm" w="sm" type="none"/>
                      <a:tailEnd len="sm" w="sm" type="none"/>
                    </a:lnB>
                  </a:tcPr>
                </a:tc>
                <a:tc>
                  <a:txBody>
                    <a:bodyPr/>
                    <a:lstStyle/>
                    <a:p>
                      <a:pPr indent="0" lvl="0" marL="0" marR="0" rtl="0" algn="l">
                        <a:lnSpc>
                          <a:spcPct val="100000"/>
                        </a:lnSpc>
                        <a:spcBef>
                          <a:spcPts val="0"/>
                        </a:spcBef>
                        <a:spcAft>
                          <a:spcPts val="0"/>
                        </a:spcAft>
                        <a:buClr>
                          <a:srgbClr val="000000"/>
                        </a:buClr>
                        <a:buSzPts val="1000"/>
                        <a:buFont typeface="Arial"/>
                        <a:buNone/>
                      </a:pPr>
                      <a:r>
                        <a:rPr lang="en" sz="1000" u="none" cap="none" strike="noStrike">
                          <a:solidFill>
                            <a:srgbClr val="3D5B58"/>
                          </a:solidFill>
                          <a:latin typeface="Montserrat"/>
                          <a:ea typeface="Montserrat"/>
                          <a:cs typeface="Montserrat"/>
                          <a:sym typeface="Montserrat"/>
                        </a:rPr>
                        <a:t>Independent components: deployed and updated independently</a:t>
                      </a:r>
                      <a:endParaRPr sz="1000" u="none" cap="none" strike="noStrike">
                        <a:solidFill>
                          <a:srgbClr val="3D5B58"/>
                        </a:solidFill>
                        <a:latin typeface="Montserrat"/>
                        <a:ea typeface="Montserrat"/>
                        <a:cs typeface="Montserrat"/>
                        <a:sym typeface="Montserrat"/>
                      </a:endParaRPr>
                    </a:p>
                  </a:txBody>
                  <a:tcPr marT="91425" marB="91425" marR="91425" marL="91425">
                    <a:lnL cap="flat" cmpd="sng" w="9525">
                      <a:solidFill>
                        <a:srgbClr val="EFEFEF"/>
                      </a:solidFill>
                      <a:prstDash val="solid"/>
                      <a:round/>
                      <a:headEnd len="sm" w="sm" type="none"/>
                      <a:tailEnd len="sm" w="sm" type="none"/>
                    </a:lnL>
                    <a:lnR cap="flat" cmpd="sng" w="9525">
                      <a:solidFill>
                        <a:srgbClr val="EFEFEF"/>
                      </a:solidFill>
                      <a:prstDash val="solid"/>
                      <a:round/>
                      <a:headEnd len="sm" w="sm" type="none"/>
                      <a:tailEnd len="sm" w="sm" type="none"/>
                    </a:lnR>
                    <a:lnT cap="flat" cmpd="sng" w="9525">
                      <a:solidFill>
                        <a:srgbClr val="EFEFEF"/>
                      </a:solidFill>
                      <a:prstDash val="solid"/>
                      <a:round/>
                      <a:headEnd len="sm" w="sm" type="none"/>
                      <a:tailEnd len="sm" w="sm" type="none"/>
                    </a:lnT>
                    <a:lnB cap="flat" cmpd="sng" w="9525">
                      <a:solidFill>
                        <a:srgbClr val="EFEFEF"/>
                      </a:solidFill>
                      <a:prstDash val="solid"/>
                      <a:round/>
                      <a:headEnd len="sm" w="sm" type="none"/>
                      <a:tailEnd len="sm" w="sm" type="none"/>
                    </a:lnB>
                  </a:tcPr>
                </a:tc>
              </a:tr>
            </a:tbl>
          </a:graphicData>
        </a:graphic>
      </p:graphicFrame>
    </p:spTree>
  </p:cSld>
  <p:clrMapOvr>
    <a:masterClrMapping/>
  </p:clrMapOvr>
</p:sld>
</file>

<file path=ppt/slides/slide9.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237" name="Shape 237"/>
        <p:cNvGrpSpPr/>
        <p:nvPr/>
      </p:nvGrpSpPr>
      <p:grpSpPr>
        <a:xfrm>
          <a:off x="0" y="0"/>
          <a:ext cx="0" cy="0"/>
          <a:chOff x="0" y="0"/>
          <a:chExt cx="0" cy="0"/>
        </a:xfrm>
      </p:grpSpPr>
      <p:sp>
        <p:nvSpPr>
          <p:cNvPr id="238" name="Google Shape;238;p9"/>
          <p:cNvSpPr txBox="1"/>
          <p:nvPr>
            <p:ph type="title"/>
          </p:nvPr>
        </p:nvSpPr>
        <p:spPr>
          <a:xfrm>
            <a:off x="311700" y="318800"/>
            <a:ext cx="8520600" cy="429600"/>
          </a:xfrm>
          <a:prstGeom prst="rect">
            <a:avLst/>
          </a:prstGeom>
          <a:noFill/>
          <a:ln>
            <a:noFill/>
          </a:ln>
        </p:spPr>
        <p:txBody>
          <a:bodyPr anchorCtr="0" anchor="t" bIns="0" lIns="0" spcFirstLastPara="1" rIns="0" wrap="square" tIns="0">
            <a:noAutofit/>
          </a:bodyPr>
          <a:lstStyle/>
          <a:p>
            <a:pPr indent="0" lvl="0" marL="0" rtl="0" algn="l">
              <a:lnSpc>
                <a:spcPct val="100000"/>
              </a:lnSpc>
              <a:spcBef>
                <a:spcPts val="0"/>
              </a:spcBef>
              <a:spcAft>
                <a:spcPts val="0"/>
              </a:spcAft>
              <a:buSzPts val="3200"/>
              <a:buNone/>
            </a:pPr>
            <a:r>
              <a:rPr lang="en"/>
              <a:t>Monoliths vs Microservices</a:t>
            </a:r>
            <a:endParaRPr/>
          </a:p>
        </p:txBody>
      </p:sp>
      <p:sp>
        <p:nvSpPr>
          <p:cNvPr id="239" name="Google Shape;239;p9"/>
          <p:cNvSpPr txBox="1"/>
          <p:nvPr/>
        </p:nvSpPr>
        <p:spPr>
          <a:xfrm>
            <a:off x="333325" y="1495475"/>
            <a:ext cx="3891900" cy="677100"/>
          </a:xfrm>
          <a:prstGeom prst="rect">
            <a:avLst/>
          </a:prstGeom>
          <a:noFill/>
          <a:ln>
            <a:noFill/>
          </a:ln>
        </p:spPr>
        <p:txBody>
          <a:bodyPr anchorCtr="0" anchor="t" bIns="91425" lIns="91425" spcFirstLastPara="1" rIns="91425" wrap="square" tIns="91425">
            <a:spAutoFit/>
          </a:bodyPr>
          <a:lstStyle/>
          <a:p>
            <a:pPr indent="0" lvl="0" marL="0" marR="0" rtl="0" algn="l">
              <a:lnSpc>
                <a:spcPct val="100000"/>
              </a:lnSpc>
              <a:spcBef>
                <a:spcPts val="0"/>
              </a:spcBef>
              <a:spcAft>
                <a:spcPts val="0"/>
              </a:spcAft>
              <a:buClr>
                <a:srgbClr val="000000"/>
              </a:buClr>
              <a:buSzPts val="1600"/>
              <a:buFont typeface="Arial"/>
              <a:buNone/>
            </a:pPr>
            <a:r>
              <a:t/>
            </a:r>
            <a:endParaRPr b="0" i="0" sz="1600" u="none" cap="none" strike="noStrike">
              <a:solidFill>
                <a:srgbClr val="000000"/>
              </a:solidFill>
              <a:latin typeface="Arial"/>
              <a:ea typeface="Arial"/>
              <a:cs typeface="Arial"/>
              <a:sym typeface="Arial"/>
            </a:endParaRPr>
          </a:p>
          <a:p>
            <a:pPr indent="0" lvl="0" marL="0" marR="0" rtl="0" algn="l">
              <a:lnSpc>
                <a:spcPct val="100000"/>
              </a:lnSpc>
              <a:spcBef>
                <a:spcPts val="0"/>
              </a:spcBef>
              <a:spcAft>
                <a:spcPts val="0"/>
              </a:spcAft>
              <a:buClr>
                <a:srgbClr val="000000"/>
              </a:buClr>
              <a:buSzPts val="1600"/>
              <a:buFont typeface="Arial"/>
              <a:buNone/>
            </a:pPr>
            <a:r>
              <a:t/>
            </a:r>
            <a:endParaRPr b="0" i="0" sz="1600" u="none" cap="none" strike="noStrike">
              <a:solidFill>
                <a:srgbClr val="000000"/>
              </a:solidFill>
              <a:latin typeface="Arial"/>
              <a:ea typeface="Arial"/>
              <a:cs typeface="Arial"/>
              <a:sym typeface="Arial"/>
            </a:endParaRPr>
          </a:p>
        </p:txBody>
      </p:sp>
      <p:sp>
        <p:nvSpPr>
          <p:cNvPr id="240" name="Google Shape;240;p9"/>
          <p:cNvSpPr txBox="1"/>
          <p:nvPr>
            <p:ph idx="12" type="sldNum"/>
          </p:nvPr>
        </p:nvSpPr>
        <p:spPr>
          <a:xfrm>
            <a:off x="7258697" y="4568388"/>
            <a:ext cx="778500" cy="393600"/>
          </a:xfrm>
          <a:prstGeom prst="rect">
            <a:avLst/>
          </a:prstGeom>
          <a:noFill/>
          <a:ln>
            <a:noFill/>
          </a:ln>
        </p:spPr>
        <p:txBody>
          <a:bodyPr anchorCtr="0" anchor="ctr" bIns="0" lIns="91425" spcFirstLastPara="1" rIns="91425" wrap="square" tIns="0">
            <a:noAutofit/>
          </a:bodyPr>
          <a:lstStyle/>
          <a:p>
            <a:pPr indent="0" lvl="0" marL="0" rtl="0" algn="r">
              <a:lnSpc>
                <a:spcPct val="100000"/>
              </a:lnSpc>
              <a:spcBef>
                <a:spcPts val="0"/>
              </a:spcBef>
              <a:spcAft>
                <a:spcPts val="0"/>
              </a:spcAft>
              <a:buSzPts val="1000"/>
              <a:buNone/>
            </a:pPr>
            <a:r>
              <a:rPr lang="en"/>
              <a:t>Page </a:t>
            </a:r>
            <a:fld id="{00000000-1234-1234-1234-123412341234}" type="slidenum">
              <a:rPr lang="en"/>
              <a:t>‹#›</a:t>
            </a:fld>
            <a:endParaRPr/>
          </a:p>
        </p:txBody>
      </p:sp>
      <p:sp>
        <p:nvSpPr>
          <p:cNvPr id="241" name="Google Shape;241;p9"/>
          <p:cNvSpPr txBox="1"/>
          <p:nvPr>
            <p:ph idx="4294967295" type="body"/>
          </p:nvPr>
        </p:nvSpPr>
        <p:spPr>
          <a:xfrm>
            <a:off x="5729031" y="1890063"/>
            <a:ext cx="3583800" cy="2922000"/>
          </a:xfrm>
          <a:prstGeom prst="rect">
            <a:avLst/>
          </a:prstGeom>
          <a:noFill/>
          <a:ln>
            <a:noFill/>
          </a:ln>
        </p:spPr>
        <p:txBody>
          <a:bodyPr anchorCtr="0" anchor="t" bIns="91425" lIns="91425" spcFirstLastPara="1" rIns="91425" wrap="square" tIns="91425">
            <a:noAutofit/>
          </a:bodyPr>
          <a:lstStyle/>
          <a:p>
            <a:pPr indent="0" lvl="0" marL="0" rtl="0" algn="l">
              <a:lnSpc>
                <a:spcPct val="115000"/>
              </a:lnSpc>
              <a:spcBef>
                <a:spcPts val="0"/>
              </a:spcBef>
              <a:spcAft>
                <a:spcPts val="0"/>
              </a:spcAft>
              <a:buSzPts val="1800"/>
              <a:buNone/>
            </a:pPr>
            <a:r>
              <a:t/>
            </a:r>
            <a:endParaRPr/>
          </a:p>
          <a:p>
            <a:pPr indent="0" lvl="0" marL="0" rtl="0" algn="l">
              <a:lnSpc>
                <a:spcPct val="115000"/>
              </a:lnSpc>
              <a:spcBef>
                <a:spcPts val="1600"/>
              </a:spcBef>
              <a:spcAft>
                <a:spcPts val="1600"/>
              </a:spcAft>
              <a:buSzPts val="1800"/>
              <a:buNone/>
            </a:pPr>
            <a:r>
              <a:t/>
            </a:r>
            <a:endParaRPr/>
          </a:p>
        </p:txBody>
      </p:sp>
      <p:graphicFrame>
        <p:nvGraphicFramePr>
          <p:cNvPr id="242" name="Google Shape;242;p9"/>
          <p:cNvGraphicFramePr/>
          <p:nvPr/>
        </p:nvGraphicFramePr>
        <p:xfrm>
          <a:off x="578125" y="1489800"/>
          <a:ext cx="3000000" cy="3000000"/>
        </p:xfrm>
        <a:graphic>
          <a:graphicData uri="http://schemas.openxmlformats.org/drawingml/2006/table">
            <a:tbl>
              <a:tblPr>
                <a:noFill/>
                <a:tableStyleId>{8185D3A4-A9A7-4F72-AE6E-4306D2EB808D}</a:tableStyleId>
              </a:tblPr>
              <a:tblGrid>
                <a:gridCol w="3697250"/>
                <a:gridCol w="3617950"/>
              </a:tblGrid>
              <a:tr h="328750">
                <a:tc>
                  <a:txBody>
                    <a:bodyPr/>
                    <a:lstStyle/>
                    <a:p>
                      <a:pPr indent="0" lvl="0" marL="0" marR="0" rtl="0" algn="l">
                        <a:lnSpc>
                          <a:spcPct val="100000"/>
                        </a:lnSpc>
                        <a:spcBef>
                          <a:spcPts val="0"/>
                        </a:spcBef>
                        <a:spcAft>
                          <a:spcPts val="0"/>
                        </a:spcAft>
                        <a:buClr>
                          <a:srgbClr val="000000"/>
                        </a:buClr>
                        <a:buSzPts val="1000"/>
                        <a:buFont typeface="Arial"/>
                        <a:buNone/>
                      </a:pPr>
                      <a:r>
                        <a:rPr b="1" lang="en" sz="1000" u="none" cap="none" strike="noStrike">
                          <a:solidFill>
                            <a:srgbClr val="3D5B58"/>
                          </a:solidFill>
                          <a:latin typeface="Montserrat"/>
                          <a:ea typeface="Montserrat"/>
                          <a:cs typeface="Montserrat"/>
                          <a:sym typeface="Montserrat"/>
                        </a:rPr>
                        <a:t>Monoliths</a:t>
                      </a:r>
                      <a:endParaRPr sz="1000" u="none" cap="none" strike="noStrike">
                        <a:solidFill>
                          <a:srgbClr val="3D5B58"/>
                        </a:solidFill>
                        <a:latin typeface="Montserrat"/>
                        <a:ea typeface="Montserrat"/>
                        <a:cs typeface="Montserrat"/>
                        <a:sym typeface="Montserrat"/>
                      </a:endParaRPr>
                    </a:p>
                  </a:txBody>
                  <a:tcPr marT="91425" marB="91425" marR="91425" marL="91425">
                    <a:lnL cap="flat" cmpd="sng" w="9525">
                      <a:solidFill>
                        <a:srgbClr val="FFFFFF"/>
                      </a:solidFill>
                      <a:prstDash val="solid"/>
                      <a:round/>
                      <a:headEnd len="sm" w="sm" type="none"/>
                      <a:tailEnd len="sm" w="sm" type="none"/>
                    </a:lnL>
                    <a:lnR cap="flat" cmpd="sng" w="9525">
                      <a:solidFill>
                        <a:srgbClr val="FFFFFF"/>
                      </a:solidFill>
                      <a:prstDash val="solid"/>
                      <a:round/>
                      <a:headEnd len="sm" w="sm" type="none"/>
                      <a:tailEnd len="sm" w="sm" type="none"/>
                    </a:lnR>
                    <a:lnT cap="flat" cmpd="sng" w="9525">
                      <a:solidFill>
                        <a:srgbClr val="FFFFFF"/>
                      </a:solidFill>
                      <a:prstDash val="solid"/>
                      <a:round/>
                      <a:headEnd len="sm" w="sm" type="none"/>
                      <a:tailEnd len="sm" w="sm" type="none"/>
                    </a:lnT>
                    <a:lnB cap="flat" cmpd="sng" w="9525">
                      <a:solidFill>
                        <a:srgbClr val="EFEFEF"/>
                      </a:solidFill>
                      <a:prstDash val="solid"/>
                      <a:round/>
                      <a:headEnd len="sm" w="sm" type="none"/>
                      <a:tailEnd len="sm" w="sm" type="none"/>
                    </a:lnB>
                    <a:solidFill>
                      <a:srgbClr val="FFBE9F"/>
                    </a:solidFill>
                  </a:tcPr>
                </a:tc>
                <a:tc>
                  <a:txBody>
                    <a:bodyPr/>
                    <a:lstStyle/>
                    <a:p>
                      <a:pPr indent="0" lvl="0" marL="0" marR="0" rtl="0" algn="l">
                        <a:lnSpc>
                          <a:spcPct val="100000"/>
                        </a:lnSpc>
                        <a:spcBef>
                          <a:spcPts val="0"/>
                        </a:spcBef>
                        <a:spcAft>
                          <a:spcPts val="0"/>
                        </a:spcAft>
                        <a:buClr>
                          <a:srgbClr val="000000"/>
                        </a:buClr>
                        <a:buSzPts val="1000"/>
                        <a:buFont typeface="Arial"/>
                        <a:buNone/>
                      </a:pPr>
                      <a:r>
                        <a:rPr b="1" lang="en" sz="1000" u="none" cap="none" strike="noStrike">
                          <a:solidFill>
                            <a:srgbClr val="3D5B58"/>
                          </a:solidFill>
                          <a:latin typeface="Montserrat"/>
                          <a:ea typeface="Montserrat"/>
                          <a:cs typeface="Montserrat"/>
                          <a:sym typeface="Montserrat"/>
                        </a:rPr>
                        <a:t>Microservices</a:t>
                      </a:r>
                      <a:endParaRPr sz="1000" u="none" cap="none" strike="noStrike">
                        <a:solidFill>
                          <a:srgbClr val="3D5B58"/>
                        </a:solidFill>
                        <a:latin typeface="Montserrat"/>
                        <a:ea typeface="Montserrat"/>
                        <a:cs typeface="Montserrat"/>
                        <a:sym typeface="Montserrat"/>
                      </a:endParaRPr>
                    </a:p>
                  </a:txBody>
                  <a:tcPr marT="91425" marB="91425" marR="91425" marL="91425">
                    <a:lnL cap="flat" cmpd="sng" w="9525">
                      <a:solidFill>
                        <a:srgbClr val="FFFFFF"/>
                      </a:solidFill>
                      <a:prstDash val="solid"/>
                      <a:round/>
                      <a:headEnd len="sm" w="sm" type="none"/>
                      <a:tailEnd len="sm" w="sm" type="none"/>
                    </a:lnL>
                    <a:lnR cap="flat" cmpd="sng" w="9525">
                      <a:solidFill>
                        <a:srgbClr val="FFFFFF"/>
                      </a:solidFill>
                      <a:prstDash val="solid"/>
                      <a:round/>
                      <a:headEnd len="sm" w="sm" type="none"/>
                      <a:tailEnd len="sm" w="sm" type="none"/>
                    </a:lnR>
                    <a:lnT cap="flat" cmpd="sng" w="9525">
                      <a:solidFill>
                        <a:srgbClr val="FFFFFF"/>
                      </a:solidFill>
                      <a:prstDash val="solid"/>
                      <a:round/>
                      <a:headEnd len="sm" w="sm" type="none"/>
                      <a:tailEnd len="sm" w="sm" type="none"/>
                    </a:lnT>
                    <a:lnB cap="flat" cmpd="sng" w="9525">
                      <a:solidFill>
                        <a:srgbClr val="EFEFEF"/>
                      </a:solidFill>
                      <a:prstDash val="solid"/>
                      <a:round/>
                      <a:headEnd len="sm" w="sm" type="none"/>
                      <a:tailEnd len="sm" w="sm" type="none"/>
                    </a:lnB>
                    <a:solidFill>
                      <a:srgbClr val="FFBE9F"/>
                    </a:solidFill>
                  </a:tcPr>
                </a:tc>
              </a:tr>
              <a:tr h="328750">
                <a:tc>
                  <a:txBody>
                    <a:bodyPr/>
                    <a:lstStyle/>
                    <a:p>
                      <a:pPr indent="0" lvl="0" marL="0" marR="0" rtl="0" algn="l">
                        <a:lnSpc>
                          <a:spcPct val="100000"/>
                        </a:lnSpc>
                        <a:spcBef>
                          <a:spcPts val="0"/>
                        </a:spcBef>
                        <a:spcAft>
                          <a:spcPts val="0"/>
                        </a:spcAft>
                        <a:buClr>
                          <a:srgbClr val="000000"/>
                        </a:buClr>
                        <a:buSzPts val="1000"/>
                        <a:buFont typeface="Arial"/>
                        <a:buNone/>
                      </a:pPr>
                      <a:r>
                        <a:rPr lang="en" sz="1000" u="none" cap="none" strike="noStrike">
                          <a:solidFill>
                            <a:srgbClr val="3D5B58"/>
                          </a:solidFill>
                          <a:latin typeface="Montserrat"/>
                          <a:ea typeface="Montserrat"/>
                          <a:cs typeface="Montserrat"/>
                          <a:sym typeface="Montserrat"/>
                        </a:rPr>
                        <a:t>Minor code changes require full app compilation + regression testing</a:t>
                      </a:r>
                      <a:endParaRPr sz="1000" u="none" cap="none" strike="noStrike">
                        <a:solidFill>
                          <a:srgbClr val="3D5B58"/>
                        </a:solidFill>
                        <a:latin typeface="Montserrat"/>
                        <a:ea typeface="Montserrat"/>
                        <a:cs typeface="Montserrat"/>
                        <a:sym typeface="Montserrat"/>
                      </a:endParaRPr>
                    </a:p>
                  </a:txBody>
                  <a:tcPr marT="91425" marB="91425" marR="91425" marL="91425">
                    <a:lnL cap="flat" cmpd="sng" w="9525">
                      <a:solidFill>
                        <a:srgbClr val="EFEFEF"/>
                      </a:solidFill>
                      <a:prstDash val="solid"/>
                      <a:round/>
                      <a:headEnd len="sm" w="sm" type="none"/>
                      <a:tailEnd len="sm" w="sm" type="none"/>
                    </a:lnL>
                    <a:lnR cap="flat" cmpd="sng" w="9525">
                      <a:solidFill>
                        <a:srgbClr val="EFEFEF"/>
                      </a:solidFill>
                      <a:prstDash val="solid"/>
                      <a:round/>
                      <a:headEnd len="sm" w="sm" type="none"/>
                      <a:tailEnd len="sm" w="sm" type="none"/>
                    </a:lnR>
                    <a:lnT cap="flat" cmpd="sng" w="9525">
                      <a:solidFill>
                        <a:srgbClr val="EFEFEF"/>
                      </a:solidFill>
                      <a:prstDash val="solid"/>
                      <a:round/>
                      <a:headEnd len="sm" w="sm" type="none"/>
                      <a:tailEnd len="sm" w="sm" type="none"/>
                    </a:lnT>
                    <a:lnB cap="flat" cmpd="sng" w="9525">
                      <a:solidFill>
                        <a:srgbClr val="EFEFEF"/>
                      </a:solidFill>
                      <a:prstDash val="solid"/>
                      <a:round/>
                      <a:headEnd len="sm" w="sm" type="none"/>
                      <a:tailEnd len="sm" w="sm" type="none"/>
                    </a:lnB>
                  </a:tcPr>
                </a:tc>
                <a:tc>
                  <a:txBody>
                    <a:bodyPr/>
                    <a:lstStyle/>
                    <a:p>
                      <a:pPr indent="0" lvl="0" marL="0" marR="0" rtl="0" algn="l">
                        <a:lnSpc>
                          <a:spcPct val="100000"/>
                        </a:lnSpc>
                        <a:spcBef>
                          <a:spcPts val="0"/>
                        </a:spcBef>
                        <a:spcAft>
                          <a:spcPts val="0"/>
                        </a:spcAft>
                        <a:buClr>
                          <a:srgbClr val="000000"/>
                        </a:buClr>
                        <a:buSzPts val="1000"/>
                        <a:buFont typeface="Arial"/>
                        <a:buNone/>
                      </a:pPr>
                      <a:r>
                        <a:rPr lang="en" sz="1000" u="none" cap="none" strike="noStrike">
                          <a:solidFill>
                            <a:srgbClr val="3D5B58"/>
                          </a:solidFill>
                          <a:latin typeface="Montserrat"/>
                          <a:ea typeface="Montserrat"/>
                          <a:cs typeface="Montserrat"/>
                          <a:sym typeface="Montserrat"/>
                        </a:rPr>
                        <a:t>Independent components: deployed and updated independently</a:t>
                      </a:r>
                      <a:endParaRPr sz="1000" u="none" cap="none" strike="noStrike">
                        <a:solidFill>
                          <a:srgbClr val="3D5B58"/>
                        </a:solidFill>
                        <a:latin typeface="Montserrat"/>
                        <a:ea typeface="Montserrat"/>
                        <a:cs typeface="Montserrat"/>
                        <a:sym typeface="Montserrat"/>
                      </a:endParaRPr>
                    </a:p>
                  </a:txBody>
                  <a:tcPr marT="91425" marB="91425" marR="91425" marL="91425">
                    <a:lnL cap="flat" cmpd="sng" w="9525">
                      <a:solidFill>
                        <a:srgbClr val="EFEFEF"/>
                      </a:solidFill>
                      <a:prstDash val="solid"/>
                      <a:round/>
                      <a:headEnd len="sm" w="sm" type="none"/>
                      <a:tailEnd len="sm" w="sm" type="none"/>
                    </a:lnL>
                    <a:lnR cap="flat" cmpd="sng" w="9525">
                      <a:solidFill>
                        <a:srgbClr val="EFEFEF"/>
                      </a:solidFill>
                      <a:prstDash val="solid"/>
                      <a:round/>
                      <a:headEnd len="sm" w="sm" type="none"/>
                      <a:tailEnd len="sm" w="sm" type="none"/>
                    </a:lnR>
                    <a:lnT cap="flat" cmpd="sng" w="9525">
                      <a:solidFill>
                        <a:srgbClr val="EFEFEF"/>
                      </a:solidFill>
                      <a:prstDash val="solid"/>
                      <a:round/>
                      <a:headEnd len="sm" w="sm" type="none"/>
                      <a:tailEnd len="sm" w="sm" type="none"/>
                    </a:lnT>
                    <a:lnB cap="flat" cmpd="sng" w="9525">
                      <a:solidFill>
                        <a:srgbClr val="EFEFEF"/>
                      </a:solidFill>
                      <a:prstDash val="solid"/>
                      <a:round/>
                      <a:headEnd len="sm" w="sm" type="none"/>
                      <a:tailEnd len="sm" w="sm" type="none"/>
                    </a:lnB>
                  </a:tcPr>
                </a:tc>
              </a:tr>
              <a:tr h="328750">
                <a:tc>
                  <a:txBody>
                    <a:bodyPr/>
                    <a:lstStyle/>
                    <a:p>
                      <a:pPr indent="0" lvl="0" marL="0" marR="0" rtl="0" algn="l">
                        <a:lnSpc>
                          <a:spcPct val="100000"/>
                        </a:lnSpc>
                        <a:spcBef>
                          <a:spcPts val="0"/>
                        </a:spcBef>
                        <a:spcAft>
                          <a:spcPts val="0"/>
                        </a:spcAft>
                        <a:buClr>
                          <a:srgbClr val="000000"/>
                        </a:buClr>
                        <a:buSzPts val="1000"/>
                        <a:buFont typeface="Arial"/>
                        <a:buNone/>
                      </a:pPr>
                      <a:r>
                        <a:rPr lang="en" sz="1000" u="none" cap="none" strike="noStrike">
                          <a:solidFill>
                            <a:srgbClr val="3D5B58"/>
                          </a:solidFill>
                          <a:latin typeface="Montserrat"/>
                          <a:ea typeface="Montserrat"/>
                          <a:cs typeface="Montserrat"/>
                          <a:sym typeface="Montserrat"/>
                        </a:rPr>
                        <a:t>Sync with all teams for changes/releases</a:t>
                      </a:r>
                      <a:endParaRPr sz="1000" u="none" cap="none" strike="noStrike">
                        <a:solidFill>
                          <a:srgbClr val="3D5B58"/>
                        </a:solidFill>
                        <a:latin typeface="Montserrat"/>
                        <a:ea typeface="Montserrat"/>
                        <a:cs typeface="Montserrat"/>
                        <a:sym typeface="Montserrat"/>
                      </a:endParaRPr>
                    </a:p>
                  </a:txBody>
                  <a:tcPr marT="91425" marB="91425" marR="91425" marL="91425">
                    <a:lnL cap="flat" cmpd="sng" w="9525">
                      <a:solidFill>
                        <a:srgbClr val="EFEFEF"/>
                      </a:solidFill>
                      <a:prstDash val="solid"/>
                      <a:round/>
                      <a:headEnd len="sm" w="sm" type="none"/>
                      <a:tailEnd len="sm" w="sm" type="none"/>
                    </a:lnL>
                    <a:lnR cap="flat" cmpd="sng" w="9525">
                      <a:solidFill>
                        <a:srgbClr val="EFEFEF"/>
                      </a:solidFill>
                      <a:prstDash val="solid"/>
                      <a:round/>
                      <a:headEnd len="sm" w="sm" type="none"/>
                      <a:tailEnd len="sm" w="sm" type="none"/>
                    </a:lnR>
                    <a:lnT cap="flat" cmpd="sng" w="9525">
                      <a:solidFill>
                        <a:srgbClr val="EFEFEF"/>
                      </a:solidFill>
                      <a:prstDash val="solid"/>
                      <a:round/>
                      <a:headEnd len="sm" w="sm" type="none"/>
                      <a:tailEnd len="sm" w="sm" type="none"/>
                    </a:lnT>
                    <a:lnB cap="flat" cmpd="sng" w="9525">
                      <a:solidFill>
                        <a:srgbClr val="EFEFEF"/>
                      </a:solidFill>
                      <a:prstDash val="solid"/>
                      <a:round/>
                      <a:headEnd len="sm" w="sm" type="none"/>
                      <a:tailEnd len="sm" w="sm" type="none"/>
                    </a:lnB>
                    <a:solidFill>
                      <a:srgbClr val="F5F5F5"/>
                    </a:solidFill>
                  </a:tcPr>
                </a:tc>
                <a:tc>
                  <a:txBody>
                    <a:bodyPr/>
                    <a:lstStyle/>
                    <a:p>
                      <a:pPr indent="0" lvl="0" marL="0" marR="0" rtl="0" algn="l">
                        <a:lnSpc>
                          <a:spcPct val="100000"/>
                        </a:lnSpc>
                        <a:spcBef>
                          <a:spcPts val="0"/>
                        </a:spcBef>
                        <a:spcAft>
                          <a:spcPts val="0"/>
                        </a:spcAft>
                        <a:buClr>
                          <a:srgbClr val="000000"/>
                        </a:buClr>
                        <a:buSzPts val="1000"/>
                        <a:buFont typeface="Arial"/>
                        <a:buNone/>
                      </a:pPr>
                      <a:r>
                        <a:rPr lang="en" sz="1000" u="none" cap="none" strike="noStrike">
                          <a:solidFill>
                            <a:srgbClr val="3D5B58"/>
                          </a:solidFill>
                          <a:latin typeface="Montserrat"/>
                          <a:ea typeface="Montserrat"/>
                          <a:cs typeface="Montserrat"/>
                          <a:sym typeface="Montserrat"/>
                        </a:rPr>
                        <a:t>No need to sync for releases</a:t>
                      </a:r>
                      <a:endParaRPr sz="1000" u="none" cap="none" strike="noStrike">
                        <a:solidFill>
                          <a:srgbClr val="3D5B58"/>
                        </a:solidFill>
                        <a:latin typeface="Montserrat"/>
                        <a:ea typeface="Montserrat"/>
                        <a:cs typeface="Montserrat"/>
                        <a:sym typeface="Montserrat"/>
                      </a:endParaRPr>
                    </a:p>
                  </a:txBody>
                  <a:tcPr marT="91425" marB="91425" marR="91425" marL="91425">
                    <a:lnL cap="flat" cmpd="sng" w="9525">
                      <a:solidFill>
                        <a:srgbClr val="EFEFEF"/>
                      </a:solidFill>
                      <a:prstDash val="solid"/>
                      <a:round/>
                      <a:headEnd len="sm" w="sm" type="none"/>
                      <a:tailEnd len="sm" w="sm" type="none"/>
                    </a:lnL>
                    <a:lnR cap="flat" cmpd="sng" w="9525">
                      <a:solidFill>
                        <a:srgbClr val="EFEFEF"/>
                      </a:solidFill>
                      <a:prstDash val="solid"/>
                      <a:round/>
                      <a:headEnd len="sm" w="sm" type="none"/>
                      <a:tailEnd len="sm" w="sm" type="none"/>
                    </a:lnR>
                    <a:lnT cap="flat" cmpd="sng" w="9525">
                      <a:solidFill>
                        <a:srgbClr val="EFEFEF"/>
                      </a:solidFill>
                      <a:prstDash val="solid"/>
                      <a:round/>
                      <a:headEnd len="sm" w="sm" type="none"/>
                      <a:tailEnd len="sm" w="sm" type="none"/>
                    </a:lnT>
                    <a:lnB cap="flat" cmpd="sng" w="9525">
                      <a:solidFill>
                        <a:srgbClr val="EFEFEF"/>
                      </a:solidFill>
                      <a:prstDash val="solid"/>
                      <a:round/>
                      <a:headEnd len="sm" w="sm" type="none"/>
                      <a:tailEnd len="sm" w="sm" type="none"/>
                    </a:lnB>
                    <a:solidFill>
                      <a:srgbClr val="F5F5F5"/>
                    </a:solidFill>
                  </a:tcPr>
                </a:tc>
              </a:tr>
            </a:tbl>
          </a:graphicData>
        </a:graphic>
      </p:graphicFrame>
    </p:spTree>
  </p:cSld>
  <p:clrMapOvr>
    <a:masterClrMapping/>
  </p:clrMapOvr>
</p:sld>
</file>

<file path=ppt/slides/slide10.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246" name="Shape 246"/>
        <p:cNvGrpSpPr/>
        <p:nvPr/>
      </p:nvGrpSpPr>
      <p:grpSpPr>
        <a:xfrm>
          <a:off x="0" y="0"/>
          <a:ext cx="0" cy="0"/>
          <a:chOff x="0" y="0"/>
          <a:chExt cx="0" cy="0"/>
        </a:xfrm>
      </p:grpSpPr>
      <p:sp>
        <p:nvSpPr>
          <p:cNvPr id="247" name="Google Shape;247;p10"/>
          <p:cNvSpPr txBox="1"/>
          <p:nvPr>
            <p:ph type="title"/>
          </p:nvPr>
        </p:nvSpPr>
        <p:spPr>
          <a:xfrm>
            <a:off x="311700" y="318800"/>
            <a:ext cx="8520600" cy="429600"/>
          </a:xfrm>
          <a:prstGeom prst="rect">
            <a:avLst/>
          </a:prstGeom>
          <a:noFill/>
          <a:ln>
            <a:noFill/>
          </a:ln>
        </p:spPr>
        <p:txBody>
          <a:bodyPr anchorCtr="0" anchor="t" bIns="0" lIns="0" spcFirstLastPara="1" rIns="0" wrap="square" tIns="0">
            <a:noAutofit/>
          </a:bodyPr>
          <a:lstStyle/>
          <a:p>
            <a:pPr indent="0" lvl="0" marL="0" rtl="0" algn="l">
              <a:lnSpc>
                <a:spcPct val="100000"/>
              </a:lnSpc>
              <a:spcBef>
                <a:spcPts val="0"/>
              </a:spcBef>
              <a:spcAft>
                <a:spcPts val="0"/>
              </a:spcAft>
              <a:buSzPts val="3200"/>
              <a:buNone/>
            </a:pPr>
            <a:r>
              <a:rPr lang="en"/>
              <a:t>Monoliths vs Microservices</a:t>
            </a:r>
            <a:endParaRPr/>
          </a:p>
        </p:txBody>
      </p:sp>
      <p:sp>
        <p:nvSpPr>
          <p:cNvPr id="248" name="Google Shape;248;p10"/>
          <p:cNvSpPr txBox="1"/>
          <p:nvPr/>
        </p:nvSpPr>
        <p:spPr>
          <a:xfrm>
            <a:off x="333325" y="1495475"/>
            <a:ext cx="3891900" cy="677100"/>
          </a:xfrm>
          <a:prstGeom prst="rect">
            <a:avLst/>
          </a:prstGeom>
          <a:noFill/>
          <a:ln>
            <a:noFill/>
          </a:ln>
        </p:spPr>
        <p:txBody>
          <a:bodyPr anchorCtr="0" anchor="t" bIns="91425" lIns="91425" spcFirstLastPara="1" rIns="91425" wrap="square" tIns="91425">
            <a:spAutoFit/>
          </a:bodyPr>
          <a:lstStyle/>
          <a:p>
            <a:pPr indent="0" lvl="0" marL="0" marR="0" rtl="0" algn="l">
              <a:lnSpc>
                <a:spcPct val="100000"/>
              </a:lnSpc>
              <a:spcBef>
                <a:spcPts val="0"/>
              </a:spcBef>
              <a:spcAft>
                <a:spcPts val="0"/>
              </a:spcAft>
              <a:buClr>
                <a:srgbClr val="000000"/>
              </a:buClr>
              <a:buSzPts val="1600"/>
              <a:buFont typeface="Arial"/>
              <a:buNone/>
            </a:pPr>
            <a:r>
              <a:t/>
            </a:r>
            <a:endParaRPr b="0" i="0" sz="1600" u="none" cap="none" strike="noStrike">
              <a:solidFill>
                <a:srgbClr val="000000"/>
              </a:solidFill>
              <a:latin typeface="Arial"/>
              <a:ea typeface="Arial"/>
              <a:cs typeface="Arial"/>
              <a:sym typeface="Arial"/>
            </a:endParaRPr>
          </a:p>
          <a:p>
            <a:pPr indent="0" lvl="0" marL="0" marR="0" rtl="0" algn="l">
              <a:lnSpc>
                <a:spcPct val="100000"/>
              </a:lnSpc>
              <a:spcBef>
                <a:spcPts val="0"/>
              </a:spcBef>
              <a:spcAft>
                <a:spcPts val="0"/>
              </a:spcAft>
              <a:buClr>
                <a:srgbClr val="000000"/>
              </a:buClr>
              <a:buSzPts val="1600"/>
              <a:buFont typeface="Arial"/>
              <a:buNone/>
            </a:pPr>
            <a:r>
              <a:t/>
            </a:r>
            <a:endParaRPr b="0" i="0" sz="1600" u="none" cap="none" strike="noStrike">
              <a:solidFill>
                <a:srgbClr val="000000"/>
              </a:solidFill>
              <a:latin typeface="Arial"/>
              <a:ea typeface="Arial"/>
              <a:cs typeface="Arial"/>
              <a:sym typeface="Arial"/>
            </a:endParaRPr>
          </a:p>
        </p:txBody>
      </p:sp>
      <p:sp>
        <p:nvSpPr>
          <p:cNvPr id="249" name="Google Shape;249;p10"/>
          <p:cNvSpPr txBox="1"/>
          <p:nvPr>
            <p:ph idx="12" type="sldNum"/>
          </p:nvPr>
        </p:nvSpPr>
        <p:spPr>
          <a:xfrm>
            <a:off x="7258697" y="4568388"/>
            <a:ext cx="778500" cy="393600"/>
          </a:xfrm>
          <a:prstGeom prst="rect">
            <a:avLst/>
          </a:prstGeom>
          <a:noFill/>
          <a:ln>
            <a:noFill/>
          </a:ln>
        </p:spPr>
        <p:txBody>
          <a:bodyPr anchorCtr="0" anchor="ctr" bIns="0" lIns="91425" spcFirstLastPara="1" rIns="91425" wrap="square" tIns="0">
            <a:noAutofit/>
          </a:bodyPr>
          <a:lstStyle/>
          <a:p>
            <a:pPr indent="0" lvl="0" marL="0" rtl="0" algn="r">
              <a:lnSpc>
                <a:spcPct val="100000"/>
              </a:lnSpc>
              <a:spcBef>
                <a:spcPts val="0"/>
              </a:spcBef>
              <a:spcAft>
                <a:spcPts val="0"/>
              </a:spcAft>
              <a:buSzPts val="1000"/>
              <a:buNone/>
            </a:pPr>
            <a:r>
              <a:rPr lang="en"/>
              <a:t>Page </a:t>
            </a:r>
            <a:fld id="{00000000-1234-1234-1234-123412341234}" type="slidenum">
              <a:rPr lang="en"/>
              <a:t>‹#›</a:t>
            </a:fld>
            <a:endParaRPr/>
          </a:p>
        </p:txBody>
      </p:sp>
      <p:sp>
        <p:nvSpPr>
          <p:cNvPr id="250" name="Google Shape;250;p10"/>
          <p:cNvSpPr txBox="1"/>
          <p:nvPr>
            <p:ph idx="4294967295" type="body"/>
          </p:nvPr>
        </p:nvSpPr>
        <p:spPr>
          <a:xfrm>
            <a:off x="5729031" y="1890063"/>
            <a:ext cx="3583800" cy="2922000"/>
          </a:xfrm>
          <a:prstGeom prst="rect">
            <a:avLst/>
          </a:prstGeom>
          <a:noFill/>
          <a:ln>
            <a:noFill/>
          </a:ln>
        </p:spPr>
        <p:txBody>
          <a:bodyPr anchorCtr="0" anchor="t" bIns="91425" lIns="91425" spcFirstLastPara="1" rIns="91425" wrap="square" tIns="91425">
            <a:noAutofit/>
          </a:bodyPr>
          <a:lstStyle/>
          <a:p>
            <a:pPr indent="0" lvl="0" marL="0" rtl="0" algn="l">
              <a:lnSpc>
                <a:spcPct val="115000"/>
              </a:lnSpc>
              <a:spcBef>
                <a:spcPts val="0"/>
              </a:spcBef>
              <a:spcAft>
                <a:spcPts val="0"/>
              </a:spcAft>
              <a:buSzPts val="1800"/>
              <a:buNone/>
            </a:pPr>
            <a:r>
              <a:t/>
            </a:r>
            <a:endParaRPr/>
          </a:p>
          <a:p>
            <a:pPr indent="0" lvl="0" marL="0" rtl="0" algn="l">
              <a:lnSpc>
                <a:spcPct val="115000"/>
              </a:lnSpc>
              <a:spcBef>
                <a:spcPts val="1600"/>
              </a:spcBef>
              <a:spcAft>
                <a:spcPts val="1600"/>
              </a:spcAft>
              <a:buSzPts val="1800"/>
              <a:buNone/>
            </a:pPr>
            <a:r>
              <a:t/>
            </a:r>
            <a:endParaRPr/>
          </a:p>
        </p:txBody>
      </p:sp>
      <p:graphicFrame>
        <p:nvGraphicFramePr>
          <p:cNvPr id="251" name="Google Shape;251;p10"/>
          <p:cNvGraphicFramePr/>
          <p:nvPr/>
        </p:nvGraphicFramePr>
        <p:xfrm>
          <a:off x="578125" y="1489800"/>
          <a:ext cx="3000000" cy="3000000"/>
        </p:xfrm>
        <a:graphic>
          <a:graphicData uri="http://schemas.openxmlformats.org/drawingml/2006/table">
            <a:tbl>
              <a:tblPr>
                <a:noFill/>
                <a:tableStyleId>{8185D3A4-A9A7-4F72-AE6E-4306D2EB808D}</a:tableStyleId>
              </a:tblPr>
              <a:tblGrid>
                <a:gridCol w="3697250"/>
                <a:gridCol w="3617950"/>
              </a:tblGrid>
              <a:tr h="328750">
                <a:tc>
                  <a:txBody>
                    <a:bodyPr/>
                    <a:lstStyle/>
                    <a:p>
                      <a:pPr indent="0" lvl="0" marL="0" marR="0" rtl="0" algn="l">
                        <a:lnSpc>
                          <a:spcPct val="100000"/>
                        </a:lnSpc>
                        <a:spcBef>
                          <a:spcPts val="0"/>
                        </a:spcBef>
                        <a:spcAft>
                          <a:spcPts val="0"/>
                        </a:spcAft>
                        <a:buClr>
                          <a:srgbClr val="000000"/>
                        </a:buClr>
                        <a:buSzPts val="1000"/>
                        <a:buFont typeface="Arial"/>
                        <a:buNone/>
                      </a:pPr>
                      <a:r>
                        <a:rPr b="1" lang="en" sz="1000" u="none" cap="none" strike="noStrike">
                          <a:solidFill>
                            <a:srgbClr val="3D5B58"/>
                          </a:solidFill>
                          <a:latin typeface="Montserrat"/>
                          <a:ea typeface="Montserrat"/>
                          <a:cs typeface="Montserrat"/>
                          <a:sym typeface="Montserrat"/>
                        </a:rPr>
                        <a:t>Monoliths</a:t>
                      </a:r>
                      <a:endParaRPr sz="1000" u="none" cap="none" strike="noStrike">
                        <a:solidFill>
                          <a:srgbClr val="3D5B58"/>
                        </a:solidFill>
                        <a:latin typeface="Montserrat"/>
                        <a:ea typeface="Montserrat"/>
                        <a:cs typeface="Montserrat"/>
                        <a:sym typeface="Montserrat"/>
                      </a:endParaRPr>
                    </a:p>
                  </a:txBody>
                  <a:tcPr marT="91425" marB="91425" marR="91425" marL="91425">
                    <a:lnL cap="flat" cmpd="sng" w="9525">
                      <a:solidFill>
                        <a:srgbClr val="FFFFFF"/>
                      </a:solidFill>
                      <a:prstDash val="solid"/>
                      <a:round/>
                      <a:headEnd len="sm" w="sm" type="none"/>
                      <a:tailEnd len="sm" w="sm" type="none"/>
                    </a:lnL>
                    <a:lnR cap="flat" cmpd="sng" w="9525">
                      <a:solidFill>
                        <a:srgbClr val="FFFFFF"/>
                      </a:solidFill>
                      <a:prstDash val="solid"/>
                      <a:round/>
                      <a:headEnd len="sm" w="sm" type="none"/>
                      <a:tailEnd len="sm" w="sm" type="none"/>
                    </a:lnR>
                    <a:lnT cap="flat" cmpd="sng" w="9525">
                      <a:solidFill>
                        <a:srgbClr val="FFFFFF"/>
                      </a:solidFill>
                      <a:prstDash val="solid"/>
                      <a:round/>
                      <a:headEnd len="sm" w="sm" type="none"/>
                      <a:tailEnd len="sm" w="sm" type="none"/>
                    </a:lnT>
                    <a:lnB cap="flat" cmpd="sng" w="9525">
                      <a:solidFill>
                        <a:srgbClr val="EFEFEF"/>
                      </a:solidFill>
                      <a:prstDash val="solid"/>
                      <a:round/>
                      <a:headEnd len="sm" w="sm" type="none"/>
                      <a:tailEnd len="sm" w="sm" type="none"/>
                    </a:lnB>
                    <a:solidFill>
                      <a:srgbClr val="FFBE9F"/>
                    </a:solidFill>
                  </a:tcPr>
                </a:tc>
                <a:tc>
                  <a:txBody>
                    <a:bodyPr/>
                    <a:lstStyle/>
                    <a:p>
                      <a:pPr indent="0" lvl="0" marL="0" marR="0" rtl="0" algn="l">
                        <a:lnSpc>
                          <a:spcPct val="100000"/>
                        </a:lnSpc>
                        <a:spcBef>
                          <a:spcPts val="0"/>
                        </a:spcBef>
                        <a:spcAft>
                          <a:spcPts val="0"/>
                        </a:spcAft>
                        <a:buClr>
                          <a:srgbClr val="000000"/>
                        </a:buClr>
                        <a:buSzPts val="1000"/>
                        <a:buFont typeface="Arial"/>
                        <a:buNone/>
                      </a:pPr>
                      <a:r>
                        <a:rPr b="1" lang="en" sz="1000" u="none" cap="none" strike="noStrike">
                          <a:solidFill>
                            <a:srgbClr val="3D5B58"/>
                          </a:solidFill>
                          <a:latin typeface="Montserrat"/>
                          <a:ea typeface="Montserrat"/>
                          <a:cs typeface="Montserrat"/>
                          <a:sym typeface="Montserrat"/>
                        </a:rPr>
                        <a:t>Microservices</a:t>
                      </a:r>
                      <a:endParaRPr sz="1000" u="none" cap="none" strike="noStrike">
                        <a:solidFill>
                          <a:srgbClr val="3D5B58"/>
                        </a:solidFill>
                        <a:latin typeface="Montserrat"/>
                        <a:ea typeface="Montserrat"/>
                        <a:cs typeface="Montserrat"/>
                        <a:sym typeface="Montserrat"/>
                      </a:endParaRPr>
                    </a:p>
                  </a:txBody>
                  <a:tcPr marT="91425" marB="91425" marR="91425" marL="91425">
                    <a:lnL cap="flat" cmpd="sng" w="9525">
                      <a:solidFill>
                        <a:srgbClr val="FFFFFF"/>
                      </a:solidFill>
                      <a:prstDash val="solid"/>
                      <a:round/>
                      <a:headEnd len="sm" w="sm" type="none"/>
                      <a:tailEnd len="sm" w="sm" type="none"/>
                    </a:lnL>
                    <a:lnR cap="flat" cmpd="sng" w="9525">
                      <a:solidFill>
                        <a:srgbClr val="FFFFFF"/>
                      </a:solidFill>
                      <a:prstDash val="solid"/>
                      <a:round/>
                      <a:headEnd len="sm" w="sm" type="none"/>
                      <a:tailEnd len="sm" w="sm" type="none"/>
                    </a:lnR>
                    <a:lnT cap="flat" cmpd="sng" w="9525">
                      <a:solidFill>
                        <a:srgbClr val="FFFFFF"/>
                      </a:solidFill>
                      <a:prstDash val="solid"/>
                      <a:round/>
                      <a:headEnd len="sm" w="sm" type="none"/>
                      <a:tailEnd len="sm" w="sm" type="none"/>
                    </a:lnT>
                    <a:lnB cap="flat" cmpd="sng" w="9525">
                      <a:solidFill>
                        <a:srgbClr val="EFEFEF"/>
                      </a:solidFill>
                      <a:prstDash val="solid"/>
                      <a:round/>
                      <a:headEnd len="sm" w="sm" type="none"/>
                      <a:tailEnd len="sm" w="sm" type="none"/>
                    </a:lnB>
                    <a:solidFill>
                      <a:srgbClr val="FFBE9F"/>
                    </a:solidFill>
                  </a:tcPr>
                </a:tc>
              </a:tr>
              <a:tr h="328750">
                <a:tc>
                  <a:txBody>
                    <a:bodyPr/>
                    <a:lstStyle/>
                    <a:p>
                      <a:pPr indent="0" lvl="0" marL="0" marR="0" rtl="0" algn="l">
                        <a:lnSpc>
                          <a:spcPct val="100000"/>
                        </a:lnSpc>
                        <a:spcBef>
                          <a:spcPts val="0"/>
                        </a:spcBef>
                        <a:spcAft>
                          <a:spcPts val="0"/>
                        </a:spcAft>
                        <a:buClr>
                          <a:srgbClr val="000000"/>
                        </a:buClr>
                        <a:buSzPts val="1000"/>
                        <a:buFont typeface="Arial"/>
                        <a:buNone/>
                      </a:pPr>
                      <a:r>
                        <a:rPr lang="en" sz="1000" u="none" cap="none" strike="noStrike">
                          <a:solidFill>
                            <a:srgbClr val="3D5B58"/>
                          </a:solidFill>
                          <a:latin typeface="Montserrat"/>
                          <a:ea typeface="Montserrat"/>
                          <a:cs typeface="Montserrat"/>
                          <a:sym typeface="Montserrat"/>
                        </a:rPr>
                        <a:t>Minor code changes require full app compilation + regression testing</a:t>
                      </a:r>
                      <a:endParaRPr sz="1000" u="none" cap="none" strike="noStrike">
                        <a:solidFill>
                          <a:srgbClr val="3D5B58"/>
                        </a:solidFill>
                        <a:latin typeface="Montserrat"/>
                        <a:ea typeface="Montserrat"/>
                        <a:cs typeface="Montserrat"/>
                        <a:sym typeface="Montserrat"/>
                      </a:endParaRPr>
                    </a:p>
                  </a:txBody>
                  <a:tcPr marT="91425" marB="91425" marR="91425" marL="91425">
                    <a:lnL cap="flat" cmpd="sng" w="9525">
                      <a:solidFill>
                        <a:srgbClr val="EFEFEF"/>
                      </a:solidFill>
                      <a:prstDash val="solid"/>
                      <a:round/>
                      <a:headEnd len="sm" w="sm" type="none"/>
                      <a:tailEnd len="sm" w="sm" type="none"/>
                    </a:lnL>
                    <a:lnR cap="flat" cmpd="sng" w="9525">
                      <a:solidFill>
                        <a:srgbClr val="EFEFEF"/>
                      </a:solidFill>
                      <a:prstDash val="solid"/>
                      <a:round/>
                      <a:headEnd len="sm" w="sm" type="none"/>
                      <a:tailEnd len="sm" w="sm" type="none"/>
                    </a:lnR>
                    <a:lnT cap="flat" cmpd="sng" w="9525">
                      <a:solidFill>
                        <a:srgbClr val="EFEFEF"/>
                      </a:solidFill>
                      <a:prstDash val="solid"/>
                      <a:round/>
                      <a:headEnd len="sm" w="sm" type="none"/>
                      <a:tailEnd len="sm" w="sm" type="none"/>
                    </a:lnT>
                    <a:lnB cap="flat" cmpd="sng" w="9525">
                      <a:solidFill>
                        <a:srgbClr val="EFEFEF"/>
                      </a:solidFill>
                      <a:prstDash val="solid"/>
                      <a:round/>
                      <a:headEnd len="sm" w="sm" type="none"/>
                      <a:tailEnd len="sm" w="sm" type="none"/>
                    </a:lnB>
                  </a:tcPr>
                </a:tc>
                <a:tc>
                  <a:txBody>
                    <a:bodyPr/>
                    <a:lstStyle/>
                    <a:p>
                      <a:pPr indent="0" lvl="0" marL="0" marR="0" rtl="0" algn="l">
                        <a:lnSpc>
                          <a:spcPct val="100000"/>
                        </a:lnSpc>
                        <a:spcBef>
                          <a:spcPts val="0"/>
                        </a:spcBef>
                        <a:spcAft>
                          <a:spcPts val="0"/>
                        </a:spcAft>
                        <a:buClr>
                          <a:srgbClr val="000000"/>
                        </a:buClr>
                        <a:buSzPts val="1000"/>
                        <a:buFont typeface="Arial"/>
                        <a:buNone/>
                      </a:pPr>
                      <a:r>
                        <a:rPr lang="en" sz="1000" u="none" cap="none" strike="noStrike">
                          <a:solidFill>
                            <a:srgbClr val="3D5B58"/>
                          </a:solidFill>
                          <a:latin typeface="Montserrat"/>
                          <a:ea typeface="Montserrat"/>
                          <a:cs typeface="Montserrat"/>
                          <a:sym typeface="Montserrat"/>
                        </a:rPr>
                        <a:t>Independent components: deployed and updated independently</a:t>
                      </a:r>
                      <a:endParaRPr sz="1000" u="none" cap="none" strike="noStrike">
                        <a:solidFill>
                          <a:srgbClr val="3D5B58"/>
                        </a:solidFill>
                        <a:latin typeface="Montserrat"/>
                        <a:ea typeface="Montserrat"/>
                        <a:cs typeface="Montserrat"/>
                        <a:sym typeface="Montserrat"/>
                      </a:endParaRPr>
                    </a:p>
                  </a:txBody>
                  <a:tcPr marT="91425" marB="91425" marR="91425" marL="91425">
                    <a:lnL cap="flat" cmpd="sng" w="9525">
                      <a:solidFill>
                        <a:srgbClr val="EFEFEF"/>
                      </a:solidFill>
                      <a:prstDash val="solid"/>
                      <a:round/>
                      <a:headEnd len="sm" w="sm" type="none"/>
                      <a:tailEnd len="sm" w="sm" type="none"/>
                    </a:lnL>
                    <a:lnR cap="flat" cmpd="sng" w="9525">
                      <a:solidFill>
                        <a:srgbClr val="EFEFEF"/>
                      </a:solidFill>
                      <a:prstDash val="solid"/>
                      <a:round/>
                      <a:headEnd len="sm" w="sm" type="none"/>
                      <a:tailEnd len="sm" w="sm" type="none"/>
                    </a:lnR>
                    <a:lnT cap="flat" cmpd="sng" w="9525">
                      <a:solidFill>
                        <a:srgbClr val="EFEFEF"/>
                      </a:solidFill>
                      <a:prstDash val="solid"/>
                      <a:round/>
                      <a:headEnd len="sm" w="sm" type="none"/>
                      <a:tailEnd len="sm" w="sm" type="none"/>
                    </a:lnT>
                    <a:lnB cap="flat" cmpd="sng" w="9525">
                      <a:solidFill>
                        <a:srgbClr val="EFEFEF"/>
                      </a:solidFill>
                      <a:prstDash val="solid"/>
                      <a:round/>
                      <a:headEnd len="sm" w="sm" type="none"/>
                      <a:tailEnd len="sm" w="sm" type="none"/>
                    </a:lnB>
                  </a:tcPr>
                </a:tc>
              </a:tr>
              <a:tr h="328750">
                <a:tc>
                  <a:txBody>
                    <a:bodyPr/>
                    <a:lstStyle/>
                    <a:p>
                      <a:pPr indent="0" lvl="0" marL="0" marR="0" rtl="0" algn="l">
                        <a:lnSpc>
                          <a:spcPct val="100000"/>
                        </a:lnSpc>
                        <a:spcBef>
                          <a:spcPts val="0"/>
                        </a:spcBef>
                        <a:spcAft>
                          <a:spcPts val="0"/>
                        </a:spcAft>
                        <a:buClr>
                          <a:srgbClr val="000000"/>
                        </a:buClr>
                        <a:buSzPts val="1000"/>
                        <a:buFont typeface="Arial"/>
                        <a:buNone/>
                      </a:pPr>
                      <a:r>
                        <a:rPr lang="en" sz="1000" u="none" cap="none" strike="noStrike">
                          <a:solidFill>
                            <a:srgbClr val="3D5B58"/>
                          </a:solidFill>
                          <a:latin typeface="Montserrat"/>
                          <a:ea typeface="Montserrat"/>
                          <a:cs typeface="Montserrat"/>
                          <a:sym typeface="Montserrat"/>
                        </a:rPr>
                        <a:t>Sync with all teams for changes/releases</a:t>
                      </a:r>
                      <a:endParaRPr sz="1000" u="none" cap="none" strike="noStrike">
                        <a:solidFill>
                          <a:srgbClr val="3D5B58"/>
                        </a:solidFill>
                        <a:latin typeface="Montserrat"/>
                        <a:ea typeface="Montserrat"/>
                        <a:cs typeface="Montserrat"/>
                        <a:sym typeface="Montserrat"/>
                      </a:endParaRPr>
                    </a:p>
                  </a:txBody>
                  <a:tcPr marT="91425" marB="91425" marR="91425" marL="91425">
                    <a:lnL cap="flat" cmpd="sng" w="9525">
                      <a:solidFill>
                        <a:srgbClr val="EFEFEF"/>
                      </a:solidFill>
                      <a:prstDash val="solid"/>
                      <a:round/>
                      <a:headEnd len="sm" w="sm" type="none"/>
                      <a:tailEnd len="sm" w="sm" type="none"/>
                    </a:lnL>
                    <a:lnR cap="flat" cmpd="sng" w="9525">
                      <a:solidFill>
                        <a:srgbClr val="EFEFEF"/>
                      </a:solidFill>
                      <a:prstDash val="solid"/>
                      <a:round/>
                      <a:headEnd len="sm" w="sm" type="none"/>
                      <a:tailEnd len="sm" w="sm" type="none"/>
                    </a:lnR>
                    <a:lnT cap="flat" cmpd="sng" w="9525">
                      <a:solidFill>
                        <a:srgbClr val="EFEFEF"/>
                      </a:solidFill>
                      <a:prstDash val="solid"/>
                      <a:round/>
                      <a:headEnd len="sm" w="sm" type="none"/>
                      <a:tailEnd len="sm" w="sm" type="none"/>
                    </a:lnT>
                    <a:lnB cap="flat" cmpd="sng" w="9525">
                      <a:solidFill>
                        <a:srgbClr val="EFEFEF"/>
                      </a:solidFill>
                      <a:prstDash val="solid"/>
                      <a:round/>
                      <a:headEnd len="sm" w="sm" type="none"/>
                      <a:tailEnd len="sm" w="sm" type="none"/>
                    </a:lnB>
                    <a:solidFill>
                      <a:srgbClr val="F5F5F5"/>
                    </a:solidFill>
                  </a:tcPr>
                </a:tc>
                <a:tc>
                  <a:txBody>
                    <a:bodyPr/>
                    <a:lstStyle/>
                    <a:p>
                      <a:pPr indent="0" lvl="0" marL="0" marR="0" rtl="0" algn="l">
                        <a:lnSpc>
                          <a:spcPct val="100000"/>
                        </a:lnSpc>
                        <a:spcBef>
                          <a:spcPts val="0"/>
                        </a:spcBef>
                        <a:spcAft>
                          <a:spcPts val="0"/>
                        </a:spcAft>
                        <a:buClr>
                          <a:srgbClr val="000000"/>
                        </a:buClr>
                        <a:buSzPts val="1000"/>
                        <a:buFont typeface="Arial"/>
                        <a:buNone/>
                      </a:pPr>
                      <a:r>
                        <a:rPr lang="en" sz="1000" u="none" cap="none" strike="noStrike">
                          <a:solidFill>
                            <a:srgbClr val="3D5B58"/>
                          </a:solidFill>
                          <a:latin typeface="Montserrat"/>
                          <a:ea typeface="Montserrat"/>
                          <a:cs typeface="Montserrat"/>
                          <a:sym typeface="Montserrat"/>
                        </a:rPr>
                        <a:t>No need to sync for releases</a:t>
                      </a:r>
                      <a:endParaRPr sz="1000" u="none" cap="none" strike="noStrike">
                        <a:solidFill>
                          <a:srgbClr val="3D5B58"/>
                        </a:solidFill>
                        <a:latin typeface="Montserrat"/>
                        <a:ea typeface="Montserrat"/>
                        <a:cs typeface="Montserrat"/>
                        <a:sym typeface="Montserrat"/>
                      </a:endParaRPr>
                    </a:p>
                  </a:txBody>
                  <a:tcPr marT="91425" marB="91425" marR="91425" marL="91425">
                    <a:lnL cap="flat" cmpd="sng" w="9525">
                      <a:solidFill>
                        <a:srgbClr val="EFEFEF"/>
                      </a:solidFill>
                      <a:prstDash val="solid"/>
                      <a:round/>
                      <a:headEnd len="sm" w="sm" type="none"/>
                      <a:tailEnd len="sm" w="sm" type="none"/>
                    </a:lnL>
                    <a:lnR cap="flat" cmpd="sng" w="9525">
                      <a:solidFill>
                        <a:srgbClr val="EFEFEF"/>
                      </a:solidFill>
                      <a:prstDash val="solid"/>
                      <a:round/>
                      <a:headEnd len="sm" w="sm" type="none"/>
                      <a:tailEnd len="sm" w="sm" type="none"/>
                    </a:lnR>
                    <a:lnT cap="flat" cmpd="sng" w="9525">
                      <a:solidFill>
                        <a:srgbClr val="EFEFEF"/>
                      </a:solidFill>
                      <a:prstDash val="solid"/>
                      <a:round/>
                      <a:headEnd len="sm" w="sm" type="none"/>
                      <a:tailEnd len="sm" w="sm" type="none"/>
                    </a:lnT>
                    <a:lnB cap="flat" cmpd="sng" w="9525">
                      <a:solidFill>
                        <a:srgbClr val="EFEFEF"/>
                      </a:solidFill>
                      <a:prstDash val="solid"/>
                      <a:round/>
                      <a:headEnd len="sm" w="sm" type="none"/>
                      <a:tailEnd len="sm" w="sm" type="none"/>
                    </a:lnB>
                    <a:solidFill>
                      <a:srgbClr val="F5F5F5"/>
                    </a:solidFill>
                  </a:tcPr>
                </a:tc>
              </a:tr>
              <a:tr h="328750">
                <a:tc>
                  <a:txBody>
                    <a:bodyPr/>
                    <a:lstStyle/>
                    <a:p>
                      <a:pPr indent="0" lvl="0" marL="0" marR="0" rtl="0" algn="l">
                        <a:lnSpc>
                          <a:spcPct val="100000"/>
                        </a:lnSpc>
                        <a:spcBef>
                          <a:spcPts val="0"/>
                        </a:spcBef>
                        <a:spcAft>
                          <a:spcPts val="0"/>
                        </a:spcAft>
                        <a:buClr>
                          <a:srgbClr val="000000"/>
                        </a:buClr>
                        <a:buSzPts val="1000"/>
                        <a:buFont typeface="Arial"/>
                        <a:buNone/>
                      </a:pPr>
                      <a:r>
                        <a:rPr lang="en" sz="1000" u="none" cap="none" strike="noStrike">
                          <a:solidFill>
                            <a:srgbClr val="3D5B58"/>
                          </a:solidFill>
                          <a:latin typeface="Montserrat"/>
                          <a:ea typeface="Montserrat"/>
                          <a:cs typeface="Montserrat"/>
                          <a:sym typeface="Montserrat"/>
                        </a:rPr>
                        <a:t>Cascading failures</a:t>
                      </a:r>
                      <a:endParaRPr sz="1000" u="none" cap="none" strike="noStrike">
                        <a:solidFill>
                          <a:srgbClr val="3D5B58"/>
                        </a:solidFill>
                        <a:latin typeface="Montserrat"/>
                        <a:ea typeface="Montserrat"/>
                        <a:cs typeface="Montserrat"/>
                        <a:sym typeface="Montserrat"/>
                      </a:endParaRPr>
                    </a:p>
                  </a:txBody>
                  <a:tcPr marT="91425" marB="91425" marR="91425" marL="91425">
                    <a:lnL cap="flat" cmpd="sng" w="9525">
                      <a:solidFill>
                        <a:srgbClr val="EFEFEF"/>
                      </a:solidFill>
                      <a:prstDash val="solid"/>
                      <a:round/>
                      <a:headEnd len="sm" w="sm" type="none"/>
                      <a:tailEnd len="sm" w="sm" type="none"/>
                    </a:lnL>
                    <a:lnR cap="flat" cmpd="sng" w="9525">
                      <a:solidFill>
                        <a:srgbClr val="EFEFEF"/>
                      </a:solidFill>
                      <a:prstDash val="solid"/>
                      <a:round/>
                      <a:headEnd len="sm" w="sm" type="none"/>
                      <a:tailEnd len="sm" w="sm" type="none"/>
                    </a:lnR>
                    <a:lnT cap="flat" cmpd="sng" w="9525">
                      <a:solidFill>
                        <a:srgbClr val="EFEFEF"/>
                      </a:solidFill>
                      <a:prstDash val="solid"/>
                      <a:round/>
                      <a:headEnd len="sm" w="sm" type="none"/>
                      <a:tailEnd len="sm" w="sm" type="none"/>
                    </a:lnT>
                    <a:lnB cap="flat" cmpd="sng" w="9525">
                      <a:solidFill>
                        <a:srgbClr val="EFEFEF"/>
                      </a:solidFill>
                      <a:prstDash val="solid"/>
                      <a:round/>
                      <a:headEnd len="sm" w="sm" type="none"/>
                      <a:tailEnd len="sm" w="sm" type="none"/>
                    </a:lnB>
                  </a:tcPr>
                </a:tc>
                <a:tc>
                  <a:txBody>
                    <a:bodyPr/>
                    <a:lstStyle/>
                    <a:p>
                      <a:pPr indent="0" lvl="0" marL="0" marR="0" rtl="0" algn="l">
                        <a:lnSpc>
                          <a:spcPct val="100000"/>
                        </a:lnSpc>
                        <a:spcBef>
                          <a:spcPts val="0"/>
                        </a:spcBef>
                        <a:spcAft>
                          <a:spcPts val="0"/>
                        </a:spcAft>
                        <a:buClr>
                          <a:srgbClr val="000000"/>
                        </a:buClr>
                        <a:buSzPts val="1000"/>
                        <a:buFont typeface="Arial"/>
                        <a:buNone/>
                      </a:pPr>
                      <a:r>
                        <a:rPr lang="en" sz="1000" u="none" cap="none" strike="noStrike">
                          <a:solidFill>
                            <a:srgbClr val="3D5B58"/>
                          </a:solidFill>
                          <a:latin typeface="Montserrat"/>
                          <a:ea typeface="Montserrat"/>
                          <a:cs typeface="Montserrat"/>
                          <a:sym typeface="Montserrat"/>
                        </a:rPr>
                        <a:t>Contained Failure</a:t>
                      </a:r>
                      <a:endParaRPr sz="1000" u="none" cap="none" strike="noStrike">
                        <a:solidFill>
                          <a:srgbClr val="3D5B58"/>
                        </a:solidFill>
                        <a:latin typeface="Montserrat"/>
                        <a:ea typeface="Montserrat"/>
                        <a:cs typeface="Montserrat"/>
                        <a:sym typeface="Montserrat"/>
                      </a:endParaRPr>
                    </a:p>
                  </a:txBody>
                  <a:tcPr marT="91425" marB="91425" marR="91425" marL="91425">
                    <a:lnL cap="flat" cmpd="sng" w="9525">
                      <a:solidFill>
                        <a:srgbClr val="EFEFEF"/>
                      </a:solidFill>
                      <a:prstDash val="solid"/>
                      <a:round/>
                      <a:headEnd len="sm" w="sm" type="none"/>
                      <a:tailEnd len="sm" w="sm" type="none"/>
                    </a:lnL>
                    <a:lnR cap="flat" cmpd="sng" w="9525">
                      <a:solidFill>
                        <a:srgbClr val="EFEFEF"/>
                      </a:solidFill>
                      <a:prstDash val="solid"/>
                      <a:round/>
                      <a:headEnd len="sm" w="sm" type="none"/>
                      <a:tailEnd len="sm" w="sm" type="none"/>
                    </a:lnR>
                    <a:lnT cap="flat" cmpd="sng" w="9525">
                      <a:solidFill>
                        <a:srgbClr val="EFEFEF"/>
                      </a:solidFill>
                      <a:prstDash val="solid"/>
                      <a:round/>
                      <a:headEnd len="sm" w="sm" type="none"/>
                      <a:tailEnd len="sm" w="sm" type="none"/>
                    </a:lnT>
                    <a:lnB cap="flat" cmpd="sng" w="9525">
                      <a:solidFill>
                        <a:srgbClr val="EFEFEF"/>
                      </a:solidFill>
                      <a:prstDash val="solid"/>
                      <a:round/>
                      <a:headEnd len="sm" w="sm" type="none"/>
                      <a:tailEnd len="sm" w="sm" type="none"/>
                    </a:lnB>
                  </a:tcPr>
                </a:tc>
              </a:tr>
            </a:tbl>
          </a:graphicData>
        </a:graphic>
      </p:graphicFrame>
    </p:spTree>
  </p:cSld>
  <p:clrMapOvr>
    <a:masterClrMapping/>
  </p:clrMapOvr>
</p:sld>
</file>

<file path=ppt/slides/slide11.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255" name="Shape 255"/>
        <p:cNvGrpSpPr/>
        <p:nvPr/>
      </p:nvGrpSpPr>
      <p:grpSpPr>
        <a:xfrm>
          <a:off x="0" y="0"/>
          <a:ext cx="0" cy="0"/>
          <a:chOff x="0" y="0"/>
          <a:chExt cx="0" cy="0"/>
        </a:xfrm>
      </p:grpSpPr>
      <p:sp>
        <p:nvSpPr>
          <p:cNvPr id="256" name="Google Shape;256;p11"/>
          <p:cNvSpPr txBox="1"/>
          <p:nvPr>
            <p:ph type="title"/>
          </p:nvPr>
        </p:nvSpPr>
        <p:spPr>
          <a:xfrm>
            <a:off x="311700" y="318800"/>
            <a:ext cx="8520600" cy="429600"/>
          </a:xfrm>
          <a:prstGeom prst="rect">
            <a:avLst/>
          </a:prstGeom>
          <a:noFill/>
          <a:ln>
            <a:noFill/>
          </a:ln>
        </p:spPr>
        <p:txBody>
          <a:bodyPr anchorCtr="0" anchor="t" bIns="0" lIns="0" spcFirstLastPara="1" rIns="0" wrap="square" tIns="0">
            <a:noAutofit/>
          </a:bodyPr>
          <a:lstStyle/>
          <a:p>
            <a:pPr indent="0" lvl="0" marL="0" rtl="0" algn="l">
              <a:lnSpc>
                <a:spcPct val="100000"/>
              </a:lnSpc>
              <a:spcBef>
                <a:spcPts val="0"/>
              </a:spcBef>
              <a:spcAft>
                <a:spcPts val="0"/>
              </a:spcAft>
              <a:buSzPts val="3200"/>
              <a:buNone/>
            </a:pPr>
            <a:r>
              <a:rPr lang="en"/>
              <a:t>Monoliths vs Microservices</a:t>
            </a:r>
            <a:endParaRPr/>
          </a:p>
        </p:txBody>
      </p:sp>
      <p:sp>
        <p:nvSpPr>
          <p:cNvPr id="257" name="Google Shape;257;p11"/>
          <p:cNvSpPr txBox="1"/>
          <p:nvPr/>
        </p:nvSpPr>
        <p:spPr>
          <a:xfrm>
            <a:off x="333325" y="1495475"/>
            <a:ext cx="3891900" cy="677100"/>
          </a:xfrm>
          <a:prstGeom prst="rect">
            <a:avLst/>
          </a:prstGeom>
          <a:noFill/>
          <a:ln>
            <a:noFill/>
          </a:ln>
        </p:spPr>
        <p:txBody>
          <a:bodyPr anchorCtr="0" anchor="t" bIns="91425" lIns="91425" spcFirstLastPara="1" rIns="91425" wrap="square" tIns="91425">
            <a:spAutoFit/>
          </a:bodyPr>
          <a:lstStyle/>
          <a:p>
            <a:pPr indent="0" lvl="0" marL="0" marR="0" rtl="0" algn="l">
              <a:lnSpc>
                <a:spcPct val="100000"/>
              </a:lnSpc>
              <a:spcBef>
                <a:spcPts val="0"/>
              </a:spcBef>
              <a:spcAft>
                <a:spcPts val="0"/>
              </a:spcAft>
              <a:buClr>
                <a:srgbClr val="000000"/>
              </a:buClr>
              <a:buSzPts val="1600"/>
              <a:buFont typeface="Arial"/>
              <a:buNone/>
            </a:pPr>
            <a:r>
              <a:t/>
            </a:r>
            <a:endParaRPr b="0" i="0" sz="1600" u="none" cap="none" strike="noStrike">
              <a:solidFill>
                <a:srgbClr val="000000"/>
              </a:solidFill>
              <a:latin typeface="Arial"/>
              <a:ea typeface="Arial"/>
              <a:cs typeface="Arial"/>
              <a:sym typeface="Arial"/>
            </a:endParaRPr>
          </a:p>
          <a:p>
            <a:pPr indent="0" lvl="0" marL="0" marR="0" rtl="0" algn="l">
              <a:lnSpc>
                <a:spcPct val="100000"/>
              </a:lnSpc>
              <a:spcBef>
                <a:spcPts val="0"/>
              </a:spcBef>
              <a:spcAft>
                <a:spcPts val="0"/>
              </a:spcAft>
              <a:buClr>
                <a:srgbClr val="000000"/>
              </a:buClr>
              <a:buSzPts val="1600"/>
              <a:buFont typeface="Arial"/>
              <a:buNone/>
            </a:pPr>
            <a:r>
              <a:t/>
            </a:r>
            <a:endParaRPr b="0" i="0" sz="1600" u="none" cap="none" strike="noStrike">
              <a:solidFill>
                <a:srgbClr val="000000"/>
              </a:solidFill>
              <a:latin typeface="Arial"/>
              <a:ea typeface="Arial"/>
              <a:cs typeface="Arial"/>
              <a:sym typeface="Arial"/>
            </a:endParaRPr>
          </a:p>
        </p:txBody>
      </p:sp>
      <p:sp>
        <p:nvSpPr>
          <p:cNvPr id="258" name="Google Shape;258;p11"/>
          <p:cNvSpPr txBox="1"/>
          <p:nvPr>
            <p:ph idx="12" type="sldNum"/>
          </p:nvPr>
        </p:nvSpPr>
        <p:spPr>
          <a:xfrm>
            <a:off x="7258697" y="4568388"/>
            <a:ext cx="778500" cy="393600"/>
          </a:xfrm>
          <a:prstGeom prst="rect">
            <a:avLst/>
          </a:prstGeom>
          <a:noFill/>
          <a:ln>
            <a:noFill/>
          </a:ln>
        </p:spPr>
        <p:txBody>
          <a:bodyPr anchorCtr="0" anchor="ctr" bIns="0" lIns="91425" spcFirstLastPara="1" rIns="91425" wrap="square" tIns="0">
            <a:noAutofit/>
          </a:bodyPr>
          <a:lstStyle/>
          <a:p>
            <a:pPr indent="0" lvl="0" marL="0" rtl="0" algn="r">
              <a:lnSpc>
                <a:spcPct val="100000"/>
              </a:lnSpc>
              <a:spcBef>
                <a:spcPts val="0"/>
              </a:spcBef>
              <a:spcAft>
                <a:spcPts val="0"/>
              </a:spcAft>
              <a:buSzPts val="1000"/>
              <a:buNone/>
            </a:pPr>
            <a:r>
              <a:rPr lang="en"/>
              <a:t>Page </a:t>
            </a:r>
            <a:fld id="{00000000-1234-1234-1234-123412341234}" type="slidenum">
              <a:rPr lang="en"/>
              <a:t>‹#›</a:t>
            </a:fld>
            <a:endParaRPr/>
          </a:p>
        </p:txBody>
      </p:sp>
      <p:sp>
        <p:nvSpPr>
          <p:cNvPr id="259" name="Google Shape;259;p11"/>
          <p:cNvSpPr txBox="1"/>
          <p:nvPr>
            <p:ph idx="4294967295" type="body"/>
          </p:nvPr>
        </p:nvSpPr>
        <p:spPr>
          <a:xfrm>
            <a:off x="5729031" y="1890063"/>
            <a:ext cx="3583800" cy="2922000"/>
          </a:xfrm>
          <a:prstGeom prst="rect">
            <a:avLst/>
          </a:prstGeom>
          <a:noFill/>
          <a:ln>
            <a:noFill/>
          </a:ln>
        </p:spPr>
        <p:txBody>
          <a:bodyPr anchorCtr="0" anchor="t" bIns="91425" lIns="91425" spcFirstLastPara="1" rIns="91425" wrap="square" tIns="91425">
            <a:noAutofit/>
          </a:bodyPr>
          <a:lstStyle/>
          <a:p>
            <a:pPr indent="0" lvl="0" marL="0" rtl="0" algn="l">
              <a:lnSpc>
                <a:spcPct val="115000"/>
              </a:lnSpc>
              <a:spcBef>
                <a:spcPts val="0"/>
              </a:spcBef>
              <a:spcAft>
                <a:spcPts val="0"/>
              </a:spcAft>
              <a:buSzPts val="1800"/>
              <a:buNone/>
            </a:pPr>
            <a:r>
              <a:t/>
            </a:r>
            <a:endParaRPr/>
          </a:p>
          <a:p>
            <a:pPr indent="0" lvl="0" marL="0" rtl="0" algn="l">
              <a:lnSpc>
                <a:spcPct val="115000"/>
              </a:lnSpc>
              <a:spcBef>
                <a:spcPts val="1600"/>
              </a:spcBef>
              <a:spcAft>
                <a:spcPts val="1600"/>
              </a:spcAft>
              <a:buSzPts val="1800"/>
              <a:buNone/>
            </a:pPr>
            <a:r>
              <a:t/>
            </a:r>
            <a:endParaRPr/>
          </a:p>
        </p:txBody>
      </p:sp>
      <p:graphicFrame>
        <p:nvGraphicFramePr>
          <p:cNvPr id="260" name="Google Shape;260;p11"/>
          <p:cNvGraphicFramePr/>
          <p:nvPr/>
        </p:nvGraphicFramePr>
        <p:xfrm>
          <a:off x="578125" y="1489800"/>
          <a:ext cx="3000000" cy="3000000"/>
        </p:xfrm>
        <a:graphic>
          <a:graphicData uri="http://schemas.openxmlformats.org/drawingml/2006/table">
            <a:tbl>
              <a:tblPr>
                <a:noFill/>
                <a:tableStyleId>{8185D3A4-A9A7-4F72-AE6E-4306D2EB808D}</a:tableStyleId>
              </a:tblPr>
              <a:tblGrid>
                <a:gridCol w="3697250"/>
                <a:gridCol w="3617950"/>
              </a:tblGrid>
              <a:tr h="328750">
                <a:tc>
                  <a:txBody>
                    <a:bodyPr/>
                    <a:lstStyle/>
                    <a:p>
                      <a:pPr indent="0" lvl="0" marL="0" marR="0" rtl="0" algn="l">
                        <a:lnSpc>
                          <a:spcPct val="100000"/>
                        </a:lnSpc>
                        <a:spcBef>
                          <a:spcPts val="0"/>
                        </a:spcBef>
                        <a:spcAft>
                          <a:spcPts val="0"/>
                        </a:spcAft>
                        <a:buClr>
                          <a:srgbClr val="000000"/>
                        </a:buClr>
                        <a:buSzPts val="1000"/>
                        <a:buFont typeface="Arial"/>
                        <a:buNone/>
                      </a:pPr>
                      <a:r>
                        <a:rPr b="1" lang="en" sz="1000" u="none" cap="none" strike="noStrike">
                          <a:solidFill>
                            <a:srgbClr val="3D5B58"/>
                          </a:solidFill>
                          <a:latin typeface="Montserrat"/>
                          <a:ea typeface="Montserrat"/>
                          <a:cs typeface="Montserrat"/>
                          <a:sym typeface="Montserrat"/>
                        </a:rPr>
                        <a:t>Monoliths</a:t>
                      </a:r>
                      <a:endParaRPr sz="1000" u="none" cap="none" strike="noStrike">
                        <a:solidFill>
                          <a:srgbClr val="3D5B58"/>
                        </a:solidFill>
                        <a:latin typeface="Montserrat"/>
                        <a:ea typeface="Montserrat"/>
                        <a:cs typeface="Montserrat"/>
                        <a:sym typeface="Montserrat"/>
                      </a:endParaRPr>
                    </a:p>
                  </a:txBody>
                  <a:tcPr marT="91425" marB="91425" marR="91425" marL="91425">
                    <a:lnL cap="flat" cmpd="sng" w="9525">
                      <a:solidFill>
                        <a:srgbClr val="FFFFFF"/>
                      </a:solidFill>
                      <a:prstDash val="solid"/>
                      <a:round/>
                      <a:headEnd len="sm" w="sm" type="none"/>
                      <a:tailEnd len="sm" w="sm" type="none"/>
                    </a:lnL>
                    <a:lnR cap="flat" cmpd="sng" w="9525">
                      <a:solidFill>
                        <a:srgbClr val="FFFFFF"/>
                      </a:solidFill>
                      <a:prstDash val="solid"/>
                      <a:round/>
                      <a:headEnd len="sm" w="sm" type="none"/>
                      <a:tailEnd len="sm" w="sm" type="none"/>
                    </a:lnR>
                    <a:lnT cap="flat" cmpd="sng" w="9525">
                      <a:solidFill>
                        <a:srgbClr val="FFFFFF"/>
                      </a:solidFill>
                      <a:prstDash val="solid"/>
                      <a:round/>
                      <a:headEnd len="sm" w="sm" type="none"/>
                      <a:tailEnd len="sm" w="sm" type="none"/>
                    </a:lnT>
                    <a:lnB cap="flat" cmpd="sng" w="9525">
                      <a:solidFill>
                        <a:srgbClr val="EFEFEF"/>
                      </a:solidFill>
                      <a:prstDash val="solid"/>
                      <a:round/>
                      <a:headEnd len="sm" w="sm" type="none"/>
                      <a:tailEnd len="sm" w="sm" type="none"/>
                    </a:lnB>
                    <a:solidFill>
                      <a:srgbClr val="FFBE9F"/>
                    </a:solidFill>
                  </a:tcPr>
                </a:tc>
                <a:tc>
                  <a:txBody>
                    <a:bodyPr/>
                    <a:lstStyle/>
                    <a:p>
                      <a:pPr indent="0" lvl="0" marL="0" marR="0" rtl="0" algn="l">
                        <a:lnSpc>
                          <a:spcPct val="100000"/>
                        </a:lnSpc>
                        <a:spcBef>
                          <a:spcPts val="0"/>
                        </a:spcBef>
                        <a:spcAft>
                          <a:spcPts val="0"/>
                        </a:spcAft>
                        <a:buClr>
                          <a:srgbClr val="000000"/>
                        </a:buClr>
                        <a:buSzPts val="1000"/>
                        <a:buFont typeface="Arial"/>
                        <a:buNone/>
                      </a:pPr>
                      <a:r>
                        <a:rPr b="1" lang="en" sz="1000" u="none" cap="none" strike="noStrike">
                          <a:solidFill>
                            <a:srgbClr val="3D5B58"/>
                          </a:solidFill>
                          <a:latin typeface="Montserrat"/>
                          <a:ea typeface="Montserrat"/>
                          <a:cs typeface="Montserrat"/>
                          <a:sym typeface="Montserrat"/>
                        </a:rPr>
                        <a:t>Microservices</a:t>
                      </a:r>
                      <a:endParaRPr sz="1000" u="none" cap="none" strike="noStrike">
                        <a:solidFill>
                          <a:srgbClr val="3D5B58"/>
                        </a:solidFill>
                        <a:latin typeface="Montserrat"/>
                        <a:ea typeface="Montserrat"/>
                        <a:cs typeface="Montserrat"/>
                        <a:sym typeface="Montserrat"/>
                      </a:endParaRPr>
                    </a:p>
                  </a:txBody>
                  <a:tcPr marT="91425" marB="91425" marR="91425" marL="91425">
                    <a:lnL cap="flat" cmpd="sng" w="9525">
                      <a:solidFill>
                        <a:srgbClr val="FFFFFF"/>
                      </a:solidFill>
                      <a:prstDash val="solid"/>
                      <a:round/>
                      <a:headEnd len="sm" w="sm" type="none"/>
                      <a:tailEnd len="sm" w="sm" type="none"/>
                    </a:lnL>
                    <a:lnR cap="flat" cmpd="sng" w="9525">
                      <a:solidFill>
                        <a:srgbClr val="FFFFFF"/>
                      </a:solidFill>
                      <a:prstDash val="solid"/>
                      <a:round/>
                      <a:headEnd len="sm" w="sm" type="none"/>
                      <a:tailEnd len="sm" w="sm" type="none"/>
                    </a:lnR>
                    <a:lnT cap="flat" cmpd="sng" w="9525">
                      <a:solidFill>
                        <a:srgbClr val="FFFFFF"/>
                      </a:solidFill>
                      <a:prstDash val="solid"/>
                      <a:round/>
                      <a:headEnd len="sm" w="sm" type="none"/>
                      <a:tailEnd len="sm" w="sm" type="none"/>
                    </a:lnT>
                    <a:lnB cap="flat" cmpd="sng" w="9525">
                      <a:solidFill>
                        <a:srgbClr val="EFEFEF"/>
                      </a:solidFill>
                      <a:prstDash val="solid"/>
                      <a:round/>
                      <a:headEnd len="sm" w="sm" type="none"/>
                      <a:tailEnd len="sm" w="sm" type="none"/>
                    </a:lnB>
                    <a:solidFill>
                      <a:srgbClr val="FFBE9F"/>
                    </a:solidFill>
                  </a:tcPr>
                </a:tc>
              </a:tr>
              <a:tr h="328750">
                <a:tc>
                  <a:txBody>
                    <a:bodyPr/>
                    <a:lstStyle/>
                    <a:p>
                      <a:pPr indent="0" lvl="0" marL="0" marR="0" rtl="0" algn="l">
                        <a:lnSpc>
                          <a:spcPct val="100000"/>
                        </a:lnSpc>
                        <a:spcBef>
                          <a:spcPts val="0"/>
                        </a:spcBef>
                        <a:spcAft>
                          <a:spcPts val="0"/>
                        </a:spcAft>
                        <a:buClr>
                          <a:srgbClr val="000000"/>
                        </a:buClr>
                        <a:buSzPts val="1000"/>
                        <a:buFont typeface="Arial"/>
                        <a:buNone/>
                      </a:pPr>
                      <a:r>
                        <a:rPr lang="en" sz="1000" u="none" cap="none" strike="noStrike">
                          <a:solidFill>
                            <a:srgbClr val="3D5B58"/>
                          </a:solidFill>
                          <a:latin typeface="Montserrat"/>
                          <a:ea typeface="Montserrat"/>
                          <a:cs typeface="Montserrat"/>
                          <a:sym typeface="Montserrat"/>
                        </a:rPr>
                        <a:t>Minor code changes require full app compilation + regression testing</a:t>
                      </a:r>
                      <a:endParaRPr sz="1000" u="none" cap="none" strike="noStrike">
                        <a:solidFill>
                          <a:srgbClr val="3D5B58"/>
                        </a:solidFill>
                        <a:latin typeface="Montserrat"/>
                        <a:ea typeface="Montserrat"/>
                        <a:cs typeface="Montserrat"/>
                        <a:sym typeface="Montserrat"/>
                      </a:endParaRPr>
                    </a:p>
                  </a:txBody>
                  <a:tcPr marT="91425" marB="91425" marR="91425" marL="91425">
                    <a:lnL cap="flat" cmpd="sng" w="9525">
                      <a:solidFill>
                        <a:srgbClr val="EFEFEF"/>
                      </a:solidFill>
                      <a:prstDash val="solid"/>
                      <a:round/>
                      <a:headEnd len="sm" w="sm" type="none"/>
                      <a:tailEnd len="sm" w="sm" type="none"/>
                    </a:lnL>
                    <a:lnR cap="flat" cmpd="sng" w="9525">
                      <a:solidFill>
                        <a:srgbClr val="EFEFEF"/>
                      </a:solidFill>
                      <a:prstDash val="solid"/>
                      <a:round/>
                      <a:headEnd len="sm" w="sm" type="none"/>
                      <a:tailEnd len="sm" w="sm" type="none"/>
                    </a:lnR>
                    <a:lnT cap="flat" cmpd="sng" w="9525">
                      <a:solidFill>
                        <a:srgbClr val="EFEFEF"/>
                      </a:solidFill>
                      <a:prstDash val="solid"/>
                      <a:round/>
                      <a:headEnd len="sm" w="sm" type="none"/>
                      <a:tailEnd len="sm" w="sm" type="none"/>
                    </a:lnT>
                    <a:lnB cap="flat" cmpd="sng" w="9525">
                      <a:solidFill>
                        <a:srgbClr val="EFEFEF"/>
                      </a:solidFill>
                      <a:prstDash val="solid"/>
                      <a:round/>
                      <a:headEnd len="sm" w="sm" type="none"/>
                      <a:tailEnd len="sm" w="sm" type="none"/>
                    </a:lnB>
                  </a:tcPr>
                </a:tc>
                <a:tc>
                  <a:txBody>
                    <a:bodyPr/>
                    <a:lstStyle/>
                    <a:p>
                      <a:pPr indent="0" lvl="0" marL="0" marR="0" rtl="0" algn="l">
                        <a:lnSpc>
                          <a:spcPct val="100000"/>
                        </a:lnSpc>
                        <a:spcBef>
                          <a:spcPts val="0"/>
                        </a:spcBef>
                        <a:spcAft>
                          <a:spcPts val="0"/>
                        </a:spcAft>
                        <a:buClr>
                          <a:srgbClr val="000000"/>
                        </a:buClr>
                        <a:buSzPts val="1000"/>
                        <a:buFont typeface="Arial"/>
                        <a:buNone/>
                      </a:pPr>
                      <a:r>
                        <a:rPr lang="en" sz="1000" u="none" cap="none" strike="noStrike">
                          <a:solidFill>
                            <a:srgbClr val="3D5B58"/>
                          </a:solidFill>
                          <a:latin typeface="Montserrat"/>
                          <a:ea typeface="Montserrat"/>
                          <a:cs typeface="Montserrat"/>
                          <a:sym typeface="Montserrat"/>
                        </a:rPr>
                        <a:t>Independent components: deployed and updated independently</a:t>
                      </a:r>
                      <a:endParaRPr sz="1000" u="none" cap="none" strike="noStrike">
                        <a:solidFill>
                          <a:srgbClr val="3D5B58"/>
                        </a:solidFill>
                        <a:latin typeface="Montserrat"/>
                        <a:ea typeface="Montserrat"/>
                        <a:cs typeface="Montserrat"/>
                        <a:sym typeface="Montserrat"/>
                      </a:endParaRPr>
                    </a:p>
                  </a:txBody>
                  <a:tcPr marT="91425" marB="91425" marR="91425" marL="91425">
                    <a:lnL cap="flat" cmpd="sng" w="9525">
                      <a:solidFill>
                        <a:srgbClr val="EFEFEF"/>
                      </a:solidFill>
                      <a:prstDash val="solid"/>
                      <a:round/>
                      <a:headEnd len="sm" w="sm" type="none"/>
                      <a:tailEnd len="sm" w="sm" type="none"/>
                    </a:lnL>
                    <a:lnR cap="flat" cmpd="sng" w="9525">
                      <a:solidFill>
                        <a:srgbClr val="EFEFEF"/>
                      </a:solidFill>
                      <a:prstDash val="solid"/>
                      <a:round/>
                      <a:headEnd len="sm" w="sm" type="none"/>
                      <a:tailEnd len="sm" w="sm" type="none"/>
                    </a:lnR>
                    <a:lnT cap="flat" cmpd="sng" w="9525">
                      <a:solidFill>
                        <a:srgbClr val="EFEFEF"/>
                      </a:solidFill>
                      <a:prstDash val="solid"/>
                      <a:round/>
                      <a:headEnd len="sm" w="sm" type="none"/>
                      <a:tailEnd len="sm" w="sm" type="none"/>
                    </a:lnT>
                    <a:lnB cap="flat" cmpd="sng" w="9525">
                      <a:solidFill>
                        <a:srgbClr val="EFEFEF"/>
                      </a:solidFill>
                      <a:prstDash val="solid"/>
                      <a:round/>
                      <a:headEnd len="sm" w="sm" type="none"/>
                      <a:tailEnd len="sm" w="sm" type="none"/>
                    </a:lnB>
                  </a:tcPr>
                </a:tc>
              </a:tr>
              <a:tr h="328750">
                <a:tc>
                  <a:txBody>
                    <a:bodyPr/>
                    <a:lstStyle/>
                    <a:p>
                      <a:pPr indent="0" lvl="0" marL="0" marR="0" rtl="0" algn="l">
                        <a:lnSpc>
                          <a:spcPct val="100000"/>
                        </a:lnSpc>
                        <a:spcBef>
                          <a:spcPts val="0"/>
                        </a:spcBef>
                        <a:spcAft>
                          <a:spcPts val="0"/>
                        </a:spcAft>
                        <a:buClr>
                          <a:srgbClr val="000000"/>
                        </a:buClr>
                        <a:buSzPts val="1000"/>
                        <a:buFont typeface="Arial"/>
                        <a:buNone/>
                      </a:pPr>
                      <a:r>
                        <a:rPr lang="en" sz="1000" u="none" cap="none" strike="noStrike">
                          <a:solidFill>
                            <a:srgbClr val="3D5B58"/>
                          </a:solidFill>
                          <a:latin typeface="Montserrat"/>
                          <a:ea typeface="Montserrat"/>
                          <a:cs typeface="Montserrat"/>
                          <a:sym typeface="Montserrat"/>
                        </a:rPr>
                        <a:t>Sync with all teams for changes/releases</a:t>
                      </a:r>
                      <a:endParaRPr sz="1000" u="none" cap="none" strike="noStrike">
                        <a:solidFill>
                          <a:srgbClr val="3D5B58"/>
                        </a:solidFill>
                        <a:latin typeface="Montserrat"/>
                        <a:ea typeface="Montserrat"/>
                        <a:cs typeface="Montserrat"/>
                        <a:sym typeface="Montserrat"/>
                      </a:endParaRPr>
                    </a:p>
                  </a:txBody>
                  <a:tcPr marT="91425" marB="91425" marR="91425" marL="91425">
                    <a:lnL cap="flat" cmpd="sng" w="9525">
                      <a:solidFill>
                        <a:srgbClr val="EFEFEF"/>
                      </a:solidFill>
                      <a:prstDash val="solid"/>
                      <a:round/>
                      <a:headEnd len="sm" w="sm" type="none"/>
                      <a:tailEnd len="sm" w="sm" type="none"/>
                    </a:lnL>
                    <a:lnR cap="flat" cmpd="sng" w="9525">
                      <a:solidFill>
                        <a:srgbClr val="EFEFEF"/>
                      </a:solidFill>
                      <a:prstDash val="solid"/>
                      <a:round/>
                      <a:headEnd len="sm" w="sm" type="none"/>
                      <a:tailEnd len="sm" w="sm" type="none"/>
                    </a:lnR>
                    <a:lnT cap="flat" cmpd="sng" w="9525">
                      <a:solidFill>
                        <a:srgbClr val="EFEFEF"/>
                      </a:solidFill>
                      <a:prstDash val="solid"/>
                      <a:round/>
                      <a:headEnd len="sm" w="sm" type="none"/>
                      <a:tailEnd len="sm" w="sm" type="none"/>
                    </a:lnT>
                    <a:lnB cap="flat" cmpd="sng" w="9525">
                      <a:solidFill>
                        <a:srgbClr val="EFEFEF"/>
                      </a:solidFill>
                      <a:prstDash val="solid"/>
                      <a:round/>
                      <a:headEnd len="sm" w="sm" type="none"/>
                      <a:tailEnd len="sm" w="sm" type="none"/>
                    </a:lnB>
                    <a:solidFill>
                      <a:srgbClr val="F5F5F5"/>
                    </a:solidFill>
                  </a:tcPr>
                </a:tc>
                <a:tc>
                  <a:txBody>
                    <a:bodyPr/>
                    <a:lstStyle/>
                    <a:p>
                      <a:pPr indent="0" lvl="0" marL="0" marR="0" rtl="0" algn="l">
                        <a:lnSpc>
                          <a:spcPct val="100000"/>
                        </a:lnSpc>
                        <a:spcBef>
                          <a:spcPts val="0"/>
                        </a:spcBef>
                        <a:spcAft>
                          <a:spcPts val="0"/>
                        </a:spcAft>
                        <a:buClr>
                          <a:srgbClr val="000000"/>
                        </a:buClr>
                        <a:buSzPts val="1000"/>
                        <a:buFont typeface="Arial"/>
                        <a:buNone/>
                      </a:pPr>
                      <a:r>
                        <a:rPr lang="en" sz="1000" u="none" cap="none" strike="noStrike">
                          <a:solidFill>
                            <a:srgbClr val="3D5B58"/>
                          </a:solidFill>
                          <a:latin typeface="Montserrat"/>
                          <a:ea typeface="Montserrat"/>
                          <a:cs typeface="Montserrat"/>
                          <a:sym typeface="Montserrat"/>
                        </a:rPr>
                        <a:t>No need to sync for releases</a:t>
                      </a:r>
                      <a:endParaRPr sz="1000" u="none" cap="none" strike="noStrike">
                        <a:solidFill>
                          <a:srgbClr val="3D5B58"/>
                        </a:solidFill>
                        <a:latin typeface="Montserrat"/>
                        <a:ea typeface="Montserrat"/>
                        <a:cs typeface="Montserrat"/>
                        <a:sym typeface="Montserrat"/>
                      </a:endParaRPr>
                    </a:p>
                  </a:txBody>
                  <a:tcPr marT="91425" marB="91425" marR="91425" marL="91425">
                    <a:lnL cap="flat" cmpd="sng" w="9525">
                      <a:solidFill>
                        <a:srgbClr val="EFEFEF"/>
                      </a:solidFill>
                      <a:prstDash val="solid"/>
                      <a:round/>
                      <a:headEnd len="sm" w="sm" type="none"/>
                      <a:tailEnd len="sm" w="sm" type="none"/>
                    </a:lnL>
                    <a:lnR cap="flat" cmpd="sng" w="9525">
                      <a:solidFill>
                        <a:srgbClr val="EFEFEF"/>
                      </a:solidFill>
                      <a:prstDash val="solid"/>
                      <a:round/>
                      <a:headEnd len="sm" w="sm" type="none"/>
                      <a:tailEnd len="sm" w="sm" type="none"/>
                    </a:lnR>
                    <a:lnT cap="flat" cmpd="sng" w="9525">
                      <a:solidFill>
                        <a:srgbClr val="EFEFEF"/>
                      </a:solidFill>
                      <a:prstDash val="solid"/>
                      <a:round/>
                      <a:headEnd len="sm" w="sm" type="none"/>
                      <a:tailEnd len="sm" w="sm" type="none"/>
                    </a:lnT>
                    <a:lnB cap="flat" cmpd="sng" w="9525">
                      <a:solidFill>
                        <a:srgbClr val="EFEFEF"/>
                      </a:solidFill>
                      <a:prstDash val="solid"/>
                      <a:round/>
                      <a:headEnd len="sm" w="sm" type="none"/>
                      <a:tailEnd len="sm" w="sm" type="none"/>
                    </a:lnB>
                    <a:solidFill>
                      <a:srgbClr val="F5F5F5"/>
                    </a:solidFill>
                  </a:tcPr>
                </a:tc>
              </a:tr>
              <a:tr h="328750">
                <a:tc>
                  <a:txBody>
                    <a:bodyPr/>
                    <a:lstStyle/>
                    <a:p>
                      <a:pPr indent="0" lvl="0" marL="0" marR="0" rtl="0" algn="l">
                        <a:lnSpc>
                          <a:spcPct val="100000"/>
                        </a:lnSpc>
                        <a:spcBef>
                          <a:spcPts val="0"/>
                        </a:spcBef>
                        <a:spcAft>
                          <a:spcPts val="0"/>
                        </a:spcAft>
                        <a:buClr>
                          <a:srgbClr val="000000"/>
                        </a:buClr>
                        <a:buSzPts val="1000"/>
                        <a:buFont typeface="Arial"/>
                        <a:buNone/>
                      </a:pPr>
                      <a:r>
                        <a:rPr lang="en" sz="1000" u="none" cap="none" strike="noStrike">
                          <a:solidFill>
                            <a:srgbClr val="3D5B58"/>
                          </a:solidFill>
                          <a:latin typeface="Montserrat"/>
                          <a:ea typeface="Montserrat"/>
                          <a:cs typeface="Montserrat"/>
                          <a:sym typeface="Montserrat"/>
                        </a:rPr>
                        <a:t>Cascading failures</a:t>
                      </a:r>
                      <a:endParaRPr sz="1000" u="none" cap="none" strike="noStrike">
                        <a:solidFill>
                          <a:srgbClr val="3D5B58"/>
                        </a:solidFill>
                        <a:latin typeface="Montserrat"/>
                        <a:ea typeface="Montserrat"/>
                        <a:cs typeface="Montserrat"/>
                        <a:sym typeface="Montserrat"/>
                      </a:endParaRPr>
                    </a:p>
                  </a:txBody>
                  <a:tcPr marT="91425" marB="91425" marR="91425" marL="91425">
                    <a:lnL cap="flat" cmpd="sng" w="9525">
                      <a:solidFill>
                        <a:srgbClr val="EFEFEF"/>
                      </a:solidFill>
                      <a:prstDash val="solid"/>
                      <a:round/>
                      <a:headEnd len="sm" w="sm" type="none"/>
                      <a:tailEnd len="sm" w="sm" type="none"/>
                    </a:lnL>
                    <a:lnR cap="flat" cmpd="sng" w="9525">
                      <a:solidFill>
                        <a:srgbClr val="EFEFEF"/>
                      </a:solidFill>
                      <a:prstDash val="solid"/>
                      <a:round/>
                      <a:headEnd len="sm" w="sm" type="none"/>
                      <a:tailEnd len="sm" w="sm" type="none"/>
                    </a:lnR>
                    <a:lnT cap="flat" cmpd="sng" w="9525">
                      <a:solidFill>
                        <a:srgbClr val="EFEFEF"/>
                      </a:solidFill>
                      <a:prstDash val="solid"/>
                      <a:round/>
                      <a:headEnd len="sm" w="sm" type="none"/>
                      <a:tailEnd len="sm" w="sm" type="none"/>
                    </a:lnT>
                    <a:lnB cap="flat" cmpd="sng" w="9525">
                      <a:solidFill>
                        <a:srgbClr val="EFEFEF"/>
                      </a:solidFill>
                      <a:prstDash val="solid"/>
                      <a:round/>
                      <a:headEnd len="sm" w="sm" type="none"/>
                      <a:tailEnd len="sm" w="sm" type="none"/>
                    </a:lnB>
                  </a:tcPr>
                </a:tc>
                <a:tc>
                  <a:txBody>
                    <a:bodyPr/>
                    <a:lstStyle/>
                    <a:p>
                      <a:pPr indent="0" lvl="0" marL="0" marR="0" rtl="0" algn="l">
                        <a:lnSpc>
                          <a:spcPct val="100000"/>
                        </a:lnSpc>
                        <a:spcBef>
                          <a:spcPts val="0"/>
                        </a:spcBef>
                        <a:spcAft>
                          <a:spcPts val="0"/>
                        </a:spcAft>
                        <a:buClr>
                          <a:srgbClr val="000000"/>
                        </a:buClr>
                        <a:buSzPts val="1000"/>
                        <a:buFont typeface="Arial"/>
                        <a:buNone/>
                      </a:pPr>
                      <a:r>
                        <a:rPr lang="en" sz="1000" u="none" cap="none" strike="noStrike">
                          <a:solidFill>
                            <a:srgbClr val="3D5B58"/>
                          </a:solidFill>
                          <a:latin typeface="Montserrat"/>
                          <a:ea typeface="Montserrat"/>
                          <a:cs typeface="Montserrat"/>
                          <a:sym typeface="Montserrat"/>
                        </a:rPr>
                        <a:t>Contained Failure</a:t>
                      </a:r>
                      <a:endParaRPr sz="1000" u="none" cap="none" strike="noStrike">
                        <a:solidFill>
                          <a:srgbClr val="3D5B58"/>
                        </a:solidFill>
                        <a:latin typeface="Montserrat"/>
                        <a:ea typeface="Montserrat"/>
                        <a:cs typeface="Montserrat"/>
                        <a:sym typeface="Montserrat"/>
                      </a:endParaRPr>
                    </a:p>
                  </a:txBody>
                  <a:tcPr marT="91425" marB="91425" marR="91425" marL="91425">
                    <a:lnL cap="flat" cmpd="sng" w="9525">
                      <a:solidFill>
                        <a:srgbClr val="EFEFEF"/>
                      </a:solidFill>
                      <a:prstDash val="solid"/>
                      <a:round/>
                      <a:headEnd len="sm" w="sm" type="none"/>
                      <a:tailEnd len="sm" w="sm" type="none"/>
                    </a:lnL>
                    <a:lnR cap="flat" cmpd="sng" w="9525">
                      <a:solidFill>
                        <a:srgbClr val="EFEFEF"/>
                      </a:solidFill>
                      <a:prstDash val="solid"/>
                      <a:round/>
                      <a:headEnd len="sm" w="sm" type="none"/>
                      <a:tailEnd len="sm" w="sm" type="none"/>
                    </a:lnR>
                    <a:lnT cap="flat" cmpd="sng" w="9525">
                      <a:solidFill>
                        <a:srgbClr val="EFEFEF"/>
                      </a:solidFill>
                      <a:prstDash val="solid"/>
                      <a:round/>
                      <a:headEnd len="sm" w="sm" type="none"/>
                      <a:tailEnd len="sm" w="sm" type="none"/>
                    </a:lnT>
                    <a:lnB cap="flat" cmpd="sng" w="9525">
                      <a:solidFill>
                        <a:srgbClr val="EFEFEF"/>
                      </a:solidFill>
                      <a:prstDash val="solid"/>
                      <a:round/>
                      <a:headEnd len="sm" w="sm" type="none"/>
                      <a:tailEnd len="sm" w="sm" type="none"/>
                    </a:lnB>
                  </a:tcPr>
                </a:tc>
              </a:tr>
              <a:tr h="328750">
                <a:tc>
                  <a:txBody>
                    <a:bodyPr/>
                    <a:lstStyle/>
                    <a:p>
                      <a:pPr indent="0" lvl="0" marL="0" marR="0" rtl="0" algn="l">
                        <a:lnSpc>
                          <a:spcPct val="100000"/>
                        </a:lnSpc>
                        <a:spcBef>
                          <a:spcPts val="0"/>
                        </a:spcBef>
                        <a:spcAft>
                          <a:spcPts val="0"/>
                        </a:spcAft>
                        <a:buClr>
                          <a:srgbClr val="000000"/>
                        </a:buClr>
                        <a:buSzPts val="1000"/>
                        <a:buFont typeface="Arial"/>
                        <a:buNone/>
                      </a:pPr>
                      <a:r>
                        <a:rPr lang="en" sz="1000" u="none" cap="none" strike="noStrike">
                          <a:solidFill>
                            <a:srgbClr val="3D5B58"/>
                          </a:solidFill>
                          <a:latin typeface="Montserrat"/>
                          <a:ea typeface="Montserrat"/>
                          <a:cs typeface="Montserrat"/>
                          <a:sym typeface="Montserrat"/>
                        </a:rPr>
                        <a:t>Difficult to scale application</a:t>
                      </a:r>
                      <a:endParaRPr sz="1000" u="none" cap="none" strike="noStrike">
                        <a:solidFill>
                          <a:srgbClr val="3D5B58"/>
                        </a:solidFill>
                        <a:latin typeface="Montserrat"/>
                        <a:ea typeface="Montserrat"/>
                        <a:cs typeface="Montserrat"/>
                        <a:sym typeface="Montserrat"/>
                      </a:endParaRPr>
                    </a:p>
                  </a:txBody>
                  <a:tcPr marT="91425" marB="91425" marR="91425" marL="91425">
                    <a:lnL cap="flat" cmpd="sng" w="9525">
                      <a:solidFill>
                        <a:srgbClr val="EFEFEF"/>
                      </a:solidFill>
                      <a:prstDash val="solid"/>
                      <a:round/>
                      <a:headEnd len="sm" w="sm" type="none"/>
                      <a:tailEnd len="sm" w="sm" type="none"/>
                    </a:lnL>
                    <a:lnR cap="flat" cmpd="sng" w="9525">
                      <a:solidFill>
                        <a:srgbClr val="EFEFEF"/>
                      </a:solidFill>
                      <a:prstDash val="solid"/>
                      <a:round/>
                      <a:headEnd len="sm" w="sm" type="none"/>
                      <a:tailEnd len="sm" w="sm" type="none"/>
                    </a:lnR>
                    <a:lnT cap="flat" cmpd="sng" w="9525">
                      <a:solidFill>
                        <a:srgbClr val="EFEFEF"/>
                      </a:solidFill>
                      <a:prstDash val="solid"/>
                      <a:round/>
                      <a:headEnd len="sm" w="sm" type="none"/>
                      <a:tailEnd len="sm" w="sm" type="none"/>
                    </a:lnT>
                    <a:lnB cap="flat" cmpd="sng" w="9525">
                      <a:solidFill>
                        <a:srgbClr val="EFEFEF"/>
                      </a:solidFill>
                      <a:prstDash val="solid"/>
                      <a:round/>
                      <a:headEnd len="sm" w="sm" type="none"/>
                      <a:tailEnd len="sm" w="sm" type="none"/>
                    </a:lnB>
                    <a:solidFill>
                      <a:srgbClr val="F5F5F5"/>
                    </a:solidFill>
                  </a:tcPr>
                </a:tc>
                <a:tc>
                  <a:txBody>
                    <a:bodyPr/>
                    <a:lstStyle/>
                    <a:p>
                      <a:pPr indent="0" lvl="0" marL="0" marR="0" rtl="0" algn="l">
                        <a:lnSpc>
                          <a:spcPct val="100000"/>
                        </a:lnSpc>
                        <a:spcBef>
                          <a:spcPts val="0"/>
                        </a:spcBef>
                        <a:spcAft>
                          <a:spcPts val="0"/>
                        </a:spcAft>
                        <a:buClr>
                          <a:schemeClr val="dk1"/>
                        </a:buClr>
                        <a:buSzPts val="1100"/>
                        <a:buFont typeface="Arial"/>
                        <a:buNone/>
                      </a:pPr>
                      <a:r>
                        <a:rPr lang="en" sz="1000" u="none" cap="none" strike="noStrike">
                          <a:solidFill>
                            <a:srgbClr val="3D5B58"/>
                          </a:solidFill>
                          <a:latin typeface="Montserrat"/>
                          <a:ea typeface="Montserrat"/>
                          <a:cs typeface="Montserrat"/>
                          <a:sym typeface="Montserrat"/>
                        </a:rPr>
                        <a:t>Scale applications independently</a:t>
                      </a:r>
                      <a:endParaRPr sz="1000" u="none" cap="none" strike="noStrike">
                        <a:solidFill>
                          <a:srgbClr val="3D5B58"/>
                        </a:solidFill>
                        <a:latin typeface="Montserrat"/>
                        <a:ea typeface="Montserrat"/>
                        <a:cs typeface="Montserrat"/>
                        <a:sym typeface="Montserrat"/>
                      </a:endParaRPr>
                    </a:p>
                  </a:txBody>
                  <a:tcPr marT="91425" marB="91425" marR="91425" marL="91425">
                    <a:lnL cap="flat" cmpd="sng" w="9525">
                      <a:solidFill>
                        <a:srgbClr val="EFEFEF"/>
                      </a:solidFill>
                      <a:prstDash val="solid"/>
                      <a:round/>
                      <a:headEnd len="sm" w="sm" type="none"/>
                      <a:tailEnd len="sm" w="sm" type="none"/>
                    </a:lnL>
                    <a:lnR cap="flat" cmpd="sng" w="9525">
                      <a:solidFill>
                        <a:srgbClr val="EFEFEF"/>
                      </a:solidFill>
                      <a:prstDash val="solid"/>
                      <a:round/>
                      <a:headEnd len="sm" w="sm" type="none"/>
                      <a:tailEnd len="sm" w="sm" type="none"/>
                    </a:lnR>
                    <a:lnT cap="flat" cmpd="sng" w="9525">
                      <a:solidFill>
                        <a:srgbClr val="EFEFEF"/>
                      </a:solidFill>
                      <a:prstDash val="solid"/>
                      <a:round/>
                      <a:headEnd len="sm" w="sm" type="none"/>
                      <a:tailEnd len="sm" w="sm" type="none"/>
                    </a:lnT>
                    <a:lnB cap="flat" cmpd="sng" w="9525">
                      <a:solidFill>
                        <a:srgbClr val="EFEFEF"/>
                      </a:solidFill>
                      <a:prstDash val="solid"/>
                      <a:round/>
                      <a:headEnd len="sm" w="sm" type="none"/>
                      <a:tailEnd len="sm" w="sm" type="none"/>
                    </a:lnB>
                    <a:solidFill>
                      <a:srgbClr val="F5F5F5"/>
                    </a:solidFill>
                  </a:tcPr>
                </a:tc>
              </a:tr>
            </a:tbl>
          </a:graphicData>
        </a:graphic>
      </p:graphicFrame>
    </p:spTree>
  </p:cSld>
  <p:clrMapOvr>
    <a:masterClrMapping/>
  </p:clrMapOvr>
</p:sld>
</file>

<file path=ppt/slides/slide12.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264" name="Shape 264"/>
        <p:cNvGrpSpPr/>
        <p:nvPr/>
      </p:nvGrpSpPr>
      <p:grpSpPr>
        <a:xfrm>
          <a:off x="0" y="0"/>
          <a:ext cx="0" cy="0"/>
          <a:chOff x="0" y="0"/>
          <a:chExt cx="0" cy="0"/>
        </a:xfrm>
      </p:grpSpPr>
      <p:sp>
        <p:nvSpPr>
          <p:cNvPr id="265" name="Google Shape;265;p12"/>
          <p:cNvSpPr txBox="1"/>
          <p:nvPr>
            <p:ph type="title"/>
          </p:nvPr>
        </p:nvSpPr>
        <p:spPr>
          <a:xfrm>
            <a:off x="311700" y="318800"/>
            <a:ext cx="8520600" cy="429600"/>
          </a:xfrm>
          <a:prstGeom prst="rect">
            <a:avLst/>
          </a:prstGeom>
          <a:noFill/>
          <a:ln>
            <a:noFill/>
          </a:ln>
        </p:spPr>
        <p:txBody>
          <a:bodyPr anchorCtr="0" anchor="t" bIns="0" lIns="0" spcFirstLastPara="1" rIns="0" wrap="square" tIns="0">
            <a:noAutofit/>
          </a:bodyPr>
          <a:lstStyle/>
          <a:p>
            <a:pPr indent="0" lvl="0" marL="0" rtl="0" algn="l">
              <a:lnSpc>
                <a:spcPct val="100000"/>
              </a:lnSpc>
              <a:spcBef>
                <a:spcPts val="0"/>
              </a:spcBef>
              <a:spcAft>
                <a:spcPts val="0"/>
              </a:spcAft>
              <a:buSzPts val="3200"/>
              <a:buNone/>
            </a:pPr>
            <a:r>
              <a:rPr lang="en"/>
              <a:t>Monoliths vs Microservices</a:t>
            </a:r>
            <a:endParaRPr/>
          </a:p>
        </p:txBody>
      </p:sp>
      <p:sp>
        <p:nvSpPr>
          <p:cNvPr id="266" name="Google Shape;266;p12"/>
          <p:cNvSpPr txBox="1"/>
          <p:nvPr/>
        </p:nvSpPr>
        <p:spPr>
          <a:xfrm>
            <a:off x="333325" y="1495475"/>
            <a:ext cx="3891900" cy="677100"/>
          </a:xfrm>
          <a:prstGeom prst="rect">
            <a:avLst/>
          </a:prstGeom>
          <a:noFill/>
          <a:ln>
            <a:noFill/>
          </a:ln>
        </p:spPr>
        <p:txBody>
          <a:bodyPr anchorCtr="0" anchor="t" bIns="91425" lIns="91425" spcFirstLastPara="1" rIns="91425" wrap="square" tIns="91425">
            <a:spAutoFit/>
          </a:bodyPr>
          <a:lstStyle/>
          <a:p>
            <a:pPr indent="0" lvl="0" marL="0" marR="0" rtl="0" algn="l">
              <a:lnSpc>
                <a:spcPct val="100000"/>
              </a:lnSpc>
              <a:spcBef>
                <a:spcPts val="0"/>
              </a:spcBef>
              <a:spcAft>
                <a:spcPts val="0"/>
              </a:spcAft>
              <a:buClr>
                <a:srgbClr val="000000"/>
              </a:buClr>
              <a:buSzPts val="1600"/>
              <a:buFont typeface="Arial"/>
              <a:buNone/>
            </a:pPr>
            <a:r>
              <a:t/>
            </a:r>
            <a:endParaRPr b="0" i="0" sz="1600" u="none" cap="none" strike="noStrike">
              <a:solidFill>
                <a:srgbClr val="000000"/>
              </a:solidFill>
              <a:latin typeface="Arial"/>
              <a:ea typeface="Arial"/>
              <a:cs typeface="Arial"/>
              <a:sym typeface="Arial"/>
            </a:endParaRPr>
          </a:p>
          <a:p>
            <a:pPr indent="0" lvl="0" marL="0" marR="0" rtl="0" algn="l">
              <a:lnSpc>
                <a:spcPct val="100000"/>
              </a:lnSpc>
              <a:spcBef>
                <a:spcPts val="0"/>
              </a:spcBef>
              <a:spcAft>
                <a:spcPts val="0"/>
              </a:spcAft>
              <a:buClr>
                <a:srgbClr val="000000"/>
              </a:buClr>
              <a:buSzPts val="1600"/>
              <a:buFont typeface="Arial"/>
              <a:buNone/>
            </a:pPr>
            <a:r>
              <a:t/>
            </a:r>
            <a:endParaRPr b="0" i="0" sz="1600" u="none" cap="none" strike="noStrike">
              <a:solidFill>
                <a:srgbClr val="000000"/>
              </a:solidFill>
              <a:latin typeface="Arial"/>
              <a:ea typeface="Arial"/>
              <a:cs typeface="Arial"/>
              <a:sym typeface="Arial"/>
            </a:endParaRPr>
          </a:p>
        </p:txBody>
      </p:sp>
      <p:sp>
        <p:nvSpPr>
          <p:cNvPr id="267" name="Google Shape;267;p12"/>
          <p:cNvSpPr txBox="1"/>
          <p:nvPr>
            <p:ph idx="12" type="sldNum"/>
          </p:nvPr>
        </p:nvSpPr>
        <p:spPr>
          <a:xfrm>
            <a:off x="7258697" y="4568388"/>
            <a:ext cx="778500" cy="393600"/>
          </a:xfrm>
          <a:prstGeom prst="rect">
            <a:avLst/>
          </a:prstGeom>
          <a:noFill/>
          <a:ln>
            <a:noFill/>
          </a:ln>
        </p:spPr>
        <p:txBody>
          <a:bodyPr anchorCtr="0" anchor="ctr" bIns="0" lIns="91425" spcFirstLastPara="1" rIns="91425" wrap="square" tIns="0">
            <a:noAutofit/>
          </a:bodyPr>
          <a:lstStyle/>
          <a:p>
            <a:pPr indent="0" lvl="0" marL="0" rtl="0" algn="r">
              <a:lnSpc>
                <a:spcPct val="100000"/>
              </a:lnSpc>
              <a:spcBef>
                <a:spcPts val="0"/>
              </a:spcBef>
              <a:spcAft>
                <a:spcPts val="0"/>
              </a:spcAft>
              <a:buSzPts val="1000"/>
              <a:buNone/>
            </a:pPr>
            <a:r>
              <a:rPr lang="en"/>
              <a:t>Page </a:t>
            </a:r>
            <a:fld id="{00000000-1234-1234-1234-123412341234}" type="slidenum">
              <a:rPr lang="en"/>
              <a:t>‹#›</a:t>
            </a:fld>
            <a:endParaRPr/>
          </a:p>
        </p:txBody>
      </p:sp>
      <p:sp>
        <p:nvSpPr>
          <p:cNvPr id="268" name="Google Shape;268;p12"/>
          <p:cNvSpPr txBox="1"/>
          <p:nvPr>
            <p:ph idx="4294967295" type="body"/>
          </p:nvPr>
        </p:nvSpPr>
        <p:spPr>
          <a:xfrm>
            <a:off x="5729031" y="1890063"/>
            <a:ext cx="3583800" cy="2922000"/>
          </a:xfrm>
          <a:prstGeom prst="rect">
            <a:avLst/>
          </a:prstGeom>
          <a:noFill/>
          <a:ln>
            <a:noFill/>
          </a:ln>
        </p:spPr>
        <p:txBody>
          <a:bodyPr anchorCtr="0" anchor="t" bIns="91425" lIns="91425" spcFirstLastPara="1" rIns="91425" wrap="square" tIns="91425">
            <a:noAutofit/>
          </a:bodyPr>
          <a:lstStyle/>
          <a:p>
            <a:pPr indent="0" lvl="0" marL="0" rtl="0" algn="l">
              <a:lnSpc>
                <a:spcPct val="115000"/>
              </a:lnSpc>
              <a:spcBef>
                <a:spcPts val="0"/>
              </a:spcBef>
              <a:spcAft>
                <a:spcPts val="0"/>
              </a:spcAft>
              <a:buSzPts val="1800"/>
              <a:buNone/>
            </a:pPr>
            <a:r>
              <a:t/>
            </a:r>
            <a:endParaRPr/>
          </a:p>
          <a:p>
            <a:pPr indent="0" lvl="0" marL="0" rtl="0" algn="l">
              <a:lnSpc>
                <a:spcPct val="115000"/>
              </a:lnSpc>
              <a:spcBef>
                <a:spcPts val="1600"/>
              </a:spcBef>
              <a:spcAft>
                <a:spcPts val="1600"/>
              </a:spcAft>
              <a:buSzPts val="1800"/>
              <a:buNone/>
            </a:pPr>
            <a:r>
              <a:t/>
            </a:r>
            <a:endParaRPr/>
          </a:p>
        </p:txBody>
      </p:sp>
      <p:graphicFrame>
        <p:nvGraphicFramePr>
          <p:cNvPr id="269" name="Google Shape;269;p12"/>
          <p:cNvGraphicFramePr/>
          <p:nvPr/>
        </p:nvGraphicFramePr>
        <p:xfrm>
          <a:off x="578125" y="1489800"/>
          <a:ext cx="3000000" cy="3000000"/>
        </p:xfrm>
        <a:graphic>
          <a:graphicData uri="http://schemas.openxmlformats.org/drawingml/2006/table">
            <a:tbl>
              <a:tblPr>
                <a:noFill/>
                <a:tableStyleId>{8185D3A4-A9A7-4F72-AE6E-4306D2EB808D}</a:tableStyleId>
              </a:tblPr>
              <a:tblGrid>
                <a:gridCol w="3697250"/>
                <a:gridCol w="3617950"/>
              </a:tblGrid>
              <a:tr h="328750">
                <a:tc>
                  <a:txBody>
                    <a:bodyPr/>
                    <a:lstStyle/>
                    <a:p>
                      <a:pPr indent="0" lvl="0" marL="0" marR="0" rtl="0" algn="l">
                        <a:lnSpc>
                          <a:spcPct val="100000"/>
                        </a:lnSpc>
                        <a:spcBef>
                          <a:spcPts val="0"/>
                        </a:spcBef>
                        <a:spcAft>
                          <a:spcPts val="0"/>
                        </a:spcAft>
                        <a:buClr>
                          <a:srgbClr val="000000"/>
                        </a:buClr>
                        <a:buSzPts val="1000"/>
                        <a:buFont typeface="Arial"/>
                        <a:buNone/>
                      </a:pPr>
                      <a:r>
                        <a:rPr b="1" lang="en" sz="1000" u="none" cap="none" strike="noStrike">
                          <a:solidFill>
                            <a:srgbClr val="3D5B58"/>
                          </a:solidFill>
                          <a:latin typeface="Montserrat"/>
                          <a:ea typeface="Montserrat"/>
                          <a:cs typeface="Montserrat"/>
                          <a:sym typeface="Montserrat"/>
                        </a:rPr>
                        <a:t>Monoliths</a:t>
                      </a:r>
                      <a:endParaRPr sz="1000" u="none" cap="none" strike="noStrike">
                        <a:solidFill>
                          <a:srgbClr val="3D5B58"/>
                        </a:solidFill>
                        <a:latin typeface="Montserrat"/>
                        <a:ea typeface="Montserrat"/>
                        <a:cs typeface="Montserrat"/>
                        <a:sym typeface="Montserrat"/>
                      </a:endParaRPr>
                    </a:p>
                  </a:txBody>
                  <a:tcPr marT="91425" marB="91425" marR="91425" marL="91425">
                    <a:lnL cap="flat" cmpd="sng" w="9525">
                      <a:solidFill>
                        <a:srgbClr val="FFFFFF"/>
                      </a:solidFill>
                      <a:prstDash val="solid"/>
                      <a:round/>
                      <a:headEnd len="sm" w="sm" type="none"/>
                      <a:tailEnd len="sm" w="sm" type="none"/>
                    </a:lnL>
                    <a:lnR cap="flat" cmpd="sng" w="9525">
                      <a:solidFill>
                        <a:srgbClr val="FFFFFF"/>
                      </a:solidFill>
                      <a:prstDash val="solid"/>
                      <a:round/>
                      <a:headEnd len="sm" w="sm" type="none"/>
                      <a:tailEnd len="sm" w="sm" type="none"/>
                    </a:lnR>
                    <a:lnT cap="flat" cmpd="sng" w="9525">
                      <a:solidFill>
                        <a:srgbClr val="FFFFFF"/>
                      </a:solidFill>
                      <a:prstDash val="solid"/>
                      <a:round/>
                      <a:headEnd len="sm" w="sm" type="none"/>
                      <a:tailEnd len="sm" w="sm" type="none"/>
                    </a:lnT>
                    <a:lnB cap="flat" cmpd="sng" w="9525">
                      <a:solidFill>
                        <a:srgbClr val="EFEFEF"/>
                      </a:solidFill>
                      <a:prstDash val="solid"/>
                      <a:round/>
                      <a:headEnd len="sm" w="sm" type="none"/>
                      <a:tailEnd len="sm" w="sm" type="none"/>
                    </a:lnB>
                    <a:solidFill>
                      <a:srgbClr val="FFBE9F"/>
                    </a:solidFill>
                  </a:tcPr>
                </a:tc>
                <a:tc>
                  <a:txBody>
                    <a:bodyPr/>
                    <a:lstStyle/>
                    <a:p>
                      <a:pPr indent="0" lvl="0" marL="0" marR="0" rtl="0" algn="l">
                        <a:lnSpc>
                          <a:spcPct val="100000"/>
                        </a:lnSpc>
                        <a:spcBef>
                          <a:spcPts val="0"/>
                        </a:spcBef>
                        <a:spcAft>
                          <a:spcPts val="0"/>
                        </a:spcAft>
                        <a:buClr>
                          <a:srgbClr val="000000"/>
                        </a:buClr>
                        <a:buSzPts val="1000"/>
                        <a:buFont typeface="Arial"/>
                        <a:buNone/>
                      </a:pPr>
                      <a:r>
                        <a:rPr b="1" lang="en" sz="1000" u="none" cap="none" strike="noStrike">
                          <a:solidFill>
                            <a:srgbClr val="3D5B58"/>
                          </a:solidFill>
                          <a:latin typeface="Montserrat"/>
                          <a:ea typeface="Montserrat"/>
                          <a:cs typeface="Montserrat"/>
                          <a:sym typeface="Montserrat"/>
                        </a:rPr>
                        <a:t>Microservices</a:t>
                      </a:r>
                      <a:endParaRPr sz="1000" u="none" cap="none" strike="noStrike">
                        <a:solidFill>
                          <a:srgbClr val="3D5B58"/>
                        </a:solidFill>
                        <a:latin typeface="Montserrat"/>
                        <a:ea typeface="Montserrat"/>
                        <a:cs typeface="Montserrat"/>
                        <a:sym typeface="Montserrat"/>
                      </a:endParaRPr>
                    </a:p>
                  </a:txBody>
                  <a:tcPr marT="91425" marB="91425" marR="91425" marL="91425">
                    <a:lnL cap="flat" cmpd="sng" w="9525">
                      <a:solidFill>
                        <a:srgbClr val="FFFFFF"/>
                      </a:solidFill>
                      <a:prstDash val="solid"/>
                      <a:round/>
                      <a:headEnd len="sm" w="sm" type="none"/>
                      <a:tailEnd len="sm" w="sm" type="none"/>
                    </a:lnL>
                    <a:lnR cap="flat" cmpd="sng" w="9525">
                      <a:solidFill>
                        <a:srgbClr val="FFFFFF"/>
                      </a:solidFill>
                      <a:prstDash val="solid"/>
                      <a:round/>
                      <a:headEnd len="sm" w="sm" type="none"/>
                      <a:tailEnd len="sm" w="sm" type="none"/>
                    </a:lnR>
                    <a:lnT cap="flat" cmpd="sng" w="9525">
                      <a:solidFill>
                        <a:srgbClr val="FFFFFF"/>
                      </a:solidFill>
                      <a:prstDash val="solid"/>
                      <a:round/>
                      <a:headEnd len="sm" w="sm" type="none"/>
                      <a:tailEnd len="sm" w="sm" type="none"/>
                    </a:lnT>
                    <a:lnB cap="flat" cmpd="sng" w="9525">
                      <a:solidFill>
                        <a:srgbClr val="EFEFEF"/>
                      </a:solidFill>
                      <a:prstDash val="solid"/>
                      <a:round/>
                      <a:headEnd len="sm" w="sm" type="none"/>
                      <a:tailEnd len="sm" w="sm" type="none"/>
                    </a:lnB>
                    <a:solidFill>
                      <a:srgbClr val="FFBE9F"/>
                    </a:solidFill>
                  </a:tcPr>
                </a:tc>
              </a:tr>
              <a:tr h="328750">
                <a:tc>
                  <a:txBody>
                    <a:bodyPr/>
                    <a:lstStyle/>
                    <a:p>
                      <a:pPr indent="0" lvl="0" marL="0" marR="0" rtl="0" algn="l">
                        <a:lnSpc>
                          <a:spcPct val="100000"/>
                        </a:lnSpc>
                        <a:spcBef>
                          <a:spcPts val="0"/>
                        </a:spcBef>
                        <a:spcAft>
                          <a:spcPts val="0"/>
                        </a:spcAft>
                        <a:buClr>
                          <a:srgbClr val="000000"/>
                        </a:buClr>
                        <a:buSzPts val="1000"/>
                        <a:buFont typeface="Arial"/>
                        <a:buNone/>
                      </a:pPr>
                      <a:r>
                        <a:rPr lang="en" sz="1000" u="none" cap="none" strike="noStrike">
                          <a:solidFill>
                            <a:srgbClr val="3D5B58"/>
                          </a:solidFill>
                          <a:latin typeface="Montserrat"/>
                          <a:ea typeface="Montserrat"/>
                          <a:cs typeface="Montserrat"/>
                          <a:sym typeface="Montserrat"/>
                        </a:rPr>
                        <a:t>Minor code changes require full app compilation + regression testing</a:t>
                      </a:r>
                      <a:endParaRPr sz="1000" u="none" cap="none" strike="noStrike">
                        <a:solidFill>
                          <a:srgbClr val="3D5B58"/>
                        </a:solidFill>
                        <a:latin typeface="Montserrat"/>
                        <a:ea typeface="Montserrat"/>
                        <a:cs typeface="Montserrat"/>
                        <a:sym typeface="Montserrat"/>
                      </a:endParaRPr>
                    </a:p>
                  </a:txBody>
                  <a:tcPr marT="91425" marB="91425" marR="91425" marL="91425">
                    <a:lnL cap="flat" cmpd="sng" w="9525">
                      <a:solidFill>
                        <a:srgbClr val="EFEFEF"/>
                      </a:solidFill>
                      <a:prstDash val="solid"/>
                      <a:round/>
                      <a:headEnd len="sm" w="sm" type="none"/>
                      <a:tailEnd len="sm" w="sm" type="none"/>
                    </a:lnL>
                    <a:lnR cap="flat" cmpd="sng" w="9525">
                      <a:solidFill>
                        <a:srgbClr val="EFEFEF"/>
                      </a:solidFill>
                      <a:prstDash val="solid"/>
                      <a:round/>
                      <a:headEnd len="sm" w="sm" type="none"/>
                      <a:tailEnd len="sm" w="sm" type="none"/>
                    </a:lnR>
                    <a:lnT cap="flat" cmpd="sng" w="9525">
                      <a:solidFill>
                        <a:srgbClr val="EFEFEF"/>
                      </a:solidFill>
                      <a:prstDash val="solid"/>
                      <a:round/>
                      <a:headEnd len="sm" w="sm" type="none"/>
                      <a:tailEnd len="sm" w="sm" type="none"/>
                    </a:lnT>
                    <a:lnB cap="flat" cmpd="sng" w="9525">
                      <a:solidFill>
                        <a:srgbClr val="EFEFEF"/>
                      </a:solidFill>
                      <a:prstDash val="solid"/>
                      <a:round/>
                      <a:headEnd len="sm" w="sm" type="none"/>
                      <a:tailEnd len="sm" w="sm" type="none"/>
                    </a:lnB>
                  </a:tcPr>
                </a:tc>
                <a:tc>
                  <a:txBody>
                    <a:bodyPr/>
                    <a:lstStyle/>
                    <a:p>
                      <a:pPr indent="0" lvl="0" marL="0" marR="0" rtl="0" algn="l">
                        <a:lnSpc>
                          <a:spcPct val="100000"/>
                        </a:lnSpc>
                        <a:spcBef>
                          <a:spcPts val="0"/>
                        </a:spcBef>
                        <a:spcAft>
                          <a:spcPts val="0"/>
                        </a:spcAft>
                        <a:buClr>
                          <a:srgbClr val="000000"/>
                        </a:buClr>
                        <a:buSzPts val="1000"/>
                        <a:buFont typeface="Arial"/>
                        <a:buNone/>
                      </a:pPr>
                      <a:r>
                        <a:rPr lang="en" sz="1000" u="none" cap="none" strike="noStrike">
                          <a:solidFill>
                            <a:srgbClr val="3D5B58"/>
                          </a:solidFill>
                          <a:latin typeface="Montserrat"/>
                          <a:ea typeface="Montserrat"/>
                          <a:cs typeface="Montserrat"/>
                          <a:sym typeface="Montserrat"/>
                        </a:rPr>
                        <a:t>Independent components: deployed and updated independently</a:t>
                      </a:r>
                      <a:endParaRPr sz="1000" u="none" cap="none" strike="noStrike">
                        <a:solidFill>
                          <a:srgbClr val="3D5B58"/>
                        </a:solidFill>
                        <a:latin typeface="Montserrat"/>
                        <a:ea typeface="Montserrat"/>
                        <a:cs typeface="Montserrat"/>
                        <a:sym typeface="Montserrat"/>
                      </a:endParaRPr>
                    </a:p>
                  </a:txBody>
                  <a:tcPr marT="91425" marB="91425" marR="91425" marL="91425">
                    <a:lnL cap="flat" cmpd="sng" w="9525">
                      <a:solidFill>
                        <a:srgbClr val="EFEFEF"/>
                      </a:solidFill>
                      <a:prstDash val="solid"/>
                      <a:round/>
                      <a:headEnd len="sm" w="sm" type="none"/>
                      <a:tailEnd len="sm" w="sm" type="none"/>
                    </a:lnL>
                    <a:lnR cap="flat" cmpd="sng" w="9525">
                      <a:solidFill>
                        <a:srgbClr val="EFEFEF"/>
                      </a:solidFill>
                      <a:prstDash val="solid"/>
                      <a:round/>
                      <a:headEnd len="sm" w="sm" type="none"/>
                      <a:tailEnd len="sm" w="sm" type="none"/>
                    </a:lnR>
                    <a:lnT cap="flat" cmpd="sng" w="9525">
                      <a:solidFill>
                        <a:srgbClr val="EFEFEF"/>
                      </a:solidFill>
                      <a:prstDash val="solid"/>
                      <a:round/>
                      <a:headEnd len="sm" w="sm" type="none"/>
                      <a:tailEnd len="sm" w="sm" type="none"/>
                    </a:lnT>
                    <a:lnB cap="flat" cmpd="sng" w="9525">
                      <a:solidFill>
                        <a:srgbClr val="EFEFEF"/>
                      </a:solidFill>
                      <a:prstDash val="solid"/>
                      <a:round/>
                      <a:headEnd len="sm" w="sm" type="none"/>
                      <a:tailEnd len="sm" w="sm" type="none"/>
                    </a:lnB>
                  </a:tcPr>
                </a:tc>
              </a:tr>
              <a:tr h="328750">
                <a:tc>
                  <a:txBody>
                    <a:bodyPr/>
                    <a:lstStyle/>
                    <a:p>
                      <a:pPr indent="0" lvl="0" marL="0" marR="0" rtl="0" algn="l">
                        <a:lnSpc>
                          <a:spcPct val="100000"/>
                        </a:lnSpc>
                        <a:spcBef>
                          <a:spcPts val="0"/>
                        </a:spcBef>
                        <a:spcAft>
                          <a:spcPts val="0"/>
                        </a:spcAft>
                        <a:buClr>
                          <a:srgbClr val="000000"/>
                        </a:buClr>
                        <a:buSzPts val="1000"/>
                        <a:buFont typeface="Arial"/>
                        <a:buNone/>
                      </a:pPr>
                      <a:r>
                        <a:rPr lang="en" sz="1000" u="none" cap="none" strike="noStrike">
                          <a:solidFill>
                            <a:srgbClr val="3D5B58"/>
                          </a:solidFill>
                          <a:latin typeface="Montserrat"/>
                          <a:ea typeface="Montserrat"/>
                          <a:cs typeface="Montserrat"/>
                          <a:sym typeface="Montserrat"/>
                        </a:rPr>
                        <a:t>Sync with all teams for changes/releases</a:t>
                      </a:r>
                      <a:endParaRPr sz="1000" u="none" cap="none" strike="noStrike">
                        <a:solidFill>
                          <a:srgbClr val="3D5B58"/>
                        </a:solidFill>
                        <a:latin typeface="Montserrat"/>
                        <a:ea typeface="Montserrat"/>
                        <a:cs typeface="Montserrat"/>
                        <a:sym typeface="Montserrat"/>
                      </a:endParaRPr>
                    </a:p>
                  </a:txBody>
                  <a:tcPr marT="91425" marB="91425" marR="91425" marL="91425">
                    <a:lnL cap="flat" cmpd="sng" w="9525">
                      <a:solidFill>
                        <a:srgbClr val="EFEFEF"/>
                      </a:solidFill>
                      <a:prstDash val="solid"/>
                      <a:round/>
                      <a:headEnd len="sm" w="sm" type="none"/>
                      <a:tailEnd len="sm" w="sm" type="none"/>
                    </a:lnL>
                    <a:lnR cap="flat" cmpd="sng" w="9525">
                      <a:solidFill>
                        <a:srgbClr val="EFEFEF"/>
                      </a:solidFill>
                      <a:prstDash val="solid"/>
                      <a:round/>
                      <a:headEnd len="sm" w="sm" type="none"/>
                      <a:tailEnd len="sm" w="sm" type="none"/>
                    </a:lnR>
                    <a:lnT cap="flat" cmpd="sng" w="9525">
                      <a:solidFill>
                        <a:srgbClr val="EFEFEF"/>
                      </a:solidFill>
                      <a:prstDash val="solid"/>
                      <a:round/>
                      <a:headEnd len="sm" w="sm" type="none"/>
                      <a:tailEnd len="sm" w="sm" type="none"/>
                    </a:lnT>
                    <a:lnB cap="flat" cmpd="sng" w="9525">
                      <a:solidFill>
                        <a:srgbClr val="EFEFEF"/>
                      </a:solidFill>
                      <a:prstDash val="solid"/>
                      <a:round/>
                      <a:headEnd len="sm" w="sm" type="none"/>
                      <a:tailEnd len="sm" w="sm" type="none"/>
                    </a:lnB>
                    <a:solidFill>
                      <a:srgbClr val="F5F5F5"/>
                    </a:solidFill>
                  </a:tcPr>
                </a:tc>
                <a:tc>
                  <a:txBody>
                    <a:bodyPr/>
                    <a:lstStyle/>
                    <a:p>
                      <a:pPr indent="0" lvl="0" marL="0" marR="0" rtl="0" algn="l">
                        <a:lnSpc>
                          <a:spcPct val="100000"/>
                        </a:lnSpc>
                        <a:spcBef>
                          <a:spcPts val="0"/>
                        </a:spcBef>
                        <a:spcAft>
                          <a:spcPts val="0"/>
                        </a:spcAft>
                        <a:buClr>
                          <a:srgbClr val="000000"/>
                        </a:buClr>
                        <a:buSzPts val="1000"/>
                        <a:buFont typeface="Arial"/>
                        <a:buNone/>
                      </a:pPr>
                      <a:r>
                        <a:rPr lang="en" sz="1000" u="none" cap="none" strike="noStrike">
                          <a:solidFill>
                            <a:srgbClr val="3D5B58"/>
                          </a:solidFill>
                          <a:latin typeface="Montserrat"/>
                          <a:ea typeface="Montserrat"/>
                          <a:cs typeface="Montserrat"/>
                          <a:sym typeface="Montserrat"/>
                        </a:rPr>
                        <a:t>No need to sync for releases</a:t>
                      </a:r>
                      <a:endParaRPr sz="1000" u="none" cap="none" strike="noStrike">
                        <a:solidFill>
                          <a:srgbClr val="3D5B58"/>
                        </a:solidFill>
                        <a:latin typeface="Montserrat"/>
                        <a:ea typeface="Montserrat"/>
                        <a:cs typeface="Montserrat"/>
                        <a:sym typeface="Montserrat"/>
                      </a:endParaRPr>
                    </a:p>
                  </a:txBody>
                  <a:tcPr marT="91425" marB="91425" marR="91425" marL="91425">
                    <a:lnL cap="flat" cmpd="sng" w="9525">
                      <a:solidFill>
                        <a:srgbClr val="EFEFEF"/>
                      </a:solidFill>
                      <a:prstDash val="solid"/>
                      <a:round/>
                      <a:headEnd len="sm" w="sm" type="none"/>
                      <a:tailEnd len="sm" w="sm" type="none"/>
                    </a:lnL>
                    <a:lnR cap="flat" cmpd="sng" w="9525">
                      <a:solidFill>
                        <a:srgbClr val="EFEFEF"/>
                      </a:solidFill>
                      <a:prstDash val="solid"/>
                      <a:round/>
                      <a:headEnd len="sm" w="sm" type="none"/>
                      <a:tailEnd len="sm" w="sm" type="none"/>
                    </a:lnR>
                    <a:lnT cap="flat" cmpd="sng" w="9525">
                      <a:solidFill>
                        <a:srgbClr val="EFEFEF"/>
                      </a:solidFill>
                      <a:prstDash val="solid"/>
                      <a:round/>
                      <a:headEnd len="sm" w="sm" type="none"/>
                      <a:tailEnd len="sm" w="sm" type="none"/>
                    </a:lnT>
                    <a:lnB cap="flat" cmpd="sng" w="9525">
                      <a:solidFill>
                        <a:srgbClr val="EFEFEF"/>
                      </a:solidFill>
                      <a:prstDash val="solid"/>
                      <a:round/>
                      <a:headEnd len="sm" w="sm" type="none"/>
                      <a:tailEnd len="sm" w="sm" type="none"/>
                    </a:lnB>
                    <a:solidFill>
                      <a:srgbClr val="F5F5F5"/>
                    </a:solidFill>
                  </a:tcPr>
                </a:tc>
              </a:tr>
              <a:tr h="328750">
                <a:tc>
                  <a:txBody>
                    <a:bodyPr/>
                    <a:lstStyle/>
                    <a:p>
                      <a:pPr indent="0" lvl="0" marL="0" marR="0" rtl="0" algn="l">
                        <a:lnSpc>
                          <a:spcPct val="100000"/>
                        </a:lnSpc>
                        <a:spcBef>
                          <a:spcPts val="0"/>
                        </a:spcBef>
                        <a:spcAft>
                          <a:spcPts val="0"/>
                        </a:spcAft>
                        <a:buClr>
                          <a:srgbClr val="000000"/>
                        </a:buClr>
                        <a:buSzPts val="1000"/>
                        <a:buFont typeface="Arial"/>
                        <a:buNone/>
                      </a:pPr>
                      <a:r>
                        <a:rPr lang="en" sz="1000" u="none" cap="none" strike="noStrike">
                          <a:solidFill>
                            <a:srgbClr val="3D5B58"/>
                          </a:solidFill>
                          <a:latin typeface="Montserrat"/>
                          <a:ea typeface="Montserrat"/>
                          <a:cs typeface="Montserrat"/>
                          <a:sym typeface="Montserrat"/>
                        </a:rPr>
                        <a:t>Cascading failures</a:t>
                      </a:r>
                      <a:endParaRPr sz="1000" u="none" cap="none" strike="noStrike">
                        <a:solidFill>
                          <a:srgbClr val="3D5B58"/>
                        </a:solidFill>
                        <a:latin typeface="Montserrat"/>
                        <a:ea typeface="Montserrat"/>
                        <a:cs typeface="Montserrat"/>
                        <a:sym typeface="Montserrat"/>
                      </a:endParaRPr>
                    </a:p>
                  </a:txBody>
                  <a:tcPr marT="91425" marB="91425" marR="91425" marL="91425">
                    <a:lnL cap="flat" cmpd="sng" w="9525">
                      <a:solidFill>
                        <a:srgbClr val="EFEFEF"/>
                      </a:solidFill>
                      <a:prstDash val="solid"/>
                      <a:round/>
                      <a:headEnd len="sm" w="sm" type="none"/>
                      <a:tailEnd len="sm" w="sm" type="none"/>
                    </a:lnL>
                    <a:lnR cap="flat" cmpd="sng" w="9525">
                      <a:solidFill>
                        <a:srgbClr val="EFEFEF"/>
                      </a:solidFill>
                      <a:prstDash val="solid"/>
                      <a:round/>
                      <a:headEnd len="sm" w="sm" type="none"/>
                      <a:tailEnd len="sm" w="sm" type="none"/>
                    </a:lnR>
                    <a:lnT cap="flat" cmpd="sng" w="9525">
                      <a:solidFill>
                        <a:srgbClr val="EFEFEF"/>
                      </a:solidFill>
                      <a:prstDash val="solid"/>
                      <a:round/>
                      <a:headEnd len="sm" w="sm" type="none"/>
                      <a:tailEnd len="sm" w="sm" type="none"/>
                    </a:lnT>
                    <a:lnB cap="flat" cmpd="sng" w="9525">
                      <a:solidFill>
                        <a:srgbClr val="EFEFEF"/>
                      </a:solidFill>
                      <a:prstDash val="solid"/>
                      <a:round/>
                      <a:headEnd len="sm" w="sm" type="none"/>
                      <a:tailEnd len="sm" w="sm" type="none"/>
                    </a:lnB>
                  </a:tcPr>
                </a:tc>
                <a:tc>
                  <a:txBody>
                    <a:bodyPr/>
                    <a:lstStyle/>
                    <a:p>
                      <a:pPr indent="0" lvl="0" marL="0" marR="0" rtl="0" algn="l">
                        <a:lnSpc>
                          <a:spcPct val="100000"/>
                        </a:lnSpc>
                        <a:spcBef>
                          <a:spcPts val="0"/>
                        </a:spcBef>
                        <a:spcAft>
                          <a:spcPts val="0"/>
                        </a:spcAft>
                        <a:buClr>
                          <a:srgbClr val="000000"/>
                        </a:buClr>
                        <a:buSzPts val="1000"/>
                        <a:buFont typeface="Arial"/>
                        <a:buNone/>
                      </a:pPr>
                      <a:r>
                        <a:rPr lang="en" sz="1000" u="none" cap="none" strike="noStrike">
                          <a:solidFill>
                            <a:srgbClr val="3D5B58"/>
                          </a:solidFill>
                          <a:latin typeface="Montserrat"/>
                          <a:ea typeface="Montserrat"/>
                          <a:cs typeface="Montserrat"/>
                          <a:sym typeface="Montserrat"/>
                        </a:rPr>
                        <a:t>Contained Failure</a:t>
                      </a:r>
                      <a:endParaRPr sz="1000" u="none" cap="none" strike="noStrike">
                        <a:solidFill>
                          <a:srgbClr val="3D5B58"/>
                        </a:solidFill>
                        <a:latin typeface="Montserrat"/>
                        <a:ea typeface="Montserrat"/>
                        <a:cs typeface="Montserrat"/>
                        <a:sym typeface="Montserrat"/>
                      </a:endParaRPr>
                    </a:p>
                  </a:txBody>
                  <a:tcPr marT="91425" marB="91425" marR="91425" marL="91425">
                    <a:lnL cap="flat" cmpd="sng" w="9525">
                      <a:solidFill>
                        <a:srgbClr val="EFEFEF"/>
                      </a:solidFill>
                      <a:prstDash val="solid"/>
                      <a:round/>
                      <a:headEnd len="sm" w="sm" type="none"/>
                      <a:tailEnd len="sm" w="sm" type="none"/>
                    </a:lnL>
                    <a:lnR cap="flat" cmpd="sng" w="9525">
                      <a:solidFill>
                        <a:srgbClr val="EFEFEF"/>
                      </a:solidFill>
                      <a:prstDash val="solid"/>
                      <a:round/>
                      <a:headEnd len="sm" w="sm" type="none"/>
                      <a:tailEnd len="sm" w="sm" type="none"/>
                    </a:lnR>
                    <a:lnT cap="flat" cmpd="sng" w="9525">
                      <a:solidFill>
                        <a:srgbClr val="EFEFEF"/>
                      </a:solidFill>
                      <a:prstDash val="solid"/>
                      <a:round/>
                      <a:headEnd len="sm" w="sm" type="none"/>
                      <a:tailEnd len="sm" w="sm" type="none"/>
                    </a:lnT>
                    <a:lnB cap="flat" cmpd="sng" w="9525">
                      <a:solidFill>
                        <a:srgbClr val="EFEFEF"/>
                      </a:solidFill>
                      <a:prstDash val="solid"/>
                      <a:round/>
                      <a:headEnd len="sm" w="sm" type="none"/>
                      <a:tailEnd len="sm" w="sm" type="none"/>
                    </a:lnB>
                  </a:tcPr>
                </a:tc>
              </a:tr>
              <a:tr h="328750">
                <a:tc>
                  <a:txBody>
                    <a:bodyPr/>
                    <a:lstStyle/>
                    <a:p>
                      <a:pPr indent="0" lvl="0" marL="0" marR="0" rtl="0" algn="l">
                        <a:lnSpc>
                          <a:spcPct val="100000"/>
                        </a:lnSpc>
                        <a:spcBef>
                          <a:spcPts val="0"/>
                        </a:spcBef>
                        <a:spcAft>
                          <a:spcPts val="0"/>
                        </a:spcAft>
                        <a:buClr>
                          <a:srgbClr val="000000"/>
                        </a:buClr>
                        <a:buSzPts val="1000"/>
                        <a:buFont typeface="Arial"/>
                        <a:buNone/>
                      </a:pPr>
                      <a:r>
                        <a:rPr lang="en" sz="1000" u="none" cap="none" strike="noStrike">
                          <a:solidFill>
                            <a:srgbClr val="3D5B58"/>
                          </a:solidFill>
                          <a:latin typeface="Montserrat"/>
                          <a:ea typeface="Montserrat"/>
                          <a:cs typeface="Montserrat"/>
                          <a:sym typeface="Montserrat"/>
                        </a:rPr>
                        <a:t>Difficult to scale application</a:t>
                      </a:r>
                      <a:endParaRPr sz="1000" u="none" cap="none" strike="noStrike">
                        <a:solidFill>
                          <a:srgbClr val="3D5B58"/>
                        </a:solidFill>
                        <a:latin typeface="Montserrat"/>
                        <a:ea typeface="Montserrat"/>
                        <a:cs typeface="Montserrat"/>
                        <a:sym typeface="Montserrat"/>
                      </a:endParaRPr>
                    </a:p>
                  </a:txBody>
                  <a:tcPr marT="91425" marB="91425" marR="91425" marL="91425">
                    <a:lnL cap="flat" cmpd="sng" w="9525">
                      <a:solidFill>
                        <a:srgbClr val="EFEFEF"/>
                      </a:solidFill>
                      <a:prstDash val="solid"/>
                      <a:round/>
                      <a:headEnd len="sm" w="sm" type="none"/>
                      <a:tailEnd len="sm" w="sm" type="none"/>
                    </a:lnL>
                    <a:lnR cap="flat" cmpd="sng" w="9525">
                      <a:solidFill>
                        <a:srgbClr val="EFEFEF"/>
                      </a:solidFill>
                      <a:prstDash val="solid"/>
                      <a:round/>
                      <a:headEnd len="sm" w="sm" type="none"/>
                      <a:tailEnd len="sm" w="sm" type="none"/>
                    </a:lnR>
                    <a:lnT cap="flat" cmpd="sng" w="9525">
                      <a:solidFill>
                        <a:srgbClr val="EFEFEF"/>
                      </a:solidFill>
                      <a:prstDash val="solid"/>
                      <a:round/>
                      <a:headEnd len="sm" w="sm" type="none"/>
                      <a:tailEnd len="sm" w="sm" type="none"/>
                    </a:lnT>
                    <a:lnB cap="flat" cmpd="sng" w="9525">
                      <a:solidFill>
                        <a:srgbClr val="EFEFEF"/>
                      </a:solidFill>
                      <a:prstDash val="solid"/>
                      <a:round/>
                      <a:headEnd len="sm" w="sm" type="none"/>
                      <a:tailEnd len="sm" w="sm" type="none"/>
                    </a:lnB>
                    <a:solidFill>
                      <a:srgbClr val="F5F5F5"/>
                    </a:solidFill>
                  </a:tcPr>
                </a:tc>
                <a:tc>
                  <a:txBody>
                    <a:bodyPr/>
                    <a:lstStyle/>
                    <a:p>
                      <a:pPr indent="0" lvl="0" marL="0" marR="0" rtl="0" algn="l">
                        <a:lnSpc>
                          <a:spcPct val="100000"/>
                        </a:lnSpc>
                        <a:spcBef>
                          <a:spcPts val="0"/>
                        </a:spcBef>
                        <a:spcAft>
                          <a:spcPts val="0"/>
                        </a:spcAft>
                        <a:buClr>
                          <a:schemeClr val="dk1"/>
                        </a:buClr>
                        <a:buSzPts val="1100"/>
                        <a:buFont typeface="Arial"/>
                        <a:buNone/>
                      </a:pPr>
                      <a:r>
                        <a:rPr lang="en" sz="1000" u="none" cap="none" strike="noStrike">
                          <a:solidFill>
                            <a:srgbClr val="3D5B58"/>
                          </a:solidFill>
                          <a:latin typeface="Montserrat"/>
                          <a:ea typeface="Montserrat"/>
                          <a:cs typeface="Montserrat"/>
                          <a:sym typeface="Montserrat"/>
                        </a:rPr>
                        <a:t>Scale applications independently</a:t>
                      </a:r>
                      <a:endParaRPr sz="1000" u="none" cap="none" strike="noStrike">
                        <a:solidFill>
                          <a:srgbClr val="3D5B58"/>
                        </a:solidFill>
                        <a:latin typeface="Montserrat"/>
                        <a:ea typeface="Montserrat"/>
                        <a:cs typeface="Montserrat"/>
                        <a:sym typeface="Montserrat"/>
                      </a:endParaRPr>
                    </a:p>
                  </a:txBody>
                  <a:tcPr marT="91425" marB="91425" marR="91425" marL="91425">
                    <a:lnL cap="flat" cmpd="sng" w="9525">
                      <a:solidFill>
                        <a:srgbClr val="EFEFEF"/>
                      </a:solidFill>
                      <a:prstDash val="solid"/>
                      <a:round/>
                      <a:headEnd len="sm" w="sm" type="none"/>
                      <a:tailEnd len="sm" w="sm" type="none"/>
                    </a:lnL>
                    <a:lnR cap="flat" cmpd="sng" w="9525">
                      <a:solidFill>
                        <a:srgbClr val="EFEFEF"/>
                      </a:solidFill>
                      <a:prstDash val="solid"/>
                      <a:round/>
                      <a:headEnd len="sm" w="sm" type="none"/>
                      <a:tailEnd len="sm" w="sm" type="none"/>
                    </a:lnR>
                    <a:lnT cap="flat" cmpd="sng" w="9525">
                      <a:solidFill>
                        <a:srgbClr val="EFEFEF"/>
                      </a:solidFill>
                      <a:prstDash val="solid"/>
                      <a:round/>
                      <a:headEnd len="sm" w="sm" type="none"/>
                      <a:tailEnd len="sm" w="sm" type="none"/>
                    </a:lnT>
                    <a:lnB cap="flat" cmpd="sng" w="9525">
                      <a:solidFill>
                        <a:srgbClr val="EFEFEF"/>
                      </a:solidFill>
                      <a:prstDash val="solid"/>
                      <a:round/>
                      <a:headEnd len="sm" w="sm" type="none"/>
                      <a:tailEnd len="sm" w="sm" type="none"/>
                    </a:lnB>
                    <a:solidFill>
                      <a:srgbClr val="F5F5F5"/>
                    </a:solidFill>
                  </a:tcPr>
                </a:tc>
              </a:tr>
              <a:tr h="328750">
                <a:tc>
                  <a:txBody>
                    <a:bodyPr/>
                    <a:lstStyle/>
                    <a:p>
                      <a:pPr indent="0" lvl="0" marL="0" marR="0" rtl="0" algn="l">
                        <a:lnSpc>
                          <a:spcPct val="100000"/>
                        </a:lnSpc>
                        <a:spcBef>
                          <a:spcPts val="0"/>
                        </a:spcBef>
                        <a:spcAft>
                          <a:spcPts val="0"/>
                        </a:spcAft>
                        <a:buClr>
                          <a:srgbClr val="000000"/>
                        </a:buClr>
                        <a:buSzPts val="1000"/>
                        <a:buFont typeface="Arial"/>
                        <a:buNone/>
                      </a:pPr>
                      <a:r>
                        <a:rPr lang="en" sz="1000" u="none" cap="none" strike="noStrike">
                          <a:solidFill>
                            <a:srgbClr val="3D5B58"/>
                          </a:solidFill>
                          <a:latin typeface="Montserrat"/>
                          <a:ea typeface="Montserrat"/>
                          <a:cs typeface="Montserrat"/>
                          <a:sym typeface="Montserrat"/>
                        </a:rPr>
                        <a:t>Single development stack</a:t>
                      </a:r>
                      <a:endParaRPr sz="1000" u="none" cap="none" strike="noStrike">
                        <a:solidFill>
                          <a:srgbClr val="3D5B58"/>
                        </a:solidFill>
                        <a:latin typeface="Montserrat"/>
                        <a:ea typeface="Montserrat"/>
                        <a:cs typeface="Montserrat"/>
                        <a:sym typeface="Montserrat"/>
                      </a:endParaRPr>
                    </a:p>
                  </a:txBody>
                  <a:tcPr marT="91425" marB="91425" marR="91425" marL="91425">
                    <a:lnL cap="flat" cmpd="sng" w="9525">
                      <a:solidFill>
                        <a:srgbClr val="EFEFEF"/>
                      </a:solidFill>
                      <a:prstDash val="solid"/>
                      <a:round/>
                      <a:headEnd len="sm" w="sm" type="none"/>
                      <a:tailEnd len="sm" w="sm" type="none"/>
                    </a:lnL>
                    <a:lnR cap="flat" cmpd="sng" w="9525">
                      <a:solidFill>
                        <a:srgbClr val="EFEFEF"/>
                      </a:solidFill>
                      <a:prstDash val="solid"/>
                      <a:round/>
                      <a:headEnd len="sm" w="sm" type="none"/>
                      <a:tailEnd len="sm" w="sm" type="none"/>
                    </a:lnR>
                    <a:lnT cap="flat" cmpd="sng" w="9525">
                      <a:solidFill>
                        <a:srgbClr val="EFEFEF"/>
                      </a:solidFill>
                      <a:prstDash val="solid"/>
                      <a:round/>
                      <a:headEnd len="sm" w="sm" type="none"/>
                      <a:tailEnd len="sm" w="sm" type="none"/>
                    </a:lnT>
                    <a:lnB cap="flat" cmpd="sng" w="9525">
                      <a:solidFill>
                        <a:srgbClr val="EFEFEF"/>
                      </a:solidFill>
                      <a:prstDash val="solid"/>
                      <a:round/>
                      <a:headEnd len="sm" w="sm" type="none"/>
                      <a:tailEnd len="sm" w="sm" type="none"/>
                    </a:lnB>
                  </a:tcPr>
                </a:tc>
                <a:tc>
                  <a:txBody>
                    <a:bodyPr/>
                    <a:lstStyle/>
                    <a:p>
                      <a:pPr indent="0" lvl="0" marL="0" marR="0" rtl="0" algn="l">
                        <a:lnSpc>
                          <a:spcPct val="100000"/>
                        </a:lnSpc>
                        <a:spcBef>
                          <a:spcPts val="0"/>
                        </a:spcBef>
                        <a:spcAft>
                          <a:spcPts val="0"/>
                        </a:spcAft>
                        <a:buClr>
                          <a:srgbClr val="000000"/>
                        </a:buClr>
                        <a:buSzPts val="1100"/>
                        <a:buFont typeface="Arial"/>
                        <a:buNone/>
                      </a:pPr>
                      <a:r>
                        <a:rPr lang="en" sz="1100" u="none" cap="none" strike="noStrike">
                          <a:solidFill>
                            <a:srgbClr val="3D5B58"/>
                          </a:solidFill>
                          <a:latin typeface="Montserrat"/>
                          <a:ea typeface="Montserrat"/>
                          <a:cs typeface="Montserrat"/>
                          <a:sym typeface="Montserrat"/>
                        </a:rPr>
                        <a:t>Flexibility in choosing technology</a:t>
                      </a:r>
                      <a:endParaRPr sz="1100" u="none" cap="none" strike="noStrike">
                        <a:solidFill>
                          <a:srgbClr val="3D5B58"/>
                        </a:solidFill>
                        <a:latin typeface="Montserrat"/>
                        <a:ea typeface="Montserrat"/>
                        <a:cs typeface="Montserrat"/>
                        <a:sym typeface="Montserrat"/>
                      </a:endParaRPr>
                    </a:p>
                  </a:txBody>
                  <a:tcPr marT="91425" marB="91425" marR="91425" marL="91425">
                    <a:lnL cap="flat" cmpd="sng" w="9525">
                      <a:solidFill>
                        <a:srgbClr val="EFEFEF"/>
                      </a:solidFill>
                      <a:prstDash val="solid"/>
                      <a:round/>
                      <a:headEnd len="sm" w="sm" type="none"/>
                      <a:tailEnd len="sm" w="sm" type="none"/>
                    </a:lnL>
                    <a:lnR cap="flat" cmpd="sng" w="9525">
                      <a:solidFill>
                        <a:srgbClr val="EFEFEF"/>
                      </a:solidFill>
                      <a:prstDash val="solid"/>
                      <a:round/>
                      <a:headEnd len="sm" w="sm" type="none"/>
                      <a:tailEnd len="sm" w="sm" type="none"/>
                    </a:lnR>
                    <a:lnT cap="flat" cmpd="sng" w="9525">
                      <a:solidFill>
                        <a:srgbClr val="EFEFEF"/>
                      </a:solidFill>
                      <a:prstDash val="solid"/>
                      <a:round/>
                      <a:headEnd len="sm" w="sm" type="none"/>
                      <a:tailEnd len="sm" w="sm" type="none"/>
                    </a:lnT>
                    <a:lnB cap="flat" cmpd="sng" w="9525">
                      <a:solidFill>
                        <a:srgbClr val="EFEFEF"/>
                      </a:solidFill>
                      <a:prstDash val="solid"/>
                      <a:round/>
                      <a:headEnd len="sm" w="sm" type="none"/>
                      <a:tailEnd len="sm" w="sm" type="none"/>
                    </a:lnB>
                  </a:tcPr>
                </a:tc>
              </a:tr>
            </a:tbl>
          </a:graphicData>
        </a:graphic>
      </p:graphicFrame>
    </p:spTree>
  </p:cSld>
  <p:clrMapOvr>
    <a:masterClrMapping/>
  </p:clrMapOvr>
</p:sld>
</file>

<file path=ppt/slides/slide13.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bg>
      <p:bgPr>
        <a:blipFill>
          <a:blip r:embed="rId3">
            <a:alphaModFix/>
          </a:blip>
          <a:stretch>
            <a:fillRect/>
          </a:stretch>
        </a:blipFill>
      </p:bgPr>
    </p:bg>
    <p:spTree>
      <p:nvGrpSpPr>
        <p:cNvPr id="273" name="Shape 273"/>
        <p:cNvGrpSpPr/>
        <p:nvPr/>
      </p:nvGrpSpPr>
      <p:grpSpPr>
        <a:xfrm>
          <a:off x="0" y="0"/>
          <a:ext cx="0" cy="0"/>
          <a:chOff x="0" y="0"/>
          <a:chExt cx="0" cy="0"/>
        </a:xfrm>
      </p:grpSpPr>
      <p:sp>
        <p:nvSpPr>
          <p:cNvPr id="274" name="Google Shape;274;p13"/>
          <p:cNvSpPr txBox="1"/>
          <p:nvPr/>
        </p:nvSpPr>
        <p:spPr>
          <a:xfrm>
            <a:off x="7865122" y="4724863"/>
            <a:ext cx="778500" cy="393600"/>
          </a:xfrm>
          <a:prstGeom prst="rect">
            <a:avLst/>
          </a:prstGeom>
          <a:noFill/>
          <a:ln>
            <a:noFill/>
          </a:ln>
        </p:spPr>
        <p:txBody>
          <a:bodyPr anchorCtr="0" anchor="ctr" bIns="0" lIns="91425" spcFirstLastPara="1" rIns="91425" wrap="square" tIns="0">
            <a:noAutofit/>
          </a:bodyPr>
          <a:lstStyle/>
          <a:p>
            <a:pPr indent="0" lvl="0" marL="0" marR="0" rtl="0" algn="r">
              <a:lnSpc>
                <a:spcPct val="100000"/>
              </a:lnSpc>
              <a:spcBef>
                <a:spcPts val="0"/>
              </a:spcBef>
              <a:spcAft>
                <a:spcPts val="0"/>
              </a:spcAft>
              <a:buClr>
                <a:srgbClr val="000000"/>
              </a:buClr>
              <a:buSzPts val="1000"/>
              <a:buFont typeface="Arial"/>
              <a:buNone/>
            </a:pPr>
            <a:r>
              <a:rPr b="0" i="0" lang="en" sz="1000" u="none" cap="none" strike="noStrike">
                <a:solidFill>
                  <a:srgbClr val="3D5B58"/>
                </a:solidFill>
                <a:latin typeface="Montserrat"/>
                <a:ea typeface="Montserrat"/>
                <a:cs typeface="Montserrat"/>
                <a:sym typeface="Montserrat"/>
              </a:rPr>
              <a:t>Page </a:t>
            </a:r>
            <a:fld id="{00000000-1234-1234-1234-123412341234}" type="slidenum">
              <a:rPr b="0" i="0" lang="en" sz="1000" u="none" cap="none" strike="noStrike">
                <a:solidFill>
                  <a:srgbClr val="3D5B58"/>
                </a:solidFill>
                <a:latin typeface="Montserrat"/>
                <a:ea typeface="Montserrat"/>
                <a:cs typeface="Montserrat"/>
                <a:sym typeface="Montserrat"/>
              </a:rPr>
              <a:t>‹#›</a:t>
            </a:fld>
            <a:endParaRPr b="0" i="0" sz="1000" u="none" cap="none" strike="noStrike">
              <a:solidFill>
                <a:srgbClr val="3D5B58"/>
              </a:solidFill>
              <a:latin typeface="Montserrat"/>
              <a:ea typeface="Montserrat"/>
              <a:cs typeface="Montserrat"/>
              <a:sym typeface="Montserrat"/>
            </a:endParaRPr>
          </a:p>
        </p:txBody>
      </p:sp>
      <p:sp>
        <p:nvSpPr>
          <p:cNvPr id="275" name="Google Shape;275;p13"/>
          <p:cNvSpPr txBox="1"/>
          <p:nvPr/>
        </p:nvSpPr>
        <p:spPr>
          <a:xfrm>
            <a:off x="464100" y="4773888"/>
            <a:ext cx="2384100" cy="287400"/>
          </a:xfrm>
          <a:prstGeom prst="rect">
            <a:avLst/>
          </a:prstGeom>
          <a:noFill/>
          <a:ln>
            <a:noFill/>
          </a:ln>
        </p:spPr>
        <p:txBody>
          <a:bodyPr anchorCtr="0" anchor="ctr" bIns="0" lIns="0" spcFirstLastPara="1" rIns="0" wrap="square" tIns="0">
            <a:noAutofit/>
          </a:bodyPr>
          <a:lstStyle/>
          <a:p>
            <a:pPr indent="0" lvl="0" marL="0" marR="0" rtl="0" algn="l">
              <a:lnSpc>
                <a:spcPct val="100000"/>
              </a:lnSpc>
              <a:spcBef>
                <a:spcPts val="0"/>
              </a:spcBef>
              <a:spcAft>
                <a:spcPts val="0"/>
              </a:spcAft>
              <a:buClr>
                <a:srgbClr val="000000"/>
              </a:buClr>
              <a:buSzPts val="1400"/>
              <a:buFont typeface="Arial"/>
              <a:buNone/>
            </a:pPr>
            <a:r>
              <a:rPr b="1" i="0" lang="en" sz="1400" u="none" cap="none" strike="noStrike">
                <a:solidFill>
                  <a:srgbClr val="2C5234"/>
                </a:solidFill>
                <a:latin typeface="Montserrat"/>
                <a:ea typeface="Montserrat"/>
                <a:cs typeface="Montserrat"/>
                <a:sym typeface="Montserrat"/>
              </a:rPr>
              <a:t>Appvia.io</a:t>
            </a:r>
            <a:endParaRPr b="1" i="0" sz="1400" u="none" cap="none" strike="noStrike">
              <a:solidFill>
                <a:srgbClr val="2C5234"/>
              </a:solidFill>
              <a:latin typeface="Montserrat"/>
              <a:ea typeface="Montserrat"/>
              <a:cs typeface="Montserrat"/>
              <a:sym typeface="Montserrat"/>
            </a:endParaRPr>
          </a:p>
        </p:txBody>
      </p:sp>
      <p:cxnSp>
        <p:nvCxnSpPr>
          <p:cNvPr id="276" name="Google Shape;276;p13"/>
          <p:cNvCxnSpPr>
            <a:endCxn id="274" idx="1"/>
          </p:cNvCxnSpPr>
          <p:nvPr/>
        </p:nvCxnSpPr>
        <p:spPr>
          <a:xfrm flipH="1" rot="10800000">
            <a:off x="1445422" y="4921663"/>
            <a:ext cx="6419700" cy="4200"/>
          </a:xfrm>
          <a:prstGeom prst="straightConnector1">
            <a:avLst/>
          </a:prstGeom>
          <a:noFill/>
          <a:ln cap="flat" cmpd="sng" w="9525">
            <a:solidFill>
              <a:srgbClr val="3D5B58"/>
            </a:solidFill>
            <a:prstDash val="solid"/>
            <a:round/>
            <a:headEnd len="sm" w="sm" type="none"/>
            <a:tailEnd len="sm" w="sm" type="none"/>
          </a:ln>
        </p:spPr>
      </p:cxnSp>
      <p:sp>
        <p:nvSpPr>
          <p:cNvPr id="277" name="Google Shape;277;p13"/>
          <p:cNvSpPr txBox="1"/>
          <p:nvPr>
            <p:ph type="title"/>
          </p:nvPr>
        </p:nvSpPr>
        <p:spPr>
          <a:xfrm>
            <a:off x="464100" y="471200"/>
            <a:ext cx="8520600" cy="429600"/>
          </a:xfrm>
          <a:prstGeom prst="rect">
            <a:avLst/>
          </a:prstGeom>
          <a:noFill/>
          <a:ln>
            <a:noFill/>
          </a:ln>
        </p:spPr>
        <p:txBody>
          <a:bodyPr anchorCtr="0" anchor="t" bIns="0" lIns="0" spcFirstLastPara="1" rIns="0" wrap="square" tIns="0">
            <a:noAutofit/>
          </a:bodyPr>
          <a:lstStyle/>
          <a:p>
            <a:pPr indent="0" lvl="0" marL="0" rtl="0" algn="l">
              <a:lnSpc>
                <a:spcPct val="100000"/>
              </a:lnSpc>
              <a:spcBef>
                <a:spcPts val="0"/>
              </a:spcBef>
              <a:spcAft>
                <a:spcPts val="0"/>
              </a:spcAft>
              <a:buSzPts val="3200"/>
              <a:buNone/>
            </a:pPr>
            <a:r>
              <a:rPr lang="en"/>
              <a:t>Microservices challenges</a:t>
            </a:r>
            <a:endParaRPr/>
          </a:p>
        </p:txBody>
      </p:sp>
      <p:grpSp>
        <p:nvGrpSpPr>
          <p:cNvPr id="278" name="Google Shape;278;p13"/>
          <p:cNvGrpSpPr/>
          <p:nvPr/>
        </p:nvGrpSpPr>
        <p:grpSpPr>
          <a:xfrm>
            <a:off x="464100" y="1627475"/>
            <a:ext cx="1852200" cy="2178000"/>
            <a:chOff x="464100" y="1627475"/>
            <a:chExt cx="1852200" cy="2178000"/>
          </a:xfrm>
        </p:grpSpPr>
        <p:sp>
          <p:nvSpPr>
            <p:cNvPr id="279" name="Google Shape;279;p13"/>
            <p:cNvSpPr/>
            <p:nvPr/>
          </p:nvSpPr>
          <p:spPr>
            <a:xfrm>
              <a:off x="464100" y="1627475"/>
              <a:ext cx="1852200" cy="2178000"/>
            </a:xfrm>
            <a:prstGeom prst="rect">
              <a:avLst/>
            </a:prstGeom>
            <a:solidFill>
              <a:srgbClr val="FFFFFF"/>
            </a:solidFill>
            <a:ln>
              <a:noFill/>
            </a:ln>
            <a:effectLst>
              <a:outerShdw blurRad="128588" rotWithShape="0" algn="bl" dir="5040000" dist="19050">
                <a:srgbClr val="000000">
                  <a:alpha val="9803"/>
                </a:srgbClr>
              </a:outerShdw>
            </a:effectLst>
          </p:spPr>
          <p:txBody>
            <a:bodyPr anchorCtr="0" anchor="ctr" bIns="91425" lIns="91425" spcFirstLastPara="1" rIns="91425" wrap="square" tIns="91425">
              <a:noAutofit/>
            </a:bodyPr>
            <a:lstStyle/>
            <a:p>
              <a:pPr indent="0" lvl="0" marL="0" marR="0" rtl="0" algn="l">
                <a:lnSpc>
                  <a:spcPct val="100000"/>
                </a:lnSpc>
                <a:spcBef>
                  <a:spcPts val="0"/>
                </a:spcBef>
                <a:spcAft>
                  <a:spcPts val="0"/>
                </a:spcAft>
                <a:buClr>
                  <a:srgbClr val="000000"/>
                </a:buClr>
                <a:buSzPts val="1400"/>
                <a:buFont typeface="Arial"/>
                <a:buNone/>
              </a:pPr>
              <a:r>
                <a:t/>
              </a:r>
              <a:endParaRPr b="0" i="0" sz="1400" u="none" cap="none" strike="noStrike">
                <a:solidFill>
                  <a:srgbClr val="000000"/>
                </a:solidFill>
                <a:latin typeface="Arial"/>
                <a:ea typeface="Arial"/>
                <a:cs typeface="Arial"/>
                <a:sym typeface="Arial"/>
              </a:endParaRPr>
            </a:p>
          </p:txBody>
        </p:sp>
        <p:sp>
          <p:nvSpPr>
            <p:cNvPr id="280" name="Google Shape;280;p13"/>
            <p:cNvSpPr txBox="1"/>
            <p:nvPr/>
          </p:nvSpPr>
          <p:spPr>
            <a:xfrm>
              <a:off x="464100" y="3167831"/>
              <a:ext cx="1852200" cy="400200"/>
            </a:xfrm>
            <a:prstGeom prst="rect">
              <a:avLst/>
            </a:prstGeom>
            <a:noFill/>
            <a:ln>
              <a:noFill/>
            </a:ln>
          </p:spPr>
          <p:txBody>
            <a:bodyPr anchorCtr="0" anchor="t" bIns="91425" lIns="91425" spcFirstLastPara="1" rIns="91425" wrap="square" tIns="91425">
              <a:spAutoFit/>
            </a:bodyPr>
            <a:lstStyle/>
            <a:p>
              <a:pPr indent="0" lvl="0" marL="0" marR="0" rtl="0" algn="ctr">
                <a:lnSpc>
                  <a:spcPct val="100000"/>
                </a:lnSpc>
                <a:spcBef>
                  <a:spcPts val="0"/>
                </a:spcBef>
                <a:spcAft>
                  <a:spcPts val="0"/>
                </a:spcAft>
                <a:buClr>
                  <a:schemeClr val="dk1"/>
                </a:buClr>
                <a:buSzPts val="1100"/>
                <a:buFont typeface="Arial"/>
                <a:buNone/>
              </a:pPr>
              <a:r>
                <a:rPr b="1" i="0" lang="en" sz="1400" u="none" cap="none" strike="noStrike">
                  <a:solidFill>
                    <a:srgbClr val="3D5B58"/>
                  </a:solidFill>
                  <a:latin typeface="Montserrat"/>
                  <a:ea typeface="Montserrat"/>
                  <a:cs typeface="Montserrat"/>
                  <a:sym typeface="Montserrat"/>
                </a:rPr>
                <a:t>Extra complexity</a:t>
              </a:r>
              <a:endParaRPr b="1" i="0" sz="1400" u="none" cap="none" strike="noStrike">
                <a:solidFill>
                  <a:srgbClr val="3D5B58"/>
                </a:solidFill>
                <a:latin typeface="Montserrat"/>
                <a:ea typeface="Montserrat"/>
                <a:cs typeface="Montserrat"/>
                <a:sym typeface="Montserrat"/>
              </a:endParaRPr>
            </a:p>
          </p:txBody>
        </p:sp>
        <p:cxnSp>
          <p:nvCxnSpPr>
            <p:cNvPr id="281" name="Google Shape;281;p13"/>
            <p:cNvCxnSpPr/>
            <p:nvPr/>
          </p:nvCxnSpPr>
          <p:spPr>
            <a:xfrm>
              <a:off x="1216790" y="2939465"/>
              <a:ext cx="346800" cy="0"/>
            </a:xfrm>
            <a:prstGeom prst="straightConnector1">
              <a:avLst/>
            </a:prstGeom>
            <a:noFill/>
            <a:ln cap="flat" cmpd="sng" w="19050">
              <a:solidFill>
                <a:srgbClr val="FFBE9F"/>
              </a:solidFill>
              <a:prstDash val="solid"/>
              <a:round/>
              <a:headEnd len="sm" w="sm" type="none"/>
              <a:tailEnd len="sm" w="sm" type="none"/>
            </a:ln>
          </p:spPr>
        </p:cxnSp>
        <p:pic>
          <p:nvPicPr>
            <p:cNvPr id="282" name="Google Shape;282;p13"/>
            <p:cNvPicPr preferRelativeResize="0"/>
            <p:nvPr/>
          </p:nvPicPr>
          <p:blipFill rotWithShape="1">
            <a:blip r:embed="rId4">
              <a:alphaModFix/>
            </a:blip>
            <a:srcRect b="32213" l="0" r="0" t="30742"/>
            <a:stretch/>
          </p:blipFill>
          <p:spPr>
            <a:xfrm>
              <a:off x="487500" y="1947750"/>
              <a:ext cx="1828800" cy="677450"/>
            </a:xfrm>
            <a:prstGeom prst="rect">
              <a:avLst/>
            </a:prstGeom>
            <a:noFill/>
            <a:ln>
              <a:noFill/>
            </a:ln>
          </p:spPr>
        </p:pic>
      </p:grpSp>
      <p:grpSp>
        <p:nvGrpSpPr>
          <p:cNvPr id="283" name="Google Shape;283;p13"/>
          <p:cNvGrpSpPr/>
          <p:nvPr/>
        </p:nvGrpSpPr>
        <p:grpSpPr>
          <a:xfrm>
            <a:off x="2580025" y="1627475"/>
            <a:ext cx="1852200" cy="2178000"/>
            <a:chOff x="2580025" y="1627475"/>
            <a:chExt cx="1852200" cy="2178000"/>
          </a:xfrm>
        </p:grpSpPr>
        <p:sp>
          <p:nvSpPr>
            <p:cNvPr id="284" name="Google Shape;284;p13"/>
            <p:cNvSpPr/>
            <p:nvPr/>
          </p:nvSpPr>
          <p:spPr>
            <a:xfrm>
              <a:off x="2580025" y="1627475"/>
              <a:ext cx="1852200" cy="2178000"/>
            </a:xfrm>
            <a:prstGeom prst="rect">
              <a:avLst/>
            </a:prstGeom>
            <a:solidFill>
              <a:srgbClr val="FFFFFF"/>
            </a:solidFill>
            <a:ln>
              <a:noFill/>
            </a:ln>
            <a:effectLst>
              <a:outerShdw blurRad="128588" rotWithShape="0" algn="bl" dir="5040000" dist="19050">
                <a:srgbClr val="000000">
                  <a:alpha val="9803"/>
                </a:srgbClr>
              </a:outerShdw>
            </a:effectLst>
          </p:spPr>
          <p:txBody>
            <a:bodyPr anchorCtr="0" anchor="ctr" bIns="91425" lIns="91425" spcFirstLastPara="1" rIns="91425" wrap="square" tIns="91425">
              <a:noAutofit/>
            </a:bodyPr>
            <a:lstStyle/>
            <a:p>
              <a:pPr indent="0" lvl="0" marL="0" marR="0" rtl="0" algn="l">
                <a:lnSpc>
                  <a:spcPct val="100000"/>
                </a:lnSpc>
                <a:spcBef>
                  <a:spcPts val="0"/>
                </a:spcBef>
                <a:spcAft>
                  <a:spcPts val="0"/>
                </a:spcAft>
                <a:buClr>
                  <a:srgbClr val="000000"/>
                </a:buClr>
                <a:buSzPts val="1400"/>
                <a:buFont typeface="Arial"/>
                <a:buNone/>
              </a:pPr>
              <a:r>
                <a:t/>
              </a:r>
              <a:endParaRPr b="0" i="0" sz="1400" u="none" cap="none" strike="noStrike">
                <a:solidFill>
                  <a:srgbClr val="000000"/>
                </a:solidFill>
                <a:latin typeface="Arial"/>
                <a:ea typeface="Arial"/>
                <a:cs typeface="Arial"/>
                <a:sym typeface="Arial"/>
              </a:endParaRPr>
            </a:p>
          </p:txBody>
        </p:sp>
        <p:sp>
          <p:nvSpPr>
            <p:cNvPr id="285" name="Google Shape;285;p13"/>
            <p:cNvSpPr txBox="1"/>
            <p:nvPr/>
          </p:nvSpPr>
          <p:spPr>
            <a:xfrm>
              <a:off x="2580025" y="3167831"/>
              <a:ext cx="1852200" cy="400200"/>
            </a:xfrm>
            <a:prstGeom prst="rect">
              <a:avLst/>
            </a:prstGeom>
            <a:noFill/>
            <a:ln>
              <a:noFill/>
            </a:ln>
          </p:spPr>
          <p:txBody>
            <a:bodyPr anchorCtr="0" anchor="t" bIns="91425" lIns="91425" spcFirstLastPara="1" rIns="91425" wrap="square" tIns="91425">
              <a:spAutoFit/>
            </a:bodyPr>
            <a:lstStyle/>
            <a:p>
              <a:pPr indent="0" lvl="0" marL="0" marR="0" rtl="0" algn="ctr">
                <a:lnSpc>
                  <a:spcPct val="100000"/>
                </a:lnSpc>
                <a:spcBef>
                  <a:spcPts val="0"/>
                </a:spcBef>
                <a:spcAft>
                  <a:spcPts val="0"/>
                </a:spcAft>
                <a:buClr>
                  <a:schemeClr val="dk1"/>
                </a:buClr>
                <a:buSzPts val="1100"/>
                <a:buFont typeface="Arial"/>
                <a:buNone/>
              </a:pPr>
              <a:r>
                <a:rPr b="1" i="0" lang="en" sz="1400" u="none" cap="none" strike="noStrike">
                  <a:solidFill>
                    <a:srgbClr val="3D5B58"/>
                  </a:solidFill>
                  <a:latin typeface="Montserrat"/>
                  <a:ea typeface="Montserrat"/>
                  <a:cs typeface="Montserrat"/>
                  <a:sym typeface="Montserrat"/>
                </a:rPr>
                <a:t>Tricky to test</a:t>
              </a:r>
              <a:endParaRPr b="1" i="0" sz="1400" u="none" cap="none" strike="noStrike">
                <a:solidFill>
                  <a:srgbClr val="3D5B58"/>
                </a:solidFill>
                <a:latin typeface="Montserrat"/>
                <a:ea typeface="Montserrat"/>
                <a:cs typeface="Montserrat"/>
                <a:sym typeface="Montserrat"/>
              </a:endParaRPr>
            </a:p>
          </p:txBody>
        </p:sp>
        <p:cxnSp>
          <p:nvCxnSpPr>
            <p:cNvPr id="286" name="Google Shape;286;p13"/>
            <p:cNvCxnSpPr/>
            <p:nvPr/>
          </p:nvCxnSpPr>
          <p:spPr>
            <a:xfrm>
              <a:off x="3332715" y="2939465"/>
              <a:ext cx="346800" cy="0"/>
            </a:xfrm>
            <a:prstGeom prst="straightConnector1">
              <a:avLst/>
            </a:prstGeom>
            <a:noFill/>
            <a:ln cap="flat" cmpd="sng" w="19050">
              <a:solidFill>
                <a:srgbClr val="FFBE9F"/>
              </a:solidFill>
              <a:prstDash val="solid"/>
              <a:round/>
              <a:headEnd len="sm" w="sm" type="none"/>
              <a:tailEnd len="sm" w="sm" type="none"/>
            </a:ln>
          </p:spPr>
        </p:cxnSp>
        <p:pic>
          <p:nvPicPr>
            <p:cNvPr id="287" name="Google Shape;287;p13"/>
            <p:cNvPicPr preferRelativeResize="0"/>
            <p:nvPr/>
          </p:nvPicPr>
          <p:blipFill rotWithShape="1">
            <a:blip r:embed="rId5">
              <a:alphaModFix/>
            </a:blip>
            <a:srcRect b="23882" l="0" r="0" t="24897"/>
            <a:stretch/>
          </p:blipFill>
          <p:spPr>
            <a:xfrm>
              <a:off x="2692998" y="1866125"/>
              <a:ext cx="1649751" cy="844991"/>
            </a:xfrm>
            <a:prstGeom prst="rect">
              <a:avLst/>
            </a:prstGeom>
            <a:noFill/>
            <a:ln>
              <a:noFill/>
            </a:ln>
          </p:spPr>
        </p:pic>
      </p:grpSp>
      <p:grpSp>
        <p:nvGrpSpPr>
          <p:cNvPr id="288" name="Google Shape;288;p13"/>
          <p:cNvGrpSpPr/>
          <p:nvPr/>
        </p:nvGrpSpPr>
        <p:grpSpPr>
          <a:xfrm>
            <a:off x="4695950" y="1627475"/>
            <a:ext cx="1852200" cy="2178000"/>
            <a:chOff x="4695950" y="1627475"/>
            <a:chExt cx="1852200" cy="2178000"/>
          </a:xfrm>
        </p:grpSpPr>
        <p:sp>
          <p:nvSpPr>
            <p:cNvPr id="289" name="Google Shape;289;p13"/>
            <p:cNvSpPr/>
            <p:nvPr/>
          </p:nvSpPr>
          <p:spPr>
            <a:xfrm>
              <a:off x="4695950" y="1627475"/>
              <a:ext cx="1852200" cy="2178000"/>
            </a:xfrm>
            <a:prstGeom prst="rect">
              <a:avLst/>
            </a:prstGeom>
            <a:solidFill>
              <a:srgbClr val="FFFFFF"/>
            </a:solidFill>
            <a:ln>
              <a:noFill/>
            </a:ln>
            <a:effectLst>
              <a:outerShdw blurRad="128588" rotWithShape="0" algn="bl" dir="5040000" dist="19050">
                <a:srgbClr val="000000">
                  <a:alpha val="9803"/>
                </a:srgbClr>
              </a:outerShdw>
            </a:effectLst>
          </p:spPr>
          <p:txBody>
            <a:bodyPr anchorCtr="0" anchor="ctr" bIns="91425" lIns="91425" spcFirstLastPara="1" rIns="91425" wrap="square" tIns="91425">
              <a:noAutofit/>
            </a:bodyPr>
            <a:lstStyle/>
            <a:p>
              <a:pPr indent="0" lvl="0" marL="0" marR="0" rtl="0" algn="l">
                <a:lnSpc>
                  <a:spcPct val="100000"/>
                </a:lnSpc>
                <a:spcBef>
                  <a:spcPts val="0"/>
                </a:spcBef>
                <a:spcAft>
                  <a:spcPts val="0"/>
                </a:spcAft>
                <a:buClr>
                  <a:srgbClr val="000000"/>
                </a:buClr>
                <a:buSzPts val="1400"/>
                <a:buFont typeface="Arial"/>
                <a:buNone/>
              </a:pPr>
              <a:r>
                <a:t/>
              </a:r>
              <a:endParaRPr b="0" i="0" sz="1400" u="none" cap="none" strike="noStrike">
                <a:solidFill>
                  <a:srgbClr val="000000"/>
                </a:solidFill>
                <a:latin typeface="Arial"/>
                <a:ea typeface="Arial"/>
                <a:cs typeface="Arial"/>
                <a:sym typeface="Arial"/>
              </a:endParaRPr>
            </a:p>
          </p:txBody>
        </p:sp>
        <p:sp>
          <p:nvSpPr>
            <p:cNvPr id="290" name="Google Shape;290;p13"/>
            <p:cNvSpPr txBox="1"/>
            <p:nvPr/>
          </p:nvSpPr>
          <p:spPr>
            <a:xfrm>
              <a:off x="4695950" y="3167831"/>
              <a:ext cx="1852200" cy="400200"/>
            </a:xfrm>
            <a:prstGeom prst="rect">
              <a:avLst/>
            </a:prstGeom>
            <a:noFill/>
            <a:ln>
              <a:noFill/>
            </a:ln>
          </p:spPr>
          <p:txBody>
            <a:bodyPr anchorCtr="0" anchor="t" bIns="91425" lIns="91425" spcFirstLastPara="1" rIns="91425" wrap="square" tIns="91425">
              <a:spAutoFit/>
            </a:bodyPr>
            <a:lstStyle/>
            <a:p>
              <a:pPr indent="0" lvl="0" marL="0" marR="0" rtl="0" algn="ctr">
                <a:lnSpc>
                  <a:spcPct val="100000"/>
                </a:lnSpc>
                <a:spcBef>
                  <a:spcPts val="0"/>
                </a:spcBef>
                <a:spcAft>
                  <a:spcPts val="0"/>
                </a:spcAft>
                <a:buClr>
                  <a:schemeClr val="dk1"/>
                </a:buClr>
                <a:buSzPts val="1100"/>
                <a:buFont typeface="Arial"/>
                <a:buNone/>
              </a:pPr>
              <a:r>
                <a:rPr b="1" i="0" lang="en" sz="1400" u="none" cap="none" strike="noStrike">
                  <a:solidFill>
                    <a:srgbClr val="3D5B58"/>
                  </a:solidFill>
                  <a:latin typeface="Montserrat"/>
                  <a:ea typeface="Montserrat"/>
                  <a:cs typeface="Montserrat"/>
                  <a:sym typeface="Montserrat"/>
                </a:rPr>
                <a:t>Cross-cutting </a:t>
              </a:r>
              <a:endParaRPr b="1" i="0" sz="1400" u="none" cap="none" strike="noStrike">
                <a:solidFill>
                  <a:srgbClr val="3D5B58"/>
                </a:solidFill>
                <a:latin typeface="Montserrat"/>
                <a:ea typeface="Montserrat"/>
                <a:cs typeface="Montserrat"/>
                <a:sym typeface="Montserrat"/>
              </a:endParaRPr>
            </a:p>
          </p:txBody>
        </p:sp>
        <p:cxnSp>
          <p:nvCxnSpPr>
            <p:cNvPr id="291" name="Google Shape;291;p13"/>
            <p:cNvCxnSpPr/>
            <p:nvPr/>
          </p:nvCxnSpPr>
          <p:spPr>
            <a:xfrm>
              <a:off x="5448640" y="2939465"/>
              <a:ext cx="346800" cy="0"/>
            </a:xfrm>
            <a:prstGeom prst="straightConnector1">
              <a:avLst/>
            </a:prstGeom>
            <a:noFill/>
            <a:ln cap="flat" cmpd="sng" w="19050">
              <a:solidFill>
                <a:srgbClr val="FFBE9F"/>
              </a:solidFill>
              <a:prstDash val="solid"/>
              <a:round/>
              <a:headEnd len="sm" w="sm" type="none"/>
              <a:tailEnd len="sm" w="sm" type="none"/>
            </a:ln>
          </p:spPr>
        </p:cxnSp>
        <p:pic>
          <p:nvPicPr>
            <p:cNvPr id="292" name="Google Shape;292;p13"/>
            <p:cNvPicPr preferRelativeResize="0"/>
            <p:nvPr/>
          </p:nvPicPr>
          <p:blipFill rotWithShape="1">
            <a:blip r:embed="rId6">
              <a:alphaModFix/>
            </a:blip>
            <a:srcRect b="29955" l="0" r="0" t="29955"/>
            <a:stretch/>
          </p:blipFill>
          <p:spPr>
            <a:xfrm>
              <a:off x="4707650" y="1919925"/>
              <a:ext cx="1828800" cy="733100"/>
            </a:xfrm>
            <a:prstGeom prst="rect">
              <a:avLst/>
            </a:prstGeom>
            <a:noFill/>
            <a:ln>
              <a:noFill/>
            </a:ln>
          </p:spPr>
        </p:pic>
      </p:grpSp>
      <p:grpSp>
        <p:nvGrpSpPr>
          <p:cNvPr id="293" name="Google Shape;293;p13"/>
          <p:cNvGrpSpPr/>
          <p:nvPr/>
        </p:nvGrpSpPr>
        <p:grpSpPr>
          <a:xfrm>
            <a:off x="6811875" y="1627475"/>
            <a:ext cx="1852200" cy="2178000"/>
            <a:chOff x="6811875" y="1627475"/>
            <a:chExt cx="1852200" cy="2178000"/>
          </a:xfrm>
        </p:grpSpPr>
        <p:sp>
          <p:nvSpPr>
            <p:cNvPr id="294" name="Google Shape;294;p13"/>
            <p:cNvSpPr/>
            <p:nvPr/>
          </p:nvSpPr>
          <p:spPr>
            <a:xfrm>
              <a:off x="6811875" y="1627475"/>
              <a:ext cx="1852200" cy="2178000"/>
            </a:xfrm>
            <a:prstGeom prst="rect">
              <a:avLst/>
            </a:prstGeom>
            <a:solidFill>
              <a:srgbClr val="FFFFFF"/>
            </a:solidFill>
            <a:ln>
              <a:noFill/>
            </a:ln>
            <a:effectLst>
              <a:outerShdw blurRad="128588" rotWithShape="0" algn="bl" dir="5040000" dist="19050">
                <a:srgbClr val="000000">
                  <a:alpha val="9803"/>
                </a:srgbClr>
              </a:outerShdw>
            </a:effectLst>
          </p:spPr>
          <p:txBody>
            <a:bodyPr anchorCtr="0" anchor="ctr" bIns="91425" lIns="91425" spcFirstLastPara="1" rIns="91425" wrap="square" tIns="91425">
              <a:noAutofit/>
            </a:bodyPr>
            <a:lstStyle/>
            <a:p>
              <a:pPr indent="0" lvl="0" marL="0" marR="0" rtl="0" algn="l">
                <a:lnSpc>
                  <a:spcPct val="100000"/>
                </a:lnSpc>
                <a:spcBef>
                  <a:spcPts val="0"/>
                </a:spcBef>
                <a:spcAft>
                  <a:spcPts val="0"/>
                </a:spcAft>
                <a:buClr>
                  <a:srgbClr val="000000"/>
                </a:buClr>
                <a:buSzPts val="1400"/>
                <a:buFont typeface="Arial"/>
                <a:buNone/>
              </a:pPr>
              <a:r>
                <a:t/>
              </a:r>
              <a:endParaRPr b="0" i="0" sz="1400" u="none" cap="none" strike="noStrike">
                <a:solidFill>
                  <a:srgbClr val="000000"/>
                </a:solidFill>
                <a:latin typeface="Arial"/>
                <a:ea typeface="Arial"/>
                <a:cs typeface="Arial"/>
                <a:sym typeface="Arial"/>
              </a:endParaRPr>
            </a:p>
          </p:txBody>
        </p:sp>
        <p:sp>
          <p:nvSpPr>
            <p:cNvPr id="295" name="Google Shape;295;p13"/>
            <p:cNvSpPr txBox="1"/>
            <p:nvPr/>
          </p:nvSpPr>
          <p:spPr>
            <a:xfrm>
              <a:off x="6811875" y="3167831"/>
              <a:ext cx="1852200" cy="400200"/>
            </a:xfrm>
            <a:prstGeom prst="rect">
              <a:avLst/>
            </a:prstGeom>
            <a:noFill/>
            <a:ln>
              <a:noFill/>
            </a:ln>
          </p:spPr>
          <p:txBody>
            <a:bodyPr anchorCtr="0" anchor="t" bIns="91425" lIns="91425" spcFirstLastPara="1" rIns="91425" wrap="square" tIns="91425">
              <a:spAutoFit/>
            </a:bodyPr>
            <a:lstStyle/>
            <a:p>
              <a:pPr indent="0" lvl="0" marL="0" marR="0" rtl="0" algn="ctr">
                <a:lnSpc>
                  <a:spcPct val="100000"/>
                </a:lnSpc>
                <a:spcBef>
                  <a:spcPts val="0"/>
                </a:spcBef>
                <a:spcAft>
                  <a:spcPts val="1000"/>
                </a:spcAft>
                <a:buClr>
                  <a:schemeClr val="dk1"/>
                </a:buClr>
                <a:buSzPts val="1100"/>
                <a:buFont typeface="Arial"/>
                <a:buNone/>
              </a:pPr>
              <a:r>
                <a:rPr b="1" i="0" lang="en" sz="1400" u="none" cap="none" strike="noStrike">
                  <a:solidFill>
                    <a:srgbClr val="3D5B58"/>
                  </a:solidFill>
                  <a:latin typeface="Montserrat"/>
                  <a:ea typeface="Montserrat"/>
                  <a:cs typeface="Montserrat"/>
                  <a:sym typeface="Montserrat"/>
                </a:rPr>
                <a:t>Fault tolerance</a:t>
              </a:r>
              <a:endParaRPr b="1" i="0" sz="1400" u="none" cap="none" strike="noStrike">
                <a:solidFill>
                  <a:srgbClr val="3D5B58"/>
                </a:solidFill>
                <a:latin typeface="Montserrat"/>
                <a:ea typeface="Montserrat"/>
                <a:cs typeface="Montserrat"/>
                <a:sym typeface="Montserrat"/>
              </a:endParaRPr>
            </a:p>
          </p:txBody>
        </p:sp>
        <p:cxnSp>
          <p:nvCxnSpPr>
            <p:cNvPr id="296" name="Google Shape;296;p13"/>
            <p:cNvCxnSpPr/>
            <p:nvPr/>
          </p:nvCxnSpPr>
          <p:spPr>
            <a:xfrm>
              <a:off x="7564565" y="2939465"/>
              <a:ext cx="346800" cy="0"/>
            </a:xfrm>
            <a:prstGeom prst="straightConnector1">
              <a:avLst/>
            </a:prstGeom>
            <a:noFill/>
            <a:ln cap="flat" cmpd="sng" w="19050">
              <a:solidFill>
                <a:srgbClr val="FFBE9F"/>
              </a:solidFill>
              <a:prstDash val="solid"/>
              <a:round/>
              <a:headEnd len="sm" w="sm" type="none"/>
              <a:tailEnd len="sm" w="sm" type="none"/>
            </a:ln>
          </p:spPr>
        </p:cxnSp>
        <p:pic>
          <p:nvPicPr>
            <p:cNvPr id="297" name="Google Shape;297;p13"/>
            <p:cNvPicPr preferRelativeResize="0"/>
            <p:nvPr/>
          </p:nvPicPr>
          <p:blipFill rotWithShape="1">
            <a:blip r:embed="rId7">
              <a:alphaModFix/>
            </a:blip>
            <a:srcRect b="15780" l="0" r="0" t="15781"/>
            <a:stretch/>
          </p:blipFill>
          <p:spPr>
            <a:xfrm>
              <a:off x="7002625" y="1783213"/>
              <a:ext cx="1470699" cy="1006525"/>
            </a:xfrm>
            <a:prstGeom prst="rect">
              <a:avLst/>
            </a:prstGeom>
            <a:noFill/>
            <a:ln>
              <a:noFill/>
            </a:ln>
          </p:spPr>
        </p:pic>
      </p:grpSp>
    </p:spTree>
  </p:cSld>
  <p:clrMapOvr>
    <a:masterClrMapping/>
  </p:clrMapOvr>
  <p:timing>
    <p:tnLst>
      <p:par>
        <p:cTn dur="indefinite" nodeType="tmRoot" restart="never">
          <p:childTnLst>
            <p:seq concurrent="1" nextAc="seek">
              <p:cTn dur="indefinite" id="2" nodeType="mainSeq">
                <p:childTnLst>
                  <p:par>
                    <p:cTn fill="hold">
                      <p:stCondLst>
                        <p:cond delay="indefinite"/>
                      </p:stCondLst>
                      <p:childTnLst>
                        <p:par>
                          <p:cTn fill="hold">
                            <p:stCondLst>
                              <p:cond delay="0"/>
                            </p:stCondLst>
                            <p:childTnLst>
                              <p:par>
                                <p:cTn fill="hold" nodeType="clickEffect" presetClass="entr" presetID="1" presetSubtype="0">
                                  <p:stCondLst>
                                    <p:cond delay="0"/>
                                  </p:stCondLst>
                                  <p:childTnLst>
                                    <p:set>
                                      <p:cBhvr>
                                        <p:cTn dur="1" fill="hold">
                                          <p:stCondLst>
                                            <p:cond delay="0"/>
                                          </p:stCondLst>
                                        </p:cTn>
                                        <p:tgtEl>
                                          <p:spTgt spid="278"/>
                                        </p:tgtEl>
                                        <p:attrNameLst>
                                          <p:attrName>style.visibility</p:attrName>
                                        </p:attrNameLst>
                                      </p:cBhvr>
                                      <p:to>
                                        <p:strVal val="visible"/>
                                      </p:to>
                                    </p:set>
                                  </p:childTnLst>
                                </p:cTn>
                              </p:par>
                            </p:childTnLst>
                          </p:cTn>
                        </p:par>
                      </p:childTnLst>
                    </p:cTn>
                  </p:par>
                  <p:par>
                    <p:cTn fill="hold">
                      <p:stCondLst>
                        <p:cond delay="indefinite"/>
                      </p:stCondLst>
                      <p:childTnLst>
                        <p:par>
                          <p:cTn fill="hold">
                            <p:stCondLst>
                              <p:cond delay="0"/>
                            </p:stCondLst>
                            <p:childTnLst>
                              <p:par>
                                <p:cTn fill="hold" nodeType="clickEffect" presetClass="entr" presetID="1" presetSubtype="0">
                                  <p:stCondLst>
                                    <p:cond delay="0"/>
                                  </p:stCondLst>
                                  <p:childTnLst>
                                    <p:set>
                                      <p:cBhvr>
                                        <p:cTn dur="1" fill="hold">
                                          <p:stCondLst>
                                            <p:cond delay="0"/>
                                          </p:stCondLst>
                                        </p:cTn>
                                        <p:tgtEl>
                                          <p:spTgt spid="283"/>
                                        </p:tgtEl>
                                        <p:attrNameLst>
                                          <p:attrName>style.visibility</p:attrName>
                                        </p:attrNameLst>
                                      </p:cBhvr>
                                      <p:to>
                                        <p:strVal val="visible"/>
                                      </p:to>
                                    </p:set>
                                  </p:childTnLst>
                                </p:cTn>
                              </p:par>
                            </p:childTnLst>
                          </p:cTn>
                        </p:par>
                      </p:childTnLst>
                    </p:cTn>
                  </p:par>
                  <p:par>
                    <p:cTn fill="hold">
                      <p:stCondLst>
                        <p:cond delay="indefinite"/>
                      </p:stCondLst>
                      <p:childTnLst>
                        <p:par>
                          <p:cTn fill="hold">
                            <p:stCondLst>
                              <p:cond delay="0"/>
                            </p:stCondLst>
                            <p:childTnLst>
                              <p:par>
                                <p:cTn fill="hold" nodeType="clickEffect" presetClass="entr" presetID="1" presetSubtype="0">
                                  <p:stCondLst>
                                    <p:cond delay="0"/>
                                  </p:stCondLst>
                                  <p:childTnLst>
                                    <p:set>
                                      <p:cBhvr>
                                        <p:cTn dur="1" fill="hold">
                                          <p:stCondLst>
                                            <p:cond delay="0"/>
                                          </p:stCondLst>
                                        </p:cTn>
                                        <p:tgtEl>
                                          <p:spTgt spid="288"/>
                                        </p:tgtEl>
                                        <p:attrNameLst>
                                          <p:attrName>style.visibility</p:attrName>
                                        </p:attrNameLst>
                                      </p:cBhvr>
                                      <p:to>
                                        <p:strVal val="visible"/>
                                      </p:to>
                                    </p:set>
                                  </p:childTnLst>
                                </p:cTn>
                              </p:par>
                            </p:childTnLst>
                          </p:cTn>
                        </p:par>
                      </p:childTnLst>
                    </p:cTn>
                  </p:par>
                  <p:par>
                    <p:cTn fill="hold">
                      <p:stCondLst>
                        <p:cond delay="indefinite"/>
                      </p:stCondLst>
                      <p:childTnLst>
                        <p:par>
                          <p:cTn fill="hold">
                            <p:stCondLst>
                              <p:cond delay="0"/>
                            </p:stCondLst>
                            <p:childTnLst>
                              <p:par>
                                <p:cTn fill="hold" nodeType="clickEffect" presetClass="entr" presetID="1" presetSubtype="0">
                                  <p:stCondLst>
                                    <p:cond delay="0"/>
                                  </p:stCondLst>
                                  <p:childTnLst>
                                    <p:set>
                                      <p:cBhvr>
                                        <p:cTn dur="1" fill="hold">
                                          <p:stCondLst>
                                            <p:cond delay="0"/>
                                          </p:stCondLst>
                                        </p:cTn>
                                        <p:tgtEl>
                                          <p:spTgt spid="293"/>
                                        </p:tgtEl>
                                        <p:attrNameLst>
                                          <p:attrName>style.visibility</p:attrName>
                                        </p:attrNameLst>
                                      </p:cBhvr>
                                      <p:to>
                                        <p:strVal val="visible"/>
                                      </p:to>
                                    </p:set>
                                  </p:childTnLst>
                                </p:cTn>
                              </p:par>
                            </p:childTnLst>
                          </p:cTn>
                        </p:par>
                      </p:childTnLst>
                    </p:cTn>
                  </p:par>
                </p:childTnLst>
              </p:cTn>
              <p:prevCondLst>
                <p:cond evt="onPrev">
                  <p:tgtEl>
                    <p:sldTgt/>
                  </p:tgtEl>
                </p:cond>
              </p:prevCondLst>
              <p:nextCondLst>
                <p:cond evt="onNext">
                  <p:tgtEl>
                    <p:sldTgt/>
                  </p:tgtEl>
                </p:cond>
              </p:nextCondLst>
            </p:seq>
          </p:childTnLst>
        </p:cTn>
      </p:par>
    </p:tnLst>
  </p:timing>
</p:sld>
</file>

<file path=ppt/slides/slide14.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301" name="Shape 301"/>
        <p:cNvGrpSpPr/>
        <p:nvPr/>
      </p:nvGrpSpPr>
      <p:grpSpPr>
        <a:xfrm>
          <a:off x="0" y="0"/>
          <a:ext cx="0" cy="0"/>
          <a:chOff x="0" y="0"/>
          <a:chExt cx="0" cy="0"/>
        </a:xfrm>
      </p:grpSpPr>
      <p:sp>
        <p:nvSpPr>
          <p:cNvPr id="302" name="Google Shape;302;p14"/>
          <p:cNvSpPr txBox="1"/>
          <p:nvPr>
            <p:ph idx="12" type="sldNum"/>
          </p:nvPr>
        </p:nvSpPr>
        <p:spPr>
          <a:xfrm>
            <a:off x="7258697" y="4568388"/>
            <a:ext cx="778500" cy="393600"/>
          </a:xfrm>
          <a:prstGeom prst="rect">
            <a:avLst/>
          </a:prstGeom>
          <a:noFill/>
          <a:ln>
            <a:noFill/>
          </a:ln>
        </p:spPr>
        <p:txBody>
          <a:bodyPr anchorCtr="0" anchor="ctr" bIns="0" lIns="91425" spcFirstLastPara="1" rIns="91425" wrap="square" tIns="0">
            <a:noAutofit/>
          </a:bodyPr>
          <a:lstStyle/>
          <a:p>
            <a:pPr indent="0" lvl="0" marL="0" rtl="0" algn="r">
              <a:lnSpc>
                <a:spcPct val="100000"/>
              </a:lnSpc>
              <a:spcBef>
                <a:spcPts val="0"/>
              </a:spcBef>
              <a:spcAft>
                <a:spcPts val="0"/>
              </a:spcAft>
              <a:buSzPts val="1000"/>
              <a:buNone/>
            </a:pPr>
            <a:r>
              <a:rPr lang="en"/>
              <a:t>Page </a:t>
            </a:r>
            <a:fld id="{00000000-1234-1234-1234-123412341234}" type="slidenum">
              <a:rPr lang="en"/>
              <a:t>‹#›</a:t>
            </a:fld>
            <a:endParaRPr/>
          </a:p>
        </p:txBody>
      </p:sp>
      <p:pic>
        <p:nvPicPr>
          <p:cNvPr id="303" name="Google Shape;303;p14"/>
          <p:cNvPicPr preferRelativeResize="0"/>
          <p:nvPr/>
        </p:nvPicPr>
        <p:blipFill rotWithShape="1">
          <a:blip r:embed="rId3">
            <a:alphaModFix/>
          </a:blip>
          <a:srcRect b="0" l="0" r="0" t="0"/>
          <a:stretch/>
        </p:blipFill>
        <p:spPr>
          <a:xfrm>
            <a:off x="541725" y="129925"/>
            <a:ext cx="7436490" cy="4263588"/>
          </a:xfrm>
          <a:prstGeom prst="rect">
            <a:avLst/>
          </a:prstGeom>
          <a:noFill/>
          <a:ln>
            <a:noFill/>
          </a:ln>
        </p:spPr>
      </p:pic>
    </p:spTree>
  </p:cSld>
  <p:clrMapOvr>
    <a:masterClrMapping/>
  </p:clrMapOvr>
</p:sld>
</file>

<file path=ppt/slides/slide15.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307" name="Shape 307"/>
        <p:cNvGrpSpPr/>
        <p:nvPr/>
      </p:nvGrpSpPr>
      <p:grpSpPr>
        <a:xfrm>
          <a:off x="0" y="0"/>
          <a:ext cx="0" cy="0"/>
          <a:chOff x="0" y="0"/>
          <a:chExt cx="0" cy="0"/>
        </a:xfrm>
      </p:grpSpPr>
      <p:sp>
        <p:nvSpPr>
          <p:cNvPr id="308" name="Google Shape;308;p15"/>
          <p:cNvSpPr txBox="1"/>
          <p:nvPr>
            <p:ph idx="12" type="sldNum"/>
          </p:nvPr>
        </p:nvSpPr>
        <p:spPr>
          <a:xfrm>
            <a:off x="7258697" y="4568388"/>
            <a:ext cx="778500" cy="393600"/>
          </a:xfrm>
          <a:prstGeom prst="rect">
            <a:avLst/>
          </a:prstGeom>
          <a:noFill/>
          <a:ln>
            <a:noFill/>
          </a:ln>
        </p:spPr>
        <p:txBody>
          <a:bodyPr anchorCtr="0" anchor="ctr" bIns="0" lIns="91425" spcFirstLastPara="1" rIns="91425" wrap="square" tIns="0">
            <a:noAutofit/>
          </a:bodyPr>
          <a:lstStyle/>
          <a:p>
            <a:pPr indent="0" lvl="0" marL="0" rtl="0" algn="r">
              <a:lnSpc>
                <a:spcPct val="100000"/>
              </a:lnSpc>
              <a:spcBef>
                <a:spcPts val="0"/>
              </a:spcBef>
              <a:spcAft>
                <a:spcPts val="0"/>
              </a:spcAft>
              <a:buSzPts val="1000"/>
              <a:buNone/>
            </a:pPr>
            <a:r>
              <a:rPr lang="en"/>
              <a:t>Page </a:t>
            </a:r>
            <a:fld id="{00000000-1234-1234-1234-123412341234}" type="slidenum">
              <a:rPr lang="en"/>
              <a:t>‹#›</a:t>
            </a:fld>
            <a:endParaRPr/>
          </a:p>
        </p:txBody>
      </p:sp>
      <p:pic>
        <p:nvPicPr>
          <p:cNvPr id="309" name="Google Shape;309;p15"/>
          <p:cNvPicPr preferRelativeResize="0"/>
          <p:nvPr/>
        </p:nvPicPr>
        <p:blipFill rotWithShape="1">
          <a:blip r:embed="rId3">
            <a:alphaModFix/>
          </a:blip>
          <a:srcRect b="0" l="2494" r="2303" t="34409"/>
          <a:stretch/>
        </p:blipFill>
        <p:spPr>
          <a:xfrm>
            <a:off x="2546800" y="1121175"/>
            <a:ext cx="3092099" cy="3173652"/>
          </a:xfrm>
          <a:prstGeom prst="rect">
            <a:avLst/>
          </a:prstGeom>
          <a:noFill/>
          <a:ln>
            <a:noFill/>
          </a:ln>
        </p:spPr>
      </p:pic>
      <p:pic>
        <p:nvPicPr>
          <p:cNvPr id="310" name="Google Shape;310;p15"/>
          <p:cNvPicPr preferRelativeResize="0"/>
          <p:nvPr/>
        </p:nvPicPr>
        <p:blipFill>
          <a:blip r:embed="rId4">
            <a:alphaModFix/>
          </a:blip>
          <a:stretch>
            <a:fillRect/>
          </a:stretch>
        </p:blipFill>
        <p:spPr>
          <a:xfrm>
            <a:off x="943777" y="627375"/>
            <a:ext cx="4673999" cy="4674025"/>
          </a:xfrm>
          <a:prstGeom prst="rect">
            <a:avLst/>
          </a:prstGeom>
          <a:noFill/>
          <a:ln>
            <a:noFill/>
          </a:ln>
        </p:spPr>
      </p:pic>
      <p:sp>
        <p:nvSpPr>
          <p:cNvPr id="311" name="Google Shape;311;p15"/>
          <p:cNvSpPr/>
          <p:nvPr/>
        </p:nvSpPr>
        <p:spPr>
          <a:xfrm>
            <a:off x="4420875" y="474975"/>
            <a:ext cx="3154800" cy="960000"/>
          </a:xfrm>
          <a:prstGeom prst="wedgeRoundRectCallout">
            <a:avLst>
              <a:gd fmla="val -66666" name="adj1"/>
              <a:gd fmla="val 134945" name="adj2"/>
              <a:gd fmla="val 0" name="adj3"/>
            </a:avLst>
          </a:prstGeom>
          <a:solidFill>
            <a:schemeClr val="lt2"/>
          </a:solidFill>
          <a:ln cap="flat" cmpd="sng" w="9525">
            <a:solidFill>
              <a:schemeClr val="dk2"/>
            </a:solidFill>
            <a:prstDash val="solid"/>
            <a:round/>
            <a:headEnd len="sm" w="sm" type="none"/>
            <a:tailEnd len="sm" w="sm" type="none"/>
          </a:ln>
        </p:spPr>
        <p:txBody>
          <a:bodyPr anchorCtr="0" anchor="ctr" bIns="91425" lIns="91425" spcFirstLastPara="1" rIns="91425" wrap="square" tIns="91425">
            <a:noAutofit/>
          </a:bodyPr>
          <a:lstStyle/>
          <a:p>
            <a:pPr indent="0" lvl="0" marL="0" marR="0" rtl="0" algn="l">
              <a:lnSpc>
                <a:spcPct val="100000"/>
              </a:lnSpc>
              <a:spcBef>
                <a:spcPts val="0"/>
              </a:spcBef>
              <a:spcAft>
                <a:spcPts val="0"/>
              </a:spcAft>
              <a:buClr>
                <a:srgbClr val="000000"/>
              </a:buClr>
              <a:buSzPts val="1900"/>
              <a:buFont typeface="Arial"/>
              <a:buNone/>
            </a:pPr>
            <a:r>
              <a:rPr b="1" i="0" lang="en" sz="1900" u="none" cap="none" strike="noStrike">
                <a:solidFill>
                  <a:srgbClr val="000000"/>
                </a:solidFill>
                <a:latin typeface="Arial"/>
                <a:ea typeface="Arial"/>
                <a:cs typeface="Arial"/>
                <a:sym typeface="Arial"/>
              </a:rPr>
              <a:t>wOrKs On mY mAcHiNe</a:t>
            </a:r>
            <a:endParaRPr b="1" i="0" sz="1900" u="none" cap="none" strike="noStrike">
              <a:solidFill>
                <a:srgbClr val="000000"/>
              </a:solidFill>
              <a:latin typeface="Arial"/>
              <a:ea typeface="Arial"/>
              <a:cs typeface="Arial"/>
              <a:sym typeface="Arial"/>
            </a:endParaRPr>
          </a:p>
        </p:txBody>
      </p:sp>
    </p:spTree>
  </p:cSld>
  <p:clrMapOvr>
    <a:masterClrMapping/>
  </p:clrMapOvr>
</p:sld>
</file>

<file path=ppt/slides/slide16.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315" name="Shape 315"/>
        <p:cNvGrpSpPr/>
        <p:nvPr/>
      </p:nvGrpSpPr>
      <p:grpSpPr>
        <a:xfrm>
          <a:off x="0" y="0"/>
          <a:ext cx="0" cy="0"/>
          <a:chOff x="0" y="0"/>
          <a:chExt cx="0" cy="0"/>
        </a:xfrm>
      </p:grpSpPr>
      <p:sp>
        <p:nvSpPr>
          <p:cNvPr id="316" name="Google Shape;316;p16"/>
          <p:cNvSpPr txBox="1"/>
          <p:nvPr>
            <p:ph type="title"/>
          </p:nvPr>
        </p:nvSpPr>
        <p:spPr>
          <a:xfrm>
            <a:off x="826400" y="760325"/>
            <a:ext cx="7491300" cy="3467700"/>
          </a:xfrm>
          <a:prstGeom prst="rect">
            <a:avLst/>
          </a:prstGeom>
          <a:noFill/>
          <a:ln>
            <a:noFill/>
          </a:ln>
        </p:spPr>
        <p:txBody>
          <a:bodyPr anchorCtr="0" anchor="ctr" bIns="91425" lIns="91425" spcFirstLastPara="1" rIns="91425" wrap="square" tIns="91425">
            <a:noAutofit/>
          </a:bodyPr>
          <a:lstStyle/>
          <a:p>
            <a:pPr indent="0" lvl="0" marL="0" rtl="0" algn="ctr">
              <a:lnSpc>
                <a:spcPct val="100000"/>
              </a:lnSpc>
              <a:spcBef>
                <a:spcPts val="0"/>
              </a:spcBef>
              <a:spcAft>
                <a:spcPts val="0"/>
              </a:spcAft>
              <a:buSzPts val="3600"/>
              <a:buNone/>
            </a:pPr>
            <a:r>
              <a:rPr lang="en"/>
              <a:t>Works on my machine</a:t>
            </a:r>
            <a:endParaRPr/>
          </a:p>
        </p:txBody>
      </p:sp>
    </p:spTree>
  </p:cSld>
  <p:clrMapOvr>
    <a:masterClrMapping/>
  </p:clrMapOvr>
</p:sld>
</file>

<file path=ppt/slides/slide17.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320" name="Shape 320"/>
        <p:cNvGrpSpPr/>
        <p:nvPr/>
      </p:nvGrpSpPr>
      <p:grpSpPr>
        <a:xfrm>
          <a:off x="0" y="0"/>
          <a:ext cx="0" cy="0"/>
          <a:chOff x="0" y="0"/>
          <a:chExt cx="0" cy="0"/>
        </a:xfrm>
      </p:grpSpPr>
      <p:sp>
        <p:nvSpPr>
          <p:cNvPr id="321" name="Google Shape;321;p18"/>
          <p:cNvSpPr txBox="1"/>
          <p:nvPr>
            <p:ph idx="12" type="sldNum"/>
          </p:nvPr>
        </p:nvSpPr>
        <p:spPr>
          <a:xfrm>
            <a:off x="7258697" y="4568388"/>
            <a:ext cx="778500" cy="393600"/>
          </a:xfrm>
          <a:prstGeom prst="rect">
            <a:avLst/>
          </a:prstGeom>
          <a:noFill/>
          <a:ln>
            <a:noFill/>
          </a:ln>
        </p:spPr>
        <p:txBody>
          <a:bodyPr anchorCtr="0" anchor="ctr" bIns="0" lIns="91425" spcFirstLastPara="1" rIns="91425" wrap="square" tIns="0">
            <a:noAutofit/>
          </a:bodyPr>
          <a:lstStyle/>
          <a:p>
            <a:pPr indent="0" lvl="0" marL="0" rtl="0" algn="r">
              <a:lnSpc>
                <a:spcPct val="100000"/>
              </a:lnSpc>
              <a:spcBef>
                <a:spcPts val="0"/>
              </a:spcBef>
              <a:spcAft>
                <a:spcPts val="0"/>
              </a:spcAft>
              <a:buSzPts val="1000"/>
              <a:buNone/>
            </a:pPr>
            <a:r>
              <a:rPr lang="en"/>
              <a:t>Page </a:t>
            </a:r>
            <a:fld id="{00000000-1234-1234-1234-123412341234}" type="slidenum">
              <a:rPr lang="en"/>
              <a:t>‹#›</a:t>
            </a:fld>
            <a:endParaRPr/>
          </a:p>
        </p:txBody>
      </p:sp>
      <p:pic>
        <p:nvPicPr>
          <p:cNvPr id="322" name="Google Shape;322;p18"/>
          <p:cNvPicPr preferRelativeResize="0"/>
          <p:nvPr/>
        </p:nvPicPr>
        <p:blipFill rotWithShape="1">
          <a:blip r:embed="rId3">
            <a:alphaModFix/>
          </a:blip>
          <a:srcRect b="0" l="0" r="0" t="0"/>
          <a:stretch/>
        </p:blipFill>
        <p:spPr>
          <a:xfrm>
            <a:off x="2826763" y="-96125"/>
            <a:ext cx="3490481" cy="4838700"/>
          </a:xfrm>
          <a:prstGeom prst="rect">
            <a:avLst/>
          </a:prstGeom>
          <a:noFill/>
          <a:ln>
            <a:noFill/>
          </a:ln>
        </p:spPr>
      </p:pic>
    </p:spTree>
  </p:cSld>
  <p:clrMapOvr>
    <a:masterClrMapping/>
  </p:clrMapOvr>
</p:sld>
</file>

<file path=ppt/slides/slide18.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326" name="Shape 326"/>
        <p:cNvGrpSpPr/>
        <p:nvPr/>
      </p:nvGrpSpPr>
      <p:grpSpPr>
        <a:xfrm>
          <a:off x="0" y="0"/>
          <a:ext cx="0" cy="0"/>
          <a:chOff x="0" y="0"/>
          <a:chExt cx="0" cy="0"/>
        </a:xfrm>
      </p:grpSpPr>
      <p:sp>
        <p:nvSpPr>
          <p:cNvPr id="327" name="Google Shape;327;p19"/>
          <p:cNvSpPr txBox="1"/>
          <p:nvPr>
            <p:ph type="title"/>
          </p:nvPr>
        </p:nvSpPr>
        <p:spPr>
          <a:xfrm>
            <a:off x="826400" y="760325"/>
            <a:ext cx="7491300" cy="3467700"/>
          </a:xfrm>
          <a:prstGeom prst="rect">
            <a:avLst/>
          </a:prstGeom>
          <a:noFill/>
          <a:ln>
            <a:noFill/>
          </a:ln>
        </p:spPr>
        <p:txBody>
          <a:bodyPr anchorCtr="0" anchor="ctr" bIns="91425" lIns="91425" spcFirstLastPara="1" rIns="91425" wrap="square" tIns="91425">
            <a:noAutofit/>
          </a:bodyPr>
          <a:lstStyle/>
          <a:p>
            <a:pPr indent="0" lvl="0" marL="0" rtl="0" algn="ctr">
              <a:lnSpc>
                <a:spcPct val="100000"/>
              </a:lnSpc>
              <a:spcBef>
                <a:spcPts val="0"/>
              </a:spcBef>
              <a:spcAft>
                <a:spcPts val="0"/>
              </a:spcAft>
              <a:buSzPts val="3600"/>
              <a:buNone/>
            </a:pPr>
            <a:r>
              <a:rPr lang="en"/>
              <a:t>12 Factor Apps</a:t>
            </a:r>
            <a:endParaRPr/>
          </a:p>
        </p:txBody>
      </p:sp>
      <p:sp>
        <p:nvSpPr>
          <p:cNvPr id="328" name="Google Shape;328;p19"/>
          <p:cNvSpPr txBox="1"/>
          <p:nvPr/>
        </p:nvSpPr>
        <p:spPr>
          <a:xfrm>
            <a:off x="3988950" y="3173950"/>
            <a:ext cx="1166100" cy="266100"/>
          </a:xfrm>
          <a:prstGeom prst="rect">
            <a:avLst/>
          </a:prstGeom>
          <a:noFill/>
          <a:ln>
            <a:noFill/>
          </a:ln>
        </p:spPr>
        <p:txBody>
          <a:bodyPr anchorCtr="0" anchor="t" bIns="0" lIns="0" spcFirstLastPara="1" rIns="0" wrap="square" tIns="0">
            <a:noAutofit/>
          </a:bodyPr>
          <a:lstStyle/>
          <a:p>
            <a:pPr indent="0" lvl="0" marL="0" marR="0" rtl="0" algn="l">
              <a:lnSpc>
                <a:spcPct val="100000"/>
              </a:lnSpc>
              <a:spcBef>
                <a:spcPts val="0"/>
              </a:spcBef>
              <a:spcAft>
                <a:spcPts val="0"/>
              </a:spcAft>
              <a:buClr>
                <a:srgbClr val="000000"/>
              </a:buClr>
              <a:buSzPts val="1400"/>
              <a:buFont typeface="Arial"/>
              <a:buNone/>
            </a:pPr>
            <a:r>
              <a:rPr b="1" i="0" lang="en" sz="1400" u="none" cap="none" strike="noStrike">
                <a:solidFill>
                  <a:srgbClr val="FF3EB5"/>
                </a:solidFill>
                <a:latin typeface="Montserrat"/>
                <a:ea typeface="Montserrat"/>
                <a:cs typeface="Montserrat"/>
                <a:sym typeface="Montserrat"/>
              </a:rPr>
              <a:t>12factor.net</a:t>
            </a:r>
            <a:endParaRPr b="1" i="0" sz="1400" u="none" cap="none" strike="noStrike">
              <a:solidFill>
                <a:srgbClr val="FF3EB5"/>
              </a:solidFill>
              <a:latin typeface="Montserrat"/>
              <a:ea typeface="Montserrat"/>
              <a:cs typeface="Montserrat"/>
              <a:sym typeface="Montserrat"/>
            </a:endParaRPr>
          </a:p>
        </p:txBody>
      </p:sp>
    </p:spTree>
  </p:cSld>
  <p:clrMapOvr>
    <a:masterClrMapping/>
  </p:clrMapOvr>
</p:sld>
</file>

<file path=ppt/slides/slide19.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332" name="Shape 332"/>
        <p:cNvGrpSpPr/>
        <p:nvPr/>
      </p:nvGrpSpPr>
      <p:grpSpPr>
        <a:xfrm>
          <a:off x="0" y="0"/>
          <a:ext cx="0" cy="0"/>
          <a:chOff x="0" y="0"/>
          <a:chExt cx="0" cy="0"/>
        </a:xfrm>
      </p:grpSpPr>
      <p:sp>
        <p:nvSpPr>
          <p:cNvPr id="333" name="Google Shape;333;p20"/>
          <p:cNvSpPr txBox="1"/>
          <p:nvPr>
            <p:ph idx="12" type="sldNum"/>
          </p:nvPr>
        </p:nvSpPr>
        <p:spPr>
          <a:xfrm>
            <a:off x="7258697" y="4568388"/>
            <a:ext cx="778500" cy="393600"/>
          </a:xfrm>
          <a:prstGeom prst="rect">
            <a:avLst/>
          </a:prstGeom>
          <a:noFill/>
          <a:ln>
            <a:noFill/>
          </a:ln>
        </p:spPr>
        <p:txBody>
          <a:bodyPr anchorCtr="0" anchor="ctr" bIns="0" lIns="91425" spcFirstLastPara="1" rIns="91425" wrap="square" tIns="0">
            <a:noAutofit/>
          </a:bodyPr>
          <a:lstStyle/>
          <a:p>
            <a:pPr indent="0" lvl="0" marL="0" rtl="0" algn="r">
              <a:lnSpc>
                <a:spcPct val="100000"/>
              </a:lnSpc>
              <a:spcBef>
                <a:spcPts val="0"/>
              </a:spcBef>
              <a:spcAft>
                <a:spcPts val="0"/>
              </a:spcAft>
              <a:buSzPts val="1000"/>
              <a:buNone/>
            </a:pPr>
            <a:r>
              <a:rPr lang="en"/>
              <a:t>Page </a:t>
            </a:r>
            <a:fld id="{00000000-1234-1234-1234-123412341234}" type="slidenum">
              <a:rPr lang="en"/>
              <a:t>‹#›</a:t>
            </a:fld>
            <a:endParaRPr/>
          </a:p>
        </p:txBody>
      </p:sp>
      <p:sp>
        <p:nvSpPr>
          <p:cNvPr id="334" name="Google Shape;334;p20"/>
          <p:cNvSpPr txBox="1"/>
          <p:nvPr>
            <p:ph type="title"/>
          </p:nvPr>
        </p:nvSpPr>
        <p:spPr>
          <a:xfrm>
            <a:off x="311700" y="318800"/>
            <a:ext cx="4975800" cy="429600"/>
          </a:xfrm>
          <a:prstGeom prst="rect">
            <a:avLst/>
          </a:prstGeom>
          <a:noFill/>
          <a:ln>
            <a:noFill/>
          </a:ln>
        </p:spPr>
        <p:txBody>
          <a:bodyPr anchorCtr="0" anchor="t" bIns="0" lIns="0" spcFirstLastPara="1" rIns="0" wrap="square" tIns="0">
            <a:noAutofit/>
          </a:bodyPr>
          <a:lstStyle/>
          <a:p>
            <a:pPr indent="0" lvl="0" marL="0" rtl="0" algn="l">
              <a:lnSpc>
                <a:spcPct val="100000"/>
              </a:lnSpc>
              <a:spcBef>
                <a:spcPts val="0"/>
              </a:spcBef>
              <a:spcAft>
                <a:spcPts val="0"/>
              </a:spcAft>
              <a:buSzPts val="3200"/>
              <a:buNone/>
            </a:pPr>
            <a:r>
              <a:rPr lang="en"/>
              <a:t>12 factor apps</a:t>
            </a:r>
            <a:endParaRPr/>
          </a:p>
        </p:txBody>
      </p:sp>
      <p:sp>
        <p:nvSpPr>
          <p:cNvPr id="335" name="Google Shape;335;p20"/>
          <p:cNvSpPr txBox="1"/>
          <p:nvPr/>
        </p:nvSpPr>
        <p:spPr>
          <a:xfrm>
            <a:off x="514497" y="1006475"/>
            <a:ext cx="4773000" cy="566700"/>
          </a:xfrm>
          <a:prstGeom prst="rect">
            <a:avLst/>
          </a:prstGeom>
          <a:noFill/>
          <a:ln>
            <a:noFill/>
          </a:ln>
        </p:spPr>
        <p:txBody>
          <a:bodyPr anchorCtr="0" anchor="t" bIns="0" lIns="0" spcFirstLastPara="1" rIns="0" wrap="square" tIns="0">
            <a:noAutofit/>
          </a:bodyPr>
          <a:lstStyle/>
          <a:p>
            <a:pPr indent="0" lvl="0" marL="0" marR="0" rtl="0" algn="l">
              <a:lnSpc>
                <a:spcPct val="115000"/>
              </a:lnSpc>
              <a:spcBef>
                <a:spcPts val="1000"/>
              </a:spcBef>
              <a:spcAft>
                <a:spcPts val="1600"/>
              </a:spcAft>
              <a:buClr>
                <a:srgbClr val="000000"/>
              </a:buClr>
              <a:buSzPts val="2000"/>
              <a:buFont typeface="Arial"/>
              <a:buNone/>
            </a:pPr>
            <a:r>
              <a:rPr b="1" i="0" lang="en" sz="2000" u="none" cap="none" strike="noStrike">
                <a:solidFill>
                  <a:srgbClr val="FFBE9F"/>
                </a:solidFill>
                <a:latin typeface="Montserrat"/>
                <a:ea typeface="Montserrat"/>
                <a:cs typeface="Montserrat"/>
                <a:sym typeface="Montserrat"/>
              </a:rPr>
              <a:t>1   </a:t>
            </a:r>
            <a:r>
              <a:rPr b="0" i="0" lang="en" sz="2000" u="none" cap="none" strike="noStrike">
                <a:solidFill>
                  <a:srgbClr val="FFBE9F"/>
                </a:solidFill>
                <a:latin typeface="Montserrat"/>
                <a:ea typeface="Montserrat"/>
                <a:cs typeface="Montserrat"/>
                <a:sym typeface="Montserrat"/>
              </a:rPr>
              <a:t> </a:t>
            </a:r>
            <a:r>
              <a:rPr b="0" i="0" lang="en" sz="1600" u="none" cap="none" strike="noStrike">
                <a:solidFill>
                  <a:srgbClr val="3D5B58"/>
                </a:solidFill>
                <a:latin typeface="Montserrat Medium"/>
                <a:ea typeface="Montserrat Medium"/>
                <a:cs typeface="Montserrat Medium"/>
                <a:sym typeface="Montserrat Medium"/>
              </a:rPr>
              <a:t>One codebase, many deploys</a:t>
            </a:r>
            <a:endParaRPr b="0" i="0" sz="2000" u="none" cap="none" strike="noStrike">
              <a:solidFill>
                <a:srgbClr val="3D5B58"/>
              </a:solidFill>
              <a:latin typeface="Montserrat Medium"/>
              <a:ea typeface="Montserrat Medium"/>
              <a:cs typeface="Montserrat Medium"/>
              <a:sym typeface="Montserrat Medium"/>
            </a:endParaRPr>
          </a:p>
        </p:txBody>
      </p:sp>
      <p:cxnSp>
        <p:nvCxnSpPr>
          <p:cNvPr id="336" name="Google Shape;336;p20"/>
          <p:cNvCxnSpPr/>
          <p:nvPr/>
        </p:nvCxnSpPr>
        <p:spPr>
          <a:xfrm>
            <a:off x="401450" y="1600051"/>
            <a:ext cx="4242000" cy="0"/>
          </a:xfrm>
          <a:prstGeom prst="straightConnector1">
            <a:avLst/>
          </a:prstGeom>
          <a:noFill/>
          <a:ln cap="flat" cmpd="sng" w="9525">
            <a:solidFill>
              <a:srgbClr val="595959"/>
            </a:solidFill>
            <a:prstDash val="solid"/>
            <a:round/>
            <a:headEnd len="sm" w="sm" type="none"/>
            <a:tailEnd len="sm" w="sm" type="none"/>
          </a:ln>
        </p:spPr>
      </p:cxnSp>
      <p:cxnSp>
        <p:nvCxnSpPr>
          <p:cNvPr id="337" name="Google Shape;337;p20"/>
          <p:cNvCxnSpPr/>
          <p:nvPr/>
        </p:nvCxnSpPr>
        <p:spPr>
          <a:xfrm>
            <a:off x="401450" y="2163790"/>
            <a:ext cx="4242000" cy="0"/>
          </a:xfrm>
          <a:prstGeom prst="straightConnector1">
            <a:avLst/>
          </a:prstGeom>
          <a:noFill/>
          <a:ln cap="flat" cmpd="sng" w="9525">
            <a:solidFill>
              <a:srgbClr val="595959"/>
            </a:solidFill>
            <a:prstDash val="solid"/>
            <a:round/>
            <a:headEnd len="sm" w="sm" type="none"/>
            <a:tailEnd len="sm" w="sm" type="none"/>
          </a:ln>
        </p:spPr>
      </p:cxnSp>
      <p:cxnSp>
        <p:nvCxnSpPr>
          <p:cNvPr id="338" name="Google Shape;338;p20"/>
          <p:cNvCxnSpPr/>
          <p:nvPr/>
        </p:nvCxnSpPr>
        <p:spPr>
          <a:xfrm>
            <a:off x="401450" y="2711432"/>
            <a:ext cx="4242000" cy="0"/>
          </a:xfrm>
          <a:prstGeom prst="straightConnector1">
            <a:avLst/>
          </a:prstGeom>
          <a:noFill/>
          <a:ln cap="flat" cmpd="sng" w="9525">
            <a:solidFill>
              <a:srgbClr val="595959"/>
            </a:solidFill>
            <a:prstDash val="solid"/>
            <a:round/>
            <a:headEnd len="sm" w="sm" type="none"/>
            <a:tailEnd len="sm" w="sm" type="none"/>
          </a:ln>
        </p:spPr>
      </p:cxnSp>
      <p:cxnSp>
        <p:nvCxnSpPr>
          <p:cNvPr id="339" name="Google Shape;339;p20"/>
          <p:cNvCxnSpPr/>
          <p:nvPr/>
        </p:nvCxnSpPr>
        <p:spPr>
          <a:xfrm>
            <a:off x="401450" y="3248318"/>
            <a:ext cx="4242000" cy="0"/>
          </a:xfrm>
          <a:prstGeom prst="straightConnector1">
            <a:avLst/>
          </a:prstGeom>
          <a:noFill/>
          <a:ln cap="flat" cmpd="sng" w="9525">
            <a:solidFill>
              <a:srgbClr val="595959"/>
            </a:solidFill>
            <a:prstDash val="solid"/>
            <a:round/>
            <a:headEnd len="sm" w="sm" type="none"/>
            <a:tailEnd len="sm" w="sm" type="none"/>
          </a:ln>
        </p:spPr>
      </p:cxnSp>
      <p:sp>
        <p:nvSpPr>
          <p:cNvPr id="340" name="Google Shape;340;p20"/>
          <p:cNvSpPr txBox="1"/>
          <p:nvPr/>
        </p:nvSpPr>
        <p:spPr>
          <a:xfrm>
            <a:off x="401450" y="1600044"/>
            <a:ext cx="4311900" cy="492600"/>
          </a:xfrm>
          <a:prstGeom prst="rect">
            <a:avLst/>
          </a:prstGeom>
          <a:noFill/>
          <a:ln>
            <a:noFill/>
          </a:ln>
        </p:spPr>
        <p:txBody>
          <a:bodyPr anchorCtr="0" anchor="t" bIns="91425" lIns="91425" spcFirstLastPara="1" rIns="91425" wrap="square" tIns="91425">
            <a:spAutoFit/>
          </a:bodyPr>
          <a:lstStyle/>
          <a:p>
            <a:pPr indent="0" lvl="0" marL="0" marR="0" rtl="0" algn="l">
              <a:lnSpc>
                <a:spcPct val="115000"/>
              </a:lnSpc>
              <a:spcBef>
                <a:spcPts val="1000"/>
              </a:spcBef>
              <a:spcAft>
                <a:spcPts val="0"/>
              </a:spcAft>
              <a:buClr>
                <a:srgbClr val="000000"/>
              </a:buClr>
              <a:buSzPts val="2000"/>
              <a:buFont typeface="Arial"/>
              <a:buNone/>
            </a:pPr>
            <a:r>
              <a:rPr b="1" i="0" lang="en" sz="2000" u="none" cap="none" strike="noStrike">
                <a:solidFill>
                  <a:srgbClr val="FFBE9F"/>
                </a:solidFill>
                <a:latin typeface="Montserrat"/>
                <a:ea typeface="Montserrat"/>
                <a:cs typeface="Montserrat"/>
                <a:sym typeface="Montserrat"/>
              </a:rPr>
              <a:t>2   </a:t>
            </a:r>
            <a:r>
              <a:rPr b="0" i="0" lang="en" sz="1600" u="none" cap="none" strike="noStrike">
                <a:solidFill>
                  <a:srgbClr val="3D5B58"/>
                </a:solidFill>
                <a:latin typeface="Montserrat Medium"/>
                <a:ea typeface="Montserrat Medium"/>
                <a:cs typeface="Montserrat Medium"/>
                <a:sym typeface="Montserrat Medium"/>
              </a:rPr>
              <a:t>Declare Dependencies</a:t>
            </a:r>
            <a:endParaRPr b="0" i="0" sz="1400" u="none" cap="none" strike="noStrike">
              <a:solidFill>
                <a:srgbClr val="000000"/>
              </a:solidFill>
              <a:latin typeface="Arial"/>
              <a:ea typeface="Arial"/>
              <a:cs typeface="Arial"/>
              <a:sym typeface="Arial"/>
            </a:endParaRPr>
          </a:p>
        </p:txBody>
      </p:sp>
      <p:sp>
        <p:nvSpPr>
          <p:cNvPr id="341" name="Google Shape;341;p20"/>
          <p:cNvSpPr txBox="1"/>
          <p:nvPr/>
        </p:nvSpPr>
        <p:spPr>
          <a:xfrm>
            <a:off x="401450" y="2163790"/>
            <a:ext cx="4092600" cy="492600"/>
          </a:xfrm>
          <a:prstGeom prst="rect">
            <a:avLst/>
          </a:prstGeom>
          <a:noFill/>
          <a:ln>
            <a:noFill/>
          </a:ln>
        </p:spPr>
        <p:txBody>
          <a:bodyPr anchorCtr="0" anchor="t" bIns="91425" lIns="91425" spcFirstLastPara="1" rIns="91425" wrap="square" tIns="91425">
            <a:spAutoFit/>
          </a:bodyPr>
          <a:lstStyle/>
          <a:p>
            <a:pPr indent="0" lvl="0" marL="0" marR="0" rtl="0" algn="l">
              <a:lnSpc>
                <a:spcPct val="115000"/>
              </a:lnSpc>
              <a:spcBef>
                <a:spcPts val="1000"/>
              </a:spcBef>
              <a:spcAft>
                <a:spcPts val="0"/>
              </a:spcAft>
              <a:buClr>
                <a:srgbClr val="000000"/>
              </a:buClr>
              <a:buSzPts val="2000"/>
              <a:buFont typeface="Arial"/>
              <a:buNone/>
            </a:pPr>
            <a:r>
              <a:rPr b="1" i="0" lang="en" sz="2000" u="none" cap="none" strike="noStrike">
                <a:solidFill>
                  <a:srgbClr val="FFBE9F"/>
                </a:solidFill>
                <a:latin typeface="Montserrat"/>
                <a:ea typeface="Montserrat"/>
                <a:cs typeface="Montserrat"/>
                <a:sym typeface="Montserrat"/>
              </a:rPr>
              <a:t>3   </a:t>
            </a:r>
            <a:r>
              <a:rPr b="0" i="0" lang="en" sz="1600" u="none" cap="none" strike="noStrike">
                <a:solidFill>
                  <a:srgbClr val="3D5B58"/>
                </a:solidFill>
                <a:latin typeface="Montserrat Medium"/>
                <a:ea typeface="Montserrat Medium"/>
                <a:cs typeface="Montserrat Medium"/>
                <a:sym typeface="Montserrat Medium"/>
              </a:rPr>
              <a:t>Keep all environments similar</a:t>
            </a:r>
            <a:endParaRPr b="0" i="0" sz="1400" u="none" cap="none" strike="noStrike">
              <a:solidFill>
                <a:srgbClr val="000000"/>
              </a:solidFill>
              <a:latin typeface="Arial"/>
              <a:ea typeface="Arial"/>
              <a:cs typeface="Arial"/>
              <a:sym typeface="Arial"/>
            </a:endParaRPr>
          </a:p>
        </p:txBody>
      </p:sp>
      <p:sp>
        <p:nvSpPr>
          <p:cNvPr id="342" name="Google Shape;342;p20"/>
          <p:cNvSpPr txBox="1"/>
          <p:nvPr/>
        </p:nvSpPr>
        <p:spPr>
          <a:xfrm>
            <a:off x="401450" y="2696200"/>
            <a:ext cx="3450900" cy="492600"/>
          </a:xfrm>
          <a:prstGeom prst="rect">
            <a:avLst/>
          </a:prstGeom>
          <a:noFill/>
          <a:ln>
            <a:noFill/>
          </a:ln>
        </p:spPr>
        <p:txBody>
          <a:bodyPr anchorCtr="0" anchor="t" bIns="91425" lIns="91425" spcFirstLastPara="1" rIns="91425" wrap="square" tIns="91425">
            <a:spAutoFit/>
          </a:bodyPr>
          <a:lstStyle/>
          <a:p>
            <a:pPr indent="0" lvl="0" marL="0" marR="0" rtl="0" algn="l">
              <a:lnSpc>
                <a:spcPct val="115000"/>
              </a:lnSpc>
              <a:spcBef>
                <a:spcPts val="1000"/>
              </a:spcBef>
              <a:spcAft>
                <a:spcPts val="0"/>
              </a:spcAft>
              <a:buClr>
                <a:srgbClr val="000000"/>
              </a:buClr>
              <a:buSzPts val="2000"/>
              <a:buFont typeface="Arial"/>
              <a:buNone/>
            </a:pPr>
            <a:r>
              <a:rPr b="1" i="0" lang="en" sz="2000" u="none" cap="none" strike="noStrike">
                <a:solidFill>
                  <a:srgbClr val="FFBE9F"/>
                </a:solidFill>
                <a:latin typeface="Montserrat"/>
                <a:ea typeface="Montserrat"/>
                <a:cs typeface="Montserrat"/>
                <a:sym typeface="Montserrat"/>
              </a:rPr>
              <a:t>4   </a:t>
            </a:r>
            <a:r>
              <a:rPr b="0" i="0" lang="en" sz="1600" u="none" cap="none" strike="noStrike">
                <a:solidFill>
                  <a:srgbClr val="3D5B58"/>
                </a:solidFill>
                <a:latin typeface="Montserrat Medium"/>
                <a:ea typeface="Montserrat Medium"/>
                <a:cs typeface="Montserrat Medium"/>
                <a:sym typeface="Montserrat Medium"/>
              </a:rPr>
              <a:t>Stateless apps</a:t>
            </a:r>
            <a:endParaRPr b="0" i="0" sz="1400" u="none" cap="none" strike="noStrike">
              <a:solidFill>
                <a:srgbClr val="000000"/>
              </a:solidFill>
              <a:latin typeface="Arial"/>
              <a:ea typeface="Arial"/>
              <a:cs typeface="Arial"/>
              <a:sym typeface="Arial"/>
            </a:endParaRPr>
          </a:p>
        </p:txBody>
      </p:sp>
      <p:sp>
        <p:nvSpPr>
          <p:cNvPr id="343" name="Google Shape;343;p20"/>
          <p:cNvSpPr txBox="1"/>
          <p:nvPr/>
        </p:nvSpPr>
        <p:spPr>
          <a:xfrm>
            <a:off x="439105" y="3296607"/>
            <a:ext cx="4017300" cy="492600"/>
          </a:xfrm>
          <a:prstGeom prst="rect">
            <a:avLst/>
          </a:prstGeom>
          <a:noFill/>
          <a:ln>
            <a:noFill/>
          </a:ln>
        </p:spPr>
        <p:txBody>
          <a:bodyPr anchorCtr="0" anchor="t" bIns="91425" lIns="91425" spcFirstLastPara="1" rIns="91425" wrap="square" tIns="91425">
            <a:spAutoFit/>
          </a:bodyPr>
          <a:lstStyle/>
          <a:p>
            <a:pPr indent="0" lvl="0" marL="0" marR="0" rtl="0" algn="l">
              <a:lnSpc>
                <a:spcPct val="115000"/>
              </a:lnSpc>
              <a:spcBef>
                <a:spcPts val="1000"/>
              </a:spcBef>
              <a:spcAft>
                <a:spcPts val="0"/>
              </a:spcAft>
              <a:buClr>
                <a:srgbClr val="000000"/>
              </a:buClr>
              <a:buSzPts val="2000"/>
              <a:buFont typeface="Arial"/>
              <a:buNone/>
            </a:pPr>
            <a:r>
              <a:rPr b="1" i="0" lang="en" sz="2000" u="none" cap="none" strike="noStrike">
                <a:solidFill>
                  <a:srgbClr val="FFBE9F"/>
                </a:solidFill>
                <a:latin typeface="Montserrat"/>
                <a:ea typeface="Montserrat"/>
                <a:cs typeface="Montserrat"/>
                <a:sym typeface="Montserrat"/>
              </a:rPr>
              <a:t>5   </a:t>
            </a:r>
            <a:r>
              <a:rPr b="0" i="0" lang="en" sz="1600" u="none" cap="none" strike="noStrike">
                <a:solidFill>
                  <a:srgbClr val="3D5B58"/>
                </a:solidFill>
                <a:latin typeface="Montserrat Medium"/>
                <a:ea typeface="Montserrat Medium"/>
                <a:cs typeface="Montserrat Medium"/>
                <a:sym typeface="Montserrat Medium"/>
              </a:rPr>
              <a:t>Store config in environment</a:t>
            </a:r>
            <a:endParaRPr b="0" i="0" sz="1400" u="none" cap="none" strike="noStrike">
              <a:solidFill>
                <a:srgbClr val="000000"/>
              </a:solidFill>
              <a:latin typeface="Arial"/>
              <a:ea typeface="Arial"/>
              <a:cs typeface="Arial"/>
              <a:sym typeface="Arial"/>
            </a:endParaRPr>
          </a:p>
        </p:txBody>
      </p:sp>
      <p:pic>
        <p:nvPicPr>
          <p:cNvPr id="344" name="Google Shape;344;p20"/>
          <p:cNvPicPr preferRelativeResize="0"/>
          <p:nvPr/>
        </p:nvPicPr>
        <p:blipFill rotWithShape="1">
          <a:blip r:embed="rId3">
            <a:alphaModFix/>
          </a:blip>
          <a:srcRect b="7235" l="8652" r="7825" t="13681"/>
          <a:stretch/>
        </p:blipFill>
        <p:spPr>
          <a:xfrm>
            <a:off x="5052600" y="1441350"/>
            <a:ext cx="2780514" cy="2632801"/>
          </a:xfrm>
          <a:prstGeom prst="rect">
            <a:avLst/>
          </a:prstGeom>
          <a:noFill/>
          <a:ln>
            <a:noFill/>
          </a:ln>
        </p:spPr>
      </p:pic>
      <p:sp>
        <p:nvSpPr>
          <p:cNvPr id="345" name="Google Shape;345;p20"/>
          <p:cNvSpPr txBox="1"/>
          <p:nvPr/>
        </p:nvSpPr>
        <p:spPr>
          <a:xfrm>
            <a:off x="439105" y="3837469"/>
            <a:ext cx="4017300" cy="492600"/>
          </a:xfrm>
          <a:prstGeom prst="rect">
            <a:avLst/>
          </a:prstGeom>
          <a:noFill/>
          <a:ln>
            <a:noFill/>
          </a:ln>
        </p:spPr>
        <p:txBody>
          <a:bodyPr anchorCtr="0" anchor="t" bIns="91425" lIns="91425" spcFirstLastPara="1" rIns="91425" wrap="square" tIns="91425">
            <a:spAutoFit/>
          </a:bodyPr>
          <a:lstStyle/>
          <a:p>
            <a:pPr indent="0" lvl="0" marL="0" marR="0" rtl="0" algn="l">
              <a:lnSpc>
                <a:spcPct val="115000"/>
              </a:lnSpc>
              <a:spcBef>
                <a:spcPts val="1000"/>
              </a:spcBef>
              <a:spcAft>
                <a:spcPts val="0"/>
              </a:spcAft>
              <a:buClr>
                <a:srgbClr val="000000"/>
              </a:buClr>
              <a:buSzPts val="2000"/>
              <a:buFont typeface="Arial"/>
              <a:buNone/>
            </a:pPr>
            <a:r>
              <a:rPr b="1" i="0" lang="en" sz="2000" u="none" cap="none" strike="noStrike">
                <a:solidFill>
                  <a:srgbClr val="FFBE9F"/>
                </a:solidFill>
                <a:latin typeface="Montserrat"/>
                <a:ea typeface="Montserrat"/>
                <a:cs typeface="Montserrat"/>
                <a:sym typeface="Montserrat"/>
              </a:rPr>
              <a:t>6   </a:t>
            </a:r>
            <a:r>
              <a:rPr b="0" i="0" lang="en" sz="1600" u="none" cap="none" strike="noStrike">
                <a:solidFill>
                  <a:srgbClr val="3D5B58"/>
                </a:solidFill>
                <a:latin typeface="Montserrat Medium"/>
                <a:ea typeface="Montserrat Medium"/>
                <a:cs typeface="Montserrat Medium"/>
                <a:sym typeface="Montserrat Medium"/>
              </a:rPr>
              <a:t>Fast startup + graceful shutdown</a:t>
            </a:r>
            <a:endParaRPr b="0" i="0" sz="1400" u="none" cap="none" strike="noStrike">
              <a:solidFill>
                <a:srgbClr val="000000"/>
              </a:solidFill>
              <a:latin typeface="Arial"/>
              <a:ea typeface="Arial"/>
              <a:cs typeface="Arial"/>
              <a:sym typeface="Arial"/>
            </a:endParaRPr>
          </a:p>
        </p:txBody>
      </p:sp>
      <p:cxnSp>
        <p:nvCxnSpPr>
          <p:cNvPr id="346" name="Google Shape;346;p20"/>
          <p:cNvCxnSpPr/>
          <p:nvPr/>
        </p:nvCxnSpPr>
        <p:spPr>
          <a:xfrm>
            <a:off x="401450" y="3789193"/>
            <a:ext cx="4242000" cy="0"/>
          </a:xfrm>
          <a:prstGeom prst="straightConnector1">
            <a:avLst/>
          </a:prstGeom>
          <a:noFill/>
          <a:ln cap="flat" cmpd="sng" w="9525">
            <a:solidFill>
              <a:srgbClr val="595959"/>
            </a:solidFill>
            <a:prstDash val="solid"/>
            <a:round/>
            <a:headEnd len="sm" w="sm" type="none"/>
            <a:tailEnd len="sm" w="sm" type="none"/>
          </a:ln>
        </p:spPr>
      </p:cxnSp>
    </p:spTree>
  </p:cSld>
  <p:clrMapOvr>
    <a:masterClrMapping/>
  </p:clrMapOvr>
</p:sld>
</file>

<file path=ppt/slides/slide20.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350" name="Shape 350"/>
        <p:cNvGrpSpPr/>
        <p:nvPr/>
      </p:nvGrpSpPr>
      <p:grpSpPr>
        <a:xfrm>
          <a:off x="0" y="0"/>
          <a:ext cx="0" cy="0"/>
          <a:chOff x="0" y="0"/>
          <a:chExt cx="0" cy="0"/>
        </a:xfrm>
      </p:grpSpPr>
      <p:sp>
        <p:nvSpPr>
          <p:cNvPr id="351" name="Google Shape;351;p21"/>
          <p:cNvSpPr txBox="1"/>
          <p:nvPr>
            <p:ph type="title"/>
          </p:nvPr>
        </p:nvSpPr>
        <p:spPr>
          <a:xfrm>
            <a:off x="311700" y="318800"/>
            <a:ext cx="8520600" cy="429600"/>
          </a:xfrm>
          <a:prstGeom prst="rect">
            <a:avLst/>
          </a:prstGeom>
          <a:noFill/>
          <a:ln>
            <a:noFill/>
          </a:ln>
        </p:spPr>
        <p:txBody>
          <a:bodyPr anchorCtr="0" anchor="t" bIns="0" lIns="0" spcFirstLastPara="1" rIns="0" wrap="square" tIns="0">
            <a:noAutofit/>
          </a:bodyPr>
          <a:lstStyle/>
          <a:p>
            <a:pPr indent="0" lvl="0" marL="0" rtl="0" algn="l">
              <a:lnSpc>
                <a:spcPct val="100000"/>
              </a:lnSpc>
              <a:spcBef>
                <a:spcPts val="0"/>
              </a:spcBef>
              <a:spcAft>
                <a:spcPts val="0"/>
              </a:spcAft>
              <a:buSzPts val="3200"/>
              <a:buNone/>
            </a:pPr>
            <a:r>
              <a:rPr lang="en"/>
              <a:t>Deploying applications</a:t>
            </a:r>
            <a:endParaRPr/>
          </a:p>
        </p:txBody>
      </p:sp>
      <p:sp>
        <p:nvSpPr>
          <p:cNvPr id="352" name="Google Shape;352;p21"/>
          <p:cNvSpPr txBox="1"/>
          <p:nvPr>
            <p:ph idx="4294967295" type="body"/>
          </p:nvPr>
        </p:nvSpPr>
        <p:spPr>
          <a:xfrm>
            <a:off x="311700" y="1220300"/>
            <a:ext cx="4907100" cy="3187200"/>
          </a:xfrm>
          <a:prstGeom prst="rect">
            <a:avLst/>
          </a:prstGeom>
          <a:noFill/>
          <a:ln>
            <a:noFill/>
          </a:ln>
        </p:spPr>
        <p:txBody>
          <a:bodyPr anchorCtr="0" anchor="t" bIns="91425" lIns="91425" spcFirstLastPara="1" rIns="91425" wrap="square" tIns="91425">
            <a:noAutofit/>
          </a:bodyPr>
          <a:lstStyle/>
          <a:p>
            <a:pPr indent="-317500" lvl="0" marL="457200" rtl="0" algn="l">
              <a:lnSpc>
                <a:spcPct val="100000"/>
              </a:lnSpc>
              <a:spcBef>
                <a:spcPts val="0"/>
              </a:spcBef>
              <a:spcAft>
                <a:spcPts val="0"/>
              </a:spcAft>
              <a:buClr>
                <a:srgbClr val="3D5B58"/>
              </a:buClr>
              <a:buSzPts val="1400"/>
              <a:buFont typeface="Montserrat"/>
              <a:buChar char="●"/>
            </a:pPr>
            <a:r>
              <a:rPr lang="en" sz="1400">
                <a:solidFill>
                  <a:srgbClr val="3D5B58"/>
                </a:solidFill>
                <a:latin typeface="Montserrat"/>
                <a:ea typeface="Montserrat"/>
                <a:cs typeface="Montserrat"/>
                <a:sym typeface="Montserrat"/>
              </a:rPr>
              <a:t>1 physical server can host multiple virtual machines</a:t>
            </a:r>
            <a:endParaRPr sz="1400">
              <a:solidFill>
                <a:srgbClr val="3D5B58"/>
              </a:solidFill>
              <a:latin typeface="Montserrat"/>
              <a:ea typeface="Montserrat"/>
              <a:cs typeface="Montserrat"/>
              <a:sym typeface="Montserrat"/>
            </a:endParaRPr>
          </a:p>
          <a:p>
            <a:pPr indent="0" lvl="0" marL="457200" rtl="0" algn="l">
              <a:lnSpc>
                <a:spcPct val="100000"/>
              </a:lnSpc>
              <a:spcBef>
                <a:spcPts val="1000"/>
              </a:spcBef>
              <a:spcAft>
                <a:spcPts val="1000"/>
              </a:spcAft>
              <a:buSzPts val="1800"/>
              <a:buNone/>
            </a:pPr>
            <a:r>
              <a:t/>
            </a:r>
            <a:endParaRPr sz="1400">
              <a:solidFill>
                <a:srgbClr val="3D5B58"/>
              </a:solidFill>
              <a:latin typeface="Montserrat"/>
              <a:ea typeface="Montserrat"/>
              <a:cs typeface="Montserrat"/>
              <a:sym typeface="Montserrat"/>
            </a:endParaRPr>
          </a:p>
        </p:txBody>
      </p:sp>
      <p:sp>
        <p:nvSpPr>
          <p:cNvPr id="353" name="Google Shape;353;p21"/>
          <p:cNvSpPr txBox="1"/>
          <p:nvPr>
            <p:ph idx="12" type="sldNum"/>
          </p:nvPr>
        </p:nvSpPr>
        <p:spPr>
          <a:xfrm>
            <a:off x="7258697" y="4568388"/>
            <a:ext cx="778500" cy="393600"/>
          </a:xfrm>
          <a:prstGeom prst="rect">
            <a:avLst/>
          </a:prstGeom>
          <a:noFill/>
          <a:ln>
            <a:noFill/>
          </a:ln>
        </p:spPr>
        <p:txBody>
          <a:bodyPr anchorCtr="0" anchor="ctr" bIns="0" lIns="91425" spcFirstLastPara="1" rIns="91425" wrap="square" tIns="0">
            <a:noAutofit/>
          </a:bodyPr>
          <a:lstStyle/>
          <a:p>
            <a:pPr indent="0" lvl="0" marL="0" rtl="0" algn="r">
              <a:lnSpc>
                <a:spcPct val="100000"/>
              </a:lnSpc>
              <a:spcBef>
                <a:spcPts val="0"/>
              </a:spcBef>
              <a:spcAft>
                <a:spcPts val="0"/>
              </a:spcAft>
              <a:buSzPts val="1000"/>
              <a:buNone/>
            </a:pPr>
            <a:r>
              <a:rPr lang="en"/>
              <a:t>Page </a:t>
            </a:r>
            <a:fld id="{00000000-1234-1234-1234-123412341234}" type="slidenum">
              <a:rPr lang="en"/>
              <a:t>‹#›</a:t>
            </a:fld>
            <a:endParaRPr/>
          </a:p>
        </p:txBody>
      </p:sp>
      <p:grpSp>
        <p:nvGrpSpPr>
          <p:cNvPr id="354" name="Google Shape;354;p21"/>
          <p:cNvGrpSpPr/>
          <p:nvPr/>
        </p:nvGrpSpPr>
        <p:grpSpPr>
          <a:xfrm>
            <a:off x="5381169" y="946575"/>
            <a:ext cx="2756905" cy="3621825"/>
            <a:chOff x="1610369" y="997600"/>
            <a:chExt cx="2756905" cy="3621825"/>
          </a:xfrm>
        </p:grpSpPr>
        <p:sp>
          <p:nvSpPr>
            <p:cNvPr id="355" name="Google Shape;355;p21"/>
            <p:cNvSpPr/>
            <p:nvPr/>
          </p:nvSpPr>
          <p:spPr>
            <a:xfrm>
              <a:off x="1653125" y="997600"/>
              <a:ext cx="828900" cy="429600"/>
            </a:xfrm>
            <a:prstGeom prst="rect">
              <a:avLst/>
            </a:prstGeom>
            <a:solidFill>
              <a:srgbClr val="B9D9EB"/>
            </a:solidFill>
            <a:ln>
              <a:noFill/>
            </a:ln>
          </p:spPr>
          <p:txBody>
            <a:bodyPr anchorCtr="0" anchor="ctr" bIns="91425" lIns="91425" spcFirstLastPara="1" rIns="91425" wrap="square" tIns="91425">
              <a:noAutofit/>
            </a:bodyPr>
            <a:lstStyle/>
            <a:p>
              <a:pPr indent="0" lvl="0" marL="0" marR="0" rtl="0" algn="ctr">
                <a:lnSpc>
                  <a:spcPct val="100000"/>
                </a:lnSpc>
                <a:spcBef>
                  <a:spcPts val="0"/>
                </a:spcBef>
                <a:spcAft>
                  <a:spcPts val="0"/>
                </a:spcAft>
                <a:buClr>
                  <a:srgbClr val="000000"/>
                </a:buClr>
                <a:buSzPts val="1200"/>
                <a:buFont typeface="Arial"/>
                <a:buNone/>
              </a:pPr>
              <a:r>
                <a:rPr b="0" i="0" lang="en" sz="1200" u="none" cap="none" strike="noStrike">
                  <a:solidFill>
                    <a:schemeClr val="lt1"/>
                  </a:solidFill>
                  <a:latin typeface="Montserrat"/>
                  <a:ea typeface="Montserrat"/>
                  <a:cs typeface="Montserrat"/>
                  <a:sym typeface="Montserrat"/>
                </a:rPr>
                <a:t>App 1</a:t>
              </a:r>
              <a:endParaRPr b="0" i="0" sz="1200" u="none" cap="none" strike="noStrike">
                <a:solidFill>
                  <a:schemeClr val="lt1"/>
                </a:solidFill>
                <a:latin typeface="Montserrat"/>
                <a:ea typeface="Montserrat"/>
                <a:cs typeface="Montserrat"/>
                <a:sym typeface="Montserrat"/>
              </a:endParaRPr>
            </a:p>
          </p:txBody>
        </p:sp>
        <p:sp>
          <p:nvSpPr>
            <p:cNvPr id="356" name="Google Shape;356;p21"/>
            <p:cNvSpPr/>
            <p:nvPr/>
          </p:nvSpPr>
          <p:spPr>
            <a:xfrm>
              <a:off x="1653125" y="1497825"/>
              <a:ext cx="828900" cy="429600"/>
            </a:xfrm>
            <a:prstGeom prst="rect">
              <a:avLst/>
            </a:prstGeom>
            <a:solidFill>
              <a:srgbClr val="B9D9EB"/>
            </a:solidFill>
            <a:ln>
              <a:noFill/>
            </a:ln>
          </p:spPr>
          <p:txBody>
            <a:bodyPr anchorCtr="0" anchor="ctr" bIns="91425" lIns="91425" spcFirstLastPara="1" rIns="91425" wrap="square" tIns="91425">
              <a:noAutofit/>
            </a:bodyPr>
            <a:lstStyle/>
            <a:p>
              <a:pPr indent="0" lvl="0" marL="0" marR="0" rtl="0" algn="ctr">
                <a:lnSpc>
                  <a:spcPct val="100000"/>
                </a:lnSpc>
                <a:spcBef>
                  <a:spcPts val="0"/>
                </a:spcBef>
                <a:spcAft>
                  <a:spcPts val="0"/>
                </a:spcAft>
                <a:buClr>
                  <a:srgbClr val="000000"/>
                </a:buClr>
                <a:buSzPts val="1200"/>
                <a:buFont typeface="Arial"/>
                <a:buNone/>
              </a:pPr>
              <a:r>
                <a:rPr b="0" i="0" lang="en" sz="1200" u="none" cap="none" strike="noStrike">
                  <a:solidFill>
                    <a:schemeClr val="lt1"/>
                  </a:solidFill>
                  <a:latin typeface="Montserrat"/>
                  <a:ea typeface="Montserrat"/>
                  <a:cs typeface="Montserrat"/>
                  <a:sym typeface="Montserrat"/>
                </a:rPr>
                <a:t>Bins/Lib</a:t>
              </a:r>
              <a:endParaRPr b="0" i="0" sz="1200" u="none" cap="none" strike="noStrike">
                <a:solidFill>
                  <a:schemeClr val="lt1"/>
                </a:solidFill>
                <a:latin typeface="Montserrat"/>
                <a:ea typeface="Montserrat"/>
                <a:cs typeface="Montserrat"/>
                <a:sym typeface="Montserrat"/>
              </a:endParaRPr>
            </a:p>
          </p:txBody>
        </p:sp>
        <p:sp>
          <p:nvSpPr>
            <p:cNvPr id="357" name="Google Shape;357;p21"/>
            <p:cNvSpPr/>
            <p:nvPr/>
          </p:nvSpPr>
          <p:spPr>
            <a:xfrm>
              <a:off x="1653125" y="1998050"/>
              <a:ext cx="828900" cy="1005300"/>
            </a:xfrm>
            <a:prstGeom prst="rect">
              <a:avLst/>
            </a:prstGeom>
            <a:solidFill>
              <a:srgbClr val="B9D9EB"/>
            </a:solidFill>
            <a:ln>
              <a:noFill/>
            </a:ln>
          </p:spPr>
          <p:txBody>
            <a:bodyPr anchorCtr="0" anchor="ctr" bIns="91425" lIns="91425" spcFirstLastPara="1" rIns="91425" wrap="square" tIns="91425">
              <a:noAutofit/>
            </a:bodyPr>
            <a:lstStyle/>
            <a:p>
              <a:pPr indent="0" lvl="0" marL="0" marR="0" rtl="0" algn="ctr">
                <a:lnSpc>
                  <a:spcPct val="100000"/>
                </a:lnSpc>
                <a:spcBef>
                  <a:spcPts val="0"/>
                </a:spcBef>
                <a:spcAft>
                  <a:spcPts val="0"/>
                </a:spcAft>
                <a:buClr>
                  <a:srgbClr val="000000"/>
                </a:buClr>
                <a:buSzPts val="1200"/>
                <a:buFont typeface="Arial"/>
                <a:buNone/>
              </a:pPr>
              <a:r>
                <a:rPr b="0" i="0" lang="en" sz="1200" u="none" cap="none" strike="noStrike">
                  <a:solidFill>
                    <a:schemeClr val="lt1"/>
                  </a:solidFill>
                  <a:latin typeface="Montserrat"/>
                  <a:ea typeface="Montserrat"/>
                  <a:cs typeface="Montserrat"/>
                  <a:sym typeface="Montserrat"/>
                </a:rPr>
                <a:t>Guest OS</a:t>
              </a:r>
              <a:endParaRPr b="0" i="0" sz="1200" u="none" cap="none" strike="noStrike">
                <a:solidFill>
                  <a:schemeClr val="lt1"/>
                </a:solidFill>
                <a:latin typeface="Montserrat"/>
                <a:ea typeface="Montserrat"/>
                <a:cs typeface="Montserrat"/>
                <a:sym typeface="Montserrat"/>
              </a:endParaRPr>
            </a:p>
          </p:txBody>
        </p:sp>
        <p:sp>
          <p:nvSpPr>
            <p:cNvPr id="358" name="Google Shape;358;p21"/>
            <p:cNvSpPr/>
            <p:nvPr/>
          </p:nvSpPr>
          <p:spPr>
            <a:xfrm>
              <a:off x="2553000" y="997600"/>
              <a:ext cx="828900" cy="429600"/>
            </a:xfrm>
            <a:prstGeom prst="rect">
              <a:avLst/>
            </a:prstGeom>
            <a:solidFill>
              <a:srgbClr val="FFBE9F"/>
            </a:solidFill>
            <a:ln>
              <a:noFill/>
            </a:ln>
          </p:spPr>
          <p:txBody>
            <a:bodyPr anchorCtr="0" anchor="ctr" bIns="91425" lIns="91425" spcFirstLastPara="1" rIns="91425" wrap="square" tIns="91425">
              <a:noAutofit/>
            </a:bodyPr>
            <a:lstStyle/>
            <a:p>
              <a:pPr indent="0" lvl="0" marL="0" marR="0" rtl="0" algn="ctr">
                <a:lnSpc>
                  <a:spcPct val="100000"/>
                </a:lnSpc>
                <a:spcBef>
                  <a:spcPts val="0"/>
                </a:spcBef>
                <a:spcAft>
                  <a:spcPts val="0"/>
                </a:spcAft>
                <a:buClr>
                  <a:srgbClr val="000000"/>
                </a:buClr>
                <a:buSzPts val="1200"/>
                <a:buFont typeface="Arial"/>
                <a:buNone/>
              </a:pPr>
              <a:r>
                <a:rPr b="0" i="0" lang="en" sz="1200" u="none" cap="none" strike="noStrike">
                  <a:solidFill>
                    <a:schemeClr val="lt1"/>
                  </a:solidFill>
                  <a:latin typeface="Montserrat"/>
                  <a:ea typeface="Montserrat"/>
                  <a:cs typeface="Montserrat"/>
                  <a:sym typeface="Montserrat"/>
                </a:rPr>
                <a:t>App 1</a:t>
              </a:r>
              <a:endParaRPr b="0" i="0" sz="1200" u="none" cap="none" strike="noStrike">
                <a:solidFill>
                  <a:schemeClr val="lt1"/>
                </a:solidFill>
                <a:latin typeface="Montserrat"/>
                <a:ea typeface="Montserrat"/>
                <a:cs typeface="Montserrat"/>
                <a:sym typeface="Montserrat"/>
              </a:endParaRPr>
            </a:p>
          </p:txBody>
        </p:sp>
        <p:sp>
          <p:nvSpPr>
            <p:cNvPr id="359" name="Google Shape;359;p21"/>
            <p:cNvSpPr/>
            <p:nvPr/>
          </p:nvSpPr>
          <p:spPr>
            <a:xfrm>
              <a:off x="2553000" y="1497825"/>
              <a:ext cx="828900" cy="429600"/>
            </a:xfrm>
            <a:prstGeom prst="rect">
              <a:avLst/>
            </a:prstGeom>
            <a:solidFill>
              <a:srgbClr val="FFBE9F"/>
            </a:solidFill>
            <a:ln>
              <a:noFill/>
            </a:ln>
          </p:spPr>
          <p:txBody>
            <a:bodyPr anchorCtr="0" anchor="ctr" bIns="91425" lIns="91425" spcFirstLastPara="1" rIns="91425" wrap="square" tIns="91425">
              <a:noAutofit/>
            </a:bodyPr>
            <a:lstStyle/>
            <a:p>
              <a:pPr indent="0" lvl="0" marL="0" marR="0" rtl="0" algn="ctr">
                <a:lnSpc>
                  <a:spcPct val="100000"/>
                </a:lnSpc>
                <a:spcBef>
                  <a:spcPts val="0"/>
                </a:spcBef>
                <a:spcAft>
                  <a:spcPts val="0"/>
                </a:spcAft>
                <a:buClr>
                  <a:srgbClr val="000000"/>
                </a:buClr>
                <a:buSzPts val="1200"/>
                <a:buFont typeface="Arial"/>
                <a:buNone/>
              </a:pPr>
              <a:r>
                <a:rPr b="0" i="0" lang="en" sz="1200" u="none" cap="none" strike="noStrike">
                  <a:solidFill>
                    <a:schemeClr val="lt1"/>
                  </a:solidFill>
                  <a:latin typeface="Montserrat"/>
                  <a:ea typeface="Montserrat"/>
                  <a:cs typeface="Montserrat"/>
                  <a:sym typeface="Montserrat"/>
                </a:rPr>
                <a:t>Bins/Lib</a:t>
              </a:r>
              <a:endParaRPr b="0" i="0" sz="1200" u="none" cap="none" strike="noStrike">
                <a:solidFill>
                  <a:schemeClr val="lt1"/>
                </a:solidFill>
                <a:latin typeface="Montserrat"/>
                <a:ea typeface="Montserrat"/>
                <a:cs typeface="Montserrat"/>
                <a:sym typeface="Montserrat"/>
              </a:endParaRPr>
            </a:p>
          </p:txBody>
        </p:sp>
        <p:sp>
          <p:nvSpPr>
            <p:cNvPr id="360" name="Google Shape;360;p21"/>
            <p:cNvSpPr/>
            <p:nvPr/>
          </p:nvSpPr>
          <p:spPr>
            <a:xfrm>
              <a:off x="2553000" y="1998050"/>
              <a:ext cx="828900" cy="1005300"/>
            </a:xfrm>
            <a:prstGeom prst="rect">
              <a:avLst/>
            </a:prstGeom>
            <a:solidFill>
              <a:srgbClr val="FFBE9F"/>
            </a:solidFill>
            <a:ln>
              <a:noFill/>
            </a:ln>
          </p:spPr>
          <p:txBody>
            <a:bodyPr anchorCtr="0" anchor="ctr" bIns="91425" lIns="91425" spcFirstLastPara="1" rIns="91425" wrap="square" tIns="91425">
              <a:noAutofit/>
            </a:bodyPr>
            <a:lstStyle/>
            <a:p>
              <a:pPr indent="0" lvl="0" marL="0" marR="0" rtl="0" algn="ctr">
                <a:lnSpc>
                  <a:spcPct val="100000"/>
                </a:lnSpc>
                <a:spcBef>
                  <a:spcPts val="0"/>
                </a:spcBef>
                <a:spcAft>
                  <a:spcPts val="0"/>
                </a:spcAft>
                <a:buClr>
                  <a:srgbClr val="000000"/>
                </a:buClr>
                <a:buSzPts val="1200"/>
                <a:buFont typeface="Arial"/>
                <a:buNone/>
              </a:pPr>
              <a:r>
                <a:rPr b="0" i="0" lang="en" sz="1200" u="none" cap="none" strike="noStrike">
                  <a:solidFill>
                    <a:schemeClr val="lt1"/>
                  </a:solidFill>
                  <a:latin typeface="Montserrat"/>
                  <a:ea typeface="Montserrat"/>
                  <a:cs typeface="Montserrat"/>
                  <a:sym typeface="Montserrat"/>
                </a:rPr>
                <a:t>Guest OS</a:t>
              </a:r>
              <a:endParaRPr b="0" i="0" sz="1200" u="none" cap="none" strike="noStrike">
                <a:solidFill>
                  <a:schemeClr val="lt1"/>
                </a:solidFill>
                <a:latin typeface="Montserrat"/>
                <a:ea typeface="Montserrat"/>
                <a:cs typeface="Montserrat"/>
                <a:sym typeface="Montserrat"/>
              </a:endParaRPr>
            </a:p>
          </p:txBody>
        </p:sp>
        <p:sp>
          <p:nvSpPr>
            <p:cNvPr id="361" name="Google Shape;361;p21"/>
            <p:cNvSpPr/>
            <p:nvPr/>
          </p:nvSpPr>
          <p:spPr>
            <a:xfrm>
              <a:off x="3452875" y="997600"/>
              <a:ext cx="828900" cy="429600"/>
            </a:xfrm>
            <a:prstGeom prst="rect">
              <a:avLst/>
            </a:prstGeom>
            <a:solidFill>
              <a:srgbClr val="2C5234"/>
            </a:solidFill>
            <a:ln>
              <a:noFill/>
            </a:ln>
          </p:spPr>
          <p:txBody>
            <a:bodyPr anchorCtr="0" anchor="ctr" bIns="91425" lIns="91425" spcFirstLastPara="1" rIns="91425" wrap="square" tIns="91425">
              <a:noAutofit/>
            </a:bodyPr>
            <a:lstStyle/>
            <a:p>
              <a:pPr indent="0" lvl="0" marL="0" marR="0" rtl="0" algn="ctr">
                <a:lnSpc>
                  <a:spcPct val="100000"/>
                </a:lnSpc>
                <a:spcBef>
                  <a:spcPts val="0"/>
                </a:spcBef>
                <a:spcAft>
                  <a:spcPts val="0"/>
                </a:spcAft>
                <a:buClr>
                  <a:srgbClr val="000000"/>
                </a:buClr>
                <a:buSzPts val="1200"/>
                <a:buFont typeface="Arial"/>
                <a:buNone/>
              </a:pPr>
              <a:r>
                <a:rPr b="0" i="0" lang="en" sz="1200" u="none" cap="none" strike="noStrike">
                  <a:solidFill>
                    <a:schemeClr val="lt1"/>
                  </a:solidFill>
                  <a:latin typeface="Montserrat"/>
                  <a:ea typeface="Montserrat"/>
                  <a:cs typeface="Montserrat"/>
                  <a:sym typeface="Montserrat"/>
                </a:rPr>
                <a:t>App 1</a:t>
              </a:r>
              <a:endParaRPr b="0" i="0" sz="1200" u="none" cap="none" strike="noStrike">
                <a:solidFill>
                  <a:schemeClr val="lt1"/>
                </a:solidFill>
                <a:latin typeface="Montserrat"/>
                <a:ea typeface="Montserrat"/>
                <a:cs typeface="Montserrat"/>
                <a:sym typeface="Montserrat"/>
              </a:endParaRPr>
            </a:p>
          </p:txBody>
        </p:sp>
        <p:sp>
          <p:nvSpPr>
            <p:cNvPr id="362" name="Google Shape;362;p21"/>
            <p:cNvSpPr/>
            <p:nvPr/>
          </p:nvSpPr>
          <p:spPr>
            <a:xfrm>
              <a:off x="3452875" y="1497825"/>
              <a:ext cx="828900" cy="429600"/>
            </a:xfrm>
            <a:prstGeom prst="rect">
              <a:avLst/>
            </a:prstGeom>
            <a:solidFill>
              <a:srgbClr val="2C5234"/>
            </a:solidFill>
            <a:ln>
              <a:noFill/>
            </a:ln>
          </p:spPr>
          <p:txBody>
            <a:bodyPr anchorCtr="0" anchor="ctr" bIns="91425" lIns="91425" spcFirstLastPara="1" rIns="91425" wrap="square" tIns="91425">
              <a:noAutofit/>
            </a:bodyPr>
            <a:lstStyle/>
            <a:p>
              <a:pPr indent="0" lvl="0" marL="0" marR="0" rtl="0" algn="ctr">
                <a:lnSpc>
                  <a:spcPct val="100000"/>
                </a:lnSpc>
                <a:spcBef>
                  <a:spcPts val="0"/>
                </a:spcBef>
                <a:spcAft>
                  <a:spcPts val="0"/>
                </a:spcAft>
                <a:buClr>
                  <a:srgbClr val="000000"/>
                </a:buClr>
                <a:buSzPts val="1200"/>
                <a:buFont typeface="Arial"/>
                <a:buNone/>
              </a:pPr>
              <a:r>
                <a:rPr b="0" i="0" lang="en" sz="1200" u="none" cap="none" strike="noStrike">
                  <a:solidFill>
                    <a:schemeClr val="lt1"/>
                  </a:solidFill>
                  <a:latin typeface="Montserrat"/>
                  <a:ea typeface="Montserrat"/>
                  <a:cs typeface="Montserrat"/>
                  <a:sym typeface="Montserrat"/>
                </a:rPr>
                <a:t>Bins/Lib</a:t>
              </a:r>
              <a:endParaRPr b="0" i="0" sz="1200" u="none" cap="none" strike="noStrike">
                <a:solidFill>
                  <a:schemeClr val="lt1"/>
                </a:solidFill>
                <a:latin typeface="Montserrat"/>
                <a:ea typeface="Montserrat"/>
                <a:cs typeface="Montserrat"/>
                <a:sym typeface="Montserrat"/>
              </a:endParaRPr>
            </a:p>
          </p:txBody>
        </p:sp>
        <p:sp>
          <p:nvSpPr>
            <p:cNvPr id="363" name="Google Shape;363;p21"/>
            <p:cNvSpPr/>
            <p:nvPr/>
          </p:nvSpPr>
          <p:spPr>
            <a:xfrm>
              <a:off x="3452875" y="1998050"/>
              <a:ext cx="828900" cy="1005300"/>
            </a:xfrm>
            <a:prstGeom prst="rect">
              <a:avLst/>
            </a:prstGeom>
            <a:solidFill>
              <a:srgbClr val="2C5234"/>
            </a:solidFill>
            <a:ln>
              <a:noFill/>
            </a:ln>
          </p:spPr>
          <p:txBody>
            <a:bodyPr anchorCtr="0" anchor="ctr" bIns="91425" lIns="91425" spcFirstLastPara="1" rIns="91425" wrap="square" tIns="91425">
              <a:noAutofit/>
            </a:bodyPr>
            <a:lstStyle/>
            <a:p>
              <a:pPr indent="0" lvl="0" marL="0" marR="0" rtl="0" algn="ctr">
                <a:lnSpc>
                  <a:spcPct val="100000"/>
                </a:lnSpc>
                <a:spcBef>
                  <a:spcPts val="0"/>
                </a:spcBef>
                <a:spcAft>
                  <a:spcPts val="0"/>
                </a:spcAft>
                <a:buClr>
                  <a:srgbClr val="000000"/>
                </a:buClr>
                <a:buSzPts val="1200"/>
                <a:buFont typeface="Arial"/>
                <a:buNone/>
              </a:pPr>
              <a:r>
                <a:rPr b="0" i="0" lang="en" sz="1200" u="none" cap="none" strike="noStrike">
                  <a:solidFill>
                    <a:schemeClr val="lt1"/>
                  </a:solidFill>
                  <a:latin typeface="Montserrat"/>
                  <a:ea typeface="Montserrat"/>
                  <a:cs typeface="Montserrat"/>
                  <a:sym typeface="Montserrat"/>
                </a:rPr>
                <a:t>Guest OS</a:t>
              </a:r>
              <a:endParaRPr b="0" i="0" sz="1200" u="none" cap="none" strike="noStrike">
                <a:solidFill>
                  <a:schemeClr val="lt1"/>
                </a:solidFill>
                <a:latin typeface="Montserrat"/>
                <a:ea typeface="Montserrat"/>
                <a:cs typeface="Montserrat"/>
                <a:sym typeface="Montserrat"/>
              </a:endParaRPr>
            </a:p>
          </p:txBody>
        </p:sp>
        <p:sp>
          <p:nvSpPr>
            <p:cNvPr id="364" name="Google Shape;364;p21"/>
            <p:cNvSpPr/>
            <p:nvPr/>
          </p:nvSpPr>
          <p:spPr>
            <a:xfrm>
              <a:off x="1653125" y="3062400"/>
              <a:ext cx="2628600" cy="325500"/>
            </a:xfrm>
            <a:prstGeom prst="rect">
              <a:avLst/>
            </a:prstGeom>
            <a:solidFill>
              <a:srgbClr val="F5F5F5"/>
            </a:solidFill>
            <a:ln>
              <a:noFill/>
            </a:ln>
          </p:spPr>
          <p:txBody>
            <a:bodyPr anchorCtr="0" anchor="ctr" bIns="91425" lIns="91425" spcFirstLastPara="1" rIns="91425" wrap="square" tIns="91425">
              <a:noAutofit/>
            </a:bodyPr>
            <a:lstStyle/>
            <a:p>
              <a:pPr indent="0" lvl="0" marL="0" marR="0" rtl="0" algn="ctr">
                <a:lnSpc>
                  <a:spcPct val="100000"/>
                </a:lnSpc>
                <a:spcBef>
                  <a:spcPts val="0"/>
                </a:spcBef>
                <a:spcAft>
                  <a:spcPts val="0"/>
                </a:spcAft>
                <a:buClr>
                  <a:srgbClr val="000000"/>
                </a:buClr>
                <a:buSzPts val="1400"/>
                <a:buFont typeface="Arial"/>
                <a:buNone/>
              </a:pPr>
              <a:r>
                <a:rPr b="0" i="0" lang="en" sz="1400" u="none" cap="none" strike="noStrike">
                  <a:solidFill>
                    <a:srgbClr val="3D5B58"/>
                  </a:solidFill>
                  <a:latin typeface="Montserrat"/>
                  <a:ea typeface="Montserrat"/>
                  <a:cs typeface="Montserrat"/>
                  <a:sym typeface="Montserrat"/>
                </a:rPr>
                <a:t>Hypervisor</a:t>
              </a:r>
              <a:endParaRPr b="0" i="0" sz="1400" u="none" cap="none" strike="noStrike">
                <a:solidFill>
                  <a:srgbClr val="3D5B58"/>
                </a:solidFill>
                <a:latin typeface="Montserrat"/>
                <a:ea typeface="Montserrat"/>
                <a:cs typeface="Montserrat"/>
                <a:sym typeface="Montserrat"/>
              </a:endParaRPr>
            </a:p>
          </p:txBody>
        </p:sp>
        <p:sp>
          <p:nvSpPr>
            <p:cNvPr id="365" name="Google Shape;365;p21"/>
            <p:cNvSpPr/>
            <p:nvPr/>
          </p:nvSpPr>
          <p:spPr>
            <a:xfrm>
              <a:off x="1659225" y="3447225"/>
              <a:ext cx="2628600" cy="710400"/>
            </a:xfrm>
            <a:prstGeom prst="rect">
              <a:avLst/>
            </a:prstGeom>
            <a:solidFill>
              <a:srgbClr val="3D5B58"/>
            </a:solidFill>
            <a:ln>
              <a:noFill/>
            </a:ln>
          </p:spPr>
          <p:txBody>
            <a:bodyPr anchorCtr="0" anchor="t" bIns="91425" lIns="91425" spcFirstLastPara="1" rIns="91425" wrap="square" tIns="91425">
              <a:noAutofit/>
            </a:bodyPr>
            <a:lstStyle/>
            <a:p>
              <a:pPr indent="0" lvl="0" marL="0" marR="0" rtl="0" algn="ctr">
                <a:lnSpc>
                  <a:spcPct val="100000"/>
                </a:lnSpc>
                <a:spcBef>
                  <a:spcPts val="0"/>
                </a:spcBef>
                <a:spcAft>
                  <a:spcPts val="0"/>
                </a:spcAft>
                <a:buClr>
                  <a:srgbClr val="000000"/>
                </a:buClr>
                <a:buSzPts val="1400"/>
                <a:buFont typeface="Arial"/>
                <a:buNone/>
              </a:pPr>
              <a:r>
                <a:rPr b="0" i="0" lang="en" sz="1400" u="none" cap="none" strike="noStrike">
                  <a:solidFill>
                    <a:srgbClr val="F5F5F5"/>
                  </a:solidFill>
                  <a:latin typeface="Montserrat"/>
                  <a:ea typeface="Montserrat"/>
                  <a:cs typeface="Montserrat"/>
                  <a:sym typeface="Montserrat"/>
                </a:rPr>
                <a:t>Infrastructure</a:t>
              </a:r>
              <a:endParaRPr b="0" i="0" sz="1400" u="none" cap="none" strike="noStrike">
                <a:solidFill>
                  <a:srgbClr val="F5F5F5"/>
                </a:solidFill>
                <a:latin typeface="Montserrat"/>
                <a:ea typeface="Montserrat"/>
                <a:cs typeface="Montserrat"/>
                <a:sym typeface="Montserrat"/>
              </a:endParaRPr>
            </a:p>
          </p:txBody>
        </p:sp>
        <p:pic>
          <p:nvPicPr>
            <p:cNvPr id="366" name="Google Shape;366;p21"/>
            <p:cNvPicPr preferRelativeResize="0"/>
            <p:nvPr/>
          </p:nvPicPr>
          <p:blipFill rotWithShape="1">
            <a:blip r:embed="rId3">
              <a:alphaModFix/>
            </a:blip>
            <a:srcRect b="0" l="0" r="0" t="0"/>
            <a:stretch/>
          </p:blipFill>
          <p:spPr>
            <a:xfrm>
              <a:off x="1610369" y="3345225"/>
              <a:ext cx="914401" cy="914399"/>
            </a:xfrm>
            <a:prstGeom prst="rect">
              <a:avLst/>
            </a:prstGeom>
            <a:noFill/>
            <a:ln>
              <a:noFill/>
            </a:ln>
          </p:spPr>
        </p:pic>
        <p:pic>
          <p:nvPicPr>
            <p:cNvPr id="367" name="Google Shape;367;p21"/>
            <p:cNvPicPr preferRelativeResize="0"/>
            <p:nvPr/>
          </p:nvPicPr>
          <p:blipFill rotWithShape="1">
            <a:blip r:embed="rId4">
              <a:alphaModFix/>
            </a:blip>
            <a:srcRect b="0" l="0" r="0" t="0"/>
            <a:stretch/>
          </p:blipFill>
          <p:spPr>
            <a:xfrm>
              <a:off x="2553000" y="3501600"/>
              <a:ext cx="914399" cy="914399"/>
            </a:xfrm>
            <a:prstGeom prst="rect">
              <a:avLst/>
            </a:prstGeom>
            <a:noFill/>
            <a:ln>
              <a:noFill/>
            </a:ln>
          </p:spPr>
        </p:pic>
        <p:pic>
          <p:nvPicPr>
            <p:cNvPr id="368" name="Google Shape;368;p21"/>
            <p:cNvPicPr preferRelativeResize="0"/>
            <p:nvPr/>
          </p:nvPicPr>
          <p:blipFill rotWithShape="1">
            <a:blip r:embed="rId5">
              <a:alphaModFix/>
            </a:blip>
            <a:srcRect b="0" l="0" r="0" t="0"/>
            <a:stretch/>
          </p:blipFill>
          <p:spPr>
            <a:xfrm>
              <a:off x="3452875" y="3345225"/>
              <a:ext cx="914399" cy="914399"/>
            </a:xfrm>
            <a:prstGeom prst="rect">
              <a:avLst/>
            </a:prstGeom>
            <a:noFill/>
            <a:ln>
              <a:noFill/>
            </a:ln>
          </p:spPr>
        </p:pic>
        <p:sp>
          <p:nvSpPr>
            <p:cNvPr id="369" name="Google Shape;369;p21"/>
            <p:cNvSpPr txBox="1"/>
            <p:nvPr/>
          </p:nvSpPr>
          <p:spPr>
            <a:xfrm>
              <a:off x="1694000" y="4219225"/>
              <a:ext cx="2595600" cy="400200"/>
            </a:xfrm>
            <a:prstGeom prst="rect">
              <a:avLst/>
            </a:prstGeom>
            <a:noFill/>
            <a:ln>
              <a:noFill/>
            </a:ln>
          </p:spPr>
          <p:txBody>
            <a:bodyPr anchorCtr="0" anchor="t" bIns="91425" lIns="91425" spcFirstLastPara="1" rIns="91425" wrap="square" tIns="91425">
              <a:spAutoFit/>
            </a:bodyPr>
            <a:lstStyle/>
            <a:p>
              <a:pPr indent="0" lvl="0" marL="0" marR="0" rtl="0" algn="ctr">
                <a:lnSpc>
                  <a:spcPct val="100000"/>
                </a:lnSpc>
                <a:spcBef>
                  <a:spcPts val="0"/>
                </a:spcBef>
                <a:spcAft>
                  <a:spcPts val="0"/>
                </a:spcAft>
                <a:buClr>
                  <a:srgbClr val="000000"/>
                </a:buClr>
                <a:buSzPts val="1400"/>
                <a:buFont typeface="Arial"/>
                <a:buNone/>
              </a:pPr>
              <a:r>
                <a:rPr b="1" i="0" lang="en" sz="1400" u="none" cap="none" strike="noStrike">
                  <a:solidFill>
                    <a:srgbClr val="3D5B58"/>
                  </a:solidFill>
                  <a:latin typeface="Montserrat"/>
                  <a:ea typeface="Montserrat"/>
                  <a:cs typeface="Montserrat"/>
                  <a:sym typeface="Montserrat"/>
                </a:rPr>
                <a:t>Machine Virtualisation</a:t>
              </a:r>
              <a:endParaRPr b="1" i="0" sz="1400" u="none" cap="none" strike="noStrike">
                <a:solidFill>
                  <a:srgbClr val="3D5B58"/>
                </a:solidFill>
                <a:latin typeface="Montserrat"/>
                <a:ea typeface="Montserrat"/>
                <a:cs typeface="Montserrat"/>
                <a:sym typeface="Montserrat"/>
              </a:endParaRPr>
            </a:p>
          </p:txBody>
        </p:sp>
      </p:grpSp>
      <p:sp>
        <p:nvSpPr>
          <p:cNvPr id="370" name="Google Shape;370;p21"/>
          <p:cNvSpPr txBox="1"/>
          <p:nvPr>
            <p:ph idx="2" type="title"/>
          </p:nvPr>
        </p:nvSpPr>
        <p:spPr>
          <a:xfrm>
            <a:off x="311700" y="893825"/>
            <a:ext cx="8520600" cy="266100"/>
          </a:xfrm>
          <a:prstGeom prst="rect">
            <a:avLst/>
          </a:prstGeom>
          <a:noFill/>
          <a:ln>
            <a:noFill/>
          </a:ln>
        </p:spPr>
        <p:txBody>
          <a:bodyPr anchorCtr="0" anchor="t" bIns="0" lIns="0" spcFirstLastPara="1" rIns="0" wrap="square" tIns="0">
            <a:noAutofit/>
          </a:bodyPr>
          <a:lstStyle/>
          <a:p>
            <a:pPr indent="0" lvl="0" marL="0" rtl="0" algn="l">
              <a:lnSpc>
                <a:spcPct val="100000"/>
              </a:lnSpc>
              <a:spcBef>
                <a:spcPts val="0"/>
              </a:spcBef>
              <a:spcAft>
                <a:spcPts val="0"/>
              </a:spcAft>
              <a:buSzPts val="1600"/>
              <a:buNone/>
            </a:pPr>
            <a:r>
              <a:rPr lang="en"/>
              <a:t>VMs</a:t>
            </a:r>
            <a:endParaRPr/>
          </a:p>
        </p:txBody>
      </p:sp>
    </p:spTree>
  </p:cSld>
  <p:clrMapOvr>
    <a:masterClrMapping/>
  </p:clrMapOvr>
</p:sld>
</file>

<file path=ppt/slides/slide21.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374" name="Shape 374"/>
        <p:cNvGrpSpPr/>
        <p:nvPr/>
      </p:nvGrpSpPr>
      <p:grpSpPr>
        <a:xfrm>
          <a:off x="0" y="0"/>
          <a:ext cx="0" cy="0"/>
          <a:chOff x="0" y="0"/>
          <a:chExt cx="0" cy="0"/>
        </a:xfrm>
      </p:grpSpPr>
      <p:sp>
        <p:nvSpPr>
          <p:cNvPr id="375" name="Google Shape;375;p22"/>
          <p:cNvSpPr txBox="1"/>
          <p:nvPr>
            <p:ph type="title"/>
          </p:nvPr>
        </p:nvSpPr>
        <p:spPr>
          <a:xfrm>
            <a:off x="311700" y="318800"/>
            <a:ext cx="8520600" cy="429600"/>
          </a:xfrm>
          <a:prstGeom prst="rect">
            <a:avLst/>
          </a:prstGeom>
          <a:noFill/>
          <a:ln>
            <a:noFill/>
          </a:ln>
        </p:spPr>
        <p:txBody>
          <a:bodyPr anchorCtr="0" anchor="t" bIns="0" lIns="0" spcFirstLastPara="1" rIns="0" wrap="square" tIns="0">
            <a:noAutofit/>
          </a:bodyPr>
          <a:lstStyle/>
          <a:p>
            <a:pPr indent="0" lvl="0" marL="0" rtl="0" algn="l">
              <a:lnSpc>
                <a:spcPct val="100000"/>
              </a:lnSpc>
              <a:spcBef>
                <a:spcPts val="0"/>
              </a:spcBef>
              <a:spcAft>
                <a:spcPts val="0"/>
              </a:spcAft>
              <a:buSzPts val="3200"/>
              <a:buNone/>
            </a:pPr>
            <a:r>
              <a:rPr lang="en"/>
              <a:t>Deploying applications</a:t>
            </a:r>
            <a:endParaRPr/>
          </a:p>
        </p:txBody>
      </p:sp>
      <p:sp>
        <p:nvSpPr>
          <p:cNvPr id="376" name="Google Shape;376;p22"/>
          <p:cNvSpPr txBox="1"/>
          <p:nvPr>
            <p:ph idx="4294967295" type="body"/>
          </p:nvPr>
        </p:nvSpPr>
        <p:spPr>
          <a:xfrm>
            <a:off x="311700" y="1220300"/>
            <a:ext cx="4907100" cy="3187200"/>
          </a:xfrm>
          <a:prstGeom prst="rect">
            <a:avLst/>
          </a:prstGeom>
          <a:noFill/>
          <a:ln>
            <a:noFill/>
          </a:ln>
        </p:spPr>
        <p:txBody>
          <a:bodyPr anchorCtr="0" anchor="t" bIns="91425" lIns="91425" spcFirstLastPara="1" rIns="91425" wrap="square" tIns="91425">
            <a:noAutofit/>
          </a:bodyPr>
          <a:lstStyle/>
          <a:p>
            <a:pPr indent="-317500" lvl="0" marL="457200" rtl="0" algn="l">
              <a:lnSpc>
                <a:spcPct val="100000"/>
              </a:lnSpc>
              <a:spcBef>
                <a:spcPts val="0"/>
              </a:spcBef>
              <a:spcAft>
                <a:spcPts val="0"/>
              </a:spcAft>
              <a:buClr>
                <a:srgbClr val="3D5B58"/>
              </a:buClr>
              <a:buSzPts val="1400"/>
              <a:buFont typeface="Montserrat"/>
              <a:buChar char="●"/>
            </a:pPr>
            <a:r>
              <a:rPr lang="en" sz="1400">
                <a:solidFill>
                  <a:srgbClr val="3D5B58"/>
                </a:solidFill>
                <a:latin typeface="Montserrat"/>
                <a:ea typeface="Montserrat"/>
                <a:cs typeface="Montserrat"/>
                <a:sym typeface="Montserrat"/>
              </a:rPr>
              <a:t>1 physical server can host multiple virtual machines</a:t>
            </a:r>
            <a:endParaRPr sz="1400">
              <a:solidFill>
                <a:srgbClr val="3D5B58"/>
              </a:solidFill>
              <a:latin typeface="Montserrat"/>
              <a:ea typeface="Montserrat"/>
              <a:cs typeface="Montserrat"/>
              <a:sym typeface="Montserrat"/>
            </a:endParaRPr>
          </a:p>
          <a:p>
            <a:pPr indent="-317500" lvl="0" marL="457200" rtl="0" algn="l">
              <a:lnSpc>
                <a:spcPct val="100000"/>
              </a:lnSpc>
              <a:spcBef>
                <a:spcPts val="1000"/>
              </a:spcBef>
              <a:spcAft>
                <a:spcPts val="0"/>
              </a:spcAft>
              <a:buClr>
                <a:srgbClr val="3D5B58"/>
              </a:buClr>
              <a:buSzPts val="1400"/>
              <a:buFont typeface="Montserrat"/>
              <a:buChar char="●"/>
            </a:pPr>
            <a:r>
              <a:rPr lang="en" sz="1400">
                <a:solidFill>
                  <a:srgbClr val="3D5B58"/>
                </a:solidFill>
                <a:latin typeface="Montserrat"/>
                <a:ea typeface="Montserrat"/>
                <a:cs typeface="Montserrat"/>
                <a:sym typeface="Montserrat"/>
              </a:rPr>
              <a:t>Each application runs in a virtual machine</a:t>
            </a:r>
            <a:endParaRPr sz="1400">
              <a:solidFill>
                <a:srgbClr val="3D5B58"/>
              </a:solidFill>
              <a:latin typeface="Montserrat"/>
              <a:ea typeface="Montserrat"/>
              <a:cs typeface="Montserrat"/>
              <a:sym typeface="Montserrat"/>
            </a:endParaRPr>
          </a:p>
          <a:p>
            <a:pPr indent="0" lvl="0" marL="457200" rtl="0" algn="l">
              <a:lnSpc>
                <a:spcPct val="100000"/>
              </a:lnSpc>
              <a:spcBef>
                <a:spcPts val="1000"/>
              </a:spcBef>
              <a:spcAft>
                <a:spcPts val="1000"/>
              </a:spcAft>
              <a:buSzPts val="1800"/>
              <a:buNone/>
            </a:pPr>
            <a:r>
              <a:t/>
            </a:r>
            <a:endParaRPr sz="1400">
              <a:solidFill>
                <a:srgbClr val="3D5B58"/>
              </a:solidFill>
              <a:latin typeface="Montserrat"/>
              <a:ea typeface="Montserrat"/>
              <a:cs typeface="Montserrat"/>
              <a:sym typeface="Montserrat"/>
            </a:endParaRPr>
          </a:p>
        </p:txBody>
      </p:sp>
      <p:sp>
        <p:nvSpPr>
          <p:cNvPr id="377" name="Google Shape;377;p22"/>
          <p:cNvSpPr txBox="1"/>
          <p:nvPr>
            <p:ph idx="12" type="sldNum"/>
          </p:nvPr>
        </p:nvSpPr>
        <p:spPr>
          <a:xfrm>
            <a:off x="7258697" y="4568388"/>
            <a:ext cx="778500" cy="393600"/>
          </a:xfrm>
          <a:prstGeom prst="rect">
            <a:avLst/>
          </a:prstGeom>
          <a:noFill/>
          <a:ln>
            <a:noFill/>
          </a:ln>
        </p:spPr>
        <p:txBody>
          <a:bodyPr anchorCtr="0" anchor="ctr" bIns="0" lIns="91425" spcFirstLastPara="1" rIns="91425" wrap="square" tIns="0">
            <a:noAutofit/>
          </a:bodyPr>
          <a:lstStyle/>
          <a:p>
            <a:pPr indent="0" lvl="0" marL="0" rtl="0" algn="r">
              <a:lnSpc>
                <a:spcPct val="100000"/>
              </a:lnSpc>
              <a:spcBef>
                <a:spcPts val="0"/>
              </a:spcBef>
              <a:spcAft>
                <a:spcPts val="0"/>
              </a:spcAft>
              <a:buSzPts val="1000"/>
              <a:buNone/>
            </a:pPr>
            <a:r>
              <a:rPr lang="en"/>
              <a:t>Page </a:t>
            </a:r>
            <a:fld id="{00000000-1234-1234-1234-123412341234}" type="slidenum">
              <a:rPr lang="en"/>
              <a:t>‹#›</a:t>
            </a:fld>
            <a:endParaRPr/>
          </a:p>
        </p:txBody>
      </p:sp>
      <p:grpSp>
        <p:nvGrpSpPr>
          <p:cNvPr id="378" name="Google Shape;378;p22"/>
          <p:cNvGrpSpPr/>
          <p:nvPr/>
        </p:nvGrpSpPr>
        <p:grpSpPr>
          <a:xfrm>
            <a:off x="5381169" y="946575"/>
            <a:ext cx="2756905" cy="3621825"/>
            <a:chOff x="1610369" y="997600"/>
            <a:chExt cx="2756905" cy="3621825"/>
          </a:xfrm>
        </p:grpSpPr>
        <p:sp>
          <p:nvSpPr>
            <p:cNvPr id="379" name="Google Shape;379;p22"/>
            <p:cNvSpPr/>
            <p:nvPr/>
          </p:nvSpPr>
          <p:spPr>
            <a:xfrm>
              <a:off x="1653125" y="997600"/>
              <a:ext cx="828900" cy="429600"/>
            </a:xfrm>
            <a:prstGeom prst="rect">
              <a:avLst/>
            </a:prstGeom>
            <a:solidFill>
              <a:srgbClr val="B9D9EB"/>
            </a:solidFill>
            <a:ln>
              <a:noFill/>
            </a:ln>
          </p:spPr>
          <p:txBody>
            <a:bodyPr anchorCtr="0" anchor="ctr" bIns="91425" lIns="91425" spcFirstLastPara="1" rIns="91425" wrap="square" tIns="91425">
              <a:noAutofit/>
            </a:bodyPr>
            <a:lstStyle/>
            <a:p>
              <a:pPr indent="0" lvl="0" marL="0" marR="0" rtl="0" algn="ctr">
                <a:lnSpc>
                  <a:spcPct val="100000"/>
                </a:lnSpc>
                <a:spcBef>
                  <a:spcPts val="0"/>
                </a:spcBef>
                <a:spcAft>
                  <a:spcPts val="0"/>
                </a:spcAft>
                <a:buClr>
                  <a:srgbClr val="000000"/>
                </a:buClr>
                <a:buSzPts val="1200"/>
                <a:buFont typeface="Arial"/>
                <a:buNone/>
              </a:pPr>
              <a:r>
                <a:rPr b="0" i="0" lang="en" sz="1200" u="none" cap="none" strike="noStrike">
                  <a:solidFill>
                    <a:schemeClr val="lt1"/>
                  </a:solidFill>
                  <a:latin typeface="Montserrat"/>
                  <a:ea typeface="Montserrat"/>
                  <a:cs typeface="Montserrat"/>
                  <a:sym typeface="Montserrat"/>
                </a:rPr>
                <a:t>App 1</a:t>
              </a:r>
              <a:endParaRPr b="0" i="0" sz="1200" u="none" cap="none" strike="noStrike">
                <a:solidFill>
                  <a:schemeClr val="lt1"/>
                </a:solidFill>
                <a:latin typeface="Montserrat"/>
                <a:ea typeface="Montserrat"/>
                <a:cs typeface="Montserrat"/>
                <a:sym typeface="Montserrat"/>
              </a:endParaRPr>
            </a:p>
          </p:txBody>
        </p:sp>
        <p:sp>
          <p:nvSpPr>
            <p:cNvPr id="380" name="Google Shape;380;p22"/>
            <p:cNvSpPr/>
            <p:nvPr/>
          </p:nvSpPr>
          <p:spPr>
            <a:xfrm>
              <a:off x="1653125" y="1497825"/>
              <a:ext cx="828900" cy="429600"/>
            </a:xfrm>
            <a:prstGeom prst="rect">
              <a:avLst/>
            </a:prstGeom>
            <a:solidFill>
              <a:srgbClr val="B9D9EB"/>
            </a:solidFill>
            <a:ln>
              <a:noFill/>
            </a:ln>
          </p:spPr>
          <p:txBody>
            <a:bodyPr anchorCtr="0" anchor="ctr" bIns="91425" lIns="91425" spcFirstLastPara="1" rIns="91425" wrap="square" tIns="91425">
              <a:noAutofit/>
            </a:bodyPr>
            <a:lstStyle/>
            <a:p>
              <a:pPr indent="0" lvl="0" marL="0" marR="0" rtl="0" algn="ctr">
                <a:lnSpc>
                  <a:spcPct val="100000"/>
                </a:lnSpc>
                <a:spcBef>
                  <a:spcPts val="0"/>
                </a:spcBef>
                <a:spcAft>
                  <a:spcPts val="0"/>
                </a:spcAft>
                <a:buClr>
                  <a:srgbClr val="000000"/>
                </a:buClr>
                <a:buSzPts val="1200"/>
                <a:buFont typeface="Arial"/>
                <a:buNone/>
              </a:pPr>
              <a:r>
                <a:rPr b="0" i="0" lang="en" sz="1200" u="none" cap="none" strike="noStrike">
                  <a:solidFill>
                    <a:schemeClr val="lt1"/>
                  </a:solidFill>
                  <a:latin typeface="Montserrat"/>
                  <a:ea typeface="Montserrat"/>
                  <a:cs typeface="Montserrat"/>
                  <a:sym typeface="Montserrat"/>
                </a:rPr>
                <a:t>Bins/Lib</a:t>
              </a:r>
              <a:endParaRPr b="0" i="0" sz="1200" u="none" cap="none" strike="noStrike">
                <a:solidFill>
                  <a:schemeClr val="lt1"/>
                </a:solidFill>
                <a:latin typeface="Montserrat"/>
                <a:ea typeface="Montserrat"/>
                <a:cs typeface="Montserrat"/>
                <a:sym typeface="Montserrat"/>
              </a:endParaRPr>
            </a:p>
          </p:txBody>
        </p:sp>
        <p:sp>
          <p:nvSpPr>
            <p:cNvPr id="381" name="Google Shape;381;p22"/>
            <p:cNvSpPr/>
            <p:nvPr/>
          </p:nvSpPr>
          <p:spPr>
            <a:xfrm>
              <a:off x="1653125" y="1998050"/>
              <a:ext cx="828900" cy="1005300"/>
            </a:xfrm>
            <a:prstGeom prst="rect">
              <a:avLst/>
            </a:prstGeom>
            <a:solidFill>
              <a:srgbClr val="B9D9EB"/>
            </a:solidFill>
            <a:ln>
              <a:noFill/>
            </a:ln>
          </p:spPr>
          <p:txBody>
            <a:bodyPr anchorCtr="0" anchor="ctr" bIns="91425" lIns="91425" spcFirstLastPara="1" rIns="91425" wrap="square" tIns="91425">
              <a:noAutofit/>
            </a:bodyPr>
            <a:lstStyle/>
            <a:p>
              <a:pPr indent="0" lvl="0" marL="0" marR="0" rtl="0" algn="ctr">
                <a:lnSpc>
                  <a:spcPct val="100000"/>
                </a:lnSpc>
                <a:spcBef>
                  <a:spcPts val="0"/>
                </a:spcBef>
                <a:spcAft>
                  <a:spcPts val="0"/>
                </a:spcAft>
                <a:buClr>
                  <a:srgbClr val="000000"/>
                </a:buClr>
                <a:buSzPts val="1200"/>
                <a:buFont typeface="Arial"/>
                <a:buNone/>
              </a:pPr>
              <a:r>
                <a:rPr b="0" i="0" lang="en" sz="1200" u="none" cap="none" strike="noStrike">
                  <a:solidFill>
                    <a:schemeClr val="lt1"/>
                  </a:solidFill>
                  <a:latin typeface="Montserrat"/>
                  <a:ea typeface="Montserrat"/>
                  <a:cs typeface="Montserrat"/>
                  <a:sym typeface="Montserrat"/>
                </a:rPr>
                <a:t>Guest OS</a:t>
              </a:r>
              <a:endParaRPr b="0" i="0" sz="1200" u="none" cap="none" strike="noStrike">
                <a:solidFill>
                  <a:schemeClr val="lt1"/>
                </a:solidFill>
                <a:latin typeface="Montserrat"/>
                <a:ea typeface="Montserrat"/>
                <a:cs typeface="Montserrat"/>
                <a:sym typeface="Montserrat"/>
              </a:endParaRPr>
            </a:p>
          </p:txBody>
        </p:sp>
        <p:sp>
          <p:nvSpPr>
            <p:cNvPr id="382" name="Google Shape;382;p22"/>
            <p:cNvSpPr/>
            <p:nvPr/>
          </p:nvSpPr>
          <p:spPr>
            <a:xfrm>
              <a:off x="2553000" y="997600"/>
              <a:ext cx="828900" cy="429600"/>
            </a:xfrm>
            <a:prstGeom prst="rect">
              <a:avLst/>
            </a:prstGeom>
            <a:solidFill>
              <a:srgbClr val="FFBE9F"/>
            </a:solidFill>
            <a:ln>
              <a:noFill/>
            </a:ln>
          </p:spPr>
          <p:txBody>
            <a:bodyPr anchorCtr="0" anchor="ctr" bIns="91425" lIns="91425" spcFirstLastPara="1" rIns="91425" wrap="square" tIns="91425">
              <a:noAutofit/>
            </a:bodyPr>
            <a:lstStyle/>
            <a:p>
              <a:pPr indent="0" lvl="0" marL="0" marR="0" rtl="0" algn="ctr">
                <a:lnSpc>
                  <a:spcPct val="100000"/>
                </a:lnSpc>
                <a:spcBef>
                  <a:spcPts val="0"/>
                </a:spcBef>
                <a:spcAft>
                  <a:spcPts val="0"/>
                </a:spcAft>
                <a:buClr>
                  <a:srgbClr val="000000"/>
                </a:buClr>
                <a:buSzPts val="1200"/>
                <a:buFont typeface="Arial"/>
                <a:buNone/>
              </a:pPr>
              <a:r>
                <a:rPr b="0" i="0" lang="en" sz="1200" u="none" cap="none" strike="noStrike">
                  <a:solidFill>
                    <a:schemeClr val="lt1"/>
                  </a:solidFill>
                  <a:latin typeface="Montserrat"/>
                  <a:ea typeface="Montserrat"/>
                  <a:cs typeface="Montserrat"/>
                  <a:sym typeface="Montserrat"/>
                </a:rPr>
                <a:t>App 1</a:t>
              </a:r>
              <a:endParaRPr b="0" i="0" sz="1200" u="none" cap="none" strike="noStrike">
                <a:solidFill>
                  <a:schemeClr val="lt1"/>
                </a:solidFill>
                <a:latin typeface="Montserrat"/>
                <a:ea typeface="Montserrat"/>
                <a:cs typeface="Montserrat"/>
                <a:sym typeface="Montserrat"/>
              </a:endParaRPr>
            </a:p>
          </p:txBody>
        </p:sp>
        <p:sp>
          <p:nvSpPr>
            <p:cNvPr id="383" name="Google Shape;383;p22"/>
            <p:cNvSpPr/>
            <p:nvPr/>
          </p:nvSpPr>
          <p:spPr>
            <a:xfrm>
              <a:off x="2553000" y="1497825"/>
              <a:ext cx="828900" cy="429600"/>
            </a:xfrm>
            <a:prstGeom prst="rect">
              <a:avLst/>
            </a:prstGeom>
            <a:solidFill>
              <a:srgbClr val="FFBE9F"/>
            </a:solidFill>
            <a:ln>
              <a:noFill/>
            </a:ln>
          </p:spPr>
          <p:txBody>
            <a:bodyPr anchorCtr="0" anchor="ctr" bIns="91425" lIns="91425" spcFirstLastPara="1" rIns="91425" wrap="square" tIns="91425">
              <a:noAutofit/>
            </a:bodyPr>
            <a:lstStyle/>
            <a:p>
              <a:pPr indent="0" lvl="0" marL="0" marR="0" rtl="0" algn="ctr">
                <a:lnSpc>
                  <a:spcPct val="100000"/>
                </a:lnSpc>
                <a:spcBef>
                  <a:spcPts val="0"/>
                </a:spcBef>
                <a:spcAft>
                  <a:spcPts val="0"/>
                </a:spcAft>
                <a:buClr>
                  <a:srgbClr val="000000"/>
                </a:buClr>
                <a:buSzPts val="1200"/>
                <a:buFont typeface="Arial"/>
                <a:buNone/>
              </a:pPr>
              <a:r>
                <a:rPr b="0" i="0" lang="en" sz="1200" u="none" cap="none" strike="noStrike">
                  <a:solidFill>
                    <a:schemeClr val="lt1"/>
                  </a:solidFill>
                  <a:latin typeface="Montserrat"/>
                  <a:ea typeface="Montserrat"/>
                  <a:cs typeface="Montserrat"/>
                  <a:sym typeface="Montserrat"/>
                </a:rPr>
                <a:t>Bins/Lib</a:t>
              </a:r>
              <a:endParaRPr b="0" i="0" sz="1200" u="none" cap="none" strike="noStrike">
                <a:solidFill>
                  <a:schemeClr val="lt1"/>
                </a:solidFill>
                <a:latin typeface="Montserrat"/>
                <a:ea typeface="Montserrat"/>
                <a:cs typeface="Montserrat"/>
                <a:sym typeface="Montserrat"/>
              </a:endParaRPr>
            </a:p>
          </p:txBody>
        </p:sp>
        <p:sp>
          <p:nvSpPr>
            <p:cNvPr id="384" name="Google Shape;384;p22"/>
            <p:cNvSpPr/>
            <p:nvPr/>
          </p:nvSpPr>
          <p:spPr>
            <a:xfrm>
              <a:off x="2553000" y="1998050"/>
              <a:ext cx="828900" cy="1005300"/>
            </a:xfrm>
            <a:prstGeom prst="rect">
              <a:avLst/>
            </a:prstGeom>
            <a:solidFill>
              <a:srgbClr val="FFBE9F"/>
            </a:solidFill>
            <a:ln>
              <a:noFill/>
            </a:ln>
          </p:spPr>
          <p:txBody>
            <a:bodyPr anchorCtr="0" anchor="ctr" bIns="91425" lIns="91425" spcFirstLastPara="1" rIns="91425" wrap="square" tIns="91425">
              <a:noAutofit/>
            </a:bodyPr>
            <a:lstStyle/>
            <a:p>
              <a:pPr indent="0" lvl="0" marL="0" marR="0" rtl="0" algn="ctr">
                <a:lnSpc>
                  <a:spcPct val="100000"/>
                </a:lnSpc>
                <a:spcBef>
                  <a:spcPts val="0"/>
                </a:spcBef>
                <a:spcAft>
                  <a:spcPts val="0"/>
                </a:spcAft>
                <a:buClr>
                  <a:srgbClr val="000000"/>
                </a:buClr>
                <a:buSzPts val="1200"/>
                <a:buFont typeface="Arial"/>
                <a:buNone/>
              </a:pPr>
              <a:r>
                <a:rPr b="0" i="0" lang="en" sz="1200" u="none" cap="none" strike="noStrike">
                  <a:solidFill>
                    <a:schemeClr val="lt1"/>
                  </a:solidFill>
                  <a:latin typeface="Montserrat"/>
                  <a:ea typeface="Montserrat"/>
                  <a:cs typeface="Montserrat"/>
                  <a:sym typeface="Montserrat"/>
                </a:rPr>
                <a:t>Guest OS</a:t>
              </a:r>
              <a:endParaRPr b="0" i="0" sz="1200" u="none" cap="none" strike="noStrike">
                <a:solidFill>
                  <a:schemeClr val="lt1"/>
                </a:solidFill>
                <a:latin typeface="Montserrat"/>
                <a:ea typeface="Montserrat"/>
                <a:cs typeface="Montserrat"/>
                <a:sym typeface="Montserrat"/>
              </a:endParaRPr>
            </a:p>
          </p:txBody>
        </p:sp>
        <p:sp>
          <p:nvSpPr>
            <p:cNvPr id="385" name="Google Shape;385;p22"/>
            <p:cNvSpPr/>
            <p:nvPr/>
          </p:nvSpPr>
          <p:spPr>
            <a:xfrm>
              <a:off x="3452875" y="997600"/>
              <a:ext cx="828900" cy="429600"/>
            </a:xfrm>
            <a:prstGeom prst="rect">
              <a:avLst/>
            </a:prstGeom>
            <a:solidFill>
              <a:srgbClr val="2C5234"/>
            </a:solidFill>
            <a:ln>
              <a:noFill/>
            </a:ln>
          </p:spPr>
          <p:txBody>
            <a:bodyPr anchorCtr="0" anchor="ctr" bIns="91425" lIns="91425" spcFirstLastPara="1" rIns="91425" wrap="square" tIns="91425">
              <a:noAutofit/>
            </a:bodyPr>
            <a:lstStyle/>
            <a:p>
              <a:pPr indent="0" lvl="0" marL="0" marR="0" rtl="0" algn="ctr">
                <a:lnSpc>
                  <a:spcPct val="100000"/>
                </a:lnSpc>
                <a:spcBef>
                  <a:spcPts val="0"/>
                </a:spcBef>
                <a:spcAft>
                  <a:spcPts val="0"/>
                </a:spcAft>
                <a:buClr>
                  <a:srgbClr val="000000"/>
                </a:buClr>
                <a:buSzPts val="1200"/>
                <a:buFont typeface="Arial"/>
                <a:buNone/>
              </a:pPr>
              <a:r>
                <a:rPr b="0" i="0" lang="en" sz="1200" u="none" cap="none" strike="noStrike">
                  <a:solidFill>
                    <a:schemeClr val="lt1"/>
                  </a:solidFill>
                  <a:latin typeface="Montserrat"/>
                  <a:ea typeface="Montserrat"/>
                  <a:cs typeface="Montserrat"/>
                  <a:sym typeface="Montserrat"/>
                </a:rPr>
                <a:t>App 1</a:t>
              </a:r>
              <a:endParaRPr b="0" i="0" sz="1200" u="none" cap="none" strike="noStrike">
                <a:solidFill>
                  <a:schemeClr val="lt1"/>
                </a:solidFill>
                <a:latin typeface="Montserrat"/>
                <a:ea typeface="Montserrat"/>
                <a:cs typeface="Montserrat"/>
                <a:sym typeface="Montserrat"/>
              </a:endParaRPr>
            </a:p>
          </p:txBody>
        </p:sp>
        <p:sp>
          <p:nvSpPr>
            <p:cNvPr id="386" name="Google Shape;386;p22"/>
            <p:cNvSpPr/>
            <p:nvPr/>
          </p:nvSpPr>
          <p:spPr>
            <a:xfrm>
              <a:off x="3452875" y="1497825"/>
              <a:ext cx="828900" cy="429600"/>
            </a:xfrm>
            <a:prstGeom prst="rect">
              <a:avLst/>
            </a:prstGeom>
            <a:solidFill>
              <a:srgbClr val="2C5234"/>
            </a:solidFill>
            <a:ln>
              <a:noFill/>
            </a:ln>
          </p:spPr>
          <p:txBody>
            <a:bodyPr anchorCtr="0" anchor="ctr" bIns="91425" lIns="91425" spcFirstLastPara="1" rIns="91425" wrap="square" tIns="91425">
              <a:noAutofit/>
            </a:bodyPr>
            <a:lstStyle/>
            <a:p>
              <a:pPr indent="0" lvl="0" marL="0" marR="0" rtl="0" algn="ctr">
                <a:lnSpc>
                  <a:spcPct val="100000"/>
                </a:lnSpc>
                <a:spcBef>
                  <a:spcPts val="0"/>
                </a:spcBef>
                <a:spcAft>
                  <a:spcPts val="0"/>
                </a:spcAft>
                <a:buClr>
                  <a:srgbClr val="000000"/>
                </a:buClr>
                <a:buSzPts val="1200"/>
                <a:buFont typeface="Arial"/>
                <a:buNone/>
              </a:pPr>
              <a:r>
                <a:rPr b="0" i="0" lang="en" sz="1200" u="none" cap="none" strike="noStrike">
                  <a:solidFill>
                    <a:schemeClr val="lt1"/>
                  </a:solidFill>
                  <a:latin typeface="Montserrat"/>
                  <a:ea typeface="Montserrat"/>
                  <a:cs typeface="Montserrat"/>
                  <a:sym typeface="Montserrat"/>
                </a:rPr>
                <a:t>Bins/Lib</a:t>
              </a:r>
              <a:endParaRPr b="0" i="0" sz="1200" u="none" cap="none" strike="noStrike">
                <a:solidFill>
                  <a:schemeClr val="lt1"/>
                </a:solidFill>
                <a:latin typeface="Montserrat"/>
                <a:ea typeface="Montserrat"/>
                <a:cs typeface="Montserrat"/>
                <a:sym typeface="Montserrat"/>
              </a:endParaRPr>
            </a:p>
          </p:txBody>
        </p:sp>
        <p:sp>
          <p:nvSpPr>
            <p:cNvPr id="387" name="Google Shape;387;p22"/>
            <p:cNvSpPr/>
            <p:nvPr/>
          </p:nvSpPr>
          <p:spPr>
            <a:xfrm>
              <a:off x="3452875" y="1998050"/>
              <a:ext cx="828900" cy="1005300"/>
            </a:xfrm>
            <a:prstGeom prst="rect">
              <a:avLst/>
            </a:prstGeom>
            <a:solidFill>
              <a:srgbClr val="2C5234"/>
            </a:solidFill>
            <a:ln>
              <a:noFill/>
            </a:ln>
          </p:spPr>
          <p:txBody>
            <a:bodyPr anchorCtr="0" anchor="ctr" bIns="91425" lIns="91425" spcFirstLastPara="1" rIns="91425" wrap="square" tIns="91425">
              <a:noAutofit/>
            </a:bodyPr>
            <a:lstStyle/>
            <a:p>
              <a:pPr indent="0" lvl="0" marL="0" marR="0" rtl="0" algn="ctr">
                <a:lnSpc>
                  <a:spcPct val="100000"/>
                </a:lnSpc>
                <a:spcBef>
                  <a:spcPts val="0"/>
                </a:spcBef>
                <a:spcAft>
                  <a:spcPts val="0"/>
                </a:spcAft>
                <a:buClr>
                  <a:srgbClr val="000000"/>
                </a:buClr>
                <a:buSzPts val="1200"/>
                <a:buFont typeface="Arial"/>
                <a:buNone/>
              </a:pPr>
              <a:r>
                <a:rPr b="0" i="0" lang="en" sz="1200" u="none" cap="none" strike="noStrike">
                  <a:solidFill>
                    <a:schemeClr val="lt1"/>
                  </a:solidFill>
                  <a:latin typeface="Montserrat"/>
                  <a:ea typeface="Montserrat"/>
                  <a:cs typeface="Montserrat"/>
                  <a:sym typeface="Montserrat"/>
                </a:rPr>
                <a:t>Guest OS</a:t>
              </a:r>
              <a:endParaRPr b="0" i="0" sz="1200" u="none" cap="none" strike="noStrike">
                <a:solidFill>
                  <a:schemeClr val="lt1"/>
                </a:solidFill>
                <a:latin typeface="Montserrat"/>
                <a:ea typeface="Montserrat"/>
                <a:cs typeface="Montserrat"/>
                <a:sym typeface="Montserrat"/>
              </a:endParaRPr>
            </a:p>
          </p:txBody>
        </p:sp>
        <p:sp>
          <p:nvSpPr>
            <p:cNvPr id="388" name="Google Shape;388;p22"/>
            <p:cNvSpPr/>
            <p:nvPr/>
          </p:nvSpPr>
          <p:spPr>
            <a:xfrm>
              <a:off x="1653125" y="3062400"/>
              <a:ext cx="2628600" cy="325500"/>
            </a:xfrm>
            <a:prstGeom prst="rect">
              <a:avLst/>
            </a:prstGeom>
            <a:solidFill>
              <a:srgbClr val="F5F5F5"/>
            </a:solidFill>
            <a:ln>
              <a:noFill/>
            </a:ln>
          </p:spPr>
          <p:txBody>
            <a:bodyPr anchorCtr="0" anchor="ctr" bIns="91425" lIns="91425" spcFirstLastPara="1" rIns="91425" wrap="square" tIns="91425">
              <a:noAutofit/>
            </a:bodyPr>
            <a:lstStyle/>
            <a:p>
              <a:pPr indent="0" lvl="0" marL="0" marR="0" rtl="0" algn="ctr">
                <a:lnSpc>
                  <a:spcPct val="100000"/>
                </a:lnSpc>
                <a:spcBef>
                  <a:spcPts val="0"/>
                </a:spcBef>
                <a:spcAft>
                  <a:spcPts val="0"/>
                </a:spcAft>
                <a:buClr>
                  <a:srgbClr val="000000"/>
                </a:buClr>
                <a:buSzPts val="1400"/>
                <a:buFont typeface="Arial"/>
                <a:buNone/>
              </a:pPr>
              <a:r>
                <a:rPr b="0" i="0" lang="en" sz="1400" u="none" cap="none" strike="noStrike">
                  <a:solidFill>
                    <a:srgbClr val="3D5B58"/>
                  </a:solidFill>
                  <a:latin typeface="Montserrat"/>
                  <a:ea typeface="Montserrat"/>
                  <a:cs typeface="Montserrat"/>
                  <a:sym typeface="Montserrat"/>
                </a:rPr>
                <a:t>Hypervisor</a:t>
              </a:r>
              <a:endParaRPr b="0" i="0" sz="1400" u="none" cap="none" strike="noStrike">
                <a:solidFill>
                  <a:srgbClr val="3D5B58"/>
                </a:solidFill>
                <a:latin typeface="Montserrat"/>
                <a:ea typeface="Montserrat"/>
                <a:cs typeface="Montserrat"/>
                <a:sym typeface="Montserrat"/>
              </a:endParaRPr>
            </a:p>
          </p:txBody>
        </p:sp>
        <p:sp>
          <p:nvSpPr>
            <p:cNvPr id="389" name="Google Shape;389;p22"/>
            <p:cNvSpPr/>
            <p:nvPr/>
          </p:nvSpPr>
          <p:spPr>
            <a:xfrm>
              <a:off x="1659225" y="3447225"/>
              <a:ext cx="2628600" cy="710400"/>
            </a:xfrm>
            <a:prstGeom prst="rect">
              <a:avLst/>
            </a:prstGeom>
            <a:solidFill>
              <a:srgbClr val="3D5B58"/>
            </a:solidFill>
            <a:ln>
              <a:noFill/>
            </a:ln>
          </p:spPr>
          <p:txBody>
            <a:bodyPr anchorCtr="0" anchor="t" bIns="91425" lIns="91425" spcFirstLastPara="1" rIns="91425" wrap="square" tIns="91425">
              <a:noAutofit/>
            </a:bodyPr>
            <a:lstStyle/>
            <a:p>
              <a:pPr indent="0" lvl="0" marL="0" marR="0" rtl="0" algn="ctr">
                <a:lnSpc>
                  <a:spcPct val="100000"/>
                </a:lnSpc>
                <a:spcBef>
                  <a:spcPts val="0"/>
                </a:spcBef>
                <a:spcAft>
                  <a:spcPts val="0"/>
                </a:spcAft>
                <a:buClr>
                  <a:srgbClr val="000000"/>
                </a:buClr>
                <a:buSzPts val="1400"/>
                <a:buFont typeface="Arial"/>
                <a:buNone/>
              </a:pPr>
              <a:r>
                <a:rPr b="0" i="0" lang="en" sz="1400" u="none" cap="none" strike="noStrike">
                  <a:solidFill>
                    <a:srgbClr val="F5F5F5"/>
                  </a:solidFill>
                  <a:latin typeface="Montserrat"/>
                  <a:ea typeface="Montserrat"/>
                  <a:cs typeface="Montserrat"/>
                  <a:sym typeface="Montserrat"/>
                </a:rPr>
                <a:t>Infrastructure</a:t>
              </a:r>
              <a:endParaRPr b="0" i="0" sz="1400" u="none" cap="none" strike="noStrike">
                <a:solidFill>
                  <a:srgbClr val="F5F5F5"/>
                </a:solidFill>
                <a:latin typeface="Montserrat"/>
                <a:ea typeface="Montserrat"/>
                <a:cs typeface="Montserrat"/>
                <a:sym typeface="Montserrat"/>
              </a:endParaRPr>
            </a:p>
          </p:txBody>
        </p:sp>
        <p:pic>
          <p:nvPicPr>
            <p:cNvPr id="390" name="Google Shape;390;p22"/>
            <p:cNvPicPr preferRelativeResize="0"/>
            <p:nvPr/>
          </p:nvPicPr>
          <p:blipFill rotWithShape="1">
            <a:blip r:embed="rId3">
              <a:alphaModFix/>
            </a:blip>
            <a:srcRect b="0" l="0" r="0" t="0"/>
            <a:stretch/>
          </p:blipFill>
          <p:spPr>
            <a:xfrm>
              <a:off x="1610369" y="3345225"/>
              <a:ext cx="914401" cy="914399"/>
            </a:xfrm>
            <a:prstGeom prst="rect">
              <a:avLst/>
            </a:prstGeom>
            <a:noFill/>
            <a:ln>
              <a:noFill/>
            </a:ln>
          </p:spPr>
        </p:pic>
        <p:pic>
          <p:nvPicPr>
            <p:cNvPr id="391" name="Google Shape;391;p22"/>
            <p:cNvPicPr preferRelativeResize="0"/>
            <p:nvPr/>
          </p:nvPicPr>
          <p:blipFill rotWithShape="1">
            <a:blip r:embed="rId4">
              <a:alphaModFix/>
            </a:blip>
            <a:srcRect b="0" l="0" r="0" t="0"/>
            <a:stretch/>
          </p:blipFill>
          <p:spPr>
            <a:xfrm>
              <a:off x="2553000" y="3501600"/>
              <a:ext cx="914399" cy="914399"/>
            </a:xfrm>
            <a:prstGeom prst="rect">
              <a:avLst/>
            </a:prstGeom>
            <a:noFill/>
            <a:ln>
              <a:noFill/>
            </a:ln>
          </p:spPr>
        </p:pic>
        <p:pic>
          <p:nvPicPr>
            <p:cNvPr id="392" name="Google Shape;392;p22"/>
            <p:cNvPicPr preferRelativeResize="0"/>
            <p:nvPr/>
          </p:nvPicPr>
          <p:blipFill rotWithShape="1">
            <a:blip r:embed="rId5">
              <a:alphaModFix/>
            </a:blip>
            <a:srcRect b="0" l="0" r="0" t="0"/>
            <a:stretch/>
          </p:blipFill>
          <p:spPr>
            <a:xfrm>
              <a:off x="3452875" y="3345225"/>
              <a:ext cx="914399" cy="914399"/>
            </a:xfrm>
            <a:prstGeom prst="rect">
              <a:avLst/>
            </a:prstGeom>
            <a:noFill/>
            <a:ln>
              <a:noFill/>
            </a:ln>
          </p:spPr>
        </p:pic>
        <p:sp>
          <p:nvSpPr>
            <p:cNvPr id="393" name="Google Shape;393;p22"/>
            <p:cNvSpPr txBox="1"/>
            <p:nvPr/>
          </p:nvSpPr>
          <p:spPr>
            <a:xfrm>
              <a:off x="1694000" y="4219225"/>
              <a:ext cx="2595600" cy="400200"/>
            </a:xfrm>
            <a:prstGeom prst="rect">
              <a:avLst/>
            </a:prstGeom>
            <a:noFill/>
            <a:ln>
              <a:noFill/>
            </a:ln>
          </p:spPr>
          <p:txBody>
            <a:bodyPr anchorCtr="0" anchor="t" bIns="91425" lIns="91425" spcFirstLastPara="1" rIns="91425" wrap="square" tIns="91425">
              <a:spAutoFit/>
            </a:bodyPr>
            <a:lstStyle/>
            <a:p>
              <a:pPr indent="0" lvl="0" marL="0" marR="0" rtl="0" algn="ctr">
                <a:lnSpc>
                  <a:spcPct val="100000"/>
                </a:lnSpc>
                <a:spcBef>
                  <a:spcPts val="0"/>
                </a:spcBef>
                <a:spcAft>
                  <a:spcPts val="0"/>
                </a:spcAft>
                <a:buClr>
                  <a:srgbClr val="000000"/>
                </a:buClr>
                <a:buSzPts val="1400"/>
                <a:buFont typeface="Arial"/>
                <a:buNone/>
              </a:pPr>
              <a:r>
                <a:rPr b="1" i="0" lang="en" sz="1400" u="none" cap="none" strike="noStrike">
                  <a:solidFill>
                    <a:srgbClr val="3D5B58"/>
                  </a:solidFill>
                  <a:latin typeface="Montserrat"/>
                  <a:ea typeface="Montserrat"/>
                  <a:cs typeface="Montserrat"/>
                  <a:sym typeface="Montserrat"/>
                </a:rPr>
                <a:t>Machine Virtualisation</a:t>
              </a:r>
              <a:endParaRPr b="1" i="0" sz="1400" u="none" cap="none" strike="noStrike">
                <a:solidFill>
                  <a:srgbClr val="3D5B58"/>
                </a:solidFill>
                <a:latin typeface="Montserrat"/>
                <a:ea typeface="Montserrat"/>
                <a:cs typeface="Montserrat"/>
                <a:sym typeface="Montserrat"/>
              </a:endParaRPr>
            </a:p>
          </p:txBody>
        </p:sp>
      </p:grpSp>
      <p:sp>
        <p:nvSpPr>
          <p:cNvPr id="394" name="Google Shape;394;p22"/>
          <p:cNvSpPr txBox="1"/>
          <p:nvPr>
            <p:ph idx="2" type="title"/>
          </p:nvPr>
        </p:nvSpPr>
        <p:spPr>
          <a:xfrm>
            <a:off x="311700" y="893825"/>
            <a:ext cx="8520600" cy="266100"/>
          </a:xfrm>
          <a:prstGeom prst="rect">
            <a:avLst/>
          </a:prstGeom>
          <a:noFill/>
          <a:ln>
            <a:noFill/>
          </a:ln>
        </p:spPr>
        <p:txBody>
          <a:bodyPr anchorCtr="0" anchor="t" bIns="0" lIns="0" spcFirstLastPara="1" rIns="0" wrap="square" tIns="0">
            <a:noAutofit/>
          </a:bodyPr>
          <a:lstStyle/>
          <a:p>
            <a:pPr indent="0" lvl="0" marL="0" rtl="0" algn="l">
              <a:lnSpc>
                <a:spcPct val="100000"/>
              </a:lnSpc>
              <a:spcBef>
                <a:spcPts val="0"/>
              </a:spcBef>
              <a:spcAft>
                <a:spcPts val="0"/>
              </a:spcAft>
              <a:buSzPts val="1600"/>
              <a:buNone/>
            </a:pPr>
            <a:r>
              <a:rPr lang="en"/>
              <a:t>VMs</a:t>
            </a:r>
            <a:endParaRPr/>
          </a:p>
        </p:txBody>
      </p:sp>
    </p:spTree>
  </p:cSld>
  <p:clrMapOvr>
    <a:masterClrMapping/>
  </p:clrMapOvr>
</p:sld>
</file>

<file path=ppt/slides/slide22.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398" name="Shape 398"/>
        <p:cNvGrpSpPr/>
        <p:nvPr/>
      </p:nvGrpSpPr>
      <p:grpSpPr>
        <a:xfrm>
          <a:off x="0" y="0"/>
          <a:ext cx="0" cy="0"/>
          <a:chOff x="0" y="0"/>
          <a:chExt cx="0" cy="0"/>
        </a:xfrm>
      </p:grpSpPr>
      <p:sp>
        <p:nvSpPr>
          <p:cNvPr id="399" name="Google Shape;399;p23"/>
          <p:cNvSpPr txBox="1"/>
          <p:nvPr>
            <p:ph type="title"/>
          </p:nvPr>
        </p:nvSpPr>
        <p:spPr>
          <a:xfrm>
            <a:off x="311700" y="318800"/>
            <a:ext cx="8520600" cy="429600"/>
          </a:xfrm>
          <a:prstGeom prst="rect">
            <a:avLst/>
          </a:prstGeom>
          <a:noFill/>
          <a:ln>
            <a:noFill/>
          </a:ln>
        </p:spPr>
        <p:txBody>
          <a:bodyPr anchorCtr="0" anchor="t" bIns="0" lIns="0" spcFirstLastPara="1" rIns="0" wrap="square" tIns="0">
            <a:noAutofit/>
          </a:bodyPr>
          <a:lstStyle/>
          <a:p>
            <a:pPr indent="0" lvl="0" marL="0" rtl="0" algn="l">
              <a:lnSpc>
                <a:spcPct val="100000"/>
              </a:lnSpc>
              <a:spcBef>
                <a:spcPts val="0"/>
              </a:spcBef>
              <a:spcAft>
                <a:spcPts val="0"/>
              </a:spcAft>
              <a:buSzPts val="3200"/>
              <a:buNone/>
            </a:pPr>
            <a:r>
              <a:rPr lang="en"/>
              <a:t>Deploying applications</a:t>
            </a:r>
            <a:endParaRPr/>
          </a:p>
        </p:txBody>
      </p:sp>
      <p:sp>
        <p:nvSpPr>
          <p:cNvPr id="400" name="Google Shape;400;p23"/>
          <p:cNvSpPr txBox="1"/>
          <p:nvPr>
            <p:ph idx="4294967295" type="body"/>
          </p:nvPr>
        </p:nvSpPr>
        <p:spPr>
          <a:xfrm>
            <a:off x="311700" y="1220300"/>
            <a:ext cx="4907100" cy="3187200"/>
          </a:xfrm>
          <a:prstGeom prst="rect">
            <a:avLst/>
          </a:prstGeom>
          <a:noFill/>
          <a:ln>
            <a:noFill/>
          </a:ln>
        </p:spPr>
        <p:txBody>
          <a:bodyPr anchorCtr="0" anchor="t" bIns="91425" lIns="91425" spcFirstLastPara="1" rIns="91425" wrap="square" tIns="91425">
            <a:noAutofit/>
          </a:bodyPr>
          <a:lstStyle/>
          <a:p>
            <a:pPr indent="-317500" lvl="0" marL="457200" rtl="0" algn="l">
              <a:lnSpc>
                <a:spcPct val="100000"/>
              </a:lnSpc>
              <a:spcBef>
                <a:spcPts val="0"/>
              </a:spcBef>
              <a:spcAft>
                <a:spcPts val="0"/>
              </a:spcAft>
              <a:buClr>
                <a:srgbClr val="3D5B58"/>
              </a:buClr>
              <a:buSzPts val="1400"/>
              <a:buFont typeface="Montserrat"/>
              <a:buChar char="●"/>
            </a:pPr>
            <a:r>
              <a:rPr lang="en" sz="1400">
                <a:solidFill>
                  <a:srgbClr val="3D5B58"/>
                </a:solidFill>
                <a:latin typeface="Montserrat"/>
                <a:ea typeface="Montserrat"/>
                <a:cs typeface="Montserrat"/>
                <a:sym typeface="Montserrat"/>
              </a:rPr>
              <a:t>1 physical server can host multiple virtual machines</a:t>
            </a:r>
            <a:endParaRPr sz="1400">
              <a:solidFill>
                <a:srgbClr val="3D5B58"/>
              </a:solidFill>
              <a:latin typeface="Montserrat"/>
              <a:ea typeface="Montserrat"/>
              <a:cs typeface="Montserrat"/>
              <a:sym typeface="Montserrat"/>
            </a:endParaRPr>
          </a:p>
          <a:p>
            <a:pPr indent="-317500" lvl="0" marL="457200" rtl="0" algn="l">
              <a:lnSpc>
                <a:spcPct val="100000"/>
              </a:lnSpc>
              <a:spcBef>
                <a:spcPts val="1000"/>
              </a:spcBef>
              <a:spcAft>
                <a:spcPts val="0"/>
              </a:spcAft>
              <a:buClr>
                <a:srgbClr val="3D5B58"/>
              </a:buClr>
              <a:buSzPts val="1400"/>
              <a:buFont typeface="Montserrat"/>
              <a:buChar char="●"/>
            </a:pPr>
            <a:r>
              <a:rPr lang="en" sz="1400">
                <a:solidFill>
                  <a:srgbClr val="3D5B58"/>
                </a:solidFill>
                <a:latin typeface="Montserrat"/>
                <a:ea typeface="Montserrat"/>
                <a:cs typeface="Montserrat"/>
                <a:sym typeface="Montserrat"/>
              </a:rPr>
              <a:t>Each application runs in a virtual machine</a:t>
            </a:r>
            <a:endParaRPr sz="1400">
              <a:solidFill>
                <a:srgbClr val="3D5B58"/>
              </a:solidFill>
              <a:latin typeface="Montserrat"/>
              <a:ea typeface="Montserrat"/>
              <a:cs typeface="Montserrat"/>
              <a:sym typeface="Montserrat"/>
            </a:endParaRPr>
          </a:p>
          <a:p>
            <a:pPr indent="-317500" lvl="0" marL="457200" rtl="0" algn="l">
              <a:lnSpc>
                <a:spcPct val="100000"/>
              </a:lnSpc>
              <a:spcBef>
                <a:spcPts val="1000"/>
              </a:spcBef>
              <a:spcAft>
                <a:spcPts val="0"/>
              </a:spcAft>
              <a:buClr>
                <a:srgbClr val="3D5B58"/>
              </a:buClr>
              <a:buSzPts val="1400"/>
              <a:buFont typeface="Montserrat"/>
              <a:buChar char="●"/>
            </a:pPr>
            <a:r>
              <a:rPr lang="en" sz="1400">
                <a:solidFill>
                  <a:srgbClr val="3D5B58"/>
                </a:solidFill>
                <a:latin typeface="Montserrat"/>
                <a:ea typeface="Montserrat"/>
                <a:cs typeface="Montserrat"/>
                <a:sym typeface="Montserrat"/>
              </a:rPr>
              <a:t>Each VM runs its own OS</a:t>
            </a:r>
            <a:endParaRPr sz="1400">
              <a:solidFill>
                <a:srgbClr val="3D5B58"/>
              </a:solidFill>
              <a:latin typeface="Montserrat"/>
              <a:ea typeface="Montserrat"/>
              <a:cs typeface="Montserrat"/>
              <a:sym typeface="Montserrat"/>
            </a:endParaRPr>
          </a:p>
          <a:p>
            <a:pPr indent="0" lvl="0" marL="457200" rtl="0" algn="l">
              <a:lnSpc>
                <a:spcPct val="100000"/>
              </a:lnSpc>
              <a:spcBef>
                <a:spcPts val="1000"/>
              </a:spcBef>
              <a:spcAft>
                <a:spcPts val="1000"/>
              </a:spcAft>
              <a:buSzPts val="1800"/>
              <a:buNone/>
            </a:pPr>
            <a:r>
              <a:t/>
            </a:r>
            <a:endParaRPr sz="1400">
              <a:solidFill>
                <a:srgbClr val="3D5B58"/>
              </a:solidFill>
              <a:latin typeface="Montserrat"/>
              <a:ea typeface="Montserrat"/>
              <a:cs typeface="Montserrat"/>
              <a:sym typeface="Montserrat"/>
            </a:endParaRPr>
          </a:p>
        </p:txBody>
      </p:sp>
      <p:sp>
        <p:nvSpPr>
          <p:cNvPr id="401" name="Google Shape;401;p23"/>
          <p:cNvSpPr txBox="1"/>
          <p:nvPr>
            <p:ph idx="12" type="sldNum"/>
          </p:nvPr>
        </p:nvSpPr>
        <p:spPr>
          <a:xfrm>
            <a:off x="7258697" y="4568388"/>
            <a:ext cx="778500" cy="393600"/>
          </a:xfrm>
          <a:prstGeom prst="rect">
            <a:avLst/>
          </a:prstGeom>
          <a:noFill/>
          <a:ln>
            <a:noFill/>
          </a:ln>
        </p:spPr>
        <p:txBody>
          <a:bodyPr anchorCtr="0" anchor="ctr" bIns="0" lIns="91425" spcFirstLastPara="1" rIns="91425" wrap="square" tIns="0">
            <a:noAutofit/>
          </a:bodyPr>
          <a:lstStyle/>
          <a:p>
            <a:pPr indent="0" lvl="0" marL="0" rtl="0" algn="r">
              <a:lnSpc>
                <a:spcPct val="100000"/>
              </a:lnSpc>
              <a:spcBef>
                <a:spcPts val="0"/>
              </a:spcBef>
              <a:spcAft>
                <a:spcPts val="0"/>
              </a:spcAft>
              <a:buSzPts val="1000"/>
              <a:buNone/>
            </a:pPr>
            <a:r>
              <a:rPr lang="en"/>
              <a:t>Page </a:t>
            </a:r>
            <a:fld id="{00000000-1234-1234-1234-123412341234}" type="slidenum">
              <a:rPr lang="en"/>
              <a:t>‹#›</a:t>
            </a:fld>
            <a:endParaRPr/>
          </a:p>
        </p:txBody>
      </p:sp>
      <p:grpSp>
        <p:nvGrpSpPr>
          <p:cNvPr id="402" name="Google Shape;402;p23"/>
          <p:cNvGrpSpPr/>
          <p:nvPr/>
        </p:nvGrpSpPr>
        <p:grpSpPr>
          <a:xfrm>
            <a:off x="5381169" y="946575"/>
            <a:ext cx="2756905" cy="3621825"/>
            <a:chOff x="1610369" y="997600"/>
            <a:chExt cx="2756905" cy="3621825"/>
          </a:xfrm>
        </p:grpSpPr>
        <p:sp>
          <p:nvSpPr>
            <p:cNvPr id="403" name="Google Shape;403;p23"/>
            <p:cNvSpPr/>
            <p:nvPr/>
          </p:nvSpPr>
          <p:spPr>
            <a:xfrm>
              <a:off x="1653125" y="997600"/>
              <a:ext cx="828900" cy="429600"/>
            </a:xfrm>
            <a:prstGeom prst="rect">
              <a:avLst/>
            </a:prstGeom>
            <a:solidFill>
              <a:srgbClr val="B9D9EB"/>
            </a:solidFill>
            <a:ln>
              <a:noFill/>
            </a:ln>
          </p:spPr>
          <p:txBody>
            <a:bodyPr anchorCtr="0" anchor="ctr" bIns="91425" lIns="91425" spcFirstLastPara="1" rIns="91425" wrap="square" tIns="91425">
              <a:noAutofit/>
            </a:bodyPr>
            <a:lstStyle/>
            <a:p>
              <a:pPr indent="0" lvl="0" marL="0" marR="0" rtl="0" algn="ctr">
                <a:lnSpc>
                  <a:spcPct val="100000"/>
                </a:lnSpc>
                <a:spcBef>
                  <a:spcPts val="0"/>
                </a:spcBef>
                <a:spcAft>
                  <a:spcPts val="0"/>
                </a:spcAft>
                <a:buClr>
                  <a:srgbClr val="000000"/>
                </a:buClr>
                <a:buSzPts val="1200"/>
                <a:buFont typeface="Arial"/>
                <a:buNone/>
              </a:pPr>
              <a:r>
                <a:rPr b="0" i="0" lang="en" sz="1200" u="none" cap="none" strike="noStrike">
                  <a:solidFill>
                    <a:schemeClr val="lt1"/>
                  </a:solidFill>
                  <a:latin typeface="Montserrat"/>
                  <a:ea typeface="Montserrat"/>
                  <a:cs typeface="Montserrat"/>
                  <a:sym typeface="Montserrat"/>
                </a:rPr>
                <a:t>App 1</a:t>
              </a:r>
              <a:endParaRPr b="0" i="0" sz="1200" u="none" cap="none" strike="noStrike">
                <a:solidFill>
                  <a:schemeClr val="lt1"/>
                </a:solidFill>
                <a:latin typeface="Montserrat"/>
                <a:ea typeface="Montserrat"/>
                <a:cs typeface="Montserrat"/>
                <a:sym typeface="Montserrat"/>
              </a:endParaRPr>
            </a:p>
          </p:txBody>
        </p:sp>
        <p:sp>
          <p:nvSpPr>
            <p:cNvPr id="404" name="Google Shape;404;p23"/>
            <p:cNvSpPr/>
            <p:nvPr/>
          </p:nvSpPr>
          <p:spPr>
            <a:xfrm>
              <a:off x="1653125" y="1497825"/>
              <a:ext cx="828900" cy="429600"/>
            </a:xfrm>
            <a:prstGeom prst="rect">
              <a:avLst/>
            </a:prstGeom>
            <a:solidFill>
              <a:srgbClr val="B9D9EB"/>
            </a:solidFill>
            <a:ln>
              <a:noFill/>
            </a:ln>
          </p:spPr>
          <p:txBody>
            <a:bodyPr anchorCtr="0" anchor="ctr" bIns="91425" lIns="91425" spcFirstLastPara="1" rIns="91425" wrap="square" tIns="91425">
              <a:noAutofit/>
            </a:bodyPr>
            <a:lstStyle/>
            <a:p>
              <a:pPr indent="0" lvl="0" marL="0" marR="0" rtl="0" algn="ctr">
                <a:lnSpc>
                  <a:spcPct val="100000"/>
                </a:lnSpc>
                <a:spcBef>
                  <a:spcPts val="0"/>
                </a:spcBef>
                <a:spcAft>
                  <a:spcPts val="0"/>
                </a:spcAft>
                <a:buClr>
                  <a:srgbClr val="000000"/>
                </a:buClr>
                <a:buSzPts val="1200"/>
                <a:buFont typeface="Arial"/>
                <a:buNone/>
              </a:pPr>
              <a:r>
                <a:rPr b="0" i="0" lang="en" sz="1200" u="none" cap="none" strike="noStrike">
                  <a:solidFill>
                    <a:schemeClr val="lt1"/>
                  </a:solidFill>
                  <a:latin typeface="Montserrat"/>
                  <a:ea typeface="Montserrat"/>
                  <a:cs typeface="Montserrat"/>
                  <a:sym typeface="Montserrat"/>
                </a:rPr>
                <a:t>Bins/Lib</a:t>
              </a:r>
              <a:endParaRPr b="0" i="0" sz="1200" u="none" cap="none" strike="noStrike">
                <a:solidFill>
                  <a:schemeClr val="lt1"/>
                </a:solidFill>
                <a:latin typeface="Montserrat"/>
                <a:ea typeface="Montserrat"/>
                <a:cs typeface="Montserrat"/>
                <a:sym typeface="Montserrat"/>
              </a:endParaRPr>
            </a:p>
          </p:txBody>
        </p:sp>
        <p:sp>
          <p:nvSpPr>
            <p:cNvPr id="405" name="Google Shape;405;p23"/>
            <p:cNvSpPr/>
            <p:nvPr/>
          </p:nvSpPr>
          <p:spPr>
            <a:xfrm>
              <a:off x="1653125" y="1998050"/>
              <a:ext cx="828900" cy="1005300"/>
            </a:xfrm>
            <a:prstGeom prst="rect">
              <a:avLst/>
            </a:prstGeom>
            <a:solidFill>
              <a:srgbClr val="B9D9EB"/>
            </a:solidFill>
            <a:ln>
              <a:noFill/>
            </a:ln>
          </p:spPr>
          <p:txBody>
            <a:bodyPr anchorCtr="0" anchor="ctr" bIns="91425" lIns="91425" spcFirstLastPara="1" rIns="91425" wrap="square" tIns="91425">
              <a:noAutofit/>
            </a:bodyPr>
            <a:lstStyle/>
            <a:p>
              <a:pPr indent="0" lvl="0" marL="0" marR="0" rtl="0" algn="ctr">
                <a:lnSpc>
                  <a:spcPct val="100000"/>
                </a:lnSpc>
                <a:spcBef>
                  <a:spcPts val="0"/>
                </a:spcBef>
                <a:spcAft>
                  <a:spcPts val="0"/>
                </a:spcAft>
                <a:buClr>
                  <a:srgbClr val="000000"/>
                </a:buClr>
                <a:buSzPts val="1200"/>
                <a:buFont typeface="Arial"/>
                <a:buNone/>
              </a:pPr>
              <a:r>
                <a:rPr b="0" i="0" lang="en" sz="1200" u="none" cap="none" strike="noStrike">
                  <a:solidFill>
                    <a:schemeClr val="lt1"/>
                  </a:solidFill>
                  <a:latin typeface="Montserrat"/>
                  <a:ea typeface="Montserrat"/>
                  <a:cs typeface="Montserrat"/>
                  <a:sym typeface="Montserrat"/>
                </a:rPr>
                <a:t>Guest OS</a:t>
              </a:r>
              <a:endParaRPr b="0" i="0" sz="1200" u="none" cap="none" strike="noStrike">
                <a:solidFill>
                  <a:schemeClr val="lt1"/>
                </a:solidFill>
                <a:latin typeface="Montserrat"/>
                <a:ea typeface="Montserrat"/>
                <a:cs typeface="Montserrat"/>
                <a:sym typeface="Montserrat"/>
              </a:endParaRPr>
            </a:p>
          </p:txBody>
        </p:sp>
        <p:sp>
          <p:nvSpPr>
            <p:cNvPr id="406" name="Google Shape;406;p23"/>
            <p:cNvSpPr/>
            <p:nvPr/>
          </p:nvSpPr>
          <p:spPr>
            <a:xfrm>
              <a:off x="2553000" y="997600"/>
              <a:ext cx="828900" cy="429600"/>
            </a:xfrm>
            <a:prstGeom prst="rect">
              <a:avLst/>
            </a:prstGeom>
            <a:solidFill>
              <a:srgbClr val="FFBE9F"/>
            </a:solidFill>
            <a:ln>
              <a:noFill/>
            </a:ln>
          </p:spPr>
          <p:txBody>
            <a:bodyPr anchorCtr="0" anchor="ctr" bIns="91425" lIns="91425" spcFirstLastPara="1" rIns="91425" wrap="square" tIns="91425">
              <a:noAutofit/>
            </a:bodyPr>
            <a:lstStyle/>
            <a:p>
              <a:pPr indent="0" lvl="0" marL="0" marR="0" rtl="0" algn="ctr">
                <a:lnSpc>
                  <a:spcPct val="100000"/>
                </a:lnSpc>
                <a:spcBef>
                  <a:spcPts val="0"/>
                </a:spcBef>
                <a:spcAft>
                  <a:spcPts val="0"/>
                </a:spcAft>
                <a:buClr>
                  <a:srgbClr val="000000"/>
                </a:buClr>
                <a:buSzPts val="1200"/>
                <a:buFont typeface="Arial"/>
                <a:buNone/>
              </a:pPr>
              <a:r>
                <a:rPr b="0" i="0" lang="en" sz="1200" u="none" cap="none" strike="noStrike">
                  <a:solidFill>
                    <a:schemeClr val="lt1"/>
                  </a:solidFill>
                  <a:latin typeface="Montserrat"/>
                  <a:ea typeface="Montserrat"/>
                  <a:cs typeface="Montserrat"/>
                  <a:sym typeface="Montserrat"/>
                </a:rPr>
                <a:t>App 1</a:t>
              </a:r>
              <a:endParaRPr b="0" i="0" sz="1200" u="none" cap="none" strike="noStrike">
                <a:solidFill>
                  <a:schemeClr val="lt1"/>
                </a:solidFill>
                <a:latin typeface="Montserrat"/>
                <a:ea typeface="Montserrat"/>
                <a:cs typeface="Montserrat"/>
                <a:sym typeface="Montserrat"/>
              </a:endParaRPr>
            </a:p>
          </p:txBody>
        </p:sp>
        <p:sp>
          <p:nvSpPr>
            <p:cNvPr id="407" name="Google Shape;407;p23"/>
            <p:cNvSpPr/>
            <p:nvPr/>
          </p:nvSpPr>
          <p:spPr>
            <a:xfrm>
              <a:off x="2553000" y="1497825"/>
              <a:ext cx="828900" cy="429600"/>
            </a:xfrm>
            <a:prstGeom prst="rect">
              <a:avLst/>
            </a:prstGeom>
            <a:solidFill>
              <a:srgbClr val="FFBE9F"/>
            </a:solidFill>
            <a:ln>
              <a:noFill/>
            </a:ln>
          </p:spPr>
          <p:txBody>
            <a:bodyPr anchorCtr="0" anchor="ctr" bIns="91425" lIns="91425" spcFirstLastPara="1" rIns="91425" wrap="square" tIns="91425">
              <a:noAutofit/>
            </a:bodyPr>
            <a:lstStyle/>
            <a:p>
              <a:pPr indent="0" lvl="0" marL="0" marR="0" rtl="0" algn="ctr">
                <a:lnSpc>
                  <a:spcPct val="100000"/>
                </a:lnSpc>
                <a:spcBef>
                  <a:spcPts val="0"/>
                </a:spcBef>
                <a:spcAft>
                  <a:spcPts val="0"/>
                </a:spcAft>
                <a:buClr>
                  <a:srgbClr val="000000"/>
                </a:buClr>
                <a:buSzPts val="1200"/>
                <a:buFont typeface="Arial"/>
                <a:buNone/>
              </a:pPr>
              <a:r>
                <a:rPr b="0" i="0" lang="en" sz="1200" u="none" cap="none" strike="noStrike">
                  <a:solidFill>
                    <a:schemeClr val="lt1"/>
                  </a:solidFill>
                  <a:latin typeface="Montserrat"/>
                  <a:ea typeface="Montserrat"/>
                  <a:cs typeface="Montserrat"/>
                  <a:sym typeface="Montserrat"/>
                </a:rPr>
                <a:t>Bins/Lib</a:t>
              </a:r>
              <a:endParaRPr b="0" i="0" sz="1200" u="none" cap="none" strike="noStrike">
                <a:solidFill>
                  <a:schemeClr val="lt1"/>
                </a:solidFill>
                <a:latin typeface="Montserrat"/>
                <a:ea typeface="Montserrat"/>
                <a:cs typeface="Montserrat"/>
                <a:sym typeface="Montserrat"/>
              </a:endParaRPr>
            </a:p>
          </p:txBody>
        </p:sp>
        <p:sp>
          <p:nvSpPr>
            <p:cNvPr id="408" name="Google Shape;408;p23"/>
            <p:cNvSpPr/>
            <p:nvPr/>
          </p:nvSpPr>
          <p:spPr>
            <a:xfrm>
              <a:off x="2553000" y="1998050"/>
              <a:ext cx="828900" cy="1005300"/>
            </a:xfrm>
            <a:prstGeom prst="rect">
              <a:avLst/>
            </a:prstGeom>
            <a:solidFill>
              <a:srgbClr val="FFBE9F"/>
            </a:solidFill>
            <a:ln>
              <a:noFill/>
            </a:ln>
          </p:spPr>
          <p:txBody>
            <a:bodyPr anchorCtr="0" anchor="ctr" bIns="91425" lIns="91425" spcFirstLastPara="1" rIns="91425" wrap="square" tIns="91425">
              <a:noAutofit/>
            </a:bodyPr>
            <a:lstStyle/>
            <a:p>
              <a:pPr indent="0" lvl="0" marL="0" marR="0" rtl="0" algn="ctr">
                <a:lnSpc>
                  <a:spcPct val="100000"/>
                </a:lnSpc>
                <a:spcBef>
                  <a:spcPts val="0"/>
                </a:spcBef>
                <a:spcAft>
                  <a:spcPts val="0"/>
                </a:spcAft>
                <a:buClr>
                  <a:srgbClr val="000000"/>
                </a:buClr>
                <a:buSzPts val="1200"/>
                <a:buFont typeface="Arial"/>
                <a:buNone/>
              </a:pPr>
              <a:r>
                <a:rPr b="0" i="0" lang="en" sz="1200" u="none" cap="none" strike="noStrike">
                  <a:solidFill>
                    <a:schemeClr val="lt1"/>
                  </a:solidFill>
                  <a:latin typeface="Montserrat"/>
                  <a:ea typeface="Montserrat"/>
                  <a:cs typeface="Montserrat"/>
                  <a:sym typeface="Montserrat"/>
                </a:rPr>
                <a:t>Guest OS</a:t>
              </a:r>
              <a:endParaRPr b="0" i="0" sz="1200" u="none" cap="none" strike="noStrike">
                <a:solidFill>
                  <a:schemeClr val="lt1"/>
                </a:solidFill>
                <a:latin typeface="Montserrat"/>
                <a:ea typeface="Montserrat"/>
                <a:cs typeface="Montserrat"/>
                <a:sym typeface="Montserrat"/>
              </a:endParaRPr>
            </a:p>
          </p:txBody>
        </p:sp>
        <p:sp>
          <p:nvSpPr>
            <p:cNvPr id="409" name="Google Shape;409;p23"/>
            <p:cNvSpPr/>
            <p:nvPr/>
          </p:nvSpPr>
          <p:spPr>
            <a:xfrm>
              <a:off x="3452875" y="997600"/>
              <a:ext cx="828900" cy="429600"/>
            </a:xfrm>
            <a:prstGeom prst="rect">
              <a:avLst/>
            </a:prstGeom>
            <a:solidFill>
              <a:srgbClr val="2C5234"/>
            </a:solidFill>
            <a:ln>
              <a:noFill/>
            </a:ln>
          </p:spPr>
          <p:txBody>
            <a:bodyPr anchorCtr="0" anchor="ctr" bIns="91425" lIns="91425" spcFirstLastPara="1" rIns="91425" wrap="square" tIns="91425">
              <a:noAutofit/>
            </a:bodyPr>
            <a:lstStyle/>
            <a:p>
              <a:pPr indent="0" lvl="0" marL="0" marR="0" rtl="0" algn="ctr">
                <a:lnSpc>
                  <a:spcPct val="100000"/>
                </a:lnSpc>
                <a:spcBef>
                  <a:spcPts val="0"/>
                </a:spcBef>
                <a:spcAft>
                  <a:spcPts val="0"/>
                </a:spcAft>
                <a:buClr>
                  <a:srgbClr val="000000"/>
                </a:buClr>
                <a:buSzPts val="1200"/>
                <a:buFont typeface="Arial"/>
                <a:buNone/>
              </a:pPr>
              <a:r>
                <a:rPr b="0" i="0" lang="en" sz="1200" u="none" cap="none" strike="noStrike">
                  <a:solidFill>
                    <a:schemeClr val="lt1"/>
                  </a:solidFill>
                  <a:latin typeface="Montserrat"/>
                  <a:ea typeface="Montserrat"/>
                  <a:cs typeface="Montserrat"/>
                  <a:sym typeface="Montserrat"/>
                </a:rPr>
                <a:t>App 1</a:t>
              </a:r>
              <a:endParaRPr b="0" i="0" sz="1200" u="none" cap="none" strike="noStrike">
                <a:solidFill>
                  <a:schemeClr val="lt1"/>
                </a:solidFill>
                <a:latin typeface="Montserrat"/>
                <a:ea typeface="Montserrat"/>
                <a:cs typeface="Montserrat"/>
                <a:sym typeface="Montserrat"/>
              </a:endParaRPr>
            </a:p>
          </p:txBody>
        </p:sp>
        <p:sp>
          <p:nvSpPr>
            <p:cNvPr id="410" name="Google Shape;410;p23"/>
            <p:cNvSpPr/>
            <p:nvPr/>
          </p:nvSpPr>
          <p:spPr>
            <a:xfrm>
              <a:off x="3452875" y="1497825"/>
              <a:ext cx="828900" cy="429600"/>
            </a:xfrm>
            <a:prstGeom prst="rect">
              <a:avLst/>
            </a:prstGeom>
            <a:solidFill>
              <a:srgbClr val="2C5234"/>
            </a:solidFill>
            <a:ln>
              <a:noFill/>
            </a:ln>
          </p:spPr>
          <p:txBody>
            <a:bodyPr anchorCtr="0" anchor="ctr" bIns="91425" lIns="91425" spcFirstLastPara="1" rIns="91425" wrap="square" tIns="91425">
              <a:noAutofit/>
            </a:bodyPr>
            <a:lstStyle/>
            <a:p>
              <a:pPr indent="0" lvl="0" marL="0" marR="0" rtl="0" algn="ctr">
                <a:lnSpc>
                  <a:spcPct val="100000"/>
                </a:lnSpc>
                <a:spcBef>
                  <a:spcPts val="0"/>
                </a:spcBef>
                <a:spcAft>
                  <a:spcPts val="0"/>
                </a:spcAft>
                <a:buClr>
                  <a:srgbClr val="000000"/>
                </a:buClr>
                <a:buSzPts val="1200"/>
                <a:buFont typeface="Arial"/>
                <a:buNone/>
              </a:pPr>
              <a:r>
                <a:rPr b="0" i="0" lang="en" sz="1200" u="none" cap="none" strike="noStrike">
                  <a:solidFill>
                    <a:schemeClr val="lt1"/>
                  </a:solidFill>
                  <a:latin typeface="Montserrat"/>
                  <a:ea typeface="Montserrat"/>
                  <a:cs typeface="Montserrat"/>
                  <a:sym typeface="Montserrat"/>
                </a:rPr>
                <a:t>Bins/Lib</a:t>
              </a:r>
              <a:endParaRPr b="0" i="0" sz="1200" u="none" cap="none" strike="noStrike">
                <a:solidFill>
                  <a:schemeClr val="lt1"/>
                </a:solidFill>
                <a:latin typeface="Montserrat"/>
                <a:ea typeface="Montserrat"/>
                <a:cs typeface="Montserrat"/>
                <a:sym typeface="Montserrat"/>
              </a:endParaRPr>
            </a:p>
          </p:txBody>
        </p:sp>
        <p:sp>
          <p:nvSpPr>
            <p:cNvPr id="411" name="Google Shape;411;p23"/>
            <p:cNvSpPr/>
            <p:nvPr/>
          </p:nvSpPr>
          <p:spPr>
            <a:xfrm>
              <a:off x="3452875" y="1998050"/>
              <a:ext cx="828900" cy="1005300"/>
            </a:xfrm>
            <a:prstGeom prst="rect">
              <a:avLst/>
            </a:prstGeom>
            <a:solidFill>
              <a:srgbClr val="2C5234"/>
            </a:solidFill>
            <a:ln>
              <a:noFill/>
            </a:ln>
          </p:spPr>
          <p:txBody>
            <a:bodyPr anchorCtr="0" anchor="ctr" bIns="91425" lIns="91425" spcFirstLastPara="1" rIns="91425" wrap="square" tIns="91425">
              <a:noAutofit/>
            </a:bodyPr>
            <a:lstStyle/>
            <a:p>
              <a:pPr indent="0" lvl="0" marL="0" marR="0" rtl="0" algn="ctr">
                <a:lnSpc>
                  <a:spcPct val="100000"/>
                </a:lnSpc>
                <a:spcBef>
                  <a:spcPts val="0"/>
                </a:spcBef>
                <a:spcAft>
                  <a:spcPts val="0"/>
                </a:spcAft>
                <a:buClr>
                  <a:srgbClr val="000000"/>
                </a:buClr>
                <a:buSzPts val="1200"/>
                <a:buFont typeface="Arial"/>
                <a:buNone/>
              </a:pPr>
              <a:r>
                <a:rPr b="0" i="0" lang="en" sz="1200" u="none" cap="none" strike="noStrike">
                  <a:solidFill>
                    <a:schemeClr val="lt1"/>
                  </a:solidFill>
                  <a:latin typeface="Montserrat"/>
                  <a:ea typeface="Montserrat"/>
                  <a:cs typeface="Montserrat"/>
                  <a:sym typeface="Montserrat"/>
                </a:rPr>
                <a:t>Guest OS</a:t>
              </a:r>
              <a:endParaRPr b="0" i="0" sz="1200" u="none" cap="none" strike="noStrike">
                <a:solidFill>
                  <a:schemeClr val="lt1"/>
                </a:solidFill>
                <a:latin typeface="Montserrat"/>
                <a:ea typeface="Montserrat"/>
                <a:cs typeface="Montserrat"/>
                <a:sym typeface="Montserrat"/>
              </a:endParaRPr>
            </a:p>
          </p:txBody>
        </p:sp>
        <p:sp>
          <p:nvSpPr>
            <p:cNvPr id="412" name="Google Shape;412;p23"/>
            <p:cNvSpPr/>
            <p:nvPr/>
          </p:nvSpPr>
          <p:spPr>
            <a:xfrm>
              <a:off x="1653125" y="3062400"/>
              <a:ext cx="2628600" cy="325500"/>
            </a:xfrm>
            <a:prstGeom prst="rect">
              <a:avLst/>
            </a:prstGeom>
            <a:solidFill>
              <a:srgbClr val="F5F5F5"/>
            </a:solidFill>
            <a:ln>
              <a:noFill/>
            </a:ln>
          </p:spPr>
          <p:txBody>
            <a:bodyPr anchorCtr="0" anchor="ctr" bIns="91425" lIns="91425" spcFirstLastPara="1" rIns="91425" wrap="square" tIns="91425">
              <a:noAutofit/>
            </a:bodyPr>
            <a:lstStyle/>
            <a:p>
              <a:pPr indent="0" lvl="0" marL="0" marR="0" rtl="0" algn="ctr">
                <a:lnSpc>
                  <a:spcPct val="100000"/>
                </a:lnSpc>
                <a:spcBef>
                  <a:spcPts val="0"/>
                </a:spcBef>
                <a:spcAft>
                  <a:spcPts val="0"/>
                </a:spcAft>
                <a:buClr>
                  <a:srgbClr val="000000"/>
                </a:buClr>
                <a:buSzPts val="1400"/>
                <a:buFont typeface="Arial"/>
                <a:buNone/>
              </a:pPr>
              <a:r>
                <a:rPr b="0" i="0" lang="en" sz="1400" u="none" cap="none" strike="noStrike">
                  <a:solidFill>
                    <a:srgbClr val="3D5B58"/>
                  </a:solidFill>
                  <a:latin typeface="Montserrat"/>
                  <a:ea typeface="Montserrat"/>
                  <a:cs typeface="Montserrat"/>
                  <a:sym typeface="Montserrat"/>
                </a:rPr>
                <a:t>Hypervisor</a:t>
              </a:r>
              <a:endParaRPr b="0" i="0" sz="1400" u="none" cap="none" strike="noStrike">
                <a:solidFill>
                  <a:srgbClr val="3D5B58"/>
                </a:solidFill>
                <a:latin typeface="Montserrat"/>
                <a:ea typeface="Montserrat"/>
                <a:cs typeface="Montserrat"/>
                <a:sym typeface="Montserrat"/>
              </a:endParaRPr>
            </a:p>
          </p:txBody>
        </p:sp>
        <p:sp>
          <p:nvSpPr>
            <p:cNvPr id="413" name="Google Shape;413;p23"/>
            <p:cNvSpPr/>
            <p:nvPr/>
          </p:nvSpPr>
          <p:spPr>
            <a:xfrm>
              <a:off x="1659225" y="3447225"/>
              <a:ext cx="2628600" cy="710400"/>
            </a:xfrm>
            <a:prstGeom prst="rect">
              <a:avLst/>
            </a:prstGeom>
            <a:solidFill>
              <a:srgbClr val="3D5B58"/>
            </a:solidFill>
            <a:ln>
              <a:noFill/>
            </a:ln>
          </p:spPr>
          <p:txBody>
            <a:bodyPr anchorCtr="0" anchor="t" bIns="91425" lIns="91425" spcFirstLastPara="1" rIns="91425" wrap="square" tIns="91425">
              <a:noAutofit/>
            </a:bodyPr>
            <a:lstStyle/>
            <a:p>
              <a:pPr indent="0" lvl="0" marL="0" marR="0" rtl="0" algn="ctr">
                <a:lnSpc>
                  <a:spcPct val="100000"/>
                </a:lnSpc>
                <a:spcBef>
                  <a:spcPts val="0"/>
                </a:spcBef>
                <a:spcAft>
                  <a:spcPts val="0"/>
                </a:spcAft>
                <a:buClr>
                  <a:srgbClr val="000000"/>
                </a:buClr>
                <a:buSzPts val="1400"/>
                <a:buFont typeface="Arial"/>
                <a:buNone/>
              </a:pPr>
              <a:r>
                <a:rPr b="0" i="0" lang="en" sz="1400" u="none" cap="none" strike="noStrike">
                  <a:solidFill>
                    <a:srgbClr val="F5F5F5"/>
                  </a:solidFill>
                  <a:latin typeface="Montserrat"/>
                  <a:ea typeface="Montserrat"/>
                  <a:cs typeface="Montserrat"/>
                  <a:sym typeface="Montserrat"/>
                </a:rPr>
                <a:t>Infrastructure</a:t>
              </a:r>
              <a:endParaRPr b="0" i="0" sz="1400" u="none" cap="none" strike="noStrike">
                <a:solidFill>
                  <a:srgbClr val="F5F5F5"/>
                </a:solidFill>
                <a:latin typeface="Montserrat"/>
                <a:ea typeface="Montserrat"/>
                <a:cs typeface="Montserrat"/>
                <a:sym typeface="Montserrat"/>
              </a:endParaRPr>
            </a:p>
          </p:txBody>
        </p:sp>
        <p:pic>
          <p:nvPicPr>
            <p:cNvPr id="414" name="Google Shape;414;p23"/>
            <p:cNvPicPr preferRelativeResize="0"/>
            <p:nvPr/>
          </p:nvPicPr>
          <p:blipFill rotWithShape="1">
            <a:blip r:embed="rId3">
              <a:alphaModFix/>
            </a:blip>
            <a:srcRect b="0" l="0" r="0" t="0"/>
            <a:stretch/>
          </p:blipFill>
          <p:spPr>
            <a:xfrm>
              <a:off x="1610369" y="3345225"/>
              <a:ext cx="914401" cy="914399"/>
            </a:xfrm>
            <a:prstGeom prst="rect">
              <a:avLst/>
            </a:prstGeom>
            <a:noFill/>
            <a:ln>
              <a:noFill/>
            </a:ln>
          </p:spPr>
        </p:pic>
        <p:pic>
          <p:nvPicPr>
            <p:cNvPr id="415" name="Google Shape;415;p23"/>
            <p:cNvPicPr preferRelativeResize="0"/>
            <p:nvPr/>
          </p:nvPicPr>
          <p:blipFill rotWithShape="1">
            <a:blip r:embed="rId4">
              <a:alphaModFix/>
            </a:blip>
            <a:srcRect b="0" l="0" r="0" t="0"/>
            <a:stretch/>
          </p:blipFill>
          <p:spPr>
            <a:xfrm>
              <a:off x="2553000" y="3501600"/>
              <a:ext cx="914399" cy="914399"/>
            </a:xfrm>
            <a:prstGeom prst="rect">
              <a:avLst/>
            </a:prstGeom>
            <a:noFill/>
            <a:ln>
              <a:noFill/>
            </a:ln>
          </p:spPr>
        </p:pic>
        <p:pic>
          <p:nvPicPr>
            <p:cNvPr id="416" name="Google Shape;416;p23"/>
            <p:cNvPicPr preferRelativeResize="0"/>
            <p:nvPr/>
          </p:nvPicPr>
          <p:blipFill rotWithShape="1">
            <a:blip r:embed="rId5">
              <a:alphaModFix/>
            </a:blip>
            <a:srcRect b="0" l="0" r="0" t="0"/>
            <a:stretch/>
          </p:blipFill>
          <p:spPr>
            <a:xfrm>
              <a:off x="3452875" y="3345225"/>
              <a:ext cx="914399" cy="914399"/>
            </a:xfrm>
            <a:prstGeom prst="rect">
              <a:avLst/>
            </a:prstGeom>
            <a:noFill/>
            <a:ln>
              <a:noFill/>
            </a:ln>
          </p:spPr>
        </p:pic>
        <p:sp>
          <p:nvSpPr>
            <p:cNvPr id="417" name="Google Shape;417;p23"/>
            <p:cNvSpPr txBox="1"/>
            <p:nvPr/>
          </p:nvSpPr>
          <p:spPr>
            <a:xfrm>
              <a:off x="1694000" y="4219225"/>
              <a:ext cx="2595600" cy="400200"/>
            </a:xfrm>
            <a:prstGeom prst="rect">
              <a:avLst/>
            </a:prstGeom>
            <a:noFill/>
            <a:ln>
              <a:noFill/>
            </a:ln>
          </p:spPr>
          <p:txBody>
            <a:bodyPr anchorCtr="0" anchor="t" bIns="91425" lIns="91425" spcFirstLastPara="1" rIns="91425" wrap="square" tIns="91425">
              <a:spAutoFit/>
            </a:bodyPr>
            <a:lstStyle/>
            <a:p>
              <a:pPr indent="0" lvl="0" marL="0" marR="0" rtl="0" algn="ctr">
                <a:lnSpc>
                  <a:spcPct val="100000"/>
                </a:lnSpc>
                <a:spcBef>
                  <a:spcPts val="0"/>
                </a:spcBef>
                <a:spcAft>
                  <a:spcPts val="0"/>
                </a:spcAft>
                <a:buClr>
                  <a:srgbClr val="000000"/>
                </a:buClr>
                <a:buSzPts val="1400"/>
                <a:buFont typeface="Arial"/>
                <a:buNone/>
              </a:pPr>
              <a:r>
                <a:rPr b="1" i="0" lang="en" sz="1400" u="none" cap="none" strike="noStrike">
                  <a:solidFill>
                    <a:srgbClr val="3D5B58"/>
                  </a:solidFill>
                  <a:latin typeface="Montserrat"/>
                  <a:ea typeface="Montserrat"/>
                  <a:cs typeface="Montserrat"/>
                  <a:sym typeface="Montserrat"/>
                </a:rPr>
                <a:t>Machine Virtualisation</a:t>
              </a:r>
              <a:endParaRPr b="1" i="0" sz="1400" u="none" cap="none" strike="noStrike">
                <a:solidFill>
                  <a:srgbClr val="3D5B58"/>
                </a:solidFill>
                <a:latin typeface="Montserrat"/>
                <a:ea typeface="Montserrat"/>
                <a:cs typeface="Montserrat"/>
                <a:sym typeface="Montserrat"/>
              </a:endParaRPr>
            </a:p>
          </p:txBody>
        </p:sp>
      </p:grpSp>
      <p:sp>
        <p:nvSpPr>
          <p:cNvPr id="418" name="Google Shape;418;p23"/>
          <p:cNvSpPr txBox="1"/>
          <p:nvPr>
            <p:ph idx="2" type="title"/>
          </p:nvPr>
        </p:nvSpPr>
        <p:spPr>
          <a:xfrm>
            <a:off x="311700" y="893825"/>
            <a:ext cx="8520600" cy="266100"/>
          </a:xfrm>
          <a:prstGeom prst="rect">
            <a:avLst/>
          </a:prstGeom>
          <a:noFill/>
          <a:ln>
            <a:noFill/>
          </a:ln>
        </p:spPr>
        <p:txBody>
          <a:bodyPr anchorCtr="0" anchor="t" bIns="0" lIns="0" spcFirstLastPara="1" rIns="0" wrap="square" tIns="0">
            <a:noAutofit/>
          </a:bodyPr>
          <a:lstStyle/>
          <a:p>
            <a:pPr indent="0" lvl="0" marL="0" rtl="0" algn="l">
              <a:lnSpc>
                <a:spcPct val="100000"/>
              </a:lnSpc>
              <a:spcBef>
                <a:spcPts val="0"/>
              </a:spcBef>
              <a:spcAft>
                <a:spcPts val="0"/>
              </a:spcAft>
              <a:buSzPts val="1600"/>
              <a:buNone/>
            </a:pPr>
            <a:r>
              <a:rPr lang="en"/>
              <a:t>VMs</a:t>
            </a:r>
            <a:endParaRPr/>
          </a:p>
        </p:txBody>
      </p:sp>
    </p:spTree>
  </p:cSld>
  <p:clrMapOvr>
    <a:masterClrMapping/>
  </p:clrMapOvr>
</p:sld>
</file>

<file path=ppt/slides/slide23.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422" name="Shape 422"/>
        <p:cNvGrpSpPr/>
        <p:nvPr/>
      </p:nvGrpSpPr>
      <p:grpSpPr>
        <a:xfrm>
          <a:off x="0" y="0"/>
          <a:ext cx="0" cy="0"/>
          <a:chOff x="0" y="0"/>
          <a:chExt cx="0" cy="0"/>
        </a:xfrm>
      </p:grpSpPr>
      <p:sp>
        <p:nvSpPr>
          <p:cNvPr id="423" name="Google Shape;423;p24"/>
          <p:cNvSpPr txBox="1"/>
          <p:nvPr>
            <p:ph type="title"/>
          </p:nvPr>
        </p:nvSpPr>
        <p:spPr>
          <a:xfrm>
            <a:off x="311700" y="318800"/>
            <a:ext cx="8520600" cy="429600"/>
          </a:xfrm>
          <a:prstGeom prst="rect">
            <a:avLst/>
          </a:prstGeom>
          <a:noFill/>
          <a:ln>
            <a:noFill/>
          </a:ln>
        </p:spPr>
        <p:txBody>
          <a:bodyPr anchorCtr="0" anchor="t" bIns="0" lIns="0" spcFirstLastPara="1" rIns="0" wrap="square" tIns="0">
            <a:noAutofit/>
          </a:bodyPr>
          <a:lstStyle/>
          <a:p>
            <a:pPr indent="0" lvl="0" marL="0" rtl="0" algn="l">
              <a:lnSpc>
                <a:spcPct val="100000"/>
              </a:lnSpc>
              <a:spcBef>
                <a:spcPts val="0"/>
              </a:spcBef>
              <a:spcAft>
                <a:spcPts val="0"/>
              </a:spcAft>
              <a:buSzPts val="3200"/>
              <a:buNone/>
            </a:pPr>
            <a:r>
              <a:rPr lang="en"/>
              <a:t>Deploying applications</a:t>
            </a:r>
            <a:endParaRPr/>
          </a:p>
        </p:txBody>
      </p:sp>
      <p:sp>
        <p:nvSpPr>
          <p:cNvPr id="424" name="Google Shape;424;p24"/>
          <p:cNvSpPr txBox="1"/>
          <p:nvPr>
            <p:ph idx="4294967295" type="body"/>
          </p:nvPr>
        </p:nvSpPr>
        <p:spPr>
          <a:xfrm>
            <a:off x="311700" y="1220300"/>
            <a:ext cx="4907100" cy="3187200"/>
          </a:xfrm>
          <a:prstGeom prst="rect">
            <a:avLst/>
          </a:prstGeom>
          <a:noFill/>
          <a:ln>
            <a:noFill/>
          </a:ln>
        </p:spPr>
        <p:txBody>
          <a:bodyPr anchorCtr="0" anchor="t" bIns="91425" lIns="91425" spcFirstLastPara="1" rIns="91425" wrap="square" tIns="91425">
            <a:noAutofit/>
          </a:bodyPr>
          <a:lstStyle/>
          <a:p>
            <a:pPr indent="-317500" lvl="0" marL="457200" rtl="0" algn="l">
              <a:lnSpc>
                <a:spcPct val="100000"/>
              </a:lnSpc>
              <a:spcBef>
                <a:spcPts val="0"/>
              </a:spcBef>
              <a:spcAft>
                <a:spcPts val="0"/>
              </a:spcAft>
              <a:buClr>
                <a:srgbClr val="3D5B58"/>
              </a:buClr>
              <a:buSzPts val="1400"/>
              <a:buFont typeface="Montserrat"/>
              <a:buChar char="●"/>
            </a:pPr>
            <a:r>
              <a:rPr lang="en" sz="1400">
                <a:solidFill>
                  <a:srgbClr val="3D5B58"/>
                </a:solidFill>
                <a:latin typeface="Montserrat"/>
                <a:ea typeface="Montserrat"/>
                <a:cs typeface="Montserrat"/>
                <a:sym typeface="Montserrat"/>
              </a:rPr>
              <a:t>1 physical server can host multiple virtual machines</a:t>
            </a:r>
            <a:endParaRPr sz="1400">
              <a:solidFill>
                <a:srgbClr val="3D5B58"/>
              </a:solidFill>
              <a:latin typeface="Montserrat"/>
              <a:ea typeface="Montserrat"/>
              <a:cs typeface="Montserrat"/>
              <a:sym typeface="Montserrat"/>
            </a:endParaRPr>
          </a:p>
          <a:p>
            <a:pPr indent="-317500" lvl="0" marL="457200" rtl="0" algn="l">
              <a:lnSpc>
                <a:spcPct val="100000"/>
              </a:lnSpc>
              <a:spcBef>
                <a:spcPts val="1000"/>
              </a:spcBef>
              <a:spcAft>
                <a:spcPts val="0"/>
              </a:spcAft>
              <a:buClr>
                <a:srgbClr val="3D5B58"/>
              </a:buClr>
              <a:buSzPts val="1400"/>
              <a:buFont typeface="Montserrat"/>
              <a:buChar char="●"/>
            </a:pPr>
            <a:r>
              <a:rPr lang="en" sz="1400">
                <a:solidFill>
                  <a:srgbClr val="3D5B58"/>
                </a:solidFill>
                <a:latin typeface="Montserrat"/>
                <a:ea typeface="Montserrat"/>
                <a:cs typeface="Montserrat"/>
                <a:sym typeface="Montserrat"/>
              </a:rPr>
              <a:t>Each application runs in a virtual machine</a:t>
            </a:r>
            <a:endParaRPr sz="1400">
              <a:solidFill>
                <a:srgbClr val="3D5B58"/>
              </a:solidFill>
              <a:latin typeface="Montserrat"/>
              <a:ea typeface="Montserrat"/>
              <a:cs typeface="Montserrat"/>
              <a:sym typeface="Montserrat"/>
            </a:endParaRPr>
          </a:p>
          <a:p>
            <a:pPr indent="-317500" lvl="0" marL="457200" rtl="0" algn="l">
              <a:lnSpc>
                <a:spcPct val="100000"/>
              </a:lnSpc>
              <a:spcBef>
                <a:spcPts val="1000"/>
              </a:spcBef>
              <a:spcAft>
                <a:spcPts val="0"/>
              </a:spcAft>
              <a:buClr>
                <a:srgbClr val="3D5B58"/>
              </a:buClr>
              <a:buSzPts val="1400"/>
              <a:buFont typeface="Montserrat"/>
              <a:buChar char="●"/>
            </a:pPr>
            <a:r>
              <a:rPr lang="en" sz="1400">
                <a:solidFill>
                  <a:srgbClr val="3D5B58"/>
                </a:solidFill>
                <a:latin typeface="Montserrat"/>
                <a:ea typeface="Montserrat"/>
                <a:cs typeface="Montserrat"/>
                <a:sym typeface="Montserrat"/>
              </a:rPr>
              <a:t>Each VM runs its own OS</a:t>
            </a:r>
            <a:endParaRPr sz="1400">
              <a:solidFill>
                <a:srgbClr val="3D5B58"/>
              </a:solidFill>
              <a:latin typeface="Montserrat"/>
              <a:ea typeface="Montserrat"/>
              <a:cs typeface="Montserrat"/>
              <a:sym typeface="Montserrat"/>
            </a:endParaRPr>
          </a:p>
          <a:p>
            <a:pPr indent="-317500" lvl="0" marL="457200" rtl="0" algn="l">
              <a:lnSpc>
                <a:spcPct val="100000"/>
              </a:lnSpc>
              <a:spcBef>
                <a:spcPts val="1000"/>
              </a:spcBef>
              <a:spcAft>
                <a:spcPts val="0"/>
              </a:spcAft>
              <a:buClr>
                <a:srgbClr val="3D5B58"/>
              </a:buClr>
              <a:buSzPts val="1400"/>
              <a:buFont typeface="Montserrat"/>
              <a:buChar char="●"/>
            </a:pPr>
            <a:r>
              <a:rPr lang="en" sz="1400">
                <a:solidFill>
                  <a:srgbClr val="3D5B58"/>
                </a:solidFill>
                <a:latin typeface="Montserrat"/>
                <a:ea typeface="Montserrat"/>
                <a:cs typeface="Montserrat"/>
                <a:sym typeface="Montserrat"/>
              </a:rPr>
              <a:t>Allocates required memory and CPU</a:t>
            </a:r>
            <a:endParaRPr sz="1400">
              <a:solidFill>
                <a:srgbClr val="3D5B58"/>
              </a:solidFill>
              <a:latin typeface="Montserrat"/>
              <a:ea typeface="Montserrat"/>
              <a:cs typeface="Montserrat"/>
              <a:sym typeface="Montserrat"/>
            </a:endParaRPr>
          </a:p>
          <a:p>
            <a:pPr indent="0" lvl="0" marL="0" rtl="0" algn="l">
              <a:lnSpc>
                <a:spcPct val="100000"/>
              </a:lnSpc>
              <a:spcBef>
                <a:spcPts val="1000"/>
              </a:spcBef>
              <a:spcAft>
                <a:spcPts val="0"/>
              </a:spcAft>
              <a:buSzPts val="1800"/>
              <a:buNone/>
            </a:pPr>
            <a:r>
              <a:t/>
            </a:r>
            <a:endParaRPr sz="1400">
              <a:solidFill>
                <a:srgbClr val="3D5B58"/>
              </a:solidFill>
              <a:latin typeface="Montserrat"/>
              <a:ea typeface="Montserrat"/>
              <a:cs typeface="Montserrat"/>
              <a:sym typeface="Montserrat"/>
            </a:endParaRPr>
          </a:p>
          <a:p>
            <a:pPr indent="0" lvl="0" marL="0" rtl="0" algn="l">
              <a:lnSpc>
                <a:spcPct val="100000"/>
              </a:lnSpc>
              <a:spcBef>
                <a:spcPts val="1000"/>
              </a:spcBef>
              <a:spcAft>
                <a:spcPts val="1000"/>
              </a:spcAft>
              <a:buSzPts val="1800"/>
              <a:buNone/>
            </a:pPr>
            <a:r>
              <a:t/>
            </a:r>
            <a:endParaRPr sz="1400">
              <a:solidFill>
                <a:srgbClr val="3D5B58"/>
              </a:solidFill>
              <a:latin typeface="Montserrat"/>
              <a:ea typeface="Montserrat"/>
              <a:cs typeface="Montserrat"/>
              <a:sym typeface="Montserrat"/>
            </a:endParaRPr>
          </a:p>
        </p:txBody>
      </p:sp>
      <p:sp>
        <p:nvSpPr>
          <p:cNvPr id="425" name="Google Shape;425;p24"/>
          <p:cNvSpPr txBox="1"/>
          <p:nvPr>
            <p:ph idx="12" type="sldNum"/>
          </p:nvPr>
        </p:nvSpPr>
        <p:spPr>
          <a:xfrm>
            <a:off x="7258697" y="4568388"/>
            <a:ext cx="778500" cy="393600"/>
          </a:xfrm>
          <a:prstGeom prst="rect">
            <a:avLst/>
          </a:prstGeom>
          <a:noFill/>
          <a:ln>
            <a:noFill/>
          </a:ln>
        </p:spPr>
        <p:txBody>
          <a:bodyPr anchorCtr="0" anchor="ctr" bIns="0" lIns="91425" spcFirstLastPara="1" rIns="91425" wrap="square" tIns="0">
            <a:noAutofit/>
          </a:bodyPr>
          <a:lstStyle/>
          <a:p>
            <a:pPr indent="0" lvl="0" marL="0" rtl="0" algn="r">
              <a:lnSpc>
                <a:spcPct val="100000"/>
              </a:lnSpc>
              <a:spcBef>
                <a:spcPts val="0"/>
              </a:spcBef>
              <a:spcAft>
                <a:spcPts val="0"/>
              </a:spcAft>
              <a:buSzPts val="1000"/>
              <a:buNone/>
            </a:pPr>
            <a:r>
              <a:rPr lang="en"/>
              <a:t>Page </a:t>
            </a:r>
            <a:fld id="{00000000-1234-1234-1234-123412341234}" type="slidenum">
              <a:rPr lang="en"/>
              <a:t>‹#›</a:t>
            </a:fld>
            <a:endParaRPr/>
          </a:p>
        </p:txBody>
      </p:sp>
      <p:grpSp>
        <p:nvGrpSpPr>
          <p:cNvPr id="426" name="Google Shape;426;p24"/>
          <p:cNvGrpSpPr/>
          <p:nvPr/>
        </p:nvGrpSpPr>
        <p:grpSpPr>
          <a:xfrm>
            <a:off x="5381169" y="946575"/>
            <a:ext cx="2756905" cy="3621825"/>
            <a:chOff x="1610369" y="997600"/>
            <a:chExt cx="2756905" cy="3621825"/>
          </a:xfrm>
        </p:grpSpPr>
        <p:sp>
          <p:nvSpPr>
            <p:cNvPr id="427" name="Google Shape;427;p24"/>
            <p:cNvSpPr/>
            <p:nvPr/>
          </p:nvSpPr>
          <p:spPr>
            <a:xfrm>
              <a:off x="1653125" y="997600"/>
              <a:ext cx="828900" cy="429600"/>
            </a:xfrm>
            <a:prstGeom prst="rect">
              <a:avLst/>
            </a:prstGeom>
            <a:solidFill>
              <a:srgbClr val="B9D9EB"/>
            </a:solidFill>
            <a:ln>
              <a:noFill/>
            </a:ln>
          </p:spPr>
          <p:txBody>
            <a:bodyPr anchorCtr="0" anchor="ctr" bIns="91425" lIns="91425" spcFirstLastPara="1" rIns="91425" wrap="square" tIns="91425">
              <a:noAutofit/>
            </a:bodyPr>
            <a:lstStyle/>
            <a:p>
              <a:pPr indent="0" lvl="0" marL="0" marR="0" rtl="0" algn="ctr">
                <a:lnSpc>
                  <a:spcPct val="100000"/>
                </a:lnSpc>
                <a:spcBef>
                  <a:spcPts val="0"/>
                </a:spcBef>
                <a:spcAft>
                  <a:spcPts val="0"/>
                </a:spcAft>
                <a:buClr>
                  <a:srgbClr val="000000"/>
                </a:buClr>
                <a:buSzPts val="1200"/>
                <a:buFont typeface="Arial"/>
                <a:buNone/>
              </a:pPr>
              <a:r>
                <a:rPr b="0" i="0" lang="en" sz="1200" u="none" cap="none" strike="noStrike">
                  <a:solidFill>
                    <a:schemeClr val="lt1"/>
                  </a:solidFill>
                  <a:latin typeface="Montserrat"/>
                  <a:ea typeface="Montserrat"/>
                  <a:cs typeface="Montserrat"/>
                  <a:sym typeface="Montserrat"/>
                </a:rPr>
                <a:t>App 1</a:t>
              </a:r>
              <a:endParaRPr b="0" i="0" sz="1200" u="none" cap="none" strike="noStrike">
                <a:solidFill>
                  <a:schemeClr val="lt1"/>
                </a:solidFill>
                <a:latin typeface="Montserrat"/>
                <a:ea typeface="Montserrat"/>
                <a:cs typeface="Montserrat"/>
                <a:sym typeface="Montserrat"/>
              </a:endParaRPr>
            </a:p>
          </p:txBody>
        </p:sp>
        <p:sp>
          <p:nvSpPr>
            <p:cNvPr id="428" name="Google Shape;428;p24"/>
            <p:cNvSpPr/>
            <p:nvPr/>
          </p:nvSpPr>
          <p:spPr>
            <a:xfrm>
              <a:off x="1653125" y="1497825"/>
              <a:ext cx="828900" cy="429600"/>
            </a:xfrm>
            <a:prstGeom prst="rect">
              <a:avLst/>
            </a:prstGeom>
            <a:solidFill>
              <a:srgbClr val="B9D9EB"/>
            </a:solidFill>
            <a:ln>
              <a:noFill/>
            </a:ln>
          </p:spPr>
          <p:txBody>
            <a:bodyPr anchorCtr="0" anchor="ctr" bIns="91425" lIns="91425" spcFirstLastPara="1" rIns="91425" wrap="square" tIns="91425">
              <a:noAutofit/>
            </a:bodyPr>
            <a:lstStyle/>
            <a:p>
              <a:pPr indent="0" lvl="0" marL="0" marR="0" rtl="0" algn="ctr">
                <a:lnSpc>
                  <a:spcPct val="100000"/>
                </a:lnSpc>
                <a:spcBef>
                  <a:spcPts val="0"/>
                </a:spcBef>
                <a:spcAft>
                  <a:spcPts val="0"/>
                </a:spcAft>
                <a:buClr>
                  <a:srgbClr val="000000"/>
                </a:buClr>
                <a:buSzPts val="1200"/>
                <a:buFont typeface="Arial"/>
                <a:buNone/>
              </a:pPr>
              <a:r>
                <a:rPr b="0" i="0" lang="en" sz="1200" u="none" cap="none" strike="noStrike">
                  <a:solidFill>
                    <a:schemeClr val="lt1"/>
                  </a:solidFill>
                  <a:latin typeface="Montserrat"/>
                  <a:ea typeface="Montserrat"/>
                  <a:cs typeface="Montserrat"/>
                  <a:sym typeface="Montserrat"/>
                </a:rPr>
                <a:t>Bins/Lib</a:t>
              </a:r>
              <a:endParaRPr b="0" i="0" sz="1200" u="none" cap="none" strike="noStrike">
                <a:solidFill>
                  <a:schemeClr val="lt1"/>
                </a:solidFill>
                <a:latin typeface="Montserrat"/>
                <a:ea typeface="Montserrat"/>
                <a:cs typeface="Montserrat"/>
                <a:sym typeface="Montserrat"/>
              </a:endParaRPr>
            </a:p>
          </p:txBody>
        </p:sp>
        <p:sp>
          <p:nvSpPr>
            <p:cNvPr id="429" name="Google Shape;429;p24"/>
            <p:cNvSpPr/>
            <p:nvPr/>
          </p:nvSpPr>
          <p:spPr>
            <a:xfrm>
              <a:off x="1653125" y="1998050"/>
              <a:ext cx="828900" cy="1005300"/>
            </a:xfrm>
            <a:prstGeom prst="rect">
              <a:avLst/>
            </a:prstGeom>
            <a:solidFill>
              <a:srgbClr val="B9D9EB"/>
            </a:solidFill>
            <a:ln>
              <a:noFill/>
            </a:ln>
          </p:spPr>
          <p:txBody>
            <a:bodyPr anchorCtr="0" anchor="ctr" bIns="91425" lIns="91425" spcFirstLastPara="1" rIns="91425" wrap="square" tIns="91425">
              <a:noAutofit/>
            </a:bodyPr>
            <a:lstStyle/>
            <a:p>
              <a:pPr indent="0" lvl="0" marL="0" marR="0" rtl="0" algn="ctr">
                <a:lnSpc>
                  <a:spcPct val="100000"/>
                </a:lnSpc>
                <a:spcBef>
                  <a:spcPts val="0"/>
                </a:spcBef>
                <a:spcAft>
                  <a:spcPts val="0"/>
                </a:spcAft>
                <a:buClr>
                  <a:srgbClr val="000000"/>
                </a:buClr>
                <a:buSzPts val="1200"/>
                <a:buFont typeface="Arial"/>
                <a:buNone/>
              </a:pPr>
              <a:r>
                <a:rPr b="0" i="0" lang="en" sz="1200" u="none" cap="none" strike="noStrike">
                  <a:solidFill>
                    <a:schemeClr val="lt1"/>
                  </a:solidFill>
                  <a:latin typeface="Montserrat"/>
                  <a:ea typeface="Montserrat"/>
                  <a:cs typeface="Montserrat"/>
                  <a:sym typeface="Montserrat"/>
                </a:rPr>
                <a:t>Guest OS</a:t>
              </a:r>
              <a:endParaRPr b="0" i="0" sz="1200" u="none" cap="none" strike="noStrike">
                <a:solidFill>
                  <a:schemeClr val="lt1"/>
                </a:solidFill>
                <a:latin typeface="Montserrat"/>
                <a:ea typeface="Montserrat"/>
                <a:cs typeface="Montserrat"/>
                <a:sym typeface="Montserrat"/>
              </a:endParaRPr>
            </a:p>
          </p:txBody>
        </p:sp>
        <p:sp>
          <p:nvSpPr>
            <p:cNvPr id="430" name="Google Shape;430;p24"/>
            <p:cNvSpPr/>
            <p:nvPr/>
          </p:nvSpPr>
          <p:spPr>
            <a:xfrm>
              <a:off x="2553000" y="997600"/>
              <a:ext cx="828900" cy="429600"/>
            </a:xfrm>
            <a:prstGeom prst="rect">
              <a:avLst/>
            </a:prstGeom>
            <a:solidFill>
              <a:srgbClr val="FFBE9F"/>
            </a:solidFill>
            <a:ln>
              <a:noFill/>
            </a:ln>
          </p:spPr>
          <p:txBody>
            <a:bodyPr anchorCtr="0" anchor="ctr" bIns="91425" lIns="91425" spcFirstLastPara="1" rIns="91425" wrap="square" tIns="91425">
              <a:noAutofit/>
            </a:bodyPr>
            <a:lstStyle/>
            <a:p>
              <a:pPr indent="0" lvl="0" marL="0" marR="0" rtl="0" algn="ctr">
                <a:lnSpc>
                  <a:spcPct val="100000"/>
                </a:lnSpc>
                <a:spcBef>
                  <a:spcPts val="0"/>
                </a:spcBef>
                <a:spcAft>
                  <a:spcPts val="0"/>
                </a:spcAft>
                <a:buClr>
                  <a:srgbClr val="000000"/>
                </a:buClr>
                <a:buSzPts val="1200"/>
                <a:buFont typeface="Arial"/>
                <a:buNone/>
              </a:pPr>
              <a:r>
                <a:rPr b="0" i="0" lang="en" sz="1200" u="none" cap="none" strike="noStrike">
                  <a:solidFill>
                    <a:schemeClr val="lt1"/>
                  </a:solidFill>
                  <a:latin typeface="Montserrat"/>
                  <a:ea typeface="Montserrat"/>
                  <a:cs typeface="Montserrat"/>
                  <a:sym typeface="Montserrat"/>
                </a:rPr>
                <a:t>App 1</a:t>
              </a:r>
              <a:endParaRPr b="0" i="0" sz="1200" u="none" cap="none" strike="noStrike">
                <a:solidFill>
                  <a:schemeClr val="lt1"/>
                </a:solidFill>
                <a:latin typeface="Montserrat"/>
                <a:ea typeface="Montserrat"/>
                <a:cs typeface="Montserrat"/>
                <a:sym typeface="Montserrat"/>
              </a:endParaRPr>
            </a:p>
          </p:txBody>
        </p:sp>
        <p:sp>
          <p:nvSpPr>
            <p:cNvPr id="431" name="Google Shape;431;p24"/>
            <p:cNvSpPr/>
            <p:nvPr/>
          </p:nvSpPr>
          <p:spPr>
            <a:xfrm>
              <a:off x="2553000" y="1497825"/>
              <a:ext cx="828900" cy="429600"/>
            </a:xfrm>
            <a:prstGeom prst="rect">
              <a:avLst/>
            </a:prstGeom>
            <a:solidFill>
              <a:srgbClr val="FFBE9F"/>
            </a:solidFill>
            <a:ln>
              <a:noFill/>
            </a:ln>
          </p:spPr>
          <p:txBody>
            <a:bodyPr anchorCtr="0" anchor="ctr" bIns="91425" lIns="91425" spcFirstLastPara="1" rIns="91425" wrap="square" tIns="91425">
              <a:noAutofit/>
            </a:bodyPr>
            <a:lstStyle/>
            <a:p>
              <a:pPr indent="0" lvl="0" marL="0" marR="0" rtl="0" algn="ctr">
                <a:lnSpc>
                  <a:spcPct val="100000"/>
                </a:lnSpc>
                <a:spcBef>
                  <a:spcPts val="0"/>
                </a:spcBef>
                <a:spcAft>
                  <a:spcPts val="0"/>
                </a:spcAft>
                <a:buClr>
                  <a:srgbClr val="000000"/>
                </a:buClr>
                <a:buSzPts val="1200"/>
                <a:buFont typeface="Arial"/>
                <a:buNone/>
              </a:pPr>
              <a:r>
                <a:rPr b="0" i="0" lang="en" sz="1200" u="none" cap="none" strike="noStrike">
                  <a:solidFill>
                    <a:schemeClr val="lt1"/>
                  </a:solidFill>
                  <a:latin typeface="Montserrat"/>
                  <a:ea typeface="Montserrat"/>
                  <a:cs typeface="Montserrat"/>
                  <a:sym typeface="Montserrat"/>
                </a:rPr>
                <a:t>Bins/Lib</a:t>
              </a:r>
              <a:endParaRPr b="0" i="0" sz="1200" u="none" cap="none" strike="noStrike">
                <a:solidFill>
                  <a:schemeClr val="lt1"/>
                </a:solidFill>
                <a:latin typeface="Montserrat"/>
                <a:ea typeface="Montserrat"/>
                <a:cs typeface="Montserrat"/>
                <a:sym typeface="Montserrat"/>
              </a:endParaRPr>
            </a:p>
          </p:txBody>
        </p:sp>
        <p:sp>
          <p:nvSpPr>
            <p:cNvPr id="432" name="Google Shape;432;p24"/>
            <p:cNvSpPr/>
            <p:nvPr/>
          </p:nvSpPr>
          <p:spPr>
            <a:xfrm>
              <a:off x="2553000" y="1998050"/>
              <a:ext cx="828900" cy="1005300"/>
            </a:xfrm>
            <a:prstGeom prst="rect">
              <a:avLst/>
            </a:prstGeom>
            <a:solidFill>
              <a:srgbClr val="FFBE9F"/>
            </a:solidFill>
            <a:ln>
              <a:noFill/>
            </a:ln>
          </p:spPr>
          <p:txBody>
            <a:bodyPr anchorCtr="0" anchor="ctr" bIns="91425" lIns="91425" spcFirstLastPara="1" rIns="91425" wrap="square" tIns="91425">
              <a:noAutofit/>
            </a:bodyPr>
            <a:lstStyle/>
            <a:p>
              <a:pPr indent="0" lvl="0" marL="0" marR="0" rtl="0" algn="ctr">
                <a:lnSpc>
                  <a:spcPct val="100000"/>
                </a:lnSpc>
                <a:spcBef>
                  <a:spcPts val="0"/>
                </a:spcBef>
                <a:spcAft>
                  <a:spcPts val="0"/>
                </a:spcAft>
                <a:buClr>
                  <a:srgbClr val="000000"/>
                </a:buClr>
                <a:buSzPts val="1200"/>
                <a:buFont typeface="Arial"/>
                <a:buNone/>
              </a:pPr>
              <a:r>
                <a:rPr b="0" i="0" lang="en" sz="1200" u="none" cap="none" strike="noStrike">
                  <a:solidFill>
                    <a:schemeClr val="lt1"/>
                  </a:solidFill>
                  <a:latin typeface="Montserrat"/>
                  <a:ea typeface="Montserrat"/>
                  <a:cs typeface="Montserrat"/>
                  <a:sym typeface="Montserrat"/>
                </a:rPr>
                <a:t>Guest OS</a:t>
              </a:r>
              <a:endParaRPr b="0" i="0" sz="1200" u="none" cap="none" strike="noStrike">
                <a:solidFill>
                  <a:schemeClr val="lt1"/>
                </a:solidFill>
                <a:latin typeface="Montserrat"/>
                <a:ea typeface="Montserrat"/>
                <a:cs typeface="Montserrat"/>
                <a:sym typeface="Montserrat"/>
              </a:endParaRPr>
            </a:p>
          </p:txBody>
        </p:sp>
        <p:sp>
          <p:nvSpPr>
            <p:cNvPr id="433" name="Google Shape;433;p24"/>
            <p:cNvSpPr/>
            <p:nvPr/>
          </p:nvSpPr>
          <p:spPr>
            <a:xfrm>
              <a:off x="3452875" y="997600"/>
              <a:ext cx="828900" cy="429600"/>
            </a:xfrm>
            <a:prstGeom prst="rect">
              <a:avLst/>
            </a:prstGeom>
            <a:solidFill>
              <a:srgbClr val="2C5234"/>
            </a:solidFill>
            <a:ln>
              <a:noFill/>
            </a:ln>
          </p:spPr>
          <p:txBody>
            <a:bodyPr anchorCtr="0" anchor="ctr" bIns="91425" lIns="91425" spcFirstLastPara="1" rIns="91425" wrap="square" tIns="91425">
              <a:noAutofit/>
            </a:bodyPr>
            <a:lstStyle/>
            <a:p>
              <a:pPr indent="0" lvl="0" marL="0" marR="0" rtl="0" algn="ctr">
                <a:lnSpc>
                  <a:spcPct val="100000"/>
                </a:lnSpc>
                <a:spcBef>
                  <a:spcPts val="0"/>
                </a:spcBef>
                <a:spcAft>
                  <a:spcPts val="0"/>
                </a:spcAft>
                <a:buClr>
                  <a:srgbClr val="000000"/>
                </a:buClr>
                <a:buSzPts val="1200"/>
                <a:buFont typeface="Arial"/>
                <a:buNone/>
              </a:pPr>
              <a:r>
                <a:rPr b="0" i="0" lang="en" sz="1200" u="none" cap="none" strike="noStrike">
                  <a:solidFill>
                    <a:schemeClr val="lt1"/>
                  </a:solidFill>
                  <a:latin typeface="Montserrat"/>
                  <a:ea typeface="Montserrat"/>
                  <a:cs typeface="Montserrat"/>
                  <a:sym typeface="Montserrat"/>
                </a:rPr>
                <a:t>App 1</a:t>
              </a:r>
              <a:endParaRPr b="0" i="0" sz="1200" u="none" cap="none" strike="noStrike">
                <a:solidFill>
                  <a:schemeClr val="lt1"/>
                </a:solidFill>
                <a:latin typeface="Montserrat"/>
                <a:ea typeface="Montserrat"/>
                <a:cs typeface="Montserrat"/>
                <a:sym typeface="Montserrat"/>
              </a:endParaRPr>
            </a:p>
          </p:txBody>
        </p:sp>
        <p:sp>
          <p:nvSpPr>
            <p:cNvPr id="434" name="Google Shape;434;p24"/>
            <p:cNvSpPr/>
            <p:nvPr/>
          </p:nvSpPr>
          <p:spPr>
            <a:xfrm>
              <a:off x="3452875" y="1497825"/>
              <a:ext cx="828900" cy="429600"/>
            </a:xfrm>
            <a:prstGeom prst="rect">
              <a:avLst/>
            </a:prstGeom>
            <a:solidFill>
              <a:srgbClr val="2C5234"/>
            </a:solidFill>
            <a:ln>
              <a:noFill/>
            </a:ln>
          </p:spPr>
          <p:txBody>
            <a:bodyPr anchorCtr="0" anchor="ctr" bIns="91425" lIns="91425" spcFirstLastPara="1" rIns="91425" wrap="square" tIns="91425">
              <a:noAutofit/>
            </a:bodyPr>
            <a:lstStyle/>
            <a:p>
              <a:pPr indent="0" lvl="0" marL="0" marR="0" rtl="0" algn="ctr">
                <a:lnSpc>
                  <a:spcPct val="100000"/>
                </a:lnSpc>
                <a:spcBef>
                  <a:spcPts val="0"/>
                </a:spcBef>
                <a:spcAft>
                  <a:spcPts val="0"/>
                </a:spcAft>
                <a:buClr>
                  <a:srgbClr val="000000"/>
                </a:buClr>
                <a:buSzPts val="1200"/>
                <a:buFont typeface="Arial"/>
                <a:buNone/>
              </a:pPr>
              <a:r>
                <a:rPr b="0" i="0" lang="en" sz="1200" u="none" cap="none" strike="noStrike">
                  <a:solidFill>
                    <a:schemeClr val="lt1"/>
                  </a:solidFill>
                  <a:latin typeface="Montserrat"/>
                  <a:ea typeface="Montserrat"/>
                  <a:cs typeface="Montserrat"/>
                  <a:sym typeface="Montserrat"/>
                </a:rPr>
                <a:t>Bins/Lib</a:t>
              </a:r>
              <a:endParaRPr b="0" i="0" sz="1200" u="none" cap="none" strike="noStrike">
                <a:solidFill>
                  <a:schemeClr val="lt1"/>
                </a:solidFill>
                <a:latin typeface="Montserrat"/>
                <a:ea typeface="Montserrat"/>
                <a:cs typeface="Montserrat"/>
                <a:sym typeface="Montserrat"/>
              </a:endParaRPr>
            </a:p>
          </p:txBody>
        </p:sp>
        <p:sp>
          <p:nvSpPr>
            <p:cNvPr id="435" name="Google Shape;435;p24"/>
            <p:cNvSpPr/>
            <p:nvPr/>
          </p:nvSpPr>
          <p:spPr>
            <a:xfrm>
              <a:off x="3452875" y="1998050"/>
              <a:ext cx="828900" cy="1005300"/>
            </a:xfrm>
            <a:prstGeom prst="rect">
              <a:avLst/>
            </a:prstGeom>
            <a:solidFill>
              <a:srgbClr val="2C5234"/>
            </a:solidFill>
            <a:ln>
              <a:noFill/>
            </a:ln>
          </p:spPr>
          <p:txBody>
            <a:bodyPr anchorCtr="0" anchor="ctr" bIns="91425" lIns="91425" spcFirstLastPara="1" rIns="91425" wrap="square" tIns="91425">
              <a:noAutofit/>
            </a:bodyPr>
            <a:lstStyle/>
            <a:p>
              <a:pPr indent="0" lvl="0" marL="0" marR="0" rtl="0" algn="ctr">
                <a:lnSpc>
                  <a:spcPct val="100000"/>
                </a:lnSpc>
                <a:spcBef>
                  <a:spcPts val="0"/>
                </a:spcBef>
                <a:spcAft>
                  <a:spcPts val="0"/>
                </a:spcAft>
                <a:buClr>
                  <a:srgbClr val="000000"/>
                </a:buClr>
                <a:buSzPts val="1200"/>
                <a:buFont typeface="Arial"/>
                <a:buNone/>
              </a:pPr>
              <a:r>
                <a:rPr b="0" i="0" lang="en" sz="1200" u="none" cap="none" strike="noStrike">
                  <a:solidFill>
                    <a:schemeClr val="lt1"/>
                  </a:solidFill>
                  <a:latin typeface="Montserrat"/>
                  <a:ea typeface="Montserrat"/>
                  <a:cs typeface="Montserrat"/>
                  <a:sym typeface="Montserrat"/>
                </a:rPr>
                <a:t>Guest OS</a:t>
              </a:r>
              <a:endParaRPr b="0" i="0" sz="1200" u="none" cap="none" strike="noStrike">
                <a:solidFill>
                  <a:schemeClr val="lt1"/>
                </a:solidFill>
                <a:latin typeface="Montserrat"/>
                <a:ea typeface="Montserrat"/>
                <a:cs typeface="Montserrat"/>
                <a:sym typeface="Montserrat"/>
              </a:endParaRPr>
            </a:p>
          </p:txBody>
        </p:sp>
        <p:sp>
          <p:nvSpPr>
            <p:cNvPr id="436" name="Google Shape;436;p24"/>
            <p:cNvSpPr/>
            <p:nvPr/>
          </p:nvSpPr>
          <p:spPr>
            <a:xfrm>
              <a:off x="1653125" y="3062400"/>
              <a:ext cx="2628600" cy="325500"/>
            </a:xfrm>
            <a:prstGeom prst="rect">
              <a:avLst/>
            </a:prstGeom>
            <a:solidFill>
              <a:srgbClr val="F5F5F5"/>
            </a:solidFill>
            <a:ln>
              <a:noFill/>
            </a:ln>
          </p:spPr>
          <p:txBody>
            <a:bodyPr anchorCtr="0" anchor="ctr" bIns="91425" lIns="91425" spcFirstLastPara="1" rIns="91425" wrap="square" tIns="91425">
              <a:noAutofit/>
            </a:bodyPr>
            <a:lstStyle/>
            <a:p>
              <a:pPr indent="0" lvl="0" marL="0" marR="0" rtl="0" algn="ctr">
                <a:lnSpc>
                  <a:spcPct val="100000"/>
                </a:lnSpc>
                <a:spcBef>
                  <a:spcPts val="0"/>
                </a:spcBef>
                <a:spcAft>
                  <a:spcPts val="0"/>
                </a:spcAft>
                <a:buClr>
                  <a:srgbClr val="000000"/>
                </a:buClr>
                <a:buSzPts val="1400"/>
                <a:buFont typeface="Arial"/>
                <a:buNone/>
              </a:pPr>
              <a:r>
                <a:rPr b="0" i="0" lang="en" sz="1400" u="none" cap="none" strike="noStrike">
                  <a:solidFill>
                    <a:srgbClr val="3D5B58"/>
                  </a:solidFill>
                  <a:latin typeface="Montserrat"/>
                  <a:ea typeface="Montserrat"/>
                  <a:cs typeface="Montserrat"/>
                  <a:sym typeface="Montserrat"/>
                </a:rPr>
                <a:t>Hypervisor</a:t>
              </a:r>
              <a:endParaRPr b="0" i="0" sz="1400" u="none" cap="none" strike="noStrike">
                <a:solidFill>
                  <a:srgbClr val="3D5B58"/>
                </a:solidFill>
                <a:latin typeface="Montserrat"/>
                <a:ea typeface="Montserrat"/>
                <a:cs typeface="Montserrat"/>
                <a:sym typeface="Montserrat"/>
              </a:endParaRPr>
            </a:p>
          </p:txBody>
        </p:sp>
        <p:sp>
          <p:nvSpPr>
            <p:cNvPr id="437" name="Google Shape;437;p24"/>
            <p:cNvSpPr/>
            <p:nvPr/>
          </p:nvSpPr>
          <p:spPr>
            <a:xfrm>
              <a:off x="1659225" y="3447225"/>
              <a:ext cx="2628600" cy="710400"/>
            </a:xfrm>
            <a:prstGeom prst="rect">
              <a:avLst/>
            </a:prstGeom>
            <a:solidFill>
              <a:srgbClr val="3D5B58"/>
            </a:solidFill>
            <a:ln>
              <a:noFill/>
            </a:ln>
          </p:spPr>
          <p:txBody>
            <a:bodyPr anchorCtr="0" anchor="t" bIns="91425" lIns="91425" spcFirstLastPara="1" rIns="91425" wrap="square" tIns="91425">
              <a:noAutofit/>
            </a:bodyPr>
            <a:lstStyle/>
            <a:p>
              <a:pPr indent="0" lvl="0" marL="0" marR="0" rtl="0" algn="ctr">
                <a:lnSpc>
                  <a:spcPct val="100000"/>
                </a:lnSpc>
                <a:spcBef>
                  <a:spcPts val="0"/>
                </a:spcBef>
                <a:spcAft>
                  <a:spcPts val="0"/>
                </a:spcAft>
                <a:buClr>
                  <a:srgbClr val="000000"/>
                </a:buClr>
                <a:buSzPts val="1400"/>
                <a:buFont typeface="Arial"/>
                <a:buNone/>
              </a:pPr>
              <a:r>
                <a:rPr b="0" i="0" lang="en" sz="1400" u="none" cap="none" strike="noStrike">
                  <a:solidFill>
                    <a:srgbClr val="F5F5F5"/>
                  </a:solidFill>
                  <a:latin typeface="Montserrat"/>
                  <a:ea typeface="Montserrat"/>
                  <a:cs typeface="Montserrat"/>
                  <a:sym typeface="Montserrat"/>
                </a:rPr>
                <a:t>Infrastructure</a:t>
              </a:r>
              <a:endParaRPr b="0" i="0" sz="1400" u="none" cap="none" strike="noStrike">
                <a:solidFill>
                  <a:srgbClr val="F5F5F5"/>
                </a:solidFill>
                <a:latin typeface="Montserrat"/>
                <a:ea typeface="Montserrat"/>
                <a:cs typeface="Montserrat"/>
                <a:sym typeface="Montserrat"/>
              </a:endParaRPr>
            </a:p>
          </p:txBody>
        </p:sp>
        <p:pic>
          <p:nvPicPr>
            <p:cNvPr id="438" name="Google Shape;438;p24"/>
            <p:cNvPicPr preferRelativeResize="0"/>
            <p:nvPr/>
          </p:nvPicPr>
          <p:blipFill rotWithShape="1">
            <a:blip r:embed="rId3">
              <a:alphaModFix/>
            </a:blip>
            <a:srcRect b="0" l="0" r="0" t="0"/>
            <a:stretch/>
          </p:blipFill>
          <p:spPr>
            <a:xfrm>
              <a:off x="1610369" y="3345225"/>
              <a:ext cx="914401" cy="914399"/>
            </a:xfrm>
            <a:prstGeom prst="rect">
              <a:avLst/>
            </a:prstGeom>
            <a:noFill/>
            <a:ln>
              <a:noFill/>
            </a:ln>
          </p:spPr>
        </p:pic>
        <p:pic>
          <p:nvPicPr>
            <p:cNvPr id="439" name="Google Shape;439;p24"/>
            <p:cNvPicPr preferRelativeResize="0"/>
            <p:nvPr/>
          </p:nvPicPr>
          <p:blipFill rotWithShape="1">
            <a:blip r:embed="rId4">
              <a:alphaModFix/>
            </a:blip>
            <a:srcRect b="0" l="0" r="0" t="0"/>
            <a:stretch/>
          </p:blipFill>
          <p:spPr>
            <a:xfrm>
              <a:off x="2553000" y="3501600"/>
              <a:ext cx="914399" cy="914399"/>
            </a:xfrm>
            <a:prstGeom prst="rect">
              <a:avLst/>
            </a:prstGeom>
            <a:noFill/>
            <a:ln>
              <a:noFill/>
            </a:ln>
          </p:spPr>
        </p:pic>
        <p:pic>
          <p:nvPicPr>
            <p:cNvPr id="440" name="Google Shape;440;p24"/>
            <p:cNvPicPr preferRelativeResize="0"/>
            <p:nvPr/>
          </p:nvPicPr>
          <p:blipFill rotWithShape="1">
            <a:blip r:embed="rId5">
              <a:alphaModFix/>
            </a:blip>
            <a:srcRect b="0" l="0" r="0" t="0"/>
            <a:stretch/>
          </p:blipFill>
          <p:spPr>
            <a:xfrm>
              <a:off x="3452875" y="3345225"/>
              <a:ext cx="914399" cy="914399"/>
            </a:xfrm>
            <a:prstGeom prst="rect">
              <a:avLst/>
            </a:prstGeom>
            <a:noFill/>
            <a:ln>
              <a:noFill/>
            </a:ln>
          </p:spPr>
        </p:pic>
        <p:sp>
          <p:nvSpPr>
            <p:cNvPr id="441" name="Google Shape;441;p24"/>
            <p:cNvSpPr txBox="1"/>
            <p:nvPr/>
          </p:nvSpPr>
          <p:spPr>
            <a:xfrm>
              <a:off x="1694000" y="4219225"/>
              <a:ext cx="2595600" cy="400200"/>
            </a:xfrm>
            <a:prstGeom prst="rect">
              <a:avLst/>
            </a:prstGeom>
            <a:noFill/>
            <a:ln>
              <a:noFill/>
            </a:ln>
          </p:spPr>
          <p:txBody>
            <a:bodyPr anchorCtr="0" anchor="t" bIns="91425" lIns="91425" spcFirstLastPara="1" rIns="91425" wrap="square" tIns="91425">
              <a:spAutoFit/>
            </a:bodyPr>
            <a:lstStyle/>
            <a:p>
              <a:pPr indent="0" lvl="0" marL="0" marR="0" rtl="0" algn="ctr">
                <a:lnSpc>
                  <a:spcPct val="100000"/>
                </a:lnSpc>
                <a:spcBef>
                  <a:spcPts val="0"/>
                </a:spcBef>
                <a:spcAft>
                  <a:spcPts val="0"/>
                </a:spcAft>
                <a:buClr>
                  <a:srgbClr val="000000"/>
                </a:buClr>
                <a:buSzPts val="1400"/>
                <a:buFont typeface="Arial"/>
                <a:buNone/>
              </a:pPr>
              <a:r>
                <a:rPr b="1" i="0" lang="en" sz="1400" u="none" cap="none" strike="noStrike">
                  <a:solidFill>
                    <a:srgbClr val="3D5B58"/>
                  </a:solidFill>
                  <a:latin typeface="Montserrat"/>
                  <a:ea typeface="Montserrat"/>
                  <a:cs typeface="Montserrat"/>
                  <a:sym typeface="Montserrat"/>
                </a:rPr>
                <a:t>Machine Virtualisation</a:t>
              </a:r>
              <a:endParaRPr b="1" i="0" sz="1400" u="none" cap="none" strike="noStrike">
                <a:solidFill>
                  <a:srgbClr val="3D5B58"/>
                </a:solidFill>
                <a:latin typeface="Montserrat"/>
                <a:ea typeface="Montserrat"/>
                <a:cs typeface="Montserrat"/>
                <a:sym typeface="Montserrat"/>
              </a:endParaRPr>
            </a:p>
          </p:txBody>
        </p:sp>
      </p:grpSp>
      <p:sp>
        <p:nvSpPr>
          <p:cNvPr id="442" name="Google Shape;442;p24"/>
          <p:cNvSpPr txBox="1"/>
          <p:nvPr>
            <p:ph idx="2" type="title"/>
          </p:nvPr>
        </p:nvSpPr>
        <p:spPr>
          <a:xfrm>
            <a:off x="311700" y="893825"/>
            <a:ext cx="8520600" cy="266100"/>
          </a:xfrm>
          <a:prstGeom prst="rect">
            <a:avLst/>
          </a:prstGeom>
          <a:noFill/>
          <a:ln>
            <a:noFill/>
          </a:ln>
        </p:spPr>
        <p:txBody>
          <a:bodyPr anchorCtr="0" anchor="t" bIns="0" lIns="0" spcFirstLastPara="1" rIns="0" wrap="square" tIns="0">
            <a:noAutofit/>
          </a:bodyPr>
          <a:lstStyle/>
          <a:p>
            <a:pPr indent="0" lvl="0" marL="0" rtl="0" algn="l">
              <a:lnSpc>
                <a:spcPct val="100000"/>
              </a:lnSpc>
              <a:spcBef>
                <a:spcPts val="0"/>
              </a:spcBef>
              <a:spcAft>
                <a:spcPts val="0"/>
              </a:spcAft>
              <a:buSzPts val="1600"/>
              <a:buNone/>
            </a:pPr>
            <a:r>
              <a:rPr lang="en"/>
              <a:t>VMs</a:t>
            </a:r>
            <a:endParaRPr/>
          </a:p>
        </p:txBody>
      </p:sp>
    </p:spTree>
  </p:cSld>
  <p:clrMapOvr>
    <a:masterClrMapping/>
  </p:clrMapOvr>
</p:sld>
</file>

<file path=ppt/slides/slide24.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446" name="Shape 446"/>
        <p:cNvGrpSpPr/>
        <p:nvPr/>
      </p:nvGrpSpPr>
      <p:grpSpPr>
        <a:xfrm>
          <a:off x="0" y="0"/>
          <a:ext cx="0" cy="0"/>
          <a:chOff x="0" y="0"/>
          <a:chExt cx="0" cy="0"/>
        </a:xfrm>
      </p:grpSpPr>
      <p:sp>
        <p:nvSpPr>
          <p:cNvPr id="447" name="Google Shape;447;p25"/>
          <p:cNvSpPr txBox="1"/>
          <p:nvPr>
            <p:ph type="title"/>
          </p:nvPr>
        </p:nvSpPr>
        <p:spPr>
          <a:xfrm>
            <a:off x="311700" y="318800"/>
            <a:ext cx="8520600" cy="429600"/>
          </a:xfrm>
          <a:prstGeom prst="rect">
            <a:avLst/>
          </a:prstGeom>
          <a:noFill/>
          <a:ln>
            <a:noFill/>
          </a:ln>
        </p:spPr>
        <p:txBody>
          <a:bodyPr anchorCtr="0" anchor="t" bIns="0" lIns="0" spcFirstLastPara="1" rIns="0" wrap="square" tIns="0">
            <a:noAutofit/>
          </a:bodyPr>
          <a:lstStyle/>
          <a:p>
            <a:pPr indent="0" lvl="0" marL="0" rtl="0" algn="l">
              <a:lnSpc>
                <a:spcPct val="100000"/>
              </a:lnSpc>
              <a:spcBef>
                <a:spcPts val="0"/>
              </a:spcBef>
              <a:spcAft>
                <a:spcPts val="0"/>
              </a:spcAft>
              <a:buSzPts val="3200"/>
              <a:buNone/>
            </a:pPr>
            <a:r>
              <a:rPr lang="en"/>
              <a:t>Deploying applications</a:t>
            </a:r>
            <a:endParaRPr/>
          </a:p>
        </p:txBody>
      </p:sp>
      <p:sp>
        <p:nvSpPr>
          <p:cNvPr id="448" name="Google Shape;448;p25"/>
          <p:cNvSpPr txBox="1"/>
          <p:nvPr>
            <p:ph idx="4294967295" type="body"/>
          </p:nvPr>
        </p:nvSpPr>
        <p:spPr>
          <a:xfrm>
            <a:off x="311700" y="1220300"/>
            <a:ext cx="4907100" cy="3187200"/>
          </a:xfrm>
          <a:prstGeom prst="rect">
            <a:avLst/>
          </a:prstGeom>
          <a:noFill/>
          <a:ln>
            <a:noFill/>
          </a:ln>
        </p:spPr>
        <p:txBody>
          <a:bodyPr anchorCtr="0" anchor="t" bIns="91425" lIns="91425" spcFirstLastPara="1" rIns="91425" wrap="square" tIns="91425">
            <a:noAutofit/>
          </a:bodyPr>
          <a:lstStyle/>
          <a:p>
            <a:pPr indent="-317500" lvl="0" marL="457200" rtl="0" algn="l">
              <a:lnSpc>
                <a:spcPct val="100000"/>
              </a:lnSpc>
              <a:spcBef>
                <a:spcPts val="0"/>
              </a:spcBef>
              <a:spcAft>
                <a:spcPts val="0"/>
              </a:spcAft>
              <a:buClr>
                <a:srgbClr val="3D5B58"/>
              </a:buClr>
              <a:buSzPts val="1400"/>
              <a:buFont typeface="Montserrat"/>
              <a:buChar char="●"/>
            </a:pPr>
            <a:r>
              <a:rPr lang="en" sz="1400">
                <a:solidFill>
                  <a:srgbClr val="3D5B58"/>
                </a:solidFill>
                <a:latin typeface="Montserrat"/>
                <a:ea typeface="Montserrat"/>
                <a:cs typeface="Montserrat"/>
                <a:sym typeface="Montserrat"/>
              </a:rPr>
              <a:t>1 physical server can host multiple virtual machines</a:t>
            </a:r>
            <a:endParaRPr sz="1400">
              <a:solidFill>
                <a:srgbClr val="3D5B58"/>
              </a:solidFill>
              <a:latin typeface="Montserrat"/>
              <a:ea typeface="Montserrat"/>
              <a:cs typeface="Montserrat"/>
              <a:sym typeface="Montserrat"/>
            </a:endParaRPr>
          </a:p>
          <a:p>
            <a:pPr indent="-317500" lvl="0" marL="457200" rtl="0" algn="l">
              <a:lnSpc>
                <a:spcPct val="100000"/>
              </a:lnSpc>
              <a:spcBef>
                <a:spcPts val="1000"/>
              </a:spcBef>
              <a:spcAft>
                <a:spcPts val="0"/>
              </a:spcAft>
              <a:buClr>
                <a:srgbClr val="3D5B58"/>
              </a:buClr>
              <a:buSzPts val="1400"/>
              <a:buFont typeface="Montserrat"/>
              <a:buChar char="●"/>
            </a:pPr>
            <a:r>
              <a:rPr lang="en" sz="1400">
                <a:solidFill>
                  <a:srgbClr val="3D5B58"/>
                </a:solidFill>
                <a:latin typeface="Montserrat"/>
                <a:ea typeface="Montserrat"/>
                <a:cs typeface="Montserrat"/>
                <a:sym typeface="Montserrat"/>
              </a:rPr>
              <a:t>Each application runs in a virtual machine</a:t>
            </a:r>
            <a:endParaRPr sz="1400">
              <a:solidFill>
                <a:srgbClr val="3D5B58"/>
              </a:solidFill>
              <a:latin typeface="Montserrat"/>
              <a:ea typeface="Montserrat"/>
              <a:cs typeface="Montserrat"/>
              <a:sym typeface="Montserrat"/>
            </a:endParaRPr>
          </a:p>
          <a:p>
            <a:pPr indent="-317500" lvl="0" marL="457200" rtl="0" algn="l">
              <a:lnSpc>
                <a:spcPct val="100000"/>
              </a:lnSpc>
              <a:spcBef>
                <a:spcPts val="1000"/>
              </a:spcBef>
              <a:spcAft>
                <a:spcPts val="0"/>
              </a:spcAft>
              <a:buClr>
                <a:srgbClr val="3D5B58"/>
              </a:buClr>
              <a:buSzPts val="1400"/>
              <a:buFont typeface="Montserrat"/>
              <a:buChar char="●"/>
            </a:pPr>
            <a:r>
              <a:rPr lang="en" sz="1400">
                <a:solidFill>
                  <a:srgbClr val="3D5B58"/>
                </a:solidFill>
                <a:latin typeface="Montserrat"/>
                <a:ea typeface="Montserrat"/>
                <a:cs typeface="Montserrat"/>
                <a:sym typeface="Montserrat"/>
              </a:rPr>
              <a:t>Each VM runs its own OS</a:t>
            </a:r>
            <a:endParaRPr sz="1400">
              <a:solidFill>
                <a:srgbClr val="3D5B58"/>
              </a:solidFill>
              <a:latin typeface="Montserrat"/>
              <a:ea typeface="Montserrat"/>
              <a:cs typeface="Montserrat"/>
              <a:sym typeface="Montserrat"/>
            </a:endParaRPr>
          </a:p>
          <a:p>
            <a:pPr indent="-317500" lvl="0" marL="457200" rtl="0" algn="l">
              <a:lnSpc>
                <a:spcPct val="100000"/>
              </a:lnSpc>
              <a:spcBef>
                <a:spcPts val="1000"/>
              </a:spcBef>
              <a:spcAft>
                <a:spcPts val="0"/>
              </a:spcAft>
              <a:buClr>
                <a:srgbClr val="3D5B58"/>
              </a:buClr>
              <a:buSzPts val="1400"/>
              <a:buFont typeface="Montserrat"/>
              <a:buChar char="●"/>
            </a:pPr>
            <a:r>
              <a:rPr lang="en" sz="1400">
                <a:solidFill>
                  <a:srgbClr val="3D5B58"/>
                </a:solidFill>
                <a:latin typeface="Montserrat"/>
                <a:ea typeface="Montserrat"/>
                <a:cs typeface="Montserrat"/>
                <a:sym typeface="Montserrat"/>
              </a:rPr>
              <a:t>Allocates required memory and CPU</a:t>
            </a:r>
            <a:endParaRPr sz="1400">
              <a:solidFill>
                <a:srgbClr val="3D5B58"/>
              </a:solidFill>
              <a:latin typeface="Montserrat"/>
              <a:ea typeface="Montserrat"/>
              <a:cs typeface="Montserrat"/>
              <a:sym typeface="Montserrat"/>
            </a:endParaRPr>
          </a:p>
          <a:p>
            <a:pPr indent="-317500" lvl="0" marL="457200" rtl="0" algn="l">
              <a:lnSpc>
                <a:spcPct val="100000"/>
              </a:lnSpc>
              <a:spcBef>
                <a:spcPts val="1000"/>
              </a:spcBef>
              <a:spcAft>
                <a:spcPts val="1000"/>
              </a:spcAft>
              <a:buClr>
                <a:srgbClr val="3D5B58"/>
              </a:buClr>
              <a:buSzPts val="1400"/>
              <a:buFont typeface="Montserrat"/>
              <a:buChar char="●"/>
            </a:pPr>
            <a:r>
              <a:rPr lang="en" sz="1400">
                <a:solidFill>
                  <a:srgbClr val="3D5B58"/>
                </a:solidFill>
                <a:latin typeface="Montserrat"/>
                <a:ea typeface="Montserrat"/>
                <a:cs typeface="Montserrat"/>
                <a:sym typeface="Montserrat"/>
              </a:rPr>
              <a:t>Fully isolated </a:t>
            </a:r>
            <a:endParaRPr sz="1400">
              <a:solidFill>
                <a:srgbClr val="3D5B58"/>
              </a:solidFill>
              <a:latin typeface="Montserrat"/>
              <a:ea typeface="Montserrat"/>
              <a:cs typeface="Montserrat"/>
              <a:sym typeface="Montserrat"/>
            </a:endParaRPr>
          </a:p>
        </p:txBody>
      </p:sp>
      <p:sp>
        <p:nvSpPr>
          <p:cNvPr id="449" name="Google Shape;449;p25"/>
          <p:cNvSpPr txBox="1"/>
          <p:nvPr>
            <p:ph idx="12" type="sldNum"/>
          </p:nvPr>
        </p:nvSpPr>
        <p:spPr>
          <a:xfrm>
            <a:off x="7258697" y="4568388"/>
            <a:ext cx="778500" cy="393600"/>
          </a:xfrm>
          <a:prstGeom prst="rect">
            <a:avLst/>
          </a:prstGeom>
          <a:noFill/>
          <a:ln>
            <a:noFill/>
          </a:ln>
        </p:spPr>
        <p:txBody>
          <a:bodyPr anchorCtr="0" anchor="ctr" bIns="0" lIns="91425" spcFirstLastPara="1" rIns="91425" wrap="square" tIns="0">
            <a:noAutofit/>
          </a:bodyPr>
          <a:lstStyle/>
          <a:p>
            <a:pPr indent="0" lvl="0" marL="0" rtl="0" algn="r">
              <a:lnSpc>
                <a:spcPct val="100000"/>
              </a:lnSpc>
              <a:spcBef>
                <a:spcPts val="0"/>
              </a:spcBef>
              <a:spcAft>
                <a:spcPts val="0"/>
              </a:spcAft>
              <a:buSzPts val="1000"/>
              <a:buNone/>
            </a:pPr>
            <a:r>
              <a:rPr lang="en"/>
              <a:t>Page </a:t>
            </a:r>
            <a:fld id="{00000000-1234-1234-1234-123412341234}" type="slidenum">
              <a:rPr lang="en"/>
              <a:t>‹#›</a:t>
            </a:fld>
            <a:endParaRPr/>
          </a:p>
        </p:txBody>
      </p:sp>
      <p:grpSp>
        <p:nvGrpSpPr>
          <p:cNvPr id="450" name="Google Shape;450;p25"/>
          <p:cNvGrpSpPr/>
          <p:nvPr/>
        </p:nvGrpSpPr>
        <p:grpSpPr>
          <a:xfrm>
            <a:off x="5381169" y="946575"/>
            <a:ext cx="2756905" cy="3621825"/>
            <a:chOff x="1610369" y="997600"/>
            <a:chExt cx="2756905" cy="3621825"/>
          </a:xfrm>
        </p:grpSpPr>
        <p:sp>
          <p:nvSpPr>
            <p:cNvPr id="451" name="Google Shape;451;p25"/>
            <p:cNvSpPr/>
            <p:nvPr/>
          </p:nvSpPr>
          <p:spPr>
            <a:xfrm>
              <a:off x="1653125" y="997600"/>
              <a:ext cx="828900" cy="429600"/>
            </a:xfrm>
            <a:prstGeom prst="rect">
              <a:avLst/>
            </a:prstGeom>
            <a:solidFill>
              <a:srgbClr val="B9D9EB"/>
            </a:solidFill>
            <a:ln>
              <a:noFill/>
            </a:ln>
          </p:spPr>
          <p:txBody>
            <a:bodyPr anchorCtr="0" anchor="ctr" bIns="91425" lIns="91425" spcFirstLastPara="1" rIns="91425" wrap="square" tIns="91425">
              <a:noAutofit/>
            </a:bodyPr>
            <a:lstStyle/>
            <a:p>
              <a:pPr indent="0" lvl="0" marL="0" marR="0" rtl="0" algn="ctr">
                <a:lnSpc>
                  <a:spcPct val="100000"/>
                </a:lnSpc>
                <a:spcBef>
                  <a:spcPts val="0"/>
                </a:spcBef>
                <a:spcAft>
                  <a:spcPts val="0"/>
                </a:spcAft>
                <a:buClr>
                  <a:srgbClr val="000000"/>
                </a:buClr>
                <a:buSzPts val="1200"/>
                <a:buFont typeface="Arial"/>
                <a:buNone/>
              </a:pPr>
              <a:r>
                <a:rPr b="0" i="0" lang="en" sz="1200" u="none" cap="none" strike="noStrike">
                  <a:solidFill>
                    <a:schemeClr val="lt1"/>
                  </a:solidFill>
                  <a:latin typeface="Montserrat"/>
                  <a:ea typeface="Montserrat"/>
                  <a:cs typeface="Montserrat"/>
                  <a:sym typeface="Montserrat"/>
                </a:rPr>
                <a:t>App 1</a:t>
              </a:r>
              <a:endParaRPr b="0" i="0" sz="1200" u="none" cap="none" strike="noStrike">
                <a:solidFill>
                  <a:schemeClr val="lt1"/>
                </a:solidFill>
                <a:latin typeface="Montserrat"/>
                <a:ea typeface="Montserrat"/>
                <a:cs typeface="Montserrat"/>
                <a:sym typeface="Montserrat"/>
              </a:endParaRPr>
            </a:p>
          </p:txBody>
        </p:sp>
        <p:sp>
          <p:nvSpPr>
            <p:cNvPr id="452" name="Google Shape;452;p25"/>
            <p:cNvSpPr/>
            <p:nvPr/>
          </p:nvSpPr>
          <p:spPr>
            <a:xfrm>
              <a:off x="1653125" y="1497825"/>
              <a:ext cx="828900" cy="429600"/>
            </a:xfrm>
            <a:prstGeom prst="rect">
              <a:avLst/>
            </a:prstGeom>
            <a:solidFill>
              <a:srgbClr val="B9D9EB"/>
            </a:solidFill>
            <a:ln>
              <a:noFill/>
            </a:ln>
          </p:spPr>
          <p:txBody>
            <a:bodyPr anchorCtr="0" anchor="ctr" bIns="91425" lIns="91425" spcFirstLastPara="1" rIns="91425" wrap="square" tIns="91425">
              <a:noAutofit/>
            </a:bodyPr>
            <a:lstStyle/>
            <a:p>
              <a:pPr indent="0" lvl="0" marL="0" marR="0" rtl="0" algn="ctr">
                <a:lnSpc>
                  <a:spcPct val="100000"/>
                </a:lnSpc>
                <a:spcBef>
                  <a:spcPts val="0"/>
                </a:spcBef>
                <a:spcAft>
                  <a:spcPts val="0"/>
                </a:spcAft>
                <a:buClr>
                  <a:srgbClr val="000000"/>
                </a:buClr>
                <a:buSzPts val="1200"/>
                <a:buFont typeface="Arial"/>
                <a:buNone/>
              </a:pPr>
              <a:r>
                <a:rPr b="0" i="0" lang="en" sz="1200" u="none" cap="none" strike="noStrike">
                  <a:solidFill>
                    <a:schemeClr val="lt1"/>
                  </a:solidFill>
                  <a:latin typeface="Montserrat"/>
                  <a:ea typeface="Montserrat"/>
                  <a:cs typeface="Montserrat"/>
                  <a:sym typeface="Montserrat"/>
                </a:rPr>
                <a:t>Bins/Lib</a:t>
              </a:r>
              <a:endParaRPr b="0" i="0" sz="1200" u="none" cap="none" strike="noStrike">
                <a:solidFill>
                  <a:schemeClr val="lt1"/>
                </a:solidFill>
                <a:latin typeface="Montserrat"/>
                <a:ea typeface="Montserrat"/>
                <a:cs typeface="Montserrat"/>
                <a:sym typeface="Montserrat"/>
              </a:endParaRPr>
            </a:p>
          </p:txBody>
        </p:sp>
        <p:sp>
          <p:nvSpPr>
            <p:cNvPr id="453" name="Google Shape;453;p25"/>
            <p:cNvSpPr/>
            <p:nvPr/>
          </p:nvSpPr>
          <p:spPr>
            <a:xfrm>
              <a:off x="1653125" y="1998050"/>
              <a:ext cx="828900" cy="1005300"/>
            </a:xfrm>
            <a:prstGeom prst="rect">
              <a:avLst/>
            </a:prstGeom>
            <a:solidFill>
              <a:srgbClr val="B9D9EB"/>
            </a:solidFill>
            <a:ln>
              <a:noFill/>
            </a:ln>
          </p:spPr>
          <p:txBody>
            <a:bodyPr anchorCtr="0" anchor="ctr" bIns="91425" lIns="91425" spcFirstLastPara="1" rIns="91425" wrap="square" tIns="91425">
              <a:noAutofit/>
            </a:bodyPr>
            <a:lstStyle/>
            <a:p>
              <a:pPr indent="0" lvl="0" marL="0" marR="0" rtl="0" algn="ctr">
                <a:lnSpc>
                  <a:spcPct val="100000"/>
                </a:lnSpc>
                <a:spcBef>
                  <a:spcPts val="0"/>
                </a:spcBef>
                <a:spcAft>
                  <a:spcPts val="0"/>
                </a:spcAft>
                <a:buClr>
                  <a:srgbClr val="000000"/>
                </a:buClr>
                <a:buSzPts val="1200"/>
                <a:buFont typeface="Arial"/>
                <a:buNone/>
              </a:pPr>
              <a:r>
                <a:rPr b="0" i="0" lang="en" sz="1200" u="none" cap="none" strike="noStrike">
                  <a:solidFill>
                    <a:schemeClr val="lt1"/>
                  </a:solidFill>
                  <a:latin typeface="Montserrat"/>
                  <a:ea typeface="Montserrat"/>
                  <a:cs typeface="Montserrat"/>
                  <a:sym typeface="Montserrat"/>
                </a:rPr>
                <a:t>Guest OS</a:t>
              </a:r>
              <a:endParaRPr b="0" i="0" sz="1200" u="none" cap="none" strike="noStrike">
                <a:solidFill>
                  <a:schemeClr val="lt1"/>
                </a:solidFill>
                <a:latin typeface="Montserrat"/>
                <a:ea typeface="Montserrat"/>
                <a:cs typeface="Montserrat"/>
                <a:sym typeface="Montserrat"/>
              </a:endParaRPr>
            </a:p>
          </p:txBody>
        </p:sp>
        <p:sp>
          <p:nvSpPr>
            <p:cNvPr id="454" name="Google Shape;454;p25"/>
            <p:cNvSpPr/>
            <p:nvPr/>
          </p:nvSpPr>
          <p:spPr>
            <a:xfrm>
              <a:off x="2553000" y="997600"/>
              <a:ext cx="828900" cy="429600"/>
            </a:xfrm>
            <a:prstGeom prst="rect">
              <a:avLst/>
            </a:prstGeom>
            <a:solidFill>
              <a:srgbClr val="FFBE9F"/>
            </a:solidFill>
            <a:ln>
              <a:noFill/>
            </a:ln>
          </p:spPr>
          <p:txBody>
            <a:bodyPr anchorCtr="0" anchor="ctr" bIns="91425" lIns="91425" spcFirstLastPara="1" rIns="91425" wrap="square" tIns="91425">
              <a:noAutofit/>
            </a:bodyPr>
            <a:lstStyle/>
            <a:p>
              <a:pPr indent="0" lvl="0" marL="0" marR="0" rtl="0" algn="ctr">
                <a:lnSpc>
                  <a:spcPct val="100000"/>
                </a:lnSpc>
                <a:spcBef>
                  <a:spcPts val="0"/>
                </a:spcBef>
                <a:spcAft>
                  <a:spcPts val="0"/>
                </a:spcAft>
                <a:buClr>
                  <a:srgbClr val="000000"/>
                </a:buClr>
                <a:buSzPts val="1200"/>
                <a:buFont typeface="Arial"/>
                <a:buNone/>
              </a:pPr>
              <a:r>
                <a:rPr b="0" i="0" lang="en" sz="1200" u="none" cap="none" strike="noStrike">
                  <a:solidFill>
                    <a:schemeClr val="lt1"/>
                  </a:solidFill>
                  <a:latin typeface="Montserrat"/>
                  <a:ea typeface="Montserrat"/>
                  <a:cs typeface="Montserrat"/>
                  <a:sym typeface="Montserrat"/>
                </a:rPr>
                <a:t>App 1</a:t>
              </a:r>
              <a:endParaRPr b="0" i="0" sz="1200" u="none" cap="none" strike="noStrike">
                <a:solidFill>
                  <a:schemeClr val="lt1"/>
                </a:solidFill>
                <a:latin typeface="Montserrat"/>
                <a:ea typeface="Montserrat"/>
                <a:cs typeface="Montserrat"/>
                <a:sym typeface="Montserrat"/>
              </a:endParaRPr>
            </a:p>
          </p:txBody>
        </p:sp>
        <p:sp>
          <p:nvSpPr>
            <p:cNvPr id="455" name="Google Shape;455;p25"/>
            <p:cNvSpPr/>
            <p:nvPr/>
          </p:nvSpPr>
          <p:spPr>
            <a:xfrm>
              <a:off x="2553000" y="1497825"/>
              <a:ext cx="828900" cy="429600"/>
            </a:xfrm>
            <a:prstGeom prst="rect">
              <a:avLst/>
            </a:prstGeom>
            <a:solidFill>
              <a:srgbClr val="FFBE9F"/>
            </a:solidFill>
            <a:ln>
              <a:noFill/>
            </a:ln>
          </p:spPr>
          <p:txBody>
            <a:bodyPr anchorCtr="0" anchor="ctr" bIns="91425" lIns="91425" spcFirstLastPara="1" rIns="91425" wrap="square" tIns="91425">
              <a:noAutofit/>
            </a:bodyPr>
            <a:lstStyle/>
            <a:p>
              <a:pPr indent="0" lvl="0" marL="0" marR="0" rtl="0" algn="ctr">
                <a:lnSpc>
                  <a:spcPct val="100000"/>
                </a:lnSpc>
                <a:spcBef>
                  <a:spcPts val="0"/>
                </a:spcBef>
                <a:spcAft>
                  <a:spcPts val="0"/>
                </a:spcAft>
                <a:buClr>
                  <a:srgbClr val="000000"/>
                </a:buClr>
                <a:buSzPts val="1200"/>
                <a:buFont typeface="Arial"/>
                <a:buNone/>
              </a:pPr>
              <a:r>
                <a:rPr b="0" i="0" lang="en" sz="1200" u="none" cap="none" strike="noStrike">
                  <a:solidFill>
                    <a:schemeClr val="lt1"/>
                  </a:solidFill>
                  <a:latin typeface="Montserrat"/>
                  <a:ea typeface="Montserrat"/>
                  <a:cs typeface="Montserrat"/>
                  <a:sym typeface="Montserrat"/>
                </a:rPr>
                <a:t>Bins/Lib</a:t>
              </a:r>
              <a:endParaRPr b="0" i="0" sz="1200" u="none" cap="none" strike="noStrike">
                <a:solidFill>
                  <a:schemeClr val="lt1"/>
                </a:solidFill>
                <a:latin typeface="Montserrat"/>
                <a:ea typeface="Montserrat"/>
                <a:cs typeface="Montserrat"/>
                <a:sym typeface="Montserrat"/>
              </a:endParaRPr>
            </a:p>
          </p:txBody>
        </p:sp>
        <p:sp>
          <p:nvSpPr>
            <p:cNvPr id="456" name="Google Shape;456;p25"/>
            <p:cNvSpPr/>
            <p:nvPr/>
          </p:nvSpPr>
          <p:spPr>
            <a:xfrm>
              <a:off x="2553000" y="1998050"/>
              <a:ext cx="828900" cy="1005300"/>
            </a:xfrm>
            <a:prstGeom prst="rect">
              <a:avLst/>
            </a:prstGeom>
            <a:solidFill>
              <a:srgbClr val="FFBE9F"/>
            </a:solidFill>
            <a:ln>
              <a:noFill/>
            </a:ln>
          </p:spPr>
          <p:txBody>
            <a:bodyPr anchorCtr="0" anchor="ctr" bIns="91425" lIns="91425" spcFirstLastPara="1" rIns="91425" wrap="square" tIns="91425">
              <a:noAutofit/>
            </a:bodyPr>
            <a:lstStyle/>
            <a:p>
              <a:pPr indent="0" lvl="0" marL="0" marR="0" rtl="0" algn="ctr">
                <a:lnSpc>
                  <a:spcPct val="100000"/>
                </a:lnSpc>
                <a:spcBef>
                  <a:spcPts val="0"/>
                </a:spcBef>
                <a:spcAft>
                  <a:spcPts val="0"/>
                </a:spcAft>
                <a:buClr>
                  <a:srgbClr val="000000"/>
                </a:buClr>
                <a:buSzPts val="1200"/>
                <a:buFont typeface="Arial"/>
                <a:buNone/>
              </a:pPr>
              <a:r>
                <a:rPr b="0" i="0" lang="en" sz="1200" u="none" cap="none" strike="noStrike">
                  <a:solidFill>
                    <a:schemeClr val="lt1"/>
                  </a:solidFill>
                  <a:latin typeface="Montserrat"/>
                  <a:ea typeface="Montserrat"/>
                  <a:cs typeface="Montserrat"/>
                  <a:sym typeface="Montserrat"/>
                </a:rPr>
                <a:t>Guest OS</a:t>
              </a:r>
              <a:endParaRPr b="0" i="0" sz="1200" u="none" cap="none" strike="noStrike">
                <a:solidFill>
                  <a:schemeClr val="lt1"/>
                </a:solidFill>
                <a:latin typeface="Montserrat"/>
                <a:ea typeface="Montserrat"/>
                <a:cs typeface="Montserrat"/>
                <a:sym typeface="Montserrat"/>
              </a:endParaRPr>
            </a:p>
          </p:txBody>
        </p:sp>
        <p:sp>
          <p:nvSpPr>
            <p:cNvPr id="457" name="Google Shape;457;p25"/>
            <p:cNvSpPr/>
            <p:nvPr/>
          </p:nvSpPr>
          <p:spPr>
            <a:xfrm>
              <a:off x="3452875" y="997600"/>
              <a:ext cx="828900" cy="429600"/>
            </a:xfrm>
            <a:prstGeom prst="rect">
              <a:avLst/>
            </a:prstGeom>
            <a:solidFill>
              <a:srgbClr val="2C5234"/>
            </a:solidFill>
            <a:ln>
              <a:noFill/>
            </a:ln>
          </p:spPr>
          <p:txBody>
            <a:bodyPr anchorCtr="0" anchor="ctr" bIns="91425" lIns="91425" spcFirstLastPara="1" rIns="91425" wrap="square" tIns="91425">
              <a:noAutofit/>
            </a:bodyPr>
            <a:lstStyle/>
            <a:p>
              <a:pPr indent="0" lvl="0" marL="0" marR="0" rtl="0" algn="ctr">
                <a:lnSpc>
                  <a:spcPct val="100000"/>
                </a:lnSpc>
                <a:spcBef>
                  <a:spcPts val="0"/>
                </a:spcBef>
                <a:spcAft>
                  <a:spcPts val="0"/>
                </a:spcAft>
                <a:buClr>
                  <a:srgbClr val="000000"/>
                </a:buClr>
                <a:buSzPts val="1200"/>
                <a:buFont typeface="Arial"/>
                <a:buNone/>
              </a:pPr>
              <a:r>
                <a:rPr b="0" i="0" lang="en" sz="1200" u="none" cap="none" strike="noStrike">
                  <a:solidFill>
                    <a:schemeClr val="lt1"/>
                  </a:solidFill>
                  <a:latin typeface="Montserrat"/>
                  <a:ea typeface="Montserrat"/>
                  <a:cs typeface="Montserrat"/>
                  <a:sym typeface="Montserrat"/>
                </a:rPr>
                <a:t>App 1</a:t>
              </a:r>
              <a:endParaRPr b="0" i="0" sz="1200" u="none" cap="none" strike="noStrike">
                <a:solidFill>
                  <a:schemeClr val="lt1"/>
                </a:solidFill>
                <a:latin typeface="Montserrat"/>
                <a:ea typeface="Montserrat"/>
                <a:cs typeface="Montserrat"/>
                <a:sym typeface="Montserrat"/>
              </a:endParaRPr>
            </a:p>
          </p:txBody>
        </p:sp>
        <p:sp>
          <p:nvSpPr>
            <p:cNvPr id="458" name="Google Shape;458;p25"/>
            <p:cNvSpPr/>
            <p:nvPr/>
          </p:nvSpPr>
          <p:spPr>
            <a:xfrm>
              <a:off x="3452875" y="1497825"/>
              <a:ext cx="828900" cy="429600"/>
            </a:xfrm>
            <a:prstGeom prst="rect">
              <a:avLst/>
            </a:prstGeom>
            <a:solidFill>
              <a:srgbClr val="2C5234"/>
            </a:solidFill>
            <a:ln>
              <a:noFill/>
            </a:ln>
          </p:spPr>
          <p:txBody>
            <a:bodyPr anchorCtr="0" anchor="ctr" bIns="91425" lIns="91425" spcFirstLastPara="1" rIns="91425" wrap="square" tIns="91425">
              <a:noAutofit/>
            </a:bodyPr>
            <a:lstStyle/>
            <a:p>
              <a:pPr indent="0" lvl="0" marL="0" marR="0" rtl="0" algn="ctr">
                <a:lnSpc>
                  <a:spcPct val="100000"/>
                </a:lnSpc>
                <a:spcBef>
                  <a:spcPts val="0"/>
                </a:spcBef>
                <a:spcAft>
                  <a:spcPts val="0"/>
                </a:spcAft>
                <a:buClr>
                  <a:srgbClr val="000000"/>
                </a:buClr>
                <a:buSzPts val="1200"/>
                <a:buFont typeface="Arial"/>
                <a:buNone/>
              </a:pPr>
              <a:r>
                <a:rPr b="0" i="0" lang="en" sz="1200" u="none" cap="none" strike="noStrike">
                  <a:solidFill>
                    <a:schemeClr val="lt1"/>
                  </a:solidFill>
                  <a:latin typeface="Montserrat"/>
                  <a:ea typeface="Montserrat"/>
                  <a:cs typeface="Montserrat"/>
                  <a:sym typeface="Montserrat"/>
                </a:rPr>
                <a:t>Bins/Lib</a:t>
              </a:r>
              <a:endParaRPr b="0" i="0" sz="1200" u="none" cap="none" strike="noStrike">
                <a:solidFill>
                  <a:schemeClr val="lt1"/>
                </a:solidFill>
                <a:latin typeface="Montserrat"/>
                <a:ea typeface="Montserrat"/>
                <a:cs typeface="Montserrat"/>
                <a:sym typeface="Montserrat"/>
              </a:endParaRPr>
            </a:p>
          </p:txBody>
        </p:sp>
        <p:sp>
          <p:nvSpPr>
            <p:cNvPr id="459" name="Google Shape;459;p25"/>
            <p:cNvSpPr/>
            <p:nvPr/>
          </p:nvSpPr>
          <p:spPr>
            <a:xfrm>
              <a:off x="3452875" y="1998050"/>
              <a:ext cx="828900" cy="1005300"/>
            </a:xfrm>
            <a:prstGeom prst="rect">
              <a:avLst/>
            </a:prstGeom>
            <a:solidFill>
              <a:srgbClr val="2C5234"/>
            </a:solidFill>
            <a:ln>
              <a:noFill/>
            </a:ln>
          </p:spPr>
          <p:txBody>
            <a:bodyPr anchorCtr="0" anchor="ctr" bIns="91425" lIns="91425" spcFirstLastPara="1" rIns="91425" wrap="square" tIns="91425">
              <a:noAutofit/>
            </a:bodyPr>
            <a:lstStyle/>
            <a:p>
              <a:pPr indent="0" lvl="0" marL="0" marR="0" rtl="0" algn="ctr">
                <a:lnSpc>
                  <a:spcPct val="100000"/>
                </a:lnSpc>
                <a:spcBef>
                  <a:spcPts val="0"/>
                </a:spcBef>
                <a:spcAft>
                  <a:spcPts val="0"/>
                </a:spcAft>
                <a:buClr>
                  <a:srgbClr val="000000"/>
                </a:buClr>
                <a:buSzPts val="1200"/>
                <a:buFont typeface="Arial"/>
                <a:buNone/>
              </a:pPr>
              <a:r>
                <a:rPr b="0" i="0" lang="en" sz="1200" u="none" cap="none" strike="noStrike">
                  <a:solidFill>
                    <a:schemeClr val="lt1"/>
                  </a:solidFill>
                  <a:latin typeface="Montserrat"/>
                  <a:ea typeface="Montserrat"/>
                  <a:cs typeface="Montserrat"/>
                  <a:sym typeface="Montserrat"/>
                </a:rPr>
                <a:t>Guest OS</a:t>
              </a:r>
              <a:endParaRPr b="0" i="0" sz="1200" u="none" cap="none" strike="noStrike">
                <a:solidFill>
                  <a:schemeClr val="lt1"/>
                </a:solidFill>
                <a:latin typeface="Montserrat"/>
                <a:ea typeface="Montserrat"/>
                <a:cs typeface="Montserrat"/>
                <a:sym typeface="Montserrat"/>
              </a:endParaRPr>
            </a:p>
          </p:txBody>
        </p:sp>
        <p:sp>
          <p:nvSpPr>
            <p:cNvPr id="460" name="Google Shape;460;p25"/>
            <p:cNvSpPr/>
            <p:nvPr/>
          </p:nvSpPr>
          <p:spPr>
            <a:xfrm>
              <a:off x="1653125" y="3062400"/>
              <a:ext cx="2628600" cy="325500"/>
            </a:xfrm>
            <a:prstGeom prst="rect">
              <a:avLst/>
            </a:prstGeom>
            <a:solidFill>
              <a:srgbClr val="F5F5F5"/>
            </a:solidFill>
            <a:ln>
              <a:noFill/>
            </a:ln>
          </p:spPr>
          <p:txBody>
            <a:bodyPr anchorCtr="0" anchor="ctr" bIns="91425" lIns="91425" spcFirstLastPara="1" rIns="91425" wrap="square" tIns="91425">
              <a:noAutofit/>
            </a:bodyPr>
            <a:lstStyle/>
            <a:p>
              <a:pPr indent="0" lvl="0" marL="0" marR="0" rtl="0" algn="ctr">
                <a:lnSpc>
                  <a:spcPct val="100000"/>
                </a:lnSpc>
                <a:spcBef>
                  <a:spcPts val="0"/>
                </a:spcBef>
                <a:spcAft>
                  <a:spcPts val="0"/>
                </a:spcAft>
                <a:buClr>
                  <a:srgbClr val="000000"/>
                </a:buClr>
                <a:buSzPts val="1400"/>
                <a:buFont typeface="Arial"/>
                <a:buNone/>
              </a:pPr>
              <a:r>
                <a:rPr b="0" i="0" lang="en" sz="1400" u="none" cap="none" strike="noStrike">
                  <a:solidFill>
                    <a:srgbClr val="3D5B58"/>
                  </a:solidFill>
                  <a:latin typeface="Montserrat"/>
                  <a:ea typeface="Montserrat"/>
                  <a:cs typeface="Montserrat"/>
                  <a:sym typeface="Montserrat"/>
                </a:rPr>
                <a:t>Hypervisor</a:t>
              </a:r>
              <a:endParaRPr b="0" i="0" sz="1400" u="none" cap="none" strike="noStrike">
                <a:solidFill>
                  <a:srgbClr val="3D5B58"/>
                </a:solidFill>
                <a:latin typeface="Montserrat"/>
                <a:ea typeface="Montserrat"/>
                <a:cs typeface="Montserrat"/>
                <a:sym typeface="Montserrat"/>
              </a:endParaRPr>
            </a:p>
          </p:txBody>
        </p:sp>
        <p:sp>
          <p:nvSpPr>
            <p:cNvPr id="461" name="Google Shape;461;p25"/>
            <p:cNvSpPr/>
            <p:nvPr/>
          </p:nvSpPr>
          <p:spPr>
            <a:xfrm>
              <a:off x="1659225" y="3447225"/>
              <a:ext cx="2628600" cy="710400"/>
            </a:xfrm>
            <a:prstGeom prst="rect">
              <a:avLst/>
            </a:prstGeom>
            <a:solidFill>
              <a:srgbClr val="3D5B58"/>
            </a:solidFill>
            <a:ln>
              <a:noFill/>
            </a:ln>
          </p:spPr>
          <p:txBody>
            <a:bodyPr anchorCtr="0" anchor="t" bIns="91425" lIns="91425" spcFirstLastPara="1" rIns="91425" wrap="square" tIns="91425">
              <a:noAutofit/>
            </a:bodyPr>
            <a:lstStyle/>
            <a:p>
              <a:pPr indent="0" lvl="0" marL="0" marR="0" rtl="0" algn="ctr">
                <a:lnSpc>
                  <a:spcPct val="100000"/>
                </a:lnSpc>
                <a:spcBef>
                  <a:spcPts val="0"/>
                </a:spcBef>
                <a:spcAft>
                  <a:spcPts val="0"/>
                </a:spcAft>
                <a:buClr>
                  <a:srgbClr val="000000"/>
                </a:buClr>
                <a:buSzPts val="1400"/>
                <a:buFont typeface="Arial"/>
                <a:buNone/>
              </a:pPr>
              <a:r>
                <a:rPr b="0" i="0" lang="en" sz="1400" u="none" cap="none" strike="noStrike">
                  <a:solidFill>
                    <a:srgbClr val="F5F5F5"/>
                  </a:solidFill>
                  <a:latin typeface="Montserrat"/>
                  <a:ea typeface="Montserrat"/>
                  <a:cs typeface="Montserrat"/>
                  <a:sym typeface="Montserrat"/>
                </a:rPr>
                <a:t>Infrastructure</a:t>
              </a:r>
              <a:endParaRPr b="0" i="0" sz="1400" u="none" cap="none" strike="noStrike">
                <a:solidFill>
                  <a:srgbClr val="F5F5F5"/>
                </a:solidFill>
                <a:latin typeface="Montserrat"/>
                <a:ea typeface="Montserrat"/>
                <a:cs typeface="Montserrat"/>
                <a:sym typeface="Montserrat"/>
              </a:endParaRPr>
            </a:p>
          </p:txBody>
        </p:sp>
        <p:pic>
          <p:nvPicPr>
            <p:cNvPr id="462" name="Google Shape;462;p25"/>
            <p:cNvPicPr preferRelativeResize="0"/>
            <p:nvPr/>
          </p:nvPicPr>
          <p:blipFill rotWithShape="1">
            <a:blip r:embed="rId3">
              <a:alphaModFix/>
            </a:blip>
            <a:srcRect b="0" l="0" r="0" t="0"/>
            <a:stretch/>
          </p:blipFill>
          <p:spPr>
            <a:xfrm>
              <a:off x="1610369" y="3345225"/>
              <a:ext cx="914401" cy="914399"/>
            </a:xfrm>
            <a:prstGeom prst="rect">
              <a:avLst/>
            </a:prstGeom>
            <a:noFill/>
            <a:ln>
              <a:noFill/>
            </a:ln>
          </p:spPr>
        </p:pic>
        <p:pic>
          <p:nvPicPr>
            <p:cNvPr id="463" name="Google Shape;463;p25"/>
            <p:cNvPicPr preferRelativeResize="0"/>
            <p:nvPr/>
          </p:nvPicPr>
          <p:blipFill rotWithShape="1">
            <a:blip r:embed="rId4">
              <a:alphaModFix/>
            </a:blip>
            <a:srcRect b="0" l="0" r="0" t="0"/>
            <a:stretch/>
          </p:blipFill>
          <p:spPr>
            <a:xfrm>
              <a:off x="2553000" y="3501600"/>
              <a:ext cx="914399" cy="914399"/>
            </a:xfrm>
            <a:prstGeom prst="rect">
              <a:avLst/>
            </a:prstGeom>
            <a:noFill/>
            <a:ln>
              <a:noFill/>
            </a:ln>
          </p:spPr>
        </p:pic>
        <p:pic>
          <p:nvPicPr>
            <p:cNvPr id="464" name="Google Shape;464;p25"/>
            <p:cNvPicPr preferRelativeResize="0"/>
            <p:nvPr/>
          </p:nvPicPr>
          <p:blipFill rotWithShape="1">
            <a:blip r:embed="rId5">
              <a:alphaModFix/>
            </a:blip>
            <a:srcRect b="0" l="0" r="0" t="0"/>
            <a:stretch/>
          </p:blipFill>
          <p:spPr>
            <a:xfrm>
              <a:off x="3452875" y="3345225"/>
              <a:ext cx="914399" cy="914399"/>
            </a:xfrm>
            <a:prstGeom prst="rect">
              <a:avLst/>
            </a:prstGeom>
            <a:noFill/>
            <a:ln>
              <a:noFill/>
            </a:ln>
          </p:spPr>
        </p:pic>
        <p:sp>
          <p:nvSpPr>
            <p:cNvPr id="465" name="Google Shape;465;p25"/>
            <p:cNvSpPr txBox="1"/>
            <p:nvPr/>
          </p:nvSpPr>
          <p:spPr>
            <a:xfrm>
              <a:off x="1694000" y="4219225"/>
              <a:ext cx="2595600" cy="400200"/>
            </a:xfrm>
            <a:prstGeom prst="rect">
              <a:avLst/>
            </a:prstGeom>
            <a:noFill/>
            <a:ln>
              <a:noFill/>
            </a:ln>
          </p:spPr>
          <p:txBody>
            <a:bodyPr anchorCtr="0" anchor="t" bIns="91425" lIns="91425" spcFirstLastPara="1" rIns="91425" wrap="square" tIns="91425">
              <a:spAutoFit/>
            </a:bodyPr>
            <a:lstStyle/>
            <a:p>
              <a:pPr indent="0" lvl="0" marL="0" marR="0" rtl="0" algn="ctr">
                <a:lnSpc>
                  <a:spcPct val="100000"/>
                </a:lnSpc>
                <a:spcBef>
                  <a:spcPts val="0"/>
                </a:spcBef>
                <a:spcAft>
                  <a:spcPts val="0"/>
                </a:spcAft>
                <a:buClr>
                  <a:srgbClr val="000000"/>
                </a:buClr>
                <a:buSzPts val="1400"/>
                <a:buFont typeface="Arial"/>
                <a:buNone/>
              </a:pPr>
              <a:r>
                <a:rPr b="1" i="0" lang="en" sz="1400" u="none" cap="none" strike="noStrike">
                  <a:solidFill>
                    <a:srgbClr val="3D5B58"/>
                  </a:solidFill>
                  <a:latin typeface="Montserrat"/>
                  <a:ea typeface="Montserrat"/>
                  <a:cs typeface="Montserrat"/>
                  <a:sym typeface="Montserrat"/>
                </a:rPr>
                <a:t>Machine Virtualisation</a:t>
              </a:r>
              <a:endParaRPr b="1" i="0" sz="1400" u="none" cap="none" strike="noStrike">
                <a:solidFill>
                  <a:srgbClr val="3D5B58"/>
                </a:solidFill>
                <a:latin typeface="Montserrat"/>
                <a:ea typeface="Montserrat"/>
                <a:cs typeface="Montserrat"/>
                <a:sym typeface="Montserrat"/>
              </a:endParaRPr>
            </a:p>
          </p:txBody>
        </p:sp>
      </p:grpSp>
      <p:sp>
        <p:nvSpPr>
          <p:cNvPr id="466" name="Google Shape;466;p25"/>
          <p:cNvSpPr txBox="1"/>
          <p:nvPr>
            <p:ph idx="2" type="title"/>
          </p:nvPr>
        </p:nvSpPr>
        <p:spPr>
          <a:xfrm>
            <a:off x="311700" y="893825"/>
            <a:ext cx="8520600" cy="266100"/>
          </a:xfrm>
          <a:prstGeom prst="rect">
            <a:avLst/>
          </a:prstGeom>
          <a:noFill/>
          <a:ln>
            <a:noFill/>
          </a:ln>
        </p:spPr>
        <p:txBody>
          <a:bodyPr anchorCtr="0" anchor="t" bIns="0" lIns="0" spcFirstLastPara="1" rIns="0" wrap="square" tIns="0">
            <a:noAutofit/>
          </a:bodyPr>
          <a:lstStyle/>
          <a:p>
            <a:pPr indent="0" lvl="0" marL="0" rtl="0" algn="l">
              <a:lnSpc>
                <a:spcPct val="100000"/>
              </a:lnSpc>
              <a:spcBef>
                <a:spcPts val="0"/>
              </a:spcBef>
              <a:spcAft>
                <a:spcPts val="0"/>
              </a:spcAft>
              <a:buSzPts val="1600"/>
              <a:buNone/>
            </a:pPr>
            <a:r>
              <a:rPr lang="en"/>
              <a:t>VMs</a:t>
            </a:r>
            <a:endParaRPr/>
          </a:p>
        </p:txBody>
      </p:sp>
    </p:spTree>
  </p:cSld>
  <p:clrMapOvr>
    <a:masterClrMapping/>
  </p:clrMapOvr>
</p:sld>
</file>

<file path=ppt/slides/slide25.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470" name="Shape 470"/>
        <p:cNvGrpSpPr/>
        <p:nvPr/>
      </p:nvGrpSpPr>
      <p:grpSpPr>
        <a:xfrm>
          <a:off x="0" y="0"/>
          <a:ext cx="0" cy="0"/>
          <a:chOff x="0" y="0"/>
          <a:chExt cx="0" cy="0"/>
        </a:xfrm>
      </p:grpSpPr>
      <p:sp>
        <p:nvSpPr>
          <p:cNvPr id="471" name="Google Shape;471;p26"/>
          <p:cNvSpPr txBox="1"/>
          <p:nvPr>
            <p:ph type="title"/>
          </p:nvPr>
        </p:nvSpPr>
        <p:spPr>
          <a:xfrm>
            <a:off x="311700" y="318800"/>
            <a:ext cx="8520600" cy="429600"/>
          </a:xfrm>
          <a:prstGeom prst="rect">
            <a:avLst/>
          </a:prstGeom>
          <a:noFill/>
          <a:ln>
            <a:noFill/>
          </a:ln>
        </p:spPr>
        <p:txBody>
          <a:bodyPr anchorCtr="0" anchor="t" bIns="0" lIns="0" spcFirstLastPara="1" rIns="0" wrap="square" tIns="0">
            <a:noAutofit/>
          </a:bodyPr>
          <a:lstStyle/>
          <a:p>
            <a:pPr indent="0" lvl="0" marL="0" rtl="0" algn="l">
              <a:lnSpc>
                <a:spcPct val="100000"/>
              </a:lnSpc>
              <a:spcBef>
                <a:spcPts val="0"/>
              </a:spcBef>
              <a:spcAft>
                <a:spcPts val="0"/>
              </a:spcAft>
              <a:buSzPts val="3200"/>
              <a:buNone/>
            </a:pPr>
            <a:r>
              <a:rPr lang="en"/>
              <a:t>Deploying applications</a:t>
            </a:r>
            <a:endParaRPr/>
          </a:p>
        </p:txBody>
      </p:sp>
      <p:sp>
        <p:nvSpPr>
          <p:cNvPr id="472" name="Google Shape;472;p26"/>
          <p:cNvSpPr txBox="1"/>
          <p:nvPr>
            <p:ph idx="4294967295" type="body"/>
          </p:nvPr>
        </p:nvSpPr>
        <p:spPr>
          <a:xfrm>
            <a:off x="311700" y="1220300"/>
            <a:ext cx="4907100" cy="3187200"/>
          </a:xfrm>
          <a:prstGeom prst="rect">
            <a:avLst/>
          </a:prstGeom>
          <a:noFill/>
          <a:ln>
            <a:noFill/>
          </a:ln>
        </p:spPr>
        <p:txBody>
          <a:bodyPr anchorCtr="0" anchor="t" bIns="91425" lIns="91425" spcFirstLastPara="1" rIns="91425" wrap="square" tIns="91425">
            <a:noAutofit/>
          </a:bodyPr>
          <a:lstStyle/>
          <a:p>
            <a:pPr indent="-317500" lvl="0" marL="457200" rtl="0" algn="l">
              <a:lnSpc>
                <a:spcPct val="100000"/>
              </a:lnSpc>
              <a:spcBef>
                <a:spcPts val="0"/>
              </a:spcBef>
              <a:spcAft>
                <a:spcPts val="0"/>
              </a:spcAft>
              <a:buClr>
                <a:srgbClr val="3D5B58"/>
              </a:buClr>
              <a:buSzPts val="1400"/>
              <a:buFont typeface="Montserrat"/>
              <a:buChar char="●"/>
            </a:pPr>
            <a:r>
              <a:rPr lang="en" sz="1400">
                <a:solidFill>
                  <a:srgbClr val="3D5B58"/>
                </a:solidFill>
                <a:latin typeface="Montserrat"/>
                <a:ea typeface="Montserrat"/>
                <a:cs typeface="Montserrat"/>
                <a:sym typeface="Montserrat"/>
              </a:rPr>
              <a:t>1 physical server can host multiple virtual machines</a:t>
            </a:r>
            <a:endParaRPr sz="1400">
              <a:solidFill>
                <a:srgbClr val="3D5B58"/>
              </a:solidFill>
              <a:latin typeface="Montserrat"/>
              <a:ea typeface="Montserrat"/>
              <a:cs typeface="Montserrat"/>
              <a:sym typeface="Montserrat"/>
            </a:endParaRPr>
          </a:p>
          <a:p>
            <a:pPr indent="-317500" lvl="0" marL="457200" rtl="0" algn="l">
              <a:lnSpc>
                <a:spcPct val="100000"/>
              </a:lnSpc>
              <a:spcBef>
                <a:spcPts val="1000"/>
              </a:spcBef>
              <a:spcAft>
                <a:spcPts val="0"/>
              </a:spcAft>
              <a:buClr>
                <a:srgbClr val="3D5B58"/>
              </a:buClr>
              <a:buSzPts val="1400"/>
              <a:buFont typeface="Montserrat"/>
              <a:buChar char="●"/>
            </a:pPr>
            <a:r>
              <a:rPr lang="en" sz="1400">
                <a:solidFill>
                  <a:srgbClr val="3D5B58"/>
                </a:solidFill>
                <a:latin typeface="Montserrat"/>
                <a:ea typeface="Montserrat"/>
                <a:cs typeface="Montserrat"/>
                <a:sym typeface="Montserrat"/>
              </a:rPr>
              <a:t>Each application runs in a virtual machine</a:t>
            </a:r>
            <a:endParaRPr sz="1400">
              <a:solidFill>
                <a:srgbClr val="3D5B58"/>
              </a:solidFill>
              <a:latin typeface="Montserrat"/>
              <a:ea typeface="Montserrat"/>
              <a:cs typeface="Montserrat"/>
              <a:sym typeface="Montserrat"/>
            </a:endParaRPr>
          </a:p>
          <a:p>
            <a:pPr indent="-317500" lvl="0" marL="457200" rtl="0" algn="l">
              <a:lnSpc>
                <a:spcPct val="100000"/>
              </a:lnSpc>
              <a:spcBef>
                <a:spcPts val="1000"/>
              </a:spcBef>
              <a:spcAft>
                <a:spcPts val="0"/>
              </a:spcAft>
              <a:buClr>
                <a:srgbClr val="3D5B58"/>
              </a:buClr>
              <a:buSzPts val="1400"/>
              <a:buFont typeface="Montserrat"/>
              <a:buChar char="●"/>
            </a:pPr>
            <a:r>
              <a:rPr lang="en" sz="1400">
                <a:solidFill>
                  <a:srgbClr val="3D5B58"/>
                </a:solidFill>
                <a:latin typeface="Montserrat"/>
                <a:ea typeface="Montserrat"/>
                <a:cs typeface="Montserrat"/>
                <a:sym typeface="Montserrat"/>
              </a:rPr>
              <a:t>Each VM runs its own OS</a:t>
            </a:r>
            <a:endParaRPr sz="1400">
              <a:solidFill>
                <a:srgbClr val="3D5B58"/>
              </a:solidFill>
              <a:latin typeface="Montserrat"/>
              <a:ea typeface="Montserrat"/>
              <a:cs typeface="Montserrat"/>
              <a:sym typeface="Montserrat"/>
            </a:endParaRPr>
          </a:p>
          <a:p>
            <a:pPr indent="-317500" lvl="0" marL="457200" rtl="0" algn="l">
              <a:lnSpc>
                <a:spcPct val="100000"/>
              </a:lnSpc>
              <a:spcBef>
                <a:spcPts val="1000"/>
              </a:spcBef>
              <a:spcAft>
                <a:spcPts val="0"/>
              </a:spcAft>
              <a:buClr>
                <a:srgbClr val="3D5B58"/>
              </a:buClr>
              <a:buSzPts val="1400"/>
              <a:buFont typeface="Montserrat"/>
              <a:buChar char="●"/>
            </a:pPr>
            <a:r>
              <a:rPr lang="en" sz="1400">
                <a:solidFill>
                  <a:srgbClr val="3D5B58"/>
                </a:solidFill>
                <a:latin typeface="Montserrat"/>
                <a:ea typeface="Montserrat"/>
                <a:cs typeface="Montserrat"/>
                <a:sym typeface="Montserrat"/>
              </a:rPr>
              <a:t>Allocates required memory and CPU</a:t>
            </a:r>
            <a:endParaRPr sz="1400">
              <a:solidFill>
                <a:srgbClr val="3D5B58"/>
              </a:solidFill>
              <a:latin typeface="Montserrat"/>
              <a:ea typeface="Montserrat"/>
              <a:cs typeface="Montserrat"/>
              <a:sym typeface="Montserrat"/>
            </a:endParaRPr>
          </a:p>
          <a:p>
            <a:pPr indent="-317500" lvl="0" marL="457200" rtl="0" algn="l">
              <a:lnSpc>
                <a:spcPct val="100000"/>
              </a:lnSpc>
              <a:spcBef>
                <a:spcPts val="1000"/>
              </a:spcBef>
              <a:spcAft>
                <a:spcPts val="0"/>
              </a:spcAft>
              <a:buClr>
                <a:srgbClr val="3D5B58"/>
              </a:buClr>
              <a:buSzPts val="1400"/>
              <a:buFont typeface="Montserrat"/>
              <a:buChar char="●"/>
            </a:pPr>
            <a:r>
              <a:rPr lang="en" sz="1400">
                <a:solidFill>
                  <a:srgbClr val="3D5B58"/>
                </a:solidFill>
                <a:latin typeface="Montserrat"/>
                <a:ea typeface="Montserrat"/>
                <a:cs typeface="Montserrat"/>
                <a:sym typeface="Montserrat"/>
              </a:rPr>
              <a:t>Fully isolated </a:t>
            </a:r>
            <a:endParaRPr sz="1400">
              <a:solidFill>
                <a:srgbClr val="3D5B58"/>
              </a:solidFill>
              <a:latin typeface="Montserrat"/>
              <a:ea typeface="Montserrat"/>
              <a:cs typeface="Montserrat"/>
              <a:sym typeface="Montserrat"/>
            </a:endParaRPr>
          </a:p>
          <a:p>
            <a:pPr indent="-317500" lvl="0" marL="457200" rtl="0" algn="l">
              <a:lnSpc>
                <a:spcPct val="100000"/>
              </a:lnSpc>
              <a:spcBef>
                <a:spcPts val="1000"/>
              </a:spcBef>
              <a:spcAft>
                <a:spcPts val="1000"/>
              </a:spcAft>
              <a:buClr>
                <a:srgbClr val="3D5B58"/>
              </a:buClr>
              <a:buSzPts val="1400"/>
              <a:buFont typeface="Montserrat"/>
              <a:buChar char="●"/>
            </a:pPr>
            <a:r>
              <a:rPr lang="en" sz="1400">
                <a:solidFill>
                  <a:srgbClr val="3D5B58"/>
                </a:solidFill>
                <a:latin typeface="Montserrat"/>
                <a:ea typeface="Montserrat"/>
                <a:cs typeface="Montserrat"/>
                <a:sym typeface="Montserrat"/>
              </a:rPr>
              <a:t>Provision environment upfront </a:t>
            </a:r>
            <a:endParaRPr sz="1400">
              <a:solidFill>
                <a:srgbClr val="3D5B58"/>
              </a:solidFill>
              <a:latin typeface="Montserrat"/>
              <a:ea typeface="Montserrat"/>
              <a:cs typeface="Montserrat"/>
              <a:sym typeface="Montserrat"/>
            </a:endParaRPr>
          </a:p>
        </p:txBody>
      </p:sp>
      <p:sp>
        <p:nvSpPr>
          <p:cNvPr id="473" name="Google Shape;473;p26"/>
          <p:cNvSpPr txBox="1"/>
          <p:nvPr>
            <p:ph idx="12" type="sldNum"/>
          </p:nvPr>
        </p:nvSpPr>
        <p:spPr>
          <a:xfrm>
            <a:off x="7258697" y="4568388"/>
            <a:ext cx="778500" cy="393600"/>
          </a:xfrm>
          <a:prstGeom prst="rect">
            <a:avLst/>
          </a:prstGeom>
          <a:noFill/>
          <a:ln>
            <a:noFill/>
          </a:ln>
        </p:spPr>
        <p:txBody>
          <a:bodyPr anchorCtr="0" anchor="ctr" bIns="0" lIns="91425" spcFirstLastPara="1" rIns="91425" wrap="square" tIns="0">
            <a:noAutofit/>
          </a:bodyPr>
          <a:lstStyle/>
          <a:p>
            <a:pPr indent="0" lvl="0" marL="0" rtl="0" algn="r">
              <a:lnSpc>
                <a:spcPct val="100000"/>
              </a:lnSpc>
              <a:spcBef>
                <a:spcPts val="0"/>
              </a:spcBef>
              <a:spcAft>
                <a:spcPts val="0"/>
              </a:spcAft>
              <a:buSzPts val="1000"/>
              <a:buNone/>
            </a:pPr>
            <a:r>
              <a:rPr lang="en"/>
              <a:t>Page </a:t>
            </a:r>
            <a:fld id="{00000000-1234-1234-1234-123412341234}" type="slidenum">
              <a:rPr lang="en"/>
              <a:t>‹#›</a:t>
            </a:fld>
            <a:endParaRPr/>
          </a:p>
        </p:txBody>
      </p:sp>
      <p:grpSp>
        <p:nvGrpSpPr>
          <p:cNvPr id="474" name="Google Shape;474;p26"/>
          <p:cNvGrpSpPr/>
          <p:nvPr/>
        </p:nvGrpSpPr>
        <p:grpSpPr>
          <a:xfrm>
            <a:off x="5381169" y="946575"/>
            <a:ext cx="2756905" cy="3621825"/>
            <a:chOff x="1610369" y="997600"/>
            <a:chExt cx="2756905" cy="3621825"/>
          </a:xfrm>
        </p:grpSpPr>
        <p:sp>
          <p:nvSpPr>
            <p:cNvPr id="475" name="Google Shape;475;p26"/>
            <p:cNvSpPr/>
            <p:nvPr/>
          </p:nvSpPr>
          <p:spPr>
            <a:xfrm>
              <a:off x="1653125" y="997600"/>
              <a:ext cx="828900" cy="429600"/>
            </a:xfrm>
            <a:prstGeom prst="rect">
              <a:avLst/>
            </a:prstGeom>
            <a:solidFill>
              <a:srgbClr val="B9D9EB"/>
            </a:solidFill>
            <a:ln>
              <a:noFill/>
            </a:ln>
          </p:spPr>
          <p:txBody>
            <a:bodyPr anchorCtr="0" anchor="ctr" bIns="91425" lIns="91425" spcFirstLastPara="1" rIns="91425" wrap="square" tIns="91425">
              <a:noAutofit/>
            </a:bodyPr>
            <a:lstStyle/>
            <a:p>
              <a:pPr indent="0" lvl="0" marL="0" marR="0" rtl="0" algn="ctr">
                <a:lnSpc>
                  <a:spcPct val="100000"/>
                </a:lnSpc>
                <a:spcBef>
                  <a:spcPts val="0"/>
                </a:spcBef>
                <a:spcAft>
                  <a:spcPts val="0"/>
                </a:spcAft>
                <a:buClr>
                  <a:srgbClr val="000000"/>
                </a:buClr>
                <a:buSzPts val="1200"/>
                <a:buFont typeface="Arial"/>
                <a:buNone/>
              </a:pPr>
              <a:r>
                <a:rPr b="0" i="0" lang="en" sz="1200" u="none" cap="none" strike="noStrike">
                  <a:solidFill>
                    <a:schemeClr val="lt1"/>
                  </a:solidFill>
                  <a:latin typeface="Montserrat"/>
                  <a:ea typeface="Montserrat"/>
                  <a:cs typeface="Montserrat"/>
                  <a:sym typeface="Montserrat"/>
                </a:rPr>
                <a:t>App 1</a:t>
              </a:r>
              <a:endParaRPr b="0" i="0" sz="1200" u="none" cap="none" strike="noStrike">
                <a:solidFill>
                  <a:schemeClr val="lt1"/>
                </a:solidFill>
                <a:latin typeface="Montserrat"/>
                <a:ea typeface="Montserrat"/>
                <a:cs typeface="Montserrat"/>
                <a:sym typeface="Montserrat"/>
              </a:endParaRPr>
            </a:p>
          </p:txBody>
        </p:sp>
        <p:sp>
          <p:nvSpPr>
            <p:cNvPr id="476" name="Google Shape;476;p26"/>
            <p:cNvSpPr/>
            <p:nvPr/>
          </p:nvSpPr>
          <p:spPr>
            <a:xfrm>
              <a:off x="1653125" y="1497825"/>
              <a:ext cx="828900" cy="429600"/>
            </a:xfrm>
            <a:prstGeom prst="rect">
              <a:avLst/>
            </a:prstGeom>
            <a:solidFill>
              <a:srgbClr val="B9D9EB"/>
            </a:solidFill>
            <a:ln>
              <a:noFill/>
            </a:ln>
          </p:spPr>
          <p:txBody>
            <a:bodyPr anchorCtr="0" anchor="ctr" bIns="91425" lIns="91425" spcFirstLastPara="1" rIns="91425" wrap="square" tIns="91425">
              <a:noAutofit/>
            </a:bodyPr>
            <a:lstStyle/>
            <a:p>
              <a:pPr indent="0" lvl="0" marL="0" marR="0" rtl="0" algn="ctr">
                <a:lnSpc>
                  <a:spcPct val="100000"/>
                </a:lnSpc>
                <a:spcBef>
                  <a:spcPts val="0"/>
                </a:spcBef>
                <a:spcAft>
                  <a:spcPts val="0"/>
                </a:spcAft>
                <a:buClr>
                  <a:srgbClr val="000000"/>
                </a:buClr>
                <a:buSzPts val="1200"/>
                <a:buFont typeface="Arial"/>
                <a:buNone/>
              </a:pPr>
              <a:r>
                <a:rPr b="0" i="0" lang="en" sz="1200" u="none" cap="none" strike="noStrike">
                  <a:solidFill>
                    <a:schemeClr val="lt1"/>
                  </a:solidFill>
                  <a:latin typeface="Montserrat"/>
                  <a:ea typeface="Montserrat"/>
                  <a:cs typeface="Montserrat"/>
                  <a:sym typeface="Montserrat"/>
                </a:rPr>
                <a:t>Bins/Lib</a:t>
              </a:r>
              <a:endParaRPr b="0" i="0" sz="1200" u="none" cap="none" strike="noStrike">
                <a:solidFill>
                  <a:schemeClr val="lt1"/>
                </a:solidFill>
                <a:latin typeface="Montserrat"/>
                <a:ea typeface="Montserrat"/>
                <a:cs typeface="Montserrat"/>
                <a:sym typeface="Montserrat"/>
              </a:endParaRPr>
            </a:p>
          </p:txBody>
        </p:sp>
        <p:sp>
          <p:nvSpPr>
            <p:cNvPr id="477" name="Google Shape;477;p26"/>
            <p:cNvSpPr/>
            <p:nvPr/>
          </p:nvSpPr>
          <p:spPr>
            <a:xfrm>
              <a:off x="1653125" y="1998050"/>
              <a:ext cx="828900" cy="1005300"/>
            </a:xfrm>
            <a:prstGeom prst="rect">
              <a:avLst/>
            </a:prstGeom>
            <a:solidFill>
              <a:srgbClr val="B9D9EB"/>
            </a:solidFill>
            <a:ln>
              <a:noFill/>
            </a:ln>
          </p:spPr>
          <p:txBody>
            <a:bodyPr anchorCtr="0" anchor="ctr" bIns="91425" lIns="91425" spcFirstLastPara="1" rIns="91425" wrap="square" tIns="91425">
              <a:noAutofit/>
            </a:bodyPr>
            <a:lstStyle/>
            <a:p>
              <a:pPr indent="0" lvl="0" marL="0" marR="0" rtl="0" algn="ctr">
                <a:lnSpc>
                  <a:spcPct val="100000"/>
                </a:lnSpc>
                <a:spcBef>
                  <a:spcPts val="0"/>
                </a:spcBef>
                <a:spcAft>
                  <a:spcPts val="0"/>
                </a:spcAft>
                <a:buClr>
                  <a:srgbClr val="000000"/>
                </a:buClr>
                <a:buSzPts val="1200"/>
                <a:buFont typeface="Arial"/>
                <a:buNone/>
              </a:pPr>
              <a:r>
                <a:rPr b="0" i="0" lang="en" sz="1200" u="none" cap="none" strike="noStrike">
                  <a:solidFill>
                    <a:schemeClr val="lt1"/>
                  </a:solidFill>
                  <a:latin typeface="Montserrat"/>
                  <a:ea typeface="Montserrat"/>
                  <a:cs typeface="Montserrat"/>
                  <a:sym typeface="Montserrat"/>
                </a:rPr>
                <a:t>Guest OS</a:t>
              </a:r>
              <a:endParaRPr b="0" i="0" sz="1200" u="none" cap="none" strike="noStrike">
                <a:solidFill>
                  <a:schemeClr val="lt1"/>
                </a:solidFill>
                <a:latin typeface="Montserrat"/>
                <a:ea typeface="Montserrat"/>
                <a:cs typeface="Montserrat"/>
                <a:sym typeface="Montserrat"/>
              </a:endParaRPr>
            </a:p>
          </p:txBody>
        </p:sp>
        <p:sp>
          <p:nvSpPr>
            <p:cNvPr id="478" name="Google Shape;478;p26"/>
            <p:cNvSpPr/>
            <p:nvPr/>
          </p:nvSpPr>
          <p:spPr>
            <a:xfrm>
              <a:off x="2553000" y="997600"/>
              <a:ext cx="828900" cy="429600"/>
            </a:xfrm>
            <a:prstGeom prst="rect">
              <a:avLst/>
            </a:prstGeom>
            <a:solidFill>
              <a:srgbClr val="FFBE9F"/>
            </a:solidFill>
            <a:ln>
              <a:noFill/>
            </a:ln>
          </p:spPr>
          <p:txBody>
            <a:bodyPr anchorCtr="0" anchor="ctr" bIns="91425" lIns="91425" spcFirstLastPara="1" rIns="91425" wrap="square" tIns="91425">
              <a:noAutofit/>
            </a:bodyPr>
            <a:lstStyle/>
            <a:p>
              <a:pPr indent="0" lvl="0" marL="0" marR="0" rtl="0" algn="ctr">
                <a:lnSpc>
                  <a:spcPct val="100000"/>
                </a:lnSpc>
                <a:spcBef>
                  <a:spcPts val="0"/>
                </a:spcBef>
                <a:spcAft>
                  <a:spcPts val="0"/>
                </a:spcAft>
                <a:buClr>
                  <a:srgbClr val="000000"/>
                </a:buClr>
                <a:buSzPts val="1200"/>
                <a:buFont typeface="Arial"/>
                <a:buNone/>
              </a:pPr>
              <a:r>
                <a:rPr b="0" i="0" lang="en" sz="1200" u="none" cap="none" strike="noStrike">
                  <a:solidFill>
                    <a:schemeClr val="lt1"/>
                  </a:solidFill>
                  <a:latin typeface="Montserrat"/>
                  <a:ea typeface="Montserrat"/>
                  <a:cs typeface="Montserrat"/>
                  <a:sym typeface="Montserrat"/>
                </a:rPr>
                <a:t>App 1</a:t>
              </a:r>
              <a:endParaRPr b="0" i="0" sz="1200" u="none" cap="none" strike="noStrike">
                <a:solidFill>
                  <a:schemeClr val="lt1"/>
                </a:solidFill>
                <a:latin typeface="Montserrat"/>
                <a:ea typeface="Montserrat"/>
                <a:cs typeface="Montserrat"/>
                <a:sym typeface="Montserrat"/>
              </a:endParaRPr>
            </a:p>
          </p:txBody>
        </p:sp>
        <p:sp>
          <p:nvSpPr>
            <p:cNvPr id="479" name="Google Shape;479;p26"/>
            <p:cNvSpPr/>
            <p:nvPr/>
          </p:nvSpPr>
          <p:spPr>
            <a:xfrm>
              <a:off x="2553000" y="1497825"/>
              <a:ext cx="828900" cy="429600"/>
            </a:xfrm>
            <a:prstGeom prst="rect">
              <a:avLst/>
            </a:prstGeom>
            <a:solidFill>
              <a:srgbClr val="FFBE9F"/>
            </a:solidFill>
            <a:ln>
              <a:noFill/>
            </a:ln>
          </p:spPr>
          <p:txBody>
            <a:bodyPr anchorCtr="0" anchor="ctr" bIns="91425" lIns="91425" spcFirstLastPara="1" rIns="91425" wrap="square" tIns="91425">
              <a:noAutofit/>
            </a:bodyPr>
            <a:lstStyle/>
            <a:p>
              <a:pPr indent="0" lvl="0" marL="0" marR="0" rtl="0" algn="ctr">
                <a:lnSpc>
                  <a:spcPct val="100000"/>
                </a:lnSpc>
                <a:spcBef>
                  <a:spcPts val="0"/>
                </a:spcBef>
                <a:spcAft>
                  <a:spcPts val="0"/>
                </a:spcAft>
                <a:buClr>
                  <a:srgbClr val="000000"/>
                </a:buClr>
                <a:buSzPts val="1200"/>
                <a:buFont typeface="Arial"/>
                <a:buNone/>
              </a:pPr>
              <a:r>
                <a:rPr b="0" i="0" lang="en" sz="1200" u="none" cap="none" strike="noStrike">
                  <a:solidFill>
                    <a:schemeClr val="lt1"/>
                  </a:solidFill>
                  <a:latin typeface="Montserrat"/>
                  <a:ea typeface="Montserrat"/>
                  <a:cs typeface="Montserrat"/>
                  <a:sym typeface="Montserrat"/>
                </a:rPr>
                <a:t>Bins/Lib</a:t>
              </a:r>
              <a:endParaRPr b="0" i="0" sz="1200" u="none" cap="none" strike="noStrike">
                <a:solidFill>
                  <a:schemeClr val="lt1"/>
                </a:solidFill>
                <a:latin typeface="Montserrat"/>
                <a:ea typeface="Montserrat"/>
                <a:cs typeface="Montserrat"/>
                <a:sym typeface="Montserrat"/>
              </a:endParaRPr>
            </a:p>
          </p:txBody>
        </p:sp>
        <p:sp>
          <p:nvSpPr>
            <p:cNvPr id="480" name="Google Shape;480;p26"/>
            <p:cNvSpPr/>
            <p:nvPr/>
          </p:nvSpPr>
          <p:spPr>
            <a:xfrm>
              <a:off x="2553000" y="1998050"/>
              <a:ext cx="828900" cy="1005300"/>
            </a:xfrm>
            <a:prstGeom prst="rect">
              <a:avLst/>
            </a:prstGeom>
            <a:solidFill>
              <a:srgbClr val="FFBE9F"/>
            </a:solidFill>
            <a:ln>
              <a:noFill/>
            </a:ln>
          </p:spPr>
          <p:txBody>
            <a:bodyPr anchorCtr="0" anchor="ctr" bIns="91425" lIns="91425" spcFirstLastPara="1" rIns="91425" wrap="square" tIns="91425">
              <a:noAutofit/>
            </a:bodyPr>
            <a:lstStyle/>
            <a:p>
              <a:pPr indent="0" lvl="0" marL="0" marR="0" rtl="0" algn="ctr">
                <a:lnSpc>
                  <a:spcPct val="100000"/>
                </a:lnSpc>
                <a:spcBef>
                  <a:spcPts val="0"/>
                </a:spcBef>
                <a:spcAft>
                  <a:spcPts val="0"/>
                </a:spcAft>
                <a:buClr>
                  <a:srgbClr val="000000"/>
                </a:buClr>
                <a:buSzPts val="1200"/>
                <a:buFont typeface="Arial"/>
                <a:buNone/>
              </a:pPr>
              <a:r>
                <a:rPr b="0" i="0" lang="en" sz="1200" u="none" cap="none" strike="noStrike">
                  <a:solidFill>
                    <a:schemeClr val="lt1"/>
                  </a:solidFill>
                  <a:latin typeface="Montserrat"/>
                  <a:ea typeface="Montserrat"/>
                  <a:cs typeface="Montserrat"/>
                  <a:sym typeface="Montserrat"/>
                </a:rPr>
                <a:t>Guest OS</a:t>
              </a:r>
              <a:endParaRPr b="0" i="0" sz="1200" u="none" cap="none" strike="noStrike">
                <a:solidFill>
                  <a:schemeClr val="lt1"/>
                </a:solidFill>
                <a:latin typeface="Montserrat"/>
                <a:ea typeface="Montserrat"/>
                <a:cs typeface="Montserrat"/>
                <a:sym typeface="Montserrat"/>
              </a:endParaRPr>
            </a:p>
          </p:txBody>
        </p:sp>
        <p:sp>
          <p:nvSpPr>
            <p:cNvPr id="481" name="Google Shape;481;p26"/>
            <p:cNvSpPr/>
            <p:nvPr/>
          </p:nvSpPr>
          <p:spPr>
            <a:xfrm>
              <a:off x="3452875" y="997600"/>
              <a:ext cx="828900" cy="429600"/>
            </a:xfrm>
            <a:prstGeom prst="rect">
              <a:avLst/>
            </a:prstGeom>
            <a:solidFill>
              <a:srgbClr val="2C5234"/>
            </a:solidFill>
            <a:ln>
              <a:noFill/>
            </a:ln>
          </p:spPr>
          <p:txBody>
            <a:bodyPr anchorCtr="0" anchor="ctr" bIns="91425" lIns="91425" spcFirstLastPara="1" rIns="91425" wrap="square" tIns="91425">
              <a:noAutofit/>
            </a:bodyPr>
            <a:lstStyle/>
            <a:p>
              <a:pPr indent="0" lvl="0" marL="0" marR="0" rtl="0" algn="ctr">
                <a:lnSpc>
                  <a:spcPct val="100000"/>
                </a:lnSpc>
                <a:spcBef>
                  <a:spcPts val="0"/>
                </a:spcBef>
                <a:spcAft>
                  <a:spcPts val="0"/>
                </a:spcAft>
                <a:buClr>
                  <a:srgbClr val="000000"/>
                </a:buClr>
                <a:buSzPts val="1200"/>
                <a:buFont typeface="Arial"/>
                <a:buNone/>
              </a:pPr>
              <a:r>
                <a:rPr b="0" i="0" lang="en" sz="1200" u="none" cap="none" strike="noStrike">
                  <a:solidFill>
                    <a:schemeClr val="lt1"/>
                  </a:solidFill>
                  <a:latin typeface="Montserrat"/>
                  <a:ea typeface="Montserrat"/>
                  <a:cs typeface="Montserrat"/>
                  <a:sym typeface="Montserrat"/>
                </a:rPr>
                <a:t>App 1</a:t>
              </a:r>
              <a:endParaRPr b="0" i="0" sz="1200" u="none" cap="none" strike="noStrike">
                <a:solidFill>
                  <a:schemeClr val="lt1"/>
                </a:solidFill>
                <a:latin typeface="Montserrat"/>
                <a:ea typeface="Montserrat"/>
                <a:cs typeface="Montserrat"/>
                <a:sym typeface="Montserrat"/>
              </a:endParaRPr>
            </a:p>
          </p:txBody>
        </p:sp>
        <p:sp>
          <p:nvSpPr>
            <p:cNvPr id="482" name="Google Shape;482;p26"/>
            <p:cNvSpPr/>
            <p:nvPr/>
          </p:nvSpPr>
          <p:spPr>
            <a:xfrm>
              <a:off x="3452875" y="1497825"/>
              <a:ext cx="828900" cy="429600"/>
            </a:xfrm>
            <a:prstGeom prst="rect">
              <a:avLst/>
            </a:prstGeom>
            <a:solidFill>
              <a:srgbClr val="2C5234"/>
            </a:solidFill>
            <a:ln>
              <a:noFill/>
            </a:ln>
          </p:spPr>
          <p:txBody>
            <a:bodyPr anchorCtr="0" anchor="ctr" bIns="91425" lIns="91425" spcFirstLastPara="1" rIns="91425" wrap="square" tIns="91425">
              <a:noAutofit/>
            </a:bodyPr>
            <a:lstStyle/>
            <a:p>
              <a:pPr indent="0" lvl="0" marL="0" marR="0" rtl="0" algn="ctr">
                <a:lnSpc>
                  <a:spcPct val="100000"/>
                </a:lnSpc>
                <a:spcBef>
                  <a:spcPts val="0"/>
                </a:spcBef>
                <a:spcAft>
                  <a:spcPts val="0"/>
                </a:spcAft>
                <a:buClr>
                  <a:srgbClr val="000000"/>
                </a:buClr>
                <a:buSzPts val="1200"/>
                <a:buFont typeface="Arial"/>
                <a:buNone/>
              </a:pPr>
              <a:r>
                <a:rPr b="0" i="0" lang="en" sz="1200" u="none" cap="none" strike="noStrike">
                  <a:solidFill>
                    <a:schemeClr val="lt1"/>
                  </a:solidFill>
                  <a:latin typeface="Montserrat"/>
                  <a:ea typeface="Montserrat"/>
                  <a:cs typeface="Montserrat"/>
                  <a:sym typeface="Montserrat"/>
                </a:rPr>
                <a:t>Bins/Lib</a:t>
              </a:r>
              <a:endParaRPr b="0" i="0" sz="1200" u="none" cap="none" strike="noStrike">
                <a:solidFill>
                  <a:schemeClr val="lt1"/>
                </a:solidFill>
                <a:latin typeface="Montserrat"/>
                <a:ea typeface="Montserrat"/>
                <a:cs typeface="Montserrat"/>
                <a:sym typeface="Montserrat"/>
              </a:endParaRPr>
            </a:p>
          </p:txBody>
        </p:sp>
        <p:sp>
          <p:nvSpPr>
            <p:cNvPr id="483" name="Google Shape;483;p26"/>
            <p:cNvSpPr/>
            <p:nvPr/>
          </p:nvSpPr>
          <p:spPr>
            <a:xfrm>
              <a:off x="3452875" y="1998050"/>
              <a:ext cx="828900" cy="1005300"/>
            </a:xfrm>
            <a:prstGeom prst="rect">
              <a:avLst/>
            </a:prstGeom>
            <a:solidFill>
              <a:srgbClr val="2C5234"/>
            </a:solidFill>
            <a:ln>
              <a:noFill/>
            </a:ln>
          </p:spPr>
          <p:txBody>
            <a:bodyPr anchorCtr="0" anchor="ctr" bIns="91425" lIns="91425" spcFirstLastPara="1" rIns="91425" wrap="square" tIns="91425">
              <a:noAutofit/>
            </a:bodyPr>
            <a:lstStyle/>
            <a:p>
              <a:pPr indent="0" lvl="0" marL="0" marR="0" rtl="0" algn="ctr">
                <a:lnSpc>
                  <a:spcPct val="100000"/>
                </a:lnSpc>
                <a:spcBef>
                  <a:spcPts val="0"/>
                </a:spcBef>
                <a:spcAft>
                  <a:spcPts val="0"/>
                </a:spcAft>
                <a:buClr>
                  <a:srgbClr val="000000"/>
                </a:buClr>
                <a:buSzPts val="1200"/>
                <a:buFont typeface="Arial"/>
                <a:buNone/>
              </a:pPr>
              <a:r>
                <a:rPr b="0" i="0" lang="en" sz="1200" u="none" cap="none" strike="noStrike">
                  <a:solidFill>
                    <a:schemeClr val="lt1"/>
                  </a:solidFill>
                  <a:latin typeface="Montserrat"/>
                  <a:ea typeface="Montserrat"/>
                  <a:cs typeface="Montserrat"/>
                  <a:sym typeface="Montserrat"/>
                </a:rPr>
                <a:t>Guest OS</a:t>
              </a:r>
              <a:endParaRPr b="0" i="0" sz="1200" u="none" cap="none" strike="noStrike">
                <a:solidFill>
                  <a:schemeClr val="lt1"/>
                </a:solidFill>
                <a:latin typeface="Montserrat"/>
                <a:ea typeface="Montserrat"/>
                <a:cs typeface="Montserrat"/>
                <a:sym typeface="Montserrat"/>
              </a:endParaRPr>
            </a:p>
          </p:txBody>
        </p:sp>
        <p:sp>
          <p:nvSpPr>
            <p:cNvPr id="484" name="Google Shape;484;p26"/>
            <p:cNvSpPr/>
            <p:nvPr/>
          </p:nvSpPr>
          <p:spPr>
            <a:xfrm>
              <a:off x="1653125" y="3062400"/>
              <a:ext cx="2628600" cy="325500"/>
            </a:xfrm>
            <a:prstGeom prst="rect">
              <a:avLst/>
            </a:prstGeom>
            <a:solidFill>
              <a:srgbClr val="F5F5F5"/>
            </a:solidFill>
            <a:ln>
              <a:noFill/>
            </a:ln>
          </p:spPr>
          <p:txBody>
            <a:bodyPr anchorCtr="0" anchor="ctr" bIns="91425" lIns="91425" spcFirstLastPara="1" rIns="91425" wrap="square" tIns="91425">
              <a:noAutofit/>
            </a:bodyPr>
            <a:lstStyle/>
            <a:p>
              <a:pPr indent="0" lvl="0" marL="0" marR="0" rtl="0" algn="ctr">
                <a:lnSpc>
                  <a:spcPct val="100000"/>
                </a:lnSpc>
                <a:spcBef>
                  <a:spcPts val="0"/>
                </a:spcBef>
                <a:spcAft>
                  <a:spcPts val="0"/>
                </a:spcAft>
                <a:buClr>
                  <a:srgbClr val="000000"/>
                </a:buClr>
                <a:buSzPts val="1400"/>
                <a:buFont typeface="Arial"/>
                <a:buNone/>
              </a:pPr>
              <a:r>
                <a:rPr b="0" i="0" lang="en" sz="1400" u="none" cap="none" strike="noStrike">
                  <a:solidFill>
                    <a:srgbClr val="3D5B58"/>
                  </a:solidFill>
                  <a:latin typeface="Montserrat"/>
                  <a:ea typeface="Montserrat"/>
                  <a:cs typeface="Montserrat"/>
                  <a:sym typeface="Montserrat"/>
                </a:rPr>
                <a:t>Hypervisor</a:t>
              </a:r>
              <a:endParaRPr b="0" i="0" sz="1400" u="none" cap="none" strike="noStrike">
                <a:solidFill>
                  <a:srgbClr val="3D5B58"/>
                </a:solidFill>
                <a:latin typeface="Montserrat"/>
                <a:ea typeface="Montserrat"/>
                <a:cs typeface="Montserrat"/>
                <a:sym typeface="Montserrat"/>
              </a:endParaRPr>
            </a:p>
          </p:txBody>
        </p:sp>
        <p:sp>
          <p:nvSpPr>
            <p:cNvPr id="485" name="Google Shape;485;p26"/>
            <p:cNvSpPr/>
            <p:nvPr/>
          </p:nvSpPr>
          <p:spPr>
            <a:xfrm>
              <a:off x="1659225" y="3447225"/>
              <a:ext cx="2628600" cy="710400"/>
            </a:xfrm>
            <a:prstGeom prst="rect">
              <a:avLst/>
            </a:prstGeom>
            <a:solidFill>
              <a:srgbClr val="3D5B58"/>
            </a:solidFill>
            <a:ln>
              <a:noFill/>
            </a:ln>
          </p:spPr>
          <p:txBody>
            <a:bodyPr anchorCtr="0" anchor="t" bIns="91425" lIns="91425" spcFirstLastPara="1" rIns="91425" wrap="square" tIns="91425">
              <a:noAutofit/>
            </a:bodyPr>
            <a:lstStyle/>
            <a:p>
              <a:pPr indent="0" lvl="0" marL="0" marR="0" rtl="0" algn="ctr">
                <a:lnSpc>
                  <a:spcPct val="100000"/>
                </a:lnSpc>
                <a:spcBef>
                  <a:spcPts val="0"/>
                </a:spcBef>
                <a:spcAft>
                  <a:spcPts val="0"/>
                </a:spcAft>
                <a:buClr>
                  <a:srgbClr val="000000"/>
                </a:buClr>
                <a:buSzPts val="1400"/>
                <a:buFont typeface="Arial"/>
                <a:buNone/>
              </a:pPr>
              <a:r>
                <a:rPr b="0" i="0" lang="en" sz="1400" u="none" cap="none" strike="noStrike">
                  <a:solidFill>
                    <a:srgbClr val="F5F5F5"/>
                  </a:solidFill>
                  <a:latin typeface="Montserrat"/>
                  <a:ea typeface="Montserrat"/>
                  <a:cs typeface="Montserrat"/>
                  <a:sym typeface="Montserrat"/>
                </a:rPr>
                <a:t>Infrastructure</a:t>
              </a:r>
              <a:endParaRPr b="0" i="0" sz="1400" u="none" cap="none" strike="noStrike">
                <a:solidFill>
                  <a:srgbClr val="F5F5F5"/>
                </a:solidFill>
                <a:latin typeface="Montserrat"/>
                <a:ea typeface="Montserrat"/>
                <a:cs typeface="Montserrat"/>
                <a:sym typeface="Montserrat"/>
              </a:endParaRPr>
            </a:p>
          </p:txBody>
        </p:sp>
        <p:pic>
          <p:nvPicPr>
            <p:cNvPr id="486" name="Google Shape;486;p26"/>
            <p:cNvPicPr preferRelativeResize="0"/>
            <p:nvPr/>
          </p:nvPicPr>
          <p:blipFill rotWithShape="1">
            <a:blip r:embed="rId3">
              <a:alphaModFix/>
            </a:blip>
            <a:srcRect b="0" l="0" r="0" t="0"/>
            <a:stretch/>
          </p:blipFill>
          <p:spPr>
            <a:xfrm>
              <a:off x="1610369" y="3345225"/>
              <a:ext cx="914401" cy="914399"/>
            </a:xfrm>
            <a:prstGeom prst="rect">
              <a:avLst/>
            </a:prstGeom>
            <a:noFill/>
            <a:ln>
              <a:noFill/>
            </a:ln>
          </p:spPr>
        </p:pic>
        <p:pic>
          <p:nvPicPr>
            <p:cNvPr id="487" name="Google Shape;487;p26"/>
            <p:cNvPicPr preferRelativeResize="0"/>
            <p:nvPr/>
          </p:nvPicPr>
          <p:blipFill rotWithShape="1">
            <a:blip r:embed="rId4">
              <a:alphaModFix/>
            </a:blip>
            <a:srcRect b="0" l="0" r="0" t="0"/>
            <a:stretch/>
          </p:blipFill>
          <p:spPr>
            <a:xfrm>
              <a:off x="2553000" y="3501600"/>
              <a:ext cx="914399" cy="914399"/>
            </a:xfrm>
            <a:prstGeom prst="rect">
              <a:avLst/>
            </a:prstGeom>
            <a:noFill/>
            <a:ln>
              <a:noFill/>
            </a:ln>
          </p:spPr>
        </p:pic>
        <p:pic>
          <p:nvPicPr>
            <p:cNvPr id="488" name="Google Shape;488;p26"/>
            <p:cNvPicPr preferRelativeResize="0"/>
            <p:nvPr/>
          </p:nvPicPr>
          <p:blipFill rotWithShape="1">
            <a:blip r:embed="rId5">
              <a:alphaModFix/>
            </a:blip>
            <a:srcRect b="0" l="0" r="0" t="0"/>
            <a:stretch/>
          </p:blipFill>
          <p:spPr>
            <a:xfrm>
              <a:off x="3452875" y="3345225"/>
              <a:ext cx="914399" cy="914399"/>
            </a:xfrm>
            <a:prstGeom prst="rect">
              <a:avLst/>
            </a:prstGeom>
            <a:noFill/>
            <a:ln>
              <a:noFill/>
            </a:ln>
          </p:spPr>
        </p:pic>
        <p:sp>
          <p:nvSpPr>
            <p:cNvPr id="489" name="Google Shape;489;p26"/>
            <p:cNvSpPr txBox="1"/>
            <p:nvPr/>
          </p:nvSpPr>
          <p:spPr>
            <a:xfrm>
              <a:off x="1694000" y="4219225"/>
              <a:ext cx="2595600" cy="400200"/>
            </a:xfrm>
            <a:prstGeom prst="rect">
              <a:avLst/>
            </a:prstGeom>
            <a:noFill/>
            <a:ln>
              <a:noFill/>
            </a:ln>
          </p:spPr>
          <p:txBody>
            <a:bodyPr anchorCtr="0" anchor="t" bIns="91425" lIns="91425" spcFirstLastPara="1" rIns="91425" wrap="square" tIns="91425">
              <a:spAutoFit/>
            </a:bodyPr>
            <a:lstStyle/>
            <a:p>
              <a:pPr indent="0" lvl="0" marL="0" marR="0" rtl="0" algn="ctr">
                <a:lnSpc>
                  <a:spcPct val="100000"/>
                </a:lnSpc>
                <a:spcBef>
                  <a:spcPts val="0"/>
                </a:spcBef>
                <a:spcAft>
                  <a:spcPts val="0"/>
                </a:spcAft>
                <a:buClr>
                  <a:srgbClr val="000000"/>
                </a:buClr>
                <a:buSzPts val="1400"/>
                <a:buFont typeface="Arial"/>
                <a:buNone/>
              </a:pPr>
              <a:r>
                <a:rPr b="1" i="0" lang="en" sz="1400" u="none" cap="none" strike="noStrike">
                  <a:solidFill>
                    <a:srgbClr val="3D5B58"/>
                  </a:solidFill>
                  <a:latin typeface="Montserrat"/>
                  <a:ea typeface="Montserrat"/>
                  <a:cs typeface="Montserrat"/>
                  <a:sym typeface="Montserrat"/>
                </a:rPr>
                <a:t>Machine Virtualisation</a:t>
              </a:r>
              <a:endParaRPr b="1" i="0" sz="1400" u="none" cap="none" strike="noStrike">
                <a:solidFill>
                  <a:srgbClr val="3D5B58"/>
                </a:solidFill>
                <a:latin typeface="Montserrat"/>
                <a:ea typeface="Montserrat"/>
                <a:cs typeface="Montserrat"/>
                <a:sym typeface="Montserrat"/>
              </a:endParaRPr>
            </a:p>
          </p:txBody>
        </p:sp>
      </p:grpSp>
      <p:sp>
        <p:nvSpPr>
          <p:cNvPr id="490" name="Google Shape;490;p26"/>
          <p:cNvSpPr txBox="1"/>
          <p:nvPr>
            <p:ph idx="2" type="title"/>
          </p:nvPr>
        </p:nvSpPr>
        <p:spPr>
          <a:xfrm>
            <a:off x="311700" y="893825"/>
            <a:ext cx="8520600" cy="266100"/>
          </a:xfrm>
          <a:prstGeom prst="rect">
            <a:avLst/>
          </a:prstGeom>
          <a:noFill/>
          <a:ln>
            <a:noFill/>
          </a:ln>
        </p:spPr>
        <p:txBody>
          <a:bodyPr anchorCtr="0" anchor="t" bIns="0" lIns="0" spcFirstLastPara="1" rIns="0" wrap="square" tIns="0">
            <a:noAutofit/>
          </a:bodyPr>
          <a:lstStyle/>
          <a:p>
            <a:pPr indent="0" lvl="0" marL="0" rtl="0" algn="l">
              <a:lnSpc>
                <a:spcPct val="100000"/>
              </a:lnSpc>
              <a:spcBef>
                <a:spcPts val="0"/>
              </a:spcBef>
              <a:spcAft>
                <a:spcPts val="0"/>
              </a:spcAft>
              <a:buSzPts val="1600"/>
              <a:buNone/>
            </a:pPr>
            <a:r>
              <a:rPr lang="en"/>
              <a:t>VMs</a:t>
            </a:r>
            <a:endParaRPr/>
          </a:p>
        </p:txBody>
      </p:sp>
    </p:spTree>
  </p:cSld>
  <p:clrMapOvr>
    <a:masterClrMapping/>
  </p:clrMapOvr>
</p:sld>
</file>

<file path=ppt/slides/slide26.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494" name="Shape 494"/>
        <p:cNvGrpSpPr/>
        <p:nvPr/>
      </p:nvGrpSpPr>
      <p:grpSpPr>
        <a:xfrm>
          <a:off x="0" y="0"/>
          <a:ext cx="0" cy="0"/>
          <a:chOff x="0" y="0"/>
          <a:chExt cx="0" cy="0"/>
        </a:xfrm>
      </p:grpSpPr>
      <p:sp>
        <p:nvSpPr>
          <p:cNvPr id="495" name="Google Shape;495;p27"/>
          <p:cNvSpPr txBox="1"/>
          <p:nvPr>
            <p:ph type="title"/>
          </p:nvPr>
        </p:nvSpPr>
        <p:spPr>
          <a:xfrm>
            <a:off x="311700" y="318800"/>
            <a:ext cx="8520600" cy="429600"/>
          </a:xfrm>
          <a:prstGeom prst="rect">
            <a:avLst/>
          </a:prstGeom>
          <a:noFill/>
          <a:ln>
            <a:noFill/>
          </a:ln>
        </p:spPr>
        <p:txBody>
          <a:bodyPr anchorCtr="0" anchor="t" bIns="0" lIns="0" spcFirstLastPara="1" rIns="0" wrap="square" tIns="0">
            <a:noAutofit/>
          </a:bodyPr>
          <a:lstStyle/>
          <a:p>
            <a:pPr indent="0" lvl="0" marL="0" rtl="0" algn="l">
              <a:lnSpc>
                <a:spcPct val="100000"/>
              </a:lnSpc>
              <a:spcBef>
                <a:spcPts val="0"/>
              </a:spcBef>
              <a:spcAft>
                <a:spcPts val="0"/>
              </a:spcAft>
              <a:buSzPts val="3200"/>
              <a:buNone/>
            </a:pPr>
            <a:r>
              <a:rPr lang="en"/>
              <a:t>Deploying applications</a:t>
            </a:r>
            <a:endParaRPr/>
          </a:p>
        </p:txBody>
      </p:sp>
      <p:sp>
        <p:nvSpPr>
          <p:cNvPr id="496" name="Google Shape;496;p27"/>
          <p:cNvSpPr txBox="1"/>
          <p:nvPr>
            <p:ph idx="4294967295" type="body"/>
          </p:nvPr>
        </p:nvSpPr>
        <p:spPr>
          <a:xfrm>
            <a:off x="311700" y="1220300"/>
            <a:ext cx="4907100" cy="3187200"/>
          </a:xfrm>
          <a:prstGeom prst="rect">
            <a:avLst/>
          </a:prstGeom>
          <a:noFill/>
          <a:ln>
            <a:noFill/>
          </a:ln>
        </p:spPr>
        <p:txBody>
          <a:bodyPr anchorCtr="0" anchor="t" bIns="91425" lIns="91425" spcFirstLastPara="1" rIns="91425" wrap="square" tIns="91425">
            <a:noAutofit/>
          </a:bodyPr>
          <a:lstStyle/>
          <a:p>
            <a:pPr indent="-317500" lvl="0" marL="457200" rtl="0" algn="l">
              <a:lnSpc>
                <a:spcPct val="100000"/>
              </a:lnSpc>
              <a:spcBef>
                <a:spcPts val="0"/>
              </a:spcBef>
              <a:spcAft>
                <a:spcPts val="0"/>
              </a:spcAft>
              <a:buClr>
                <a:srgbClr val="3D5B58"/>
              </a:buClr>
              <a:buSzPts val="1400"/>
              <a:buFont typeface="Montserrat"/>
              <a:buChar char="●"/>
            </a:pPr>
            <a:r>
              <a:rPr lang="en" sz="1400">
                <a:solidFill>
                  <a:srgbClr val="3D5B58"/>
                </a:solidFill>
                <a:latin typeface="Montserrat"/>
                <a:ea typeface="Montserrat"/>
                <a:cs typeface="Montserrat"/>
                <a:sym typeface="Montserrat"/>
              </a:rPr>
              <a:t>1 physical server can host multiple virtual machines</a:t>
            </a:r>
            <a:endParaRPr sz="1400">
              <a:solidFill>
                <a:srgbClr val="3D5B58"/>
              </a:solidFill>
              <a:latin typeface="Montserrat"/>
              <a:ea typeface="Montserrat"/>
              <a:cs typeface="Montserrat"/>
              <a:sym typeface="Montserrat"/>
            </a:endParaRPr>
          </a:p>
          <a:p>
            <a:pPr indent="-317500" lvl="0" marL="457200" rtl="0" algn="l">
              <a:lnSpc>
                <a:spcPct val="100000"/>
              </a:lnSpc>
              <a:spcBef>
                <a:spcPts val="1000"/>
              </a:spcBef>
              <a:spcAft>
                <a:spcPts val="0"/>
              </a:spcAft>
              <a:buClr>
                <a:srgbClr val="3D5B58"/>
              </a:buClr>
              <a:buSzPts val="1400"/>
              <a:buFont typeface="Montserrat"/>
              <a:buChar char="●"/>
            </a:pPr>
            <a:r>
              <a:rPr lang="en" sz="1400">
                <a:solidFill>
                  <a:srgbClr val="3D5B58"/>
                </a:solidFill>
                <a:latin typeface="Montserrat"/>
                <a:ea typeface="Montserrat"/>
                <a:cs typeface="Montserrat"/>
                <a:sym typeface="Montserrat"/>
              </a:rPr>
              <a:t>Each application runs in a virtual machine</a:t>
            </a:r>
            <a:endParaRPr sz="1400">
              <a:solidFill>
                <a:srgbClr val="3D5B58"/>
              </a:solidFill>
              <a:latin typeface="Montserrat"/>
              <a:ea typeface="Montserrat"/>
              <a:cs typeface="Montserrat"/>
              <a:sym typeface="Montserrat"/>
            </a:endParaRPr>
          </a:p>
          <a:p>
            <a:pPr indent="-317500" lvl="0" marL="457200" rtl="0" algn="l">
              <a:lnSpc>
                <a:spcPct val="100000"/>
              </a:lnSpc>
              <a:spcBef>
                <a:spcPts val="1000"/>
              </a:spcBef>
              <a:spcAft>
                <a:spcPts val="0"/>
              </a:spcAft>
              <a:buClr>
                <a:srgbClr val="3D5B58"/>
              </a:buClr>
              <a:buSzPts val="1400"/>
              <a:buFont typeface="Montserrat"/>
              <a:buChar char="●"/>
            </a:pPr>
            <a:r>
              <a:rPr lang="en" sz="1400">
                <a:solidFill>
                  <a:srgbClr val="3D5B58"/>
                </a:solidFill>
                <a:latin typeface="Montserrat"/>
                <a:ea typeface="Montserrat"/>
                <a:cs typeface="Montserrat"/>
                <a:sym typeface="Montserrat"/>
              </a:rPr>
              <a:t>Each VM runs its own OS</a:t>
            </a:r>
            <a:endParaRPr sz="1400">
              <a:solidFill>
                <a:srgbClr val="3D5B58"/>
              </a:solidFill>
              <a:latin typeface="Montserrat"/>
              <a:ea typeface="Montserrat"/>
              <a:cs typeface="Montserrat"/>
              <a:sym typeface="Montserrat"/>
            </a:endParaRPr>
          </a:p>
          <a:p>
            <a:pPr indent="-317500" lvl="0" marL="457200" rtl="0" algn="l">
              <a:lnSpc>
                <a:spcPct val="100000"/>
              </a:lnSpc>
              <a:spcBef>
                <a:spcPts val="1000"/>
              </a:spcBef>
              <a:spcAft>
                <a:spcPts val="0"/>
              </a:spcAft>
              <a:buClr>
                <a:srgbClr val="3D5B58"/>
              </a:buClr>
              <a:buSzPts val="1400"/>
              <a:buFont typeface="Montserrat"/>
              <a:buChar char="●"/>
            </a:pPr>
            <a:r>
              <a:rPr lang="en" sz="1400">
                <a:solidFill>
                  <a:srgbClr val="3D5B58"/>
                </a:solidFill>
                <a:latin typeface="Montserrat"/>
                <a:ea typeface="Montserrat"/>
                <a:cs typeface="Montserrat"/>
                <a:sym typeface="Montserrat"/>
              </a:rPr>
              <a:t>Allocates required memory and CPU</a:t>
            </a:r>
            <a:endParaRPr sz="1400">
              <a:solidFill>
                <a:srgbClr val="3D5B58"/>
              </a:solidFill>
              <a:latin typeface="Montserrat"/>
              <a:ea typeface="Montserrat"/>
              <a:cs typeface="Montserrat"/>
              <a:sym typeface="Montserrat"/>
            </a:endParaRPr>
          </a:p>
          <a:p>
            <a:pPr indent="-317500" lvl="0" marL="457200" rtl="0" algn="l">
              <a:lnSpc>
                <a:spcPct val="100000"/>
              </a:lnSpc>
              <a:spcBef>
                <a:spcPts val="1000"/>
              </a:spcBef>
              <a:spcAft>
                <a:spcPts val="0"/>
              </a:spcAft>
              <a:buClr>
                <a:srgbClr val="3D5B58"/>
              </a:buClr>
              <a:buSzPts val="1400"/>
              <a:buFont typeface="Montserrat"/>
              <a:buChar char="●"/>
            </a:pPr>
            <a:r>
              <a:rPr lang="en" sz="1400">
                <a:solidFill>
                  <a:srgbClr val="3D5B58"/>
                </a:solidFill>
                <a:latin typeface="Montserrat"/>
                <a:ea typeface="Montserrat"/>
                <a:cs typeface="Montserrat"/>
                <a:sym typeface="Montserrat"/>
              </a:rPr>
              <a:t>Fully isolated </a:t>
            </a:r>
            <a:endParaRPr sz="1400">
              <a:solidFill>
                <a:srgbClr val="3D5B58"/>
              </a:solidFill>
              <a:latin typeface="Montserrat"/>
              <a:ea typeface="Montserrat"/>
              <a:cs typeface="Montserrat"/>
              <a:sym typeface="Montserrat"/>
            </a:endParaRPr>
          </a:p>
          <a:p>
            <a:pPr indent="-317500" lvl="0" marL="457200" rtl="0" algn="l">
              <a:lnSpc>
                <a:spcPct val="100000"/>
              </a:lnSpc>
              <a:spcBef>
                <a:spcPts val="1000"/>
              </a:spcBef>
              <a:spcAft>
                <a:spcPts val="0"/>
              </a:spcAft>
              <a:buClr>
                <a:srgbClr val="3D5B58"/>
              </a:buClr>
              <a:buSzPts val="1400"/>
              <a:buFont typeface="Montserrat"/>
              <a:buChar char="●"/>
            </a:pPr>
            <a:r>
              <a:rPr lang="en" sz="1400">
                <a:solidFill>
                  <a:srgbClr val="3D5B58"/>
                </a:solidFill>
                <a:latin typeface="Montserrat"/>
                <a:ea typeface="Montserrat"/>
                <a:cs typeface="Montserrat"/>
                <a:sym typeface="Montserrat"/>
              </a:rPr>
              <a:t>Provision environment upfront </a:t>
            </a:r>
            <a:endParaRPr sz="1400">
              <a:solidFill>
                <a:srgbClr val="3D5B58"/>
              </a:solidFill>
              <a:latin typeface="Montserrat"/>
              <a:ea typeface="Montserrat"/>
              <a:cs typeface="Montserrat"/>
              <a:sym typeface="Montserrat"/>
            </a:endParaRPr>
          </a:p>
          <a:p>
            <a:pPr indent="-317500" lvl="0" marL="457200" rtl="0" algn="l">
              <a:lnSpc>
                <a:spcPct val="100000"/>
              </a:lnSpc>
              <a:spcBef>
                <a:spcPts val="1000"/>
              </a:spcBef>
              <a:spcAft>
                <a:spcPts val="1000"/>
              </a:spcAft>
              <a:buClr>
                <a:srgbClr val="3D5B58"/>
              </a:buClr>
              <a:buSzPts val="1400"/>
              <a:buFont typeface="Montserrat"/>
              <a:buChar char="●"/>
            </a:pPr>
            <a:r>
              <a:rPr lang="en" sz="1400">
                <a:solidFill>
                  <a:srgbClr val="3D5B58"/>
                </a:solidFill>
                <a:latin typeface="Montserrat"/>
                <a:ea typeface="Montserrat"/>
                <a:cs typeface="Montserrat"/>
                <a:sym typeface="Montserrat"/>
              </a:rPr>
              <a:t>Startup time in minutes</a:t>
            </a:r>
            <a:endParaRPr sz="1400">
              <a:solidFill>
                <a:srgbClr val="3D5B58"/>
              </a:solidFill>
              <a:latin typeface="Montserrat"/>
              <a:ea typeface="Montserrat"/>
              <a:cs typeface="Montserrat"/>
              <a:sym typeface="Montserrat"/>
            </a:endParaRPr>
          </a:p>
        </p:txBody>
      </p:sp>
      <p:sp>
        <p:nvSpPr>
          <p:cNvPr id="497" name="Google Shape;497;p27"/>
          <p:cNvSpPr txBox="1"/>
          <p:nvPr>
            <p:ph idx="12" type="sldNum"/>
          </p:nvPr>
        </p:nvSpPr>
        <p:spPr>
          <a:xfrm>
            <a:off x="7258697" y="4568388"/>
            <a:ext cx="778500" cy="393600"/>
          </a:xfrm>
          <a:prstGeom prst="rect">
            <a:avLst/>
          </a:prstGeom>
          <a:noFill/>
          <a:ln>
            <a:noFill/>
          </a:ln>
        </p:spPr>
        <p:txBody>
          <a:bodyPr anchorCtr="0" anchor="ctr" bIns="0" lIns="91425" spcFirstLastPara="1" rIns="91425" wrap="square" tIns="0">
            <a:noAutofit/>
          </a:bodyPr>
          <a:lstStyle/>
          <a:p>
            <a:pPr indent="0" lvl="0" marL="0" rtl="0" algn="r">
              <a:lnSpc>
                <a:spcPct val="100000"/>
              </a:lnSpc>
              <a:spcBef>
                <a:spcPts val="0"/>
              </a:spcBef>
              <a:spcAft>
                <a:spcPts val="0"/>
              </a:spcAft>
              <a:buSzPts val="1000"/>
              <a:buNone/>
            </a:pPr>
            <a:r>
              <a:rPr lang="en"/>
              <a:t>Page </a:t>
            </a:r>
            <a:fld id="{00000000-1234-1234-1234-123412341234}" type="slidenum">
              <a:rPr lang="en"/>
              <a:t>‹#›</a:t>
            </a:fld>
            <a:endParaRPr/>
          </a:p>
        </p:txBody>
      </p:sp>
      <p:grpSp>
        <p:nvGrpSpPr>
          <p:cNvPr id="498" name="Google Shape;498;p27"/>
          <p:cNvGrpSpPr/>
          <p:nvPr/>
        </p:nvGrpSpPr>
        <p:grpSpPr>
          <a:xfrm>
            <a:off x="5381169" y="946575"/>
            <a:ext cx="2756905" cy="3621825"/>
            <a:chOff x="1610369" y="997600"/>
            <a:chExt cx="2756905" cy="3621825"/>
          </a:xfrm>
        </p:grpSpPr>
        <p:sp>
          <p:nvSpPr>
            <p:cNvPr id="499" name="Google Shape;499;p27"/>
            <p:cNvSpPr/>
            <p:nvPr/>
          </p:nvSpPr>
          <p:spPr>
            <a:xfrm>
              <a:off x="1653125" y="997600"/>
              <a:ext cx="828900" cy="429600"/>
            </a:xfrm>
            <a:prstGeom prst="rect">
              <a:avLst/>
            </a:prstGeom>
            <a:solidFill>
              <a:srgbClr val="B9D9EB"/>
            </a:solidFill>
            <a:ln>
              <a:noFill/>
            </a:ln>
          </p:spPr>
          <p:txBody>
            <a:bodyPr anchorCtr="0" anchor="ctr" bIns="91425" lIns="91425" spcFirstLastPara="1" rIns="91425" wrap="square" tIns="91425">
              <a:noAutofit/>
            </a:bodyPr>
            <a:lstStyle/>
            <a:p>
              <a:pPr indent="0" lvl="0" marL="0" marR="0" rtl="0" algn="ctr">
                <a:lnSpc>
                  <a:spcPct val="100000"/>
                </a:lnSpc>
                <a:spcBef>
                  <a:spcPts val="0"/>
                </a:spcBef>
                <a:spcAft>
                  <a:spcPts val="0"/>
                </a:spcAft>
                <a:buClr>
                  <a:srgbClr val="000000"/>
                </a:buClr>
                <a:buSzPts val="1200"/>
                <a:buFont typeface="Arial"/>
                <a:buNone/>
              </a:pPr>
              <a:r>
                <a:rPr b="0" i="0" lang="en" sz="1200" u="none" cap="none" strike="noStrike">
                  <a:solidFill>
                    <a:schemeClr val="lt1"/>
                  </a:solidFill>
                  <a:latin typeface="Montserrat"/>
                  <a:ea typeface="Montserrat"/>
                  <a:cs typeface="Montserrat"/>
                  <a:sym typeface="Montserrat"/>
                </a:rPr>
                <a:t>App 1</a:t>
              </a:r>
              <a:endParaRPr b="0" i="0" sz="1200" u="none" cap="none" strike="noStrike">
                <a:solidFill>
                  <a:schemeClr val="lt1"/>
                </a:solidFill>
                <a:latin typeface="Montserrat"/>
                <a:ea typeface="Montserrat"/>
                <a:cs typeface="Montserrat"/>
                <a:sym typeface="Montserrat"/>
              </a:endParaRPr>
            </a:p>
          </p:txBody>
        </p:sp>
        <p:sp>
          <p:nvSpPr>
            <p:cNvPr id="500" name="Google Shape;500;p27"/>
            <p:cNvSpPr/>
            <p:nvPr/>
          </p:nvSpPr>
          <p:spPr>
            <a:xfrm>
              <a:off x="1653125" y="1497825"/>
              <a:ext cx="828900" cy="429600"/>
            </a:xfrm>
            <a:prstGeom prst="rect">
              <a:avLst/>
            </a:prstGeom>
            <a:solidFill>
              <a:srgbClr val="B9D9EB"/>
            </a:solidFill>
            <a:ln>
              <a:noFill/>
            </a:ln>
          </p:spPr>
          <p:txBody>
            <a:bodyPr anchorCtr="0" anchor="ctr" bIns="91425" lIns="91425" spcFirstLastPara="1" rIns="91425" wrap="square" tIns="91425">
              <a:noAutofit/>
            </a:bodyPr>
            <a:lstStyle/>
            <a:p>
              <a:pPr indent="0" lvl="0" marL="0" marR="0" rtl="0" algn="ctr">
                <a:lnSpc>
                  <a:spcPct val="100000"/>
                </a:lnSpc>
                <a:spcBef>
                  <a:spcPts val="0"/>
                </a:spcBef>
                <a:spcAft>
                  <a:spcPts val="0"/>
                </a:spcAft>
                <a:buClr>
                  <a:srgbClr val="000000"/>
                </a:buClr>
                <a:buSzPts val="1200"/>
                <a:buFont typeface="Arial"/>
                <a:buNone/>
              </a:pPr>
              <a:r>
                <a:rPr b="0" i="0" lang="en" sz="1200" u="none" cap="none" strike="noStrike">
                  <a:solidFill>
                    <a:schemeClr val="lt1"/>
                  </a:solidFill>
                  <a:latin typeface="Montserrat"/>
                  <a:ea typeface="Montserrat"/>
                  <a:cs typeface="Montserrat"/>
                  <a:sym typeface="Montserrat"/>
                </a:rPr>
                <a:t>Bins/Lib</a:t>
              </a:r>
              <a:endParaRPr b="0" i="0" sz="1200" u="none" cap="none" strike="noStrike">
                <a:solidFill>
                  <a:schemeClr val="lt1"/>
                </a:solidFill>
                <a:latin typeface="Montserrat"/>
                <a:ea typeface="Montserrat"/>
                <a:cs typeface="Montserrat"/>
                <a:sym typeface="Montserrat"/>
              </a:endParaRPr>
            </a:p>
          </p:txBody>
        </p:sp>
        <p:sp>
          <p:nvSpPr>
            <p:cNvPr id="501" name="Google Shape;501;p27"/>
            <p:cNvSpPr/>
            <p:nvPr/>
          </p:nvSpPr>
          <p:spPr>
            <a:xfrm>
              <a:off x="1653125" y="1998050"/>
              <a:ext cx="828900" cy="1005300"/>
            </a:xfrm>
            <a:prstGeom prst="rect">
              <a:avLst/>
            </a:prstGeom>
            <a:solidFill>
              <a:srgbClr val="B9D9EB"/>
            </a:solidFill>
            <a:ln>
              <a:noFill/>
            </a:ln>
          </p:spPr>
          <p:txBody>
            <a:bodyPr anchorCtr="0" anchor="ctr" bIns="91425" lIns="91425" spcFirstLastPara="1" rIns="91425" wrap="square" tIns="91425">
              <a:noAutofit/>
            </a:bodyPr>
            <a:lstStyle/>
            <a:p>
              <a:pPr indent="0" lvl="0" marL="0" marR="0" rtl="0" algn="ctr">
                <a:lnSpc>
                  <a:spcPct val="100000"/>
                </a:lnSpc>
                <a:spcBef>
                  <a:spcPts val="0"/>
                </a:spcBef>
                <a:spcAft>
                  <a:spcPts val="0"/>
                </a:spcAft>
                <a:buClr>
                  <a:srgbClr val="000000"/>
                </a:buClr>
                <a:buSzPts val="1200"/>
                <a:buFont typeface="Arial"/>
                <a:buNone/>
              </a:pPr>
              <a:r>
                <a:rPr b="0" i="0" lang="en" sz="1200" u="none" cap="none" strike="noStrike">
                  <a:solidFill>
                    <a:schemeClr val="lt1"/>
                  </a:solidFill>
                  <a:latin typeface="Montserrat"/>
                  <a:ea typeface="Montserrat"/>
                  <a:cs typeface="Montserrat"/>
                  <a:sym typeface="Montserrat"/>
                </a:rPr>
                <a:t>Guest OS</a:t>
              </a:r>
              <a:endParaRPr b="0" i="0" sz="1200" u="none" cap="none" strike="noStrike">
                <a:solidFill>
                  <a:schemeClr val="lt1"/>
                </a:solidFill>
                <a:latin typeface="Montserrat"/>
                <a:ea typeface="Montserrat"/>
                <a:cs typeface="Montserrat"/>
                <a:sym typeface="Montserrat"/>
              </a:endParaRPr>
            </a:p>
          </p:txBody>
        </p:sp>
        <p:sp>
          <p:nvSpPr>
            <p:cNvPr id="502" name="Google Shape;502;p27"/>
            <p:cNvSpPr/>
            <p:nvPr/>
          </p:nvSpPr>
          <p:spPr>
            <a:xfrm>
              <a:off x="2553000" y="997600"/>
              <a:ext cx="828900" cy="429600"/>
            </a:xfrm>
            <a:prstGeom prst="rect">
              <a:avLst/>
            </a:prstGeom>
            <a:solidFill>
              <a:srgbClr val="FFBE9F"/>
            </a:solidFill>
            <a:ln>
              <a:noFill/>
            </a:ln>
          </p:spPr>
          <p:txBody>
            <a:bodyPr anchorCtr="0" anchor="ctr" bIns="91425" lIns="91425" spcFirstLastPara="1" rIns="91425" wrap="square" tIns="91425">
              <a:noAutofit/>
            </a:bodyPr>
            <a:lstStyle/>
            <a:p>
              <a:pPr indent="0" lvl="0" marL="0" marR="0" rtl="0" algn="ctr">
                <a:lnSpc>
                  <a:spcPct val="100000"/>
                </a:lnSpc>
                <a:spcBef>
                  <a:spcPts val="0"/>
                </a:spcBef>
                <a:spcAft>
                  <a:spcPts val="0"/>
                </a:spcAft>
                <a:buClr>
                  <a:srgbClr val="000000"/>
                </a:buClr>
                <a:buSzPts val="1200"/>
                <a:buFont typeface="Arial"/>
                <a:buNone/>
              </a:pPr>
              <a:r>
                <a:rPr b="0" i="0" lang="en" sz="1200" u="none" cap="none" strike="noStrike">
                  <a:solidFill>
                    <a:schemeClr val="lt1"/>
                  </a:solidFill>
                  <a:latin typeface="Montserrat"/>
                  <a:ea typeface="Montserrat"/>
                  <a:cs typeface="Montserrat"/>
                  <a:sym typeface="Montserrat"/>
                </a:rPr>
                <a:t>App 1</a:t>
              </a:r>
              <a:endParaRPr b="0" i="0" sz="1200" u="none" cap="none" strike="noStrike">
                <a:solidFill>
                  <a:schemeClr val="lt1"/>
                </a:solidFill>
                <a:latin typeface="Montserrat"/>
                <a:ea typeface="Montserrat"/>
                <a:cs typeface="Montserrat"/>
                <a:sym typeface="Montserrat"/>
              </a:endParaRPr>
            </a:p>
          </p:txBody>
        </p:sp>
        <p:sp>
          <p:nvSpPr>
            <p:cNvPr id="503" name="Google Shape;503;p27"/>
            <p:cNvSpPr/>
            <p:nvPr/>
          </p:nvSpPr>
          <p:spPr>
            <a:xfrm>
              <a:off x="2553000" y="1497825"/>
              <a:ext cx="828900" cy="429600"/>
            </a:xfrm>
            <a:prstGeom prst="rect">
              <a:avLst/>
            </a:prstGeom>
            <a:solidFill>
              <a:srgbClr val="FFBE9F"/>
            </a:solidFill>
            <a:ln>
              <a:noFill/>
            </a:ln>
          </p:spPr>
          <p:txBody>
            <a:bodyPr anchorCtr="0" anchor="ctr" bIns="91425" lIns="91425" spcFirstLastPara="1" rIns="91425" wrap="square" tIns="91425">
              <a:noAutofit/>
            </a:bodyPr>
            <a:lstStyle/>
            <a:p>
              <a:pPr indent="0" lvl="0" marL="0" marR="0" rtl="0" algn="ctr">
                <a:lnSpc>
                  <a:spcPct val="100000"/>
                </a:lnSpc>
                <a:spcBef>
                  <a:spcPts val="0"/>
                </a:spcBef>
                <a:spcAft>
                  <a:spcPts val="0"/>
                </a:spcAft>
                <a:buClr>
                  <a:srgbClr val="000000"/>
                </a:buClr>
                <a:buSzPts val="1200"/>
                <a:buFont typeface="Arial"/>
                <a:buNone/>
              </a:pPr>
              <a:r>
                <a:rPr b="0" i="0" lang="en" sz="1200" u="none" cap="none" strike="noStrike">
                  <a:solidFill>
                    <a:schemeClr val="lt1"/>
                  </a:solidFill>
                  <a:latin typeface="Montserrat"/>
                  <a:ea typeface="Montserrat"/>
                  <a:cs typeface="Montserrat"/>
                  <a:sym typeface="Montserrat"/>
                </a:rPr>
                <a:t>Bins/Lib</a:t>
              </a:r>
              <a:endParaRPr b="0" i="0" sz="1200" u="none" cap="none" strike="noStrike">
                <a:solidFill>
                  <a:schemeClr val="lt1"/>
                </a:solidFill>
                <a:latin typeface="Montserrat"/>
                <a:ea typeface="Montserrat"/>
                <a:cs typeface="Montserrat"/>
                <a:sym typeface="Montserrat"/>
              </a:endParaRPr>
            </a:p>
          </p:txBody>
        </p:sp>
        <p:sp>
          <p:nvSpPr>
            <p:cNvPr id="504" name="Google Shape;504;p27"/>
            <p:cNvSpPr/>
            <p:nvPr/>
          </p:nvSpPr>
          <p:spPr>
            <a:xfrm>
              <a:off x="2553000" y="1998050"/>
              <a:ext cx="828900" cy="1005300"/>
            </a:xfrm>
            <a:prstGeom prst="rect">
              <a:avLst/>
            </a:prstGeom>
            <a:solidFill>
              <a:srgbClr val="FFBE9F"/>
            </a:solidFill>
            <a:ln>
              <a:noFill/>
            </a:ln>
          </p:spPr>
          <p:txBody>
            <a:bodyPr anchorCtr="0" anchor="ctr" bIns="91425" lIns="91425" spcFirstLastPara="1" rIns="91425" wrap="square" tIns="91425">
              <a:noAutofit/>
            </a:bodyPr>
            <a:lstStyle/>
            <a:p>
              <a:pPr indent="0" lvl="0" marL="0" marR="0" rtl="0" algn="ctr">
                <a:lnSpc>
                  <a:spcPct val="100000"/>
                </a:lnSpc>
                <a:spcBef>
                  <a:spcPts val="0"/>
                </a:spcBef>
                <a:spcAft>
                  <a:spcPts val="0"/>
                </a:spcAft>
                <a:buClr>
                  <a:srgbClr val="000000"/>
                </a:buClr>
                <a:buSzPts val="1200"/>
                <a:buFont typeface="Arial"/>
                <a:buNone/>
              </a:pPr>
              <a:r>
                <a:rPr b="0" i="0" lang="en" sz="1200" u="none" cap="none" strike="noStrike">
                  <a:solidFill>
                    <a:schemeClr val="lt1"/>
                  </a:solidFill>
                  <a:latin typeface="Montserrat"/>
                  <a:ea typeface="Montserrat"/>
                  <a:cs typeface="Montserrat"/>
                  <a:sym typeface="Montserrat"/>
                </a:rPr>
                <a:t>Guest OS</a:t>
              </a:r>
              <a:endParaRPr b="0" i="0" sz="1200" u="none" cap="none" strike="noStrike">
                <a:solidFill>
                  <a:schemeClr val="lt1"/>
                </a:solidFill>
                <a:latin typeface="Montserrat"/>
                <a:ea typeface="Montserrat"/>
                <a:cs typeface="Montserrat"/>
                <a:sym typeface="Montserrat"/>
              </a:endParaRPr>
            </a:p>
          </p:txBody>
        </p:sp>
        <p:sp>
          <p:nvSpPr>
            <p:cNvPr id="505" name="Google Shape;505;p27"/>
            <p:cNvSpPr/>
            <p:nvPr/>
          </p:nvSpPr>
          <p:spPr>
            <a:xfrm>
              <a:off x="3452875" y="997600"/>
              <a:ext cx="828900" cy="429600"/>
            </a:xfrm>
            <a:prstGeom prst="rect">
              <a:avLst/>
            </a:prstGeom>
            <a:solidFill>
              <a:srgbClr val="2C5234"/>
            </a:solidFill>
            <a:ln>
              <a:noFill/>
            </a:ln>
          </p:spPr>
          <p:txBody>
            <a:bodyPr anchorCtr="0" anchor="ctr" bIns="91425" lIns="91425" spcFirstLastPara="1" rIns="91425" wrap="square" tIns="91425">
              <a:noAutofit/>
            </a:bodyPr>
            <a:lstStyle/>
            <a:p>
              <a:pPr indent="0" lvl="0" marL="0" marR="0" rtl="0" algn="ctr">
                <a:lnSpc>
                  <a:spcPct val="100000"/>
                </a:lnSpc>
                <a:spcBef>
                  <a:spcPts val="0"/>
                </a:spcBef>
                <a:spcAft>
                  <a:spcPts val="0"/>
                </a:spcAft>
                <a:buClr>
                  <a:srgbClr val="000000"/>
                </a:buClr>
                <a:buSzPts val="1200"/>
                <a:buFont typeface="Arial"/>
                <a:buNone/>
              </a:pPr>
              <a:r>
                <a:rPr b="0" i="0" lang="en" sz="1200" u="none" cap="none" strike="noStrike">
                  <a:solidFill>
                    <a:schemeClr val="lt1"/>
                  </a:solidFill>
                  <a:latin typeface="Montserrat"/>
                  <a:ea typeface="Montserrat"/>
                  <a:cs typeface="Montserrat"/>
                  <a:sym typeface="Montserrat"/>
                </a:rPr>
                <a:t>App 1</a:t>
              </a:r>
              <a:endParaRPr b="0" i="0" sz="1200" u="none" cap="none" strike="noStrike">
                <a:solidFill>
                  <a:schemeClr val="lt1"/>
                </a:solidFill>
                <a:latin typeface="Montserrat"/>
                <a:ea typeface="Montserrat"/>
                <a:cs typeface="Montserrat"/>
                <a:sym typeface="Montserrat"/>
              </a:endParaRPr>
            </a:p>
          </p:txBody>
        </p:sp>
        <p:sp>
          <p:nvSpPr>
            <p:cNvPr id="506" name="Google Shape;506;p27"/>
            <p:cNvSpPr/>
            <p:nvPr/>
          </p:nvSpPr>
          <p:spPr>
            <a:xfrm>
              <a:off x="3452875" y="1497825"/>
              <a:ext cx="828900" cy="429600"/>
            </a:xfrm>
            <a:prstGeom prst="rect">
              <a:avLst/>
            </a:prstGeom>
            <a:solidFill>
              <a:srgbClr val="2C5234"/>
            </a:solidFill>
            <a:ln>
              <a:noFill/>
            </a:ln>
          </p:spPr>
          <p:txBody>
            <a:bodyPr anchorCtr="0" anchor="ctr" bIns="91425" lIns="91425" spcFirstLastPara="1" rIns="91425" wrap="square" tIns="91425">
              <a:noAutofit/>
            </a:bodyPr>
            <a:lstStyle/>
            <a:p>
              <a:pPr indent="0" lvl="0" marL="0" marR="0" rtl="0" algn="ctr">
                <a:lnSpc>
                  <a:spcPct val="100000"/>
                </a:lnSpc>
                <a:spcBef>
                  <a:spcPts val="0"/>
                </a:spcBef>
                <a:spcAft>
                  <a:spcPts val="0"/>
                </a:spcAft>
                <a:buClr>
                  <a:srgbClr val="000000"/>
                </a:buClr>
                <a:buSzPts val="1200"/>
                <a:buFont typeface="Arial"/>
                <a:buNone/>
              </a:pPr>
              <a:r>
                <a:rPr b="0" i="0" lang="en" sz="1200" u="none" cap="none" strike="noStrike">
                  <a:solidFill>
                    <a:schemeClr val="lt1"/>
                  </a:solidFill>
                  <a:latin typeface="Montserrat"/>
                  <a:ea typeface="Montserrat"/>
                  <a:cs typeface="Montserrat"/>
                  <a:sym typeface="Montserrat"/>
                </a:rPr>
                <a:t>Bins/Lib</a:t>
              </a:r>
              <a:endParaRPr b="0" i="0" sz="1200" u="none" cap="none" strike="noStrike">
                <a:solidFill>
                  <a:schemeClr val="lt1"/>
                </a:solidFill>
                <a:latin typeface="Montserrat"/>
                <a:ea typeface="Montserrat"/>
                <a:cs typeface="Montserrat"/>
                <a:sym typeface="Montserrat"/>
              </a:endParaRPr>
            </a:p>
          </p:txBody>
        </p:sp>
        <p:sp>
          <p:nvSpPr>
            <p:cNvPr id="507" name="Google Shape;507;p27"/>
            <p:cNvSpPr/>
            <p:nvPr/>
          </p:nvSpPr>
          <p:spPr>
            <a:xfrm>
              <a:off x="3452875" y="1998050"/>
              <a:ext cx="828900" cy="1005300"/>
            </a:xfrm>
            <a:prstGeom prst="rect">
              <a:avLst/>
            </a:prstGeom>
            <a:solidFill>
              <a:srgbClr val="2C5234"/>
            </a:solidFill>
            <a:ln>
              <a:noFill/>
            </a:ln>
          </p:spPr>
          <p:txBody>
            <a:bodyPr anchorCtr="0" anchor="ctr" bIns="91425" lIns="91425" spcFirstLastPara="1" rIns="91425" wrap="square" tIns="91425">
              <a:noAutofit/>
            </a:bodyPr>
            <a:lstStyle/>
            <a:p>
              <a:pPr indent="0" lvl="0" marL="0" marR="0" rtl="0" algn="ctr">
                <a:lnSpc>
                  <a:spcPct val="100000"/>
                </a:lnSpc>
                <a:spcBef>
                  <a:spcPts val="0"/>
                </a:spcBef>
                <a:spcAft>
                  <a:spcPts val="0"/>
                </a:spcAft>
                <a:buClr>
                  <a:srgbClr val="000000"/>
                </a:buClr>
                <a:buSzPts val="1200"/>
                <a:buFont typeface="Arial"/>
                <a:buNone/>
              </a:pPr>
              <a:r>
                <a:rPr b="0" i="0" lang="en" sz="1200" u="none" cap="none" strike="noStrike">
                  <a:solidFill>
                    <a:schemeClr val="lt1"/>
                  </a:solidFill>
                  <a:latin typeface="Montserrat"/>
                  <a:ea typeface="Montserrat"/>
                  <a:cs typeface="Montserrat"/>
                  <a:sym typeface="Montserrat"/>
                </a:rPr>
                <a:t>Guest OS</a:t>
              </a:r>
              <a:endParaRPr b="0" i="0" sz="1200" u="none" cap="none" strike="noStrike">
                <a:solidFill>
                  <a:schemeClr val="lt1"/>
                </a:solidFill>
                <a:latin typeface="Montserrat"/>
                <a:ea typeface="Montserrat"/>
                <a:cs typeface="Montserrat"/>
                <a:sym typeface="Montserrat"/>
              </a:endParaRPr>
            </a:p>
          </p:txBody>
        </p:sp>
        <p:sp>
          <p:nvSpPr>
            <p:cNvPr id="508" name="Google Shape;508;p27"/>
            <p:cNvSpPr/>
            <p:nvPr/>
          </p:nvSpPr>
          <p:spPr>
            <a:xfrm>
              <a:off x="1653125" y="3062400"/>
              <a:ext cx="2628600" cy="325500"/>
            </a:xfrm>
            <a:prstGeom prst="rect">
              <a:avLst/>
            </a:prstGeom>
            <a:solidFill>
              <a:srgbClr val="F5F5F5"/>
            </a:solidFill>
            <a:ln>
              <a:noFill/>
            </a:ln>
          </p:spPr>
          <p:txBody>
            <a:bodyPr anchorCtr="0" anchor="ctr" bIns="91425" lIns="91425" spcFirstLastPara="1" rIns="91425" wrap="square" tIns="91425">
              <a:noAutofit/>
            </a:bodyPr>
            <a:lstStyle/>
            <a:p>
              <a:pPr indent="0" lvl="0" marL="0" marR="0" rtl="0" algn="ctr">
                <a:lnSpc>
                  <a:spcPct val="100000"/>
                </a:lnSpc>
                <a:spcBef>
                  <a:spcPts val="0"/>
                </a:spcBef>
                <a:spcAft>
                  <a:spcPts val="0"/>
                </a:spcAft>
                <a:buClr>
                  <a:srgbClr val="000000"/>
                </a:buClr>
                <a:buSzPts val="1400"/>
                <a:buFont typeface="Arial"/>
                <a:buNone/>
              </a:pPr>
              <a:r>
                <a:rPr b="0" i="0" lang="en" sz="1400" u="none" cap="none" strike="noStrike">
                  <a:solidFill>
                    <a:srgbClr val="3D5B58"/>
                  </a:solidFill>
                  <a:latin typeface="Montserrat"/>
                  <a:ea typeface="Montserrat"/>
                  <a:cs typeface="Montserrat"/>
                  <a:sym typeface="Montserrat"/>
                </a:rPr>
                <a:t>Hypervisor</a:t>
              </a:r>
              <a:endParaRPr b="0" i="0" sz="1400" u="none" cap="none" strike="noStrike">
                <a:solidFill>
                  <a:srgbClr val="3D5B58"/>
                </a:solidFill>
                <a:latin typeface="Montserrat"/>
                <a:ea typeface="Montserrat"/>
                <a:cs typeface="Montserrat"/>
                <a:sym typeface="Montserrat"/>
              </a:endParaRPr>
            </a:p>
          </p:txBody>
        </p:sp>
        <p:sp>
          <p:nvSpPr>
            <p:cNvPr id="509" name="Google Shape;509;p27"/>
            <p:cNvSpPr/>
            <p:nvPr/>
          </p:nvSpPr>
          <p:spPr>
            <a:xfrm>
              <a:off x="1659225" y="3447225"/>
              <a:ext cx="2628600" cy="710400"/>
            </a:xfrm>
            <a:prstGeom prst="rect">
              <a:avLst/>
            </a:prstGeom>
            <a:solidFill>
              <a:srgbClr val="3D5B58"/>
            </a:solidFill>
            <a:ln>
              <a:noFill/>
            </a:ln>
          </p:spPr>
          <p:txBody>
            <a:bodyPr anchorCtr="0" anchor="t" bIns="91425" lIns="91425" spcFirstLastPara="1" rIns="91425" wrap="square" tIns="91425">
              <a:noAutofit/>
            </a:bodyPr>
            <a:lstStyle/>
            <a:p>
              <a:pPr indent="0" lvl="0" marL="0" marR="0" rtl="0" algn="ctr">
                <a:lnSpc>
                  <a:spcPct val="100000"/>
                </a:lnSpc>
                <a:spcBef>
                  <a:spcPts val="0"/>
                </a:spcBef>
                <a:spcAft>
                  <a:spcPts val="0"/>
                </a:spcAft>
                <a:buClr>
                  <a:srgbClr val="000000"/>
                </a:buClr>
                <a:buSzPts val="1400"/>
                <a:buFont typeface="Arial"/>
                <a:buNone/>
              </a:pPr>
              <a:r>
                <a:rPr b="0" i="0" lang="en" sz="1400" u="none" cap="none" strike="noStrike">
                  <a:solidFill>
                    <a:srgbClr val="F5F5F5"/>
                  </a:solidFill>
                  <a:latin typeface="Montserrat"/>
                  <a:ea typeface="Montserrat"/>
                  <a:cs typeface="Montserrat"/>
                  <a:sym typeface="Montserrat"/>
                </a:rPr>
                <a:t>Infrastructure</a:t>
              </a:r>
              <a:endParaRPr b="0" i="0" sz="1400" u="none" cap="none" strike="noStrike">
                <a:solidFill>
                  <a:srgbClr val="F5F5F5"/>
                </a:solidFill>
                <a:latin typeface="Montserrat"/>
                <a:ea typeface="Montserrat"/>
                <a:cs typeface="Montserrat"/>
                <a:sym typeface="Montserrat"/>
              </a:endParaRPr>
            </a:p>
          </p:txBody>
        </p:sp>
        <p:pic>
          <p:nvPicPr>
            <p:cNvPr id="510" name="Google Shape;510;p27"/>
            <p:cNvPicPr preferRelativeResize="0"/>
            <p:nvPr/>
          </p:nvPicPr>
          <p:blipFill rotWithShape="1">
            <a:blip r:embed="rId3">
              <a:alphaModFix/>
            </a:blip>
            <a:srcRect b="0" l="0" r="0" t="0"/>
            <a:stretch/>
          </p:blipFill>
          <p:spPr>
            <a:xfrm>
              <a:off x="1610369" y="3345225"/>
              <a:ext cx="914401" cy="914399"/>
            </a:xfrm>
            <a:prstGeom prst="rect">
              <a:avLst/>
            </a:prstGeom>
            <a:noFill/>
            <a:ln>
              <a:noFill/>
            </a:ln>
          </p:spPr>
        </p:pic>
        <p:pic>
          <p:nvPicPr>
            <p:cNvPr id="511" name="Google Shape;511;p27"/>
            <p:cNvPicPr preferRelativeResize="0"/>
            <p:nvPr/>
          </p:nvPicPr>
          <p:blipFill rotWithShape="1">
            <a:blip r:embed="rId4">
              <a:alphaModFix/>
            </a:blip>
            <a:srcRect b="0" l="0" r="0" t="0"/>
            <a:stretch/>
          </p:blipFill>
          <p:spPr>
            <a:xfrm>
              <a:off x="2553000" y="3501600"/>
              <a:ext cx="914399" cy="914399"/>
            </a:xfrm>
            <a:prstGeom prst="rect">
              <a:avLst/>
            </a:prstGeom>
            <a:noFill/>
            <a:ln>
              <a:noFill/>
            </a:ln>
          </p:spPr>
        </p:pic>
        <p:pic>
          <p:nvPicPr>
            <p:cNvPr id="512" name="Google Shape;512;p27"/>
            <p:cNvPicPr preferRelativeResize="0"/>
            <p:nvPr/>
          </p:nvPicPr>
          <p:blipFill rotWithShape="1">
            <a:blip r:embed="rId5">
              <a:alphaModFix/>
            </a:blip>
            <a:srcRect b="0" l="0" r="0" t="0"/>
            <a:stretch/>
          </p:blipFill>
          <p:spPr>
            <a:xfrm>
              <a:off x="3452875" y="3345225"/>
              <a:ext cx="914399" cy="914399"/>
            </a:xfrm>
            <a:prstGeom prst="rect">
              <a:avLst/>
            </a:prstGeom>
            <a:noFill/>
            <a:ln>
              <a:noFill/>
            </a:ln>
          </p:spPr>
        </p:pic>
        <p:sp>
          <p:nvSpPr>
            <p:cNvPr id="513" name="Google Shape;513;p27"/>
            <p:cNvSpPr txBox="1"/>
            <p:nvPr/>
          </p:nvSpPr>
          <p:spPr>
            <a:xfrm>
              <a:off x="1694000" y="4219225"/>
              <a:ext cx="2595600" cy="400200"/>
            </a:xfrm>
            <a:prstGeom prst="rect">
              <a:avLst/>
            </a:prstGeom>
            <a:noFill/>
            <a:ln>
              <a:noFill/>
            </a:ln>
          </p:spPr>
          <p:txBody>
            <a:bodyPr anchorCtr="0" anchor="t" bIns="91425" lIns="91425" spcFirstLastPara="1" rIns="91425" wrap="square" tIns="91425">
              <a:spAutoFit/>
            </a:bodyPr>
            <a:lstStyle/>
            <a:p>
              <a:pPr indent="0" lvl="0" marL="0" marR="0" rtl="0" algn="ctr">
                <a:lnSpc>
                  <a:spcPct val="100000"/>
                </a:lnSpc>
                <a:spcBef>
                  <a:spcPts val="0"/>
                </a:spcBef>
                <a:spcAft>
                  <a:spcPts val="0"/>
                </a:spcAft>
                <a:buClr>
                  <a:srgbClr val="000000"/>
                </a:buClr>
                <a:buSzPts val="1400"/>
                <a:buFont typeface="Arial"/>
                <a:buNone/>
              </a:pPr>
              <a:r>
                <a:rPr b="1" i="0" lang="en" sz="1400" u="none" cap="none" strike="noStrike">
                  <a:solidFill>
                    <a:srgbClr val="3D5B58"/>
                  </a:solidFill>
                  <a:latin typeface="Montserrat"/>
                  <a:ea typeface="Montserrat"/>
                  <a:cs typeface="Montserrat"/>
                  <a:sym typeface="Montserrat"/>
                </a:rPr>
                <a:t>Machine Virtualisation</a:t>
              </a:r>
              <a:endParaRPr b="1" i="0" sz="1400" u="none" cap="none" strike="noStrike">
                <a:solidFill>
                  <a:srgbClr val="3D5B58"/>
                </a:solidFill>
                <a:latin typeface="Montserrat"/>
                <a:ea typeface="Montserrat"/>
                <a:cs typeface="Montserrat"/>
                <a:sym typeface="Montserrat"/>
              </a:endParaRPr>
            </a:p>
          </p:txBody>
        </p:sp>
      </p:grpSp>
      <p:sp>
        <p:nvSpPr>
          <p:cNvPr id="514" name="Google Shape;514;p27"/>
          <p:cNvSpPr txBox="1"/>
          <p:nvPr>
            <p:ph idx="2" type="title"/>
          </p:nvPr>
        </p:nvSpPr>
        <p:spPr>
          <a:xfrm>
            <a:off x="311700" y="893825"/>
            <a:ext cx="8520600" cy="266100"/>
          </a:xfrm>
          <a:prstGeom prst="rect">
            <a:avLst/>
          </a:prstGeom>
          <a:noFill/>
          <a:ln>
            <a:noFill/>
          </a:ln>
        </p:spPr>
        <p:txBody>
          <a:bodyPr anchorCtr="0" anchor="t" bIns="0" lIns="0" spcFirstLastPara="1" rIns="0" wrap="square" tIns="0">
            <a:noAutofit/>
          </a:bodyPr>
          <a:lstStyle/>
          <a:p>
            <a:pPr indent="0" lvl="0" marL="0" rtl="0" algn="l">
              <a:lnSpc>
                <a:spcPct val="100000"/>
              </a:lnSpc>
              <a:spcBef>
                <a:spcPts val="0"/>
              </a:spcBef>
              <a:spcAft>
                <a:spcPts val="0"/>
              </a:spcAft>
              <a:buSzPts val="1600"/>
              <a:buNone/>
            </a:pPr>
            <a:r>
              <a:rPr lang="en"/>
              <a:t>VMs</a:t>
            </a:r>
            <a:endParaRPr/>
          </a:p>
        </p:txBody>
      </p:sp>
    </p:spTree>
  </p:cSld>
  <p:clrMapOvr>
    <a:masterClrMapping/>
  </p:clrMapOvr>
</p:sld>
</file>

<file path=ppt/slides/slide27.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518" name="Shape 518"/>
        <p:cNvGrpSpPr/>
        <p:nvPr/>
      </p:nvGrpSpPr>
      <p:grpSpPr>
        <a:xfrm>
          <a:off x="0" y="0"/>
          <a:ext cx="0" cy="0"/>
          <a:chOff x="0" y="0"/>
          <a:chExt cx="0" cy="0"/>
        </a:xfrm>
      </p:grpSpPr>
      <p:sp>
        <p:nvSpPr>
          <p:cNvPr id="519" name="Google Shape;519;p28"/>
          <p:cNvSpPr txBox="1"/>
          <p:nvPr>
            <p:ph type="title"/>
          </p:nvPr>
        </p:nvSpPr>
        <p:spPr>
          <a:xfrm>
            <a:off x="311700" y="318800"/>
            <a:ext cx="8520600" cy="429600"/>
          </a:xfrm>
          <a:prstGeom prst="rect">
            <a:avLst/>
          </a:prstGeom>
          <a:noFill/>
          <a:ln>
            <a:noFill/>
          </a:ln>
        </p:spPr>
        <p:txBody>
          <a:bodyPr anchorCtr="0" anchor="t" bIns="0" lIns="0" spcFirstLastPara="1" rIns="0" wrap="square" tIns="0">
            <a:noAutofit/>
          </a:bodyPr>
          <a:lstStyle/>
          <a:p>
            <a:pPr indent="0" lvl="0" marL="0" rtl="0" algn="l">
              <a:lnSpc>
                <a:spcPct val="100000"/>
              </a:lnSpc>
              <a:spcBef>
                <a:spcPts val="0"/>
              </a:spcBef>
              <a:spcAft>
                <a:spcPts val="0"/>
              </a:spcAft>
              <a:buSzPts val="3200"/>
              <a:buNone/>
            </a:pPr>
            <a:r>
              <a:rPr lang="en"/>
              <a:t>Deploying applications</a:t>
            </a:r>
            <a:endParaRPr/>
          </a:p>
        </p:txBody>
      </p:sp>
      <p:sp>
        <p:nvSpPr>
          <p:cNvPr id="520" name="Google Shape;520;p28"/>
          <p:cNvSpPr txBox="1"/>
          <p:nvPr>
            <p:ph idx="4294967295" type="body"/>
          </p:nvPr>
        </p:nvSpPr>
        <p:spPr>
          <a:xfrm>
            <a:off x="311700" y="1220300"/>
            <a:ext cx="4907100" cy="3187200"/>
          </a:xfrm>
          <a:prstGeom prst="rect">
            <a:avLst/>
          </a:prstGeom>
          <a:noFill/>
          <a:ln>
            <a:noFill/>
          </a:ln>
        </p:spPr>
        <p:txBody>
          <a:bodyPr anchorCtr="0" anchor="t" bIns="91425" lIns="91425" spcFirstLastPara="1" rIns="91425" wrap="square" tIns="91425">
            <a:noAutofit/>
          </a:bodyPr>
          <a:lstStyle/>
          <a:p>
            <a:pPr indent="-317500" lvl="0" marL="457200" rtl="0" algn="l">
              <a:lnSpc>
                <a:spcPct val="100000"/>
              </a:lnSpc>
              <a:spcBef>
                <a:spcPts val="0"/>
              </a:spcBef>
              <a:spcAft>
                <a:spcPts val="0"/>
              </a:spcAft>
              <a:buClr>
                <a:srgbClr val="3D5B58"/>
              </a:buClr>
              <a:buSzPts val="1400"/>
              <a:buFont typeface="Montserrat"/>
              <a:buChar char="●"/>
            </a:pPr>
            <a:r>
              <a:rPr lang="en" sz="1400">
                <a:solidFill>
                  <a:srgbClr val="3D5B58"/>
                </a:solidFill>
                <a:latin typeface="Montserrat"/>
                <a:ea typeface="Montserrat"/>
                <a:cs typeface="Montserrat"/>
                <a:sym typeface="Montserrat"/>
              </a:rPr>
              <a:t>1 physical server can host multiple virtual machines</a:t>
            </a:r>
            <a:endParaRPr sz="1400">
              <a:solidFill>
                <a:srgbClr val="3D5B58"/>
              </a:solidFill>
              <a:latin typeface="Montserrat"/>
              <a:ea typeface="Montserrat"/>
              <a:cs typeface="Montserrat"/>
              <a:sym typeface="Montserrat"/>
            </a:endParaRPr>
          </a:p>
          <a:p>
            <a:pPr indent="-317500" lvl="0" marL="457200" rtl="0" algn="l">
              <a:lnSpc>
                <a:spcPct val="100000"/>
              </a:lnSpc>
              <a:spcBef>
                <a:spcPts val="1000"/>
              </a:spcBef>
              <a:spcAft>
                <a:spcPts val="0"/>
              </a:spcAft>
              <a:buClr>
                <a:srgbClr val="3D5B58"/>
              </a:buClr>
              <a:buSzPts val="1400"/>
              <a:buFont typeface="Montserrat"/>
              <a:buChar char="●"/>
            </a:pPr>
            <a:r>
              <a:rPr lang="en" sz="1400">
                <a:solidFill>
                  <a:srgbClr val="3D5B58"/>
                </a:solidFill>
                <a:latin typeface="Montserrat"/>
                <a:ea typeface="Montserrat"/>
                <a:cs typeface="Montserrat"/>
                <a:sym typeface="Montserrat"/>
              </a:rPr>
              <a:t>Each application runs in a virtual machine</a:t>
            </a:r>
            <a:endParaRPr sz="1400">
              <a:solidFill>
                <a:srgbClr val="3D5B58"/>
              </a:solidFill>
              <a:latin typeface="Montserrat"/>
              <a:ea typeface="Montserrat"/>
              <a:cs typeface="Montserrat"/>
              <a:sym typeface="Montserrat"/>
            </a:endParaRPr>
          </a:p>
          <a:p>
            <a:pPr indent="-317500" lvl="0" marL="457200" rtl="0" algn="l">
              <a:lnSpc>
                <a:spcPct val="100000"/>
              </a:lnSpc>
              <a:spcBef>
                <a:spcPts val="1000"/>
              </a:spcBef>
              <a:spcAft>
                <a:spcPts val="0"/>
              </a:spcAft>
              <a:buClr>
                <a:srgbClr val="3D5B58"/>
              </a:buClr>
              <a:buSzPts val="1400"/>
              <a:buFont typeface="Montserrat"/>
              <a:buChar char="●"/>
            </a:pPr>
            <a:r>
              <a:rPr lang="en" sz="1400">
                <a:solidFill>
                  <a:srgbClr val="3D5B58"/>
                </a:solidFill>
                <a:latin typeface="Montserrat"/>
                <a:ea typeface="Montserrat"/>
                <a:cs typeface="Montserrat"/>
                <a:sym typeface="Montserrat"/>
              </a:rPr>
              <a:t>Each VM runs its own OS</a:t>
            </a:r>
            <a:endParaRPr sz="1400">
              <a:solidFill>
                <a:srgbClr val="3D5B58"/>
              </a:solidFill>
              <a:latin typeface="Montserrat"/>
              <a:ea typeface="Montserrat"/>
              <a:cs typeface="Montserrat"/>
              <a:sym typeface="Montserrat"/>
            </a:endParaRPr>
          </a:p>
          <a:p>
            <a:pPr indent="-317500" lvl="0" marL="457200" rtl="0" algn="l">
              <a:lnSpc>
                <a:spcPct val="100000"/>
              </a:lnSpc>
              <a:spcBef>
                <a:spcPts val="1000"/>
              </a:spcBef>
              <a:spcAft>
                <a:spcPts val="0"/>
              </a:spcAft>
              <a:buClr>
                <a:srgbClr val="3D5B58"/>
              </a:buClr>
              <a:buSzPts val="1400"/>
              <a:buFont typeface="Montserrat"/>
              <a:buChar char="●"/>
            </a:pPr>
            <a:r>
              <a:rPr lang="en" sz="1400">
                <a:solidFill>
                  <a:srgbClr val="3D5B58"/>
                </a:solidFill>
                <a:latin typeface="Montserrat"/>
                <a:ea typeface="Montserrat"/>
                <a:cs typeface="Montserrat"/>
                <a:sym typeface="Montserrat"/>
              </a:rPr>
              <a:t>Allocates required memory and CPU</a:t>
            </a:r>
            <a:endParaRPr sz="1400">
              <a:solidFill>
                <a:srgbClr val="3D5B58"/>
              </a:solidFill>
              <a:latin typeface="Montserrat"/>
              <a:ea typeface="Montserrat"/>
              <a:cs typeface="Montserrat"/>
              <a:sym typeface="Montserrat"/>
            </a:endParaRPr>
          </a:p>
          <a:p>
            <a:pPr indent="-317500" lvl="0" marL="457200" rtl="0" algn="l">
              <a:lnSpc>
                <a:spcPct val="100000"/>
              </a:lnSpc>
              <a:spcBef>
                <a:spcPts val="1000"/>
              </a:spcBef>
              <a:spcAft>
                <a:spcPts val="0"/>
              </a:spcAft>
              <a:buClr>
                <a:srgbClr val="3D5B58"/>
              </a:buClr>
              <a:buSzPts val="1400"/>
              <a:buFont typeface="Montserrat"/>
              <a:buChar char="●"/>
            </a:pPr>
            <a:r>
              <a:rPr lang="en" sz="1400">
                <a:solidFill>
                  <a:srgbClr val="3D5B58"/>
                </a:solidFill>
                <a:latin typeface="Montserrat"/>
                <a:ea typeface="Montserrat"/>
                <a:cs typeface="Montserrat"/>
                <a:sym typeface="Montserrat"/>
              </a:rPr>
              <a:t>Fully isolated </a:t>
            </a:r>
            <a:endParaRPr sz="1400">
              <a:solidFill>
                <a:srgbClr val="3D5B58"/>
              </a:solidFill>
              <a:latin typeface="Montserrat"/>
              <a:ea typeface="Montserrat"/>
              <a:cs typeface="Montserrat"/>
              <a:sym typeface="Montserrat"/>
            </a:endParaRPr>
          </a:p>
          <a:p>
            <a:pPr indent="-317500" lvl="0" marL="457200" rtl="0" algn="l">
              <a:lnSpc>
                <a:spcPct val="100000"/>
              </a:lnSpc>
              <a:spcBef>
                <a:spcPts val="1000"/>
              </a:spcBef>
              <a:spcAft>
                <a:spcPts val="0"/>
              </a:spcAft>
              <a:buClr>
                <a:srgbClr val="3D5B58"/>
              </a:buClr>
              <a:buSzPts val="1400"/>
              <a:buFont typeface="Montserrat"/>
              <a:buChar char="●"/>
            </a:pPr>
            <a:r>
              <a:rPr lang="en" sz="1400">
                <a:solidFill>
                  <a:srgbClr val="3D5B58"/>
                </a:solidFill>
                <a:latin typeface="Montserrat"/>
                <a:ea typeface="Montserrat"/>
                <a:cs typeface="Montserrat"/>
                <a:sym typeface="Montserrat"/>
              </a:rPr>
              <a:t>Provision environment upfront </a:t>
            </a:r>
            <a:endParaRPr sz="1400">
              <a:solidFill>
                <a:srgbClr val="3D5B58"/>
              </a:solidFill>
              <a:latin typeface="Montserrat"/>
              <a:ea typeface="Montserrat"/>
              <a:cs typeface="Montserrat"/>
              <a:sym typeface="Montserrat"/>
            </a:endParaRPr>
          </a:p>
          <a:p>
            <a:pPr indent="-317500" lvl="0" marL="457200" rtl="0" algn="l">
              <a:lnSpc>
                <a:spcPct val="100000"/>
              </a:lnSpc>
              <a:spcBef>
                <a:spcPts val="1000"/>
              </a:spcBef>
              <a:spcAft>
                <a:spcPts val="0"/>
              </a:spcAft>
              <a:buClr>
                <a:srgbClr val="3D5B58"/>
              </a:buClr>
              <a:buSzPts val="1400"/>
              <a:buFont typeface="Montserrat"/>
              <a:buChar char="●"/>
            </a:pPr>
            <a:r>
              <a:rPr lang="en" sz="1400">
                <a:solidFill>
                  <a:srgbClr val="3D5B58"/>
                </a:solidFill>
                <a:latin typeface="Montserrat"/>
                <a:ea typeface="Montserrat"/>
                <a:cs typeface="Montserrat"/>
                <a:sym typeface="Montserrat"/>
              </a:rPr>
              <a:t>Startup time in minutes</a:t>
            </a:r>
            <a:endParaRPr sz="1400">
              <a:solidFill>
                <a:srgbClr val="3D5B58"/>
              </a:solidFill>
              <a:latin typeface="Montserrat"/>
              <a:ea typeface="Montserrat"/>
              <a:cs typeface="Montserrat"/>
              <a:sym typeface="Montserrat"/>
            </a:endParaRPr>
          </a:p>
          <a:p>
            <a:pPr indent="-317500" lvl="0" marL="457200" rtl="0" algn="l">
              <a:lnSpc>
                <a:spcPct val="100000"/>
              </a:lnSpc>
              <a:spcBef>
                <a:spcPts val="1000"/>
              </a:spcBef>
              <a:spcAft>
                <a:spcPts val="1000"/>
              </a:spcAft>
              <a:buClr>
                <a:srgbClr val="3D5B58"/>
              </a:buClr>
              <a:buSzPts val="1400"/>
              <a:buFont typeface="Montserrat"/>
              <a:buChar char="●"/>
            </a:pPr>
            <a:r>
              <a:rPr lang="en" sz="1400">
                <a:solidFill>
                  <a:srgbClr val="3D5B58"/>
                </a:solidFill>
                <a:latin typeface="Montserrat"/>
                <a:ea typeface="Montserrat"/>
                <a:cs typeface="Montserrat"/>
                <a:sym typeface="Montserrat"/>
              </a:rPr>
              <a:t>Resource overhead for running OS</a:t>
            </a:r>
            <a:endParaRPr sz="1400">
              <a:solidFill>
                <a:srgbClr val="3D5B58"/>
              </a:solidFill>
              <a:latin typeface="Montserrat"/>
              <a:ea typeface="Montserrat"/>
              <a:cs typeface="Montserrat"/>
              <a:sym typeface="Montserrat"/>
            </a:endParaRPr>
          </a:p>
        </p:txBody>
      </p:sp>
      <p:sp>
        <p:nvSpPr>
          <p:cNvPr id="521" name="Google Shape;521;p28"/>
          <p:cNvSpPr txBox="1"/>
          <p:nvPr>
            <p:ph idx="12" type="sldNum"/>
          </p:nvPr>
        </p:nvSpPr>
        <p:spPr>
          <a:xfrm>
            <a:off x="7258697" y="4568388"/>
            <a:ext cx="778500" cy="393600"/>
          </a:xfrm>
          <a:prstGeom prst="rect">
            <a:avLst/>
          </a:prstGeom>
          <a:noFill/>
          <a:ln>
            <a:noFill/>
          </a:ln>
        </p:spPr>
        <p:txBody>
          <a:bodyPr anchorCtr="0" anchor="ctr" bIns="0" lIns="91425" spcFirstLastPara="1" rIns="91425" wrap="square" tIns="0">
            <a:noAutofit/>
          </a:bodyPr>
          <a:lstStyle/>
          <a:p>
            <a:pPr indent="0" lvl="0" marL="0" rtl="0" algn="r">
              <a:lnSpc>
                <a:spcPct val="100000"/>
              </a:lnSpc>
              <a:spcBef>
                <a:spcPts val="0"/>
              </a:spcBef>
              <a:spcAft>
                <a:spcPts val="0"/>
              </a:spcAft>
              <a:buSzPts val="1000"/>
              <a:buNone/>
            </a:pPr>
            <a:r>
              <a:rPr lang="en"/>
              <a:t>Page </a:t>
            </a:r>
            <a:fld id="{00000000-1234-1234-1234-123412341234}" type="slidenum">
              <a:rPr lang="en"/>
              <a:t>‹#›</a:t>
            </a:fld>
            <a:endParaRPr/>
          </a:p>
        </p:txBody>
      </p:sp>
      <p:grpSp>
        <p:nvGrpSpPr>
          <p:cNvPr id="522" name="Google Shape;522;p28"/>
          <p:cNvGrpSpPr/>
          <p:nvPr/>
        </p:nvGrpSpPr>
        <p:grpSpPr>
          <a:xfrm>
            <a:off x="5381169" y="946575"/>
            <a:ext cx="2756905" cy="3621825"/>
            <a:chOff x="1610369" y="997600"/>
            <a:chExt cx="2756905" cy="3621825"/>
          </a:xfrm>
        </p:grpSpPr>
        <p:sp>
          <p:nvSpPr>
            <p:cNvPr id="523" name="Google Shape;523;p28"/>
            <p:cNvSpPr/>
            <p:nvPr/>
          </p:nvSpPr>
          <p:spPr>
            <a:xfrm>
              <a:off x="1653125" y="997600"/>
              <a:ext cx="828900" cy="429600"/>
            </a:xfrm>
            <a:prstGeom prst="rect">
              <a:avLst/>
            </a:prstGeom>
            <a:solidFill>
              <a:srgbClr val="B9D9EB"/>
            </a:solidFill>
            <a:ln>
              <a:noFill/>
            </a:ln>
          </p:spPr>
          <p:txBody>
            <a:bodyPr anchorCtr="0" anchor="ctr" bIns="91425" lIns="91425" spcFirstLastPara="1" rIns="91425" wrap="square" tIns="91425">
              <a:noAutofit/>
            </a:bodyPr>
            <a:lstStyle/>
            <a:p>
              <a:pPr indent="0" lvl="0" marL="0" marR="0" rtl="0" algn="ctr">
                <a:lnSpc>
                  <a:spcPct val="100000"/>
                </a:lnSpc>
                <a:spcBef>
                  <a:spcPts val="0"/>
                </a:spcBef>
                <a:spcAft>
                  <a:spcPts val="0"/>
                </a:spcAft>
                <a:buClr>
                  <a:srgbClr val="000000"/>
                </a:buClr>
                <a:buSzPts val="1200"/>
                <a:buFont typeface="Arial"/>
                <a:buNone/>
              </a:pPr>
              <a:r>
                <a:rPr b="0" i="0" lang="en" sz="1200" u="none" cap="none" strike="noStrike">
                  <a:solidFill>
                    <a:schemeClr val="lt1"/>
                  </a:solidFill>
                  <a:latin typeface="Montserrat"/>
                  <a:ea typeface="Montserrat"/>
                  <a:cs typeface="Montserrat"/>
                  <a:sym typeface="Montserrat"/>
                </a:rPr>
                <a:t>App 1</a:t>
              </a:r>
              <a:endParaRPr b="0" i="0" sz="1200" u="none" cap="none" strike="noStrike">
                <a:solidFill>
                  <a:schemeClr val="lt1"/>
                </a:solidFill>
                <a:latin typeface="Montserrat"/>
                <a:ea typeface="Montserrat"/>
                <a:cs typeface="Montserrat"/>
                <a:sym typeface="Montserrat"/>
              </a:endParaRPr>
            </a:p>
          </p:txBody>
        </p:sp>
        <p:sp>
          <p:nvSpPr>
            <p:cNvPr id="524" name="Google Shape;524;p28"/>
            <p:cNvSpPr/>
            <p:nvPr/>
          </p:nvSpPr>
          <p:spPr>
            <a:xfrm>
              <a:off x="1653125" y="1497825"/>
              <a:ext cx="828900" cy="429600"/>
            </a:xfrm>
            <a:prstGeom prst="rect">
              <a:avLst/>
            </a:prstGeom>
            <a:solidFill>
              <a:srgbClr val="B9D9EB"/>
            </a:solidFill>
            <a:ln>
              <a:noFill/>
            </a:ln>
          </p:spPr>
          <p:txBody>
            <a:bodyPr anchorCtr="0" anchor="ctr" bIns="91425" lIns="91425" spcFirstLastPara="1" rIns="91425" wrap="square" tIns="91425">
              <a:noAutofit/>
            </a:bodyPr>
            <a:lstStyle/>
            <a:p>
              <a:pPr indent="0" lvl="0" marL="0" marR="0" rtl="0" algn="ctr">
                <a:lnSpc>
                  <a:spcPct val="100000"/>
                </a:lnSpc>
                <a:spcBef>
                  <a:spcPts val="0"/>
                </a:spcBef>
                <a:spcAft>
                  <a:spcPts val="0"/>
                </a:spcAft>
                <a:buClr>
                  <a:srgbClr val="000000"/>
                </a:buClr>
                <a:buSzPts val="1200"/>
                <a:buFont typeface="Arial"/>
                <a:buNone/>
              </a:pPr>
              <a:r>
                <a:rPr b="0" i="0" lang="en" sz="1200" u="none" cap="none" strike="noStrike">
                  <a:solidFill>
                    <a:schemeClr val="lt1"/>
                  </a:solidFill>
                  <a:latin typeface="Montserrat"/>
                  <a:ea typeface="Montserrat"/>
                  <a:cs typeface="Montserrat"/>
                  <a:sym typeface="Montserrat"/>
                </a:rPr>
                <a:t>Bins/Lib</a:t>
              </a:r>
              <a:endParaRPr b="0" i="0" sz="1200" u="none" cap="none" strike="noStrike">
                <a:solidFill>
                  <a:schemeClr val="lt1"/>
                </a:solidFill>
                <a:latin typeface="Montserrat"/>
                <a:ea typeface="Montserrat"/>
                <a:cs typeface="Montserrat"/>
                <a:sym typeface="Montserrat"/>
              </a:endParaRPr>
            </a:p>
          </p:txBody>
        </p:sp>
        <p:sp>
          <p:nvSpPr>
            <p:cNvPr id="525" name="Google Shape;525;p28"/>
            <p:cNvSpPr/>
            <p:nvPr/>
          </p:nvSpPr>
          <p:spPr>
            <a:xfrm>
              <a:off x="1653125" y="1998050"/>
              <a:ext cx="828900" cy="1005300"/>
            </a:xfrm>
            <a:prstGeom prst="rect">
              <a:avLst/>
            </a:prstGeom>
            <a:solidFill>
              <a:srgbClr val="B9D9EB"/>
            </a:solidFill>
            <a:ln>
              <a:noFill/>
            </a:ln>
          </p:spPr>
          <p:txBody>
            <a:bodyPr anchorCtr="0" anchor="ctr" bIns="91425" lIns="91425" spcFirstLastPara="1" rIns="91425" wrap="square" tIns="91425">
              <a:noAutofit/>
            </a:bodyPr>
            <a:lstStyle/>
            <a:p>
              <a:pPr indent="0" lvl="0" marL="0" marR="0" rtl="0" algn="ctr">
                <a:lnSpc>
                  <a:spcPct val="100000"/>
                </a:lnSpc>
                <a:spcBef>
                  <a:spcPts val="0"/>
                </a:spcBef>
                <a:spcAft>
                  <a:spcPts val="0"/>
                </a:spcAft>
                <a:buClr>
                  <a:srgbClr val="000000"/>
                </a:buClr>
                <a:buSzPts val="1200"/>
                <a:buFont typeface="Arial"/>
                <a:buNone/>
              </a:pPr>
              <a:r>
                <a:rPr b="0" i="0" lang="en" sz="1200" u="none" cap="none" strike="noStrike">
                  <a:solidFill>
                    <a:schemeClr val="lt1"/>
                  </a:solidFill>
                  <a:latin typeface="Montserrat"/>
                  <a:ea typeface="Montserrat"/>
                  <a:cs typeface="Montserrat"/>
                  <a:sym typeface="Montserrat"/>
                </a:rPr>
                <a:t>Guest OS</a:t>
              </a:r>
              <a:endParaRPr b="0" i="0" sz="1200" u="none" cap="none" strike="noStrike">
                <a:solidFill>
                  <a:schemeClr val="lt1"/>
                </a:solidFill>
                <a:latin typeface="Montserrat"/>
                <a:ea typeface="Montserrat"/>
                <a:cs typeface="Montserrat"/>
                <a:sym typeface="Montserrat"/>
              </a:endParaRPr>
            </a:p>
          </p:txBody>
        </p:sp>
        <p:sp>
          <p:nvSpPr>
            <p:cNvPr id="526" name="Google Shape;526;p28"/>
            <p:cNvSpPr/>
            <p:nvPr/>
          </p:nvSpPr>
          <p:spPr>
            <a:xfrm>
              <a:off x="2553000" y="997600"/>
              <a:ext cx="828900" cy="429600"/>
            </a:xfrm>
            <a:prstGeom prst="rect">
              <a:avLst/>
            </a:prstGeom>
            <a:solidFill>
              <a:srgbClr val="FFBE9F"/>
            </a:solidFill>
            <a:ln>
              <a:noFill/>
            </a:ln>
          </p:spPr>
          <p:txBody>
            <a:bodyPr anchorCtr="0" anchor="ctr" bIns="91425" lIns="91425" spcFirstLastPara="1" rIns="91425" wrap="square" tIns="91425">
              <a:noAutofit/>
            </a:bodyPr>
            <a:lstStyle/>
            <a:p>
              <a:pPr indent="0" lvl="0" marL="0" marR="0" rtl="0" algn="ctr">
                <a:lnSpc>
                  <a:spcPct val="100000"/>
                </a:lnSpc>
                <a:spcBef>
                  <a:spcPts val="0"/>
                </a:spcBef>
                <a:spcAft>
                  <a:spcPts val="0"/>
                </a:spcAft>
                <a:buClr>
                  <a:srgbClr val="000000"/>
                </a:buClr>
                <a:buSzPts val="1200"/>
                <a:buFont typeface="Arial"/>
                <a:buNone/>
              </a:pPr>
              <a:r>
                <a:rPr b="0" i="0" lang="en" sz="1200" u="none" cap="none" strike="noStrike">
                  <a:solidFill>
                    <a:schemeClr val="lt1"/>
                  </a:solidFill>
                  <a:latin typeface="Montserrat"/>
                  <a:ea typeface="Montserrat"/>
                  <a:cs typeface="Montserrat"/>
                  <a:sym typeface="Montserrat"/>
                </a:rPr>
                <a:t>App 1</a:t>
              </a:r>
              <a:endParaRPr b="0" i="0" sz="1200" u="none" cap="none" strike="noStrike">
                <a:solidFill>
                  <a:schemeClr val="lt1"/>
                </a:solidFill>
                <a:latin typeface="Montserrat"/>
                <a:ea typeface="Montserrat"/>
                <a:cs typeface="Montserrat"/>
                <a:sym typeface="Montserrat"/>
              </a:endParaRPr>
            </a:p>
          </p:txBody>
        </p:sp>
        <p:sp>
          <p:nvSpPr>
            <p:cNvPr id="527" name="Google Shape;527;p28"/>
            <p:cNvSpPr/>
            <p:nvPr/>
          </p:nvSpPr>
          <p:spPr>
            <a:xfrm>
              <a:off x="2553000" y="1497825"/>
              <a:ext cx="828900" cy="429600"/>
            </a:xfrm>
            <a:prstGeom prst="rect">
              <a:avLst/>
            </a:prstGeom>
            <a:solidFill>
              <a:srgbClr val="FFBE9F"/>
            </a:solidFill>
            <a:ln>
              <a:noFill/>
            </a:ln>
          </p:spPr>
          <p:txBody>
            <a:bodyPr anchorCtr="0" anchor="ctr" bIns="91425" lIns="91425" spcFirstLastPara="1" rIns="91425" wrap="square" tIns="91425">
              <a:noAutofit/>
            </a:bodyPr>
            <a:lstStyle/>
            <a:p>
              <a:pPr indent="0" lvl="0" marL="0" marR="0" rtl="0" algn="ctr">
                <a:lnSpc>
                  <a:spcPct val="100000"/>
                </a:lnSpc>
                <a:spcBef>
                  <a:spcPts val="0"/>
                </a:spcBef>
                <a:spcAft>
                  <a:spcPts val="0"/>
                </a:spcAft>
                <a:buClr>
                  <a:srgbClr val="000000"/>
                </a:buClr>
                <a:buSzPts val="1200"/>
                <a:buFont typeface="Arial"/>
                <a:buNone/>
              </a:pPr>
              <a:r>
                <a:rPr b="0" i="0" lang="en" sz="1200" u="none" cap="none" strike="noStrike">
                  <a:solidFill>
                    <a:schemeClr val="lt1"/>
                  </a:solidFill>
                  <a:latin typeface="Montserrat"/>
                  <a:ea typeface="Montserrat"/>
                  <a:cs typeface="Montserrat"/>
                  <a:sym typeface="Montserrat"/>
                </a:rPr>
                <a:t>Bins/Lib</a:t>
              </a:r>
              <a:endParaRPr b="0" i="0" sz="1200" u="none" cap="none" strike="noStrike">
                <a:solidFill>
                  <a:schemeClr val="lt1"/>
                </a:solidFill>
                <a:latin typeface="Montserrat"/>
                <a:ea typeface="Montserrat"/>
                <a:cs typeface="Montserrat"/>
                <a:sym typeface="Montserrat"/>
              </a:endParaRPr>
            </a:p>
          </p:txBody>
        </p:sp>
        <p:sp>
          <p:nvSpPr>
            <p:cNvPr id="528" name="Google Shape;528;p28"/>
            <p:cNvSpPr/>
            <p:nvPr/>
          </p:nvSpPr>
          <p:spPr>
            <a:xfrm>
              <a:off x="2553000" y="1998050"/>
              <a:ext cx="828900" cy="1005300"/>
            </a:xfrm>
            <a:prstGeom prst="rect">
              <a:avLst/>
            </a:prstGeom>
            <a:solidFill>
              <a:srgbClr val="FFBE9F"/>
            </a:solidFill>
            <a:ln>
              <a:noFill/>
            </a:ln>
          </p:spPr>
          <p:txBody>
            <a:bodyPr anchorCtr="0" anchor="ctr" bIns="91425" lIns="91425" spcFirstLastPara="1" rIns="91425" wrap="square" tIns="91425">
              <a:noAutofit/>
            </a:bodyPr>
            <a:lstStyle/>
            <a:p>
              <a:pPr indent="0" lvl="0" marL="0" marR="0" rtl="0" algn="ctr">
                <a:lnSpc>
                  <a:spcPct val="100000"/>
                </a:lnSpc>
                <a:spcBef>
                  <a:spcPts val="0"/>
                </a:spcBef>
                <a:spcAft>
                  <a:spcPts val="0"/>
                </a:spcAft>
                <a:buClr>
                  <a:srgbClr val="000000"/>
                </a:buClr>
                <a:buSzPts val="1200"/>
                <a:buFont typeface="Arial"/>
                <a:buNone/>
              </a:pPr>
              <a:r>
                <a:rPr b="0" i="0" lang="en" sz="1200" u="none" cap="none" strike="noStrike">
                  <a:solidFill>
                    <a:schemeClr val="lt1"/>
                  </a:solidFill>
                  <a:latin typeface="Montserrat"/>
                  <a:ea typeface="Montserrat"/>
                  <a:cs typeface="Montserrat"/>
                  <a:sym typeface="Montserrat"/>
                </a:rPr>
                <a:t>Guest OS</a:t>
              </a:r>
              <a:endParaRPr b="0" i="0" sz="1200" u="none" cap="none" strike="noStrike">
                <a:solidFill>
                  <a:schemeClr val="lt1"/>
                </a:solidFill>
                <a:latin typeface="Montserrat"/>
                <a:ea typeface="Montserrat"/>
                <a:cs typeface="Montserrat"/>
                <a:sym typeface="Montserrat"/>
              </a:endParaRPr>
            </a:p>
          </p:txBody>
        </p:sp>
        <p:sp>
          <p:nvSpPr>
            <p:cNvPr id="529" name="Google Shape;529;p28"/>
            <p:cNvSpPr/>
            <p:nvPr/>
          </p:nvSpPr>
          <p:spPr>
            <a:xfrm>
              <a:off x="3452875" y="997600"/>
              <a:ext cx="828900" cy="429600"/>
            </a:xfrm>
            <a:prstGeom prst="rect">
              <a:avLst/>
            </a:prstGeom>
            <a:solidFill>
              <a:srgbClr val="2C5234"/>
            </a:solidFill>
            <a:ln>
              <a:noFill/>
            </a:ln>
          </p:spPr>
          <p:txBody>
            <a:bodyPr anchorCtr="0" anchor="ctr" bIns="91425" lIns="91425" spcFirstLastPara="1" rIns="91425" wrap="square" tIns="91425">
              <a:noAutofit/>
            </a:bodyPr>
            <a:lstStyle/>
            <a:p>
              <a:pPr indent="0" lvl="0" marL="0" marR="0" rtl="0" algn="ctr">
                <a:lnSpc>
                  <a:spcPct val="100000"/>
                </a:lnSpc>
                <a:spcBef>
                  <a:spcPts val="0"/>
                </a:spcBef>
                <a:spcAft>
                  <a:spcPts val="0"/>
                </a:spcAft>
                <a:buClr>
                  <a:srgbClr val="000000"/>
                </a:buClr>
                <a:buSzPts val="1200"/>
                <a:buFont typeface="Arial"/>
                <a:buNone/>
              </a:pPr>
              <a:r>
                <a:rPr b="0" i="0" lang="en" sz="1200" u="none" cap="none" strike="noStrike">
                  <a:solidFill>
                    <a:schemeClr val="lt1"/>
                  </a:solidFill>
                  <a:latin typeface="Montserrat"/>
                  <a:ea typeface="Montserrat"/>
                  <a:cs typeface="Montserrat"/>
                  <a:sym typeface="Montserrat"/>
                </a:rPr>
                <a:t>App 1</a:t>
              </a:r>
              <a:endParaRPr b="0" i="0" sz="1200" u="none" cap="none" strike="noStrike">
                <a:solidFill>
                  <a:schemeClr val="lt1"/>
                </a:solidFill>
                <a:latin typeface="Montserrat"/>
                <a:ea typeface="Montserrat"/>
                <a:cs typeface="Montserrat"/>
                <a:sym typeface="Montserrat"/>
              </a:endParaRPr>
            </a:p>
          </p:txBody>
        </p:sp>
        <p:sp>
          <p:nvSpPr>
            <p:cNvPr id="530" name="Google Shape;530;p28"/>
            <p:cNvSpPr/>
            <p:nvPr/>
          </p:nvSpPr>
          <p:spPr>
            <a:xfrm>
              <a:off x="3452875" y="1497825"/>
              <a:ext cx="828900" cy="429600"/>
            </a:xfrm>
            <a:prstGeom prst="rect">
              <a:avLst/>
            </a:prstGeom>
            <a:solidFill>
              <a:srgbClr val="2C5234"/>
            </a:solidFill>
            <a:ln>
              <a:noFill/>
            </a:ln>
          </p:spPr>
          <p:txBody>
            <a:bodyPr anchorCtr="0" anchor="ctr" bIns="91425" lIns="91425" spcFirstLastPara="1" rIns="91425" wrap="square" tIns="91425">
              <a:noAutofit/>
            </a:bodyPr>
            <a:lstStyle/>
            <a:p>
              <a:pPr indent="0" lvl="0" marL="0" marR="0" rtl="0" algn="ctr">
                <a:lnSpc>
                  <a:spcPct val="100000"/>
                </a:lnSpc>
                <a:spcBef>
                  <a:spcPts val="0"/>
                </a:spcBef>
                <a:spcAft>
                  <a:spcPts val="0"/>
                </a:spcAft>
                <a:buClr>
                  <a:srgbClr val="000000"/>
                </a:buClr>
                <a:buSzPts val="1200"/>
                <a:buFont typeface="Arial"/>
                <a:buNone/>
              </a:pPr>
              <a:r>
                <a:rPr b="0" i="0" lang="en" sz="1200" u="none" cap="none" strike="noStrike">
                  <a:solidFill>
                    <a:schemeClr val="lt1"/>
                  </a:solidFill>
                  <a:latin typeface="Montserrat"/>
                  <a:ea typeface="Montserrat"/>
                  <a:cs typeface="Montserrat"/>
                  <a:sym typeface="Montserrat"/>
                </a:rPr>
                <a:t>Bins/Lib</a:t>
              </a:r>
              <a:endParaRPr b="0" i="0" sz="1200" u="none" cap="none" strike="noStrike">
                <a:solidFill>
                  <a:schemeClr val="lt1"/>
                </a:solidFill>
                <a:latin typeface="Montserrat"/>
                <a:ea typeface="Montserrat"/>
                <a:cs typeface="Montserrat"/>
                <a:sym typeface="Montserrat"/>
              </a:endParaRPr>
            </a:p>
          </p:txBody>
        </p:sp>
        <p:sp>
          <p:nvSpPr>
            <p:cNvPr id="531" name="Google Shape;531;p28"/>
            <p:cNvSpPr/>
            <p:nvPr/>
          </p:nvSpPr>
          <p:spPr>
            <a:xfrm>
              <a:off x="3452875" y="1998050"/>
              <a:ext cx="828900" cy="1005300"/>
            </a:xfrm>
            <a:prstGeom prst="rect">
              <a:avLst/>
            </a:prstGeom>
            <a:solidFill>
              <a:srgbClr val="2C5234"/>
            </a:solidFill>
            <a:ln>
              <a:noFill/>
            </a:ln>
          </p:spPr>
          <p:txBody>
            <a:bodyPr anchorCtr="0" anchor="ctr" bIns="91425" lIns="91425" spcFirstLastPara="1" rIns="91425" wrap="square" tIns="91425">
              <a:noAutofit/>
            </a:bodyPr>
            <a:lstStyle/>
            <a:p>
              <a:pPr indent="0" lvl="0" marL="0" marR="0" rtl="0" algn="ctr">
                <a:lnSpc>
                  <a:spcPct val="100000"/>
                </a:lnSpc>
                <a:spcBef>
                  <a:spcPts val="0"/>
                </a:spcBef>
                <a:spcAft>
                  <a:spcPts val="0"/>
                </a:spcAft>
                <a:buClr>
                  <a:srgbClr val="000000"/>
                </a:buClr>
                <a:buSzPts val="1200"/>
                <a:buFont typeface="Arial"/>
                <a:buNone/>
              </a:pPr>
              <a:r>
                <a:rPr b="0" i="0" lang="en" sz="1200" u="none" cap="none" strike="noStrike">
                  <a:solidFill>
                    <a:schemeClr val="lt1"/>
                  </a:solidFill>
                  <a:latin typeface="Montserrat"/>
                  <a:ea typeface="Montserrat"/>
                  <a:cs typeface="Montserrat"/>
                  <a:sym typeface="Montserrat"/>
                </a:rPr>
                <a:t>Guest OS</a:t>
              </a:r>
              <a:endParaRPr b="0" i="0" sz="1200" u="none" cap="none" strike="noStrike">
                <a:solidFill>
                  <a:schemeClr val="lt1"/>
                </a:solidFill>
                <a:latin typeface="Montserrat"/>
                <a:ea typeface="Montserrat"/>
                <a:cs typeface="Montserrat"/>
                <a:sym typeface="Montserrat"/>
              </a:endParaRPr>
            </a:p>
          </p:txBody>
        </p:sp>
        <p:sp>
          <p:nvSpPr>
            <p:cNvPr id="532" name="Google Shape;532;p28"/>
            <p:cNvSpPr/>
            <p:nvPr/>
          </p:nvSpPr>
          <p:spPr>
            <a:xfrm>
              <a:off x="1653125" y="3062400"/>
              <a:ext cx="2628600" cy="325500"/>
            </a:xfrm>
            <a:prstGeom prst="rect">
              <a:avLst/>
            </a:prstGeom>
            <a:solidFill>
              <a:srgbClr val="F5F5F5"/>
            </a:solidFill>
            <a:ln>
              <a:noFill/>
            </a:ln>
          </p:spPr>
          <p:txBody>
            <a:bodyPr anchorCtr="0" anchor="ctr" bIns="91425" lIns="91425" spcFirstLastPara="1" rIns="91425" wrap="square" tIns="91425">
              <a:noAutofit/>
            </a:bodyPr>
            <a:lstStyle/>
            <a:p>
              <a:pPr indent="0" lvl="0" marL="0" marR="0" rtl="0" algn="ctr">
                <a:lnSpc>
                  <a:spcPct val="100000"/>
                </a:lnSpc>
                <a:spcBef>
                  <a:spcPts val="0"/>
                </a:spcBef>
                <a:spcAft>
                  <a:spcPts val="0"/>
                </a:spcAft>
                <a:buClr>
                  <a:srgbClr val="000000"/>
                </a:buClr>
                <a:buSzPts val="1400"/>
                <a:buFont typeface="Arial"/>
                <a:buNone/>
              </a:pPr>
              <a:r>
                <a:rPr b="0" i="0" lang="en" sz="1400" u="none" cap="none" strike="noStrike">
                  <a:solidFill>
                    <a:srgbClr val="3D5B58"/>
                  </a:solidFill>
                  <a:latin typeface="Montserrat"/>
                  <a:ea typeface="Montserrat"/>
                  <a:cs typeface="Montserrat"/>
                  <a:sym typeface="Montserrat"/>
                </a:rPr>
                <a:t>Hypervisor</a:t>
              </a:r>
              <a:endParaRPr b="0" i="0" sz="1400" u="none" cap="none" strike="noStrike">
                <a:solidFill>
                  <a:srgbClr val="3D5B58"/>
                </a:solidFill>
                <a:latin typeface="Montserrat"/>
                <a:ea typeface="Montserrat"/>
                <a:cs typeface="Montserrat"/>
                <a:sym typeface="Montserrat"/>
              </a:endParaRPr>
            </a:p>
          </p:txBody>
        </p:sp>
        <p:sp>
          <p:nvSpPr>
            <p:cNvPr id="533" name="Google Shape;533;p28"/>
            <p:cNvSpPr/>
            <p:nvPr/>
          </p:nvSpPr>
          <p:spPr>
            <a:xfrm>
              <a:off x="1659225" y="3447225"/>
              <a:ext cx="2628600" cy="710400"/>
            </a:xfrm>
            <a:prstGeom prst="rect">
              <a:avLst/>
            </a:prstGeom>
            <a:solidFill>
              <a:srgbClr val="3D5B58"/>
            </a:solidFill>
            <a:ln>
              <a:noFill/>
            </a:ln>
          </p:spPr>
          <p:txBody>
            <a:bodyPr anchorCtr="0" anchor="t" bIns="91425" lIns="91425" spcFirstLastPara="1" rIns="91425" wrap="square" tIns="91425">
              <a:noAutofit/>
            </a:bodyPr>
            <a:lstStyle/>
            <a:p>
              <a:pPr indent="0" lvl="0" marL="0" marR="0" rtl="0" algn="ctr">
                <a:lnSpc>
                  <a:spcPct val="100000"/>
                </a:lnSpc>
                <a:spcBef>
                  <a:spcPts val="0"/>
                </a:spcBef>
                <a:spcAft>
                  <a:spcPts val="0"/>
                </a:spcAft>
                <a:buClr>
                  <a:srgbClr val="000000"/>
                </a:buClr>
                <a:buSzPts val="1400"/>
                <a:buFont typeface="Arial"/>
                <a:buNone/>
              </a:pPr>
              <a:r>
                <a:rPr b="0" i="0" lang="en" sz="1400" u="none" cap="none" strike="noStrike">
                  <a:solidFill>
                    <a:srgbClr val="F5F5F5"/>
                  </a:solidFill>
                  <a:latin typeface="Montserrat"/>
                  <a:ea typeface="Montserrat"/>
                  <a:cs typeface="Montserrat"/>
                  <a:sym typeface="Montserrat"/>
                </a:rPr>
                <a:t>Infrastructure</a:t>
              </a:r>
              <a:endParaRPr b="0" i="0" sz="1400" u="none" cap="none" strike="noStrike">
                <a:solidFill>
                  <a:srgbClr val="F5F5F5"/>
                </a:solidFill>
                <a:latin typeface="Montserrat"/>
                <a:ea typeface="Montserrat"/>
                <a:cs typeface="Montserrat"/>
                <a:sym typeface="Montserrat"/>
              </a:endParaRPr>
            </a:p>
          </p:txBody>
        </p:sp>
        <p:pic>
          <p:nvPicPr>
            <p:cNvPr id="534" name="Google Shape;534;p28"/>
            <p:cNvPicPr preferRelativeResize="0"/>
            <p:nvPr/>
          </p:nvPicPr>
          <p:blipFill rotWithShape="1">
            <a:blip r:embed="rId3">
              <a:alphaModFix/>
            </a:blip>
            <a:srcRect b="0" l="0" r="0" t="0"/>
            <a:stretch/>
          </p:blipFill>
          <p:spPr>
            <a:xfrm>
              <a:off x="1610369" y="3345225"/>
              <a:ext cx="914401" cy="914399"/>
            </a:xfrm>
            <a:prstGeom prst="rect">
              <a:avLst/>
            </a:prstGeom>
            <a:noFill/>
            <a:ln>
              <a:noFill/>
            </a:ln>
          </p:spPr>
        </p:pic>
        <p:pic>
          <p:nvPicPr>
            <p:cNvPr id="535" name="Google Shape;535;p28"/>
            <p:cNvPicPr preferRelativeResize="0"/>
            <p:nvPr/>
          </p:nvPicPr>
          <p:blipFill rotWithShape="1">
            <a:blip r:embed="rId4">
              <a:alphaModFix/>
            </a:blip>
            <a:srcRect b="0" l="0" r="0" t="0"/>
            <a:stretch/>
          </p:blipFill>
          <p:spPr>
            <a:xfrm>
              <a:off x="2553000" y="3501600"/>
              <a:ext cx="914399" cy="914399"/>
            </a:xfrm>
            <a:prstGeom prst="rect">
              <a:avLst/>
            </a:prstGeom>
            <a:noFill/>
            <a:ln>
              <a:noFill/>
            </a:ln>
          </p:spPr>
        </p:pic>
        <p:pic>
          <p:nvPicPr>
            <p:cNvPr id="536" name="Google Shape;536;p28"/>
            <p:cNvPicPr preferRelativeResize="0"/>
            <p:nvPr/>
          </p:nvPicPr>
          <p:blipFill rotWithShape="1">
            <a:blip r:embed="rId5">
              <a:alphaModFix/>
            </a:blip>
            <a:srcRect b="0" l="0" r="0" t="0"/>
            <a:stretch/>
          </p:blipFill>
          <p:spPr>
            <a:xfrm>
              <a:off x="3452875" y="3345225"/>
              <a:ext cx="914399" cy="914399"/>
            </a:xfrm>
            <a:prstGeom prst="rect">
              <a:avLst/>
            </a:prstGeom>
            <a:noFill/>
            <a:ln>
              <a:noFill/>
            </a:ln>
          </p:spPr>
        </p:pic>
        <p:sp>
          <p:nvSpPr>
            <p:cNvPr id="537" name="Google Shape;537;p28"/>
            <p:cNvSpPr txBox="1"/>
            <p:nvPr/>
          </p:nvSpPr>
          <p:spPr>
            <a:xfrm>
              <a:off x="1694000" y="4219225"/>
              <a:ext cx="2595600" cy="400200"/>
            </a:xfrm>
            <a:prstGeom prst="rect">
              <a:avLst/>
            </a:prstGeom>
            <a:noFill/>
            <a:ln>
              <a:noFill/>
            </a:ln>
          </p:spPr>
          <p:txBody>
            <a:bodyPr anchorCtr="0" anchor="t" bIns="91425" lIns="91425" spcFirstLastPara="1" rIns="91425" wrap="square" tIns="91425">
              <a:spAutoFit/>
            </a:bodyPr>
            <a:lstStyle/>
            <a:p>
              <a:pPr indent="0" lvl="0" marL="0" marR="0" rtl="0" algn="ctr">
                <a:lnSpc>
                  <a:spcPct val="100000"/>
                </a:lnSpc>
                <a:spcBef>
                  <a:spcPts val="0"/>
                </a:spcBef>
                <a:spcAft>
                  <a:spcPts val="0"/>
                </a:spcAft>
                <a:buClr>
                  <a:srgbClr val="000000"/>
                </a:buClr>
                <a:buSzPts val="1400"/>
                <a:buFont typeface="Arial"/>
                <a:buNone/>
              </a:pPr>
              <a:r>
                <a:rPr b="1" i="0" lang="en" sz="1400" u="none" cap="none" strike="noStrike">
                  <a:solidFill>
                    <a:srgbClr val="3D5B58"/>
                  </a:solidFill>
                  <a:latin typeface="Montserrat"/>
                  <a:ea typeface="Montserrat"/>
                  <a:cs typeface="Montserrat"/>
                  <a:sym typeface="Montserrat"/>
                </a:rPr>
                <a:t>Machine Virtualisation</a:t>
              </a:r>
              <a:endParaRPr b="1" i="0" sz="1400" u="none" cap="none" strike="noStrike">
                <a:solidFill>
                  <a:srgbClr val="3D5B58"/>
                </a:solidFill>
                <a:latin typeface="Montserrat"/>
                <a:ea typeface="Montserrat"/>
                <a:cs typeface="Montserrat"/>
                <a:sym typeface="Montserrat"/>
              </a:endParaRPr>
            </a:p>
          </p:txBody>
        </p:sp>
      </p:grpSp>
      <p:sp>
        <p:nvSpPr>
          <p:cNvPr id="538" name="Google Shape;538;p28"/>
          <p:cNvSpPr txBox="1"/>
          <p:nvPr>
            <p:ph idx="2" type="title"/>
          </p:nvPr>
        </p:nvSpPr>
        <p:spPr>
          <a:xfrm>
            <a:off x="311700" y="893825"/>
            <a:ext cx="8520600" cy="266100"/>
          </a:xfrm>
          <a:prstGeom prst="rect">
            <a:avLst/>
          </a:prstGeom>
          <a:noFill/>
          <a:ln>
            <a:noFill/>
          </a:ln>
        </p:spPr>
        <p:txBody>
          <a:bodyPr anchorCtr="0" anchor="t" bIns="0" lIns="0" spcFirstLastPara="1" rIns="0" wrap="square" tIns="0">
            <a:noAutofit/>
          </a:bodyPr>
          <a:lstStyle/>
          <a:p>
            <a:pPr indent="0" lvl="0" marL="0" rtl="0" algn="l">
              <a:lnSpc>
                <a:spcPct val="100000"/>
              </a:lnSpc>
              <a:spcBef>
                <a:spcPts val="0"/>
              </a:spcBef>
              <a:spcAft>
                <a:spcPts val="0"/>
              </a:spcAft>
              <a:buSzPts val="1600"/>
              <a:buNone/>
            </a:pPr>
            <a:r>
              <a:rPr lang="en"/>
              <a:t>VMs</a:t>
            </a:r>
            <a:endParaRPr/>
          </a:p>
        </p:txBody>
      </p:sp>
    </p:spTree>
  </p:cSld>
  <p:clrMapOvr>
    <a:masterClrMapping/>
  </p:clrMapOvr>
</p:sld>
</file>

<file path=ppt/slides/slide28.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542" name="Shape 542"/>
        <p:cNvGrpSpPr/>
        <p:nvPr/>
      </p:nvGrpSpPr>
      <p:grpSpPr>
        <a:xfrm>
          <a:off x="0" y="0"/>
          <a:ext cx="0" cy="0"/>
          <a:chOff x="0" y="0"/>
          <a:chExt cx="0" cy="0"/>
        </a:xfrm>
      </p:grpSpPr>
      <p:sp>
        <p:nvSpPr>
          <p:cNvPr id="543" name="Google Shape;543;p29"/>
          <p:cNvSpPr txBox="1"/>
          <p:nvPr>
            <p:ph type="title"/>
          </p:nvPr>
        </p:nvSpPr>
        <p:spPr>
          <a:xfrm>
            <a:off x="311700" y="318800"/>
            <a:ext cx="8520600" cy="429600"/>
          </a:xfrm>
          <a:prstGeom prst="rect">
            <a:avLst/>
          </a:prstGeom>
          <a:noFill/>
          <a:ln>
            <a:noFill/>
          </a:ln>
        </p:spPr>
        <p:txBody>
          <a:bodyPr anchorCtr="0" anchor="t" bIns="0" lIns="0" spcFirstLastPara="1" rIns="0" wrap="square" tIns="0">
            <a:noAutofit/>
          </a:bodyPr>
          <a:lstStyle/>
          <a:p>
            <a:pPr indent="0" lvl="0" marL="0" rtl="0" algn="l">
              <a:lnSpc>
                <a:spcPct val="100000"/>
              </a:lnSpc>
              <a:spcBef>
                <a:spcPts val="0"/>
              </a:spcBef>
              <a:spcAft>
                <a:spcPts val="0"/>
              </a:spcAft>
              <a:buSzPts val="3200"/>
              <a:buNone/>
            </a:pPr>
            <a:r>
              <a:rPr lang="en"/>
              <a:t>Limitations of VMs</a:t>
            </a:r>
            <a:endParaRPr/>
          </a:p>
        </p:txBody>
      </p:sp>
      <p:sp>
        <p:nvSpPr>
          <p:cNvPr id="544" name="Google Shape;544;p29"/>
          <p:cNvSpPr txBox="1"/>
          <p:nvPr>
            <p:ph idx="12" type="sldNum"/>
          </p:nvPr>
        </p:nvSpPr>
        <p:spPr>
          <a:xfrm>
            <a:off x="7258697" y="4568388"/>
            <a:ext cx="778500" cy="393600"/>
          </a:xfrm>
          <a:prstGeom prst="rect">
            <a:avLst/>
          </a:prstGeom>
          <a:noFill/>
          <a:ln>
            <a:noFill/>
          </a:ln>
        </p:spPr>
        <p:txBody>
          <a:bodyPr anchorCtr="0" anchor="ctr" bIns="0" lIns="91425" spcFirstLastPara="1" rIns="91425" wrap="square" tIns="0">
            <a:noAutofit/>
          </a:bodyPr>
          <a:lstStyle/>
          <a:p>
            <a:pPr indent="0" lvl="0" marL="0" rtl="0" algn="r">
              <a:lnSpc>
                <a:spcPct val="100000"/>
              </a:lnSpc>
              <a:spcBef>
                <a:spcPts val="0"/>
              </a:spcBef>
              <a:spcAft>
                <a:spcPts val="0"/>
              </a:spcAft>
              <a:buSzPts val="1000"/>
              <a:buNone/>
            </a:pPr>
            <a:r>
              <a:rPr lang="en"/>
              <a:t>Page </a:t>
            </a:r>
            <a:fld id="{00000000-1234-1234-1234-123412341234}" type="slidenum">
              <a:rPr lang="en"/>
              <a:t>‹#›</a:t>
            </a:fld>
            <a:endParaRPr/>
          </a:p>
        </p:txBody>
      </p:sp>
      <p:sp>
        <p:nvSpPr>
          <p:cNvPr id="545" name="Google Shape;545;p29"/>
          <p:cNvSpPr txBox="1"/>
          <p:nvPr/>
        </p:nvSpPr>
        <p:spPr>
          <a:xfrm>
            <a:off x="616725" y="1463675"/>
            <a:ext cx="3305700" cy="775500"/>
          </a:xfrm>
          <a:prstGeom prst="rect">
            <a:avLst/>
          </a:prstGeom>
          <a:noFill/>
          <a:ln>
            <a:noFill/>
          </a:ln>
        </p:spPr>
        <p:txBody>
          <a:bodyPr anchorCtr="0" anchor="t" bIns="0" lIns="0" spcFirstLastPara="1" rIns="0" wrap="square" tIns="0">
            <a:noAutofit/>
          </a:bodyPr>
          <a:lstStyle/>
          <a:p>
            <a:pPr indent="0" lvl="0" marL="0" marR="0" rtl="0" algn="l">
              <a:lnSpc>
                <a:spcPct val="115000"/>
              </a:lnSpc>
              <a:spcBef>
                <a:spcPts val="1000"/>
              </a:spcBef>
              <a:spcAft>
                <a:spcPts val="1600"/>
              </a:spcAft>
              <a:buClr>
                <a:srgbClr val="000000"/>
              </a:buClr>
              <a:buSzPts val="2000"/>
              <a:buFont typeface="Arial"/>
              <a:buNone/>
            </a:pPr>
            <a:r>
              <a:rPr b="1" i="0" lang="en" sz="2000" u="none" cap="none" strike="noStrike">
                <a:solidFill>
                  <a:srgbClr val="FFBE9F"/>
                </a:solidFill>
                <a:latin typeface="Montserrat"/>
                <a:ea typeface="Montserrat"/>
                <a:cs typeface="Montserrat"/>
                <a:sym typeface="Montserrat"/>
              </a:rPr>
              <a:t>1   </a:t>
            </a:r>
            <a:r>
              <a:rPr b="0" i="0" lang="en" sz="2000" u="none" cap="none" strike="noStrike">
                <a:solidFill>
                  <a:srgbClr val="FFBE9F"/>
                </a:solidFill>
                <a:latin typeface="Montserrat"/>
                <a:ea typeface="Montserrat"/>
                <a:cs typeface="Montserrat"/>
                <a:sym typeface="Montserrat"/>
              </a:rPr>
              <a:t> </a:t>
            </a:r>
            <a:r>
              <a:rPr b="0" i="0" lang="en" sz="1400" u="none" cap="none" strike="noStrike">
                <a:solidFill>
                  <a:srgbClr val="3D5B58"/>
                </a:solidFill>
                <a:latin typeface="Montserrat"/>
                <a:ea typeface="Montserrat"/>
                <a:cs typeface="Montserrat"/>
                <a:sym typeface="Montserrat"/>
              </a:rPr>
              <a:t>Each VM requires: CPU, storage, </a:t>
            </a:r>
            <a:br>
              <a:rPr b="0" i="0" lang="en" sz="1400" u="none" cap="none" strike="noStrike">
                <a:solidFill>
                  <a:srgbClr val="3D5B58"/>
                </a:solidFill>
                <a:latin typeface="Montserrat"/>
                <a:ea typeface="Montserrat"/>
                <a:cs typeface="Montserrat"/>
                <a:sym typeface="Montserrat"/>
              </a:rPr>
            </a:br>
            <a:r>
              <a:rPr b="0" i="0" lang="en" sz="1400" u="none" cap="none" strike="noStrike">
                <a:solidFill>
                  <a:srgbClr val="3D5B58"/>
                </a:solidFill>
                <a:latin typeface="Montserrat"/>
                <a:ea typeface="Montserrat"/>
                <a:cs typeface="Montserrat"/>
                <a:sym typeface="Montserrat"/>
              </a:rPr>
              <a:t>        RAM, guest OS</a:t>
            </a:r>
            <a:endParaRPr b="0" i="0" sz="2000" u="none" cap="none" strike="noStrike">
              <a:solidFill>
                <a:srgbClr val="3D5B58"/>
              </a:solidFill>
              <a:latin typeface="Montserrat Medium"/>
              <a:ea typeface="Montserrat Medium"/>
              <a:cs typeface="Montserrat Medium"/>
              <a:sym typeface="Montserrat Medium"/>
            </a:endParaRPr>
          </a:p>
        </p:txBody>
      </p:sp>
      <p:cxnSp>
        <p:nvCxnSpPr>
          <p:cNvPr id="546" name="Google Shape;546;p29"/>
          <p:cNvCxnSpPr/>
          <p:nvPr/>
        </p:nvCxnSpPr>
        <p:spPr>
          <a:xfrm>
            <a:off x="401450" y="2362050"/>
            <a:ext cx="3797100" cy="0"/>
          </a:xfrm>
          <a:prstGeom prst="straightConnector1">
            <a:avLst/>
          </a:prstGeom>
          <a:noFill/>
          <a:ln cap="flat" cmpd="sng" w="9525">
            <a:solidFill>
              <a:srgbClr val="595959"/>
            </a:solidFill>
            <a:prstDash val="solid"/>
            <a:round/>
            <a:headEnd len="sm" w="sm" type="none"/>
            <a:tailEnd len="sm" w="sm" type="none"/>
          </a:ln>
        </p:spPr>
      </p:cxnSp>
      <p:sp>
        <p:nvSpPr>
          <p:cNvPr id="547" name="Google Shape;547;p29"/>
          <p:cNvSpPr txBox="1"/>
          <p:nvPr/>
        </p:nvSpPr>
        <p:spPr>
          <a:xfrm>
            <a:off x="514499" y="2396425"/>
            <a:ext cx="3408000" cy="754200"/>
          </a:xfrm>
          <a:prstGeom prst="rect">
            <a:avLst/>
          </a:prstGeom>
          <a:noFill/>
          <a:ln>
            <a:noFill/>
          </a:ln>
        </p:spPr>
        <p:txBody>
          <a:bodyPr anchorCtr="0" anchor="t" bIns="91425" lIns="91425" spcFirstLastPara="1" rIns="91425" wrap="square" tIns="91425">
            <a:spAutoFit/>
          </a:bodyPr>
          <a:lstStyle/>
          <a:p>
            <a:pPr indent="0" lvl="0" marL="0" marR="0" rtl="0" algn="l">
              <a:lnSpc>
                <a:spcPct val="115000"/>
              </a:lnSpc>
              <a:spcBef>
                <a:spcPts val="1000"/>
              </a:spcBef>
              <a:spcAft>
                <a:spcPts val="0"/>
              </a:spcAft>
              <a:buClr>
                <a:srgbClr val="000000"/>
              </a:buClr>
              <a:buSzPts val="2000"/>
              <a:buFont typeface="Arial"/>
              <a:buNone/>
            </a:pPr>
            <a:r>
              <a:rPr b="1" i="0" lang="en" sz="2000" u="none" cap="none" strike="noStrike">
                <a:solidFill>
                  <a:srgbClr val="FFBE9F"/>
                </a:solidFill>
                <a:latin typeface="Montserrat"/>
                <a:ea typeface="Montserrat"/>
                <a:cs typeface="Montserrat"/>
                <a:sym typeface="Montserrat"/>
              </a:rPr>
              <a:t>2   </a:t>
            </a:r>
            <a:r>
              <a:rPr b="0" i="0" lang="en" sz="1400" u="none" cap="none" strike="noStrike">
                <a:solidFill>
                  <a:srgbClr val="3D5B58"/>
                </a:solidFill>
                <a:latin typeface="Montserrat"/>
                <a:ea typeface="Montserrat"/>
                <a:cs typeface="Montserrat"/>
                <a:sym typeface="Montserrat"/>
              </a:rPr>
              <a:t>Allocate resources for Guest OS      </a:t>
            </a:r>
            <a:br>
              <a:rPr b="0" i="0" lang="en" sz="1400" u="none" cap="none" strike="noStrike">
                <a:solidFill>
                  <a:srgbClr val="3D5B58"/>
                </a:solidFill>
                <a:latin typeface="Montserrat"/>
                <a:ea typeface="Montserrat"/>
                <a:cs typeface="Montserrat"/>
                <a:sym typeface="Montserrat"/>
              </a:rPr>
            </a:br>
            <a:r>
              <a:rPr b="0" i="0" lang="en" sz="1400" u="none" cap="none" strike="noStrike">
                <a:solidFill>
                  <a:srgbClr val="3D5B58"/>
                </a:solidFill>
                <a:latin typeface="Montserrat"/>
                <a:ea typeface="Montserrat"/>
                <a:cs typeface="Montserrat"/>
                <a:sym typeface="Montserrat"/>
              </a:rPr>
              <a:t>        (upto 10%)</a:t>
            </a:r>
            <a:endParaRPr b="0" i="0" sz="1400" u="none" cap="none" strike="noStrike">
              <a:solidFill>
                <a:srgbClr val="3D5B58"/>
              </a:solidFill>
              <a:latin typeface="Arial"/>
              <a:ea typeface="Arial"/>
              <a:cs typeface="Arial"/>
              <a:sym typeface="Arial"/>
            </a:endParaRPr>
          </a:p>
        </p:txBody>
      </p:sp>
      <p:sp>
        <p:nvSpPr>
          <p:cNvPr id="548" name="Google Shape;548;p29"/>
          <p:cNvSpPr txBox="1"/>
          <p:nvPr/>
        </p:nvSpPr>
        <p:spPr>
          <a:xfrm>
            <a:off x="514500" y="3185000"/>
            <a:ext cx="3408000" cy="754200"/>
          </a:xfrm>
          <a:prstGeom prst="rect">
            <a:avLst/>
          </a:prstGeom>
          <a:noFill/>
          <a:ln>
            <a:noFill/>
          </a:ln>
        </p:spPr>
        <p:txBody>
          <a:bodyPr anchorCtr="0" anchor="t" bIns="91425" lIns="91425" spcFirstLastPara="1" rIns="91425" wrap="square" tIns="91425">
            <a:spAutoFit/>
          </a:bodyPr>
          <a:lstStyle/>
          <a:p>
            <a:pPr indent="0" lvl="0" marL="0" marR="0" rtl="0" algn="l">
              <a:lnSpc>
                <a:spcPct val="115000"/>
              </a:lnSpc>
              <a:spcBef>
                <a:spcPts val="1000"/>
              </a:spcBef>
              <a:spcAft>
                <a:spcPts val="0"/>
              </a:spcAft>
              <a:buClr>
                <a:srgbClr val="000000"/>
              </a:buClr>
              <a:buSzPts val="2000"/>
              <a:buFont typeface="Arial"/>
              <a:buNone/>
            </a:pPr>
            <a:r>
              <a:rPr b="1" i="0" lang="en" sz="2000" u="none" cap="none" strike="noStrike">
                <a:solidFill>
                  <a:srgbClr val="FFBE9F"/>
                </a:solidFill>
                <a:latin typeface="Montserrat"/>
                <a:ea typeface="Montserrat"/>
                <a:cs typeface="Montserrat"/>
                <a:sym typeface="Montserrat"/>
              </a:rPr>
              <a:t>3   </a:t>
            </a:r>
            <a:r>
              <a:rPr b="0" i="0" lang="en" sz="1400" u="none" cap="none" strike="noStrike">
                <a:solidFill>
                  <a:srgbClr val="3D5B58"/>
                </a:solidFill>
                <a:latin typeface="Montserrat"/>
                <a:ea typeface="Montserrat"/>
                <a:cs typeface="Montserrat"/>
                <a:sym typeface="Montserrat"/>
              </a:rPr>
              <a:t>Application Portability not </a:t>
            </a:r>
            <a:br>
              <a:rPr b="0" i="0" lang="en" sz="1400" u="none" cap="none" strike="noStrike">
                <a:solidFill>
                  <a:srgbClr val="3D5B58"/>
                </a:solidFill>
                <a:latin typeface="Montserrat"/>
                <a:ea typeface="Montserrat"/>
                <a:cs typeface="Montserrat"/>
                <a:sym typeface="Montserrat"/>
              </a:rPr>
            </a:br>
            <a:r>
              <a:rPr b="0" i="0" lang="en" sz="1400" u="none" cap="none" strike="noStrike">
                <a:solidFill>
                  <a:srgbClr val="3D5B58"/>
                </a:solidFill>
                <a:latin typeface="Montserrat"/>
                <a:ea typeface="Montserrat"/>
                <a:cs typeface="Montserrat"/>
                <a:sym typeface="Montserrat"/>
              </a:rPr>
              <a:t>        guaranteed</a:t>
            </a:r>
            <a:endParaRPr b="0" i="0" sz="1400" u="none" cap="none" strike="noStrike">
              <a:solidFill>
                <a:srgbClr val="3D5B58"/>
              </a:solidFill>
              <a:latin typeface="Arial"/>
              <a:ea typeface="Arial"/>
              <a:cs typeface="Arial"/>
              <a:sym typeface="Arial"/>
            </a:endParaRPr>
          </a:p>
        </p:txBody>
      </p:sp>
      <p:cxnSp>
        <p:nvCxnSpPr>
          <p:cNvPr id="549" name="Google Shape;549;p29"/>
          <p:cNvCxnSpPr/>
          <p:nvPr/>
        </p:nvCxnSpPr>
        <p:spPr>
          <a:xfrm>
            <a:off x="401450" y="3201735"/>
            <a:ext cx="3797100" cy="0"/>
          </a:xfrm>
          <a:prstGeom prst="straightConnector1">
            <a:avLst/>
          </a:prstGeom>
          <a:noFill/>
          <a:ln cap="flat" cmpd="sng" w="9525">
            <a:solidFill>
              <a:srgbClr val="595959"/>
            </a:solidFill>
            <a:prstDash val="solid"/>
            <a:round/>
            <a:headEnd len="sm" w="sm" type="none"/>
            <a:tailEnd len="sm" w="sm" type="none"/>
          </a:ln>
        </p:spPr>
      </p:cxnSp>
      <p:pic>
        <p:nvPicPr>
          <p:cNvPr id="550" name="Google Shape;550;p29"/>
          <p:cNvPicPr preferRelativeResize="0"/>
          <p:nvPr/>
        </p:nvPicPr>
        <p:blipFill rotWithShape="1">
          <a:blip r:embed="rId3">
            <a:alphaModFix/>
          </a:blip>
          <a:srcRect b="19507" l="18264" r="14163" t="25768"/>
          <a:stretch/>
        </p:blipFill>
        <p:spPr>
          <a:xfrm>
            <a:off x="4716925" y="1388325"/>
            <a:ext cx="3052626" cy="2472201"/>
          </a:xfrm>
          <a:prstGeom prst="rect">
            <a:avLst/>
          </a:prstGeom>
          <a:noFill/>
          <a:ln>
            <a:noFill/>
          </a:ln>
        </p:spPr>
      </p:pic>
    </p:spTree>
  </p:cSld>
  <p:clrMapOvr>
    <a:masterClrMapping/>
  </p:clrMapOvr>
  <p:timing>
    <p:tnLst>
      <p:par>
        <p:cTn dur="indefinite" nodeType="tmRoot" restart="never">
          <p:childTnLst>
            <p:seq concurrent="1" nextAc="seek">
              <p:cTn dur="indefinite" id="2" nodeType="mainSeq">
                <p:childTnLst>
                  <p:par>
                    <p:cTn fill="hold">
                      <p:stCondLst>
                        <p:cond delay="indefinite"/>
                      </p:stCondLst>
                      <p:childTnLst>
                        <p:par>
                          <p:cTn fill="hold">
                            <p:stCondLst>
                              <p:cond delay="0"/>
                            </p:stCondLst>
                            <p:childTnLst>
                              <p:par>
                                <p:cTn fill="hold" nodeType="clickEffect" presetClass="entr" presetID="1" presetSubtype="0">
                                  <p:stCondLst>
                                    <p:cond delay="0"/>
                                  </p:stCondLst>
                                  <p:childTnLst>
                                    <p:set>
                                      <p:cBhvr>
                                        <p:cTn dur="1" fill="hold">
                                          <p:stCondLst>
                                            <p:cond delay="0"/>
                                          </p:stCondLst>
                                        </p:cTn>
                                        <p:tgtEl>
                                          <p:spTgt spid="545"/>
                                        </p:tgtEl>
                                        <p:attrNameLst>
                                          <p:attrName>style.visibility</p:attrName>
                                        </p:attrNameLst>
                                      </p:cBhvr>
                                      <p:to>
                                        <p:strVal val="visible"/>
                                      </p:to>
                                    </p:set>
                                  </p:childTnLst>
                                </p:cTn>
                              </p:par>
                            </p:childTnLst>
                          </p:cTn>
                        </p:par>
                      </p:childTnLst>
                    </p:cTn>
                  </p:par>
                  <p:par>
                    <p:cTn fill="hold">
                      <p:stCondLst>
                        <p:cond delay="indefinite"/>
                      </p:stCondLst>
                      <p:childTnLst>
                        <p:par>
                          <p:cTn fill="hold">
                            <p:stCondLst>
                              <p:cond delay="0"/>
                            </p:stCondLst>
                            <p:childTnLst>
                              <p:par>
                                <p:cTn fill="hold" nodeType="clickEffect" presetClass="entr" presetID="1" presetSubtype="0">
                                  <p:stCondLst>
                                    <p:cond delay="0"/>
                                  </p:stCondLst>
                                  <p:childTnLst>
                                    <p:set>
                                      <p:cBhvr>
                                        <p:cTn dur="1" fill="hold">
                                          <p:stCondLst>
                                            <p:cond delay="0"/>
                                          </p:stCondLst>
                                        </p:cTn>
                                        <p:tgtEl>
                                          <p:spTgt spid="547"/>
                                        </p:tgtEl>
                                        <p:attrNameLst>
                                          <p:attrName>style.visibility</p:attrName>
                                        </p:attrNameLst>
                                      </p:cBhvr>
                                      <p:to>
                                        <p:strVal val="visible"/>
                                      </p:to>
                                    </p:set>
                                  </p:childTnLst>
                                </p:cTn>
                              </p:par>
                            </p:childTnLst>
                          </p:cTn>
                        </p:par>
                      </p:childTnLst>
                    </p:cTn>
                  </p:par>
                  <p:par>
                    <p:cTn fill="hold">
                      <p:stCondLst>
                        <p:cond delay="indefinite"/>
                      </p:stCondLst>
                      <p:childTnLst>
                        <p:par>
                          <p:cTn fill="hold">
                            <p:stCondLst>
                              <p:cond delay="0"/>
                            </p:stCondLst>
                            <p:childTnLst>
                              <p:par>
                                <p:cTn fill="hold" nodeType="clickEffect" presetClass="entr" presetID="1" presetSubtype="0">
                                  <p:stCondLst>
                                    <p:cond delay="0"/>
                                  </p:stCondLst>
                                  <p:childTnLst>
                                    <p:set>
                                      <p:cBhvr>
                                        <p:cTn dur="1" fill="hold">
                                          <p:stCondLst>
                                            <p:cond delay="0"/>
                                          </p:stCondLst>
                                        </p:cTn>
                                        <p:tgtEl>
                                          <p:spTgt spid="548"/>
                                        </p:tgtEl>
                                        <p:attrNameLst>
                                          <p:attrName>style.visibility</p:attrName>
                                        </p:attrNameLst>
                                      </p:cBhvr>
                                      <p:to>
                                        <p:strVal val="visible"/>
                                      </p:to>
                                    </p:set>
                                  </p:childTnLst>
                                </p:cTn>
                              </p:par>
                            </p:childTnLst>
                          </p:cTn>
                        </p:par>
                      </p:childTnLst>
                    </p:cTn>
                  </p:par>
                </p:childTnLst>
              </p:cTn>
              <p:prevCondLst>
                <p:cond evt="onPrev">
                  <p:tgtEl>
                    <p:sldTgt/>
                  </p:tgtEl>
                </p:cond>
              </p:prevCondLst>
              <p:nextCondLst>
                <p:cond evt="onNext">
                  <p:tgtEl>
                    <p:sldTgt/>
                  </p:tgtEl>
                </p:cond>
              </p:nextCondLst>
            </p:seq>
          </p:childTnLst>
        </p:cTn>
      </p:par>
    </p:tnLst>
  </p:timing>
</p:sld>
</file>

<file path=ppt/slides/slide29.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554" name="Shape 554"/>
        <p:cNvGrpSpPr/>
        <p:nvPr/>
      </p:nvGrpSpPr>
      <p:grpSpPr>
        <a:xfrm>
          <a:off x="0" y="0"/>
          <a:ext cx="0" cy="0"/>
          <a:chOff x="0" y="0"/>
          <a:chExt cx="0" cy="0"/>
        </a:xfrm>
      </p:grpSpPr>
      <p:sp>
        <p:nvSpPr>
          <p:cNvPr id="555" name="Google Shape;555;p30"/>
          <p:cNvSpPr txBox="1"/>
          <p:nvPr>
            <p:ph type="title"/>
          </p:nvPr>
        </p:nvSpPr>
        <p:spPr>
          <a:xfrm>
            <a:off x="311700" y="318800"/>
            <a:ext cx="8520600" cy="429600"/>
          </a:xfrm>
          <a:prstGeom prst="rect">
            <a:avLst/>
          </a:prstGeom>
          <a:noFill/>
          <a:ln>
            <a:noFill/>
          </a:ln>
        </p:spPr>
        <p:txBody>
          <a:bodyPr anchorCtr="0" anchor="t" bIns="0" lIns="0" spcFirstLastPara="1" rIns="0" wrap="square" tIns="0">
            <a:noAutofit/>
          </a:bodyPr>
          <a:lstStyle/>
          <a:p>
            <a:pPr indent="0" lvl="0" marL="0" rtl="0" algn="l">
              <a:lnSpc>
                <a:spcPct val="100000"/>
              </a:lnSpc>
              <a:spcBef>
                <a:spcPts val="0"/>
              </a:spcBef>
              <a:spcAft>
                <a:spcPts val="0"/>
              </a:spcAft>
              <a:buSzPts val="3200"/>
              <a:buNone/>
            </a:pPr>
            <a:r>
              <a:rPr lang="en"/>
              <a:t>VMs vs Containers</a:t>
            </a:r>
            <a:endParaRPr/>
          </a:p>
        </p:txBody>
      </p:sp>
      <p:sp>
        <p:nvSpPr>
          <p:cNvPr id="556" name="Google Shape;556;p30"/>
          <p:cNvSpPr txBox="1"/>
          <p:nvPr>
            <p:ph idx="12" type="sldNum"/>
          </p:nvPr>
        </p:nvSpPr>
        <p:spPr>
          <a:xfrm>
            <a:off x="7258697" y="4568388"/>
            <a:ext cx="778500" cy="393600"/>
          </a:xfrm>
          <a:prstGeom prst="rect">
            <a:avLst/>
          </a:prstGeom>
          <a:noFill/>
          <a:ln>
            <a:noFill/>
          </a:ln>
        </p:spPr>
        <p:txBody>
          <a:bodyPr anchorCtr="0" anchor="ctr" bIns="0" lIns="91425" spcFirstLastPara="1" rIns="91425" wrap="square" tIns="0">
            <a:noAutofit/>
          </a:bodyPr>
          <a:lstStyle/>
          <a:p>
            <a:pPr indent="0" lvl="0" marL="0" rtl="0" algn="r">
              <a:lnSpc>
                <a:spcPct val="100000"/>
              </a:lnSpc>
              <a:spcBef>
                <a:spcPts val="0"/>
              </a:spcBef>
              <a:spcAft>
                <a:spcPts val="0"/>
              </a:spcAft>
              <a:buSzPts val="1000"/>
              <a:buNone/>
            </a:pPr>
            <a:r>
              <a:rPr lang="en"/>
              <a:t>Page </a:t>
            </a:r>
            <a:fld id="{00000000-1234-1234-1234-123412341234}" type="slidenum">
              <a:rPr lang="en"/>
              <a:t>‹#›</a:t>
            </a:fld>
            <a:endParaRPr/>
          </a:p>
        </p:txBody>
      </p:sp>
      <p:grpSp>
        <p:nvGrpSpPr>
          <p:cNvPr id="557" name="Google Shape;557;p30"/>
          <p:cNvGrpSpPr/>
          <p:nvPr/>
        </p:nvGrpSpPr>
        <p:grpSpPr>
          <a:xfrm>
            <a:off x="1305569" y="997600"/>
            <a:ext cx="2756905" cy="3621825"/>
            <a:chOff x="1610369" y="997600"/>
            <a:chExt cx="2756905" cy="3621825"/>
          </a:xfrm>
        </p:grpSpPr>
        <p:sp>
          <p:nvSpPr>
            <p:cNvPr id="558" name="Google Shape;558;p30"/>
            <p:cNvSpPr/>
            <p:nvPr/>
          </p:nvSpPr>
          <p:spPr>
            <a:xfrm>
              <a:off x="1653125" y="997600"/>
              <a:ext cx="828900" cy="429600"/>
            </a:xfrm>
            <a:prstGeom prst="rect">
              <a:avLst/>
            </a:prstGeom>
            <a:solidFill>
              <a:srgbClr val="B9D9EB"/>
            </a:solidFill>
            <a:ln>
              <a:noFill/>
            </a:ln>
          </p:spPr>
          <p:txBody>
            <a:bodyPr anchorCtr="0" anchor="ctr" bIns="91425" lIns="91425" spcFirstLastPara="1" rIns="91425" wrap="square" tIns="91425">
              <a:noAutofit/>
            </a:bodyPr>
            <a:lstStyle/>
            <a:p>
              <a:pPr indent="0" lvl="0" marL="0" marR="0" rtl="0" algn="ctr">
                <a:lnSpc>
                  <a:spcPct val="100000"/>
                </a:lnSpc>
                <a:spcBef>
                  <a:spcPts val="0"/>
                </a:spcBef>
                <a:spcAft>
                  <a:spcPts val="0"/>
                </a:spcAft>
                <a:buClr>
                  <a:srgbClr val="000000"/>
                </a:buClr>
                <a:buSzPts val="1200"/>
                <a:buFont typeface="Arial"/>
                <a:buNone/>
              </a:pPr>
              <a:r>
                <a:rPr b="0" i="0" lang="en" sz="1200" u="none" cap="none" strike="noStrike">
                  <a:solidFill>
                    <a:schemeClr val="lt1"/>
                  </a:solidFill>
                  <a:latin typeface="Montserrat"/>
                  <a:ea typeface="Montserrat"/>
                  <a:cs typeface="Montserrat"/>
                  <a:sym typeface="Montserrat"/>
                </a:rPr>
                <a:t>App 1</a:t>
              </a:r>
              <a:endParaRPr b="0" i="0" sz="1200" u="none" cap="none" strike="noStrike">
                <a:solidFill>
                  <a:schemeClr val="lt1"/>
                </a:solidFill>
                <a:latin typeface="Montserrat"/>
                <a:ea typeface="Montserrat"/>
                <a:cs typeface="Montserrat"/>
                <a:sym typeface="Montserrat"/>
              </a:endParaRPr>
            </a:p>
          </p:txBody>
        </p:sp>
        <p:sp>
          <p:nvSpPr>
            <p:cNvPr id="559" name="Google Shape;559;p30"/>
            <p:cNvSpPr/>
            <p:nvPr/>
          </p:nvSpPr>
          <p:spPr>
            <a:xfrm>
              <a:off x="1653125" y="1497825"/>
              <a:ext cx="828900" cy="429600"/>
            </a:xfrm>
            <a:prstGeom prst="rect">
              <a:avLst/>
            </a:prstGeom>
            <a:solidFill>
              <a:srgbClr val="B9D9EB"/>
            </a:solidFill>
            <a:ln>
              <a:noFill/>
            </a:ln>
          </p:spPr>
          <p:txBody>
            <a:bodyPr anchorCtr="0" anchor="ctr" bIns="91425" lIns="91425" spcFirstLastPara="1" rIns="91425" wrap="square" tIns="91425">
              <a:noAutofit/>
            </a:bodyPr>
            <a:lstStyle/>
            <a:p>
              <a:pPr indent="0" lvl="0" marL="0" marR="0" rtl="0" algn="ctr">
                <a:lnSpc>
                  <a:spcPct val="100000"/>
                </a:lnSpc>
                <a:spcBef>
                  <a:spcPts val="0"/>
                </a:spcBef>
                <a:spcAft>
                  <a:spcPts val="0"/>
                </a:spcAft>
                <a:buClr>
                  <a:srgbClr val="000000"/>
                </a:buClr>
                <a:buSzPts val="1200"/>
                <a:buFont typeface="Arial"/>
                <a:buNone/>
              </a:pPr>
              <a:r>
                <a:rPr b="0" i="0" lang="en" sz="1200" u="none" cap="none" strike="noStrike">
                  <a:solidFill>
                    <a:schemeClr val="lt1"/>
                  </a:solidFill>
                  <a:latin typeface="Montserrat"/>
                  <a:ea typeface="Montserrat"/>
                  <a:cs typeface="Montserrat"/>
                  <a:sym typeface="Montserrat"/>
                </a:rPr>
                <a:t>Bins/Lib</a:t>
              </a:r>
              <a:endParaRPr b="0" i="0" sz="1200" u="none" cap="none" strike="noStrike">
                <a:solidFill>
                  <a:schemeClr val="lt1"/>
                </a:solidFill>
                <a:latin typeface="Montserrat"/>
                <a:ea typeface="Montserrat"/>
                <a:cs typeface="Montserrat"/>
                <a:sym typeface="Montserrat"/>
              </a:endParaRPr>
            </a:p>
          </p:txBody>
        </p:sp>
        <p:sp>
          <p:nvSpPr>
            <p:cNvPr id="560" name="Google Shape;560;p30"/>
            <p:cNvSpPr/>
            <p:nvPr/>
          </p:nvSpPr>
          <p:spPr>
            <a:xfrm>
              <a:off x="1653125" y="1998050"/>
              <a:ext cx="828900" cy="1005300"/>
            </a:xfrm>
            <a:prstGeom prst="rect">
              <a:avLst/>
            </a:prstGeom>
            <a:solidFill>
              <a:srgbClr val="B9D9EB"/>
            </a:solidFill>
            <a:ln>
              <a:noFill/>
            </a:ln>
          </p:spPr>
          <p:txBody>
            <a:bodyPr anchorCtr="0" anchor="ctr" bIns="91425" lIns="91425" spcFirstLastPara="1" rIns="91425" wrap="square" tIns="91425">
              <a:noAutofit/>
            </a:bodyPr>
            <a:lstStyle/>
            <a:p>
              <a:pPr indent="0" lvl="0" marL="0" marR="0" rtl="0" algn="ctr">
                <a:lnSpc>
                  <a:spcPct val="100000"/>
                </a:lnSpc>
                <a:spcBef>
                  <a:spcPts val="0"/>
                </a:spcBef>
                <a:spcAft>
                  <a:spcPts val="0"/>
                </a:spcAft>
                <a:buClr>
                  <a:srgbClr val="000000"/>
                </a:buClr>
                <a:buSzPts val="1200"/>
                <a:buFont typeface="Arial"/>
                <a:buNone/>
              </a:pPr>
              <a:r>
                <a:rPr b="0" i="0" lang="en" sz="1200" u="none" cap="none" strike="noStrike">
                  <a:solidFill>
                    <a:schemeClr val="lt1"/>
                  </a:solidFill>
                  <a:latin typeface="Montserrat"/>
                  <a:ea typeface="Montserrat"/>
                  <a:cs typeface="Montserrat"/>
                  <a:sym typeface="Montserrat"/>
                </a:rPr>
                <a:t>Guest OS</a:t>
              </a:r>
              <a:endParaRPr b="0" i="0" sz="1200" u="none" cap="none" strike="noStrike">
                <a:solidFill>
                  <a:schemeClr val="lt1"/>
                </a:solidFill>
                <a:latin typeface="Montserrat"/>
                <a:ea typeface="Montserrat"/>
                <a:cs typeface="Montserrat"/>
                <a:sym typeface="Montserrat"/>
              </a:endParaRPr>
            </a:p>
          </p:txBody>
        </p:sp>
        <p:sp>
          <p:nvSpPr>
            <p:cNvPr id="561" name="Google Shape;561;p30"/>
            <p:cNvSpPr/>
            <p:nvPr/>
          </p:nvSpPr>
          <p:spPr>
            <a:xfrm>
              <a:off x="2553000" y="997600"/>
              <a:ext cx="828900" cy="429600"/>
            </a:xfrm>
            <a:prstGeom prst="rect">
              <a:avLst/>
            </a:prstGeom>
            <a:solidFill>
              <a:srgbClr val="FFBE9F"/>
            </a:solidFill>
            <a:ln>
              <a:noFill/>
            </a:ln>
          </p:spPr>
          <p:txBody>
            <a:bodyPr anchorCtr="0" anchor="ctr" bIns="91425" lIns="91425" spcFirstLastPara="1" rIns="91425" wrap="square" tIns="91425">
              <a:noAutofit/>
            </a:bodyPr>
            <a:lstStyle/>
            <a:p>
              <a:pPr indent="0" lvl="0" marL="0" marR="0" rtl="0" algn="ctr">
                <a:lnSpc>
                  <a:spcPct val="100000"/>
                </a:lnSpc>
                <a:spcBef>
                  <a:spcPts val="0"/>
                </a:spcBef>
                <a:spcAft>
                  <a:spcPts val="0"/>
                </a:spcAft>
                <a:buClr>
                  <a:srgbClr val="000000"/>
                </a:buClr>
                <a:buSzPts val="1200"/>
                <a:buFont typeface="Arial"/>
                <a:buNone/>
              </a:pPr>
              <a:r>
                <a:rPr b="0" i="0" lang="en" sz="1200" u="none" cap="none" strike="noStrike">
                  <a:solidFill>
                    <a:schemeClr val="lt1"/>
                  </a:solidFill>
                  <a:latin typeface="Montserrat"/>
                  <a:ea typeface="Montserrat"/>
                  <a:cs typeface="Montserrat"/>
                  <a:sym typeface="Montserrat"/>
                </a:rPr>
                <a:t>App 1</a:t>
              </a:r>
              <a:endParaRPr b="0" i="0" sz="1200" u="none" cap="none" strike="noStrike">
                <a:solidFill>
                  <a:schemeClr val="lt1"/>
                </a:solidFill>
                <a:latin typeface="Montserrat"/>
                <a:ea typeface="Montserrat"/>
                <a:cs typeface="Montserrat"/>
                <a:sym typeface="Montserrat"/>
              </a:endParaRPr>
            </a:p>
          </p:txBody>
        </p:sp>
        <p:sp>
          <p:nvSpPr>
            <p:cNvPr id="562" name="Google Shape;562;p30"/>
            <p:cNvSpPr/>
            <p:nvPr/>
          </p:nvSpPr>
          <p:spPr>
            <a:xfrm>
              <a:off x="2553000" y="1497825"/>
              <a:ext cx="828900" cy="429600"/>
            </a:xfrm>
            <a:prstGeom prst="rect">
              <a:avLst/>
            </a:prstGeom>
            <a:solidFill>
              <a:srgbClr val="FFBE9F"/>
            </a:solidFill>
            <a:ln>
              <a:noFill/>
            </a:ln>
          </p:spPr>
          <p:txBody>
            <a:bodyPr anchorCtr="0" anchor="ctr" bIns="91425" lIns="91425" spcFirstLastPara="1" rIns="91425" wrap="square" tIns="91425">
              <a:noAutofit/>
            </a:bodyPr>
            <a:lstStyle/>
            <a:p>
              <a:pPr indent="0" lvl="0" marL="0" marR="0" rtl="0" algn="ctr">
                <a:lnSpc>
                  <a:spcPct val="100000"/>
                </a:lnSpc>
                <a:spcBef>
                  <a:spcPts val="0"/>
                </a:spcBef>
                <a:spcAft>
                  <a:spcPts val="0"/>
                </a:spcAft>
                <a:buClr>
                  <a:srgbClr val="000000"/>
                </a:buClr>
                <a:buSzPts val="1200"/>
                <a:buFont typeface="Arial"/>
                <a:buNone/>
              </a:pPr>
              <a:r>
                <a:rPr b="0" i="0" lang="en" sz="1200" u="none" cap="none" strike="noStrike">
                  <a:solidFill>
                    <a:schemeClr val="lt1"/>
                  </a:solidFill>
                  <a:latin typeface="Montserrat"/>
                  <a:ea typeface="Montserrat"/>
                  <a:cs typeface="Montserrat"/>
                  <a:sym typeface="Montserrat"/>
                </a:rPr>
                <a:t>Bins/Lib</a:t>
              </a:r>
              <a:endParaRPr b="0" i="0" sz="1200" u="none" cap="none" strike="noStrike">
                <a:solidFill>
                  <a:schemeClr val="lt1"/>
                </a:solidFill>
                <a:latin typeface="Montserrat"/>
                <a:ea typeface="Montserrat"/>
                <a:cs typeface="Montserrat"/>
                <a:sym typeface="Montserrat"/>
              </a:endParaRPr>
            </a:p>
          </p:txBody>
        </p:sp>
        <p:sp>
          <p:nvSpPr>
            <p:cNvPr id="563" name="Google Shape;563;p30"/>
            <p:cNvSpPr/>
            <p:nvPr/>
          </p:nvSpPr>
          <p:spPr>
            <a:xfrm>
              <a:off x="2553000" y="1998050"/>
              <a:ext cx="828900" cy="1005300"/>
            </a:xfrm>
            <a:prstGeom prst="rect">
              <a:avLst/>
            </a:prstGeom>
            <a:solidFill>
              <a:srgbClr val="FFBE9F"/>
            </a:solidFill>
            <a:ln>
              <a:noFill/>
            </a:ln>
          </p:spPr>
          <p:txBody>
            <a:bodyPr anchorCtr="0" anchor="ctr" bIns="91425" lIns="91425" spcFirstLastPara="1" rIns="91425" wrap="square" tIns="91425">
              <a:noAutofit/>
            </a:bodyPr>
            <a:lstStyle/>
            <a:p>
              <a:pPr indent="0" lvl="0" marL="0" marR="0" rtl="0" algn="ctr">
                <a:lnSpc>
                  <a:spcPct val="100000"/>
                </a:lnSpc>
                <a:spcBef>
                  <a:spcPts val="0"/>
                </a:spcBef>
                <a:spcAft>
                  <a:spcPts val="0"/>
                </a:spcAft>
                <a:buClr>
                  <a:srgbClr val="000000"/>
                </a:buClr>
                <a:buSzPts val="1200"/>
                <a:buFont typeface="Arial"/>
                <a:buNone/>
              </a:pPr>
              <a:r>
                <a:rPr b="0" i="0" lang="en" sz="1200" u="none" cap="none" strike="noStrike">
                  <a:solidFill>
                    <a:schemeClr val="lt1"/>
                  </a:solidFill>
                  <a:latin typeface="Montserrat"/>
                  <a:ea typeface="Montserrat"/>
                  <a:cs typeface="Montserrat"/>
                  <a:sym typeface="Montserrat"/>
                </a:rPr>
                <a:t>Guest OS</a:t>
              </a:r>
              <a:endParaRPr b="0" i="0" sz="1200" u="none" cap="none" strike="noStrike">
                <a:solidFill>
                  <a:schemeClr val="lt1"/>
                </a:solidFill>
                <a:latin typeface="Montserrat"/>
                <a:ea typeface="Montserrat"/>
                <a:cs typeface="Montserrat"/>
                <a:sym typeface="Montserrat"/>
              </a:endParaRPr>
            </a:p>
          </p:txBody>
        </p:sp>
        <p:sp>
          <p:nvSpPr>
            <p:cNvPr id="564" name="Google Shape;564;p30"/>
            <p:cNvSpPr/>
            <p:nvPr/>
          </p:nvSpPr>
          <p:spPr>
            <a:xfrm>
              <a:off x="3452875" y="997600"/>
              <a:ext cx="828900" cy="429600"/>
            </a:xfrm>
            <a:prstGeom prst="rect">
              <a:avLst/>
            </a:prstGeom>
            <a:solidFill>
              <a:srgbClr val="2C5234"/>
            </a:solidFill>
            <a:ln>
              <a:noFill/>
            </a:ln>
          </p:spPr>
          <p:txBody>
            <a:bodyPr anchorCtr="0" anchor="ctr" bIns="91425" lIns="91425" spcFirstLastPara="1" rIns="91425" wrap="square" tIns="91425">
              <a:noAutofit/>
            </a:bodyPr>
            <a:lstStyle/>
            <a:p>
              <a:pPr indent="0" lvl="0" marL="0" marR="0" rtl="0" algn="ctr">
                <a:lnSpc>
                  <a:spcPct val="100000"/>
                </a:lnSpc>
                <a:spcBef>
                  <a:spcPts val="0"/>
                </a:spcBef>
                <a:spcAft>
                  <a:spcPts val="0"/>
                </a:spcAft>
                <a:buClr>
                  <a:srgbClr val="000000"/>
                </a:buClr>
                <a:buSzPts val="1200"/>
                <a:buFont typeface="Arial"/>
                <a:buNone/>
              </a:pPr>
              <a:r>
                <a:rPr b="0" i="0" lang="en" sz="1200" u="none" cap="none" strike="noStrike">
                  <a:solidFill>
                    <a:schemeClr val="lt1"/>
                  </a:solidFill>
                  <a:latin typeface="Montserrat"/>
                  <a:ea typeface="Montserrat"/>
                  <a:cs typeface="Montserrat"/>
                  <a:sym typeface="Montserrat"/>
                </a:rPr>
                <a:t>App 1</a:t>
              </a:r>
              <a:endParaRPr b="0" i="0" sz="1200" u="none" cap="none" strike="noStrike">
                <a:solidFill>
                  <a:schemeClr val="lt1"/>
                </a:solidFill>
                <a:latin typeface="Montserrat"/>
                <a:ea typeface="Montserrat"/>
                <a:cs typeface="Montserrat"/>
                <a:sym typeface="Montserrat"/>
              </a:endParaRPr>
            </a:p>
          </p:txBody>
        </p:sp>
        <p:sp>
          <p:nvSpPr>
            <p:cNvPr id="565" name="Google Shape;565;p30"/>
            <p:cNvSpPr/>
            <p:nvPr/>
          </p:nvSpPr>
          <p:spPr>
            <a:xfrm>
              <a:off x="3452875" y="1497825"/>
              <a:ext cx="828900" cy="429600"/>
            </a:xfrm>
            <a:prstGeom prst="rect">
              <a:avLst/>
            </a:prstGeom>
            <a:solidFill>
              <a:srgbClr val="2C5234"/>
            </a:solidFill>
            <a:ln>
              <a:noFill/>
            </a:ln>
          </p:spPr>
          <p:txBody>
            <a:bodyPr anchorCtr="0" anchor="ctr" bIns="91425" lIns="91425" spcFirstLastPara="1" rIns="91425" wrap="square" tIns="91425">
              <a:noAutofit/>
            </a:bodyPr>
            <a:lstStyle/>
            <a:p>
              <a:pPr indent="0" lvl="0" marL="0" marR="0" rtl="0" algn="ctr">
                <a:lnSpc>
                  <a:spcPct val="100000"/>
                </a:lnSpc>
                <a:spcBef>
                  <a:spcPts val="0"/>
                </a:spcBef>
                <a:spcAft>
                  <a:spcPts val="0"/>
                </a:spcAft>
                <a:buClr>
                  <a:srgbClr val="000000"/>
                </a:buClr>
                <a:buSzPts val="1200"/>
                <a:buFont typeface="Arial"/>
                <a:buNone/>
              </a:pPr>
              <a:r>
                <a:rPr b="0" i="0" lang="en" sz="1200" u="none" cap="none" strike="noStrike">
                  <a:solidFill>
                    <a:schemeClr val="lt1"/>
                  </a:solidFill>
                  <a:latin typeface="Montserrat"/>
                  <a:ea typeface="Montserrat"/>
                  <a:cs typeface="Montserrat"/>
                  <a:sym typeface="Montserrat"/>
                </a:rPr>
                <a:t>Bins/Lib</a:t>
              </a:r>
              <a:endParaRPr b="0" i="0" sz="1200" u="none" cap="none" strike="noStrike">
                <a:solidFill>
                  <a:schemeClr val="lt1"/>
                </a:solidFill>
                <a:latin typeface="Montserrat"/>
                <a:ea typeface="Montserrat"/>
                <a:cs typeface="Montserrat"/>
                <a:sym typeface="Montserrat"/>
              </a:endParaRPr>
            </a:p>
          </p:txBody>
        </p:sp>
        <p:sp>
          <p:nvSpPr>
            <p:cNvPr id="566" name="Google Shape;566;p30"/>
            <p:cNvSpPr/>
            <p:nvPr/>
          </p:nvSpPr>
          <p:spPr>
            <a:xfrm>
              <a:off x="3452875" y="1998050"/>
              <a:ext cx="828900" cy="1005300"/>
            </a:xfrm>
            <a:prstGeom prst="rect">
              <a:avLst/>
            </a:prstGeom>
            <a:solidFill>
              <a:srgbClr val="2C5234"/>
            </a:solidFill>
            <a:ln>
              <a:noFill/>
            </a:ln>
          </p:spPr>
          <p:txBody>
            <a:bodyPr anchorCtr="0" anchor="ctr" bIns="91425" lIns="91425" spcFirstLastPara="1" rIns="91425" wrap="square" tIns="91425">
              <a:noAutofit/>
            </a:bodyPr>
            <a:lstStyle/>
            <a:p>
              <a:pPr indent="0" lvl="0" marL="0" marR="0" rtl="0" algn="ctr">
                <a:lnSpc>
                  <a:spcPct val="100000"/>
                </a:lnSpc>
                <a:spcBef>
                  <a:spcPts val="0"/>
                </a:spcBef>
                <a:spcAft>
                  <a:spcPts val="0"/>
                </a:spcAft>
                <a:buClr>
                  <a:srgbClr val="000000"/>
                </a:buClr>
                <a:buSzPts val="1200"/>
                <a:buFont typeface="Arial"/>
                <a:buNone/>
              </a:pPr>
              <a:r>
                <a:rPr b="0" i="0" lang="en" sz="1200" u="none" cap="none" strike="noStrike">
                  <a:solidFill>
                    <a:schemeClr val="lt1"/>
                  </a:solidFill>
                  <a:latin typeface="Montserrat"/>
                  <a:ea typeface="Montserrat"/>
                  <a:cs typeface="Montserrat"/>
                  <a:sym typeface="Montserrat"/>
                </a:rPr>
                <a:t>Guest OS</a:t>
              </a:r>
              <a:endParaRPr b="0" i="0" sz="1200" u="none" cap="none" strike="noStrike">
                <a:solidFill>
                  <a:schemeClr val="lt1"/>
                </a:solidFill>
                <a:latin typeface="Montserrat"/>
                <a:ea typeface="Montserrat"/>
                <a:cs typeface="Montserrat"/>
                <a:sym typeface="Montserrat"/>
              </a:endParaRPr>
            </a:p>
          </p:txBody>
        </p:sp>
        <p:sp>
          <p:nvSpPr>
            <p:cNvPr id="567" name="Google Shape;567;p30"/>
            <p:cNvSpPr/>
            <p:nvPr/>
          </p:nvSpPr>
          <p:spPr>
            <a:xfrm>
              <a:off x="1653125" y="3062400"/>
              <a:ext cx="2628600" cy="325500"/>
            </a:xfrm>
            <a:prstGeom prst="rect">
              <a:avLst/>
            </a:prstGeom>
            <a:solidFill>
              <a:srgbClr val="F5F5F5"/>
            </a:solidFill>
            <a:ln>
              <a:noFill/>
            </a:ln>
          </p:spPr>
          <p:txBody>
            <a:bodyPr anchorCtr="0" anchor="ctr" bIns="91425" lIns="91425" spcFirstLastPara="1" rIns="91425" wrap="square" tIns="91425">
              <a:noAutofit/>
            </a:bodyPr>
            <a:lstStyle/>
            <a:p>
              <a:pPr indent="0" lvl="0" marL="0" marR="0" rtl="0" algn="ctr">
                <a:lnSpc>
                  <a:spcPct val="100000"/>
                </a:lnSpc>
                <a:spcBef>
                  <a:spcPts val="0"/>
                </a:spcBef>
                <a:spcAft>
                  <a:spcPts val="0"/>
                </a:spcAft>
                <a:buClr>
                  <a:srgbClr val="000000"/>
                </a:buClr>
                <a:buSzPts val="1400"/>
                <a:buFont typeface="Arial"/>
                <a:buNone/>
              </a:pPr>
              <a:r>
                <a:rPr b="0" i="0" lang="en" sz="1400" u="none" cap="none" strike="noStrike">
                  <a:solidFill>
                    <a:srgbClr val="000000"/>
                  </a:solidFill>
                  <a:latin typeface="Montserrat"/>
                  <a:ea typeface="Montserrat"/>
                  <a:cs typeface="Montserrat"/>
                  <a:sym typeface="Montserrat"/>
                </a:rPr>
                <a:t>Hypervisor</a:t>
              </a:r>
              <a:endParaRPr b="0" i="0" sz="1400" u="none" cap="none" strike="noStrike">
                <a:solidFill>
                  <a:srgbClr val="000000"/>
                </a:solidFill>
                <a:latin typeface="Montserrat"/>
                <a:ea typeface="Montserrat"/>
                <a:cs typeface="Montserrat"/>
                <a:sym typeface="Montserrat"/>
              </a:endParaRPr>
            </a:p>
          </p:txBody>
        </p:sp>
        <p:sp>
          <p:nvSpPr>
            <p:cNvPr id="568" name="Google Shape;568;p30"/>
            <p:cNvSpPr/>
            <p:nvPr/>
          </p:nvSpPr>
          <p:spPr>
            <a:xfrm>
              <a:off x="1659225" y="3447225"/>
              <a:ext cx="2628600" cy="710400"/>
            </a:xfrm>
            <a:prstGeom prst="rect">
              <a:avLst/>
            </a:prstGeom>
            <a:solidFill>
              <a:srgbClr val="3D5B58"/>
            </a:solidFill>
            <a:ln>
              <a:noFill/>
            </a:ln>
          </p:spPr>
          <p:txBody>
            <a:bodyPr anchorCtr="0" anchor="t" bIns="91425" lIns="91425" spcFirstLastPara="1" rIns="91425" wrap="square" tIns="91425">
              <a:noAutofit/>
            </a:bodyPr>
            <a:lstStyle/>
            <a:p>
              <a:pPr indent="0" lvl="0" marL="0" marR="0" rtl="0" algn="ctr">
                <a:lnSpc>
                  <a:spcPct val="100000"/>
                </a:lnSpc>
                <a:spcBef>
                  <a:spcPts val="0"/>
                </a:spcBef>
                <a:spcAft>
                  <a:spcPts val="0"/>
                </a:spcAft>
                <a:buClr>
                  <a:srgbClr val="000000"/>
                </a:buClr>
                <a:buSzPts val="1400"/>
                <a:buFont typeface="Arial"/>
                <a:buNone/>
              </a:pPr>
              <a:r>
                <a:rPr b="0" i="0" lang="en" sz="1400" u="none" cap="none" strike="noStrike">
                  <a:solidFill>
                    <a:srgbClr val="F5F5F5"/>
                  </a:solidFill>
                  <a:latin typeface="Montserrat"/>
                  <a:ea typeface="Montserrat"/>
                  <a:cs typeface="Montserrat"/>
                  <a:sym typeface="Montserrat"/>
                </a:rPr>
                <a:t>Infrastructure</a:t>
              </a:r>
              <a:endParaRPr b="0" i="0" sz="1400" u="none" cap="none" strike="noStrike">
                <a:solidFill>
                  <a:srgbClr val="F5F5F5"/>
                </a:solidFill>
                <a:latin typeface="Montserrat"/>
                <a:ea typeface="Montserrat"/>
                <a:cs typeface="Montserrat"/>
                <a:sym typeface="Montserrat"/>
              </a:endParaRPr>
            </a:p>
          </p:txBody>
        </p:sp>
        <p:pic>
          <p:nvPicPr>
            <p:cNvPr id="569" name="Google Shape;569;p30"/>
            <p:cNvPicPr preferRelativeResize="0"/>
            <p:nvPr/>
          </p:nvPicPr>
          <p:blipFill rotWithShape="1">
            <a:blip r:embed="rId3">
              <a:alphaModFix/>
            </a:blip>
            <a:srcRect b="0" l="0" r="0" t="0"/>
            <a:stretch/>
          </p:blipFill>
          <p:spPr>
            <a:xfrm>
              <a:off x="1610369" y="3345225"/>
              <a:ext cx="914401" cy="914399"/>
            </a:xfrm>
            <a:prstGeom prst="rect">
              <a:avLst/>
            </a:prstGeom>
            <a:noFill/>
            <a:ln>
              <a:noFill/>
            </a:ln>
          </p:spPr>
        </p:pic>
        <p:pic>
          <p:nvPicPr>
            <p:cNvPr id="570" name="Google Shape;570;p30"/>
            <p:cNvPicPr preferRelativeResize="0"/>
            <p:nvPr/>
          </p:nvPicPr>
          <p:blipFill rotWithShape="1">
            <a:blip r:embed="rId4">
              <a:alphaModFix/>
            </a:blip>
            <a:srcRect b="0" l="0" r="0" t="0"/>
            <a:stretch/>
          </p:blipFill>
          <p:spPr>
            <a:xfrm>
              <a:off x="2553000" y="3501600"/>
              <a:ext cx="914399" cy="914399"/>
            </a:xfrm>
            <a:prstGeom prst="rect">
              <a:avLst/>
            </a:prstGeom>
            <a:noFill/>
            <a:ln>
              <a:noFill/>
            </a:ln>
          </p:spPr>
        </p:pic>
        <p:pic>
          <p:nvPicPr>
            <p:cNvPr id="571" name="Google Shape;571;p30"/>
            <p:cNvPicPr preferRelativeResize="0"/>
            <p:nvPr/>
          </p:nvPicPr>
          <p:blipFill rotWithShape="1">
            <a:blip r:embed="rId5">
              <a:alphaModFix/>
            </a:blip>
            <a:srcRect b="0" l="0" r="0" t="0"/>
            <a:stretch/>
          </p:blipFill>
          <p:spPr>
            <a:xfrm>
              <a:off x="3452875" y="3345225"/>
              <a:ext cx="914399" cy="914399"/>
            </a:xfrm>
            <a:prstGeom prst="rect">
              <a:avLst/>
            </a:prstGeom>
            <a:noFill/>
            <a:ln>
              <a:noFill/>
            </a:ln>
          </p:spPr>
        </p:pic>
        <p:sp>
          <p:nvSpPr>
            <p:cNvPr id="572" name="Google Shape;572;p30"/>
            <p:cNvSpPr txBox="1"/>
            <p:nvPr/>
          </p:nvSpPr>
          <p:spPr>
            <a:xfrm>
              <a:off x="1694000" y="4219225"/>
              <a:ext cx="2595600" cy="400200"/>
            </a:xfrm>
            <a:prstGeom prst="rect">
              <a:avLst/>
            </a:prstGeom>
            <a:noFill/>
            <a:ln>
              <a:noFill/>
            </a:ln>
          </p:spPr>
          <p:txBody>
            <a:bodyPr anchorCtr="0" anchor="t" bIns="91425" lIns="91425" spcFirstLastPara="1" rIns="91425" wrap="square" tIns="91425">
              <a:spAutoFit/>
            </a:bodyPr>
            <a:lstStyle/>
            <a:p>
              <a:pPr indent="0" lvl="0" marL="0" marR="0" rtl="0" algn="ctr">
                <a:lnSpc>
                  <a:spcPct val="100000"/>
                </a:lnSpc>
                <a:spcBef>
                  <a:spcPts val="0"/>
                </a:spcBef>
                <a:spcAft>
                  <a:spcPts val="0"/>
                </a:spcAft>
                <a:buClr>
                  <a:srgbClr val="000000"/>
                </a:buClr>
                <a:buSzPts val="1400"/>
                <a:buFont typeface="Arial"/>
                <a:buNone/>
              </a:pPr>
              <a:r>
                <a:rPr b="1" i="0" lang="en" sz="1400" u="none" cap="none" strike="noStrike">
                  <a:solidFill>
                    <a:srgbClr val="3D5B58"/>
                  </a:solidFill>
                  <a:latin typeface="Montserrat"/>
                  <a:ea typeface="Montserrat"/>
                  <a:cs typeface="Montserrat"/>
                  <a:sym typeface="Montserrat"/>
                </a:rPr>
                <a:t>Machine Virtualisation</a:t>
              </a:r>
              <a:endParaRPr b="1" i="0" sz="1400" u="none" cap="none" strike="noStrike">
                <a:solidFill>
                  <a:srgbClr val="3D5B58"/>
                </a:solidFill>
                <a:latin typeface="Montserrat"/>
                <a:ea typeface="Montserrat"/>
                <a:cs typeface="Montserrat"/>
                <a:sym typeface="Montserrat"/>
              </a:endParaRPr>
            </a:p>
          </p:txBody>
        </p:sp>
      </p:grpSp>
      <p:grpSp>
        <p:nvGrpSpPr>
          <p:cNvPr id="573" name="Google Shape;573;p30"/>
          <p:cNvGrpSpPr/>
          <p:nvPr/>
        </p:nvGrpSpPr>
        <p:grpSpPr>
          <a:xfrm>
            <a:off x="4698644" y="1688425"/>
            <a:ext cx="2756905" cy="2931000"/>
            <a:chOff x="4698644" y="1688425"/>
            <a:chExt cx="2756905" cy="2931000"/>
          </a:xfrm>
        </p:grpSpPr>
        <p:sp>
          <p:nvSpPr>
            <p:cNvPr id="574" name="Google Shape;574;p30"/>
            <p:cNvSpPr/>
            <p:nvPr/>
          </p:nvSpPr>
          <p:spPr>
            <a:xfrm>
              <a:off x="4741375" y="1688425"/>
              <a:ext cx="828900" cy="429600"/>
            </a:xfrm>
            <a:prstGeom prst="rect">
              <a:avLst/>
            </a:prstGeom>
            <a:solidFill>
              <a:srgbClr val="B9D9EB"/>
            </a:solidFill>
            <a:ln>
              <a:noFill/>
            </a:ln>
          </p:spPr>
          <p:txBody>
            <a:bodyPr anchorCtr="0" anchor="ctr" bIns="91425" lIns="91425" spcFirstLastPara="1" rIns="91425" wrap="square" tIns="91425">
              <a:noAutofit/>
            </a:bodyPr>
            <a:lstStyle/>
            <a:p>
              <a:pPr indent="0" lvl="0" marL="0" marR="0" rtl="0" algn="ctr">
                <a:lnSpc>
                  <a:spcPct val="100000"/>
                </a:lnSpc>
                <a:spcBef>
                  <a:spcPts val="0"/>
                </a:spcBef>
                <a:spcAft>
                  <a:spcPts val="0"/>
                </a:spcAft>
                <a:buClr>
                  <a:srgbClr val="000000"/>
                </a:buClr>
                <a:buSzPts val="1200"/>
                <a:buFont typeface="Arial"/>
                <a:buNone/>
              </a:pPr>
              <a:r>
                <a:rPr b="0" i="0" lang="en" sz="1200" u="none" cap="none" strike="noStrike">
                  <a:solidFill>
                    <a:schemeClr val="lt1"/>
                  </a:solidFill>
                  <a:latin typeface="Montserrat"/>
                  <a:ea typeface="Montserrat"/>
                  <a:cs typeface="Montserrat"/>
                  <a:sym typeface="Montserrat"/>
                </a:rPr>
                <a:t>App 1</a:t>
              </a:r>
              <a:endParaRPr b="0" i="0" sz="1200" u="none" cap="none" strike="noStrike">
                <a:solidFill>
                  <a:schemeClr val="lt1"/>
                </a:solidFill>
                <a:latin typeface="Montserrat"/>
                <a:ea typeface="Montserrat"/>
                <a:cs typeface="Montserrat"/>
                <a:sym typeface="Montserrat"/>
              </a:endParaRPr>
            </a:p>
          </p:txBody>
        </p:sp>
        <p:sp>
          <p:nvSpPr>
            <p:cNvPr id="575" name="Google Shape;575;p30"/>
            <p:cNvSpPr/>
            <p:nvPr/>
          </p:nvSpPr>
          <p:spPr>
            <a:xfrm>
              <a:off x="4741375" y="2188650"/>
              <a:ext cx="828900" cy="429600"/>
            </a:xfrm>
            <a:prstGeom prst="rect">
              <a:avLst/>
            </a:prstGeom>
            <a:solidFill>
              <a:srgbClr val="B9D9EB"/>
            </a:solidFill>
            <a:ln>
              <a:noFill/>
            </a:ln>
          </p:spPr>
          <p:txBody>
            <a:bodyPr anchorCtr="0" anchor="ctr" bIns="91425" lIns="91425" spcFirstLastPara="1" rIns="91425" wrap="square" tIns="91425">
              <a:noAutofit/>
            </a:bodyPr>
            <a:lstStyle/>
            <a:p>
              <a:pPr indent="0" lvl="0" marL="0" marR="0" rtl="0" algn="ctr">
                <a:lnSpc>
                  <a:spcPct val="100000"/>
                </a:lnSpc>
                <a:spcBef>
                  <a:spcPts val="0"/>
                </a:spcBef>
                <a:spcAft>
                  <a:spcPts val="0"/>
                </a:spcAft>
                <a:buClr>
                  <a:srgbClr val="000000"/>
                </a:buClr>
                <a:buSzPts val="1200"/>
                <a:buFont typeface="Arial"/>
                <a:buNone/>
              </a:pPr>
              <a:r>
                <a:rPr b="0" i="0" lang="en" sz="1200" u="none" cap="none" strike="noStrike">
                  <a:solidFill>
                    <a:schemeClr val="lt1"/>
                  </a:solidFill>
                  <a:latin typeface="Montserrat"/>
                  <a:ea typeface="Montserrat"/>
                  <a:cs typeface="Montserrat"/>
                  <a:sym typeface="Montserrat"/>
                </a:rPr>
                <a:t>Bins/Lib</a:t>
              </a:r>
              <a:endParaRPr b="0" i="0" sz="1200" u="none" cap="none" strike="noStrike">
                <a:solidFill>
                  <a:schemeClr val="lt1"/>
                </a:solidFill>
                <a:latin typeface="Montserrat"/>
                <a:ea typeface="Montserrat"/>
                <a:cs typeface="Montserrat"/>
                <a:sym typeface="Montserrat"/>
              </a:endParaRPr>
            </a:p>
          </p:txBody>
        </p:sp>
        <p:sp>
          <p:nvSpPr>
            <p:cNvPr id="576" name="Google Shape;576;p30"/>
            <p:cNvSpPr/>
            <p:nvPr/>
          </p:nvSpPr>
          <p:spPr>
            <a:xfrm>
              <a:off x="5641250" y="1688425"/>
              <a:ext cx="828900" cy="429600"/>
            </a:xfrm>
            <a:prstGeom prst="rect">
              <a:avLst/>
            </a:prstGeom>
            <a:solidFill>
              <a:srgbClr val="FFBE9F"/>
            </a:solidFill>
            <a:ln>
              <a:noFill/>
            </a:ln>
          </p:spPr>
          <p:txBody>
            <a:bodyPr anchorCtr="0" anchor="ctr" bIns="91425" lIns="91425" spcFirstLastPara="1" rIns="91425" wrap="square" tIns="91425">
              <a:noAutofit/>
            </a:bodyPr>
            <a:lstStyle/>
            <a:p>
              <a:pPr indent="0" lvl="0" marL="0" marR="0" rtl="0" algn="ctr">
                <a:lnSpc>
                  <a:spcPct val="100000"/>
                </a:lnSpc>
                <a:spcBef>
                  <a:spcPts val="0"/>
                </a:spcBef>
                <a:spcAft>
                  <a:spcPts val="0"/>
                </a:spcAft>
                <a:buClr>
                  <a:srgbClr val="000000"/>
                </a:buClr>
                <a:buSzPts val="1200"/>
                <a:buFont typeface="Arial"/>
                <a:buNone/>
              </a:pPr>
              <a:r>
                <a:rPr b="0" i="0" lang="en" sz="1200" u="none" cap="none" strike="noStrike">
                  <a:solidFill>
                    <a:schemeClr val="lt1"/>
                  </a:solidFill>
                  <a:latin typeface="Montserrat"/>
                  <a:ea typeface="Montserrat"/>
                  <a:cs typeface="Montserrat"/>
                  <a:sym typeface="Montserrat"/>
                </a:rPr>
                <a:t>App 1</a:t>
              </a:r>
              <a:endParaRPr b="0" i="0" sz="1200" u="none" cap="none" strike="noStrike">
                <a:solidFill>
                  <a:schemeClr val="lt1"/>
                </a:solidFill>
                <a:latin typeface="Montserrat"/>
                <a:ea typeface="Montserrat"/>
                <a:cs typeface="Montserrat"/>
                <a:sym typeface="Montserrat"/>
              </a:endParaRPr>
            </a:p>
          </p:txBody>
        </p:sp>
        <p:sp>
          <p:nvSpPr>
            <p:cNvPr id="577" name="Google Shape;577;p30"/>
            <p:cNvSpPr/>
            <p:nvPr/>
          </p:nvSpPr>
          <p:spPr>
            <a:xfrm>
              <a:off x="5641250" y="2188650"/>
              <a:ext cx="828900" cy="429600"/>
            </a:xfrm>
            <a:prstGeom prst="rect">
              <a:avLst/>
            </a:prstGeom>
            <a:solidFill>
              <a:srgbClr val="FFBE9F"/>
            </a:solidFill>
            <a:ln>
              <a:noFill/>
            </a:ln>
          </p:spPr>
          <p:txBody>
            <a:bodyPr anchorCtr="0" anchor="ctr" bIns="91425" lIns="91425" spcFirstLastPara="1" rIns="91425" wrap="square" tIns="91425">
              <a:noAutofit/>
            </a:bodyPr>
            <a:lstStyle/>
            <a:p>
              <a:pPr indent="0" lvl="0" marL="0" marR="0" rtl="0" algn="ctr">
                <a:lnSpc>
                  <a:spcPct val="100000"/>
                </a:lnSpc>
                <a:spcBef>
                  <a:spcPts val="0"/>
                </a:spcBef>
                <a:spcAft>
                  <a:spcPts val="0"/>
                </a:spcAft>
                <a:buClr>
                  <a:srgbClr val="000000"/>
                </a:buClr>
                <a:buSzPts val="1200"/>
                <a:buFont typeface="Arial"/>
                <a:buNone/>
              </a:pPr>
              <a:r>
                <a:rPr b="0" i="0" lang="en" sz="1200" u="none" cap="none" strike="noStrike">
                  <a:solidFill>
                    <a:schemeClr val="lt1"/>
                  </a:solidFill>
                  <a:latin typeface="Montserrat"/>
                  <a:ea typeface="Montserrat"/>
                  <a:cs typeface="Montserrat"/>
                  <a:sym typeface="Montserrat"/>
                </a:rPr>
                <a:t>Bins/Lib</a:t>
              </a:r>
              <a:endParaRPr b="0" i="0" sz="1200" u="none" cap="none" strike="noStrike">
                <a:solidFill>
                  <a:schemeClr val="lt1"/>
                </a:solidFill>
                <a:latin typeface="Montserrat"/>
                <a:ea typeface="Montserrat"/>
                <a:cs typeface="Montserrat"/>
                <a:sym typeface="Montserrat"/>
              </a:endParaRPr>
            </a:p>
          </p:txBody>
        </p:sp>
        <p:sp>
          <p:nvSpPr>
            <p:cNvPr id="578" name="Google Shape;578;p30"/>
            <p:cNvSpPr/>
            <p:nvPr/>
          </p:nvSpPr>
          <p:spPr>
            <a:xfrm>
              <a:off x="6541125" y="1688425"/>
              <a:ext cx="828900" cy="429600"/>
            </a:xfrm>
            <a:prstGeom prst="rect">
              <a:avLst/>
            </a:prstGeom>
            <a:solidFill>
              <a:srgbClr val="2C5234"/>
            </a:solidFill>
            <a:ln>
              <a:noFill/>
            </a:ln>
          </p:spPr>
          <p:txBody>
            <a:bodyPr anchorCtr="0" anchor="ctr" bIns="91425" lIns="91425" spcFirstLastPara="1" rIns="91425" wrap="square" tIns="91425">
              <a:noAutofit/>
            </a:bodyPr>
            <a:lstStyle/>
            <a:p>
              <a:pPr indent="0" lvl="0" marL="0" marR="0" rtl="0" algn="ctr">
                <a:lnSpc>
                  <a:spcPct val="100000"/>
                </a:lnSpc>
                <a:spcBef>
                  <a:spcPts val="0"/>
                </a:spcBef>
                <a:spcAft>
                  <a:spcPts val="0"/>
                </a:spcAft>
                <a:buClr>
                  <a:srgbClr val="000000"/>
                </a:buClr>
                <a:buSzPts val="1200"/>
                <a:buFont typeface="Arial"/>
                <a:buNone/>
              </a:pPr>
              <a:r>
                <a:rPr b="0" i="0" lang="en" sz="1200" u="none" cap="none" strike="noStrike">
                  <a:solidFill>
                    <a:schemeClr val="lt1"/>
                  </a:solidFill>
                  <a:latin typeface="Montserrat"/>
                  <a:ea typeface="Montserrat"/>
                  <a:cs typeface="Montserrat"/>
                  <a:sym typeface="Montserrat"/>
                </a:rPr>
                <a:t>App 1</a:t>
              </a:r>
              <a:endParaRPr b="0" i="0" sz="1200" u="none" cap="none" strike="noStrike">
                <a:solidFill>
                  <a:schemeClr val="lt1"/>
                </a:solidFill>
                <a:latin typeface="Montserrat"/>
                <a:ea typeface="Montserrat"/>
                <a:cs typeface="Montserrat"/>
                <a:sym typeface="Montserrat"/>
              </a:endParaRPr>
            </a:p>
          </p:txBody>
        </p:sp>
        <p:sp>
          <p:nvSpPr>
            <p:cNvPr id="579" name="Google Shape;579;p30"/>
            <p:cNvSpPr/>
            <p:nvPr/>
          </p:nvSpPr>
          <p:spPr>
            <a:xfrm>
              <a:off x="6541125" y="2188650"/>
              <a:ext cx="828900" cy="429600"/>
            </a:xfrm>
            <a:prstGeom prst="rect">
              <a:avLst/>
            </a:prstGeom>
            <a:solidFill>
              <a:srgbClr val="2C5234"/>
            </a:solidFill>
            <a:ln>
              <a:noFill/>
            </a:ln>
          </p:spPr>
          <p:txBody>
            <a:bodyPr anchorCtr="0" anchor="ctr" bIns="91425" lIns="91425" spcFirstLastPara="1" rIns="91425" wrap="square" tIns="91425">
              <a:noAutofit/>
            </a:bodyPr>
            <a:lstStyle/>
            <a:p>
              <a:pPr indent="0" lvl="0" marL="0" marR="0" rtl="0" algn="ctr">
                <a:lnSpc>
                  <a:spcPct val="100000"/>
                </a:lnSpc>
                <a:spcBef>
                  <a:spcPts val="0"/>
                </a:spcBef>
                <a:spcAft>
                  <a:spcPts val="0"/>
                </a:spcAft>
                <a:buClr>
                  <a:srgbClr val="000000"/>
                </a:buClr>
                <a:buSzPts val="1200"/>
                <a:buFont typeface="Arial"/>
                <a:buNone/>
              </a:pPr>
              <a:r>
                <a:rPr b="0" i="0" lang="en" sz="1200" u="none" cap="none" strike="noStrike">
                  <a:solidFill>
                    <a:schemeClr val="lt1"/>
                  </a:solidFill>
                  <a:latin typeface="Montserrat"/>
                  <a:ea typeface="Montserrat"/>
                  <a:cs typeface="Montserrat"/>
                  <a:sym typeface="Montserrat"/>
                </a:rPr>
                <a:t>Bins/Lib</a:t>
              </a:r>
              <a:endParaRPr b="0" i="0" sz="1200" u="none" cap="none" strike="noStrike">
                <a:solidFill>
                  <a:schemeClr val="lt1"/>
                </a:solidFill>
                <a:latin typeface="Montserrat"/>
                <a:ea typeface="Montserrat"/>
                <a:cs typeface="Montserrat"/>
                <a:sym typeface="Montserrat"/>
              </a:endParaRPr>
            </a:p>
          </p:txBody>
        </p:sp>
        <p:sp>
          <p:nvSpPr>
            <p:cNvPr id="580" name="Google Shape;580;p30"/>
            <p:cNvSpPr/>
            <p:nvPr/>
          </p:nvSpPr>
          <p:spPr>
            <a:xfrm>
              <a:off x="4741400" y="3062400"/>
              <a:ext cx="2628600" cy="325500"/>
            </a:xfrm>
            <a:prstGeom prst="rect">
              <a:avLst/>
            </a:prstGeom>
            <a:solidFill>
              <a:srgbClr val="F5F5F5"/>
            </a:solidFill>
            <a:ln>
              <a:noFill/>
            </a:ln>
          </p:spPr>
          <p:txBody>
            <a:bodyPr anchorCtr="0" anchor="ctr" bIns="91425" lIns="91425" spcFirstLastPara="1" rIns="91425" wrap="square" tIns="91425">
              <a:noAutofit/>
            </a:bodyPr>
            <a:lstStyle/>
            <a:p>
              <a:pPr indent="0" lvl="0" marL="0" marR="0" rtl="0" algn="ctr">
                <a:lnSpc>
                  <a:spcPct val="100000"/>
                </a:lnSpc>
                <a:spcBef>
                  <a:spcPts val="0"/>
                </a:spcBef>
                <a:spcAft>
                  <a:spcPts val="0"/>
                </a:spcAft>
                <a:buClr>
                  <a:srgbClr val="000000"/>
                </a:buClr>
                <a:buSzPts val="1400"/>
                <a:buFont typeface="Arial"/>
                <a:buNone/>
              </a:pPr>
              <a:r>
                <a:rPr b="0" i="0" lang="en" sz="1400" u="none" cap="none" strike="noStrike">
                  <a:solidFill>
                    <a:srgbClr val="000000"/>
                  </a:solidFill>
                  <a:latin typeface="Montserrat"/>
                  <a:ea typeface="Montserrat"/>
                  <a:cs typeface="Montserrat"/>
                  <a:sym typeface="Montserrat"/>
                </a:rPr>
                <a:t>Operating System</a:t>
              </a:r>
              <a:endParaRPr b="0" i="0" sz="1400" u="none" cap="none" strike="noStrike">
                <a:solidFill>
                  <a:srgbClr val="000000"/>
                </a:solidFill>
                <a:latin typeface="Montserrat"/>
                <a:ea typeface="Montserrat"/>
                <a:cs typeface="Montserrat"/>
                <a:sym typeface="Montserrat"/>
              </a:endParaRPr>
            </a:p>
          </p:txBody>
        </p:sp>
        <p:sp>
          <p:nvSpPr>
            <p:cNvPr id="581" name="Google Shape;581;p30"/>
            <p:cNvSpPr/>
            <p:nvPr/>
          </p:nvSpPr>
          <p:spPr>
            <a:xfrm>
              <a:off x="4747500" y="3447225"/>
              <a:ext cx="2628600" cy="710400"/>
            </a:xfrm>
            <a:prstGeom prst="rect">
              <a:avLst/>
            </a:prstGeom>
            <a:solidFill>
              <a:srgbClr val="3D5B58"/>
            </a:solidFill>
            <a:ln>
              <a:noFill/>
            </a:ln>
          </p:spPr>
          <p:txBody>
            <a:bodyPr anchorCtr="0" anchor="t" bIns="91425" lIns="91425" spcFirstLastPara="1" rIns="91425" wrap="square" tIns="91425">
              <a:noAutofit/>
            </a:bodyPr>
            <a:lstStyle/>
            <a:p>
              <a:pPr indent="0" lvl="0" marL="0" marR="0" rtl="0" algn="ctr">
                <a:lnSpc>
                  <a:spcPct val="100000"/>
                </a:lnSpc>
                <a:spcBef>
                  <a:spcPts val="0"/>
                </a:spcBef>
                <a:spcAft>
                  <a:spcPts val="0"/>
                </a:spcAft>
                <a:buClr>
                  <a:srgbClr val="000000"/>
                </a:buClr>
                <a:buSzPts val="1400"/>
                <a:buFont typeface="Arial"/>
                <a:buNone/>
              </a:pPr>
              <a:r>
                <a:rPr b="0" i="0" lang="en" sz="1400" u="none" cap="none" strike="noStrike">
                  <a:solidFill>
                    <a:srgbClr val="F5F5F5"/>
                  </a:solidFill>
                  <a:latin typeface="Montserrat"/>
                  <a:ea typeface="Montserrat"/>
                  <a:cs typeface="Montserrat"/>
                  <a:sym typeface="Montserrat"/>
                </a:rPr>
                <a:t>Infrastructure</a:t>
              </a:r>
              <a:endParaRPr b="0" i="0" sz="1400" u="none" cap="none" strike="noStrike">
                <a:solidFill>
                  <a:srgbClr val="F5F5F5"/>
                </a:solidFill>
                <a:latin typeface="Montserrat"/>
                <a:ea typeface="Montserrat"/>
                <a:cs typeface="Montserrat"/>
                <a:sym typeface="Montserrat"/>
              </a:endParaRPr>
            </a:p>
          </p:txBody>
        </p:sp>
        <p:pic>
          <p:nvPicPr>
            <p:cNvPr id="582" name="Google Shape;582;p30"/>
            <p:cNvPicPr preferRelativeResize="0"/>
            <p:nvPr/>
          </p:nvPicPr>
          <p:blipFill rotWithShape="1">
            <a:blip r:embed="rId3">
              <a:alphaModFix/>
            </a:blip>
            <a:srcRect b="0" l="0" r="0" t="0"/>
            <a:stretch/>
          </p:blipFill>
          <p:spPr>
            <a:xfrm>
              <a:off x="4698644" y="3345225"/>
              <a:ext cx="914401" cy="914399"/>
            </a:xfrm>
            <a:prstGeom prst="rect">
              <a:avLst/>
            </a:prstGeom>
            <a:noFill/>
            <a:ln>
              <a:noFill/>
            </a:ln>
          </p:spPr>
        </p:pic>
        <p:pic>
          <p:nvPicPr>
            <p:cNvPr id="583" name="Google Shape;583;p30"/>
            <p:cNvPicPr preferRelativeResize="0"/>
            <p:nvPr/>
          </p:nvPicPr>
          <p:blipFill rotWithShape="1">
            <a:blip r:embed="rId4">
              <a:alphaModFix/>
            </a:blip>
            <a:srcRect b="0" l="0" r="0" t="0"/>
            <a:stretch/>
          </p:blipFill>
          <p:spPr>
            <a:xfrm>
              <a:off x="5641275" y="3501600"/>
              <a:ext cx="914399" cy="914399"/>
            </a:xfrm>
            <a:prstGeom prst="rect">
              <a:avLst/>
            </a:prstGeom>
            <a:noFill/>
            <a:ln>
              <a:noFill/>
            </a:ln>
          </p:spPr>
        </p:pic>
        <p:pic>
          <p:nvPicPr>
            <p:cNvPr id="584" name="Google Shape;584;p30"/>
            <p:cNvPicPr preferRelativeResize="0"/>
            <p:nvPr/>
          </p:nvPicPr>
          <p:blipFill rotWithShape="1">
            <a:blip r:embed="rId5">
              <a:alphaModFix/>
            </a:blip>
            <a:srcRect b="0" l="0" r="0" t="0"/>
            <a:stretch/>
          </p:blipFill>
          <p:spPr>
            <a:xfrm>
              <a:off x="6541150" y="3345225"/>
              <a:ext cx="914399" cy="914399"/>
            </a:xfrm>
            <a:prstGeom prst="rect">
              <a:avLst/>
            </a:prstGeom>
            <a:noFill/>
            <a:ln>
              <a:noFill/>
            </a:ln>
          </p:spPr>
        </p:pic>
        <p:sp>
          <p:nvSpPr>
            <p:cNvPr id="585" name="Google Shape;585;p30"/>
            <p:cNvSpPr/>
            <p:nvPr/>
          </p:nvSpPr>
          <p:spPr>
            <a:xfrm>
              <a:off x="4741400" y="2677575"/>
              <a:ext cx="2628600" cy="325500"/>
            </a:xfrm>
            <a:prstGeom prst="rect">
              <a:avLst/>
            </a:prstGeom>
            <a:solidFill>
              <a:srgbClr val="FF3EB5"/>
            </a:solidFill>
            <a:ln>
              <a:noFill/>
            </a:ln>
          </p:spPr>
          <p:txBody>
            <a:bodyPr anchorCtr="0" anchor="ctr" bIns="91425" lIns="91425" spcFirstLastPara="1" rIns="91425" wrap="square" tIns="91425">
              <a:noAutofit/>
            </a:bodyPr>
            <a:lstStyle/>
            <a:p>
              <a:pPr indent="0" lvl="0" marL="0" marR="0" rtl="0" algn="ctr">
                <a:lnSpc>
                  <a:spcPct val="100000"/>
                </a:lnSpc>
                <a:spcBef>
                  <a:spcPts val="0"/>
                </a:spcBef>
                <a:spcAft>
                  <a:spcPts val="0"/>
                </a:spcAft>
                <a:buClr>
                  <a:srgbClr val="000000"/>
                </a:buClr>
                <a:buSzPts val="1400"/>
                <a:buFont typeface="Arial"/>
                <a:buNone/>
              </a:pPr>
              <a:r>
                <a:rPr b="0" i="0" lang="en" sz="1400" u="none" cap="none" strike="noStrike">
                  <a:solidFill>
                    <a:schemeClr val="lt1"/>
                  </a:solidFill>
                  <a:latin typeface="Montserrat"/>
                  <a:ea typeface="Montserrat"/>
                  <a:cs typeface="Montserrat"/>
                  <a:sym typeface="Montserrat"/>
                </a:rPr>
                <a:t>Container Engine</a:t>
              </a:r>
              <a:endParaRPr b="0" i="0" sz="1400" u="none" cap="none" strike="noStrike">
                <a:solidFill>
                  <a:schemeClr val="lt1"/>
                </a:solidFill>
                <a:latin typeface="Montserrat"/>
                <a:ea typeface="Montserrat"/>
                <a:cs typeface="Montserrat"/>
                <a:sym typeface="Montserrat"/>
              </a:endParaRPr>
            </a:p>
          </p:txBody>
        </p:sp>
        <p:sp>
          <p:nvSpPr>
            <p:cNvPr id="586" name="Google Shape;586;p30"/>
            <p:cNvSpPr txBox="1"/>
            <p:nvPr/>
          </p:nvSpPr>
          <p:spPr>
            <a:xfrm>
              <a:off x="4751700" y="4219225"/>
              <a:ext cx="2595600" cy="400200"/>
            </a:xfrm>
            <a:prstGeom prst="rect">
              <a:avLst/>
            </a:prstGeom>
            <a:noFill/>
            <a:ln>
              <a:noFill/>
            </a:ln>
          </p:spPr>
          <p:txBody>
            <a:bodyPr anchorCtr="0" anchor="t" bIns="91425" lIns="91425" spcFirstLastPara="1" rIns="91425" wrap="square" tIns="91425">
              <a:spAutoFit/>
            </a:bodyPr>
            <a:lstStyle/>
            <a:p>
              <a:pPr indent="0" lvl="0" marL="0" marR="0" rtl="0" algn="ctr">
                <a:lnSpc>
                  <a:spcPct val="100000"/>
                </a:lnSpc>
                <a:spcBef>
                  <a:spcPts val="0"/>
                </a:spcBef>
                <a:spcAft>
                  <a:spcPts val="0"/>
                </a:spcAft>
                <a:buClr>
                  <a:srgbClr val="000000"/>
                </a:buClr>
                <a:buSzPts val="1400"/>
                <a:buFont typeface="Arial"/>
                <a:buNone/>
              </a:pPr>
              <a:r>
                <a:rPr b="1" i="0" lang="en" sz="1400" u="none" cap="none" strike="noStrike">
                  <a:solidFill>
                    <a:srgbClr val="3D5B58"/>
                  </a:solidFill>
                  <a:latin typeface="Montserrat"/>
                  <a:ea typeface="Montserrat"/>
                  <a:cs typeface="Montserrat"/>
                  <a:sym typeface="Montserrat"/>
                </a:rPr>
                <a:t>Containers</a:t>
              </a:r>
              <a:endParaRPr b="1" i="0" sz="1400" u="none" cap="none" strike="noStrike">
                <a:solidFill>
                  <a:srgbClr val="3D5B58"/>
                </a:solidFill>
                <a:latin typeface="Montserrat"/>
                <a:ea typeface="Montserrat"/>
                <a:cs typeface="Montserrat"/>
                <a:sym typeface="Montserrat"/>
              </a:endParaRPr>
            </a:p>
          </p:txBody>
        </p:sp>
      </p:grpSp>
    </p:spTree>
  </p:cSld>
  <p:clrMapOvr>
    <a:masterClrMapping/>
  </p:clrMapOvr>
  <p:timing>
    <p:tnLst>
      <p:par>
        <p:cTn dur="indefinite" nodeType="tmRoot" restart="never">
          <p:childTnLst>
            <p:seq concurrent="1" nextAc="seek">
              <p:cTn dur="indefinite" id="2" nodeType="mainSeq">
                <p:childTnLst>
                  <p:par>
                    <p:cTn fill="hold">
                      <p:stCondLst>
                        <p:cond delay="indefinite"/>
                      </p:stCondLst>
                      <p:childTnLst>
                        <p:par>
                          <p:cTn fill="hold">
                            <p:stCondLst>
                              <p:cond delay="0"/>
                            </p:stCondLst>
                            <p:childTnLst>
                              <p:par>
                                <p:cTn fill="hold" nodeType="clickEffect" presetClass="entr" presetID="1" presetSubtype="0">
                                  <p:stCondLst>
                                    <p:cond delay="0"/>
                                  </p:stCondLst>
                                  <p:childTnLst>
                                    <p:set>
                                      <p:cBhvr>
                                        <p:cTn dur="1" fill="hold">
                                          <p:stCondLst>
                                            <p:cond delay="0"/>
                                          </p:stCondLst>
                                        </p:cTn>
                                        <p:tgtEl>
                                          <p:spTgt spid="557"/>
                                        </p:tgtEl>
                                        <p:attrNameLst>
                                          <p:attrName>style.visibility</p:attrName>
                                        </p:attrNameLst>
                                      </p:cBhvr>
                                      <p:to>
                                        <p:strVal val="visible"/>
                                      </p:to>
                                    </p:set>
                                  </p:childTnLst>
                                </p:cTn>
                              </p:par>
                            </p:childTnLst>
                          </p:cTn>
                        </p:par>
                      </p:childTnLst>
                    </p:cTn>
                  </p:par>
                  <p:par>
                    <p:cTn fill="hold">
                      <p:stCondLst>
                        <p:cond delay="indefinite"/>
                      </p:stCondLst>
                      <p:childTnLst>
                        <p:par>
                          <p:cTn fill="hold">
                            <p:stCondLst>
                              <p:cond delay="0"/>
                            </p:stCondLst>
                            <p:childTnLst>
                              <p:par>
                                <p:cTn fill="hold" nodeType="clickEffect" presetClass="entr" presetID="10" presetSubtype="0">
                                  <p:stCondLst>
                                    <p:cond delay="0"/>
                                  </p:stCondLst>
                                  <p:childTnLst>
                                    <p:set>
                                      <p:cBhvr>
                                        <p:cTn dur="1" fill="hold">
                                          <p:stCondLst>
                                            <p:cond delay="0"/>
                                          </p:stCondLst>
                                        </p:cTn>
                                        <p:tgtEl>
                                          <p:spTgt spid="573"/>
                                        </p:tgtEl>
                                        <p:attrNameLst>
                                          <p:attrName>style.visibility</p:attrName>
                                        </p:attrNameLst>
                                      </p:cBhvr>
                                      <p:to>
                                        <p:strVal val="visible"/>
                                      </p:to>
                                    </p:set>
                                    <p:animEffect filter="fade" transition="in">
                                      <p:cBhvr>
                                        <p:cTn dur="1000"/>
                                        <p:tgtEl>
                                          <p:spTgt spid="573"/>
                                        </p:tgtEl>
                                      </p:cBhvr>
                                    </p:animEffect>
                                  </p:childTnLst>
                                </p:cTn>
                              </p:par>
                            </p:childTnLst>
                          </p:cTn>
                        </p:par>
                      </p:childTnLst>
                    </p:cTn>
                  </p:par>
                </p:childTnLst>
              </p:cTn>
              <p:prevCondLst>
                <p:cond evt="onPrev">
                  <p:tgtEl>
                    <p:sldTgt/>
                  </p:tgtEl>
                </p:cond>
              </p:prevCondLst>
              <p:nextCondLst>
                <p:cond evt="onNext">
                  <p:tgtEl>
                    <p:sldTgt/>
                  </p:tgtEl>
                </p:cond>
              </p:nextCondLst>
            </p:seq>
          </p:childTnLst>
        </p:cTn>
      </p:par>
    </p:tnLst>
  </p:timing>
</p:sld>
</file>

<file path=ppt/slides/slide30.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590" name="Shape 590"/>
        <p:cNvGrpSpPr/>
        <p:nvPr/>
      </p:nvGrpSpPr>
      <p:grpSpPr>
        <a:xfrm>
          <a:off x="0" y="0"/>
          <a:ext cx="0" cy="0"/>
          <a:chOff x="0" y="0"/>
          <a:chExt cx="0" cy="0"/>
        </a:xfrm>
      </p:grpSpPr>
      <p:sp>
        <p:nvSpPr>
          <p:cNvPr id="591" name="Google Shape;591;p31"/>
          <p:cNvSpPr txBox="1"/>
          <p:nvPr>
            <p:ph type="title"/>
          </p:nvPr>
        </p:nvSpPr>
        <p:spPr>
          <a:xfrm>
            <a:off x="311700" y="318800"/>
            <a:ext cx="8520600" cy="429600"/>
          </a:xfrm>
          <a:prstGeom prst="rect">
            <a:avLst/>
          </a:prstGeom>
          <a:noFill/>
          <a:ln>
            <a:noFill/>
          </a:ln>
        </p:spPr>
        <p:txBody>
          <a:bodyPr anchorCtr="0" anchor="t" bIns="0" lIns="0" spcFirstLastPara="1" rIns="0" wrap="square" tIns="0">
            <a:noAutofit/>
          </a:bodyPr>
          <a:lstStyle/>
          <a:p>
            <a:pPr indent="0" lvl="0" marL="0" rtl="0" algn="l">
              <a:lnSpc>
                <a:spcPct val="100000"/>
              </a:lnSpc>
              <a:spcBef>
                <a:spcPts val="0"/>
              </a:spcBef>
              <a:spcAft>
                <a:spcPts val="0"/>
              </a:spcAft>
              <a:buSzPts val="3200"/>
              <a:buNone/>
            </a:pPr>
            <a:r>
              <a:rPr lang="en"/>
              <a:t>Containers</a:t>
            </a:r>
            <a:endParaRPr/>
          </a:p>
        </p:txBody>
      </p:sp>
      <p:sp>
        <p:nvSpPr>
          <p:cNvPr id="592" name="Google Shape;592;p31"/>
          <p:cNvSpPr txBox="1"/>
          <p:nvPr/>
        </p:nvSpPr>
        <p:spPr>
          <a:xfrm>
            <a:off x="2054922" y="1312201"/>
            <a:ext cx="1404000" cy="454500"/>
          </a:xfrm>
          <a:prstGeom prst="rect">
            <a:avLst/>
          </a:prstGeom>
          <a:solidFill>
            <a:srgbClr val="FFBE9F"/>
          </a:solidFill>
          <a:ln>
            <a:noFill/>
          </a:ln>
        </p:spPr>
        <p:txBody>
          <a:bodyPr anchorCtr="0" anchor="t" bIns="91425" lIns="91425" spcFirstLastPara="1" rIns="91425" wrap="square" tIns="91425">
            <a:noAutofit/>
          </a:bodyPr>
          <a:lstStyle/>
          <a:p>
            <a:pPr indent="0" lvl="0" marL="0" marR="0" rtl="0" algn="ctr">
              <a:lnSpc>
                <a:spcPct val="100000"/>
              </a:lnSpc>
              <a:spcBef>
                <a:spcPts val="0"/>
              </a:spcBef>
              <a:spcAft>
                <a:spcPts val="0"/>
              </a:spcAft>
              <a:buClr>
                <a:srgbClr val="000000"/>
              </a:buClr>
              <a:buSzPts val="1800"/>
              <a:buFont typeface="Arial"/>
              <a:buNone/>
            </a:pPr>
            <a:r>
              <a:rPr b="0" i="0" lang="en" sz="1400" u="none" cap="none" strike="noStrike">
                <a:solidFill>
                  <a:srgbClr val="3D5B58"/>
                </a:solidFill>
                <a:latin typeface="Montserrat"/>
                <a:ea typeface="Montserrat"/>
                <a:cs typeface="Montserrat"/>
                <a:sym typeface="Montserrat"/>
              </a:rPr>
              <a:t>File System</a:t>
            </a:r>
            <a:endParaRPr b="0" i="0" sz="1400" u="none" cap="none" strike="noStrike">
              <a:solidFill>
                <a:srgbClr val="3D5B58"/>
              </a:solidFill>
              <a:latin typeface="Montserrat"/>
              <a:ea typeface="Montserrat"/>
              <a:cs typeface="Montserrat"/>
              <a:sym typeface="Montserrat"/>
            </a:endParaRPr>
          </a:p>
        </p:txBody>
      </p:sp>
      <p:grpSp>
        <p:nvGrpSpPr>
          <p:cNvPr id="593" name="Google Shape;593;p31"/>
          <p:cNvGrpSpPr/>
          <p:nvPr/>
        </p:nvGrpSpPr>
        <p:grpSpPr>
          <a:xfrm>
            <a:off x="1788771" y="571050"/>
            <a:ext cx="5096100" cy="3946275"/>
            <a:chOff x="1788771" y="571050"/>
            <a:chExt cx="5096100" cy="3946275"/>
          </a:xfrm>
        </p:grpSpPr>
        <p:sp>
          <p:nvSpPr>
            <p:cNvPr id="594" name="Google Shape;594;p31"/>
            <p:cNvSpPr/>
            <p:nvPr/>
          </p:nvSpPr>
          <p:spPr>
            <a:xfrm>
              <a:off x="1788771" y="1076625"/>
              <a:ext cx="5096100" cy="3440700"/>
            </a:xfrm>
            <a:prstGeom prst="rect">
              <a:avLst/>
            </a:prstGeom>
            <a:noFill/>
            <a:ln cap="flat" cmpd="sng" w="9525">
              <a:solidFill>
                <a:srgbClr val="9E9E9E"/>
              </a:solidFill>
              <a:prstDash val="dash"/>
              <a:round/>
              <a:headEnd len="sm" w="sm" type="none"/>
              <a:tailEnd len="sm" w="sm" type="none"/>
            </a:ln>
            <a:effectLst>
              <a:outerShdw blurRad="128588" rotWithShape="0" algn="bl" dir="5040000" dist="38100">
                <a:srgbClr val="000000">
                  <a:alpha val="8627"/>
                </a:srgbClr>
              </a:outerShdw>
            </a:effectLst>
          </p:spPr>
          <p:txBody>
            <a:bodyPr anchorCtr="0" anchor="t" bIns="91425" lIns="91425" spcFirstLastPara="1" rIns="91425" wrap="square" tIns="91425">
              <a:noAutofit/>
            </a:bodyPr>
            <a:lstStyle/>
            <a:p>
              <a:pPr indent="0" lvl="0" marL="0" marR="0" rtl="0" algn="ctr">
                <a:lnSpc>
                  <a:spcPct val="100000"/>
                </a:lnSpc>
                <a:spcBef>
                  <a:spcPts val="0"/>
                </a:spcBef>
                <a:spcAft>
                  <a:spcPts val="0"/>
                </a:spcAft>
                <a:buClr>
                  <a:srgbClr val="000000"/>
                </a:buClr>
                <a:buSzPts val="2200"/>
                <a:buFont typeface="Arial"/>
                <a:buNone/>
              </a:pPr>
              <a:r>
                <a:t/>
              </a:r>
              <a:endParaRPr b="1" i="0" sz="2200" u="none" cap="none" strike="noStrike">
                <a:solidFill>
                  <a:srgbClr val="FFFFFF"/>
                </a:solidFill>
                <a:latin typeface="Montserrat"/>
                <a:ea typeface="Montserrat"/>
                <a:cs typeface="Montserrat"/>
                <a:sym typeface="Montserrat"/>
              </a:endParaRPr>
            </a:p>
          </p:txBody>
        </p:sp>
        <p:sp>
          <p:nvSpPr>
            <p:cNvPr id="595" name="Google Shape;595;p31"/>
            <p:cNvSpPr txBox="1"/>
            <p:nvPr/>
          </p:nvSpPr>
          <p:spPr>
            <a:xfrm>
              <a:off x="5577171" y="571050"/>
              <a:ext cx="1307700" cy="454500"/>
            </a:xfrm>
            <a:prstGeom prst="rect">
              <a:avLst/>
            </a:prstGeom>
            <a:noFill/>
            <a:ln>
              <a:noFill/>
            </a:ln>
          </p:spPr>
          <p:txBody>
            <a:bodyPr anchorCtr="0" anchor="t" bIns="91425" lIns="91425" spcFirstLastPara="1" rIns="91425" wrap="square" tIns="91425">
              <a:noAutofit/>
            </a:bodyPr>
            <a:lstStyle/>
            <a:p>
              <a:pPr indent="0" lvl="0" marL="0" marR="0" rtl="0" algn="r">
                <a:lnSpc>
                  <a:spcPct val="100000"/>
                </a:lnSpc>
                <a:spcBef>
                  <a:spcPts val="0"/>
                </a:spcBef>
                <a:spcAft>
                  <a:spcPts val="0"/>
                </a:spcAft>
                <a:buClr>
                  <a:srgbClr val="000000"/>
                </a:buClr>
                <a:buSzPts val="2400"/>
                <a:buFont typeface="Arial"/>
                <a:buNone/>
              </a:pPr>
              <a:r>
                <a:rPr b="1" i="0" lang="en" sz="2000" u="none" cap="none" strike="noStrike">
                  <a:solidFill>
                    <a:srgbClr val="3D5B58"/>
                  </a:solidFill>
                  <a:latin typeface="Montserrat"/>
                  <a:ea typeface="Montserrat"/>
                  <a:cs typeface="Montserrat"/>
                  <a:sym typeface="Montserrat"/>
                </a:rPr>
                <a:t>Image</a:t>
              </a:r>
              <a:endParaRPr b="1" i="0" sz="2000" u="none" cap="none" strike="noStrike">
                <a:solidFill>
                  <a:srgbClr val="3D5B58"/>
                </a:solidFill>
                <a:latin typeface="Montserrat"/>
                <a:ea typeface="Montserrat"/>
                <a:cs typeface="Montserrat"/>
                <a:sym typeface="Montserrat"/>
              </a:endParaRPr>
            </a:p>
          </p:txBody>
        </p:sp>
      </p:grpSp>
      <p:sp>
        <p:nvSpPr>
          <p:cNvPr id="596" name="Google Shape;596;p31"/>
          <p:cNvSpPr txBox="1"/>
          <p:nvPr>
            <p:ph idx="12" type="sldNum"/>
          </p:nvPr>
        </p:nvSpPr>
        <p:spPr>
          <a:xfrm>
            <a:off x="7258697" y="4568388"/>
            <a:ext cx="778500" cy="393600"/>
          </a:xfrm>
          <a:prstGeom prst="rect">
            <a:avLst/>
          </a:prstGeom>
          <a:noFill/>
          <a:ln>
            <a:noFill/>
          </a:ln>
        </p:spPr>
        <p:txBody>
          <a:bodyPr anchorCtr="0" anchor="ctr" bIns="0" lIns="91425" spcFirstLastPara="1" rIns="91425" wrap="square" tIns="0">
            <a:noAutofit/>
          </a:bodyPr>
          <a:lstStyle/>
          <a:p>
            <a:pPr indent="0" lvl="0" marL="0" rtl="0" algn="r">
              <a:lnSpc>
                <a:spcPct val="100000"/>
              </a:lnSpc>
              <a:spcBef>
                <a:spcPts val="0"/>
              </a:spcBef>
              <a:spcAft>
                <a:spcPts val="0"/>
              </a:spcAft>
              <a:buSzPts val="1000"/>
              <a:buNone/>
            </a:pPr>
            <a:r>
              <a:rPr lang="en"/>
              <a:t>Page </a:t>
            </a:r>
            <a:fld id="{00000000-1234-1234-1234-123412341234}" type="slidenum">
              <a:rPr lang="en"/>
              <a:t>‹#›</a:t>
            </a:fld>
            <a:endParaRPr/>
          </a:p>
        </p:txBody>
      </p:sp>
      <p:grpSp>
        <p:nvGrpSpPr>
          <p:cNvPr id="597" name="Google Shape;597;p31"/>
          <p:cNvGrpSpPr/>
          <p:nvPr/>
        </p:nvGrpSpPr>
        <p:grpSpPr>
          <a:xfrm>
            <a:off x="2664907" y="1732718"/>
            <a:ext cx="1601155" cy="819061"/>
            <a:chOff x="2664907" y="1732718"/>
            <a:chExt cx="1601155" cy="819061"/>
          </a:xfrm>
        </p:grpSpPr>
        <p:sp>
          <p:nvSpPr>
            <p:cNvPr id="598" name="Google Shape;598;p31"/>
            <p:cNvSpPr txBox="1"/>
            <p:nvPr/>
          </p:nvSpPr>
          <p:spPr>
            <a:xfrm>
              <a:off x="2862062" y="2097279"/>
              <a:ext cx="1404000" cy="454500"/>
            </a:xfrm>
            <a:prstGeom prst="rect">
              <a:avLst/>
            </a:prstGeom>
            <a:solidFill>
              <a:srgbClr val="FFBE9F"/>
            </a:solidFill>
            <a:ln>
              <a:noFill/>
            </a:ln>
          </p:spPr>
          <p:txBody>
            <a:bodyPr anchorCtr="0" anchor="t" bIns="91425" lIns="91425" spcFirstLastPara="1" rIns="91425" wrap="square" tIns="91425">
              <a:noAutofit/>
            </a:bodyPr>
            <a:lstStyle/>
            <a:p>
              <a:pPr indent="0" lvl="0" marL="0" marR="0" rtl="0" algn="ctr">
                <a:lnSpc>
                  <a:spcPct val="100000"/>
                </a:lnSpc>
                <a:spcBef>
                  <a:spcPts val="0"/>
                </a:spcBef>
                <a:spcAft>
                  <a:spcPts val="0"/>
                </a:spcAft>
                <a:buClr>
                  <a:srgbClr val="000000"/>
                </a:buClr>
                <a:buSzPts val="1800"/>
                <a:buFont typeface="Arial"/>
                <a:buNone/>
              </a:pPr>
              <a:r>
                <a:rPr b="0" i="0" lang="en" sz="1400" u="none" cap="none" strike="noStrike">
                  <a:solidFill>
                    <a:srgbClr val="3D5B58"/>
                  </a:solidFill>
                  <a:latin typeface="Montserrat"/>
                  <a:ea typeface="Montserrat"/>
                  <a:cs typeface="Montserrat"/>
                  <a:sym typeface="Montserrat"/>
                </a:rPr>
                <a:t>OS</a:t>
              </a:r>
              <a:endParaRPr b="0" i="0" sz="1400" u="none" cap="none" strike="noStrike">
                <a:solidFill>
                  <a:srgbClr val="3D5B58"/>
                </a:solidFill>
                <a:latin typeface="Montserrat"/>
                <a:ea typeface="Montserrat"/>
                <a:cs typeface="Montserrat"/>
                <a:sym typeface="Montserrat"/>
              </a:endParaRPr>
            </a:p>
          </p:txBody>
        </p:sp>
        <p:pic>
          <p:nvPicPr>
            <p:cNvPr id="599" name="Google Shape;599;p31"/>
            <p:cNvPicPr preferRelativeResize="0"/>
            <p:nvPr/>
          </p:nvPicPr>
          <p:blipFill rotWithShape="1">
            <a:blip r:embed="rId3">
              <a:alphaModFix/>
            </a:blip>
            <a:srcRect b="0" l="0" r="0" t="0"/>
            <a:stretch/>
          </p:blipFill>
          <p:spPr>
            <a:xfrm flipH="1" rot="-8672500">
              <a:off x="2613841" y="1919034"/>
              <a:ext cx="652782" cy="32641"/>
            </a:xfrm>
            <a:prstGeom prst="rect">
              <a:avLst/>
            </a:prstGeom>
            <a:noFill/>
            <a:ln>
              <a:noFill/>
            </a:ln>
          </p:spPr>
        </p:pic>
      </p:grpSp>
      <p:grpSp>
        <p:nvGrpSpPr>
          <p:cNvPr id="600" name="Google Shape;600;p31"/>
          <p:cNvGrpSpPr/>
          <p:nvPr/>
        </p:nvGrpSpPr>
        <p:grpSpPr>
          <a:xfrm>
            <a:off x="3814432" y="2514168"/>
            <a:ext cx="1404000" cy="822689"/>
            <a:chOff x="3814432" y="2514168"/>
            <a:chExt cx="1404000" cy="822689"/>
          </a:xfrm>
        </p:grpSpPr>
        <p:sp>
          <p:nvSpPr>
            <p:cNvPr id="601" name="Google Shape;601;p31"/>
            <p:cNvSpPr txBox="1"/>
            <p:nvPr/>
          </p:nvSpPr>
          <p:spPr>
            <a:xfrm>
              <a:off x="3814432" y="2882357"/>
              <a:ext cx="1404000" cy="454500"/>
            </a:xfrm>
            <a:prstGeom prst="rect">
              <a:avLst/>
            </a:prstGeom>
            <a:solidFill>
              <a:srgbClr val="FFBE9F"/>
            </a:solidFill>
            <a:ln>
              <a:noFill/>
            </a:ln>
          </p:spPr>
          <p:txBody>
            <a:bodyPr anchorCtr="0" anchor="t" bIns="91425" lIns="91425" spcFirstLastPara="1" rIns="91425" wrap="square" tIns="91425">
              <a:noAutofit/>
            </a:bodyPr>
            <a:lstStyle/>
            <a:p>
              <a:pPr indent="0" lvl="0" marL="0" marR="0" rtl="0" algn="ctr">
                <a:lnSpc>
                  <a:spcPct val="100000"/>
                </a:lnSpc>
                <a:spcBef>
                  <a:spcPts val="0"/>
                </a:spcBef>
                <a:spcAft>
                  <a:spcPts val="0"/>
                </a:spcAft>
                <a:buClr>
                  <a:srgbClr val="000000"/>
                </a:buClr>
                <a:buSzPts val="1800"/>
                <a:buFont typeface="Arial"/>
                <a:buNone/>
              </a:pPr>
              <a:r>
                <a:rPr b="0" i="0" lang="en" sz="1400" u="none" cap="none" strike="noStrike">
                  <a:solidFill>
                    <a:srgbClr val="3D5B58"/>
                  </a:solidFill>
                  <a:latin typeface="Montserrat"/>
                  <a:ea typeface="Montserrat"/>
                  <a:cs typeface="Montserrat"/>
                  <a:sym typeface="Montserrat"/>
                </a:rPr>
                <a:t>Storage</a:t>
              </a:r>
              <a:endParaRPr b="0" i="0" sz="1400" u="none" cap="none" strike="noStrike">
                <a:solidFill>
                  <a:srgbClr val="3D5B58"/>
                </a:solidFill>
                <a:latin typeface="Montserrat"/>
                <a:ea typeface="Montserrat"/>
                <a:cs typeface="Montserrat"/>
                <a:sym typeface="Montserrat"/>
              </a:endParaRPr>
            </a:p>
          </p:txBody>
        </p:sp>
        <p:pic>
          <p:nvPicPr>
            <p:cNvPr id="602" name="Google Shape;602;p31"/>
            <p:cNvPicPr preferRelativeResize="0"/>
            <p:nvPr/>
          </p:nvPicPr>
          <p:blipFill rotWithShape="1">
            <a:blip r:embed="rId3">
              <a:alphaModFix/>
            </a:blip>
            <a:srcRect b="0" l="0" r="0" t="0"/>
            <a:stretch/>
          </p:blipFill>
          <p:spPr>
            <a:xfrm flipH="1" rot="-8672500">
              <a:off x="3763366" y="2700484"/>
              <a:ext cx="652782" cy="32641"/>
            </a:xfrm>
            <a:prstGeom prst="rect">
              <a:avLst/>
            </a:prstGeom>
            <a:noFill/>
            <a:ln>
              <a:noFill/>
            </a:ln>
          </p:spPr>
        </p:pic>
      </p:grpSp>
      <p:grpSp>
        <p:nvGrpSpPr>
          <p:cNvPr id="603" name="Google Shape;603;p31"/>
          <p:cNvGrpSpPr/>
          <p:nvPr/>
        </p:nvGrpSpPr>
        <p:grpSpPr>
          <a:xfrm>
            <a:off x="4924110" y="3314641"/>
            <a:ext cx="1694400" cy="966937"/>
            <a:chOff x="4924110" y="3314641"/>
            <a:chExt cx="1694400" cy="966937"/>
          </a:xfrm>
        </p:grpSpPr>
        <p:sp>
          <p:nvSpPr>
            <p:cNvPr id="604" name="Google Shape;604;p31"/>
            <p:cNvSpPr txBox="1"/>
            <p:nvPr/>
          </p:nvSpPr>
          <p:spPr>
            <a:xfrm>
              <a:off x="4924110" y="3671678"/>
              <a:ext cx="1694400" cy="609900"/>
            </a:xfrm>
            <a:prstGeom prst="rect">
              <a:avLst/>
            </a:prstGeom>
            <a:solidFill>
              <a:srgbClr val="FFBE9F"/>
            </a:solidFill>
            <a:ln>
              <a:noFill/>
            </a:ln>
          </p:spPr>
          <p:txBody>
            <a:bodyPr anchorCtr="0" anchor="t" bIns="91425" lIns="91425" spcFirstLastPara="1" rIns="91425" wrap="square" tIns="91425">
              <a:noAutofit/>
            </a:bodyPr>
            <a:lstStyle/>
            <a:p>
              <a:pPr indent="0" lvl="0" marL="0" marR="0" rtl="0" algn="ctr">
                <a:lnSpc>
                  <a:spcPct val="100000"/>
                </a:lnSpc>
                <a:spcBef>
                  <a:spcPts val="0"/>
                </a:spcBef>
                <a:spcAft>
                  <a:spcPts val="0"/>
                </a:spcAft>
                <a:buClr>
                  <a:srgbClr val="000000"/>
                </a:buClr>
                <a:buSzPts val="1800"/>
                <a:buFont typeface="Arial"/>
                <a:buNone/>
              </a:pPr>
              <a:r>
                <a:rPr b="0" i="0" lang="en" sz="1400" u="none" cap="none" strike="noStrike">
                  <a:solidFill>
                    <a:srgbClr val="3D5B58"/>
                  </a:solidFill>
                  <a:latin typeface="Montserrat"/>
                  <a:ea typeface="Montserrat"/>
                  <a:cs typeface="Montserrat"/>
                  <a:sym typeface="Montserrat"/>
                </a:rPr>
                <a:t> App + Dependencies</a:t>
              </a:r>
              <a:endParaRPr b="0" i="0" sz="1400" u="none" cap="none" strike="noStrike">
                <a:solidFill>
                  <a:srgbClr val="3D5B58"/>
                </a:solidFill>
                <a:latin typeface="Montserrat"/>
                <a:ea typeface="Montserrat"/>
                <a:cs typeface="Montserrat"/>
                <a:sym typeface="Montserrat"/>
              </a:endParaRPr>
            </a:p>
          </p:txBody>
        </p:sp>
        <p:pic>
          <p:nvPicPr>
            <p:cNvPr id="605" name="Google Shape;605;p31"/>
            <p:cNvPicPr preferRelativeResize="0"/>
            <p:nvPr/>
          </p:nvPicPr>
          <p:blipFill rotWithShape="1">
            <a:blip r:embed="rId3">
              <a:alphaModFix/>
            </a:blip>
            <a:srcRect b="0" l="0" r="0" t="0"/>
            <a:stretch/>
          </p:blipFill>
          <p:spPr>
            <a:xfrm flipH="1" rot="-8672500">
              <a:off x="4922265" y="3500957"/>
              <a:ext cx="652782" cy="32641"/>
            </a:xfrm>
            <a:prstGeom prst="rect">
              <a:avLst/>
            </a:prstGeom>
            <a:noFill/>
            <a:ln>
              <a:noFill/>
            </a:ln>
          </p:spPr>
        </p:pic>
      </p:grpSp>
    </p:spTree>
  </p:cSld>
  <p:clrMapOvr>
    <a:masterClrMapping/>
  </p:clrMapOvr>
  <p:timing>
    <p:tnLst>
      <p:par>
        <p:cTn dur="indefinite" nodeType="tmRoot" restart="never">
          <p:childTnLst>
            <p:seq concurrent="1" nextAc="seek">
              <p:cTn dur="indefinite" id="2" nodeType="mainSeq">
                <p:childTnLst>
                  <p:par>
                    <p:cTn fill="hold">
                      <p:stCondLst>
                        <p:cond delay="indefinite"/>
                      </p:stCondLst>
                      <p:childTnLst>
                        <p:par>
                          <p:cTn fill="hold">
                            <p:stCondLst>
                              <p:cond delay="0"/>
                            </p:stCondLst>
                            <p:childTnLst>
                              <p:par>
                                <p:cTn fill="hold" nodeType="clickEffect" presetClass="entr" presetID="1" presetSubtype="0">
                                  <p:stCondLst>
                                    <p:cond delay="0"/>
                                  </p:stCondLst>
                                  <p:childTnLst>
                                    <p:set>
                                      <p:cBhvr>
                                        <p:cTn dur="1" fill="hold">
                                          <p:stCondLst>
                                            <p:cond delay="0"/>
                                          </p:stCondLst>
                                        </p:cTn>
                                        <p:tgtEl>
                                          <p:spTgt spid="592"/>
                                        </p:tgtEl>
                                        <p:attrNameLst>
                                          <p:attrName>style.visibility</p:attrName>
                                        </p:attrNameLst>
                                      </p:cBhvr>
                                      <p:to>
                                        <p:strVal val="visible"/>
                                      </p:to>
                                    </p:set>
                                  </p:childTnLst>
                                </p:cTn>
                              </p:par>
                            </p:childTnLst>
                          </p:cTn>
                        </p:par>
                      </p:childTnLst>
                    </p:cTn>
                  </p:par>
                  <p:par>
                    <p:cTn fill="hold">
                      <p:stCondLst>
                        <p:cond delay="indefinite"/>
                      </p:stCondLst>
                      <p:childTnLst>
                        <p:par>
                          <p:cTn fill="hold">
                            <p:stCondLst>
                              <p:cond delay="0"/>
                            </p:stCondLst>
                            <p:childTnLst>
                              <p:par>
                                <p:cTn fill="hold" nodeType="clickEffect" presetClass="entr" presetID="1" presetSubtype="0">
                                  <p:stCondLst>
                                    <p:cond delay="0"/>
                                  </p:stCondLst>
                                  <p:childTnLst>
                                    <p:set>
                                      <p:cBhvr>
                                        <p:cTn dur="1" fill="hold">
                                          <p:stCondLst>
                                            <p:cond delay="0"/>
                                          </p:stCondLst>
                                        </p:cTn>
                                        <p:tgtEl>
                                          <p:spTgt spid="597"/>
                                        </p:tgtEl>
                                        <p:attrNameLst>
                                          <p:attrName>style.visibility</p:attrName>
                                        </p:attrNameLst>
                                      </p:cBhvr>
                                      <p:to>
                                        <p:strVal val="visible"/>
                                      </p:to>
                                    </p:set>
                                  </p:childTnLst>
                                </p:cTn>
                              </p:par>
                            </p:childTnLst>
                          </p:cTn>
                        </p:par>
                      </p:childTnLst>
                    </p:cTn>
                  </p:par>
                  <p:par>
                    <p:cTn fill="hold">
                      <p:stCondLst>
                        <p:cond delay="indefinite"/>
                      </p:stCondLst>
                      <p:childTnLst>
                        <p:par>
                          <p:cTn fill="hold">
                            <p:stCondLst>
                              <p:cond delay="0"/>
                            </p:stCondLst>
                            <p:childTnLst>
                              <p:par>
                                <p:cTn fill="hold" nodeType="clickEffect" presetClass="entr" presetID="1" presetSubtype="0">
                                  <p:stCondLst>
                                    <p:cond delay="0"/>
                                  </p:stCondLst>
                                  <p:childTnLst>
                                    <p:set>
                                      <p:cBhvr>
                                        <p:cTn dur="1" fill="hold">
                                          <p:stCondLst>
                                            <p:cond delay="0"/>
                                          </p:stCondLst>
                                        </p:cTn>
                                        <p:tgtEl>
                                          <p:spTgt spid="600"/>
                                        </p:tgtEl>
                                        <p:attrNameLst>
                                          <p:attrName>style.visibility</p:attrName>
                                        </p:attrNameLst>
                                      </p:cBhvr>
                                      <p:to>
                                        <p:strVal val="visible"/>
                                      </p:to>
                                    </p:set>
                                  </p:childTnLst>
                                </p:cTn>
                              </p:par>
                            </p:childTnLst>
                          </p:cTn>
                        </p:par>
                      </p:childTnLst>
                    </p:cTn>
                  </p:par>
                  <p:par>
                    <p:cTn fill="hold">
                      <p:stCondLst>
                        <p:cond delay="indefinite"/>
                      </p:stCondLst>
                      <p:childTnLst>
                        <p:par>
                          <p:cTn fill="hold">
                            <p:stCondLst>
                              <p:cond delay="0"/>
                            </p:stCondLst>
                            <p:childTnLst>
                              <p:par>
                                <p:cTn fill="hold" nodeType="clickEffect" presetClass="entr" presetID="1" presetSubtype="0">
                                  <p:stCondLst>
                                    <p:cond delay="0"/>
                                  </p:stCondLst>
                                  <p:childTnLst>
                                    <p:set>
                                      <p:cBhvr>
                                        <p:cTn dur="1" fill="hold">
                                          <p:stCondLst>
                                            <p:cond delay="0"/>
                                          </p:stCondLst>
                                        </p:cTn>
                                        <p:tgtEl>
                                          <p:spTgt spid="603"/>
                                        </p:tgtEl>
                                        <p:attrNameLst>
                                          <p:attrName>style.visibility</p:attrName>
                                        </p:attrNameLst>
                                      </p:cBhvr>
                                      <p:to>
                                        <p:strVal val="visible"/>
                                      </p:to>
                                    </p:set>
                                  </p:childTnLst>
                                </p:cTn>
                              </p:par>
                            </p:childTnLst>
                          </p:cTn>
                        </p:par>
                      </p:childTnLst>
                    </p:cTn>
                  </p:par>
                  <p:par>
                    <p:cTn fill="hold">
                      <p:stCondLst>
                        <p:cond delay="indefinite"/>
                      </p:stCondLst>
                      <p:childTnLst>
                        <p:par>
                          <p:cTn fill="hold">
                            <p:stCondLst>
                              <p:cond delay="0"/>
                            </p:stCondLst>
                            <p:childTnLst>
                              <p:par>
                                <p:cTn fill="hold" nodeType="clickEffect" presetClass="entr" presetID="1" presetSubtype="0">
                                  <p:stCondLst>
                                    <p:cond delay="0"/>
                                  </p:stCondLst>
                                  <p:childTnLst>
                                    <p:set>
                                      <p:cBhvr>
                                        <p:cTn dur="1" fill="hold">
                                          <p:stCondLst>
                                            <p:cond delay="0"/>
                                          </p:stCondLst>
                                        </p:cTn>
                                        <p:tgtEl>
                                          <p:spTgt spid="593"/>
                                        </p:tgtEl>
                                        <p:attrNameLst>
                                          <p:attrName>style.visibility</p:attrName>
                                        </p:attrNameLst>
                                      </p:cBhvr>
                                      <p:to>
                                        <p:strVal val="visible"/>
                                      </p:to>
                                    </p:set>
                                  </p:childTnLst>
                                </p:cTn>
                              </p:par>
                            </p:childTnLst>
                          </p:cTn>
                        </p:par>
                      </p:childTnLst>
                    </p:cTn>
                  </p:par>
                </p:childTnLst>
              </p:cTn>
              <p:prevCondLst>
                <p:cond evt="onPrev">
                  <p:tgtEl>
                    <p:sldTgt/>
                  </p:tgtEl>
                </p:cond>
              </p:prevCondLst>
              <p:nextCondLst>
                <p:cond evt="onNext">
                  <p:tgtEl>
                    <p:sldTgt/>
                  </p:tgtEl>
                </p:cond>
              </p:nextCondLst>
            </p:seq>
          </p:childTnLst>
        </p:cTn>
      </p:par>
    </p:tnLst>
  </p:timing>
</p:sld>
</file>

<file path=ppt/slides/slide31.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609" name="Shape 609"/>
        <p:cNvGrpSpPr/>
        <p:nvPr/>
      </p:nvGrpSpPr>
      <p:grpSpPr>
        <a:xfrm>
          <a:off x="0" y="0"/>
          <a:ext cx="0" cy="0"/>
          <a:chOff x="0" y="0"/>
          <a:chExt cx="0" cy="0"/>
        </a:xfrm>
      </p:grpSpPr>
      <p:sp>
        <p:nvSpPr>
          <p:cNvPr id="610" name="Google Shape;610;p32"/>
          <p:cNvSpPr txBox="1"/>
          <p:nvPr>
            <p:ph type="title"/>
          </p:nvPr>
        </p:nvSpPr>
        <p:spPr>
          <a:xfrm>
            <a:off x="311700" y="318800"/>
            <a:ext cx="8520600" cy="429600"/>
          </a:xfrm>
          <a:prstGeom prst="rect">
            <a:avLst/>
          </a:prstGeom>
          <a:noFill/>
          <a:ln>
            <a:noFill/>
          </a:ln>
        </p:spPr>
        <p:txBody>
          <a:bodyPr anchorCtr="0" anchor="t" bIns="0" lIns="0" spcFirstLastPara="1" rIns="0" wrap="square" tIns="0">
            <a:noAutofit/>
          </a:bodyPr>
          <a:lstStyle/>
          <a:p>
            <a:pPr indent="0" lvl="0" marL="0" rtl="0" algn="l">
              <a:lnSpc>
                <a:spcPct val="100000"/>
              </a:lnSpc>
              <a:spcBef>
                <a:spcPts val="0"/>
              </a:spcBef>
              <a:spcAft>
                <a:spcPts val="0"/>
              </a:spcAft>
              <a:buSzPts val="3200"/>
              <a:buNone/>
            </a:pPr>
            <a:r>
              <a:rPr lang="en"/>
              <a:t>Containers</a:t>
            </a:r>
            <a:endParaRPr/>
          </a:p>
        </p:txBody>
      </p:sp>
      <p:sp>
        <p:nvSpPr>
          <p:cNvPr id="611" name="Google Shape;611;p32"/>
          <p:cNvSpPr txBox="1"/>
          <p:nvPr>
            <p:ph idx="12" type="sldNum"/>
          </p:nvPr>
        </p:nvSpPr>
        <p:spPr>
          <a:xfrm>
            <a:off x="7258697" y="4568388"/>
            <a:ext cx="778500" cy="393600"/>
          </a:xfrm>
          <a:prstGeom prst="rect">
            <a:avLst/>
          </a:prstGeom>
          <a:noFill/>
          <a:ln>
            <a:noFill/>
          </a:ln>
        </p:spPr>
        <p:txBody>
          <a:bodyPr anchorCtr="0" anchor="ctr" bIns="0" lIns="91425" spcFirstLastPara="1" rIns="91425" wrap="square" tIns="0">
            <a:noAutofit/>
          </a:bodyPr>
          <a:lstStyle/>
          <a:p>
            <a:pPr indent="0" lvl="0" marL="0" rtl="0" algn="r">
              <a:lnSpc>
                <a:spcPct val="100000"/>
              </a:lnSpc>
              <a:spcBef>
                <a:spcPts val="0"/>
              </a:spcBef>
              <a:spcAft>
                <a:spcPts val="0"/>
              </a:spcAft>
              <a:buSzPts val="1000"/>
              <a:buNone/>
            </a:pPr>
            <a:r>
              <a:rPr lang="en"/>
              <a:t>Page </a:t>
            </a:r>
            <a:fld id="{00000000-1234-1234-1234-123412341234}" type="slidenum">
              <a:rPr lang="en"/>
              <a:t>‹#›</a:t>
            </a:fld>
            <a:endParaRPr/>
          </a:p>
        </p:txBody>
      </p:sp>
      <p:sp>
        <p:nvSpPr>
          <p:cNvPr id="612" name="Google Shape;612;p32"/>
          <p:cNvSpPr txBox="1"/>
          <p:nvPr>
            <p:ph idx="1" type="body"/>
          </p:nvPr>
        </p:nvSpPr>
        <p:spPr>
          <a:xfrm>
            <a:off x="311700" y="1305350"/>
            <a:ext cx="5601300" cy="2996100"/>
          </a:xfrm>
          <a:prstGeom prst="rect">
            <a:avLst/>
          </a:prstGeom>
          <a:noFill/>
          <a:ln>
            <a:noFill/>
          </a:ln>
        </p:spPr>
        <p:txBody>
          <a:bodyPr anchorCtr="0" anchor="t" bIns="0" lIns="0" spcFirstLastPara="1" rIns="0" wrap="square" tIns="0">
            <a:noAutofit/>
          </a:bodyPr>
          <a:lstStyle/>
          <a:p>
            <a:pPr indent="-317500" lvl="0" marL="457200" rtl="0" algn="l">
              <a:lnSpc>
                <a:spcPct val="115000"/>
              </a:lnSpc>
              <a:spcBef>
                <a:spcPts val="1000"/>
              </a:spcBef>
              <a:spcAft>
                <a:spcPts val="0"/>
              </a:spcAft>
              <a:buClr>
                <a:srgbClr val="3D5B58"/>
              </a:buClr>
              <a:buSzPts val="1400"/>
              <a:buChar char="●"/>
            </a:pPr>
            <a:r>
              <a:rPr lang="en" sz="1400">
                <a:solidFill>
                  <a:srgbClr val="3D5B58"/>
                </a:solidFill>
              </a:rPr>
              <a:t>Standardised packaging for software </a:t>
            </a:r>
            <a:r>
              <a:rPr lang="en" sz="1400"/>
              <a:t>&amp;</a:t>
            </a:r>
            <a:r>
              <a:rPr lang="en" sz="1400">
                <a:solidFill>
                  <a:srgbClr val="3D5B58"/>
                </a:solidFill>
              </a:rPr>
              <a:t> dependencies</a:t>
            </a:r>
            <a:endParaRPr sz="1400">
              <a:solidFill>
                <a:srgbClr val="3D5B58"/>
              </a:solidFill>
            </a:endParaRPr>
          </a:p>
          <a:p>
            <a:pPr indent="0" lvl="0" marL="457200" rtl="0" algn="l">
              <a:lnSpc>
                <a:spcPct val="115000"/>
              </a:lnSpc>
              <a:spcBef>
                <a:spcPts val="1000"/>
              </a:spcBef>
              <a:spcAft>
                <a:spcPts val="1000"/>
              </a:spcAft>
              <a:buSzPts val="1300"/>
              <a:buNone/>
            </a:pPr>
            <a:r>
              <a:t/>
            </a:r>
            <a:endParaRPr sz="1400">
              <a:solidFill>
                <a:srgbClr val="3D5B58"/>
              </a:solidFill>
            </a:endParaRPr>
          </a:p>
        </p:txBody>
      </p:sp>
      <p:sp>
        <p:nvSpPr>
          <p:cNvPr id="613" name="Google Shape;613;p32"/>
          <p:cNvSpPr txBox="1"/>
          <p:nvPr>
            <p:ph idx="2" type="title"/>
          </p:nvPr>
        </p:nvSpPr>
        <p:spPr>
          <a:xfrm>
            <a:off x="311700" y="893825"/>
            <a:ext cx="8520600" cy="266100"/>
          </a:xfrm>
          <a:prstGeom prst="rect">
            <a:avLst/>
          </a:prstGeom>
          <a:noFill/>
          <a:ln>
            <a:noFill/>
          </a:ln>
        </p:spPr>
        <p:txBody>
          <a:bodyPr anchorCtr="0" anchor="t" bIns="0" lIns="0" spcFirstLastPara="1" rIns="0" wrap="square" tIns="0">
            <a:noAutofit/>
          </a:bodyPr>
          <a:lstStyle/>
          <a:p>
            <a:pPr indent="0" lvl="0" marL="0" rtl="0" algn="l">
              <a:lnSpc>
                <a:spcPct val="100000"/>
              </a:lnSpc>
              <a:spcBef>
                <a:spcPts val="0"/>
              </a:spcBef>
              <a:spcAft>
                <a:spcPts val="0"/>
              </a:spcAft>
              <a:buSzPts val="1600"/>
              <a:buNone/>
            </a:pPr>
            <a:r>
              <a:rPr lang="en"/>
              <a:t>Benefits</a:t>
            </a:r>
            <a:endParaRPr/>
          </a:p>
        </p:txBody>
      </p:sp>
      <p:pic>
        <p:nvPicPr>
          <p:cNvPr id="614" name="Google Shape;614;p32"/>
          <p:cNvPicPr preferRelativeResize="0"/>
          <p:nvPr/>
        </p:nvPicPr>
        <p:blipFill rotWithShape="1">
          <a:blip r:embed="rId3">
            <a:alphaModFix/>
          </a:blip>
          <a:srcRect b="15090" l="16794" r="20328" t="16028"/>
          <a:stretch/>
        </p:blipFill>
        <p:spPr>
          <a:xfrm>
            <a:off x="5566760" y="1480300"/>
            <a:ext cx="2300440" cy="2520049"/>
          </a:xfrm>
          <a:prstGeom prst="rect">
            <a:avLst/>
          </a:prstGeom>
          <a:noFill/>
          <a:ln>
            <a:noFill/>
          </a:ln>
        </p:spPr>
      </p:pic>
    </p:spTree>
  </p:cSld>
  <p:clrMapOvr>
    <a:masterClrMapping/>
  </p:clrMapOvr>
</p:sld>
</file>

<file path=ppt/slides/slide32.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618" name="Shape 618"/>
        <p:cNvGrpSpPr/>
        <p:nvPr/>
      </p:nvGrpSpPr>
      <p:grpSpPr>
        <a:xfrm>
          <a:off x="0" y="0"/>
          <a:ext cx="0" cy="0"/>
          <a:chOff x="0" y="0"/>
          <a:chExt cx="0" cy="0"/>
        </a:xfrm>
      </p:grpSpPr>
      <p:sp>
        <p:nvSpPr>
          <p:cNvPr id="619" name="Google Shape;619;p33"/>
          <p:cNvSpPr txBox="1"/>
          <p:nvPr>
            <p:ph type="title"/>
          </p:nvPr>
        </p:nvSpPr>
        <p:spPr>
          <a:xfrm>
            <a:off x="311700" y="318800"/>
            <a:ext cx="8520600" cy="429600"/>
          </a:xfrm>
          <a:prstGeom prst="rect">
            <a:avLst/>
          </a:prstGeom>
          <a:noFill/>
          <a:ln>
            <a:noFill/>
          </a:ln>
        </p:spPr>
        <p:txBody>
          <a:bodyPr anchorCtr="0" anchor="t" bIns="0" lIns="0" spcFirstLastPara="1" rIns="0" wrap="square" tIns="0">
            <a:noAutofit/>
          </a:bodyPr>
          <a:lstStyle/>
          <a:p>
            <a:pPr indent="0" lvl="0" marL="0" rtl="0" algn="l">
              <a:lnSpc>
                <a:spcPct val="100000"/>
              </a:lnSpc>
              <a:spcBef>
                <a:spcPts val="0"/>
              </a:spcBef>
              <a:spcAft>
                <a:spcPts val="0"/>
              </a:spcAft>
              <a:buSzPts val="3200"/>
              <a:buNone/>
            </a:pPr>
            <a:r>
              <a:rPr lang="en"/>
              <a:t>Containers</a:t>
            </a:r>
            <a:endParaRPr/>
          </a:p>
        </p:txBody>
      </p:sp>
      <p:sp>
        <p:nvSpPr>
          <p:cNvPr id="620" name="Google Shape;620;p33"/>
          <p:cNvSpPr txBox="1"/>
          <p:nvPr>
            <p:ph idx="12" type="sldNum"/>
          </p:nvPr>
        </p:nvSpPr>
        <p:spPr>
          <a:xfrm>
            <a:off x="7258697" y="4568388"/>
            <a:ext cx="778500" cy="393600"/>
          </a:xfrm>
          <a:prstGeom prst="rect">
            <a:avLst/>
          </a:prstGeom>
          <a:noFill/>
          <a:ln>
            <a:noFill/>
          </a:ln>
        </p:spPr>
        <p:txBody>
          <a:bodyPr anchorCtr="0" anchor="ctr" bIns="0" lIns="91425" spcFirstLastPara="1" rIns="91425" wrap="square" tIns="0">
            <a:noAutofit/>
          </a:bodyPr>
          <a:lstStyle/>
          <a:p>
            <a:pPr indent="0" lvl="0" marL="0" rtl="0" algn="r">
              <a:lnSpc>
                <a:spcPct val="100000"/>
              </a:lnSpc>
              <a:spcBef>
                <a:spcPts val="0"/>
              </a:spcBef>
              <a:spcAft>
                <a:spcPts val="0"/>
              </a:spcAft>
              <a:buSzPts val="1000"/>
              <a:buNone/>
            </a:pPr>
            <a:r>
              <a:rPr lang="en"/>
              <a:t>Page </a:t>
            </a:r>
            <a:fld id="{00000000-1234-1234-1234-123412341234}" type="slidenum">
              <a:rPr lang="en"/>
              <a:t>‹#›</a:t>
            </a:fld>
            <a:endParaRPr/>
          </a:p>
        </p:txBody>
      </p:sp>
      <p:sp>
        <p:nvSpPr>
          <p:cNvPr id="621" name="Google Shape;621;p33"/>
          <p:cNvSpPr txBox="1"/>
          <p:nvPr>
            <p:ph idx="1" type="body"/>
          </p:nvPr>
        </p:nvSpPr>
        <p:spPr>
          <a:xfrm>
            <a:off x="311700" y="1305350"/>
            <a:ext cx="5601300" cy="2996100"/>
          </a:xfrm>
          <a:prstGeom prst="rect">
            <a:avLst/>
          </a:prstGeom>
          <a:noFill/>
          <a:ln>
            <a:noFill/>
          </a:ln>
        </p:spPr>
        <p:txBody>
          <a:bodyPr anchorCtr="0" anchor="t" bIns="0" lIns="0" spcFirstLastPara="1" rIns="0" wrap="square" tIns="0">
            <a:noAutofit/>
          </a:bodyPr>
          <a:lstStyle/>
          <a:p>
            <a:pPr indent="-317500" lvl="0" marL="457200" rtl="0" algn="l">
              <a:lnSpc>
                <a:spcPct val="115000"/>
              </a:lnSpc>
              <a:spcBef>
                <a:spcPts val="1000"/>
              </a:spcBef>
              <a:spcAft>
                <a:spcPts val="0"/>
              </a:spcAft>
              <a:buClr>
                <a:srgbClr val="3D5B58"/>
              </a:buClr>
              <a:buSzPts val="1400"/>
              <a:buChar char="●"/>
            </a:pPr>
            <a:r>
              <a:rPr lang="en" sz="1400">
                <a:solidFill>
                  <a:srgbClr val="3D5B58"/>
                </a:solidFill>
              </a:rPr>
              <a:t>Standardised packaging for software </a:t>
            </a:r>
            <a:r>
              <a:rPr lang="en" sz="1400"/>
              <a:t>&amp;</a:t>
            </a:r>
            <a:r>
              <a:rPr lang="en" sz="1400">
                <a:solidFill>
                  <a:srgbClr val="3D5B58"/>
                </a:solidFill>
              </a:rPr>
              <a:t> dependencies</a:t>
            </a:r>
            <a:endParaRPr sz="1400">
              <a:solidFill>
                <a:srgbClr val="3D5B58"/>
              </a:solidFill>
            </a:endParaRPr>
          </a:p>
          <a:p>
            <a:pPr indent="-317500" lvl="0" marL="457200" rtl="0" algn="l">
              <a:lnSpc>
                <a:spcPct val="115000"/>
              </a:lnSpc>
              <a:spcBef>
                <a:spcPts val="1000"/>
              </a:spcBef>
              <a:spcAft>
                <a:spcPts val="0"/>
              </a:spcAft>
              <a:buClr>
                <a:srgbClr val="3D5B58"/>
              </a:buClr>
              <a:buSzPts val="1400"/>
              <a:buChar char="●"/>
            </a:pPr>
            <a:r>
              <a:rPr lang="en" sz="1400">
                <a:solidFill>
                  <a:srgbClr val="3D5B58"/>
                </a:solidFill>
              </a:rPr>
              <a:t>Isolate apps from each other</a:t>
            </a:r>
            <a:endParaRPr sz="1400">
              <a:solidFill>
                <a:srgbClr val="3D5B58"/>
              </a:solidFill>
            </a:endParaRPr>
          </a:p>
          <a:p>
            <a:pPr indent="0" lvl="0" marL="457200" rtl="0" algn="l">
              <a:lnSpc>
                <a:spcPct val="115000"/>
              </a:lnSpc>
              <a:spcBef>
                <a:spcPts val="1000"/>
              </a:spcBef>
              <a:spcAft>
                <a:spcPts val="1000"/>
              </a:spcAft>
              <a:buSzPts val="1300"/>
              <a:buNone/>
            </a:pPr>
            <a:r>
              <a:t/>
            </a:r>
            <a:endParaRPr sz="1400">
              <a:solidFill>
                <a:srgbClr val="3D5B58"/>
              </a:solidFill>
            </a:endParaRPr>
          </a:p>
        </p:txBody>
      </p:sp>
      <p:sp>
        <p:nvSpPr>
          <p:cNvPr id="622" name="Google Shape;622;p33"/>
          <p:cNvSpPr txBox="1"/>
          <p:nvPr>
            <p:ph idx="2" type="title"/>
          </p:nvPr>
        </p:nvSpPr>
        <p:spPr>
          <a:xfrm>
            <a:off x="311700" y="893825"/>
            <a:ext cx="8520600" cy="266100"/>
          </a:xfrm>
          <a:prstGeom prst="rect">
            <a:avLst/>
          </a:prstGeom>
          <a:noFill/>
          <a:ln>
            <a:noFill/>
          </a:ln>
        </p:spPr>
        <p:txBody>
          <a:bodyPr anchorCtr="0" anchor="t" bIns="0" lIns="0" spcFirstLastPara="1" rIns="0" wrap="square" tIns="0">
            <a:noAutofit/>
          </a:bodyPr>
          <a:lstStyle/>
          <a:p>
            <a:pPr indent="0" lvl="0" marL="0" rtl="0" algn="l">
              <a:lnSpc>
                <a:spcPct val="100000"/>
              </a:lnSpc>
              <a:spcBef>
                <a:spcPts val="0"/>
              </a:spcBef>
              <a:spcAft>
                <a:spcPts val="0"/>
              </a:spcAft>
              <a:buSzPts val="1600"/>
              <a:buNone/>
            </a:pPr>
            <a:r>
              <a:rPr lang="en"/>
              <a:t>Benefits</a:t>
            </a:r>
            <a:endParaRPr/>
          </a:p>
        </p:txBody>
      </p:sp>
      <p:pic>
        <p:nvPicPr>
          <p:cNvPr id="623" name="Google Shape;623;p33"/>
          <p:cNvPicPr preferRelativeResize="0"/>
          <p:nvPr/>
        </p:nvPicPr>
        <p:blipFill rotWithShape="1">
          <a:blip r:embed="rId3">
            <a:alphaModFix/>
          </a:blip>
          <a:srcRect b="15090" l="16794" r="20328" t="16028"/>
          <a:stretch/>
        </p:blipFill>
        <p:spPr>
          <a:xfrm>
            <a:off x="5566760" y="1480300"/>
            <a:ext cx="2300440" cy="2520049"/>
          </a:xfrm>
          <a:prstGeom prst="rect">
            <a:avLst/>
          </a:prstGeom>
          <a:noFill/>
          <a:ln>
            <a:noFill/>
          </a:ln>
        </p:spPr>
      </p:pic>
    </p:spTree>
  </p:cSld>
  <p:clrMapOvr>
    <a:masterClrMapping/>
  </p:clrMapOvr>
</p:sld>
</file>

<file path=ppt/slides/slide33.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627" name="Shape 627"/>
        <p:cNvGrpSpPr/>
        <p:nvPr/>
      </p:nvGrpSpPr>
      <p:grpSpPr>
        <a:xfrm>
          <a:off x="0" y="0"/>
          <a:ext cx="0" cy="0"/>
          <a:chOff x="0" y="0"/>
          <a:chExt cx="0" cy="0"/>
        </a:xfrm>
      </p:grpSpPr>
      <p:sp>
        <p:nvSpPr>
          <p:cNvPr id="628" name="Google Shape;628;p34"/>
          <p:cNvSpPr txBox="1"/>
          <p:nvPr>
            <p:ph type="title"/>
          </p:nvPr>
        </p:nvSpPr>
        <p:spPr>
          <a:xfrm>
            <a:off x="311700" y="318800"/>
            <a:ext cx="8520600" cy="429600"/>
          </a:xfrm>
          <a:prstGeom prst="rect">
            <a:avLst/>
          </a:prstGeom>
          <a:noFill/>
          <a:ln>
            <a:noFill/>
          </a:ln>
        </p:spPr>
        <p:txBody>
          <a:bodyPr anchorCtr="0" anchor="t" bIns="0" lIns="0" spcFirstLastPara="1" rIns="0" wrap="square" tIns="0">
            <a:noAutofit/>
          </a:bodyPr>
          <a:lstStyle/>
          <a:p>
            <a:pPr indent="0" lvl="0" marL="0" rtl="0" algn="l">
              <a:lnSpc>
                <a:spcPct val="100000"/>
              </a:lnSpc>
              <a:spcBef>
                <a:spcPts val="0"/>
              </a:spcBef>
              <a:spcAft>
                <a:spcPts val="0"/>
              </a:spcAft>
              <a:buSzPts val="3200"/>
              <a:buNone/>
            </a:pPr>
            <a:r>
              <a:rPr lang="en"/>
              <a:t>Containers</a:t>
            </a:r>
            <a:endParaRPr/>
          </a:p>
        </p:txBody>
      </p:sp>
      <p:sp>
        <p:nvSpPr>
          <p:cNvPr id="629" name="Google Shape;629;p34"/>
          <p:cNvSpPr txBox="1"/>
          <p:nvPr>
            <p:ph idx="12" type="sldNum"/>
          </p:nvPr>
        </p:nvSpPr>
        <p:spPr>
          <a:xfrm>
            <a:off x="7258697" y="4568388"/>
            <a:ext cx="778500" cy="393600"/>
          </a:xfrm>
          <a:prstGeom prst="rect">
            <a:avLst/>
          </a:prstGeom>
          <a:noFill/>
          <a:ln>
            <a:noFill/>
          </a:ln>
        </p:spPr>
        <p:txBody>
          <a:bodyPr anchorCtr="0" anchor="ctr" bIns="0" lIns="91425" spcFirstLastPara="1" rIns="91425" wrap="square" tIns="0">
            <a:noAutofit/>
          </a:bodyPr>
          <a:lstStyle/>
          <a:p>
            <a:pPr indent="0" lvl="0" marL="0" rtl="0" algn="r">
              <a:lnSpc>
                <a:spcPct val="100000"/>
              </a:lnSpc>
              <a:spcBef>
                <a:spcPts val="0"/>
              </a:spcBef>
              <a:spcAft>
                <a:spcPts val="0"/>
              </a:spcAft>
              <a:buSzPts val="1000"/>
              <a:buNone/>
            </a:pPr>
            <a:r>
              <a:rPr lang="en"/>
              <a:t>Page </a:t>
            </a:r>
            <a:fld id="{00000000-1234-1234-1234-123412341234}" type="slidenum">
              <a:rPr lang="en"/>
              <a:t>‹#›</a:t>
            </a:fld>
            <a:endParaRPr/>
          </a:p>
        </p:txBody>
      </p:sp>
      <p:sp>
        <p:nvSpPr>
          <p:cNvPr id="630" name="Google Shape;630;p34"/>
          <p:cNvSpPr txBox="1"/>
          <p:nvPr>
            <p:ph idx="1" type="body"/>
          </p:nvPr>
        </p:nvSpPr>
        <p:spPr>
          <a:xfrm>
            <a:off x="311700" y="1305350"/>
            <a:ext cx="5601300" cy="2996100"/>
          </a:xfrm>
          <a:prstGeom prst="rect">
            <a:avLst/>
          </a:prstGeom>
          <a:noFill/>
          <a:ln>
            <a:noFill/>
          </a:ln>
        </p:spPr>
        <p:txBody>
          <a:bodyPr anchorCtr="0" anchor="t" bIns="0" lIns="0" spcFirstLastPara="1" rIns="0" wrap="square" tIns="0">
            <a:noAutofit/>
          </a:bodyPr>
          <a:lstStyle/>
          <a:p>
            <a:pPr indent="-317500" lvl="0" marL="457200" rtl="0" algn="l">
              <a:lnSpc>
                <a:spcPct val="115000"/>
              </a:lnSpc>
              <a:spcBef>
                <a:spcPts val="1000"/>
              </a:spcBef>
              <a:spcAft>
                <a:spcPts val="0"/>
              </a:spcAft>
              <a:buClr>
                <a:srgbClr val="3D5B58"/>
              </a:buClr>
              <a:buSzPts val="1400"/>
              <a:buChar char="●"/>
            </a:pPr>
            <a:r>
              <a:rPr lang="en" sz="1400">
                <a:solidFill>
                  <a:srgbClr val="3D5B58"/>
                </a:solidFill>
              </a:rPr>
              <a:t>Standardised packaging for software </a:t>
            </a:r>
            <a:r>
              <a:rPr lang="en" sz="1400"/>
              <a:t>&amp;</a:t>
            </a:r>
            <a:r>
              <a:rPr lang="en" sz="1400">
                <a:solidFill>
                  <a:srgbClr val="3D5B58"/>
                </a:solidFill>
              </a:rPr>
              <a:t> dependencies</a:t>
            </a:r>
            <a:endParaRPr sz="1400">
              <a:solidFill>
                <a:srgbClr val="3D5B58"/>
              </a:solidFill>
            </a:endParaRPr>
          </a:p>
          <a:p>
            <a:pPr indent="-317500" lvl="0" marL="457200" rtl="0" algn="l">
              <a:lnSpc>
                <a:spcPct val="115000"/>
              </a:lnSpc>
              <a:spcBef>
                <a:spcPts val="1000"/>
              </a:spcBef>
              <a:spcAft>
                <a:spcPts val="0"/>
              </a:spcAft>
              <a:buClr>
                <a:srgbClr val="3D5B58"/>
              </a:buClr>
              <a:buSzPts val="1400"/>
              <a:buChar char="●"/>
            </a:pPr>
            <a:r>
              <a:rPr lang="en" sz="1400">
                <a:solidFill>
                  <a:srgbClr val="3D5B58"/>
                </a:solidFill>
              </a:rPr>
              <a:t>Isolate apps from each other</a:t>
            </a:r>
            <a:endParaRPr sz="1400">
              <a:solidFill>
                <a:srgbClr val="3D5B58"/>
              </a:solidFill>
            </a:endParaRPr>
          </a:p>
          <a:p>
            <a:pPr indent="-317500" lvl="0" marL="457200" rtl="0" algn="l">
              <a:lnSpc>
                <a:spcPct val="115000"/>
              </a:lnSpc>
              <a:spcBef>
                <a:spcPts val="1000"/>
              </a:spcBef>
              <a:spcAft>
                <a:spcPts val="0"/>
              </a:spcAft>
              <a:buClr>
                <a:srgbClr val="3D5B58"/>
              </a:buClr>
              <a:buSzPts val="1400"/>
              <a:buChar char="●"/>
            </a:pPr>
            <a:r>
              <a:rPr lang="en" sz="1400">
                <a:solidFill>
                  <a:srgbClr val="3D5B58"/>
                </a:solidFill>
              </a:rPr>
              <a:t>Run on Linux or Windows servers</a:t>
            </a:r>
            <a:endParaRPr sz="1400">
              <a:solidFill>
                <a:srgbClr val="3D5B58"/>
              </a:solidFill>
            </a:endParaRPr>
          </a:p>
          <a:p>
            <a:pPr indent="0" lvl="0" marL="457200" rtl="0" algn="l">
              <a:lnSpc>
                <a:spcPct val="115000"/>
              </a:lnSpc>
              <a:spcBef>
                <a:spcPts val="1000"/>
              </a:spcBef>
              <a:spcAft>
                <a:spcPts val="1000"/>
              </a:spcAft>
              <a:buSzPts val="1300"/>
              <a:buNone/>
            </a:pPr>
            <a:r>
              <a:t/>
            </a:r>
            <a:endParaRPr sz="1400">
              <a:solidFill>
                <a:srgbClr val="3D5B58"/>
              </a:solidFill>
            </a:endParaRPr>
          </a:p>
        </p:txBody>
      </p:sp>
      <p:sp>
        <p:nvSpPr>
          <p:cNvPr id="631" name="Google Shape;631;p34"/>
          <p:cNvSpPr txBox="1"/>
          <p:nvPr>
            <p:ph idx="2" type="title"/>
          </p:nvPr>
        </p:nvSpPr>
        <p:spPr>
          <a:xfrm>
            <a:off x="311700" y="893825"/>
            <a:ext cx="8520600" cy="266100"/>
          </a:xfrm>
          <a:prstGeom prst="rect">
            <a:avLst/>
          </a:prstGeom>
          <a:noFill/>
          <a:ln>
            <a:noFill/>
          </a:ln>
        </p:spPr>
        <p:txBody>
          <a:bodyPr anchorCtr="0" anchor="t" bIns="0" lIns="0" spcFirstLastPara="1" rIns="0" wrap="square" tIns="0">
            <a:noAutofit/>
          </a:bodyPr>
          <a:lstStyle/>
          <a:p>
            <a:pPr indent="0" lvl="0" marL="0" rtl="0" algn="l">
              <a:lnSpc>
                <a:spcPct val="100000"/>
              </a:lnSpc>
              <a:spcBef>
                <a:spcPts val="0"/>
              </a:spcBef>
              <a:spcAft>
                <a:spcPts val="0"/>
              </a:spcAft>
              <a:buSzPts val="1600"/>
              <a:buNone/>
            </a:pPr>
            <a:r>
              <a:rPr lang="en"/>
              <a:t>Benefits</a:t>
            </a:r>
            <a:endParaRPr/>
          </a:p>
        </p:txBody>
      </p:sp>
      <p:pic>
        <p:nvPicPr>
          <p:cNvPr id="632" name="Google Shape;632;p34"/>
          <p:cNvPicPr preferRelativeResize="0"/>
          <p:nvPr/>
        </p:nvPicPr>
        <p:blipFill rotWithShape="1">
          <a:blip r:embed="rId3">
            <a:alphaModFix/>
          </a:blip>
          <a:srcRect b="15090" l="16794" r="20328" t="16028"/>
          <a:stretch/>
        </p:blipFill>
        <p:spPr>
          <a:xfrm>
            <a:off x="5566760" y="1480300"/>
            <a:ext cx="2300440" cy="2520049"/>
          </a:xfrm>
          <a:prstGeom prst="rect">
            <a:avLst/>
          </a:prstGeom>
          <a:noFill/>
          <a:ln>
            <a:noFill/>
          </a:ln>
        </p:spPr>
      </p:pic>
    </p:spTree>
  </p:cSld>
  <p:clrMapOvr>
    <a:masterClrMapping/>
  </p:clrMapOvr>
</p:sld>
</file>

<file path=ppt/slides/slide34.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636" name="Shape 636"/>
        <p:cNvGrpSpPr/>
        <p:nvPr/>
      </p:nvGrpSpPr>
      <p:grpSpPr>
        <a:xfrm>
          <a:off x="0" y="0"/>
          <a:ext cx="0" cy="0"/>
          <a:chOff x="0" y="0"/>
          <a:chExt cx="0" cy="0"/>
        </a:xfrm>
      </p:grpSpPr>
      <p:sp>
        <p:nvSpPr>
          <p:cNvPr id="637" name="Google Shape;637;p35"/>
          <p:cNvSpPr txBox="1"/>
          <p:nvPr>
            <p:ph type="title"/>
          </p:nvPr>
        </p:nvSpPr>
        <p:spPr>
          <a:xfrm>
            <a:off x="311700" y="318800"/>
            <a:ext cx="8520600" cy="429600"/>
          </a:xfrm>
          <a:prstGeom prst="rect">
            <a:avLst/>
          </a:prstGeom>
          <a:noFill/>
          <a:ln>
            <a:noFill/>
          </a:ln>
        </p:spPr>
        <p:txBody>
          <a:bodyPr anchorCtr="0" anchor="t" bIns="0" lIns="0" spcFirstLastPara="1" rIns="0" wrap="square" tIns="0">
            <a:noAutofit/>
          </a:bodyPr>
          <a:lstStyle/>
          <a:p>
            <a:pPr indent="0" lvl="0" marL="0" rtl="0" algn="l">
              <a:lnSpc>
                <a:spcPct val="100000"/>
              </a:lnSpc>
              <a:spcBef>
                <a:spcPts val="0"/>
              </a:spcBef>
              <a:spcAft>
                <a:spcPts val="0"/>
              </a:spcAft>
              <a:buSzPts val="3200"/>
              <a:buNone/>
            </a:pPr>
            <a:r>
              <a:rPr lang="en"/>
              <a:t>Containers</a:t>
            </a:r>
            <a:endParaRPr/>
          </a:p>
        </p:txBody>
      </p:sp>
      <p:sp>
        <p:nvSpPr>
          <p:cNvPr id="638" name="Google Shape;638;p35"/>
          <p:cNvSpPr txBox="1"/>
          <p:nvPr>
            <p:ph idx="12" type="sldNum"/>
          </p:nvPr>
        </p:nvSpPr>
        <p:spPr>
          <a:xfrm>
            <a:off x="7258697" y="4568388"/>
            <a:ext cx="778500" cy="393600"/>
          </a:xfrm>
          <a:prstGeom prst="rect">
            <a:avLst/>
          </a:prstGeom>
          <a:noFill/>
          <a:ln>
            <a:noFill/>
          </a:ln>
        </p:spPr>
        <p:txBody>
          <a:bodyPr anchorCtr="0" anchor="ctr" bIns="0" lIns="91425" spcFirstLastPara="1" rIns="91425" wrap="square" tIns="0">
            <a:noAutofit/>
          </a:bodyPr>
          <a:lstStyle/>
          <a:p>
            <a:pPr indent="0" lvl="0" marL="0" rtl="0" algn="r">
              <a:lnSpc>
                <a:spcPct val="100000"/>
              </a:lnSpc>
              <a:spcBef>
                <a:spcPts val="0"/>
              </a:spcBef>
              <a:spcAft>
                <a:spcPts val="0"/>
              </a:spcAft>
              <a:buSzPts val="1000"/>
              <a:buNone/>
            </a:pPr>
            <a:r>
              <a:rPr lang="en"/>
              <a:t>Page </a:t>
            </a:r>
            <a:fld id="{00000000-1234-1234-1234-123412341234}" type="slidenum">
              <a:rPr lang="en"/>
              <a:t>‹#›</a:t>
            </a:fld>
            <a:endParaRPr/>
          </a:p>
        </p:txBody>
      </p:sp>
      <p:sp>
        <p:nvSpPr>
          <p:cNvPr id="639" name="Google Shape;639;p35"/>
          <p:cNvSpPr txBox="1"/>
          <p:nvPr>
            <p:ph idx="1" type="body"/>
          </p:nvPr>
        </p:nvSpPr>
        <p:spPr>
          <a:xfrm>
            <a:off x="311700" y="1305350"/>
            <a:ext cx="5601300" cy="2996100"/>
          </a:xfrm>
          <a:prstGeom prst="rect">
            <a:avLst/>
          </a:prstGeom>
          <a:noFill/>
          <a:ln>
            <a:noFill/>
          </a:ln>
        </p:spPr>
        <p:txBody>
          <a:bodyPr anchorCtr="0" anchor="t" bIns="0" lIns="0" spcFirstLastPara="1" rIns="0" wrap="square" tIns="0">
            <a:noAutofit/>
          </a:bodyPr>
          <a:lstStyle/>
          <a:p>
            <a:pPr indent="-317500" lvl="0" marL="457200" rtl="0" algn="l">
              <a:lnSpc>
                <a:spcPct val="115000"/>
              </a:lnSpc>
              <a:spcBef>
                <a:spcPts val="1000"/>
              </a:spcBef>
              <a:spcAft>
                <a:spcPts val="0"/>
              </a:spcAft>
              <a:buClr>
                <a:srgbClr val="3D5B58"/>
              </a:buClr>
              <a:buSzPts val="1400"/>
              <a:buChar char="●"/>
            </a:pPr>
            <a:r>
              <a:rPr lang="en" sz="1400">
                <a:solidFill>
                  <a:srgbClr val="3D5B58"/>
                </a:solidFill>
              </a:rPr>
              <a:t>Standardised packaging for software </a:t>
            </a:r>
            <a:r>
              <a:rPr lang="en" sz="1400"/>
              <a:t>&amp;</a:t>
            </a:r>
            <a:r>
              <a:rPr lang="en" sz="1400">
                <a:solidFill>
                  <a:srgbClr val="3D5B58"/>
                </a:solidFill>
              </a:rPr>
              <a:t> dependencies</a:t>
            </a:r>
            <a:endParaRPr sz="1400">
              <a:solidFill>
                <a:srgbClr val="3D5B58"/>
              </a:solidFill>
            </a:endParaRPr>
          </a:p>
          <a:p>
            <a:pPr indent="-317500" lvl="0" marL="457200" rtl="0" algn="l">
              <a:lnSpc>
                <a:spcPct val="115000"/>
              </a:lnSpc>
              <a:spcBef>
                <a:spcPts val="1000"/>
              </a:spcBef>
              <a:spcAft>
                <a:spcPts val="0"/>
              </a:spcAft>
              <a:buClr>
                <a:srgbClr val="3D5B58"/>
              </a:buClr>
              <a:buSzPts val="1400"/>
              <a:buChar char="●"/>
            </a:pPr>
            <a:r>
              <a:rPr lang="en" sz="1400">
                <a:solidFill>
                  <a:srgbClr val="3D5B58"/>
                </a:solidFill>
              </a:rPr>
              <a:t>Isolate apps from each other</a:t>
            </a:r>
            <a:endParaRPr sz="1400">
              <a:solidFill>
                <a:srgbClr val="3D5B58"/>
              </a:solidFill>
            </a:endParaRPr>
          </a:p>
          <a:p>
            <a:pPr indent="-317500" lvl="0" marL="457200" rtl="0" algn="l">
              <a:lnSpc>
                <a:spcPct val="115000"/>
              </a:lnSpc>
              <a:spcBef>
                <a:spcPts val="1000"/>
              </a:spcBef>
              <a:spcAft>
                <a:spcPts val="0"/>
              </a:spcAft>
              <a:buClr>
                <a:srgbClr val="3D5B58"/>
              </a:buClr>
              <a:buSzPts val="1400"/>
              <a:buChar char="●"/>
            </a:pPr>
            <a:r>
              <a:rPr lang="en" sz="1400">
                <a:solidFill>
                  <a:srgbClr val="3D5B58"/>
                </a:solidFill>
              </a:rPr>
              <a:t>Run on Linux or Windows servers</a:t>
            </a:r>
            <a:endParaRPr sz="1400">
              <a:solidFill>
                <a:srgbClr val="3D5B58"/>
              </a:solidFill>
            </a:endParaRPr>
          </a:p>
          <a:p>
            <a:pPr indent="-317500" lvl="0" marL="457200" rtl="0" algn="l">
              <a:lnSpc>
                <a:spcPct val="115000"/>
              </a:lnSpc>
              <a:spcBef>
                <a:spcPts val="1000"/>
              </a:spcBef>
              <a:spcAft>
                <a:spcPts val="0"/>
              </a:spcAft>
              <a:buClr>
                <a:srgbClr val="3D5B58"/>
              </a:buClr>
              <a:buSzPts val="1400"/>
              <a:buChar char="●"/>
            </a:pPr>
            <a:r>
              <a:rPr lang="en" sz="1400">
                <a:solidFill>
                  <a:srgbClr val="3D5B58"/>
                </a:solidFill>
              </a:rPr>
              <a:t>Lightweight - All containers share host OS</a:t>
            </a:r>
            <a:endParaRPr sz="1400">
              <a:solidFill>
                <a:srgbClr val="3D5B58"/>
              </a:solidFill>
            </a:endParaRPr>
          </a:p>
          <a:p>
            <a:pPr indent="0" lvl="0" marL="457200" rtl="0" algn="l">
              <a:lnSpc>
                <a:spcPct val="115000"/>
              </a:lnSpc>
              <a:spcBef>
                <a:spcPts val="1000"/>
              </a:spcBef>
              <a:spcAft>
                <a:spcPts val="1000"/>
              </a:spcAft>
              <a:buSzPts val="1300"/>
              <a:buNone/>
            </a:pPr>
            <a:r>
              <a:t/>
            </a:r>
            <a:endParaRPr sz="1400">
              <a:solidFill>
                <a:srgbClr val="3D5B58"/>
              </a:solidFill>
            </a:endParaRPr>
          </a:p>
        </p:txBody>
      </p:sp>
      <p:sp>
        <p:nvSpPr>
          <p:cNvPr id="640" name="Google Shape;640;p35"/>
          <p:cNvSpPr txBox="1"/>
          <p:nvPr>
            <p:ph idx="2" type="title"/>
          </p:nvPr>
        </p:nvSpPr>
        <p:spPr>
          <a:xfrm>
            <a:off x="311700" y="893825"/>
            <a:ext cx="8520600" cy="266100"/>
          </a:xfrm>
          <a:prstGeom prst="rect">
            <a:avLst/>
          </a:prstGeom>
          <a:noFill/>
          <a:ln>
            <a:noFill/>
          </a:ln>
        </p:spPr>
        <p:txBody>
          <a:bodyPr anchorCtr="0" anchor="t" bIns="0" lIns="0" spcFirstLastPara="1" rIns="0" wrap="square" tIns="0">
            <a:noAutofit/>
          </a:bodyPr>
          <a:lstStyle/>
          <a:p>
            <a:pPr indent="0" lvl="0" marL="0" rtl="0" algn="l">
              <a:lnSpc>
                <a:spcPct val="100000"/>
              </a:lnSpc>
              <a:spcBef>
                <a:spcPts val="0"/>
              </a:spcBef>
              <a:spcAft>
                <a:spcPts val="0"/>
              </a:spcAft>
              <a:buSzPts val="1600"/>
              <a:buNone/>
            </a:pPr>
            <a:r>
              <a:rPr lang="en"/>
              <a:t>Benefits</a:t>
            </a:r>
            <a:endParaRPr/>
          </a:p>
        </p:txBody>
      </p:sp>
      <p:pic>
        <p:nvPicPr>
          <p:cNvPr id="641" name="Google Shape;641;p35"/>
          <p:cNvPicPr preferRelativeResize="0"/>
          <p:nvPr/>
        </p:nvPicPr>
        <p:blipFill rotWithShape="1">
          <a:blip r:embed="rId3">
            <a:alphaModFix/>
          </a:blip>
          <a:srcRect b="15090" l="16794" r="20328" t="16028"/>
          <a:stretch/>
        </p:blipFill>
        <p:spPr>
          <a:xfrm>
            <a:off x="5566760" y="1480300"/>
            <a:ext cx="2300440" cy="2520049"/>
          </a:xfrm>
          <a:prstGeom prst="rect">
            <a:avLst/>
          </a:prstGeom>
          <a:noFill/>
          <a:ln>
            <a:noFill/>
          </a:ln>
        </p:spPr>
      </p:pic>
    </p:spTree>
  </p:cSld>
  <p:clrMapOvr>
    <a:masterClrMapping/>
  </p:clrMapOvr>
</p:sld>
</file>

<file path=ppt/slides/slide35.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645" name="Shape 645"/>
        <p:cNvGrpSpPr/>
        <p:nvPr/>
      </p:nvGrpSpPr>
      <p:grpSpPr>
        <a:xfrm>
          <a:off x="0" y="0"/>
          <a:ext cx="0" cy="0"/>
          <a:chOff x="0" y="0"/>
          <a:chExt cx="0" cy="0"/>
        </a:xfrm>
      </p:grpSpPr>
      <p:sp>
        <p:nvSpPr>
          <p:cNvPr id="646" name="Google Shape;646;p36"/>
          <p:cNvSpPr txBox="1"/>
          <p:nvPr>
            <p:ph type="title"/>
          </p:nvPr>
        </p:nvSpPr>
        <p:spPr>
          <a:xfrm>
            <a:off x="311700" y="318800"/>
            <a:ext cx="8520600" cy="429600"/>
          </a:xfrm>
          <a:prstGeom prst="rect">
            <a:avLst/>
          </a:prstGeom>
          <a:noFill/>
          <a:ln>
            <a:noFill/>
          </a:ln>
        </p:spPr>
        <p:txBody>
          <a:bodyPr anchorCtr="0" anchor="t" bIns="0" lIns="0" spcFirstLastPara="1" rIns="0" wrap="square" tIns="0">
            <a:noAutofit/>
          </a:bodyPr>
          <a:lstStyle/>
          <a:p>
            <a:pPr indent="0" lvl="0" marL="0" rtl="0" algn="l">
              <a:lnSpc>
                <a:spcPct val="100000"/>
              </a:lnSpc>
              <a:spcBef>
                <a:spcPts val="0"/>
              </a:spcBef>
              <a:spcAft>
                <a:spcPts val="0"/>
              </a:spcAft>
              <a:buSzPts val="3200"/>
              <a:buNone/>
            </a:pPr>
            <a:r>
              <a:rPr lang="en"/>
              <a:t>Containers</a:t>
            </a:r>
            <a:endParaRPr/>
          </a:p>
        </p:txBody>
      </p:sp>
      <p:sp>
        <p:nvSpPr>
          <p:cNvPr id="647" name="Google Shape;647;p36"/>
          <p:cNvSpPr txBox="1"/>
          <p:nvPr>
            <p:ph idx="12" type="sldNum"/>
          </p:nvPr>
        </p:nvSpPr>
        <p:spPr>
          <a:xfrm>
            <a:off x="7258697" y="4568388"/>
            <a:ext cx="778500" cy="393600"/>
          </a:xfrm>
          <a:prstGeom prst="rect">
            <a:avLst/>
          </a:prstGeom>
          <a:noFill/>
          <a:ln>
            <a:noFill/>
          </a:ln>
        </p:spPr>
        <p:txBody>
          <a:bodyPr anchorCtr="0" anchor="ctr" bIns="0" lIns="91425" spcFirstLastPara="1" rIns="91425" wrap="square" tIns="0">
            <a:noAutofit/>
          </a:bodyPr>
          <a:lstStyle/>
          <a:p>
            <a:pPr indent="0" lvl="0" marL="0" rtl="0" algn="r">
              <a:lnSpc>
                <a:spcPct val="100000"/>
              </a:lnSpc>
              <a:spcBef>
                <a:spcPts val="0"/>
              </a:spcBef>
              <a:spcAft>
                <a:spcPts val="0"/>
              </a:spcAft>
              <a:buSzPts val="1000"/>
              <a:buNone/>
            </a:pPr>
            <a:r>
              <a:rPr lang="en"/>
              <a:t>Page </a:t>
            </a:r>
            <a:fld id="{00000000-1234-1234-1234-123412341234}" type="slidenum">
              <a:rPr lang="en"/>
              <a:t>‹#›</a:t>
            </a:fld>
            <a:endParaRPr/>
          </a:p>
        </p:txBody>
      </p:sp>
      <p:sp>
        <p:nvSpPr>
          <p:cNvPr id="648" name="Google Shape;648;p36"/>
          <p:cNvSpPr txBox="1"/>
          <p:nvPr>
            <p:ph idx="1" type="body"/>
          </p:nvPr>
        </p:nvSpPr>
        <p:spPr>
          <a:xfrm>
            <a:off x="311700" y="1305350"/>
            <a:ext cx="5601300" cy="2996100"/>
          </a:xfrm>
          <a:prstGeom prst="rect">
            <a:avLst/>
          </a:prstGeom>
          <a:noFill/>
          <a:ln>
            <a:noFill/>
          </a:ln>
        </p:spPr>
        <p:txBody>
          <a:bodyPr anchorCtr="0" anchor="t" bIns="0" lIns="0" spcFirstLastPara="1" rIns="0" wrap="square" tIns="0">
            <a:noAutofit/>
          </a:bodyPr>
          <a:lstStyle/>
          <a:p>
            <a:pPr indent="-317500" lvl="0" marL="457200" rtl="0" algn="l">
              <a:lnSpc>
                <a:spcPct val="115000"/>
              </a:lnSpc>
              <a:spcBef>
                <a:spcPts val="1000"/>
              </a:spcBef>
              <a:spcAft>
                <a:spcPts val="0"/>
              </a:spcAft>
              <a:buClr>
                <a:srgbClr val="3D5B58"/>
              </a:buClr>
              <a:buSzPts val="1400"/>
              <a:buChar char="●"/>
            </a:pPr>
            <a:r>
              <a:rPr lang="en" sz="1400">
                <a:solidFill>
                  <a:srgbClr val="3D5B58"/>
                </a:solidFill>
              </a:rPr>
              <a:t>Standardised packaging for software </a:t>
            </a:r>
            <a:r>
              <a:rPr lang="en" sz="1400"/>
              <a:t>&amp;</a:t>
            </a:r>
            <a:r>
              <a:rPr lang="en" sz="1400">
                <a:solidFill>
                  <a:srgbClr val="3D5B58"/>
                </a:solidFill>
              </a:rPr>
              <a:t> dependencies</a:t>
            </a:r>
            <a:endParaRPr sz="1400">
              <a:solidFill>
                <a:srgbClr val="3D5B58"/>
              </a:solidFill>
            </a:endParaRPr>
          </a:p>
          <a:p>
            <a:pPr indent="-317500" lvl="0" marL="457200" rtl="0" algn="l">
              <a:lnSpc>
                <a:spcPct val="115000"/>
              </a:lnSpc>
              <a:spcBef>
                <a:spcPts val="1000"/>
              </a:spcBef>
              <a:spcAft>
                <a:spcPts val="0"/>
              </a:spcAft>
              <a:buClr>
                <a:srgbClr val="3D5B58"/>
              </a:buClr>
              <a:buSzPts val="1400"/>
              <a:buChar char="●"/>
            </a:pPr>
            <a:r>
              <a:rPr lang="en" sz="1400">
                <a:solidFill>
                  <a:srgbClr val="3D5B58"/>
                </a:solidFill>
              </a:rPr>
              <a:t>Isolate apps from each other</a:t>
            </a:r>
            <a:endParaRPr sz="1400">
              <a:solidFill>
                <a:srgbClr val="3D5B58"/>
              </a:solidFill>
            </a:endParaRPr>
          </a:p>
          <a:p>
            <a:pPr indent="-317500" lvl="0" marL="457200" rtl="0" algn="l">
              <a:lnSpc>
                <a:spcPct val="115000"/>
              </a:lnSpc>
              <a:spcBef>
                <a:spcPts val="1000"/>
              </a:spcBef>
              <a:spcAft>
                <a:spcPts val="0"/>
              </a:spcAft>
              <a:buClr>
                <a:srgbClr val="3D5B58"/>
              </a:buClr>
              <a:buSzPts val="1400"/>
              <a:buChar char="●"/>
            </a:pPr>
            <a:r>
              <a:rPr lang="en" sz="1400">
                <a:solidFill>
                  <a:srgbClr val="3D5B58"/>
                </a:solidFill>
              </a:rPr>
              <a:t>Run on Linux or Windows servers</a:t>
            </a:r>
            <a:endParaRPr sz="1400">
              <a:solidFill>
                <a:srgbClr val="3D5B58"/>
              </a:solidFill>
            </a:endParaRPr>
          </a:p>
          <a:p>
            <a:pPr indent="-317500" lvl="0" marL="457200" rtl="0" algn="l">
              <a:lnSpc>
                <a:spcPct val="115000"/>
              </a:lnSpc>
              <a:spcBef>
                <a:spcPts val="1000"/>
              </a:spcBef>
              <a:spcAft>
                <a:spcPts val="0"/>
              </a:spcAft>
              <a:buClr>
                <a:srgbClr val="3D5B58"/>
              </a:buClr>
              <a:buSzPts val="1400"/>
              <a:buChar char="●"/>
            </a:pPr>
            <a:r>
              <a:rPr lang="en" sz="1400">
                <a:solidFill>
                  <a:srgbClr val="3D5B58"/>
                </a:solidFill>
              </a:rPr>
              <a:t>Lightweight - All containers share host OS</a:t>
            </a:r>
            <a:endParaRPr sz="1400">
              <a:solidFill>
                <a:srgbClr val="3D5B58"/>
              </a:solidFill>
            </a:endParaRPr>
          </a:p>
          <a:p>
            <a:pPr indent="-317500" lvl="0" marL="457200" rtl="0" algn="l">
              <a:lnSpc>
                <a:spcPct val="115000"/>
              </a:lnSpc>
              <a:spcBef>
                <a:spcPts val="1000"/>
              </a:spcBef>
              <a:spcAft>
                <a:spcPts val="0"/>
              </a:spcAft>
              <a:buClr>
                <a:srgbClr val="3D5B58"/>
              </a:buClr>
              <a:buSzPts val="1400"/>
              <a:buChar char="●"/>
            </a:pPr>
            <a:r>
              <a:rPr lang="en" sz="1400">
                <a:solidFill>
                  <a:srgbClr val="3D5B58"/>
                </a:solidFill>
              </a:rPr>
              <a:t>Startup time in milliseconds - no OS to boot</a:t>
            </a:r>
            <a:endParaRPr sz="1400">
              <a:solidFill>
                <a:srgbClr val="3D5B58"/>
              </a:solidFill>
            </a:endParaRPr>
          </a:p>
          <a:p>
            <a:pPr indent="0" lvl="0" marL="457200" rtl="0" algn="l">
              <a:lnSpc>
                <a:spcPct val="115000"/>
              </a:lnSpc>
              <a:spcBef>
                <a:spcPts val="1000"/>
              </a:spcBef>
              <a:spcAft>
                <a:spcPts val="1000"/>
              </a:spcAft>
              <a:buSzPts val="1300"/>
              <a:buNone/>
            </a:pPr>
            <a:r>
              <a:t/>
            </a:r>
            <a:endParaRPr sz="1400">
              <a:solidFill>
                <a:srgbClr val="3D5B58"/>
              </a:solidFill>
            </a:endParaRPr>
          </a:p>
        </p:txBody>
      </p:sp>
      <p:sp>
        <p:nvSpPr>
          <p:cNvPr id="649" name="Google Shape;649;p36"/>
          <p:cNvSpPr txBox="1"/>
          <p:nvPr>
            <p:ph idx="2" type="title"/>
          </p:nvPr>
        </p:nvSpPr>
        <p:spPr>
          <a:xfrm>
            <a:off x="311700" y="893825"/>
            <a:ext cx="8520600" cy="266100"/>
          </a:xfrm>
          <a:prstGeom prst="rect">
            <a:avLst/>
          </a:prstGeom>
          <a:noFill/>
          <a:ln>
            <a:noFill/>
          </a:ln>
        </p:spPr>
        <p:txBody>
          <a:bodyPr anchorCtr="0" anchor="t" bIns="0" lIns="0" spcFirstLastPara="1" rIns="0" wrap="square" tIns="0">
            <a:noAutofit/>
          </a:bodyPr>
          <a:lstStyle/>
          <a:p>
            <a:pPr indent="0" lvl="0" marL="0" rtl="0" algn="l">
              <a:lnSpc>
                <a:spcPct val="100000"/>
              </a:lnSpc>
              <a:spcBef>
                <a:spcPts val="0"/>
              </a:spcBef>
              <a:spcAft>
                <a:spcPts val="0"/>
              </a:spcAft>
              <a:buSzPts val="1600"/>
              <a:buNone/>
            </a:pPr>
            <a:r>
              <a:rPr lang="en"/>
              <a:t>Benefits</a:t>
            </a:r>
            <a:endParaRPr/>
          </a:p>
        </p:txBody>
      </p:sp>
      <p:pic>
        <p:nvPicPr>
          <p:cNvPr id="650" name="Google Shape;650;p36"/>
          <p:cNvPicPr preferRelativeResize="0"/>
          <p:nvPr/>
        </p:nvPicPr>
        <p:blipFill rotWithShape="1">
          <a:blip r:embed="rId3">
            <a:alphaModFix/>
          </a:blip>
          <a:srcRect b="15090" l="16794" r="20328" t="16028"/>
          <a:stretch/>
        </p:blipFill>
        <p:spPr>
          <a:xfrm>
            <a:off x="5566760" y="1480300"/>
            <a:ext cx="2300440" cy="2520049"/>
          </a:xfrm>
          <a:prstGeom prst="rect">
            <a:avLst/>
          </a:prstGeom>
          <a:noFill/>
          <a:ln>
            <a:noFill/>
          </a:ln>
        </p:spPr>
      </p:pic>
    </p:spTree>
  </p:cSld>
  <p:clrMapOvr>
    <a:masterClrMapping/>
  </p:clrMapOvr>
</p:sld>
</file>

<file path=ppt/slides/slide36.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654" name="Shape 654"/>
        <p:cNvGrpSpPr/>
        <p:nvPr/>
      </p:nvGrpSpPr>
      <p:grpSpPr>
        <a:xfrm>
          <a:off x="0" y="0"/>
          <a:ext cx="0" cy="0"/>
          <a:chOff x="0" y="0"/>
          <a:chExt cx="0" cy="0"/>
        </a:xfrm>
      </p:grpSpPr>
      <p:sp>
        <p:nvSpPr>
          <p:cNvPr id="655" name="Google Shape;655;p37"/>
          <p:cNvSpPr txBox="1"/>
          <p:nvPr>
            <p:ph type="title"/>
          </p:nvPr>
        </p:nvSpPr>
        <p:spPr>
          <a:xfrm>
            <a:off x="311700" y="318800"/>
            <a:ext cx="8520600" cy="429600"/>
          </a:xfrm>
          <a:prstGeom prst="rect">
            <a:avLst/>
          </a:prstGeom>
          <a:noFill/>
          <a:ln>
            <a:noFill/>
          </a:ln>
        </p:spPr>
        <p:txBody>
          <a:bodyPr anchorCtr="0" anchor="t" bIns="0" lIns="0" spcFirstLastPara="1" rIns="0" wrap="square" tIns="0">
            <a:noAutofit/>
          </a:bodyPr>
          <a:lstStyle/>
          <a:p>
            <a:pPr indent="0" lvl="0" marL="0" rtl="0" algn="l">
              <a:lnSpc>
                <a:spcPct val="100000"/>
              </a:lnSpc>
              <a:spcBef>
                <a:spcPts val="0"/>
              </a:spcBef>
              <a:spcAft>
                <a:spcPts val="0"/>
              </a:spcAft>
              <a:buSzPts val="3200"/>
              <a:buNone/>
            </a:pPr>
            <a:r>
              <a:rPr lang="en"/>
              <a:t>Containers</a:t>
            </a:r>
            <a:endParaRPr/>
          </a:p>
        </p:txBody>
      </p:sp>
      <p:sp>
        <p:nvSpPr>
          <p:cNvPr id="656" name="Google Shape;656;p37"/>
          <p:cNvSpPr txBox="1"/>
          <p:nvPr>
            <p:ph idx="12" type="sldNum"/>
          </p:nvPr>
        </p:nvSpPr>
        <p:spPr>
          <a:xfrm>
            <a:off x="7258697" y="4568388"/>
            <a:ext cx="778500" cy="393600"/>
          </a:xfrm>
          <a:prstGeom prst="rect">
            <a:avLst/>
          </a:prstGeom>
          <a:noFill/>
          <a:ln>
            <a:noFill/>
          </a:ln>
        </p:spPr>
        <p:txBody>
          <a:bodyPr anchorCtr="0" anchor="ctr" bIns="0" lIns="91425" spcFirstLastPara="1" rIns="91425" wrap="square" tIns="0">
            <a:noAutofit/>
          </a:bodyPr>
          <a:lstStyle/>
          <a:p>
            <a:pPr indent="0" lvl="0" marL="0" rtl="0" algn="r">
              <a:lnSpc>
                <a:spcPct val="100000"/>
              </a:lnSpc>
              <a:spcBef>
                <a:spcPts val="0"/>
              </a:spcBef>
              <a:spcAft>
                <a:spcPts val="0"/>
              </a:spcAft>
              <a:buSzPts val="1000"/>
              <a:buNone/>
            </a:pPr>
            <a:r>
              <a:rPr lang="en"/>
              <a:t>Page </a:t>
            </a:r>
            <a:fld id="{00000000-1234-1234-1234-123412341234}" type="slidenum">
              <a:rPr lang="en"/>
              <a:t>‹#›</a:t>
            </a:fld>
            <a:endParaRPr/>
          </a:p>
        </p:txBody>
      </p:sp>
      <p:sp>
        <p:nvSpPr>
          <p:cNvPr id="657" name="Google Shape;657;p37"/>
          <p:cNvSpPr txBox="1"/>
          <p:nvPr>
            <p:ph idx="1" type="body"/>
          </p:nvPr>
        </p:nvSpPr>
        <p:spPr>
          <a:xfrm>
            <a:off x="311700" y="1305350"/>
            <a:ext cx="5601300" cy="2996100"/>
          </a:xfrm>
          <a:prstGeom prst="rect">
            <a:avLst/>
          </a:prstGeom>
          <a:noFill/>
          <a:ln>
            <a:noFill/>
          </a:ln>
        </p:spPr>
        <p:txBody>
          <a:bodyPr anchorCtr="0" anchor="t" bIns="0" lIns="0" spcFirstLastPara="1" rIns="0" wrap="square" tIns="0">
            <a:noAutofit/>
          </a:bodyPr>
          <a:lstStyle/>
          <a:p>
            <a:pPr indent="-317500" lvl="0" marL="457200" rtl="0" algn="l">
              <a:lnSpc>
                <a:spcPct val="115000"/>
              </a:lnSpc>
              <a:spcBef>
                <a:spcPts val="1000"/>
              </a:spcBef>
              <a:spcAft>
                <a:spcPts val="0"/>
              </a:spcAft>
              <a:buClr>
                <a:srgbClr val="3D5B58"/>
              </a:buClr>
              <a:buSzPts val="1400"/>
              <a:buChar char="●"/>
            </a:pPr>
            <a:r>
              <a:rPr lang="en" sz="1400">
                <a:solidFill>
                  <a:srgbClr val="3D5B58"/>
                </a:solidFill>
              </a:rPr>
              <a:t>Standardised packaging for software </a:t>
            </a:r>
            <a:r>
              <a:rPr lang="en" sz="1400"/>
              <a:t>&amp;</a:t>
            </a:r>
            <a:r>
              <a:rPr lang="en" sz="1400">
                <a:solidFill>
                  <a:srgbClr val="3D5B58"/>
                </a:solidFill>
              </a:rPr>
              <a:t> dependencies</a:t>
            </a:r>
            <a:endParaRPr sz="1400">
              <a:solidFill>
                <a:srgbClr val="3D5B58"/>
              </a:solidFill>
            </a:endParaRPr>
          </a:p>
          <a:p>
            <a:pPr indent="-317500" lvl="0" marL="457200" rtl="0" algn="l">
              <a:lnSpc>
                <a:spcPct val="115000"/>
              </a:lnSpc>
              <a:spcBef>
                <a:spcPts val="1000"/>
              </a:spcBef>
              <a:spcAft>
                <a:spcPts val="0"/>
              </a:spcAft>
              <a:buClr>
                <a:srgbClr val="3D5B58"/>
              </a:buClr>
              <a:buSzPts val="1400"/>
              <a:buChar char="●"/>
            </a:pPr>
            <a:r>
              <a:rPr lang="en" sz="1400">
                <a:solidFill>
                  <a:srgbClr val="3D5B58"/>
                </a:solidFill>
              </a:rPr>
              <a:t>Isolate apps from each other</a:t>
            </a:r>
            <a:endParaRPr sz="1400">
              <a:solidFill>
                <a:srgbClr val="3D5B58"/>
              </a:solidFill>
            </a:endParaRPr>
          </a:p>
          <a:p>
            <a:pPr indent="-317500" lvl="0" marL="457200" rtl="0" algn="l">
              <a:lnSpc>
                <a:spcPct val="115000"/>
              </a:lnSpc>
              <a:spcBef>
                <a:spcPts val="1000"/>
              </a:spcBef>
              <a:spcAft>
                <a:spcPts val="0"/>
              </a:spcAft>
              <a:buClr>
                <a:srgbClr val="3D5B58"/>
              </a:buClr>
              <a:buSzPts val="1400"/>
              <a:buChar char="●"/>
            </a:pPr>
            <a:r>
              <a:rPr lang="en" sz="1400">
                <a:solidFill>
                  <a:srgbClr val="3D5B58"/>
                </a:solidFill>
              </a:rPr>
              <a:t>Run on Linux or Windows servers</a:t>
            </a:r>
            <a:endParaRPr sz="1400">
              <a:solidFill>
                <a:srgbClr val="3D5B58"/>
              </a:solidFill>
            </a:endParaRPr>
          </a:p>
          <a:p>
            <a:pPr indent="-317500" lvl="0" marL="457200" rtl="0" algn="l">
              <a:lnSpc>
                <a:spcPct val="115000"/>
              </a:lnSpc>
              <a:spcBef>
                <a:spcPts val="1000"/>
              </a:spcBef>
              <a:spcAft>
                <a:spcPts val="0"/>
              </a:spcAft>
              <a:buClr>
                <a:srgbClr val="3D5B58"/>
              </a:buClr>
              <a:buSzPts val="1400"/>
              <a:buChar char="●"/>
            </a:pPr>
            <a:r>
              <a:rPr lang="en" sz="1400">
                <a:solidFill>
                  <a:srgbClr val="3D5B58"/>
                </a:solidFill>
              </a:rPr>
              <a:t>Lightweight - All containers share host OS</a:t>
            </a:r>
            <a:endParaRPr sz="1400">
              <a:solidFill>
                <a:srgbClr val="3D5B58"/>
              </a:solidFill>
            </a:endParaRPr>
          </a:p>
          <a:p>
            <a:pPr indent="-317500" lvl="0" marL="457200" rtl="0" algn="l">
              <a:lnSpc>
                <a:spcPct val="115000"/>
              </a:lnSpc>
              <a:spcBef>
                <a:spcPts val="1000"/>
              </a:spcBef>
              <a:spcAft>
                <a:spcPts val="0"/>
              </a:spcAft>
              <a:buClr>
                <a:srgbClr val="3D5B58"/>
              </a:buClr>
              <a:buSzPts val="1400"/>
              <a:buChar char="●"/>
            </a:pPr>
            <a:r>
              <a:rPr lang="en" sz="1400">
                <a:solidFill>
                  <a:srgbClr val="3D5B58"/>
                </a:solidFill>
              </a:rPr>
              <a:t>Startup time in milliseconds - no OS to boot</a:t>
            </a:r>
            <a:endParaRPr sz="1400">
              <a:solidFill>
                <a:srgbClr val="3D5B58"/>
              </a:solidFill>
            </a:endParaRPr>
          </a:p>
          <a:p>
            <a:pPr indent="-317500" lvl="0" marL="457200" rtl="0" algn="l">
              <a:lnSpc>
                <a:spcPct val="115000"/>
              </a:lnSpc>
              <a:spcBef>
                <a:spcPts val="1000"/>
              </a:spcBef>
              <a:spcAft>
                <a:spcPts val="0"/>
              </a:spcAft>
              <a:buClr>
                <a:srgbClr val="3D5B58"/>
              </a:buClr>
              <a:buSzPts val="1400"/>
              <a:buChar char="●"/>
            </a:pPr>
            <a:r>
              <a:rPr lang="en" sz="1400">
                <a:solidFill>
                  <a:srgbClr val="3D5B58"/>
                </a:solidFill>
              </a:rPr>
              <a:t>Build once, run anywhere</a:t>
            </a:r>
            <a:endParaRPr sz="1400">
              <a:solidFill>
                <a:srgbClr val="3D5B58"/>
              </a:solidFill>
            </a:endParaRPr>
          </a:p>
          <a:p>
            <a:pPr indent="0" lvl="0" marL="457200" rtl="0" algn="l">
              <a:lnSpc>
                <a:spcPct val="115000"/>
              </a:lnSpc>
              <a:spcBef>
                <a:spcPts val="1000"/>
              </a:spcBef>
              <a:spcAft>
                <a:spcPts val="1000"/>
              </a:spcAft>
              <a:buSzPts val="1300"/>
              <a:buNone/>
            </a:pPr>
            <a:r>
              <a:t/>
            </a:r>
            <a:endParaRPr sz="1400">
              <a:solidFill>
                <a:srgbClr val="3D5B58"/>
              </a:solidFill>
            </a:endParaRPr>
          </a:p>
        </p:txBody>
      </p:sp>
      <p:sp>
        <p:nvSpPr>
          <p:cNvPr id="658" name="Google Shape;658;p37"/>
          <p:cNvSpPr txBox="1"/>
          <p:nvPr>
            <p:ph idx="2" type="title"/>
          </p:nvPr>
        </p:nvSpPr>
        <p:spPr>
          <a:xfrm>
            <a:off x="311700" y="893825"/>
            <a:ext cx="8520600" cy="266100"/>
          </a:xfrm>
          <a:prstGeom prst="rect">
            <a:avLst/>
          </a:prstGeom>
          <a:noFill/>
          <a:ln>
            <a:noFill/>
          </a:ln>
        </p:spPr>
        <p:txBody>
          <a:bodyPr anchorCtr="0" anchor="t" bIns="0" lIns="0" spcFirstLastPara="1" rIns="0" wrap="square" tIns="0">
            <a:noAutofit/>
          </a:bodyPr>
          <a:lstStyle/>
          <a:p>
            <a:pPr indent="0" lvl="0" marL="0" rtl="0" algn="l">
              <a:lnSpc>
                <a:spcPct val="100000"/>
              </a:lnSpc>
              <a:spcBef>
                <a:spcPts val="0"/>
              </a:spcBef>
              <a:spcAft>
                <a:spcPts val="0"/>
              </a:spcAft>
              <a:buSzPts val="1600"/>
              <a:buNone/>
            </a:pPr>
            <a:r>
              <a:rPr lang="en"/>
              <a:t>Benefits</a:t>
            </a:r>
            <a:endParaRPr/>
          </a:p>
        </p:txBody>
      </p:sp>
      <p:pic>
        <p:nvPicPr>
          <p:cNvPr id="659" name="Google Shape;659;p37"/>
          <p:cNvPicPr preferRelativeResize="0"/>
          <p:nvPr/>
        </p:nvPicPr>
        <p:blipFill rotWithShape="1">
          <a:blip r:embed="rId3">
            <a:alphaModFix/>
          </a:blip>
          <a:srcRect b="15090" l="16794" r="20328" t="16028"/>
          <a:stretch/>
        </p:blipFill>
        <p:spPr>
          <a:xfrm>
            <a:off x="5566760" y="1480300"/>
            <a:ext cx="2300440" cy="2520049"/>
          </a:xfrm>
          <a:prstGeom prst="rect">
            <a:avLst/>
          </a:prstGeom>
          <a:noFill/>
          <a:ln>
            <a:noFill/>
          </a:ln>
        </p:spPr>
      </p:pic>
    </p:spTree>
  </p:cSld>
  <p:clrMapOvr>
    <a:masterClrMapping/>
  </p:clrMapOvr>
</p:sld>
</file>

<file path=ppt/slides/slide37.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663" name="Shape 663"/>
        <p:cNvGrpSpPr/>
        <p:nvPr/>
      </p:nvGrpSpPr>
      <p:grpSpPr>
        <a:xfrm>
          <a:off x="0" y="0"/>
          <a:ext cx="0" cy="0"/>
          <a:chOff x="0" y="0"/>
          <a:chExt cx="0" cy="0"/>
        </a:xfrm>
      </p:grpSpPr>
      <p:sp>
        <p:nvSpPr>
          <p:cNvPr id="664" name="Google Shape;664;p38"/>
          <p:cNvSpPr txBox="1"/>
          <p:nvPr>
            <p:ph type="title"/>
          </p:nvPr>
        </p:nvSpPr>
        <p:spPr>
          <a:xfrm>
            <a:off x="311700" y="318800"/>
            <a:ext cx="8520600" cy="429600"/>
          </a:xfrm>
          <a:prstGeom prst="rect">
            <a:avLst/>
          </a:prstGeom>
          <a:noFill/>
          <a:ln>
            <a:noFill/>
          </a:ln>
        </p:spPr>
        <p:txBody>
          <a:bodyPr anchorCtr="0" anchor="t" bIns="0" lIns="0" spcFirstLastPara="1" rIns="0" wrap="square" tIns="0">
            <a:noAutofit/>
          </a:bodyPr>
          <a:lstStyle/>
          <a:p>
            <a:pPr indent="0" lvl="0" marL="0" rtl="0" algn="l">
              <a:lnSpc>
                <a:spcPct val="100000"/>
              </a:lnSpc>
              <a:spcBef>
                <a:spcPts val="0"/>
              </a:spcBef>
              <a:spcAft>
                <a:spcPts val="0"/>
              </a:spcAft>
              <a:buSzPts val="3200"/>
              <a:buNone/>
            </a:pPr>
            <a:r>
              <a:rPr lang="en"/>
              <a:t>Containers</a:t>
            </a:r>
            <a:endParaRPr/>
          </a:p>
        </p:txBody>
      </p:sp>
      <p:sp>
        <p:nvSpPr>
          <p:cNvPr id="665" name="Google Shape;665;p38"/>
          <p:cNvSpPr txBox="1"/>
          <p:nvPr>
            <p:ph idx="12" type="sldNum"/>
          </p:nvPr>
        </p:nvSpPr>
        <p:spPr>
          <a:xfrm>
            <a:off x="7258697" y="4568388"/>
            <a:ext cx="778500" cy="393600"/>
          </a:xfrm>
          <a:prstGeom prst="rect">
            <a:avLst/>
          </a:prstGeom>
          <a:noFill/>
          <a:ln>
            <a:noFill/>
          </a:ln>
        </p:spPr>
        <p:txBody>
          <a:bodyPr anchorCtr="0" anchor="ctr" bIns="0" lIns="91425" spcFirstLastPara="1" rIns="91425" wrap="square" tIns="0">
            <a:noAutofit/>
          </a:bodyPr>
          <a:lstStyle/>
          <a:p>
            <a:pPr indent="0" lvl="0" marL="0" rtl="0" algn="r">
              <a:lnSpc>
                <a:spcPct val="100000"/>
              </a:lnSpc>
              <a:spcBef>
                <a:spcPts val="0"/>
              </a:spcBef>
              <a:spcAft>
                <a:spcPts val="0"/>
              </a:spcAft>
              <a:buSzPts val="1000"/>
              <a:buNone/>
            </a:pPr>
            <a:r>
              <a:rPr lang="en"/>
              <a:t>Page </a:t>
            </a:r>
            <a:fld id="{00000000-1234-1234-1234-123412341234}" type="slidenum">
              <a:rPr lang="en"/>
              <a:t>‹#›</a:t>
            </a:fld>
            <a:endParaRPr/>
          </a:p>
        </p:txBody>
      </p:sp>
      <p:sp>
        <p:nvSpPr>
          <p:cNvPr id="666" name="Google Shape;666;p38"/>
          <p:cNvSpPr txBox="1"/>
          <p:nvPr>
            <p:ph idx="1" type="body"/>
          </p:nvPr>
        </p:nvSpPr>
        <p:spPr>
          <a:xfrm>
            <a:off x="311700" y="1305350"/>
            <a:ext cx="5601300" cy="2996100"/>
          </a:xfrm>
          <a:prstGeom prst="rect">
            <a:avLst/>
          </a:prstGeom>
          <a:noFill/>
          <a:ln>
            <a:noFill/>
          </a:ln>
        </p:spPr>
        <p:txBody>
          <a:bodyPr anchorCtr="0" anchor="t" bIns="0" lIns="0" spcFirstLastPara="1" rIns="0" wrap="square" tIns="0">
            <a:noAutofit/>
          </a:bodyPr>
          <a:lstStyle/>
          <a:p>
            <a:pPr indent="-317500" lvl="0" marL="457200" rtl="0" algn="l">
              <a:lnSpc>
                <a:spcPct val="115000"/>
              </a:lnSpc>
              <a:spcBef>
                <a:spcPts val="1000"/>
              </a:spcBef>
              <a:spcAft>
                <a:spcPts val="0"/>
              </a:spcAft>
              <a:buClr>
                <a:srgbClr val="3D5B58"/>
              </a:buClr>
              <a:buSzPts val="1400"/>
              <a:buChar char="●"/>
            </a:pPr>
            <a:r>
              <a:rPr lang="en" sz="1400">
                <a:solidFill>
                  <a:srgbClr val="3D5B58"/>
                </a:solidFill>
              </a:rPr>
              <a:t>Standardised packaging for software </a:t>
            </a:r>
            <a:r>
              <a:rPr lang="en" sz="1400"/>
              <a:t>&amp;</a:t>
            </a:r>
            <a:r>
              <a:rPr lang="en" sz="1400">
                <a:solidFill>
                  <a:srgbClr val="3D5B58"/>
                </a:solidFill>
              </a:rPr>
              <a:t> dependencies</a:t>
            </a:r>
            <a:endParaRPr sz="1400">
              <a:solidFill>
                <a:srgbClr val="3D5B58"/>
              </a:solidFill>
            </a:endParaRPr>
          </a:p>
          <a:p>
            <a:pPr indent="-317500" lvl="0" marL="457200" rtl="0" algn="l">
              <a:lnSpc>
                <a:spcPct val="115000"/>
              </a:lnSpc>
              <a:spcBef>
                <a:spcPts val="1000"/>
              </a:spcBef>
              <a:spcAft>
                <a:spcPts val="0"/>
              </a:spcAft>
              <a:buClr>
                <a:srgbClr val="3D5B58"/>
              </a:buClr>
              <a:buSzPts val="1400"/>
              <a:buChar char="●"/>
            </a:pPr>
            <a:r>
              <a:rPr lang="en" sz="1400">
                <a:solidFill>
                  <a:srgbClr val="3D5B58"/>
                </a:solidFill>
              </a:rPr>
              <a:t>Isolate apps from each other</a:t>
            </a:r>
            <a:endParaRPr sz="1400">
              <a:solidFill>
                <a:srgbClr val="3D5B58"/>
              </a:solidFill>
            </a:endParaRPr>
          </a:p>
          <a:p>
            <a:pPr indent="-317500" lvl="0" marL="457200" rtl="0" algn="l">
              <a:lnSpc>
                <a:spcPct val="115000"/>
              </a:lnSpc>
              <a:spcBef>
                <a:spcPts val="1000"/>
              </a:spcBef>
              <a:spcAft>
                <a:spcPts val="0"/>
              </a:spcAft>
              <a:buClr>
                <a:srgbClr val="3D5B58"/>
              </a:buClr>
              <a:buSzPts val="1400"/>
              <a:buChar char="●"/>
            </a:pPr>
            <a:r>
              <a:rPr lang="en" sz="1400">
                <a:solidFill>
                  <a:srgbClr val="3D5B58"/>
                </a:solidFill>
              </a:rPr>
              <a:t>Run on Linux or Windows servers</a:t>
            </a:r>
            <a:endParaRPr sz="1400">
              <a:solidFill>
                <a:srgbClr val="3D5B58"/>
              </a:solidFill>
            </a:endParaRPr>
          </a:p>
          <a:p>
            <a:pPr indent="-317500" lvl="0" marL="457200" rtl="0" algn="l">
              <a:lnSpc>
                <a:spcPct val="115000"/>
              </a:lnSpc>
              <a:spcBef>
                <a:spcPts val="1000"/>
              </a:spcBef>
              <a:spcAft>
                <a:spcPts val="0"/>
              </a:spcAft>
              <a:buClr>
                <a:srgbClr val="3D5B58"/>
              </a:buClr>
              <a:buSzPts val="1400"/>
              <a:buChar char="●"/>
            </a:pPr>
            <a:r>
              <a:rPr lang="en" sz="1400">
                <a:solidFill>
                  <a:srgbClr val="3D5B58"/>
                </a:solidFill>
              </a:rPr>
              <a:t>Lightweight - All containers share host OS</a:t>
            </a:r>
            <a:endParaRPr sz="1400">
              <a:solidFill>
                <a:srgbClr val="3D5B58"/>
              </a:solidFill>
            </a:endParaRPr>
          </a:p>
          <a:p>
            <a:pPr indent="-317500" lvl="0" marL="457200" rtl="0" algn="l">
              <a:lnSpc>
                <a:spcPct val="115000"/>
              </a:lnSpc>
              <a:spcBef>
                <a:spcPts val="1000"/>
              </a:spcBef>
              <a:spcAft>
                <a:spcPts val="0"/>
              </a:spcAft>
              <a:buClr>
                <a:srgbClr val="3D5B58"/>
              </a:buClr>
              <a:buSzPts val="1400"/>
              <a:buChar char="●"/>
            </a:pPr>
            <a:r>
              <a:rPr lang="en" sz="1400">
                <a:solidFill>
                  <a:srgbClr val="3D5B58"/>
                </a:solidFill>
              </a:rPr>
              <a:t>Startup time in milliseconds - no OS to boot</a:t>
            </a:r>
            <a:endParaRPr sz="1400">
              <a:solidFill>
                <a:srgbClr val="3D5B58"/>
              </a:solidFill>
            </a:endParaRPr>
          </a:p>
          <a:p>
            <a:pPr indent="-317500" lvl="0" marL="457200" rtl="0" algn="l">
              <a:lnSpc>
                <a:spcPct val="115000"/>
              </a:lnSpc>
              <a:spcBef>
                <a:spcPts val="1000"/>
              </a:spcBef>
              <a:spcAft>
                <a:spcPts val="0"/>
              </a:spcAft>
              <a:buClr>
                <a:srgbClr val="3D5B58"/>
              </a:buClr>
              <a:buSzPts val="1400"/>
              <a:buChar char="●"/>
            </a:pPr>
            <a:r>
              <a:rPr lang="en" sz="1400">
                <a:solidFill>
                  <a:srgbClr val="3D5B58"/>
                </a:solidFill>
              </a:rPr>
              <a:t>Build once, run anywhere</a:t>
            </a:r>
            <a:endParaRPr sz="1400">
              <a:solidFill>
                <a:srgbClr val="3D5B58"/>
              </a:solidFill>
            </a:endParaRPr>
          </a:p>
          <a:p>
            <a:pPr indent="-317500" lvl="0" marL="457200" rtl="0" algn="l">
              <a:lnSpc>
                <a:spcPct val="115000"/>
              </a:lnSpc>
              <a:spcBef>
                <a:spcPts val="1000"/>
              </a:spcBef>
              <a:spcAft>
                <a:spcPts val="1000"/>
              </a:spcAft>
              <a:buClr>
                <a:srgbClr val="3D5B58"/>
              </a:buClr>
              <a:buSzPts val="1400"/>
              <a:buChar char="●"/>
            </a:pPr>
            <a:r>
              <a:rPr lang="en" sz="1400">
                <a:solidFill>
                  <a:srgbClr val="3D5B58"/>
                </a:solidFill>
              </a:rPr>
              <a:t>Less OS overhead</a:t>
            </a:r>
            <a:endParaRPr sz="1400">
              <a:solidFill>
                <a:srgbClr val="3D5B58"/>
              </a:solidFill>
            </a:endParaRPr>
          </a:p>
        </p:txBody>
      </p:sp>
      <p:sp>
        <p:nvSpPr>
          <p:cNvPr id="667" name="Google Shape;667;p38"/>
          <p:cNvSpPr txBox="1"/>
          <p:nvPr>
            <p:ph idx="2" type="title"/>
          </p:nvPr>
        </p:nvSpPr>
        <p:spPr>
          <a:xfrm>
            <a:off x="311700" y="893825"/>
            <a:ext cx="8520600" cy="266100"/>
          </a:xfrm>
          <a:prstGeom prst="rect">
            <a:avLst/>
          </a:prstGeom>
          <a:noFill/>
          <a:ln>
            <a:noFill/>
          </a:ln>
        </p:spPr>
        <p:txBody>
          <a:bodyPr anchorCtr="0" anchor="t" bIns="0" lIns="0" spcFirstLastPara="1" rIns="0" wrap="square" tIns="0">
            <a:noAutofit/>
          </a:bodyPr>
          <a:lstStyle/>
          <a:p>
            <a:pPr indent="0" lvl="0" marL="0" rtl="0" algn="l">
              <a:lnSpc>
                <a:spcPct val="100000"/>
              </a:lnSpc>
              <a:spcBef>
                <a:spcPts val="0"/>
              </a:spcBef>
              <a:spcAft>
                <a:spcPts val="0"/>
              </a:spcAft>
              <a:buSzPts val="1600"/>
              <a:buNone/>
            </a:pPr>
            <a:r>
              <a:rPr lang="en"/>
              <a:t>Benefits</a:t>
            </a:r>
            <a:endParaRPr/>
          </a:p>
        </p:txBody>
      </p:sp>
      <p:pic>
        <p:nvPicPr>
          <p:cNvPr id="668" name="Google Shape;668;p38"/>
          <p:cNvPicPr preferRelativeResize="0"/>
          <p:nvPr/>
        </p:nvPicPr>
        <p:blipFill rotWithShape="1">
          <a:blip r:embed="rId3">
            <a:alphaModFix/>
          </a:blip>
          <a:srcRect b="15090" l="16794" r="20328" t="16028"/>
          <a:stretch/>
        </p:blipFill>
        <p:spPr>
          <a:xfrm>
            <a:off x="5566760" y="1480300"/>
            <a:ext cx="2300440" cy="2520049"/>
          </a:xfrm>
          <a:prstGeom prst="rect">
            <a:avLst/>
          </a:prstGeom>
          <a:noFill/>
          <a:ln>
            <a:noFill/>
          </a:ln>
        </p:spPr>
      </p:pic>
    </p:spTree>
  </p:cSld>
  <p:clrMapOvr>
    <a:masterClrMapping/>
  </p:clrMapOvr>
</p:sld>
</file>

<file path=ppt/slides/slide38.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672" name="Shape 672"/>
        <p:cNvGrpSpPr/>
        <p:nvPr/>
      </p:nvGrpSpPr>
      <p:grpSpPr>
        <a:xfrm>
          <a:off x="0" y="0"/>
          <a:ext cx="0" cy="0"/>
          <a:chOff x="0" y="0"/>
          <a:chExt cx="0" cy="0"/>
        </a:xfrm>
      </p:grpSpPr>
      <p:sp>
        <p:nvSpPr>
          <p:cNvPr id="673" name="Google Shape;673;p39"/>
          <p:cNvSpPr txBox="1"/>
          <p:nvPr>
            <p:ph type="title"/>
          </p:nvPr>
        </p:nvSpPr>
        <p:spPr>
          <a:xfrm>
            <a:off x="311700" y="318800"/>
            <a:ext cx="8520600" cy="429600"/>
          </a:xfrm>
          <a:prstGeom prst="rect">
            <a:avLst/>
          </a:prstGeom>
          <a:noFill/>
          <a:ln>
            <a:noFill/>
          </a:ln>
        </p:spPr>
        <p:txBody>
          <a:bodyPr anchorCtr="0" anchor="t" bIns="0" lIns="0" spcFirstLastPara="1" rIns="0" wrap="square" tIns="0">
            <a:noAutofit/>
          </a:bodyPr>
          <a:lstStyle/>
          <a:p>
            <a:pPr indent="0" lvl="0" marL="0" rtl="0" algn="l">
              <a:lnSpc>
                <a:spcPct val="100000"/>
              </a:lnSpc>
              <a:spcBef>
                <a:spcPts val="0"/>
              </a:spcBef>
              <a:spcAft>
                <a:spcPts val="0"/>
              </a:spcAft>
              <a:buSzPts val="3200"/>
              <a:buNone/>
            </a:pPr>
            <a:r>
              <a:rPr lang="en"/>
              <a:t>Containers</a:t>
            </a:r>
            <a:endParaRPr/>
          </a:p>
        </p:txBody>
      </p:sp>
      <p:sp>
        <p:nvSpPr>
          <p:cNvPr id="674" name="Google Shape;674;p39"/>
          <p:cNvSpPr txBox="1"/>
          <p:nvPr>
            <p:ph idx="12" type="sldNum"/>
          </p:nvPr>
        </p:nvSpPr>
        <p:spPr>
          <a:xfrm>
            <a:off x="7258697" y="4568388"/>
            <a:ext cx="778500" cy="393600"/>
          </a:xfrm>
          <a:prstGeom prst="rect">
            <a:avLst/>
          </a:prstGeom>
          <a:noFill/>
          <a:ln>
            <a:noFill/>
          </a:ln>
        </p:spPr>
        <p:txBody>
          <a:bodyPr anchorCtr="0" anchor="ctr" bIns="0" lIns="91425" spcFirstLastPara="1" rIns="91425" wrap="square" tIns="0">
            <a:noAutofit/>
          </a:bodyPr>
          <a:lstStyle/>
          <a:p>
            <a:pPr indent="0" lvl="0" marL="0" rtl="0" algn="r">
              <a:lnSpc>
                <a:spcPct val="100000"/>
              </a:lnSpc>
              <a:spcBef>
                <a:spcPts val="0"/>
              </a:spcBef>
              <a:spcAft>
                <a:spcPts val="0"/>
              </a:spcAft>
              <a:buSzPts val="1000"/>
              <a:buNone/>
            </a:pPr>
            <a:r>
              <a:rPr lang="en"/>
              <a:t>Page </a:t>
            </a:r>
            <a:fld id="{00000000-1234-1234-1234-123412341234}" type="slidenum">
              <a:rPr lang="en"/>
              <a:t>‹#›</a:t>
            </a:fld>
            <a:endParaRPr/>
          </a:p>
        </p:txBody>
      </p:sp>
      <p:sp>
        <p:nvSpPr>
          <p:cNvPr id="675" name="Google Shape;675;p39"/>
          <p:cNvSpPr txBox="1"/>
          <p:nvPr>
            <p:ph idx="1" type="body"/>
          </p:nvPr>
        </p:nvSpPr>
        <p:spPr>
          <a:xfrm>
            <a:off x="311700" y="1305350"/>
            <a:ext cx="5601300" cy="2996100"/>
          </a:xfrm>
          <a:prstGeom prst="rect">
            <a:avLst/>
          </a:prstGeom>
          <a:noFill/>
          <a:ln>
            <a:noFill/>
          </a:ln>
        </p:spPr>
        <p:txBody>
          <a:bodyPr anchorCtr="0" anchor="t" bIns="0" lIns="0" spcFirstLastPara="1" rIns="0" wrap="square" tIns="0">
            <a:noAutofit/>
          </a:bodyPr>
          <a:lstStyle/>
          <a:p>
            <a:pPr indent="-317500" lvl="0" marL="457200" rtl="0" algn="l">
              <a:lnSpc>
                <a:spcPct val="115000"/>
              </a:lnSpc>
              <a:spcBef>
                <a:spcPts val="1000"/>
              </a:spcBef>
              <a:spcAft>
                <a:spcPts val="0"/>
              </a:spcAft>
              <a:buClr>
                <a:srgbClr val="3D5B58"/>
              </a:buClr>
              <a:buSzPts val="1400"/>
              <a:buChar char="●"/>
            </a:pPr>
            <a:r>
              <a:rPr lang="en" sz="1400">
                <a:solidFill>
                  <a:srgbClr val="3D5B58"/>
                </a:solidFill>
              </a:rPr>
              <a:t>Standardised packaging for software </a:t>
            </a:r>
            <a:r>
              <a:rPr lang="en" sz="1400"/>
              <a:t>&amp;</a:t>
            </a:r>
            <a:r>
              <a:rPr lang="en" sz="1400">
                <a:solidFill>
                  <a:srgbClr val="3D5B58"/>
                </a:solidFill>
              </a:rPr>
              <a:t> dependencies</a:t>
            </a:r>
            <a:endParaRPr sz="1400">
              <a:solidFill>
                <a:srgbClr val="3D5B58"/>
              </a:solidFill>
            </a:endParaRPr>
          </a:p>
          <a:p>
            <a:pPr indent="-317500" lvl="0" marL="457200" rtl="0" algn="l">
              <a:lnSpc>
                <a:spcPct val="115000"/>
              </a:lnSpc>
              <a:spcBef>
                <a:spcPts val="1000"/>
              </a:spcBef>
              <a:spcAft>
                <a:spcPts val="0"/>
              </a:spcAft>
              <a:buClr>
                <a:srgbClr val="3D5B58"/>
              </a:buClr>
              <a:buSzPts val="1400"/>
              <a:buChar char="●"/>
            </a:pPr>
            <a:r>
              <a:rPr lang="en" sz="1400">
                <a:solidFill>
                  <a:srgbClr val="3D5B58"/>
                </a:solidFill>
              </a:rPr>
              <a:t>Isolate apps from each other</a:t>
            </a:r>
            <a:endParaRPr sz="1400">
              <a:solidFill>
                <a:srgbClr val="3D5B58"/>
              </a:solidFill>
            </a:endParaRPr>
          </a:p>
          <a:p>
            <a:pPr indent="-317500" lvl="0" marL="457200" rtl="0" algn="l">
              <a:lnSpc>
                <a:spcPct val="115000"/>
              </a:lnSpc>
              <a:spcBef>
                <a:spcPts val="1000"/>
              </a:spcBef>
              <a:spcAft>
                <a:spcPts val="0"/>
              </a:spcAft>
              <a:buClr>
                <a:srgbClr val="3D5B58"/>
              </a:buClr>
              <a:buSzPts val="1400"/>
              <a:buChar char="●"/>
            </a:pPr>
            <a:r>
              <a:rPr lang="en" sz="1400">
                <a:solidFill>
                  <a:srgbClr val="3D5B58"/>
                </a:solidFill>
              </a:rPr>
              <a:t>Run on Linux or Windows servers</a:t>
            </a:r>
            <a:endParaRPr sz="1400">
              <a:solidFill>
                <a:srgbClr val="3D5B58"/>
              </a:solidFill>
            </a:endParaRPr>
          </a:p>
          <a:p>
            <a:pPr indent="-317500" lvl="0" marL="457200" rtl="0" algn="l">
              <a:lnSpc>
                <a:spcPct val="115000"/>
              </a:lnSpc>
              <a:spcBef>
                <a:spcPts val="1000"/>
              </a:spcBef>
              <a:spcAft>
                <a:spcPts val="0"/>
              </a:spcAft>
              <a:buClr>
                <a:srgbClr val="3D5B58"/>
              </a:buClr>
              <a:buSzPts val="1400"/>
              <a:buChar char="●"/>
            </a:pPr>
            <a:r>
              <a:rPr lang="en" sz="1400">
                <a:solidFill>
                  <a:srgbClr val="3D5B58"/>
                </a:solidFill>
              </a:rPr>
              <a:t>Lightweight - All containers share host OS</a:t>
            </a:r>
            <a:endParaRPr sz="1400">
              <a:solidFill>
                <a:srgbClr val="3D5B58"/>
              </a:solidFill>
            </a:endParaRPr>
          </a:p>
          <a:p>
            <a:pPr indent="-317500" lvl="0" marL="457200" rtl="0" algn="l">
              <a:lnSpc>
                <a:spcPct val="115000"/>
              </a:lnSpc>
              <a:spcBef>
                <a:spcPts val="1000"/>
              </a:spcBef>
              <a:spcAft>
                <a:spcPts val="0"/>
              </a:spcAft>
              <a:buClr>
                <a:srgbClr val="3D5B58"/>
              </a:buClr>
              <a:buSzPts val="1400"/>
              <a:buChar char="●"/>
            </a:pPr>
            <a:r>
              <a:rPr lang="en" sz="1400">
                <a:solidFill>
                  <a:srgbClr val="3D5B58"/>
                </a:solidFill>
              </a:rPr>
              <a:t>Startup time in milliseconds - no OS to boot</a:t>
            </a:r>
            <a:endParaRPr sz="1400">
              <a:solidFill>
                <a:srgbClr val="3D5B58"/>
              </a:solidFill>
            </a:endParaRPr>
          </a:p>
          <a:p>
            <a:pPr indent="-317500" lvl="0" marL="457200" rtl="0" algn="l">
              <a:lnSpc>
                <a:spcPct val="115000"/>
              </a:lnSpc>
              <a:spcBef>
                <a:spcPts val="1000"/>
              </a:spcBef>
              <a:spcAft>
                <a:spcPts val="0"/>
              </a:spcAft>
              <a:buClr>
                <a:srgbClr val="3D5B58"/>
              </a:buClr>
              <a:buSzPts val="1400"/>
              <a:buChar char="●"/>
            </a:pPr>
            <a:r>
              <a:rPr lang="en" sz="1400">
                <a:solidFill>
                  <a:srgbClr val="3D5B58"/>
                </a:solidFill>
              </a:rPr>
              <a:t>Build once, run anywhere</a:t>
            </a:r>
            <a:endParaRPr sz="1400">
              <a:solidFill>
                <a:srgbClr val="3D5B58"/>
              </a:solidFill>
            </a:endParaRPr>
          </a:p>
          <a:p>
            <a:pPr indent="-317500" lvl="0" marL="457200" rtl="0" algn="l">
              <a:lnSpc>
                <a:spcPct val="115000"/>
              </a:lnSpc>
              <a:spcBef>
                <a:spcPts val="1000"/>
              </a:spcBef>
              <a:spcAft>
                <a:spcPts val="0"/>
              </a:spcAft>
              <a:buClr>
                <a:srgbClr val="3D5B58"/>
              </a:buClr>
              <a:buSzPts val="1400"/>
              <a:buChar char="●"/>
            </a:pPr>
            <a:r>
              <a:rPr lang="en" sz="1400">
                <a:solidFill>
                  <a:srgbClr val="3D5B58"/>
                </a:solidFill>
              </a:rPr>
              <a:t>Less OS overhead</a:t>
            </a:r>
            <a:endParaRPr sz="1400">
              <a:solidFill>
                <a:srgbClr val="3D5B58"/>
              </a:solidFill>
            </a:endParaRPr>
          </a:p>
          <a:p>
            <a:pPr indent="-317500" lvl="0" marL="457200" rtl="0" algn="l">
              <a:lnSpc>
                <a:spcPct val="115000"/>
              </a:lnSpc>
              <a:spcBef>
                <a:spcPts val="1000"/>
              </a:spcBef>
              <a:spcAft>
                <a:spcPts val="1000"/>
              </a:spcAft>
              <a:buClr>
                <a:srgbClr val="3D5B58"/>
              </a:buClr>
              <a:buSzPts val="1400"/>
              <a:buChar char="●"/>
            </a:pPr>
            <a:r>
              <a:rPr lang="en" sz="1400">
                <a:solidFill>
                  <a:srgbClr val="3D5B58"/>
                </a:solidFill>
              </a:rPr>
              <a:t>Improved VM utilisation</a:t>
            </a:r>
            <a:endParaRPr sz="1400">
              <a:solidFill>
                <a:srgbClr val="3D5B58"/>
              </a:solidFill>
            </a:endParaRPr>
          </a:p>
        </p:txBody>
      </p:sp>
      <p:sp>
        <p:nvSpPr>
          <p:cNvPr id="676" name="Google Shape;676;p39"/>
          <p:cNvSpPr txBox="1"/>
          <p:nvPr>
            <p:ph idx="2" type="title"/>
          </p:nvPr>
        </p:nvSpPr>
        <p:spPr>
          <a:xfrm>
            <a:off x="311700" y="893825"/>
            <a:ext cx="8520600" cy="266100"/>
          </a:xfrm>
          <a:prstGeom prst="rect">
            <a:avLst/>
          </a:prstGeom>
          <a:noFill/>
          <a:ln>
            <a:noFill/>
          </a:ln>
        </p:spPr>
        <p:txBody>
          <a:bodyPr anchorCtr="0" anchor="t" bIns="0" lIns="0" spcFirstLastPara="1" rIns="0" wrap="square" tIns="0">
            <a:noAutofit/>
          </a:bodyPr>
          <a:lstStyle/>
          <a:p>
            <a:pPr indent="0" lvl="0" marL="0" rtl="0" algn="l">
              <a:lnSpc>
                <a:spcPct val="100000"/>
              </a:lnSpc>
              <a:spcBef>
                <a:spcPts val="0"/>
              </a:spcBef>
              <a:spcAft>
                <a:spcPts val="0"/>
              </a:spcAft>
              <a:buSzPts val="1600"/>
              <a:buNone/>
            </a:pPr>
            <a:r>
              <a:rPr lang="en"/>
              <a:t>Benefits</a:t>
            </a:r>
            <a:endParaRPr/>
          </a:p>
        </p:txBody>
      </p:sp>
      <p:pic>
        <p:nvPicPr>
          <p:cNvPr id="677" name="Google Shape;677;p39"/>
          <p:cNvPicPr preferRelativeResize="0"/>
          <p:nvPr/>
        </p:nvPicPr>
        <p:blipFill rotWithShape="1">
          <a:blip r:embed="rId3">
            <a:alphaModFix/>
          </a:blip>
          <a:srcRect b="15090" l="16794" r="20328" t="16028"/>
          <a:stretch/>
        </p:blipFill>
        <p:spPr>
          <a:xfrm>
            <a:off x="5566760" y="1480300"/>
            <a:ext cx="2300440" cy="2520049"/>
          </a:xfrm>
          <a:prstGeom prst="rect">
            <a:avLst/>
          </a:prstGeom>
          <a:noFill/>
          <a:ln>
            <a:noFill/>
          </a:ln>
        </p:spPr>
      </p:pic>
    </p:spTree>
  </p:cSld>
  <p:clrMapOvr>
    <a:masterClrMapping/>
  </p:clrMapOvr>
</p:sld>
</file>

<file path=ppt/slides/slide39.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681" name="Shape 681"/>
        <p:cNvGrpSpPr/>
        <p:nvPr/>
      </p:nvGrpSpPr>
      <p:grpSpPr>
        <a:xfrm>
          <a:off x="0" y="0"/>
          <a:ext cx="0" cy="0"/>
          <a:chOff x="0" y="0"/>
          <a:chExt cx="0" cy="0"/>
        </a:xfrm>
      </p:grpSpPr>
      <p:sp>
        <p:nvSpPr>
          <p:cNvPr id="682" name="Google Shape;682;p40"/>
          <p:cNvSpPr txBox="1"/>
          <p:nvPr>
            <p:ph type="title"/>
          </p:nvPr>
        </p:nvSpPr>
        <p:spPr>
          <a:xfrm>
            <a:off x="311700" y="318800"/>
            <a:ext cx="8520600" cy="429600"/>
          </a:xfrm>
          <a:prstGeom prst="rect">
            <a:avLst/>
          </a:prstGeom>
          <a:noFill/>
          <a:ln>
            <a:noFill/>
          </a:ln>
        </p:spPr>
        <p:txBody>
          <a:bodyPr anchorCtr="0" anchor="t" bIns="0" lIns="0" spcFirstLastPara="1" rIns="0" wrap="square" tIns="0">
            <a:noAutofit/>
          </a:bodyPr>
          <a:lstStyle/>
          <a:p>
            <a:pPr indent="0" lvl="0" marL="0" rtl="0" algn="l">
              <a:lnSpc>
                <a:spcPct val="100000"/>
              </a:lnSpc>
              <a:spcBef>
                <a:spcPts val="0"/>
              </a:spcBef>
              <a:spcAft>
                <a:spcPts val="0"/>
              </a:spcAft>
              <a:buSzPts val="3200"/>
              <a:buNone/>
            </a:pPr>
            <a:r>
              <a:rPr lang="en"/>
              <a:t>Keywords</a:t>
            </a:r>
            <a:endParaRPr/>
          </a:p>
        </p:txBody>
      </p:sp>
      <p:sp>
        <p:nvSpPr>
          <p:cNvPr id="683" name="Google Shape;683;p40"/>
          <p:cNvSpPr txBox="1"/>
          <p:nvPr/>
        </p:nvSpPr>
        <p:spPr>
          <a:xfrm>
            <a:off x="697575" y="1430575"/>
            <a:ext cx="7803600" cy="400200"/>
          </a:xfrm>
          <a:prstGeom prst="rect">
            <a:avLst/>
          </a:prstGeom>
          <a:noFill/>
          <a:ln>
            <a:noFill/>
          </a:ln>
        </p:spPr>
        <p:txBody>
          <a:bodyPr anchorCtr="0" anchor="t" bIns="91425" lIns="91425" spcFirstLastPara="1" rIns="91425" wrap="square" tIns="91425">
            <a:spAutoFit/>
          </a:bodyPr>
          <a:lstStyle/>
          <a:p>
            <a:pPr indent="0" lvl="0" marL="0" marR="0" rtl="0" algn="l">
              <a:lnSpc>
                <a:spcPct val="100000"/>
              </a:lnSpc>
              <a:spcBef>
                <a:spcPts val="0"/>
              </a:spcBef>
              <a:spcAft>
                <a:spcPts val="0"/>
              </a:spcAft>
              <a:buClr>
                <a:srgbClr val="000000"/>
              </a:buClr>
              <a:buSzPts val="1400"/>
              <a:buFont typeface="Arial"/>
              <a:buNone/>
            </a:pPr>
            <a:r>
              <a:t/>
            </a:r>
            <a:endParaRPr b="0" i="0" sz="1400" u="none" cap="none" strike="noStrike">
              <a:solidFill>
                <a:srgbClr val="000000"/>
              </a:solidFill>
              <a:latin typeface="Arial"/>
              <a:ea typeface="Arial"/>
              <a:cs typeface="Arial"/>
              <a:sym typeface="Arial"/>
            </a:endParaRPr>
          </a:p>
        </p:txBody>
      </p:sp>
      <p:sp>
        <p:nvSpPr>
          <p:cNvPr id="684" name="Google Shape;684;p40"/>
          <p:cNvSpPr txBox="1"/>
          <p:nvPr>
            <p:ph idx="12" type="sldNum"/>
          </p:nvPr>
        </p:nvSpPr>
        <p:spPr>
          <a:xfrm>
            <a:off x="7258697" y="4568388"/>
            <a:ext cx="778500" cy="393600"/>
          </a:xfrm>
          <a:prstGeom prst="rect">
            <a:avLst/>
          </a:prstGeom>
          <a:noFill/>
          <a:ln>
            <a:noFill/>
          </a:ln>
        </p:spPr>
        <p:txBody>
          <a:bodyPr anchorCtr="0" anchor="ctr" bIns="0" lIns="91425" spcFirstLastPara="1" rIns="91425" wrap="square" tIns="0">
            <a:noAutofit/>
          </a:bodyPr>
          <a:lstStyle/>
          <a:p>
            <a:pPr indent="0" lvl="0" marL="0" rtl="0" algn="r">
              <a:lnSpc>
                <a:spcPct val="100000"/>
              </a:lnSpc>
              <a:spcBef>
                <a:spcPts val="0"/>
              </a:spcBef>
              <a:spcAft>
                <a:spcPts val="0"/>
              </a:spcAft>
              <a:buSzPts val="1000"/>
              <a:buNone/>
            </a:pPr>
            <a:r>
              <a:rPr lang="en"/>
              <a:t>Page </a:t>
            </a:r>
            <a:fld id="{00000000-1234-1234-1234-123412341234}" type="slidenum">
              <a:rPr lang="en"/>
              <a:t>‹#›</a:t>
            </a:fld>
            <a:endParaRPr/>
          </a:p>
        </p:txBody>
      </p:sp>
      <p:sp>
        <p:nvSpPr>
          <p:cNvPr id="685" name="Google Shape;685;p40"/>
          <p:cNvSpPr txBox="1"/>
          <p:nvPr/>
        </p:nvSpPr>
        <p:spPr>
          <a:xfrm>
            <a:off x="1567575" y="1451525"/>
            <a:ext cx="5616600" cy="2950500"/>
          </a:xfrm>
          <a:prstGeom prst="rect">
            <a:avLst/>
          </a:prstGeom>
          <a:noFill/>
          <a:ln>
            <a:noFill/>
          </a:ln>
        </p:spPr>
        <p:txBody>
          <a:bodyPr anchorCtr="0" anchor="t" bIns="0" lIns="0" spcFirstLastPara="1" rIns="0" wrap="square" tIns="0">
            <a:noAutofit/>
          </a:bodyPr>
          <a:lstStyle/>
          <a:p>
            <a:pPr indent="0" lvl="0" marL="0" marR="0" rtl="0" algn="ctr">
              <a:lnSpc>
                <a:spcPct val="115000"/>
              </a:lnSpc>
              <a:spcBef>
                <a:spcPts val="1000"/>
              </a:spcBef>
              <a:spcAft>
                <a:spcPts val="0"/>
              </a:spcAft>
              <a:buClr>
                <a:srgbClr val="000000"/>
              </a:buClr>
              <a:buSzPts val="1300"/>
              <a:buFont typeface="Arial"/>
              <a:buNone/>
            </a:pPr>
            <a:r>
              <a:rPr b="1" i="0" lang="en" sz="1300" u="none" cap="none" strike="noStrike">
                <a:solidFill>
                  <a:srgbClr val="3D5B58"/>
                </a:solidFill>
                <a:latin typeface="Montserrat"/>
                <a:ea typeface="Montserrat"/>
                <a:cs typeface="Montserrat"/>
                <a:sym typeface="Montserrat"/>
              </a:rPr>
              <a:t>Image:</a:t>
            </a:r>
            <a:r>
              <a:rPr b="0" i="0" lang="en" sz="1300" u="none" cap="none" strike="noStrike">
                <a:solidFill>
                  <a:srgbClr val="3D5B58"/>
                </a:solidFill>
                <a:latin typeface="Montserrat"/>
                <a:ea typeface="Montserrat"/>
                <a:cs typeface="Montserrat"/>
                <a:sym typeface="Montserrat"/>
              </a:rPr>
              <a:t> Content of the docker container at rest</a:t>
            </a:r>
            <a:endParaRPr b="0" i="0" sz="1300" u="none" cap="none" strike="noStrike">
              <a:solidFill>
                <a:srgbClr val="3D5B58"/>
              </a:solidFill>
              <a:latin typeface="Montserrat"/>
              <a:ea typeface="Montserrat"/>
              <a:cs typeface="Montserrat"/>
              <a:sym typeface="Montserrat"/>
            </a:endParaRPr>
          </a:p>
          <a:p>
            <a:pPr indent="0" lvl="0" marL="0" marR="0" rtl="0" algn="ctr">
              <a:lnSpc>
                <a:spcPct val="115000"/>
              </a:lnSpc>
              <a:spcBef>
                <a:spcPts val="1600"/>
              </a:spcBef>
              <a:spcAft>
                <a:spcPts val="0"/>
              </a:spcAft>
              <a:buClr>
                <a:srgbClr val="000000"/>
              </a:buClr>
              <a:buSzPts val="1300"/>
              <a:buFont typeface="Arial"/>
              <a:buNone/>
            </a:pPr>
            <a:r>
              <a:rPr b="1" i="0" lang="en" sz="1300" u="none" cap="none" strike="noStrike">
                <a:solidFill>
                  <a:srgbClr val="3D5B58"/>
                </a:solidFill>
                <a:latin typeface="Montserrat"/>
                <a:ea typeface="Montserrat"/>
                <a:cs typeface="Montserrat"/>
                <a:sym typeface="Montserrat"/>
              </a:rPr>
              <a:t>Container: </a:t>
            </a:r>
            <a:r>
              <a:rPr b="0" i="0" lang="en" sz="1300" u="none" cap="none" strike="noStrike">
                <a:solidFill>
                  <a:srgbClr val="3D5B58"/>
                </a:solidFill>
                <a:latin typeface="Montserrat"/>
                <a:ea typeface="Montserrat"/>
                <a:cs typeface="Montserrat"/>
                <a:sym typeface="Montserrat"/>
              </a:rPr>
              <a:t>When the image is running</a:t>
            </a:r>
            <a:endParaRPr b="0" i="0" sz="1300" u="none" cap="none" strike="noStrike">
              <a:solidFill>
                <a:srgbClr val="3D5B58"/>
              </a:solidFill>
              <a:latin typeface="Montserrat"/>
              <a:ea typeface="Montserrat"/>
              <a:cs typeface="Montserrat"/>
              <a:sym typeface="Montserrat"/>
            </a:endParaRPr>
          </a:p>
          <a:p>
            <a:pPr indent="0" lvl="0" marL="0" marR="0" rtl="0" algn="ctr">
              <a:lnSpc>
                <a:spcPct val="115000"/>
              </a:lnSpc>
              <a:spcBef>
                <a:spcPts val="1600"/>
              </a:spcBef>
              <a:spcAft>
                <a:spcPts val="0"/>
              </a:spcAft>
              <a:buClr>
                <a:srgbClr val="000000"/>
              </a:buClr>
              <a:buSzPts val="1300"/>
              <a:buFont typeface="Arial"/>
              <a:buNone/>
            </a:pPr>
            <a:r>
              <a:rPr b="1" i="0" lang="en" sz="1300" u="none" cap="none" strike="noStrike">
                <a:solidFill>
                  <a:srgbClr val="3D5B58"/>
                </a:solidFill>
                <a:latin typeface="Montserrat"/>
                <a:ea typeface="Montserrat"/>
                <a:cs typeface="Montserrat"/>
                <a:sym typeface="Montserrat"/>
              </a:rPr>
              <a:t>Engine: </a:t>
            </a:r>
            <a:r>
              <a:rPr b="0" i="0" lang="en" sz="1300" u="none" cap="none" strike="noStrike">
                <a:solidFill>
                  <a:srgbClr val="3D5B58"/>
                </a:solidFill>
                <a:latin typeface="Montserrat"/>
                <a:ea typeface="Montserrat"/>
                <a:cs typeface="Montserrat"/>
                <a:sym typeface="Montserrat"/>
              </a:rPr>
              <a:t>Container runtime - executes commands for containers: build, run and pull</a:t>
            </a:r>
            <a:endParaRPr b="0" i="0" sz="1300" u="none" cap="none" strike="noStrike">
              <a:solidFill>
                <a:srgbClr val="3D5B58"/>
              </a:solidFill>
              <a:latin typeface="Montserrat"/>
              <a:ea typeface="Montserrat"/>
              <a:cs typeface="Montserrat"/>
              <a:sym typeface="Montserrat"/>
            </a:endParaRPr>
          </a:p>
          <a:p>
            <a:pPr indent="0" lvl="0" marL="0" marR="0" rtl="0" algn="ctr">
              <a:lnSpc>
                <a:spcPct val="115000"/>
              </a:lnSpc>
              <a:spcBef>
                <a:spcPts val="1600"/>
              </a:spcBef>
              <a:spcAft>
                <a:spcPts val="0"/>
              </a:spcAft>
              <a:buClr>
                <a:srgbClr val="000000"/>
              </a:buClr>
              <a:buSzPts val="1300"/>
              <a:buFont typeface="Arial"/>
              <a:buNone/>
            </a:pPr>
            <a:r>
              <a:rPr b="1" i="0" lang="en" sz="1300" u="none" cap="none" strike="noStrike">
                <a:solidFill>
                  <a:srgbClr val="3D5B58"/>
                </a:solidFill>
                <a:latin typeface="Montserrat"/>
                <a:ea typeface="Montserrat"/>
                <a:cs typeface="Montserrat"/>
                <a:sym typeface="Montserrat"/>
              </a:rPr>
              <a:t>Registry: </a:t>
            </a:r>
            <a:r>
              <a:rPr b="0" i="0" lang="en" sz="1300" u="none" cap="none" strike="noStrike">
                <a:solidFill>
                  <a:srgbClr val="3D5B58"/>
                </a:solidFill>
                <a:latin typeface="Montserrat"/>
                <a:ea typeface="Montserrat"/>
                <a:cs typeface="Montserrat"/>
                <a:sym typeface="Montserrat"/>
              </a:rPr>
              <a:t>Store, distribute &amp; manage docker images e.g. Docker Hub, Azure Container Registry </a:t>
            </a:r>
            <a:endParaRPr b="0" i="0" sz="1300" u="none" cap="none" strike="noStrike">
              <a:solidFill>
                <a:srgbClr val="3D5B58"/>
              </a:solidFill>
              <a:latin typeface="Montserrat"/>
              <a:ea typeface="Montserrat"/>
              <a:cs typeface="Montserrat"/>
              <a:sym typeface="Montserrat"/>
            </a:endParaRPr>
          </a:p>
          <a:p>
            <a:pPr indent="0" lvl="0" marL="0" marR="0" rtl="0" algn="ctr">
              <a:lnSpc>
                <a:spcPct val="115000"/>
              </a:lnSpc>
              <a:spcBef>
                <a:spcPts val="1600"/>
              </a:spcBef>
              <a:spcAft>
                <a:spcPts val="0"/>
              </a:spcAft>
              <a:buClr>
                <a:srgbClr val="000000"/>
              </a:buClr>
              <a:buSzPts val="1300"/>
              <a:buFont typeface="Arial"/>
              <a:buNone/>
            </a:pPr>
            <a:r>
              <a:rPr b="1" i="0" lang="en" sz="1300" u="none" cap="none" strike="noStrike">
                <a:solidFill>
                  <a:srgbClr val="3D5B58"/>
                </a:solidFill>
                <a:latin typeface="Montserrat"/>
                <a:ea typeface="Montserrat"/>
                <a:cs typeface="Montserrat"/>
                <a:sym typeface="Montserrat"/>
              </a:rPr>
              <a:t>Tag: </a:t>
            </a:r>
            <a:r>
              <a:rPr b="0" i="0" lang="en" sz="1300" u="none" cap="none" strike="noStrike">
                <a:solidFill>
                  <a:srgbClr val="3D5B58"/>
                </a:solidFill>
                <a:latin typeface="Montserrat"/>
                <a:ea typeface="Montserrat"/>
                <a:cs typeface="Montserrat"/>
                <a:sym typeface="Montserrat"/>
              </a:rPr>
              <a:t>Versioning of the image - </a:t>
            </a:r>
            <a:endParaRPr b="0" i="0" sz="1300" u="none" cap="none" strike="noStrike">
              <a:solidFill>
                <a:srgbClr val="3D5B58"/>
              </a:solidFill>
              <a:latin typeface="Montserrat"/>
              <a:ea typeface="Montserrat"/>
              <a:cs typeface="Montserrat"/>
              <a:sym typeface="Montserrat"/>
            </a:endParaRPr>
          </a:p>
          <a:p>
            <a:pPr indent="0" lvl="0" marL="0" marR="0" rtl="0" algn="ctr">
              <a:lnSpc>
                <a:spcPct val="115000"/>
              </a:lnSpc>
              <a:spcBef>
                <a:spcPts val="1600"/>
              </a:spcBef>
              <a:spcAft>
                <a:spcPts val="1600"/>
              </a:spcAft>
              <a:buClr>
                <a:schemeClr val="dk1"/>
              </a:buClr>
              <a:buSzPts val="1100"/>
              <a:buFont typeface="Arial"/>
              <a:buNone/>
            </a:pPr>
            <a:r>
              <a:rPr b="0" i="0" lang="en" sz="1300" u="none" cap="none" strike="noStrike">
                <a:solidFill>
                  <a:srgbClr val="3D5B58"/>
                </a:solidFill>
                <a:latin typeface="Montserrat"/>
                <a:ea typeface="Montserrat"/>
                <a:cs typeface="Montserrat"/>
                <a:sym typeface="Montserrat"/>
              </a:rPr>
              <a:t>my.registry/owner/image:tag</a:t>
            </a:r>
            <a:endParaRPr b="0" i="0" sz="1300" u="none" cap="none" strike="noStrike">
              <a:solidFill>
                <a:srgbClr val="3D5B58"/>
              </a:solidFill>
              <a:latin typeface="Montserrat"/>
              <a:ea typeface="Montserrat"/>
              <a:cs typeface="Montserrat"/>
              <a:sym typeface="Montserrat"/>
            </a:endParaRPr>
          </a:p>
        </p:txBody>
      </p:sp>
      <p:cxnSp>
        <p:nvCxnSpPr>
          <p:cNvPr id="686" name="Google Shape;686;p40"/>
          <p:cNvCxnSpPr/>
          <p:nvPr/>
        </p:nvCxnSpPr>
        <p:spPr>
          <a:xfrm>
            <a:off x="1205243" y="1882843"/>
            <a:ext cx="6266100" cy="0"/>
          </a:xfrm>
          <a:prstGeom prst="straightConnector1">
            <a:avLst/>
          </a:prstGeom>
          <a:noFill/>
          <a:ln cap="flat" cmpd="sng" w="9525">
            <a:solidFill>
              <a:srgbClr val="FFBE9F"/>
            </a:solidFill>
            <a:prstDash val="solid"/>
            <a:round/>
            <a:headEnd len="sm" w="sm" type="none"/>
            <a:tailEnd len="sm" w="sm" type="none"/>
          </a:ln>
        </p:spPr>
      </p:cxnSp>
      <p:cxnSp>
        <p:nvCxnSpPr>
          <p:cNvPr id="687" name="Google Shape;687;p40"/>
          <p:cNvCxnSpPr/>
          <p:nvPr/>
        </p:nvCxnSpPr>
        <p:spPr>
          <a:xfrm>
            <a:off x="1205243" y="2333546"/>
            <a:ext cx="6266100" cy="0"/>
          </a:xfrm>
          <a:prstGeom prst="straightConnector1">
            <a:avLst/>
          </a:prstGeom>
          <a:noFill/>
          <a:ln cap="flat" cmpd="sng" w="9525">
            <a:solidFill>
              <a:srgbClr val="FFBE9F"/>
            </a:solidFill>
            <a:prstDash val="solid"/>
            <a:round/>
            <a:headEnd len="sm" w="sm" type="none"/>
            <a:tailEnd len="sm" w="sm" type="none"/>
          </a:ln>
        </p:spPr>
      </p:cxnSp>
      <p:cxnSp>
        <p:nvCxnSpPr>
          <p:cNvPr id="688" name="Google Shape;688;p40"/>
          <p:cNvCxnSpPr/>
          <p:nvPr/>
        </p:nvCxnSpPr>
        <p:spPr>
          <a:xfrm>
            <a:off x="1205243" y="3012235"/>
            <a:ext cx="6266100" cy="0"/>
          </a:xfrm>
          <a:prstGeom prst="straightConnector1">
            <a:avLst/>
          </a:prstGeom>
          <a:noFill/>
          <a:ln cap="flat" cmpd="sng" w="9525">
            <a:solidFill>
              <a:srgbClr val="FFBE9F"/>
            </a:solidFill>
            <a:prstDash val="solid"/>
            <a:round/>
            <a:headEnd len="sm" w="sm" type="none"/>
            <a:tailEnd len="sm" w="sm" type="none"/>
          </a:ln>
        </p:spPr>
      </p:cxnSp>
      <p:cxnSp>
        <p:nvCxnSpPr>
          <p:cNvPr id="689" name="Google Shape;689;p40"/>
          <p:cNvCxnSpPr/>
          <p:nvPr/>
        </p:nvCxnSpPr>
        <p:spPr>
          <a:xfrm>
            <a:off x="1205243" y="3683158"/>
            <a:ext cx="6266100" cy="0"/>
          </a:xfrm>
          <a:prstGeom prst="straightConnector1">
            <a:avLst/>
          </a:prstGeom>
          <a:noFill/>
          <a:ln cap="flat" cmpd="sng" w="9525">
            <a:solidFill>
              <a:srgbClr val="FFBE9F"/>
            </a:solidFill>
            <a:prstDash val="solid"/>
            <a:round/>
            <a:headEnd len="sm" w="sm" type="none"/>
            <a:tailEnd len="sm" w="sm" type="none"/>
          </a:ln>
        </p:spPr>
      </p:cxnSp>
    </p:spTree>
  </p:cSld>
  <p:clrMapOvr>
    <a:masterClrMapping/>
  </p:clrMapOvr>
</p:sld>
</file>

<file path=ppt/slides/slide40.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693" name="Shape 693"/>
        <p:cNvGrpSpPr/>
        <p:nvPr/>
      </p:nvGrpSpPr>
      <p:grpSpPr>
        <a:xfrm>
          <a:off x="0" y="0"/>
          <a:ext cx="0" cy="0"/>
          <a:chOff x="0" y="0"/>
          <a:chExt cx="0" cy="0"/>
        </a:xfrm>
      </p:grpSpPr>
      <p:sp>
        <p:nvSpPr>
          <p:cNvPr id="694" name="Google Shape;694;p41"/>
          <p:cNvSpPr txBox="1"/>
          <p:nvPr>
            <p:ph idx="12" type="sldNum"/>
          </p:nvPr>
        </p:nvSpPr>
        <p:spPr>
          <a:xfrm>
            <a:off x="7258697" y="4568388"/>
            <a:ext cx="778500" cy="393600"/>
          </a:xfrm>
          <a:prstGeom prst="rect">
            <a:avLst/>
          </a:prstGeom>
          <a:noFill/>
          <a:ln>
            <a:noFill/>
          </a:ln>
        </p:spPr>
        <p:txBody>
          <a:bodyPr anchorCtr="0" anchor="ctr" bIns="0" lIns="91425" spcFirstLastPara="1" rIns="91425" wrap="square" tIns="0">
            <a:noAutofit/>
          </a:bodyPr>
          <a:lstStyle/>
          <a:p>
            <a:pPr indent="0" lvl="0" marL="0" rtl="0" algn="r">
              <a:lnSpc>
                <a:spcPct val="100000"/>
              </a:lnSpc>
              <a:spcBef>
                <a:spcPts val="0"/>
              </a:spcBef>
              <a:spcAft>
                <a:spcPts val="0"/>
              </a:spcAft>
              <a:buSzPts val="1000"/>
              <a:buNone/>
            </a:pPr>
            <a:r>
              <a:rPr lang="en"/>
              <a:t>Page </a:t>
            </a:r>
            <a:fld id="{00000000-1234-1234-1234-123412341234}" type="slidenum">
              <a:rPr lang="en"/>
              <a:t>‹#›</a:t>
            </a:fld>
            <a:endParaRPr/>
          </a:p>
        </p:txBody>
      </p:sp>
      <p:pic>
        <p:nvPicPr>
          <p:cNvPr id="695" name="Google Shape;695;p41"/>
          <p:cNvPicPr preferRelativeResize="0"/>
          <p:nvPr/>
        </p:nvPicPr>
        <p:blipFill rotWithShape="1">
          <a:blip r:embed="rId3">
            <a:alphaModFix/>
          </a:blip>
          <a:srcRect b="0" l="0" r="0" t="0"/>
          <a:stretch/>
        </p:blipFill>
        <p:spPr>
          <a:xfrm>
            <a:off x="1029650" y="304825"/>
            <a:ext cx="7084703" cy="4263587"/>
          </a:xfrm>
          <a:prstGeom prst="rect">
            <a:avLst/>
          </a:prstGeom>
          <a:noFill/>
          <a:ln>
            <a:noFill/>
          </a:ln>
        </p:spPr>
      </p:pic>
    </p:spTree>
  </p:cSld>
  <p:clrMapOvr>
    <a:masterClrMapping/>
  </p:clrMapOvr>
</p:sld>
</file>

<file path=ppt/slides/slide41.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699" name="Shape 699"/>
        <p:cNvGrpSpPr/>
        <p:nvPr/>
      </p:nvGrpSpPr>
      <p:grpSpPr>
        <a:xfrm>
          <a:off x="0" y="0"/>
          <a:ext cx="0" cy="0"/>
          <a:chOff x="0" y="0"/>
          <a:chExt cx="0" cy="0"/>
        </a:xfrm>
      </p:grpSpPr>
      <p:grpSp>
        <p:nvGrpSpPr>
          <p:cNvPr id="700" name="Google Shape;700;p42"/>
          <p:cNvGrpSpPr/>
          <p:nvPr/>
        </p:nvGrpSpPr>
        <p:grpSpPr>
          <a:xfrm>
            <a:off x="317700" y="518950"/>
            <a:ext cx="7926600" cy="1158250"/>
            <a:chOff x="317700" y="518950"/>
            <a:chExt cx="7926600" cy="1158250"/>
          </a:xfrm>
        </p:grpSpPr>
        <p:sp>
          <p:nvSpPr>
            <p:cNvPr id="701" name="Google Shape;701;p42"/>
            <p:cNvSpPr txBox="1"/>
            <p:nvPr/>
          </p:nvSpPr>
          <p:spPr>
            <a:xfrm>
              <a:off x="317700" y="518950"/>
              <a:ext cx="7591500" cy="492600"/>
            </a:xfrm>
            <a:prstGeom prst="rect">
              <a:avLst/>
            </a:prstGeom>
            <a:solidFill>
              <a:srgbClr val="F5F5F5"/>
            </a:solidFill>
            <a:ln>
              <a:noFill/>
            </a:ln>
          </p:spPr>
          <p:txBody>
            <a:bodyPr anchorCtr="0" anchor="t" bIns="91425" lIns="91425" spcFirstLastPara="1" rIns="91425" wrap="square" tIns="91425">
              <a:spAutoFit/>
            </a:bodyPr>
            <a:lstStyle/>
            <a:p>
              <a:pPr indent="0" lvl="0" marL="0" marR="0" rtl="0" algn="l">
                <a:lnSpc>
                  <a:spcPct val="150000"/>
                </a:lnSpc>
                <a:spcBef>
                  <a:spcPts val="0"/>
                </a:spcBef>
                <a:spcAft>
                  <a:spcPts val="0"/>
                </a:spcAft>
                <a:buClr>
                  <a:srgbClr val="000000"/>
                </a:buClr>
                <a:buSzPts val="2000"/>
                <a:buFont typeface="Arial"/>
                <a:buNone/>
              </a:pPr>
              <a:r>
                <a:rPr b="0" i="0" lang="en" sz="2000" u="none" cap="none" strike="noStrike">
                  <a:solidFill>
                    <a:srgbClr val="FF3EB5"/>
                  </a:solidFill>
                  <a:latin typeface="Roboto Mono"/>
                  <a:ea typeface="Roboto Mono"/>
                  <a:cs typeface="Roboto Mono"/>
                  <a:sym typeface="Roboto Mono"/>
                </a:rPr>
                <a:t>$ docker ps</a:t>
              </a:r>
              <a:endParaRPr b="0" i="0" sz="1200" u="none" cap="none" strike="noStrike">
                <a:solidFill>
                  <a:srgbClr val="FF3EB5"/>
                </a:solidFill>
                <a:latin typeface="Arial"/>
                <a:ea typeface="Arial"/>
                <a:cs typeface="Arial"/>
                <a:sym typeface="Arial"/>
              </a:endParaRPr>
            </a:p>
          </p:txBody>
        </p:sp>
        <p:sp>
          <p:nvSpPr>
            <p:cNvPr id="702" name="Google Shape;702;p42"/>
            <p:cNvSpPr txBox="1"/>
            <p:nvPr/>
          </p:nvSpPr>
          <p:spPr>
            <a:xfrm>
              <a:off x="317700" y="1184600"/>
              <a:ext cx="7926600" cy="492600"/>
            </a:xfrm>
            <a:prstGeom prst="rect">
              <a:avLst/>
            </a:prstGeom>
            <a:noFill/>
            <a:ln>
              <a:noFill/>
            </a:ln>
          </p:spPr>
          <p:txBody>
            <a:bodyPr anchorCtr="0" anchor="t" bIns="91425" lIns="91425" spcFirstLastPara="1" rIns="91425" wrap="square" tIns="91425">
              <a:spAutoFit/>
            </a:bodyPr>
            <a:lstStyle/>
            <a:p>
              <a:pPr indent="0" lvl="0" marL="0" marR="0" rtl="0" algn="l">
                <a:lnSpc>
                  <a:spcPct val="100000"/>
                </a:lnSpc>
                <a:spcBef>
                  <a:spcPts val="0"/>
                </a:spcBef>
                <a:spcAft>
                  <a:spcPts val="0"/>
                </a:spcAft>
                <a:buClr>
                  <a:srgbClr val="000000"/>
                </a:buClr>
                <a:buSzPts val="2000"/>
                <a:buFont typeface="Arial"/>
                <a:buNone/>
              </a:pPr>
              <a:r>
                <a:rPr b="0" i="0" lang="en" sz="2000" u="none" cap="none" strike="noStrike">
                  <a:solidFill>
                    <a:srgbClr val="3D5B58"/>
                  </a:solidFill>
                  <a:latin typeface="Roboto Mono"/>
                  <a:ea typeface="Roboto Mono"/>
                  <a:cs typeface="Roboto Mono"/>
                  <a:sym typeface="Roboto Mono"/>
                </a:rPr>
                <a:t>List running containers</a:t>
              </a:r>
              <a:endParaRPr b="0" i="0" sz="1200" u="none" cap="none" strike="noStrike">
                <a:solidFill>
                  <a:srgbClr val="3D5B58"/>
                </a:solidFill>
                <a:latin typeface="Arial"/>
                <a:ea typeface="Arial"/>
                <a:cs typeface="Arial"/>
                <a:sym typeface="Arial"/>
              </a:endParaRPr>
            </a:p>
          </p:txBody>
        </p:sp>
      </p:grpSp>
      <p:grpSp>
        <p:nvGrpSpPr>
          <p:cNvPr id="703" name="Google Shape;703;p42"/>
          <p:cNvGrpSpPr/>
          <p:nvPr/>
        </p:nvGrpSpPr>
        <p:grpSpPr>
          <a:xfrm>
            <a:off x="317700" y="1850250"/>
            <a:ext cx="7926600" cy="1158250"/>
            <a:chOff x="317700" y="1850250"/>
            <a:chExt cx="7926600" cy="1158250"/>
          </a:xfrm>
        </p:grpSpPr>
        <p:sp>
          <p:nvSpPr>
            <p:cNvPr id="704" name="Google Shape;704;p42"/>
            <p:cNvSpPr txBox="1"/>
            <p:nvPr/>
          </p:nvSpPr>
          <p:spPr>
            <a:xfrm>
              <a:off x="317700" y="1850250"/>
              <a:ext cx="7591500" cy="492600"/>
            </a:xfrm>
            <a:prstGeom prst="rect">
              <a:avLst/>
            </a:prstGeom>
            <a:solidFill>
              <a:srgbClr val="F5F5F5"/>
            </a:solidFill>
            <a:ln>
              <a:noFill/>
            </a:ln>
          </p:spPr>
          <p:txBody>
            <a:bodyPr anchorCtr="0" anchor="t" bIns="91425" lIns="91425" spcFirstLastPara="1" rIns="91425" wrap="square" tIns="91425">
              <a:spAutoFit/>
            </a:bodyPr>
            <a:lstStyle/>
            <a:p>
              <a:pPr indent="0" lvl="0" marL="0" marR="0" rtl="0" algn="l">
                <a:lnSpc>
                  <a:spcPct val="150000"/>
                </a:lnSpc>
                <a:spcBef>
                  <a:spcPts val="0"/>
                </a:spcBef>
                <a:spcAft>
                  <a:spcPts val="0"/>
                </a:spcAft>
                <a:buClr>
                  <a:srgbClr val="000000"/>
                </a:buClr>
                <a:buSzPts val="2000"/>
                <a:buFont typeface="Arial"/>
                <a:buNone/>
              </a:pPr>
              <a:r>
                <a:rPr b="0" i="0" lang="en" sz="2000" u="none" cap="none" strike="noStrike">
                  <a:solidFill>
                    <a:srgbClr val="FF3EB5"/>
                  </a:solidFill>
                  <a:latin typeface="Roboto Mono"/>
                  <a:ea typeface="Roboto Mono"/>
                  <a:cs typeface="Roboto Mono"/>
                  <a:sym typeface="Roboto Mono"/>
                </a:rPr>
                <a:t>$ docker stop [container-name]</a:t>
              </a:r>
              <a:endParaRPr b="0" i="0" sz="2000" u="none" cap="none" strike="noStrike">
                <a:solidFill>
                  <a:srgbClr val="FF3EB5"/>
                </a:solidFill>
                <a:latin typeface="Roboto Mono"/>
                <a:ea typeface="Roboto Mono"/>
                <a:cs typeface="Roboto Mono"/>
                <a:sym typeface="Roboto Mono"/>
              </a:endParaRPr>
            </a:p>
          </p:txBody>
        </p:sp>
        <p:sp>
          <p:nvSpPr>
            <p:cNvPr id="705" name="Google Shape;705;p42"/>
            <p:cNvSpPr txBox="1"/>
            <p:nvPr/>
          </p:nvSpPr>
          <p:spPr>
            <a:xfrm>
              <a:off x="317700" y="2515900"/>
              <a:ext cx="7926600" cy="492600"/>
            </a:xfrm>
            <a:prstGeom prst="rect">
              <a:avLst/>
            </a:prstGeom>
            <a:noFill/>
            <a:ln>
              <a:noFill/>
            </a:ln>
          </p:spPr>
          <p:txBody>
            <a:bodyPr anchorCtr="0" anchor="t" bIns="91425" lIns="91425" spcFirstLastPara="1" rIns="91425" wrap="square" tIns="91425">
              <a:spAutoFit/>
            </a:bodyPr>
            <a:lstStyle/>
            <a:p>
              <a:pPr indent="0" lvl="0" marL="0" marR="0" rtl="0" algn="l">
                <a:lnSpc>
                  <a:spcPct val="100000"/>
                </a:lnSpc>
                <a:spcBef>
                  <a:spcPts val="0"/>
                </a:spcBef>
                <a:spcAft>
                  <a:spcPts val="0"/>
                </a:spcAft>
                <a:buClr>
                  <a:srgbClr val="000000"/>
                </a:buClr>
                <a:buSzPts val="2000"/>
                <a:buFont typeface="Arial"/>
                <a:buNone/>
              </a:pPr>
              <a:r>
                <a:rPr b="0" i="0" lang="en" sz="2000" u="none" cap="none" strike="noStrike">
                  <a:solidFill>
                    <a:srgbClr val="3D5B58"/>
                  </a:solidFill>
                  <a:latin typeface="Roboto Mono"/>
                  <a:ea typeface="Roboto Mono"/>
                  <a:cs typeface="Roboto Mono"/>
                  <a:sym typeface="Roboto Mono"/>
                </a:rPr>
                <a:t>Gracefully stop running container</a:t>
              </a:r>
              <a:endParaRPr b="0" i="0" sz="1200" u="none" cap="none" strike="noStrike">
                <a:solidFill>
                  <a:srgbClr val="3D5B58"/>
                </a:solidFill>
                <a:latin typeface="Arial"/>
                <a:ea typeface="Arial"/>
                <a:cs typeface="Arial"/>
                <a:sym typeface="Arial"/>
              </a:endParaRPr>
            </a:p>
          </p:txBody>
        </p:sp>
      </p:grpSp>
      <p:grpSp>
        <p:nvGrpSpPr>
          <p:cNvPr id="706" name="Google Shape;706;p42"/>
          <p:cNvGrpSpPr/>
          <p:nvPr/>
        </p:nvGrpSpPr>
        <p:grpSpPr>
          <a:xfrm>
            <a:off x="317700" y="3181550"/>
            <a:ext cx="7926600" cy="1158250"/>
            <a:chOff x="317700" y="3181550"/>
            <a:chExt cx="7926600" cy="1158250"/>
          </a:xfrm>
        </p:grpSpPr>
        <p:sp>
          <p:nvSpPr>
            <p:cNvPr id="707" name="Google Shape;707;p42"/>
            <p:cNvSpPr txBox="1"/>
            <p:nvPr/>
          </p:nvSpPr>
          <p:spPr>
            <a:xfrm>
              <a:off x="317700" y="3181550"/>
              <a:ext cx="7591500" cy="492600"/>
            </a:xfrm>
            <a:prstGeom prst="rect">
              <a:avLst/>
            </a:prstGeom>
            <a:solidFill>
              <a:srgbClr val="F5F5F5"/>
            </a:solidFill>
            <a:ln>
              <a:noFill/>
            </a:ln>
          </p:spPr>
          <p:txBody>
            <a:bodyPr anchorCtr="0" anchor="t" bIns="91425" lIns="91425" spcFirstLastPara="1" rIns="91425" wrap="square" tIns="91425">
              <a:spAutoFit/>
            </a:bodyPr>
            <a:lstStyle/>
            <a:p>
              <a:pPr indent="0" lvl="0" marL="0" marR="0" rtl="0" algn="l">
                <a:lnSpc>
                  <a:spcPct val="150000"/>
                </a:lnSpc>
                <a:spcBef>
                  <a:spcPts val="0"/>
                </a:spcBef>
                <a:spcAft>
                  <a:spcPts val="0"/>
                </a:spcAft>
                <a:buClr>
                  <a:srgbClr val="000000"/>
                </a:buClr>
                <a:buSzPts val="2000"/>
                <a:buFont typeface="Arial"/>
                <a:buNone/>
              </a:pPr>
              <a:r>
                <a:rPr b="0" i="0" lang="en" sz="2000" u="none" cap="none" strike="noStrike">
                  <a:solidFill>
                    <a:srgbClr val="FF3EB5"/>
                  </a:solidFill>
                  <a:latin typeface="Roboto Mono"/>
                  <a:ea typeface="Roboto Mono"/>
                  <a:cs typeface="Roboto Mono"/>
                  <a:sym typeface="Roboto Mono"/>
                </a:rPr>
                <a:t>$ docker kill</a:t>
              </a:r>
              <a:endParaRPr b="0" i="0" sz="2000" u="none" cap="none" strike="noStrike">
                <a:solidFill>
                  <a:srgbClr val="FF3EB5"/>
                </a:solidFill>
                <a:latin typeface="Roboto Mono"/>
                <a:ea typeface="Roboto Mono"/>
                <a:cs typeface="Roboto Mono"/>
                <a:sym typeface="Roboto Mono"/>
              </a:endParaRPr>
            </a:p>
          </p:txBody>
        </p:sp>
        <p:sp>
          <p:nvSpPr>
            <p:cNvPr id="708" name="Google Shape;708;p42"/>
            <p:cNvSpPr txBox="1"/>
            <p:nvPr/>
          </p:nvSpPr>
          <p:spPr>
            <a:xfrm>
              <a:off x="317700" y="3847200"/>
              <a:ext cx="7926600" cy="492600"/>
            </a:xfrm>
            <a:prstGeom prst="rect">
              <a:avLst/>
            </a:prstGeom>
            <a:noFill/>
            <a:ln>
              <a:noFill/>
            </a:ln>
          </p:spPr>
          <p:txBody>
            <a:bodyPr anchorCtr="0" anchor="t" bIns="91425" lIns="91425" spcFirstLastPara="1" rIns="91425" wrap="square" tIns="91425">
              <a:spAutoFit/>
            </a:bodyPr>
            <a:lstStyle/>
            <a:p>
              <a:pPr indent="0" lvl="0" marL="0" marR="0" rtl="0" algn="l">
                <a:lnSpc>
                  <a:spcPct val="100000"/>
                </a:lnSpc>
                <a:spcBef>
                  <a:spcPts val="0"/>
                </a:spcBef>
                <a:spcAft>
                  <a:spcPts val="0"/>
                </a:spcAft>
                <a:buClr>
                  <a:srgbClr val="000000"/>
                </a:buClr>
                <a:buSzPts val="2000"/>
                <a:buFont typeface="Arial"/>
                <a:buNone/>
              </a:pPr>
              <a:r>
                <a:rPr b="0" i="0" lang="en" sz="2000" u="none" cap="none" strike="noStrike">
                  <a:solidFill>
                    <a:srgbClr val="3D5B58"/>
                  </a:solidFill>
                  <a:latin typeface="Roboto Mono"/>
                  <a:ea typeface="Roboto Mono"/>
                  <a:cs typeface="Roboto Mono"/>
                  <a:sym typeface="Roboto Mono"/>
                </a:rPr>
                <a:t>Kill running container</a:t>
              </a:r>
              <a:endParaRPr b="0" i="0" sz="1200" u="none" cap="none" strike="noStrike">
                <a:solidFill>
                  <a:srgbClr val="3D5B58"/>
                </a:solidFill>
                <a:latin typeface="Arial"/>
                <a:ea typeface="Arial"/>
                <a:cs typeface="Arial"/>
                <a:sym typeface="Arial"/>
              </a:endParaRPr>
            </a:p>
          </p:txBody>
        </p:sp>
      </p:grpSp>
      <p:sp>
        <p:nvSpPr>
          <p:cNvPr id="709" name="Google Shape;709;p42"/>
          <p:cNvSpPr txBox="1"/>
          <p:nvPr>
            <p:ph idx="12" type="sldNum"/>
          </p:nvPr>
        </p:nvSpPr>
        <p:spPr>
          <a:xfrm>
            <a:off x="7258697" y="4568388"/>
            <a:ext cx="778500" cy="393600"/>
          </a:xfrm>
          <a:prstGeom prst="rect">
            <a:avLst/>
          </a:prstGeom>
          <a:noFill/>
          <a:ln>
            <a:noFill/>
          </a:ln>
        </p:spPr>
        <p:txBody>
          <a:bodyPr anchorCtr="0" anchor="ctr" bIns="0" lIns="91425" spcFirstLastPara="1" rIns="91425" wrap="square" tIns="0">
            <a:noAutofit/>
          </a:bodyPr>
          <a:lstStyle/>
          <a:p>
            <a:pPr indent="0" lvl="0" marL="0" rtl="0" algn="r">
              <a:lnSpc>
                <a:spcPct val="100000"/>
              </a:lnSpc>
              <a:spcBef>
                <a:spcPts val="0"/>
              </a:spcBef>
              <a:spcAft>
                <a:spcPts val="0"/>
              </a:spcAft>
              <a:buSzPts val="1000"/>
              <a:buNone/>
            </a:pPr>
            <a:r>
              <a:rPr lang="en"/>
              <a:t>Page </a:t>
            </a:r>
            <a:fld id="{00000000-1234-1234-1234-123412341234}" type="slidenum">
              <a:rPr lang="en"/>
              <a:t>‹#›</a:t>
            </a:fld>
            <a:endParaRPr/>
          </a:p>
        </p:txBody>
      </p:sp>
    </p:spTree>
  </p:cSld>
  <p:clrMapOvr>
    <a:masterClrMapping/>
  </p:clrMapOvr>
  <p:timing>
    <p:tnLst>
      <p:par>
        <p:cTn dur="indefinite" nodeType="tmRoot" restart="never">
          <p:childTnLst>
            <p:seq concurrent="1" nextAc="seek">
              <p:cTn dur="indefinite" id="2" nodeType="mainSeq">
                <p:childTnLst>
                  <p:par>
                    <p:cTn fill="hold">
                      <p:stCondLst>
                        <p:cond delay="indefinite"/>
                      </p:stCondLst>
                      <p:childTnLst>
                        <p:par>
                          <p:cTn fill="hold">
                            <p:stCondLst>
                              <p:cond delay="0"/>
                            </p:stCondLst>
                            <p:childTnLst>
                              <p:par>
                                <p:cTn fill="hold" nodeType="clickEffect" presetClass="entr" presetID="1" presetSubtype="0">
                                  <p:stCondLst>
                                    <p:cond delay="0"/>
                                  </p:stCondLst>
                                  <p:childTnLst>
                                    <p:set>
                                      <p:cBhvr>
                                        <p:cTn dur="1" fill="hold">
                                          <p:stCondLst>
                                            <p:cond delay="0"/>
                                          </p:stCondLst>
                                        </p:cTn>
                                        <p:tgtEl>
                                          <p:spTgt spid="700"/>
                                        </p:tgtEl>
                                        <p:attrNameLst>
                                          <p:attrName>style.visibility</p:attrName>
                                        </p:attrNameLst>
                                      </p:cBhvr>
                                      <p:to>
                                        <p:strVal val="visible"/>
                                      </p:to>
                                    </p:set>
                                  </p:childTnLst>
                                </p:cTn>
                              </p:par>
                            </p:childTnLst>
                          </p:cTn>
                        </p:par>
                      </p:childTnLst>
                    </p:cTn>
                  </p:par>
                  <p:par>
                    <p:cTn fill="hold">
                      <p:stCondLst>
                        <p:cond delay="indefinite"/>
                      </p:stCondLst>
                      <p:childTnLst>
                        <p:par>
                          <p:cTn fill="hold">
                            <p:stCondLst>
                              <p:cond delay="0"/>
                            </p:stCondLst>
                            <p:childTnLst>
                              <p:par>
                                <p:cTn fill="hold" nodeType="clickEffect" presetClass="entr" presetID="1" presetSubtype="0">
                                  <p:stCondLst>
                                    <p:cond delay="0"/>
                                  </p:stCondLst>
                                  <p:childTnLst>
                                    <p:set>
                                      <p:cBhvr>
                                        <p:cTn dur="1" fill="hold">
                                          <p:stCondLst>
                                            <p:cond delay="0"/>
                                          </p:stCondLst>
                                        </p:cTn>
                                        <p:tgtEl>
                                          <p:spTgt spid="703"/>
                                        </p:tgtEl>
                                        <p:attrNameLst>
                                          <p:attrName>style.visibility</p:attrName>
                                        </p:attrNameLst>
                                      </p:cBhvr>
                                      <p:to>
                                        <p:strVal val="visible"/>
                                      </p:to>
                                    </p:set>
                                  </p:childTnLst>
                                </p:cTn>
                              </p:par>
                            </p:childTnLst>
                          </p:cTn>
                        </p:par>
                      </p:childTnLst>
                    </p:cTn>
                  </p:par>
                  <p:par>
                    <p:cTn fill="hold">
                      <p:stCondLst>
                        <p:cond delay="indefinite"/>
                      </p:stCondLst>
                      <p:childTnLst>
                        <p:par>
                          <p:cTn fill="hold">
                            <p:stCondLst>
                              <p:cond delay="0"/>
                            </p:stCondLst>
                            <p:childTnLst>
                              <p:par>
                                <p:cTn fill="hold" nodeType="clickEffect" presetClass="entr" presetID="1" presetSubtype="0">
                                  <p:stCondLst>
                                    <p:cond delay="0"/>
                                  </p:stCondLst>
                                  <p:childTnLst>
                                    <p:set>
                                      <p:cBhvr>
                                        <p:cTn dur="1" fill="hold">
                                          <p:stCondLst>
                                            <p:cond delay="0"/>
                                          </p:stCondLst>
                                        </p:cTn>
                                        <p:tgtEl>
                                          <p:spTgt spid="706"/>
                                        </p:tgtEl>
                                        <p:attrNameLst>
                                          <p:attrName>style.visibility</p:attrName>
                                        </p:attrNameLst>
                                      </p:cBhvr>
                                      <p:to>
                                        <p:strVal val="visible"/>
                                      </p:to>
                                    </p:set>
                                  </p:childTnLst>
                                </p:cTn>
                              </p:par>
                            </p:childTnLst>
                          </p:cTn>
                        </p:par>
                      </p:childTnLst>
                    </p:cTn>
                  </p:par>
                </p:childTnLst>
              </p:cTn>
              <p:prevCondLst>
                <p:cond evt="onPrev">
                  <p:tgtEl>
                    <p:sldTgt/>
                  </p:tgtEl>
                </p:cond>
              </p:prevCondLst>
              <p:nextCondLst>
                <p:cond evt="onNext">
                  <p:tgtEl>
                    <p:sldTgt/>
                  </p:tgtEl>
                </p:cond>
              </p:nextCondLst>
            </p:seq>
          </p:childTnLst>
        </p:cTn>
      </p:par>
    </p:tnLst>
  </p:timing>
</p:sld>
</file>

<file path=ppt/slides/slide42.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713" name="Shape 713"/>
        <p:cNvGrpSpPr/>
        <p:nvPr/>
      </p:nvGrpSpPr>
      <p:grpSpPr>
        <a:xfrm>
          <a:off x="0" y="0"/>
          <a:ext cx="0" cy="0"/>
          <a:chOff x="0" y="0"/>
          <a:chExt cx="0" cy="0"/>
        </a:xfrm>
      </p:grpSpPr>
      <p:grpSp>
        <p:nvGrpSpPr>
          <p:cNvPr id="714" name="Google Shape;714;p43"/>
          <p:cNvGrpSpPr/>
          <p:nvPr/>
        </p:nvGrpSpPr>
        <p:grpSpPr>
          <a:xfrm>
            <a:off x="317700" y="518950"/>
            <a:ext cx="7926600" cy="1158250"/>
            <a:chOff x="317700" y="518950"/>
            <a:chExt cx="7926600" cy="1158250"/>
          </a:xfrm>
        </p:grpSpPr>
        <p:sp>
          <p:nvSpPr>
            <p:cNvPr id="715" name="Google Shape;715;p43"/>
            <p:cNvSpPr txBox="1"/>
            <p:nvPr/>
          </p:nvSpPr>
          <p:spPr>
            <a:xfrm>
              <a:off x="317700" y="518950"/>
              <a:ext cx="7591500" cy="492600"/>
            </a:xfrm>
            <a:prstGeom prst="rect">
              <a:avLst/>
            </a:prstGeom>
            <a:solidFill>
              <a:srgbClr val="F5F5F5"/>
            </a:solidFill>
            <a:ln>
              <a:noFill/>
            </a:ln>
          </p:spPr>
          <p:txBody>
            <a:bodyPr anchorCtr="0" anchor="t" bIns="91425" lIns="91425" spcFirstLastPara="1" rIns="91425" wrap="square" tIns="91425">
              <a:spAutoFit/>
            </a:bodyPr>
            <a:lstStyle/>
            <a:p>
              <a:pPr indent="0" lvl="0" marL="0" marR="0" rtl="0" algn="l">
                <a:lnSpc>
                  <a:spcPct val="150000"/>
                </a:lnSpc>
                <a:spcBef>
                  <a:spcPts val="0"/>
                </a:spcBef>
                <a:spcAft>
                  <a:spcPts val="0"/>
                </a:spcAft>
                <a:buClr>
                  <a:srgbClr val="000000"/>
                </a:buClr>
                <a:buSzPts val="2000"/>
                <a:buFont typeface="Arial"/>
                <a:buNone/>
              </a:pPr>
              <a:r>
                <a:rPr b="0" i="0" lang="en" sz="2000" u="none" cap="none" strike="noStrike">
                  <a:solidFill>
                    <a:srgbClr val="FF3EB5"/>
                  </a:solidFill>
                  <a:latin typeface="Roboto Mono"/>
                  <a:ea typeface="Roboto Mono"/>
                  <a:cs typeface="Roboto Mono"/>
                  <a:sym typeface="Roboto Mono"/>
                </a:rPr>
                <a:t>$ docker images</a:t>
              </a:r>
              <a:endParaRPr b="0" i="0" sz="1200" u="none" cap="none" strike="noStrike">
                <a:solidFill>
                  <a:srgbClr val="FF3EB5"/>
                </a:solidFill>
                <a:latin typeface="Arial"/>
                <a:ea typeface="Arial"/>
                <a:cs typeface="Arial"/>
                <a:sym typeface="Arial"/>
              </a:endParaRPr>
            </a:p>
          </p:txBody>
        </p:sp>
        <p:sp>
          <p:nvSpPr>
            <p:cNvPr id="716" name="Google Shape;716;p43"/>
            <p:cNvSpPr txBox="1"/>
            <p:nvPr/>
          </p:nvSpPr>
          <p:spPr>
            <a:xfrm>
              <a:off x="317700" y="1184600"/>
              <a:ext cx="7926600" cy="492600"/>
            </a:xfrm>
            <a:prstGeom prst="rect">
              <a:avLst/>
            </a:prstGeom>
            <a:noFill/>
            <a:ln>
              <a:noFill/>
            </a:ln>
          </p:spPr>
          <p:txBody>
            <a:bodyPr anchorCtr="0" anchor="t" bIns="91425" lIns="91425" spcFirstLastPara="1" rIns="91425" wrap="square" tIns="91425">
              <a:spAutoFit/>
            </a:bodyPr>
            <a:lstStyle/>
            <a:p>
              <a:pPr indent="0" lvl="0" marL="0" marR="0" rtl="0" algn="l">
                <a:lnSpc>
                  <a:spcPct val="100000"/>
                </a:lnSpc>
                <a:spcBef>
                  <a:spcPts val="0"/>
                </a:spcBef>
                <a:spcAft>
                  <a:spcPts val="0"/>
                </a:spcAft>
                <a:buClr>
                  <a:srgbClr val="000000"/>
                </a:buClr>
                <a:buSzPts val="2000"/>
                <a:buFont typeface="Arial"/>
                <a:buNone/>
              </a:pPr>
              <a:r>
                <a:rPr b="0" i="0" lang="en" sz="2000" u="none" cap="none" strike="noStrike">
                  <a:solidFill>
                    <a:srgbClr val="3D5B58"/>
                  </a:solidFill>
                  <a:latin typeface="Roboto Mono"/>
                  <a:ea typeface="Roboto Mono"/>
                  <a:cs typeface="Roboto Mono"/>
                  <a:sym typeface="Roboto Mono"/>
                </a:rPr>
                <a:t>List cached images</a:t>
              </a:r>
              <a:endParaRPr b="0" i="0" sz="1200" u="none" cap="none" strike="noStrike">
                <a:solidFill>
                  <a:srgbClr val="3D5B58"/>
                </a:solidFill>
                <a:latin typeface="Arial"/>
                <a:ea typeface="Arial"/>
                <a:cs typeface="Arial"/>
                <a:sym typeface="Arial"/>
              </a:endParaRPr>
            </a:p>
          </p:txBody>
        </p:sp>
      </p:grpSp>
      <p:grpSp>
        <p:nvGrpSpPr>
          <p:cNvPr id="717" name="Google Shape;717;p43"/>
          <p:cNvGrpSpPr/>
          <p:nvPr/>
        </p:nvGrpSpPr>
        <p:grpSpPr>
          <a:xfrm>
            <a:off x="317700" y="1850250"/>
            <a:ext cx="7926600" cy="1158250"/>
            <a:chOff x="317700" y="1850250"/>
            <a:chExt cx="7926600" cy="1158250"/>
          </a:xfrm>
        </p:grpSpPr>
        <p:sp>
          <p:nvSpPr>
            <p:cNvPr id="718" name="Google Shape;718;p43"/>
            <p:cNvSpPr txBox="1"/>
            <p:nvPr/>
          </p:nvSpPr>
          <p:spPr>
            <a:xfrm>
              <a:off x="317700" y="1850250"/>
              <a:ext cx="7591500" cy="492600"/>
            </a:xfrm>
            <a:prstGeom prst="rect">
              <a:avLst/>
            </a:prstGeom>
            <a:solidFill>
              <a:srgbClr val="F5F5F5"/>
            </a:solidFill>
            <a:ln>
              <a:noFill/>
            </a:ln>
          </p:spPr>
          <p:txBody>
            <a:bodyPr anchorCtr="0" anchor="t" bIns="91425" lIns="91425" spcFirstLastPara="1" rIns="91425" wrap="square" tIns="91425">
              <a:spAutoFit/>
            </a:bodyPr>
            <a:lstStyle/>
            <a:p>
              <a:pPr indent="0" lvl="0" marL="0" marR="0" rtl="0" algn="l">
                <a:lnSpc>
                  <a:spcPct val="150000"/>
                </a:lnSpc>
                <a:spcBef>
                  <a:spcPts val="0"/>
                </a:spcBef>
                <a:spcAft>
                  <a:spcPts val="0"/>
                </a:spcAft>
                <a:buClr>
                  <a:srgbClr val="000000"/>
                </a:buClr>
                <a:buSzPts val="2000"/>
                <a:buFont typeface="Arial"/>
                <a:buNone/>
              </a:pPr>
              <a:r>
                <a:rPr b="0" i="0" lang="en" sz="2000" u="none" cap="none" strike="noStrike">
                  <a:solidFill>
                    <a:srgbClr val="FF3EB5"/>
                  </a:solidFill>
                  <a:latin typeface="Roboto Mono"/>
                  <a:ea typeface="Roboto Mono"/>
                  <a:cs typeface="Roboto Mono"/>
                  <a:sym typeface="Roboto Mono"/>
                </a:rPr>
                <a:t>$ docker image ls image-name</a:t>
              </a:r>
              <a:endParaRPr b="0" i="0" sz="2000" u="none" cap="none" strike="noStrike">
                <a:solidFill>
                  <a:srgbClr val="FF3EB5"/>
                </a:solidFill>
                <a:latin typeface="Roboto Mono"/>
                <a:ea typeface="Roboto Mono"/>
                <a:cs typeface="Roboto Mono"/>
                <a:sym typeface="Roboto Mono"/>
              </a:endParaRPr>
            </a:p>
          </p:txBody>
        </p:sp>
        <p:sp>
          <p:nvSpPr>
            <p:cNvPr id="719" name="Google Shape;719;p43"/>
            <p:cNvSpPr txBox="1"/>
            <p:nvPr/>
          </p:nvSpPr>
          <p:spPr>
            <a:xfrm>
              <a:off x="317700" y="2515900"/>
              <a:ext cx="7926600" cy="492600"/>
            </a:xfrm>
            <a:prstGeom prst="rect">
              <a:avLst/>
            </a:prstGeom>
            <a:noFill/>
            <a:ln>
              <a:noFill/>
            </a:ln>
          </p:spPr>
          <p:txBody>
            <a:bodyPr anchorCtr="0" anchor="t" bIns="91425" lIns="91425" spcFirstLastPara="1" rIns="91425" wrap="square" tIns="91425">
              <a:spAutoFit/>
            </a:bodyPr>
            <a:lstStyle/>
            <a:p>
              <a:pPr indent="0" lvl="0" marL="0" marR="0" rtl="0" algn="l">
                <a:lnSpc>
                  <a:spcPct val="100000"/>
                </a:lnSpc>
                <a:spcBef>
                  <a:spcPts val="0"/>
                </a:spcBef>
                <a:spcAft>
                  <a:spcPts val="0"/>
                </a:spcAft>
                <a:buClr>
                  <a:srgbClr val="000000"/>
                </a:buClr>
                <a:buSzPts val="2000"/>
                <a:buFont typeface="Arial"/>
                <a:buNone/>
              </a:pPr>
              <a:r>
                <a:rPr b="0" i="0" lang="en" sz="2000" u="none" cap="none" strike="noStrike">
                  <a:solidFill>
                    <a:srgbClr val="3D5B58"/>
                  </a:solidFill>
                  <a:latin typeface="Roboto Mono"/>
                  <a:ea typeface="Roboto Mono"/>
                  <a:cs typeface="Roboto Mono"/>
                  <a:sym typeface="Roboto Mono"/>
                </a:rPr>
                <a:t>List all cached images of image-name </a:t>
              </a:r>
              <a:endParaRPr b="0" i="0" sz="1200" u="none" cap="none" strike="noStrike">
                <a:solidFill>
                  <a:srgbClr val="3D5B58"/>
                </a:solidFill>
                <a:latin typeface="Arial"/>
                <a:ea typeface="Arial"/>
                <a:cs typeface="Arial"/>
                <a:sym typeface="Arial"/>
              </a:endParaRPr>
            </a:p>
          </p:txBody>
        </p:sp>
      </p:grpSp>
      <p:grpSp>
        <p:nvGrpSpPr>
          <p:cNvPr id="720" name="Google Shape;720;p43"/>
          <p:cNvGrpSpPr/>
          <p:nvPr/>
        </p:nvGrpSpPr>
        <p:grpSpPr>
          <a:xfrm>
            <a:off x="317700" y="3181550"/>
            <a:ext cx="7926600" cy="1158250"/>
            <a:chOff x="317700" y="3181550"/>
            <a:chExt cx="7926600" cy="1158250"/>
          </a:xfrm>
        </p:grpSpPr>
        <p:sp>
          <p:nvSpPr>
            <p:cNvPr id="721" name="Google Shape;721;p43"/>
            <p:cNvSpPr txBox="1"/>
            <p:nvPr/>
          </p:nvSpPr>
          <p:spPr>
            <a:xfrm>
              <a:off x="317700" y="3181550"/>
              <a:ext cx="7591500" cy="492600"/>
            </a:xfrm>
            <a:prstGeom prst="rect">
              <a:avLst/>
            </a:prstGeom>
            <a:solidFill>
              <a:srgbClr val="F5F5F5"/>
            </a:solidFill>
            <a:ln>
              <a:noFill/>
            </a:ln>
          </p:spPr>
          <p:txBody>
            <a:bodyPr anchorCtr="0" anchor="t" bIns="91425" lIns="91425" spcFirstLastPara="1" rIns="91425" wrap="square" tIns="91425">
              <a:spAutoFit/>
            </a:bodyPr>
            <a:lstStyle/>
            <a:p>
              <a:pPr indent="0" lvl="0" marL="0" marR="0" rtl="0" algn="l">
                <a:lnSpc>
                  <a:spcPct val="150000"/>
                </a:lnSpc>
                <a:spcBef>
                  <a:spcPts val="0"/>
                </a:spcBef>
                <a:spcAft>
                  <a:spcPts val="0"/>
                </a:spcAft>
                <a:buClr>
                  <a:srgbClr val="000000"/>
                </a:buClr>
                <a:buSzPts val="2000"/>
                <a:buFont typeface="Arial"/>
                <a:buNone/>
              </a:pPr>
              <a:r>
                <a:rPr b="0" i="0" lang="en" sz="2000" u="none" cap="none" strike="noStrike">
                  <a:solidFill>
                    <a:srgbClr val="FF3EB5"/>
                  </a:solidFill>
                  <a:latin typeface="Roboto Mono"/>
                  <a:ea typeface="Roboto Mono"/>
                  <a:cs typeface="Roboto Mono"/>
                  <a:sym typeface="Roboto Mono"/>
                </a:rPr>
                <a:t>$ docker login myrepository.acr.uk</a:t>
              </a:r>
              <a:endParaRPr b="0" i="0" sz="2000" u="none" cap="none" strike="noStrike">
                <a:solidFill>
                  <a:srgbClr val="FF3EB5"/>
                </a:solidFill>
                <a:latin typeface="Roboto Mono"/>
                <a:ea typeface="Roboto Mono"/>
                <a:cs typeface="Roboto Mono"/>
                <a:sym typeface="Roboto Mono"/>
              </a:endParaRPr>
            </a:p>
          </p:txBody>
        </p:sp>
        <p:sp>
          <p:nvSpPr>
            <p:cNvPr id="722" name="Google Shape;722;p43"/>
            <p:cNvSpPr txBox="1"/>
            <p:nvPr/>
          </p:nvSpPr>
          <p:spPr>
            <a:xfrm>
              <a:off x="317700" y="3847200"/>
              <a:ext cx="7926600" cy="492600"/>
            </a:xfrm>
            <a:prstGeom prst="rect">
              <a:avLst/>
            </a:prstGeom>
            <a:noFill/>
            <a:ln>
              <a:noFill/>
            </a:ln>
          </p:spPr>
          <p:txBody>
            <a:bodyPr anchorCtr="0" anchor="t" bIns="91425" lIns="91425" spcFirstLastPara="1" rIns="91425" wrap="square" tIns="91425">
              <a:spAutoFit/>
            </a:bodyPr>
            <a:lstStyle/>
            <a:p>
              <a:pPr indent="0" lvl="0" marL="0" marR="0" rtl="0" algn="l">
                <a:lnSpc>
                  <a:spcPct val="100000"/>
                </a:lnSpc>
                <a:spcBef>
                  <a:spcPts val="0"/>
                </a:spcBef>
                <a:spcAft>
                  <a:spcPts val="0"/>
                </a:spcAft>
                <a:buClr>
                  <a:srgbClr val="000000"/>
                </a:buClr>
                <a:buSzPts val="2000"/>
                <a:buFont typeface="Arial"/>
                <a:buNone/>
              </a:pPr>
              <a:r>
                <a:rPr b="0" i="0" lang="en" sz="2000" u="none" cap="none" strike="noStrike">
                  <a:solidFill>
                    <a:srgbClr val="3D5B58"/>
                  </a:solidFill>
                  <a:latin typeface="Roboto Mono"/>
                  <a:ea typeface="Roboto Mono"/>
                  <a:cs typeface="Roboto Mono"/>
                  <a:sym typeface="Roboto Mono"/>
                </a:rPr>
                <a:t>Login to docker repository </a:t>
              </a:r>
              <a:endParaRPr b="0" i="0" sz="1200" u="none" cap="none" strike="noStrike">
                <a:solidFill>
                  <a:srgbClr val="3D5B58"/>
                </a:solidFill>
                <a:latin typeface="Arial"/>
                <a:ea typeface="Arial"/>
                <a:cs typeface="Arial"/>
                <a:sym typeface="Arial"/>
              </a:endParaRPr>
            </a:p>
          </p:txBody>
        </p:sp>
      </p:grpSp>
      <p:sp>
        <p:nvSpPr>
          <p:cNvPr id="723" name="Google Shape;723;p43"/>
          <p:cNvSpPr txBox="1"/>
          <p:nvPr>
            <p:ph idx="12" type="sldNum"/>
          </p:nvPr>
        </p:nvSpPr>
        <p:spPr>
          <a:xfrm>
            <a:off x="7258697" y="4568388"/>
            <a:ext cx="778500" cy="393600"/>
          </a:xfrm>
          <a:prstGeom prst="rect">
            <a:avLst/>
          </a:prstGeom>
          <a:noFill/>
          <a:ln>
            <a:noFill/>
          </a:ln>
        </p:spPr>
        <p:txBody>
          <a:bodyPr anchorCtr="0" anchor="ctr" bIns="0" lIns="91425" spcFirstLastPara="1" rIns="91425" wrap="square" tIns="0">
            <a:noAutofit/>
          </a:bodyPr>
          <a:lstStyle/>
          <a:p>
            <a:pPr indent="0" lvl="0" marL="0" rtl="0" algn="r">
              <a:lnSpc>
                <a:spcPct val="100000"/>
              </a:lnSpc>
              <a:spcBef>
                <a:spcPts val="0"/>
              </a:spcBef>
              <a:spcAft>
                <a:spcPts val="0"/>
              </a:spcAft>
              <a:buSzPts val="1000"/>
              <a:buNone/>
            </a:pPr>
            <a:r>
              <a:rPr lang="en"/>
              <a:t>Page </a:t>
            </a:r>
            <a:fld id="{00000000-1234-1234-1234-123412341234}" type="slidenum">
              <a:rPr lang="en"/>
              <a:t>‹#›</a:t>
            </a:fld>
            <a:endParaRPr/>
          </a:p>
        </p:txBody>
      </p:sp>
    </p:spTree>
  </p:cSld>
  <p:clrMapOvr>
    <a:masterClrMapping/>
  </p:clrMapOvr>
  <p:timing>
    <p:tnLst>
      <p:par>
        <p:cTn dur="indefinite" nodeType="tmRoot" restart="never">
          <p:childTnLst>
            <p:seq concurrent="1" nextAc="seek">
              <p:cTn dur="indefinite" id="2" nodeType="mainSeq">
                <p:childTnLst>
                  <p:par>
                    <p:cTn fill="hold">
                      <p:stCondLst>
                        <p:cond delay="indefinite"/>
                      </p:stCondLst>
                      <p:childTnLst>
                        <p:par>
                          <p:cTn fill="hold">
                            <p:stCondLst>
                              <p:cond delay="0"/>
                            </p:stCondLst>
                            <p:childTnLst>
                              <p:par>
                                <p:cTn fill="hold" nodeType="clickEffect" presetClass="entr" presetID="1" presetSubtype="0">
                                  <p:stCondLst>
                                    <p:cond delay="0"/>
                                  </p:stCondLst>
                                  <p:childTnLst>
                                    <p:set>
                                      <p:cBhvr>
                                        <p:cTn dur="1" fill="hold">
                                          <p:stCondLst>
                                            <p:cond delay="0"/>
                                          </p:stCondLst>
                                        </p:cTn>
                                        <p:tgtEl>
                                          <p:spTgt spid="714"/>
                                        </p:tgtEl>
                                        <p:attrNameLst>
                                          <p:attrName>style.visibility</p:attrName>
                                        </p:attrNameLst>
                                      </p:cBhvr>
                                      <p:to>
                                        <p:strVal val="visible"/>
                                      </p:to>
                                    </p:set>
                                  </p:childTnLst>
                                </p:cTn>
                              </p:par>
                            </p:childTnLst>
                          </p:cTn>
                        </p:par>
                      </p:childTnLst>
                    </p:cTn>
                  </p:par>
                  <p:par>
                    <p:cTn fill="hold">
                      <p:stCondLst>
                        <p:cond delay="indefinite"/>
                      </p:stCondLst>
                      <p:childTnLst>
                        <p:par>
                          <p:cTn fill="hold">
                            <p:stCondLst>
                              <p:cond delay="0"/>
                            </p:stCondLst>
                            <p:childTnLst>
                              <p:par>
                                <p:cTn fill="hold" nodeType="clickEffect" presetClass="entr" presetID="1" presetSubtype="0">
                                  <p:stCondLst>
                                    <p:cond delay="0"/>
                                  </p:stCondLst>
                                  <p:childTnLst>
                                    <p:set>
                                      <p:cBhvr>
                                        <p:cTn dur="1" fill="hold">
                                          <p:stCondLst>
                                            <p:cond delay="0"/>
                                          </p:stCondLst>
                                        </p:cTn>
                                        <p:tgtEl>
                                          <p:spTgt spid="717"/>
                                        </p:tgtEl>
                                        <p:attrNameLst>
                                          <p:attrName>style.visibility</p:attrName>
                                        </p:attrNameLst>
                                      </p:cBhvr>
                                      <p:to>
                                        <p:strVal val="visible"/>
                                      </p:to>
                                    </p:set>
                                  </p:childTnLst>
                                </p:cTn>
                              </p:par>
                            </p:childTnLst>
                          </p:cTn>
                        </p:par>
                      </p:childTnLst>
                    </p:cTn>
                  </p:par>
                  <p:par>
                    <p:cTn fill="hold">
                      <p:stCondLst>
                        <p:cond delay="indefinite"/>
                      </p:stCondLst>
                      <p:childTnLst>
                        <p:par>
                          <p:cTn fill="hold">
                            <p:stCondLst>
                              <p:cond delay="0"/>
                            </p:stCondLst>
                            <p:childTnLst>
                              <p:par>
                                <p:cTn fill="hold" nodeType="clickEffect" presetClass="entr" presetID="1" presetSubtype="0">
                                  <p:stCondLst>
                                    <p:cond delay="0"/>
                                  </p:stCondLst>
                                  <p:childTnLst>
                                    <p:set>
                                      <p:cBhvr>
                                        <p:cTn dur="1" fill="hold">
                                          <p:stCondLst>
                                            <p:cond delay="0"/>
                                          </p:stCondLst>
                                        </p:cTn>
                                        <p:tgtEl>
                                          <p:spTgt spid="720"/>
                                        </p:tgtEl>
                                        <p:attrNameLst>
                                          <p:attrName>style.visibility</p:attrName>
                                        </p:attrNameLst>
                                      </p:cBhvr>
                                      <p:to>
                                        <p:strVal val="visible"/>
                                      </p:to>
                                    </p:set>
                                  </p:childTnLst>
                                </p:cTn>
                              </p:par>
                            </p:childTnLst>
                          </p:cTn>
                        </p:par>
                      </p:childTnLst>
                    </p:cTn>
                  </p:par>
                </p:childTnLst>
              </p:cTn>
              <p:prevCondLst>
                <p:cond evt="onPrev">
                  <p:tgtEl>
                    <p:sldTgt/>
                  </p:tgtEl>
                </p:cond>
              </p:prevCondLst>
              <p:nextCondLst>
                <p:cond evt="onNext">
                  <p:tgtEl>
                    <p:sldTgt/>
                  </p:tgtEl>
                </p:cond>
              </p:nextCondLst>
            </p:seq>
          </p:childTnLst>
        </p:cTn>
      </p:par>
    </p:tnLst>
  </p:timing>
</p:sld>
</file>

<file path=ppt/slides/slide43.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727" name="Shape 727"/>
        <p:cNvGrpSpPr/>
        <p:nvPr/>
      </p:nvGrpSpPr>
      <p:grpSpPr>
        <a:xfrm>
          <a:off x="0" y="0"/>
          <a:ext cx="0" cy="0"/>
          <a:chOff x="0" y="0"/>
          <a:chExt cx="0" cy="0"/>
        </a:xfrm>
      </p:grpSpPr>
      <p:sp>
        <p:nvSpPr>
          <p:cNvPr id="728" name="Google Shape;728;p44"/>
          <p:cNvSpPr txBox="1"/>
          <p:nvPr>
            <p:ph type="title"/>
          </p:nvPr>
        </p:nvSpPr>
        <p:spPr>
          <a:xfrm>
            <a:off x="826400" y="760325"/>
            <a:ext cx="7491300" cy="3467700"/>
          </a:xfrm>
          <a:prstGeom prst="rect">
            <a:avLst/>
          </a:prstGeom>
          <a:noFill/>
          <a:ln>
            <a:noFill/>
          </a:ln>
        </p:spPr>
        <p:txBody>
          <a:bodyPr anchorCtr="0" anchor="ctr" bIns="91425" lIns="91425" spcFirstLastPara="1" rIns="91425" wrap="square" tIns="91425">
            <a:noAutofit/>
          </a:bodyPr>
          <a:lstStyle/>
          <a:p>
            <a:pPr indent="0" lvl="0" marL="0" rtl="0" algn="ctr">
              <a:lnSpc>
                <a:spcPct val="100000"/>
              </a:lnSpc>
              <a:spcBef>
                <a:spcPts val="0"/>
              </a:spcBef>
              <a:spcAft>
                <a:spcPts val="0"/>
              </a:spcAft>
              <a:buSzPts val="3600"/>
              <a:buNone/>
            </a:pPr>
            <a:r>
              <a:rPr lang="en"/>
              <a:t>Run a Container</a:t>
            </a:r>
            <a:endParaRPr/>
          </a:p>
        </p:txBody>
      </p:sp>
    </p:spTree>
  </p:cSld>
  <p:clrMapOvr>
    <a:masterClrMapping/>
  </p:clrMapOvr>
</p:sld>
</file>

<file path=ppt/slides/slide44.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732" name="Shape 732"/>
        <p:cNvGrpSpPr/>
        <p:nvPr/>
      </p:nvGrpSpPr>
      <p:grpSpPr>
        <a:xfrm>
          <a:off x="0" y="0"/>
          <a:ext cx="0" cy="0"/>
          <a:chOff x="0" y="0"/>
          <a:chExt cx="0" cy="0"/>
        </a:xfrm>
      </p:grpSpPr>
      <p:grpSp>
        <p:nvGrpSpPr>
          <p:cNvPr id="733" name="Google Shape;733;p45"/>
          <p:cNvGrpSpPr/>
          <p:nvPr/>
        </p:nvGrpSpPr>
        <p:grpSpPr>
          <a:xfrm>
            <a:off x="241500" y="581150"/>
            <a:ext cx="8289300" cy="1490950"/>
            <a:chOff x="241500" y="581150"/>
            <a:chExt cx="8289300" cy="1490950"/>
          </a:xfrm>
        </p:grpSpPr>
        <p:sp>
          <p:nvSpPr>
            <p:cNvPr id="734" name="Google Shape;734;p45"/>
            <p:cNvSpPr txBox="1"/>
            <p:nvPr/>
          </p:nvSpPr>
          <p:spPr>
            <a:xfrm>
              <a:off x="241500" y="581150"/>
              <a:ext cx="7938900" cy="492600"/>
            </a:xfrm>
            <a:prstGeom prst="rect">
              <a:avLst/>
            </a:prstGeom>
            <a:solidFill>
              <a:srgbClr val="F5F5F5"/>
            </a:solidFill>
            <a:ln>
              <a:noFill/>
            </a:ln>
          </p:spPr>
          <p:txBody>
            <a:bodyPr anchorCtr="0" anchor="t" bIns="91425" lIns="91425" spcFirstLastPara="1" rIns="91425" wrap="square" tIns="91425">
              <a:spAutoFit/>
            </a:bodyPr>
            <a:lstStyle/>
            <a:p>
              <a:pPr indent="0" lvl="0" marL="0" marR="0" rtl="0" algn="l">
                <a:lnSpc>
                  <a:spcPct val="150000"/>
                </a:lnSpc>
                <a:spcBef>
                  <a:spcPts val="0"/>
                </a:spcBef>
                <a:spcAft>
                  <a:spcPts val="0"/>
                </a:spcAft>
                <a:buClr>
                  <a:srgbClr val="000000"/>
                </a:buClr>
                <a:buSzPts val="2000"/>
                <a:buFont typeface="Arial"/>
                <a:buNone/>
              </a:pPr>
              <a:r>
                <a:rPr b="0" i="0" lang="en" sz="2000" u="none" cap="none" strike="noStrike">
                  <a:solidFill>
                    <a:srgbClr val="FF3EB5"/>
                  </a:solidFill>
                  <a:latin typeface="Roboto Mono"/>
                  <a:ea typeface="Roboto Mono"/>
                  <a:cs typeface="Roboto Mono"/>
                  <a:sym typeface="Roboto Mono"/>
                </a:rPr>
                <a:t>$ docker run -d docker/getting-started</a:t>
              </a:r>
              <a:endParaRPr b="0" i="0" sz="1200" u="none" cap="none" strike="noStrike">
                <a:solidFill>
                  <a:srgbClr val="FF3EB5"/>
                </a:solidFill>
                <a:latin typeface="Arial"/>
                <a:ea typeface="Arial"/>
                <a:cs typeface="Arial"/>
                <a:sym typeface="Arial"/>
              </a:endParaRPr>
            </a:p>
          </p:txBody>
        </p:sp>
        <p:sp>
          <p:nvSpPr>
            <p:cNvPr id="735" name="Google Shape;735;p45"/>
            <p:cNvSpPr txBox="1"/>
            <p:nvPr/>
          </p:nvSpPr>
          <p:spPr>
            <a:xfrm>
              <a:off x="241500" y="1271700"/>
              <a:ext cx="8289300" cy="800400"/>
            </a:xfrm>
            <a:prstGeom prst="rect">
              <a:avLst/>
            </a:prstGeom>
            <a:noFill/>
            <a:ln>
              <a:noFill/>
            </a:ln>
          </p:spPr>
          <p:txBody>
            <a:bodyPr anchorCtr="0" anchor="t" bIns="91425" lIns="91425" spcFirstLastPara="1" rIns="91425" wrap="square" tIns="91425">
              <a:spAutoFit/>
            </a:bodyPr>
            <a:lstStyle/>
            <a:p>
              <a:pPr indent="0" lvl="0" marL="0" marR="0" rtl="0" algn="l">
                <a:lnSpc>
                  <a:spcPct val="100000"/>
                </a:lnSpc>
                <a:spcBef>
                  <a:spcPts val="0"/>
                </a:spcBef>
                <a:spcAft>
                  <a:spcPts val="0"/>
                </a:spcAft>
                <a:buClr>
                  <a:srgbClr val="000000"/>
                </a:buClr>
                <a:buSzPts val="2000"/>
                <a:buFont typeface="Arial"/>
                <a:buNone/>
              </a:pPr>
              <a:r>
                <a:rPr b="0" i="0" lang="en" sz="2000" u="none" cap="none" strike="noStrike">
                  <a:solidFill>
                    <a:srgbClr val="FF3EB5"/>
                  </a:solidFill>
                  <a:latin typeface="Roboto Mono"/>
                  <a:ea typeface="Roboto Mono"/>
                  <a:cs typeface="Roboto Mono"/>
                  <a:sym typeface="Roboto Mono"/>
                </a:rPr>
                <a:t>-d</a:t>
              </a:r>
              <a:r>
                <a:rPr b="0" i="0" lang="en" sz="2000" u="none" cap="none" strike="noStrike">
                  <a:solidFill>
                    <a:srgbClr val="C53929"/>
                  </a:solidFill>
                  <a:latin typeface="Roboto Mono"/>
                  <a:ea typeface="Roboto Mono"/>
                  <a:cs typeface="Roboto Mono"/>
                  <a:sym typeface="Roboto Mono"/>
                </a:rPr>
                <a:t> </a:t>
              </a:r>
              <a:r>
                <a:rPr b="0" i="0" lang="en" sz="2000" u="none" cap="none" strike="noStrike">
                  <a:solidFill>
                    <a:srgbClr val="3D5B58"/>
                  </a:solidFill>
                  <a:latin typeface="Roboto Mono"/>
                  <a:ea typeface="Roboto Mono"/>
                  <a:cs typeface="Roboto Mono"/>
                  <a:sym typeface="Roboto Mono"/>
                </a:rPr>
                <a:t>: run container in background</a:t>
              </a:r>
              <a:r>
                <a:rPr b="0" i="0" lang="en" sz="2000" u="none" cap="none" strike="noStrike">
                  <a:solidFill>
                    <a:srgbClr val="2C5234"/>
                  </a:solidFill>
                  <a:latin typeface="Roboto Mono"/>
                  <a:ea typeface="Roboto Mono"/>
                  <a:cs typeface="Roboto Mono"/>
                  <a:sym typeface="Roboto Mono"/>
                </a:rPr>
                <a:t> </a:t>
              </a:r>
              <a:endParaRPr b="0" i="0" sz="2000" u="none" cap="none" strike="noStrike">
                <a:solidFill>
                  <a:srgbClr val="2C5234"/>
                </a:solidFill>
                <a:latin typeface="Roboto Mono"/>
                <a:ea typeface="Roboto Mono"/>
                <a:cs typeface="Roboto Mono"/>
                <a:sym typeface="Roboto Mono"/>
              </a:endParaRPr>
            </a:p>
            <a:p>
              <a:pPr indent="0" lvl="0" marL="0" marR="0" rtl="0" algn="l">
                <a:lnSpc>
                  <a:spcPct val="100000"/>
                </a:lnSpc>
                <a:spcBef>
                  <a:spcPts val="0"/>
                </a:spcBef>
                <a:spcAft>
                  <a:spcPts val="0"/>
                </a:spcAft>
                <a:buClr>
                  <a:srgbClr val="000000"/>
                </a:buClr>
                <a:buSzPts val="2000"/>
                <a:buFont typeface="Arial"/>
                <a:buNone/>
              </a:pPr>
              <a:r>
                <a:rPr b="0" i="0" lang="en" sz="2000" u="none" cap="none" strike="noStrike">
                  <a:solidFill>
                    <a:srgbClr val="FF3EB5"/>
                  </a:solidFill>
                  <a:latin typeface="Roboto Mono"/>
                  <a:ea typeface="Roboto Mono"/>
                  <a:cs typeface="Roboto Mono"/>
                  <a:sym typeface="Roboto Mono"/>
                </a:rPr>
                <a:t>docker/getting-started</a:t>
              </a:r>
              <a:r>
                <a:rPr b="0" i="0" lang="en" sz="2000" u="none" cap="none" strike="noStrike">
                  <a:solidFill>
                    <a:srgbClr val="C53929"/>
                  </a:solidFill>
                  <a:latin typeface="Roboto Mono"/>
                  <a:ea typeface="Roboto Mono"/>
                  <a:cs typeface="Roboto Mono"/>
                  <a:sym typeface="Roboto Mono"/>
                </a:rPr>
                <a:t> </a:t>
              </a:r>
              <a:r>
                <a:rPr b="0" i="0" lang="en" sz="2000" u="none" cap="none" strike="noStrike">
                  <a:solidFill>
                    <a:srgbClr val="3D5B58"/>
                  </a:solidFill>
                  <a:latin typeface="Roboto Mono"/>
                  <a:ea typeface="Roboto Mono"/>
                  <a:cs typeface="Roboto Mono"/>
                  <a:sym typeface="Roboto Mono"/>
                </a:rPr>
                <a:t>: image name</a:t>
              </a:r>
              <a:r>
                <a:rPr b="0" i="0" lang="en" sz="2000" u="none" cap="none" strike="noStrike">
                  <a:solidFill>
                    <a:srgbClr val="2C5234"/>
                  </a:solidFill>
                  <a:latin typeface="Roboto Mono"/>
                  <a:ea typeface="Roboto Mono"/>
                  <a:cs typeface="Roboto Mono"/>
                  <a:sym typeface="Roboto Mono"/>
                </a:rPr>
                <a:t> </a:t>
              </a:r>
              <a:endParaRPr b="0" i="0" sz="1200" u="none" cap="none" strike="noStrike">
                <a:solidFill>
                  <a:srgbClr val="2C5234"/>
                </a:solidFill>
                <a:latin typeface="Arial"/>
                <a:ea typeface="Arial"/>
                <a:cs typeface="Arial"/>
                <a:sym typeface="Arial"/>
              </a:endParaRPr>
            </a:p>
          </p:txBody>
        </p:sp>
      </p:grpSp>
      <p:grpSp>
        <p:nvGrpSpPr>
          <p:cNvPr id="736" name="Google Shape;736;p45"/>
          <p:cNvGrpSpPr/>
          <p:nvPr/>
        </p:nvGrpSpPr>
        <p:grpSpPr>
          <a:xfrm>
            <a:off x="241500" y="2621575"/>
            <a:ext cx="8289300" cy="1490950"/>
            <a:chOff x="241500" y="2621575"/>
            <a:chExt cx="8289300" cy="1490950"/>
          </a:xfrm>
        </p:grpSpPr>
        <p:sp>
          <p:nvSpPr>
            <p:cNvPr id="737" name="Google Shape;737;p45"/>
            <p:cNvSpPr txBox="1"/>
            <p:nvPr/>
          </p:nvSpPr>
          <p:spPr>
            <a:xfrm>
              <a:off x="241500" y="2621575"/>
              <a:ext cx="7938900" cy="492600"/>
            </a:xfrm>
            <a:prstGeom prst="rect">
              <a:avLst/>
            </a:prstGeom>
            <a:solidFill>
              <a:srgbClr val="F5F5F5"/>
            </a:solidFill>
            <a:ln>
              <a:noFill/>
            </a:ln>
          </p:spPr>
          <p:txBody>
            <a:bodyPr anchorCtr="0" anchor="t" bIns="91425" lIns="91425" spcFirstLastPara="1" rIns="91425" wrap="square" tIns="91425">
              <a:spAutoFit/>
            </a:bodyPr>
            <a:lstStyle/>
            <a:p>
              <a:pPr indent="0" lvl="0" marL="0" marR="0" rtl="0" algn="l">
                <a:lnSpc>
                  <a:spcPct val="150000"/>
                </a:lnSpc>
                <a:spcBef>
                  <a:spcPts val="0"/>
                </a:spcBef>
                <a:spcAft>
                  <a:spcPts val="0"/>
                </a:spcAft>
                <a:buClr>
                  <a:srgbClr val="000000"/>
                </a:buClr>
                <a:buSzPts val="2000"/>
                <a:buFont typeface="Arial"/>
                <a:buNone/>
              </a:pPr>
              <a:r>
                <a:rPr b="0" i="0" lang="en" sz="2000" u="none" cap="none" strike="noStrike">
                  <a:solidFill>
                    <a:srgbClr val="FF3EB5"/>
                  </a:solidFill>
                  <a:latin typeface="Roboto Mono"/>
                  <a:ea typeface="Roboto Mono"/>
                  <a:cs typeface="Roboto Mono"/>
                  <a:sym typeface="Roboto Mono"/>
                </a:rPr>
                <a:t>$ docker run -d -p 8080:80 docker/getting-started</a:t>
              </a:r>
              <a:endParaRPr b="0" i="0" sz="1200" u="none" cap="none" strike="noStrike">
                <a:solidFill>
                  <a:srgbClr val="FF3EB5"/>
                </a:solidFill>
                <a:latin typeface="Arial"/>
                <a:ea typeface="Arial"/>
                <a:cs typeface="Arial"/>
                <a:sym typeface="Arial"/>
              </a:endParaRPr>
            </a:p>
          </p:txBody>
        </p:sp>
        <p:sp>
          <p:nvSpPr>
            <p:cNvPr id="738" name="Google Shape;738;p45"/>
            <p:cNvSpPr txBox="1"/>
            <p:nvPr/>
          </p:nvSpPr>
          <p:spPr>
            <a:xfrm>
              <a:off x="241500" y="3312125"/>
              <a:ext cx="8289300" cy="800400"/>
            </a:xfrm>
            <a:prstGeom prst="rect">
              <a:avLst/>
            </a:prstGeom>
            <a:noFill/>
            <a:ln>
              <a:noFill/>
            </a:ln>
          </p:spPr>
          <p:txBody>
            <a:bodyPr anchorCtr="0" anchor="t" bIns="91425" lIns="91425" spcFirstLastPara="1" rIns="91425" wrap="square" tIns="91425">
              <a:spAutoFit/>
            </a:bodyPr>
            <a:lstStyle/>
            <a:p>
              <a:pPr indent="0" lvl="0" marL="0" marR="0" rtl="0" algn="l">
                <a:lnSpc>
                  <a:spcPct val="100000"/>
                </a:lnSpc>
                <a:spcBef>
                  <a:spcPts val="0"/>
                </a:spcBef>
                <a:spcAft>
                  <a:spcPts val="0"/>
                </a:spcAft>
                <a:buClr>
                  <a:srgbClr val="000000"/>
                </a:buClr>
                <a:buSzPts val="2000"/>
                <a:buFont typeface="Arial"/>
                <a:buNone/>
              </a:pPr>
              <a:r>
                <a:rPr b="0" i="0" lang="en" sz="2000" u="none" cap="none" strike="noStrike">
                  <a:solidFill>
                    <a:srgbClr val="FF3EB5"/>
                  </a:solidFill>
                  <a:latin typeface="Roboto Mono"/>
                  <a:ea typeface="Roboto Mono"/>
                  <a:cs typeface="Roboto Mono"/>
                  <a:sym typeface="Roboto Mono"/>
                </a:rPr>
                <a:t>-p</a:t>
              </a:r>
              <a:r>
                <a:rPr b="0" i="0" lang="en" sz="2000" u="none" cap="none" strike="noStrike">
                  <a:solidFill>
                    <a:srgbClr val="C53929"/>
                  </a:solidFill>
                  <a:latin typeface="Roboto Mono"/>
                  <a:ea typeface="Roboto Mono"/>
                  <a:cs typeface="Roboto Mono"/>
                  <a:sym typeface="Roboto Mono"/>
                </a:rPr>
                <a:t> </a:t>
              </a:r>
              <a:r>
                <a:rPr b="0" i="0" lang="en" sz="2000" u="none" cap="none" strike="noStrike">
                  <a:solidFill>
                    <a:srgbClr val="3D5B58"/>
                  </a:solidFill>
                  <a:latin typeface="Roboto Mono"/>
                  <a:ea typeface="Roboto Mono"/>
                  <a:cs typeface="Roboto Mono"/>
                  <a:sym typeface="Roboto Mono"/>
                </a:rPr>
                <a:t>: map port 8080 on host to 80 in container</a:t>
              </a:r>
              <a:r>
                <a:rPr b="0" i="0" lang="en" sz="2000" u="none" cap="none" strike="noStrike">
                  <a:solidFill>
                    <a:srgbClr val="2C5234"/>
                  </a:solidFill>
                  <a:latin typeface="Roboto Mono"/>
                  <a:ea typeface="Roboto Mono"/>
                  <a:cs typeface="Roboto Mono"/>
                  <a:sym typeface="Roboto Mono"/>
                </a:rPr>
                <a:t> </a:t>
              </a:r>
              <a:endParaRPr b="0" i="0" sz="2000" u="none" cap="none" strike="noStrike">
                <a:solidFill>
                  <a:srgbClr val="2C5234"/>
                </a:solidFill>
                <a:latin typeface="Roboto Mono"/>
                <a:ea typeface="Roboto Mono"/>
                <a:cs typeface="Roboto Mono"/>
                <a:sym typeface="Roboto Mono"/>
              </a:endParaRPr>
            </a:p>
            <a:p>
              <a:pPr indent="0" lvl="0" marL="0" marR="0" rtl="0" algn="l">
                <a:lnSpc>
                  <a:spcPct val="100000"/>
                </a:lnSpc>
                <a:spcBef>
                  <a:spcPts val="0"/>
                </a:spcBef>
                <a:spcAft>
                  <a:spcPts val="0"/>
                </a:spcAft>
                <a:buClr>
                  <a:srgbClr val="000000"/>
                </a:buClr>
                <a:buSzPts val="2000"/>
                <a:buFont typeface="Arial"/>
                <a:buNone/>
              </a:pPr>
              <a:r>
                <a:rPr b="0" i="0" lang="en" sz="2000" u="none" cap="none" strike="noStrike">
                  <a:solidFill>
                    <a:srgbClr val="FF3EB5"/>
                  </a:solidFill>
                  <a:latin typeface="Roboto Mono"/>
                  <a:ea typeface="Roboto Mono"/>
                  <a:cs typeface="Roboto Mono"/>
                  <a:sym typeface="Roboto Mono"/>
                </a:rPr>
                <a:t>Access website in browser -&gt; http://localhost:8080</a:t>
              </a:r>
              <a:endParaRPr b="0" i="0" sz="1200" u="none" cap="none" strike="noStrike">
                <a:solidFill>
                  <a:srgbClr val="FF3EB5"/>
                </a:solidFill>
                <a:latin typeface="Arial"/>
                <a:ea typeface="Arial"/>
                <a:cs typeface="Arial"/>
                <a:sym typeface="Arial"/>
              </a:endParaRPr>
            </a:p>
          </p:txBody>
        </p:sp>
      </p:grpSp>
      <p:sp>
        <p:nvSpPr>
          <p:cNvPr id="739" name="Google Shape;739;p45"/>
          <p:cNvSpPr txBox="1"/>
          <p:nvPr>
            <p:ph idx="12" type="sldNum"/>
          </p:nvPr>
        </p:nvSpPr>
        <p:spPr>
          <a:xfrm>
            <a:off x="7258697" y="4568388"/>
            <a:ext cx="778500" cy="393600"/>
          </a:xfrm>
          <a:prstGeom prst="rect">
            <a:avLst/>
          </a:prstGeom>
          <a:noFill/>
          <a:ln>
            <a:noFill/>
          </a:ln>
        </p:spPr>
        <p:txBody>
          <a:bodyPr anchorCtr="0" anchor="ctr" bIns="0" lIns="91425" spcFirstLastPara="1" rIns="91425" wrap="square" tIns="0">
            <a:noAutofit/>
          </a:bodyPr>
          <a:lstStyle/>
          <a:p>
            <a:pPr indent="0" lvl="0" marL="0" rtl="0" algn="r">
              <a:lnSpc>
                <a:spcPct val="100000"/>
              </a:lnSpc>
              <a:spcBef>
                <a:spcPts val="0"/>
              </a:spcBef>
              <a:spcAft>
                <a:spcPts val="0"/>
              </a:spcAft>
              <a:buSzPts val="1000"/>
              <a:buNone/>
            </a:pPr>
            <a:r>
              <a:rPr lang="en"/>
              <a:t>Page </a:t>
            </a:r>
            <a:fld id="{00000000-1234-1234-1234-123412341234}" type="slidenum">
              <a:rPr lang="en"/>
              <a:t>‹#›</a:t>
            </a:fld>
            <a:endParaRPr/>
          </a:p>
        </p:txBody>
      </p:sp>
    </p:spTree>
  </p:cSld>
  <p:clrMapOvr>
    <a:masterClrMapping/>
  </p:clrMapOvr>
  <p:timing>
    <p:tnLst>
      <p:par>
        <p:cTn dur="indefinite" nodeType="tmRoot" restart="never">
          <p:childTnLst>
            <p:seq concurrent="1" nextAc="seek">
              <p:cTn dur="indefinite" id="2" nodeType="mainSeq">
                <p:childTnLst>
                  <p:par>
                    <p:cTn fill="hold">
                      <p:stCondLst>
                        <p:cond delay="indefinite"/>
                      </p:stCondLst>
                      <p:childTnLst>
                        <p:par>
                          <p:cTn fill="hold">
                            <p:stCondLst>
                              <p:cond delay="0"/>
                            </p:stCondLst>
                            <p:childTnLst>
                              <p:par>
                                <p:cTn fill="hold" nodeType="clickEffect" presetClass="entr" presetID="1" presetSubtype="0">
                                  <p:stCondLst>
                                    <p:cond delay="0"/>
                                  </p:stCondLst>
                                  <p:childTnLst>
                                    <p:set>
                                      <p:cBhvr>
                                        <p:cTn dur="1" fill="hold">
                                          <p:stCondLst>
                                            <p:cond delay="0"/>
                                          </p:stCondLst>
                                        </p:cTn>
                                        <p:tgtEl>
                                          <p:spTgt spid="733"/>
                                        </p:tgtEl>
                                        <p:attrNameLst>
                                          <p:attrName>style.visibility</p:attrName>
                                        </p:attrNameLst>
                                      </p:cBhvr>
                                      <p:to>
                                        <p:strVal val="visible"/>
                                      </p:to>
                                    </p:set>
                                  </p:childTnLst>
                                </p:cTn>
                              </p:par>
                            </p:childTnLst>
                          </p:cTn>
                        </p:par>
                      </p:childTnLst>
                    </p:cTn>
                  </p:par>
                  <p:par>
                    <p:cTn fill="hold">
                      <p:stCondLst>
                        <p:cond delay="indefinite"/>
                      </p:stCondLst>
                      <p:childTnLst>
                        <p:par>
                          <p:cTn fill="hold">
                            <p:stCondLst>
                              <p:cond delay="0"/>
                            </p:stCondLst>
                            <p:childTnLst>
                              <p:par>
                                <p:cTn fill="hold" nodeType="clickEffect" presetClass="entr" presetID="1" presetSubtype="0">
                                  <p:stCondLst>
                                    <p:cond delay="0"/>
                                  </p:stCondLst>
                                  <p:childTnLst>
                                    <p:set>
                                      <p:cBhvr>
                                        <p:cTn dur="1" fill="hold">
                                          <p:stCondLst>
                                            <p:cond delay="0"/>
                                          </p:stCondLst>
                                        </p:cTn>
                                        <p:tgtEl>
                                          <p:spTgt spid="736"/>
                                        </p:tgtEl>
                                        <p:attrNameLst>
                                          <p:attrName>style.visibility</p:attrName>
                                        </p:attrNameLst>
                                      </p:cBhvr>
                                      <p:to>
                                        <p:strVal val="visible"/>
                                      </p:to>
                                    </p:set>
                                  </p:childTnLst>
                                </p:cTn>
                              </p:par>
                            </p:childTnLst>
                          </p:cTn>
                        </p:par>
                      </p:childTnLst>
                    </p:cTn>
                  </p:par>
                </p:childTnLst>
              </p:cTn>
              <p:prevCondLst>
                <p:cond evt="onPrev">
                  <p:tgtEl>
                    <p:sldTgt/>
                  </p:tgtEl>
                </p:cond>
              </p:prevCondLst>
              <p:nextCondLst>
                <p:cond evt="onNext">
                  <p:tgtEl>
                    <p:sldTgt/>
                  </p:tgtEl>
                </p:cond>
              </p:nextCondLst>
            </p:seq>
          </p:childTnLst>
        </p:cTn>
      </p:par>
    </p:tnLst>
  </p:timing>
</p:sld>
</file>

<file path=ppt/slides/slide45.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743" name="Shape 743"/>
        <p:cNvGrpSpPr/>
        <p:nvPr/>
      </p:nvGrpSpPr>
      <p:grpSpPr>
        <a:xfrm>
          <a:off x="0" y="0"/>
          <a:ext cx="0" cy="0"/>
          <a:chOff x="0" y="0"/>
          <a:chExt cx="0" cy="0"/>
        </a:xfrm>
      </p:grpSpPr>
      <p:sp>
        <p:nvSpPr>
          <p:cNvPr id="744" name="Google Shape;744;p46"/>
          <p:cNvSpPr txBox="1"/>
          <p:nvPr>
            <p:ph type="title"/>
          </p:nvPr>
        </p:nvSpPr>
        <p:spPr>
          <a:xfrm>
            <a:off x="826400" y="760325"/>
            <a:ext cx="7491300" cy="3467700"/>
          </a:xfrm>
          <a:prstGeom prst="rect">
            <a:avLst/>
          </a:prstGeom>
          <a:noFill/>
          <a:ln>
            <a:noFill/>
          </a:ln>
        </p:spPr>
        <p:txBody>
          <a:bodyPr anchorCtr="0" anchor="ctr" bIns="91425" lIns="91425" spcFirstLastPara="1" rIns="91425" wrap="square" tIns="91425">
            <a:noAutofit/>
          </a:bodyPr>
          <a:lstStyle/>
          <a:p>
            <a:pPr indent="0" lvl="0" marL="0" rtl="0" algn="ctr">
              <a:lnSpc>
                <a:spcPct val="100000"/>
              </a:lnSpc>
              <a:spcBef>
                <a:spcPts val="0"/>
              </a:spcBef>
              <a:spcAft>
                <a:spcPts val="0"/>
              </a:spcAft>
              <a:buSzPts val="3600"/>
              <a:buNone/>
            </a:pPr>
            <a:r>
              <a:rPr lang="en"/>
              <a:t>Build Your Own Container</a:t>
            </a:r>
            <a:endParaRPr/>
          </a:p>
        </p:txBody>
      </p:sp>
    </p:spTree>
  </p:cSld>
  <p:clrMapOvr>
    <a:masterClrMapping/>
  </p:clrMapOvr>
</p:sld>
</file>

<file path=ppt/slides/slide46.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748" name="Shape 748"/>
        <p:cNvGrpSpPr/>
        <p:nvPr/>
      </p:nvGrpSpPr>
      <p:grpSpPr>
        <a:xfrm>
          <a:off x="0" y="0"/>
          <a:ext cx="0" cy="0"/>
          <a:chOff x="0" y="0"/>
          <a:chExt cx="0" cy="0"/>
        </a:xfrm>
      </p:grpSpPr>
      <p:sp>
        <p:nvSpPr>
          <p:cNvPr id="749" name="Google Shape;749;p47"/>
          <p:cNvSpPr txBox="1"/>
          <p:nvPr/>
        </p:nvSpPr>
        <p:spPr>
          <a:xfrm>
            <a:off x="317700" y="951700"/>
            <a:ext cx="7676700" cy="492600"/>
          </a:xfrm>
          <a:prstGeom prst="rect">
            <a:avLst/>
          </a:prstGeom>
          <a:solidFill>
            <a:srgbClr val="F5F5F5"/>
          </a:solidFill>
          <a:ln>
            <a:noFill/>
          </a:ln>
        </p:spPr>
        <p:txBody>
          <a:bodyPr anchorCtr="0" anchor="ctr" bIns="91425" lIns="91425" spcFirstLastPara="1" rIns="91425" wrap="square" tIns="91425">
            <a:spAutoFit/>
          </a:bodyPr>
          <a:lstStyle/>
          <a:p>
            <a:pPr indent="0" lvl="0" marL="0" marR="0" rtl="0" algn="l">
              <a:lnSpc>
                <a:spcPct val="100000"/>
              </a:lnSpc>
              <a:spcBef>
                <a:spcPts val="0"/>
              </a:spcBef>
              <a:spcAft>
                <a:spcPts val="0"/>
              </a:spcAft>
              <a:buClr>
                <a:srgbClr val="000000"/>
              </a:buClr>
              <a:buSzPts val="2000"/>
              <a:buFont typeface="Arial"/>
              <a:buNone/>
            </a:pPr>
            <a:r>
              <a:rPr b="0" i="0" lang="en" sz="2000" u="none" cap="none" strike="noStrike">
                <a:solidFill>
                  <a:srgbClr val="FF3EB5"/>
                </a:solidFill>
                <a:latin typeface="Roboto Mono"/>
                <a:ea typeface="Roboto Mono"/>
                <a:cs typeface="Roboto Mono"/>
                <a:sym typeface="Roboto Mono"/>
              </a:rPr>
              <a:t>FROM </a:t>
            </a:r>
            <a:r>
              <a:rPr b="0" i="0" lang="en" sz="2000" u="none" cap="none" strike="noStrike">
                <a:solidFill>
                  <a:srgbClr val="3D5B58"/>
                </a:solidFill>
                <a:latin typeface="Roboto Mono"/>
                <a:ea typeface="Roboto Mono"/>
                <a:cs typeface="Roboto Mono"/>
                <a:sym typeface="Roboto Mono"/>
              </a:rPr>
              <a:t>ubuntu</a:t>
            </a:r>
            <a:endParaRPr b="0" i="0" sz="1200" u="none" cap="none" strike="noStrike">
              <a:solidFill>
                <a:srgbClr val="FF3EB5"/>
              </a:solidFill>
              <a:latin typeface="Arial"/>
              <a:ea typeface="Arial"/>
              <a:cs typeface="Arial"/>
              <a:sym typeface="Arial"/>
            </a:endParaRPr>
          </a:p>
        </p:txBody>
      </p:sp>
      <p:sp>
        <p:nvSpPr>
          <p:cNvPr id="750" name="Google Shape;750;p47"/>
          <p:cNvSpPr/>
          <p:nvPr/>
        </p:nvSpPr>
        <p:spPr>
          <a:xfrm>
            <a:off x="317700" y="364450"/>
            <a:ext cx="1917900" cy="468300"/>
          </a:xfrm>
          <a:prstGeom prst="snip1Rect">
            <a:avLst>
              <a:gd fmla="val 16667" name="adj"/>
            </a:avLst>
          </a:prstGeom>
          <a:solidFill>
            <a:srgbClr val="F5F5F5"/>
          </a:solidFill>
          <a:ln>
            <a:noFill/>
          </a:ln>
        </p:spPr>
        <p:txBody>
          <a:bodyPr anchorCtr="0" anchor="ctr" bIns="91425" lIns="91425" spcFirstLastPara="1" rIns="91425" wrap="square" tIns="91425">
            <a:noAutofit/>
          </a:bodyPr>
          <a:lstStyle/>
          <a:p>
            <a:pPr indent="0" lvl="0" marL="0" marR="0" rtl="0" algn="l">
              <a:lnSpc>
                <a:spcPct val="100000"/>
              </a:lnSpc>
              <a:spcBef>
                <a:spcPts val="0"/>
              </a:spcBef>
              <a:spcAft>
                <a:spcPts val="0"/>
              </a:spcAft>
              <a:buClr>
                <a:srgbClr val="000000"/>
              </a:buClr>
              <a:buSzPts val="2200"/>
              <a:buFont typeface="Arial"/>
              <a:buNone/>
            </a:pPr>
            <a:r>
              <a:rPr b="0" i="0" lang="en" sz="2200" u="none" cap="none" strike="noStrike">
                <a:solidFill>
                  <a:srgbClr val="3D5B58"/>
                </a:solidFill>
                <a:latin typeface="Roboto Mono"/>
                <a:ea typeface="Roboto Mono"/>
                <a:cs typeface="Roboto Mono"/>
                <a:sym typeface="Roboto Mono"/>
              </a:rPr>
              <a:t>Dockerfile</a:t>
            </a:r>
            <a:endParaRPr b="0" i="0" sz="1400" u="none" cap="none" strike="noStrike">
              <a:solidFill>
                <a:srgbClr val="3D5B58"/>
              </a:solidFill>
              <a:latin typeface="Arial"/>
              <a:ea typeface="Arial"/>
              <a:cs typeface="Arial"/>
              <a:sym typeface="Arial"/>
            </a:endParaRPr>
          </a:p>
        </p:txBody>
      </p:sp>
      <p:sp>
        <p:nvSpPr>
          <p:cNvPr id="751" name="Google Shape;751;p47"/>
          <p:cNvSpPr txBox="1"/>
          <p:nvPr/>
        </p:nvSpPr>
        <p:spPr>
          <a:xfrm>
            <a:off x="317700" y="2719750"/>
            <a:ext cx="8015400" cy="800400"/>
          </a:xfrm>
          <a:prstGeom prst="rect">
            <a:avLst/>
          </a:prstGeom>
          <a:noFill/>
          <a:ln>
            <a:noFill/>
          </a:ln>
        </p:spPr>
        <p:txBody>
          <a:bodyPr anchorCtr="0" anchor="t" bIns="91425" lIns="91425" spcFirstLastPara="1" rIns="91425" wrap="square" tIns="91425">
            <a:spAutoFit/>
          </a:bodyPr>
          <a:lstStyle/>
          <a:p>
            <a:pPr indent="0" lvl="0" marL="0" marR="0" rtl="0" algn="l">
              <a:lnSpc>
                <a:spcPct val="100000"/>
              </a:lnSpc>
              <a:spcBef>
                <a:spcPts val="0"/>
              </a:spcBef>
              <a:spcAft>
                <a:spcPts val="0"/>
              </a:spcAft>
              <a:buClr>
                <a:srgbClr val="000000"/>
              </a:buClr>
              <a:buSzPts val="2000"/>
              <a:buFont typeface="Arial"/>
              <a:buNone/>
            </a:pPr>
            <a:r>
              <a:rPr b="0" i="0" lang="en" sz="2000" u="none" cap="none" strike="noStrike">
                <a:solidFill>
                  <a:srgbClr val="FF3EB5"/>
                </a:solidFill>
                <a:latin typeface="Roboto Mono"/>
                <a:ea typeface="Roboto Mono"/>
                <a:cs typeface="Roboto Mono"/>
                <a:sym typeface="Roboto Mono"/>
              </a:rPr>
              <a:t>FROM</a:t>
            </a:r>
            <a:r>
              <a:rPr b="0" i="0" lang="en" sz="2000" u="none" cap="none" strike="noStrike">
                <a:solidFill>
                  <a:srgbClr val="3D5B58"/>
                </a:solidFill>
                <a:latin typeface="Roboto Mono"/>
                <a:ea typeface="Roboto Mono"/>
                <a:cs typeface="Roboto Mono"/>
                <a:sym typeface="Roboto Mono"/>
              </a:rPr>
              <a:t>: base image to be used </a:t>
            </a:r>
            <a:endParaRPr b="0" i="0" sz="2000" u="none" cap="none" strike="noStrike">
              <a:solidFill>
                <a:srgbClr val="3D5B58"/>
              </a:solidFill>
              <a:latin typeface="Roboto Mono"/>
              <a:ea typeface="Roboto Mono"/>
              <a:cs typeface="Roboto Mono"/>
              <a:sym typeface="Roboto Mono"/>
            </a:endParaRPr>
          </a:p>
          <a:p>
            <a:pPr indent="0" lvl="0" marL="0" marR="0" rtl="0" algn="l">
              <a:lnSpc>
                <a:spcPct val="150000"/>
              </a:lnSpc>
              <a:spcBef>
                <a:spcPts val="0"/>
              </a:spcBef>
              <a:spcAft>
                <a:spcPts val="0"/>
              </a:spcAft>
              <a:buClr>
                <a:srgbClr val="000000"/>
              </a:buClr>
              <a:buSzPts val="2000"/>
              <a:buFont typeface="Arial"/>
              <a:buNone/>
            </a:pPr>
            <a:r>
              <a:t/>
            </a:r>
            <a:endParaRPr b="0" i="0" sz="2000" u="none" cap="none" strike="noStrike">
              <a:solidFill>
                <a:srgbClr val="3D5B58"/>
              </a:solidFill>
              <a:latin typeface="Roboto Mono"/>
              <a:ea typeface="Roboto Mono"/>
              <a:cs typeface="Roboto Mono"/>
              <a:sym typeface="Roboto Mono"/>
            </a:endParaRPr>
          </a:p>
        </p:txBody>
      </p:sp>
      <p:sp>
        <p:nvSpPr>
          <p:cNvPr id="752" name="Google Shape;752;p47"/>
          <p:cNvSpPr txBox="1"/>
          <p:nvPr>
            <p:ph idx="12" type="sldNum"/>
          </p:nvPr>
        </p:nvSpPr>
        <p:spPr>
          <a:xfrm>
            <a:off x="7258697" y="4568388"/>
            <a:ext cx="778500" cy="393600"/>
          </a:xfrm>
          <a:prstGeom prst="rect">
            <a:avLst/>
          </a:prstGeom>
          <a:noFill/>
          <a:ln>
            <a:noFill/>
          </a:ln>
        </p:spPr>
        <p:txBody>
          <a:bodyPr anchorCtr="0" anchor="ctr" bIns="0" lIns="91425" spcFirstLastPara="1" rIns="91425" wrap="square" tIns="0">
            <a:noAutofit/>
          </a:bodyPr>
          <a:lstStyle/>
          <a:p>
            <a:pPr indent="0" lvl="0" marL="0" rtl="0" algn="r">
              <a:lnSpc>
                <a:spcPct val="100000"/>
              </a:lnSpc>
              <a:spcBef>
                <a:spcPts val="0"/>
              </a:spcBef>
              <a:spcAft>
                <a:spcPts val="0"/>
              </a:spcAft>
              <a:buSzPts val="1000"/>
              <a:buNone/>
            </a:pPr>
            <a:r>
              <a:rPr lang="en"/>
              <a:t>Page </a:t>
            </a:r>
            <a:fld id="{00000000-1234-1234-1234-123412341234}" type="slidenum">
              <a:rPr lang="en"/>
              <a:t>‹#›</a:t>
            </a:fld>
            <a:endParaRPr/>
          </a:p>
        </p:txBody>
      </p:sp>
    </p:spTree>
  </p:cSld>
  <p:clrMapOvr>
    <a:masterClrMapping/>
  </p:clrMapOvr>
</p:sld>
</file>

<file path=ppt/slides/slide47.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756" name="Shape 756"/>
        <p:cNvGrpSpPr/>
        <p:nvPr/>
      </p:nvGrpSpPr>
      <p:grpSpPr>
        <a:xfrm>
          <a:off x="0" y="0"/>
          <a:ext cx="0" cy="0"/>
          <a:chOff x="0" y="0"/>
          <a:chExt cx="0" cy="0"/>
        </a:xfrm>
      </p:grpSpPr>
      <p:sp>
        <p:nvSpPr>
          <p:cNvPr id="757" name="Google Shape;757;p48"/>
          <p:cNvSpPr txBox="1"/>
          <p:nvPr/>
        </p:nvSpPr>
        <p:spPr>
          <a:xfrm>
            <a:off x="317700" y="951700"/>
            <a:ext cx="7676700" cy="800400"/>
          </a:xfrm>
          <a:prstGeom prst="rect">
            <a:avLst/>
          </a:prstGeom>
          <a:solidFill>
            <a:srgbClr val="F5F5F5"/>
          </a:solidFill>
          <a:ln>
            <a:noFill/>
          </a:ln>
        </p:spPr>
        <p:txBody>
          <a:bodyPr anchorCtr="0" anchor="ctr" bIns="91425" lIns="91425" spcFirstLastPara="1" rIns="91425" wrap="square" tIns="91425">
            <a:spAutoFit/>
          </a:bodyPr>
          <a:lstStyle/>
          <a:p>
            <a:pPr indent="0" lvl="0" marL="0" marR="0" rtl="0" algn="l">
              <a:lnSpc>
                <a:spcPct val="100000"/>
              </a:lnSpc>
              <a:spcBef>
                <a:spcPts val="0"/>
              </a:spcBef>
              <a:spcAft>
                <a:spcPts val="0"/>
              </a:spcAft>
              <a:buClr>
                <a:srgbClr val="000000"/>
              </a:buClr>
              <a:buSzPts val="2000"/>
              <a:buFont typeface="Arial"/>
              <a:buNone/>
            </a:pPr>
            <a:r>
              <a:rPr b="0" i="0" lang="en" sz="2000" u="none" cap="none" strike="noStrike">
                <a:solidFill>
                  <a:srgbClr val="FF3EB5"/>
                </a:solidFill>
                <a:latin typeface="Roboto Mono"/>
                <a:ea typeface="Roboto Mono"/>
                <a:cs typeface="Roboto Mono"/>
                <a:sym typeface="Roboto Mono"/>
              </a:rPr>
              <a:t>FROM </a:t>
            </a:r>
            <a:r>
              <a:rPr b="0" i="0" lang="en" sz="2000" u="none" cap="none" strike="noStrike">
                <a:solidFill>
                  <a:srgbClr val="3D5B58"/>
                </a:solidFill>
                <a:latin typeface="Roboto Mono"/>
                <a:ea typeface="Roboto Mono"/>
                <a:cs typeface="Roboto Mono"/>
                <a:sym typeface="Roboto Mono"/>
              </a:rPr>
              <a:t>ubuntu</a:t>
            </a:r>
            <a:endParaRPr b="0" i="0" sz="2000" u="none" cap="none" strike="noStrike">
              <a:solidFill>
                <a:srgbClr val="3D5B58"/>
              </a:solidFill>
              <a:latin typeface="Roboto Mono"/>
              <a:ea typeface="Roboto Mono"/>
              <a:cs typeface="Roboto Mono"/>
              <a:sym typeface="Roboto Mono"/>
            </a:endParaRPr>
          </a:p>
          <a:p>
            <a:pPr indent="0" lvl="0" marL="0" marR="0" rtl="0" algn="l">
              <a:lnSpc>
                <a:spcPct val="100000"/>
              </a:lnSpc>
              <a:spcBef>
                <a:spcPts val="0"/>
              </a:spcBef>
              <a:spcAft>
                <a:spcPts val="0"/>
              </a:spcAft>
              <a:buClr>
                <a:srgbClr val="000000"/>
              </a:buClr>
              <a:buSzPts val="2000"/>
              <a:buFont typeface="Arial"/>
              <a:buNone/>
            </a:pPr>
            <a:r>
              <a:rPr b="0" i="0" lang="en" sz="2000" u="none" cap="none" strike="noStrike">
                <a:solidFill>
                  <a:srgbClr val="FF3EB5"/>
                </a:solidFill>
                <a:latin typeface="Roboto Mono"/>
                <a:ea typeface="Roboto Mono"/>
                <a:cs typeface="Roboto Mono"/>
                <a:sym typeface="Roboto Mono"/>
              </a:rPr>
              <a:t>RUN </a:t>
            </a:r>
            <a:r>
              <a:rPr b="0" i="0" lang="en" sz="2000" u="none" cap="none" strike="noStrike">
                <a:solidFill>
                  <a:srgbClr val="3D5B58"/>
                </a:solidFill>
                <a:latin typeface="Roboto Mono"/>
                <a:ea typeface="Roboto Mono"/>
                <a:cs typeface="Roboto Mono"/>
                <a:sym typeface="Roboto Mono"/>
              </a:rPr>
              <a:t>apt-get update</a:t>
            </a:r>
            <a:endParaRPr b="0" i="0" sz="1200" u="none" cap="none" strike="noStrike">
              <a:solidFill>
                <a:srgbClr val="FF3EB5"/>
              </a:solidFill>
              <a:latin typeface="Arial"/>
              <a:ea typeface="Arial"/>
              <a:cs typeface="Arial"/>
              <a:sym typeface="Arial"/>
            </a:endParaRPr>
          </a:p>
        </p:txBody>
      </p:sp>
      <p:sp>
        <p:nvSpPr>
          <p:cNvPr id="758" name="Google Shape;758;p48"/>
          <p:cNvSpPr/>
          <p:nvPr/>
        </p:nvSpPr>
        <p:spPr>
          <a:xfrm>
            <a:off x="317700" y="364450"/>
            <a:ext cx="1917900" cy="468300"/>
          </a:xfrm>
          <a:prstGeom prst="snip1Rect">
            <a:avLst>
              <a:gd fmla="val 16667" name="adj"/>
            </a:avLst>
          </a:prstGeom>
          <a:solidFill>
            <a:srgbClr val="F5F5F5"/>
          </a:solidFill>
          <a:ln>
            <a:noFill/>
          </a:ln>
        </p:spPr>
        <p:txBody>
          <a:bodyPr anchorCtr="0" anchor="ctr" bIns="91425" lIns="91425" spcFirstLastPara="1" rIns="91425" wrap="square" tIns="91425">
            <a:noAutofit/>
          </a:bodyPr>
          <a:lstStyle/>
          <a:p>
            <a:pPr indent="0" lvl="0" marL="0" marR="0" rtl="0" algn="l">
              <a:lnSpc>
                <a:spcPct val="100000"/>
              </a:lnSpc>
              <a:spcBef>
                <a:spcPts val="0"/>
              </a:spcBef>
              <a:spcAft>
                <a:spcPts val="0"/>
              </a:spcAft>
              <a:buClr>
                <a:srgbClr val="000000"/>
              </a:buClr>
              <a:buSzPts val="2200"/>
              <a:buFont typeface="Arial"/>
              <a:buNone/>
            </a:pPr>
            <a:r>
              <a:rPr b="0" i="0" lang="en" sz="2200" u="none" cap="none" strike="noStrike">
                <a:solidFill>
                  <a:srgbClr val="3D5B58"/>
                </a:solidFill>
                <a:latin typeface="Roboto Mono"/>
                <a:ea typeface="Roboto Mono"/>
                <a:cs typeface="Roboto Mono"/>
                <a:sym typeface="Roboto Mono"/>
              </a:rPr>
              <a:t>Dockerfile</a:t>
            </a:r>
            <a:endParaRPr b="0" i="0" sz="1400" u="none" cap="none" strike="noStrike">
              <a:solidFill>
                <a:srgbClr val="3D5B58"/>
              </a:solidFill>
              <a:latin typeface="Arial"/>
              <a:ea typeface="Arial"/>
              <a:cs typeface="Arial"/>
              <a:sym typeface="Arial"/>
            </a:endParaRPr>
          </a:p>
        </p:txBody>
      </p:sp>
      <p:sp>
        <p:nvSpPr>
          <p:cNvPr id="759" name="Google Shape;759;p48"/>
          <p:cNvSpPr txBox="1"/>
          <p:nvPr/>
        </p:nvSpPr>
        <p:spPr>
          <a:xfrm>
            <a:off x="317700" y="2719750"/>
            <a:ext cx="8015400" cy="800400"/>
          </a:xfrm>
          <a:prstGeom prst="rect">
            <a:avLst/>
          </a:prstGeom>
          <a:noFill/>
          <a:ln>
            <a:noFill/>
          </a:ln>
        </p:spPr>
        <p:txBody>
          <a:bodyPr anchorCtr="0" anchor="t" bIns="91425" lIns="91425" spcFirstLastPara="1" rIns="91425" wrap="square" tIns="91425">
            <a:spAutoFit/>
          </a:bodyPr>
          <a:lstStyle/>
          <a:p>
            <a:pPr indent="0" lvl="0" marL="0" marR="0" rtl="0" algn="l">
              <a:lnSpc>
                <a:spcPct val="100000"/>
              </a:lnSpc>
              <a:spcBef>
                <a:spcPts val="0"/>
              </a:spcBef>
              <a:spcAft>
                <a:spcPts val="0"/>
              </a:spcAft>
              <a:buClr>
                <a:srgbClr val="000000"/>
              </a:buClr>
              <a:buSzPts val="2000"/>
              <a:buFont typeface="Arial"/>
              <a:buNone/>
            </a:pPr>
            <a:r>
              <a:rPr b="0" i="0" lang="en" sz="2000" u="none" cap="none" strike="noStrike">
                <a:solidFill>
                  <a:srgbClr val="FF3EB5"/>
                </a:solidFill>
                <a:latin typeface="Roboto Mono"/>
                <a:ea typeface="Roboto Mono"/>
                <a:cs typeface="Roboto Mono"/>
                <a:sym typeface="Roboto Mono"/>
              </a:rPr>
              <a:t>FROM</a:t>
            </a:r>
            <a:r>
              <a:rPr b="0" i="0" lang="en" sz="2000" u="none" cap="none" strike="noStrike">
                <a:solidFill>
                  <a:srgbClr val="3D5B58"/>
                </a:solidFill>
                <a:latin typeface="Roboto Mono"/>
                <a:ea typeface="Roboto Mono"/>
                <a:cs typeface="Roboto Mono"/>
                <a:sym typeface="Roboto Mono"/>
              </a:rPr>
              <a:t>: base image to be used </a:t>
            </a:r>
            <a:endParaRPr b="0" i="0" sz="2000" u="none" cap="none" strike="noStrike">
              <a:solidFill>
                <a:srgbClr val="3D5B58"/>
              </a:solidFill>
              <a:latin typeface="Roboto Mono"/>
              <a:ea typeface="Roboto Mono"/>
              <a:cs typeface="Roboto Mono"/>
              <a:sym typeface="Roboto Mono"/>
            </a:endParaRPr>
          </a:p>
          <a:p>
            <a:pPr indent="0" lvl="0" marL="0" marR="0" rtl="0" algn="l">
              <a:lnSpc>
                <a:spcPct val="100000"/>
              </a:lnSpc>
              <a:spcBef>
                <a:spcPts val="0"/>
              </a:spcBef>
              <a:spcAft>
                <a:spcPts val="0"/>
              </a:spcAft>
              <a:buClr>
                <a:srgbClr val="000000"/>
              </a:buClr>
              <a:buSzPts val="2000"/>
              <a:buFont typeface="Arial"/>
              <a:buNone/>
            </a:pPr>
            <a:r>
              <a:rPr b="0" i="0" lang="en" sz="2000" u="none" cap="none" strike="noStrike">
                <a:solidFill>
                  <a:srgbClr val="FF3EB5"/>
                </a:solidFill>
                <a:latin typeface="Roboto Mono"/>
                <a:ea typeface="Roboto Mono"/>
                <a:cs typeface="Roboto Mono"/>
                <a:sym typeface="Roboto Mono"/>
              </a:rPr>
              <a:t>RUN</a:t>
            </a:r>
            <a:r>
              <a:rPr b="0" i="0" lang="en" sz="2000" u="none" cap="none" strike="noStrike">
                <a:solidFill>
                  <a:srgbClr val="3D5B58"/>
                </a:solidFill>
                <a:latin typeface="Roboto Mono"/>
                <a:ea typeface="Roboto Mono"/>
                <a:cs typeface="Roboto Mono"/>
                <a:sym typeface="Roboto Mono"/>
              </a:rPr>
              <a:t>: run commands to install dependencies</a:t>
            </a:r>
            <a:endParaRPr b="0" i="0" sz="2000" u="none" cap="none" strike="noStrike">
              <a:solidFill>
                <a:srgbClr val="3D5B58"/>
              </a:solidFill>
              <a:latin typeface="Roboto Mono"/>
              <a:ea typeface="Roboto Mono"/>
              <a:cs typeface="Roboto Mono"/>
              <a:sym typeface="Roboto Mono"/>
            </a:endParaRPr>
          </a:p>
        </p:txBody>
      </p:sp>
      <p:sp>
        <p:nvSpPr>
          <p:cNvPr id="760" name="Google Shape;760;p48"/>
          <p:cNvSpPr txBox="1"/>
          <p:nvPr>
            <p:ph idx="12" type="sldNum"/>
          </p:nvPr>
        </p:nvSpPr>
        <p:spPr>
          <a:xfrm>
            <a:off x="7258697" y="4568388"/>
            <a:ext cx="778500" cy="393600"/>
          </a:xfrm>
          <a:prstGeom prst="rect">
            <a:avLst/>
          </a:prstGeom>
          <a:noFill/>
          <a:ln>
            <a:noFill/>
          </a:ln>
        </p:spPr>
        <p:txBody>
          <a:bodyPr anchorCtr="0" anchor="ctr" bIns="0" lIns="91425" spcFirstLastPara="1" rIns="91425" wrap="square" tIns="0">
            <a:noAutofit/>
          </a:bodyPr>
          <a:lstStyle/>
          <a:p>
            <a:pPr indent="0" lvl="0" marL="0" rtl="0" algn="r">
              <a:lnSpc>
                <a:spcPct val="100000"/>
              </a:lnSpc>
              <a:spcBef>
                <a:spcPts val="0"/>
              </a:spcBef>
              <a:spcAft>
                <a:spcPts val="0"/>
              </a:spcAft>
              <a:buSzPts val="1000"/>
              <a:buNone/>
            </a:pPr>
            <a:r>
              <a:rPr lang="en"/>
              <a:t>Page </a:t>
            </a:r>
            <a:fld id="{00000000-1234-1234-1234-123412341234}" type="slidenum">
              <a:rPr lang="en"/>
              <a:t>‹#›</a:t>
            </a:fld>
            <a:endParaRPr/>
          </a:p>
        </p:txBody>
      </p:sp>
    </p:spTree>
  </p:cSld>
  <p:clrMapOvr>
    <a:masterClrMapping/>
  </p:clrMapOvr>
</p:sld>
</file>

<file path=ppt/slides/slide48.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764" name="Shape 764"/>
        <p:cNvGrpSpPr/>
        <p:nvPr/>
      </p:nvGrpSpPr>
      <p:grpSpPr>
        <a:xfrm>
          <a:off x="0" y="0"/>
          <a:ext cx="0" cy="0"/>
          <a:chOff x="0" y="0"/>
          <a:chExt cx="0" cy="0"/>
        </a:xfrm>
      </p:grpSpPr>
      <p:sp>
        <p:nvSpPr>
          <p:cNvPr id="765" name="Google Shape;765;p49"/>
          <p:cNvSpPr txBox="1"/>
          <p:nvPr/>
        </p:nvSpPr>
        <p:spPr>
          <a:xfrm>
            <a:off x="317700" y="951700"/>
            <a:ext cx="7676700" cy="1108200"/>
          </a:xfrm>
          <a:prstGeom prst="rect">
            <a:avLst/>
          </a:prstGeom>
          <a:solidFill>
            <a:srgbClr val="F5F5F5"/>
          </a:solidFill>
          <a:ln>
            <a:noFill/>
          </a:ln>
        </p:spPr>
        <p:txBody>
          <a:bodyPr anchorCtr="0" anchor="ctr" bIns="91425" lIns="91425" spcFirstLastPara="1" rIns="91425" wrap="square" tIns="91425">
            <a:spAutoFit/>
          </a:bodyPr>
          <a:lstStyle/>
          <a:p>
            <a:pPr indent="0" lvl="0" marL="0" marR="0" rtl="0" algn="l">
              <a:lnSpc>
                <a:spcPct val="100000"/>
              </a:lnSpc>
              <a:spcBef>
                <a:spcPts val="0"/>
              </a:spcBef>
              <a:spcAft>
                <a:spcPts val="0"/>
              </a:spcAft>
              <a:buClr>
                <a:srgbClr val="000000"/>
              </a:buClr>
              <a:buSzPts val="2000"/>
              <a:buFont typeface="Arial"/>
              <a:buNone/>
            </a:pPr>
            <a:r>
              <a:rPr b="0" i="0" lang="en" sz="2000" u="none" cap="none" strike="noStrike">
                <a:solidFill>
                  <a:srgbClr val="FF3EB5"/>
                </a:solidFill>
                <a:latin typeface="Roboto Mono"/>
                <a:ea typeface="Roboto Mono"/>
                <a:cs typeface="Roboto Mono"/>
                <a:sym typeface="Roboto Mono"/>
              </a:rPr>
              <a:t>FROM </a:t>
            </a:r>
            <a:r>
              <a:rPr b="0" i="0" lang="en" sz="2000" u="none" cap="none" strike="noStrike">
                <a:solidFill>
                  <a:srgbClr val="3D5B58"/>
                </a:solidFill>
                <a:latin typeface="Roboto Mono"/>
                <a:ea typeface="Roboto Mono"/>
                <a:cs typeface="Roboto Mono"/>
                <a:sym typeface="Roboto Mono"/>
              </a:rPr>
              <a:t>ubuntu</a:t>
            </a:r>
            <a:endParaRPr b="0" i="0" sz="2000" u="none" cap="none" strike="noStrike">
              <a:solidFill>
                <a:srgbClr val="3D5B58"/>
              </a:solidFill>
              <a:latin typeface="Roboto Mono"/>
              <a:ea typeface="Roboto Mono"/>
              <a:cs typeface="Roboto Mono"/>
              <a:sym typeface="Roboto Mono"/>
            </a:endParaRPr>
          </a:p>
          <a:p>
            <a:pPr indent="0" lvl="0" marL="0" marR="0" rtl="0" algn="l">
              <a:lnSpc>
                <a:spcPct val="100000"/>
              </a:lnSpc>
              <a:spcBef>
                <a:spcPts val="0"/>
              </a:spcBef>
              <a:spcAft>
                <a:spcPts val="0"/>
              </a:spcAft>
              <a:buClr>
                <a:srgbClr val="000000"/>
              </a:buClr>
              <a:buSzPts val="2000"/>
              <a:buFont typeface="Arial"/>
              <a:buNone/>
            </a:pPr>
            <a:r>
              <a:rPr b="0" i="0" lang="en" sz="2000" u="none" cap="none" strike="noStrike">
                <a:solidFill>
                  <a:srgbClr val="FF3EB5"/>
                </a:solidFill>
                <a:latin typeface="Roboto Mono"/>
                <a:ea typeface="Roboto Mono"/>
                <a:cs typeface="Roboto Mono"/>
                <a:sym typeface="Roboto Mono"/>
              </a:rPr>
              <a:t>RUN </a:t>
            </a:r>
            <a:r>
              <a:rPr b="0" i="0" lang="en" sz="2000" u="none" cap="none" strike="noStrike">
                <a:solidFill>
                  <a:srgbClr val="3D5B58"/>
                </a:solidFill>
                <a:latin typeface="Roboto Mono"/>
                <a:ea typeface="Roboto Mono"/>
                <a:cs typeface="Roboto Mono"/>
                <a:sym typeface="Roboto Mono"/>
              </a:rPr>
              <a:t>apt-get update</a:t>
            </a:r>
            <a:endParaRPr b="0" i="0" sz="2000" u="none" cap="none" strike="noStrike">
              <a:solidFill>
                <a:srgbClr val="3D5B58"/>
              </a:solidFill>
              <a:latin typeface="Roboto Mono"/>
              <a:ea typeface="Roboto Mono"/>
              <a:cs typeface="Roboto Mono"/>
              <a:sym typeface="Roboto Mono"/>
            </a:endParaRPr>
          </a:p>
          <a:p>
            <a:pPr indent="0" lvl="0" marL="0" marR="0" rtl="0" algn="l">
              <a:lnSpc>
                <a:spcPct val="100000"/>
              </a:lnSpc>
              <a:spcBef>
                <a:spcPts val="0"/>
              </a:spcBef>
              <a:spcAft>
                <a:spcPts val="0"/>
              </a:spcAft>
              <a:buClr>
                <a:srgbClr val="000000"/>
              </a:buClr>
              <a:buSzPts val="2000"/>
              <a:buFont typeface="Arial"/>
              <a:buNone/>
            </a:pPr>
            <a:r>
              <a:rPr b="0" i="0" lang="en" sz="2000" u="none" cap="none" strike="noStrike">
                <a:solidFill>
                  <a:srgbClr val="FF3EB5"/>
                </a:solidFill>
                <a:latin typeface="Roboto Mono"/>
                <a:ea typeface="Roboto Mono"/>
                <a:cs typeface="Roboto Mono"/>
                <a:sym typeface="Roboto Mono"/>
              </a:rPr>
              <a:t>RUN </a:t>
            </a:r>
            <a:r>
              <a:rPr b="0" i="0" lang="en" sz="2000" u="none" cap="none" strike="noStrike">
                <a:solidFill>
                  <a:srgbClr val="3D5B58"/>
                </a:solidFill>
                <a:latin typeface="Roboto Mono"/>
                <a:ea typeface="Roboto Mono"/>
                <a:cs typeface="Roboto Mono"/>
                <a:sym typeface="Roboto Mono"/>
              </a:rPr>
              <a:t>apt-get install -y nginx</a:t>
            </a:r>
            <a:endParaRPr b="0" i="0" sz="1200" u="none" cap="none" strike="noStrike">
              <a:solidFill>
                <a:srgbClr val="FF3EB5"/>
              </a:solidFill>
              <a:latin typeface="Arial"/>
              <a:ea typeface="Arial"/>
              <a:cs typeface="Arial"/>
              <a:sym typeface="Arial"/>
            </a:endParaRPr>
          </a:p>
        </p:txBody>
      </p:sp>
      <p:sp>
        <p:nvSpPr>
          <p:cNvPr id="766" name="Google Shape;766;p49"/>
          <p:cNvSpPr/>
          <p:nvPr/>
        </p:nvSpPr>
        <p:spPr>
          <a:xfrm>
            <a:off x="317700" y="364450"/>
            <a:ext cx="1917900" cy="468300"/>
          </a:xfrm>
          <a:prstGeom prst="snip1Rect">
            <a:avLst>
              <a:gd fmla="val 16667" name="adj"/>
            </a:avLst>
          </a:prstGeom>
          <a:solidFill>
            <a:srgbClr val="F5F5F5"/>
          </a:solidFill>
          <a:ln>
            <a:noFill/>
          </a:ln>
        </p:spPr>
        <p:txBody>
          <a:bodyPr anchorCtr="0" anchor="ctr" bIns="91425" lIns="91425" spcFirstLastPara="1" rIns="91425" wrap="square" tIns="91425">
            <a:noAutofit/>
          </a:bodyPr>
          <a:lstStyle/>
          <a:p>
            <a:pPr indent="0" lvl="0" marL="0" marR="0" rtl="0" algn="l">
              <a:lnSpc>
                <a:spcPct val="100000"/>
              </a:lnSpc>
              <a:spcBef>
                <a:spcPts val="0"/>
              </a:spcBef>
              <a:spcAft>
                <a:spcPts val="0"/>
              </a:spcAft>
              <a:buClr>
                <a:srgbClr val="000000"/>
              </a:buClr>
              <a:buSzPts val="2200"/>
              <a:buFont typeface="Arial"/>
              <a:buNone/>
            </a:pPr>
            <a:r>
              <a:rPr b="0" i="0" lang="en" sz="2200" u="none" cap="none" strike="noStrike">
                <a:solidFill>
                  <a:srgbClr val="3D5B58"/>
                </a:solidFill>
                <a:latin typeface="Roboto Mono"/>
                <a:ea typeface="Roboto Mono"/>
                <a:cs typeface="Roboto Mono"/>
                <a:sym typeface="Roboto Mono"/>
              </a:rPr>
              <a:t>Dockerfile</a:t>
            </a:r>
            <a:endParaRPr b="0" i="0" sz="1400" u="none" cap="none" strike="noStrike">
              <a:solidFill>
                <a:srgbClr val="3D5B58"/>
              </a:solidFill>
              <a:latin typeface="Arial"/>
              <a:ea typeface="Arial"/>
              <a:cs typeface="Arial"/>
              <a:sym typeface="Arial"/>
            </a:endParaRPr>
          </a:p>
        </p:txBody>
      </p:sp>
      <p:sp>
        <p:nvSpPr>
          <p:cNvPr id="767" name="Google Shape;767;p49"/>
          <p:cNvSpPr txBox="1"/>
          <p:nvPr/>
        </p:nvSpPr>
        <p:spPr>
          <a:xfrm>
            <a:off x="317700" y="2719750"/>
            <a:ext cx="8015400" cy="800400"/>
          </a:xfrm>
          <a:prstGeom prst="rect">
            <a:avLst/>
          </a:prstGeom>
          <a:noFill/>
          <a:ln>
            <a:noFill/>
          </a:ln>
        </p:spPr>
        <p:txBody>
          <a:bodyPr anchorCtr="0" anchor="t" bIns="91425" lIns="91425" spcFirstLastPara="1" rIns="91425" wrap="square" tIns="91425">
            <a:spAutoFit/>
          </a:bodyPr>
          <a:lstStyle/>
          <a:p>
            <a:pPr indent="0" lvl="0" marL="0" marR="0" rtl="0" algn="l">
              <a:lnSpc>
                <a:spcPct val="100000"/>
              </a:lnSpc>
              <a:spcBef>
                <a:spcPts val="0"/>
              </a:spcBef>
              <a:spcAft>
                <a:spcPts val="0"/>
              </a:spcAft>
              <a:buClr>
                <a:srgbClr val="000000"/>
              </a:buClr>
              <a:buSzPts val="2000"/>
              <a:buFont typeface="Arial"/>
              <a:buNone/>
            </a:pPr>
            <a:r>
              <a:rPr b="0" i="0" lang="en" sz="2000" u="none" cap="none" strike="noStrike">
                <a:solidFill>
                  <a:srgbClr val="FF3EB5"/>
                </a:solidFill>
                <a:latin typeface="Roboto Mono"/>
                <a:ea typeface="Roboto Mono"/>
                <a:cs typeface="Roboto Mono"/>
                <a:sym typeface="Roboto Mono"/>
              </a:rPr>
              <a:t>FROM</a:t>
            </a:r>
            <a:r>
              <a:rPr b="0" i="0" lang="en" sz="2000" u="none" cap="none" strike="noStrike">
                <a:solidFill>
                  <a:srgbClr val="3D5B58"/>
                </a:solidFill>
                <a:latin typeface="Roboto Mono"/>
                <a:ea typeface="Roboto Mono"/>
                <a:cs typeface="Roboto Mono"/>
                <a:sym typeface="Roboto Mono"/>
              </a:rPr>
              <a:t>: base image to be used </a:t>
            </a:r>
            <a:endParaRPr b="0" i="0" sz="2000" u="none" cap="none" strike="noStrike">
              <a:solidFill>
                <a:srgbClr val="3D5B58"/>
              </a:solidFill>
              <a:latin typeface="Roboto Mono"/>
              <a:ea typeface="Roboto Mono"/>
              <a:cs typeface="Roboto Mono"/>
              <a:sym typeface="Roboto Mono"/>
            </a:endParaRPr>
          </a:p>
          <a:p>
            <a:pPr indent="0" lvl="0" marL="0" marR="0" rtl="0" algn="l">
              <a:lnSpc>
                <a:spcPct val="100000"/>
              </a:lnSpc>
              <a:spcBef>
                <a:spcPts val="0"/>
              </a:spcBef>
              <a:spcAft>
                <a:spcPts val="0"/>
              </a:spcAft>
              <a:buClr>
                <a:srgbClr val="000000"/>
              </a:buClr>
              <a:buSzPts val="2000"/>
              <a:buFont typeface="Arial"/>
              <a:buNone/>
            </a:pPr>
            <a:r>
              <a:rPr b="0" i="0" lang="en" sz="2000" u="none" cap="none" strike="noStrike">
                <a:solidFill>
                  <a:srgbClr val="FF3EB5"/>
                </a:solidFill>
                <a:latin typeface="Roboto Mono"/>
                <a:ea typeface="Roboto Mono"/>
                <a:cs typeface="Roboto Mono"/>
                <a:sym typeface="Roboto Mono"/>
              </a:rPr>
              <a:t>RUN</a:t>
            </a:r>
            <a:r>
              <a:rPr b="0" i="0" lang="en" sz="2000" u="none" cap="none" strike="noStrike">
                <a:solidFill>
                  <a:srgbClr val="3D5B58"/>
                </a:solidFill>
                <a:latin typeface="Roboto Mono"/>
                <a:ea typeface="Roboto Mono"/>
                <a:cs typeface="Roboto Mono"/>
                <a:sym typeface="Roboto Mono"/>
              </a:rPr>
              <a:t>: run commands to install dependencies</a:t>
            </a:r>
            <a:endParaRPr b="0" i="0" sz="2000" u="none" cap="none" strike="noStrike">
              <a:solidFill>
                <a:srgbClr val="3D5B58"/>
              </a:solidFill>
              <a:latin typeface="Roboto Mono"/>
              <a:ea typeface="Roboto Mono"/>
              <a:cs typeface="Roboto Mono"/>
              <a:sym typeface="Roboto Mono"/>
            </a:endParaRPr>
          </a:p>
        </p:txBody>
      </p:sp>
      <p:sp>
        <p:nvSpPr>
          <p:cNvPr id="768" name="Google Shape;768;p49"/>
          <p:cNvSpPr txBox="1"/>
          <p:nvPr>
            <p:ph idx="12" type="sldNum"/>
          </p:nvPr>
        </p:nvSpPr>
        <p:spPr>
          <a:xfrm>
            <a:off x="7258697" y="4568388"/>
            <a:ext cx="778500" cy="393600"/>
          </a:xfrm>
          <a:prstGeom prst="rect">
            <a:avLst/>
          </a:prstGeom>
          <a:noFill/>
          <a:ln>
            <a:noFill/>
          </a:ln>
        </p:spPr>
        <p:txBody>
          <a:bodyPr anchorCtr="0" anchor="ctr" bIns="0" lIns="91425" spcFirstLastPara="1" rIns="91425" wrap="square" tIns="0">
            <a:noAutofit/>
          </a:bodyPr>
          <a:lstStyle/>
          <a:p>
            <a:pPr indent="0" lvl="0" marL="0" rtl="0" algn="r">
              <a:lnSpc>
                <a:spcPct val="100000"/>
              </a:lnSpc>
              <a:spcBef>
                <a:spcPts val="0"/>
              </a:spcBef>
              <a:spcAft>
                <a:spcPts val="0"/>
              </a:spcAft>
              <a:buSzPts val="1000"/>
              <a:buNone/>
            </a:pPr>
            <a:r>
              <a:rPr lang="en"/>
              <a:t>Page </a:t>
            </a:r>
            <a:fld id="{00000000-1234-1234-1234-123412341234}" type="slidenum">
              <a:rPr lang="en"/>
              <a:t>‹#›</a:t>
            </a:fld>
            <a:endParaRPr/>
          </a:p>
        </p:txBody>
      </p:sp>
    </p:spTree>
  </p:cSld>
  <p:clrMapOvr>
    <a:masterClrMapping/>
  </p:clrMapOvr>
</p:sld>
</file>

<file path=ppt/slides/slide49.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772" name="Shape 772"/>
        <p:cNvGrpSpPr/>
        <p:nvPr/>
      </p:nvGrpSpPr>
      <p:grpSpPr>
        <a:xfrm>
          <a:off x="0" y="0"/>
          <a:ext cx="0" cy="0"/>
          <a:chOff x="0" y="0"/>
          <a:chExt cx="0" cy="0"/>
        </a:xfrm>
      </p:grpSpPr>
      <p:sp>
        <p:nvSpPr>
          <p:cNvPr id="773" name="Google Shape;773;p50"/>
          <p:cNvSpPr txBox="1"/>
          <p:nvPr/>
        </p:nvSpPr>
        <p:spPr>
          <a:xfrm>
            <a:off x="317700" y="951700"/>
            <a:ext cx="7676700" cy="1416000"/>
          </a:xfrm>
          <a:prstGeom prst="rect">
            <a:avLst/>
          </a:prstGeom>
          <a:solidFill>
            <a:srgbClr val="F5F5F5"/>
          </a:solidFill>
          <a:ln>
            <a:noFill/>
          </a:ln>
        </p:spPr>
        <p:txBody>
          <a:bodyPr anchorCtr="0" anchor="ctr" bIns="91425" lIns="91425" spcFirstLastPara="1" rIns="91425" wrap="square" tIns="91425">
            <a:spAutoFit/>
          </a:bodyPr>
          <a:lstStyle/>
          <a:p>
            <a:pPr indent="0" lvl="0" marL="0" marR="0" rtl="0" algn="l">
              <a:lnSpc>
                <a:spcPct val="100000"/>
              </a:lnSpc>
              <a:spcBef>
                <a:spcPts val="0"/>
              </a:spcBef>
              <a:spcAft>
                <a:spcPts val="0"/>
              </a:spcAft>
              <a:buClr>
                <a:srgbClr val="000000"/>
              </a:buClr>
              <a:buSzPts val="2000"/>
              <a:buFont typeface="Arial"/>
              <a:buNone/>
            </a:pPr>
            <a:r>
              <a:rPr b="0" i="0" lang="en" sz="2000" u="none" cap="none" strike="noStrike">
                <a:solidFill>
                  <a:srgbClr val="FF3EB5"/>
                </a:solidFill>
                <a:latin typeface="Roboto Mono"/>
                <a:ea typeface="Roboto Mono"/>
                <a:cs typeface="Roboto Mono"/>
                <a:sym typeface="Roboto Mono"/>
              </a:rPr>
              <a:t>FROM </a:t>
            </a:r>
            <a:r>
              <a:rPr b="0" i="0" lang="en" sz="2000" u="none" cap="none" strike="noStrike">
                <a:solidFill>
                  <a:srgbClr val="3D5B58"/>
                </a:solidFill>
                <a:latin typeface="Roboto Mono"/>
                <a:ea typeface="Roboto Mono"/>
                <a:cs typeface="Roboto Mono"/>
                <a:sym typeface="Roboto Mono"/>
              </a:rPr>
              <a:t>ubuntu</a:t>
            </a:r>
            <a:endParaRPr b="0" i="0" sz="2000" u="none" cap="none" strike="noStrike">
              <a:solidFill>
                <a:srgbClr val="3D5B58"/>
              </a:solidFill>
              <a:latin typeface="Roboto Mono"/>
              <a:ea typeface="Roboto Mono"/>
              <a:cs typeface="Roboto Mono"/>
              <a:sym typeface="Roboto Mono"/>
            </a:endParaRPr>
          </a:p>
          <a:p>
            <a:pPr indent="0" lvl="0" marL="0" marR="0" rtl="0" algn="l">
              <a:lnSpc>
                <a:spcPct val="100000"/>
              </a:lnSpc>
              <a:spcBef>
                <a:spcPts val="0"/>
              </a:spcBef>
              <a:spcAft>
                <a:spcPts val="0"/>
              </a:spcAft>
              <a:buClr>
                <a:srgbClr val="000000"/>
              </a:buClr>
              <a:buSzPts val="2000"/>
              <a:buFont typeface="Arial"/>
              <a:buNone/>
            </a:pPr>
            <a:r>
              <a:rPr b="0" i="0" lang="en" sz="2000" u="none" cap="none" strike="noStrike">
                <a:solidFill>
                  <a:srgbClr val="FF3EB5"/>
                </a:solidFill>
                <a:latin typeface="Roboto Mono"/>
                <a:ea typeface="Roboto Mono"/>
                <a:cs typeface="Roboto Mono"/>
                <a:sym typeface="Roboto Mono"/>
              </a:rPr>
              <a:t>RUN </a:t>
            </a:r>
            <a:r>
              <a:rPr b="0" i="0" lang="en" sz="2000" u="none" cap="none" strike="noStrike">
                <a:solidFill>
                  <a:srgbClr val="3D5B58"/>
                </a:solidFill>
                <a:latin typeface="Roboto Mono"/>
                <a:ea typeface="Roboto Mono"/>
                <a:cs typeface="Roboto Mono"/>
                <a:sym typeface="Roboto Mono"/>
              </a:rPr>
              <a:t>apt-get update</a:t>
            </a:r>
            <a:endParaRPr b="0" i="0" sz="2000" u="none" cap="none" strike="noStrike">
              <a:solidFill>
                <a:srgbClr val="3D5B58"/>
              </a:solidFill>
              <a:latin typeface="Roboto Mono"/>
              <a:ea typeface="Roboto Mono"/>
              <a:cs typeface="Roboto Mono"/>
              <a:sym typeface="Roboto Mono"/>
            </a:endParaRPr>
          </a:p>
          <a:p>
            <a:pPr indent="0" lvl="0" marL="0" marR="0" rtl="0" algn="l">
              <a:lnSpc>
                <a:spcPct val="100000"/>
              </a:lnSpc>
              <a:spcBef>
                <a:spcPts val="0"/>
              </a:spcBef>
              <a:spcAft>
                <a:spcPts val="0"/>
              </a:spcAft>
              <a:buClr>
                <a:srgbClr val="000000"/>
              </a:buClr>
              <a:buSzPts val="2000"/>
              <a:buFont typeface="Arial"/>
              <a:buNone/>
            </a:pPr>
            <a:r>
              <a:rPr b="0" i="0" lang="en" sz="2000" u="none" cap="none" strike="noStrike">
                <a:solidFill>
                  <a:srgbClr val="FF3EB5"/>
                </a:solidFill>
                <a:latin typeface="Roboto Mono"/>
                <a:ea typeface="Roboto Mono"/>
                <a:cs typeface="Roboto Mono"/>
                <a:sym typeface="Roboto Mono"/>
              </a:rPr>
              <a:t>RUN </a:t>
            </a:r>
            <a:r>
              <a:rPr b="0" i="0" lang="en" sz="2000" u="none" cap="none" strike="noStrike">
                <a:solidFill>
                  <a:srgbClr val="3D5B58"/>
                </a:solidFill>
                <a:latin typeface="Roboto Mono"/>
                <a:ea typeface="Roboto Mono"/>
                <a:cs typeface="Roboto Mono"/>
                <a:sym typeface="Roboto Mono"/>
              </a:rPr>
              <a:t>apt-get install -y nginx</a:t>
            </a:r>
            <a:endParaRPr b="0" i="0" sz="2000" u="none" cap="none" strike="noStrike">
              <a:solidFill>
                <a:srgbClr val="3D5B58"/>
              </a:solidFill>
              <a:latin typeface="Roboto Mono"/>
              <a:ea typeface="Roboto Mono"/>
              <a:cs typeface="Roboto Mono"/>
              <a:sym typeface="Roboto Mono"/>
            </a:endParaRPr>
          </a:p>
          <a:p>
            <a:pPr indent="0" lvl="0" marL="0" marR="0" rtl="0" algn="l">
              <a:lnSpc>
                <a:spcPct val="100000"/>
              </a:lnSpc>
              <a:spcBef>
                <a:spcPts val="0"/>
              </a:spcBef>
              <a:spcAft>
                <a:spcPts val="0"/>
              </a:spcAft>
              <a:buClr>
                <a:srgbClr val="000000"/>
              </a:buClr>
              <a:buSzPts val="2000"/>
              <a:buFont typeface="Arial"/>
              <a:buNone/>
            </a:pPr>
            <a:r>
              <a:rPr b="0" i="0" lang="en" sz="2000" u="none" cap="none" strike="noStrike">
                <a:solidFill>
                  <a:srgbClr val="FF3EB5"/>
                </a:solidFill>
                <a:latin typeface="Roboto Mono"/>
                <a:ea typeface="Roboto Mono"/>
                <a:cs typeface="Roboto Mono"/>
                <a:sym typeface="Roboto Mono"/>
              </a:rPr>
              <a:t>ENTRYPOINT</a:t>
            </a:r>
            <a:r>
              <a:rPr b="0" i="0" lang="en" sz="2000" u="none" cap="none" strike="noStrike">
                <a:solidFill>
                  <a:srgbClr val="37474F"/>
                </a:solidFill>
                <a:latin typeface="Roboto Mono"/>
                <a:ea typeface="Roboto Mono"/>
                <a:cs typeface="Roboto Mono"/>
                <a:sym typeface="Roboto Mono"/>
              </a:rPr>
              <a:t> </a:t>
            </a:r>
            <a:r>
              <a:rPr b="0" i="0" lang="en" sz="2000" u="none" cap="none" strike="noStrike">
                <a:solidFill>
                  <a:srgbClr val="3D5B58"/>
                </a:solidFill>
                <a:latin typeface="Roboto Mono"/>
                <a:ea typeface="Roboto Mono"/>
                <a:cs typeface="Roboto Mono"/>
                <a:sym typeface="Roboto Mono"/>
              </a:rPr>
              <a:t>[“/usr/sbin/nginx”,”-g”,”daemon off;”]</a:t>
            </a:r>
            <a:endParaRPr b="0" i="0" sz="1200" u="none" cap="none" strike="noStrike">
              <a:solidFill>
                <a:srgbClr val="FF3EB5"/>
              </a:solidFill>
              <a:latin typeface="Arial"/>
              <a:ea typeface="Arial"/>
              <a:cs typeface="Arial"/>
              <a:sym typeface="Arial"/>
            </a:endParaRPr>
          </a:p>
        </p:txBody>
      </p:sp>
      <p:sp>
        <p:nvSpPr>
          <p:cNvPr id="774" name="Google Shape;774;p50"/>
          <p:cNvSpPr/>
          <p:nvPr/>
        </p:nvSpPr>
        <p:spPr>
          <a:xfrm>
            <a:off x="317700" y="364450"/>
            <a:ext cx="1917900" cy="468300"/>
          </a:xfrm>
          <a:prstGeom prst="snip1Rect">
            <a:avLst>
              <a:gd fmla="val 16667" name="adj"/>
            </a:avLst>
          </a:prstGeom>
          <a:solidFill>
            <a:srgbClr val="F5F5F5"/>
          </a:solidFill>
          <a:ln>
            <a:noFill/>
          </a:ln>
        </p:spPr>
        <p:txBody>
          <a:bodyPr anchorCtr="0" anchor="ctr" bIns="91425" lIns="91425" spcFirstLastPara="1" rIns="91425" wrap="square" tIns="91425">
            <a:noAutofit/>
          </a:bodyPr>
          <a:lstStyle/>
          <a:p>
            <a:pPr indent="0" lvl="0" marL="0" marR="0" rtl="0" algn="l">
              <a:lnSpc>
                <a:spcPct val="100000"/>
              </a:lnSpc>
              <a:spcBef>
                <a:spcPts val="0"/>
              </a:spcBef>
              <a:spcAft>
                <a:spcPts val="0"/>
              </a:spcAft>
              <a:buClr>
                <a:srgbClr val="000000"/>
              </a:buClr>
              <a:buSzPts val="2200"/>
              <a:buFont typeface="Arial"/>
              <a:buNone/>
            </a:pPr>
            <a:r>
              <a:rPr b="0" i="0" lang="en" sz="2200" u="none" cap="none" strike="noStrike">
                <a:solidFill>
                  <a:srgbClr val="3D5B58"/>
                </a:solidFill>
                <a:latin typeface="Roboto Mono"/>
                <a:ea typeface="Roboto Mono"/>
                <a:cs typeface="Roboto Mono"/>
                <a:sym typeface="Roboto Mono"/>
              </a:rPr>
              <a:t>Dockerfile</a:t>
            </a:r>
            <a:endParaRPr b="0" i="0" sz="1400" u="none" cap="none" strike="noStrike">
              <a:solidFill>
                <a:srgbClr val="3D5B58"/>
              </a:solidFill>
              <a:latin typeface="Arial"/>
              <a:ea typeface="Arial"/>
              <a:cs typeface="Arial"/>
              <a:sym typeface="Arial"/>
            </a:endParaRPr>
          </a:p>
        </p:txBody>
      </p:sp>
      <p:sp>
        <p:nvSpPr>
          <p:cNvPr id="775" name="Google Shape;775;p50"/>
          <p:cNvSpPr txBox="1"/>
          <p:nvPr/>
        </p:nvSpPr>
        <p:spPr>
          <a:xfrm>
            <a:off x="317700" y="2719750"/>
            <a:ext cx="8015400" cy="1108200"/>
          </a:xfrm>
          <a:prstGeom prst="rect">
            <a:avLst/>
          </a:prstGeom>
          <a:noFill/>
          <a:ln>
            <a:noFill/>
          </a:ln>
        </p:spPr>
        <p:txBody>
          <a:bodyPr anchorCtr="0" anchor="t" bIns="91425" lIns="91425" spcFirstLastPara="1" rIns="91425" wrap="square" tIns="91425">
            <a:spAutoFit/>
          </a:bodyPr>
          <a:lstStyle/>
          <a:p>
            <a:pPr indent="0" lvl="0" marL="0" marR="0" rtl="0" algn="l">
              <a:lnSpc>
                <a:spcPct val="100000"/>
              </a:lnSpc>
              <a:spcBef>
                <a:spcPts val="0"/>
              </a:spcBef>
              <a:spcAft>
                <a:spcPts val="0"/>
              </a:spcAft>
              <a:buClr>
                <a:srgbClr val="000000"/>
              </a:buClr>
              <a:buSzPts val="2000"/>
              <a:buFont typeface="Arial"/>
              <a:buNone/>
            </a:pPr>
            <a:r>
              <a:rPr b="0" i="0" lang="en" sz="2000" u="none" cap="none" strike="noStrike">
                <a:solidFill>
                  <a:srgbClr val="FF3EB5"/>
                </a:solidFill>
                <a:latin typeface="Roboto Mono"/>
                <a:ea typeface="Roboto Mono"/>
                <a:cs typeface="Roboto Mono"/>
                <a:sym typeface="Roboto Mono"/>
              </a:rPr>
              <a:t>FROM</a:t>
            </a:r>
            <a:r>
              <a:rPr b="0" i="0" lang="en" sz="2000" u="none" cap="none" strike="noStrike">
                <a:solidFill>
                  <a:srgbClr val="3D5B58"/>
                </a:solidFill>
                <a:latin typeface="Roboto Mono"/>
                <a:ea typeface="Roboto Mono"/>
                <a:cs typeface="Roboto Mono"/>
                <a:sym typeface="Roboto Mono"/>
              </a:rPr>
              <a:t>: base image to be used </a:t>
            </a:r>
            <a:endParaRPr b="0" i="0" sz="2000" u="none" cap="none" strike="noStrike">
              <a:solidFill>
                <a:srgbClr val="3D5B58"/>
              </a:solidFill>
              <a:latin typeface="Roboto Mono"/>
              <a:ea typeface="Roboto Mono"/>
              <a:cs typeface="Roboto Mono"/>
              <a:sym typeface="Roboto Mono"/>
            </a:endParaRPr>
          </a:p>
          <a:p>
            <a:pPr indent="0" lvl="0" marL="0" marR="0" rtl="0" algn="l">
              <a:lnSpc>
                <a:spcPct val="100000"/>
              </a:lnSpc>
              <a:spcBef>
                <a:spcPts val="0"/>
              </a:spcBef>
              <a:spcAft>
                <a:spcPts val="0"/>
              </a:spcAft>
              <a:buClr>
                <a:srgbClr val="000000"/>
              </a:buClr>
              <a:buSzPts val="2000"/>
              <a:buFont typeface="Arial"/>
              <a:buNone/>
            </a:pPr>
            <a:r>
              <a:rPr b="0" i="0" lang="en" sz="2000" u="none" cap="none" strike="noStrike">
                <a:solidFill>
                  <a:srgbClr val="FF3EB5"/>
                </a:solidFill>
                <a:latin typeface="Roboto Mono"/>
                <a:ea typeface="Roboto Mono"/>
                <a:cs typeface="Roboto Mono"/>
                <a:sym typeface="Roboto Mono"/>
              </a:rPr>
              <a:t>RUN</a:t>
            </a:r>
            <a:r>
              <a:rPr b="0" i="0" lang="en" sz="2000" u="none" cap="none" strike="noStrike">
                <a:solidFill>
                  <a:srgbClr val="3D5B58"/>
                </a:solidFill>
                <a:latin typeface="Roboto Mono"/>
                <a:ea typeface="Roboto Mono"/>
                <a:cs typeface="Roboto Mono"/>
                <a:sym typeface="Roboto Mono"/>
              </a:rPr>
              <a:t>: run commands to install dependencies</a:t>
            </a:r>
            <a:endParaRPr b="0" i="0" sz="2000" u="none" cap="none" strike="noStrike">
              <a:solidFill>
                <a:srgbClr val="3D5B58"/>
              </a:solidFill>
              <a:latin typeface="Roboto Mono"/>
              <a:ea typeface="Roboto Mono"/>
              <a:cs typeface="Roboto Mono"/>
              <a:sym typeface="Roboto Mono"/>
            </a:endParaRPr>
          </a:p>
          <a:p>
            <a:pPr indent="0" lvl="0" marL="0" marR="0" rtl="0" algn="l">
              <a:lnSpc>
                <a:spcPct val="100000"/>
              </a:lnSpc>
              <a:spcBef>
                <a:spcPts val="0"/>
              </a:spcBef>
              <a:spcAft>
                <a:spcPts val="0"/>
              </a:spcAft>
              <a:buClr>
                <a:srgbClr val="000000"/>
              </a:buClr>
              <a:buSzPts val="2000"/>
              <a:buFont typeface="Arial"/>
              <a:buNone/>
            </a:pPr>
            <a:r>
              <a:rPr b="0" i="0" lang="en" sz="2000" u="none" cap="none" strike="noStrike">
                <a:solidFill>
                  <a:srgbClr val="FF3EB5"/>
                </a:solidFill>
                <a:latin typeface="Roboto Mono"/>
                <a:ea typeface="Roboto Mono"/>
                <a:cs typeface="Roboto Mono"/>
                <a:sym typeface="Roboto Mono"/>
              </a:rPr>
              <a:t>ENTRYPOINT</a:t>
            </a:r>
            <a:r>
              <a:rPr b="0" i="0" lang="en" sz="2000" u="none" cap="none" strike="noStrike">
                <a:solidFill>
                  <a:srgbClr val="3D5B58"/>
                </a:solidFill>
                <a:latin typeface="Roboto Mono"/>
                <a:ea typeface="Roboto Mono"/>
                <a:cs typeface="Roboto Mono"/>
                <a:sym typeface="Roboto Mono"/>
              </a:rPr>
              <a:t>: run container as executable</a:t>
            </a:r>
            <a:endParaRPr b="0" i="0" sz="2000" u="none" cap="none" strike="noStrike">
              <a:solidFill>
                <a:srgbClr val="3D5B58"/>
              </a:solidFill>
              <a:latin typeface="Roboto Mono"/>
              <a:ea typeface="Roboto Mono"/>
              <a:cs typeface="Roboto Mono"/>
              <a:sym typeface="Roboto Mono"/>
            </a:endParaRPr>
          </a:p>
        </p:txBody>
      </p:sp>
      <p:sp>
        <p:nvSpPr>
          <p:cNvPr id="776" name="Google Shape;776;p50"/>
          <p:cNvSpPr txBox="1"/>
          <p:nvPr>
            <p:ph idx="12" type="sldNum"/>
          </p:nvPr>
        </p:nvSpPr>
        <p:spPr>
          <a:xfrm>
            <a:off x="7258697" y="4568388"/>
            <a:ext cx="778500" cy="393600"/>
          </a:xfrm>
          <a:prstGeom prst="rect">
            <a:avLst/>
          </a:prstGeom>
          <a:noFill/>
          <a:ln>
            <a:noFill/>
          </a:ln>
        </p:spPr>
        <p:txBody>
          <a:bodyPr anchorCtr="0" anchor="ctr" bIns="0" lIns="91425" spcFirstLastPara="1" rIns="91425" wrap="square" tIns="0">
            <a:noAutofit/>
          </a:bodyPr>
          <a:lstStyle/>
          <a:p>
            <a:pPr indent="0" lvl="0" marL="0" rtl="0" algn="r">
              <a:lnSpc>
                <a:spcPct val="100000"/>
              </a:lnSpc>
              <a:spcBef>
                <a:spcPts val="0"/>
              </a:spcBef>
              <a:spcAft>
                <a:spcPts val="0"/>
              </a:spcAft>
              <a:buSzPts val="1000"/>
              <a:buNone/>
            </a:pPr>
            <a:r>
              <a:rPr lang="en"/>
              <a:t>Page </a:t>
            </a:r>
            <a:fld id="{00000000-1234-1234-1234-123412341234}" type="slidenum">
              <a:rPr lang="en"/>
              <a:t>‹#›</a:t>
            </a:fld>
            <a:endParaRPr/>
          </a:p>
        </p:txBody>
      </p:sp>
    </p:spTree>
  </p:cSld>
  <p:clrMapOvr>
    <a:masterClrMapping/>
  </p:clrMapOvr>
</p:sld>
</file>

<file path=ppt/slides/slide50.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780" name="Shape 780"/>
        <p:cNvGrpSpPr/>
        <p:nvPr/>
      </p:nvGrpSpPr>
      <p:grpSpPr>
        <a:xfrm>
          <a:off x="0" y="0"/>
          <a:ext cx="0" cy="0"/>
          <a:chOff x="0" y="0"/>
          <a:chExt cx="0" cy="0"/>
        </a:xfrm>
      </p:grpSpPr>
      <p:sp>
        <p:nvSpPr>
          <p:cNvPr id="781" name="Google Shape;781;p51"/>
          <p:cNvSpPr txBox="1"/>
          <p:nvPr/>
        </p:nvSpPr>
        <p:spPr>
          <a:xfrm>
            <a:off x="317700" y="951700"/>
            <a:ext cx="7676700" cy="1723800"/>
          </a:xfrm>
          <a:prstGeom prst="rect">
            <a:avLst/>
          </a:prstGeom>
          <a:solidFill>
            <a:srgbClr val="F5F5F5"/>
          </a:solidFill>
          <a:ln>
            <a:noFill/>
          </a:ln>
        </p:spPr>
        <p:txBody>
          <a:bodyPr anchorCtr="0" anchor="ctr" bIns="91425" lIns="91425" spcFirstLastPara="1" rIns="91425" wrap="square" tIns="91425">
            <a:spAutoFit/>
          </a:bodyPr>
          <a:lstStyle/>
          <a:p>
            <a:pPr indent="0" lvl="0" marL="0" marR="0" rtl="0" algn="l">
              <a:lnSpc>
                <a:spcPct val="100000"/>
              </a:lnSpc>
              <a:spcBef>
                <a:spcPts val="0"/>
              </a:spcBef>
              <a:spcAft>
                <a:spcPts val="0"/>
              </a:spcAft>
              <a:buClr>
                <a:srgbClr val="000000"/>
              </a:buClr>
              <a:buSzPts val="2000"/>
              <a:buFont typeface="Arial"/>
              <a:buNone/>
            </a:pPr>
            <a:r>
              <a:rPr b="0" i="0" lang="en" sz="2000" u="none" cap="none" strike="noStrike">
                <a:solidFill>
                  <a:srgbClr val="FF3EB5"/>
                </a:solidFill>
                <a:latin typeface="Roboto Mono"/>
                <a:ea typeface="Roboto Mono"/>
                <a:cs typeface="Roboto Mono"/>
                <a:sym typeface="Roboto Mono"/>
              </a:rPr>
              <a:t>FROM </a:t>
            </a:r>
            <a:r>
              <a:rPr b="0" i="0" lang="en" sz="2000" u="none" cap="none" strike="noStrike">
                <a:solidFill>
                  <a:srgbClr val="3D5B58"/>
                </a:solidFill>
                <a:latin typeface="Roboto Mono"/>
                <a:ea typeface="Roboto Mono"/>
                <a:cs typeface="Roboto Mono"/>
                <a:sym typeface="Roboto Mono"/>
              </a:rPr>
              <a:t>ubuntu</a:t>
            </a:r>
            <a:endParaRPr b="0" i="0" sz="2000" u="none" cap="none" strike="noStrike">
              <a:solidFill>
                <a:srgbClr val="3D5B58"/>
              </a:solidFill>
              <a:latin typeface="Roboto Mono"/>
              <a:ea typeface="Roboto Mono"/>
              <a:cs typeface="Roboto Mono"/>
              <a:sym typeface="Roboto Mono"/>
            </a:endParaRPr>
          </a:p>
          <a:p>
            <a:pPr indent="0" lvl="0" marL="0" marR="0" rtl="0" algn="l">
              <a:lnSpc>
                <a:spcPct val="100000"/>
              </a:lnSpc>
              <a:spcBef>
                <a:spcPts val="0"/>
              </a:spcBef>
              <a:spcAft>
                <a:spcPts val="0"/>
              </a:spcAft>
              <a:buClr>
                <a:srgbClr val="000000"/>
              </a:buClr>
              <a:buSzPts val="2000"/>
              <a:buFont typeface="Arial"/>
              <a:buNone/>
            </a:pPr>
            <a:r>
              <a:rPr b="0" i="0" lang="en" sz="2000" u="none" cap="none" strike="noStrike">
                <a:solidFill>
                  <a:srgbClr val="FF3EB5"/>
                </a:solidFill>
                <a:latin typeface="Roboto Mono"/>
                <a:ea typeface="Roboto Mono"/>
                <a:cs typeface="Roboto Mono"/>
                <a:sym typeface="Roboto Mono"/>
              </a:rPr>
              <a:t>RUN </a:t>
            </a:r>
            <a:r>
              <a:rPr b="0" i="0" lang="en" sz="2000" u="none" cap="none" strike="noStrike">
                <a:solidFill>
                  <a:srgbClr val="3D5B58"/>
                </a:solidFill>
                <a:latin typeface="Roboto Mono"/>
                <a:ea typeface="Roboto Mono"/>
                <a:cs typeface="Roboto Mono"/>
                <a:sym typeface="Roboto Mono"/>
              </a:rPr>
              <a:t>apt-get update</a:t>
            </a:r>
            <a:endParaRPr b="0" i="0" sz="2000" u="none" cap="none" strike="noStrike">
              <a:solidFill>
                <a:srgbClr val="3D5B58"/>
              </a:solidFill>
              <a:latin typeface="Roboto Mono"/>
              <a:ea typeface="Roboto Mono"/>
              <a:cs typeface="Roboto Mono"/>
              <a:sym typeface="Roboto Mono"/>
            </a:endParaRPr>
          </a:p>
          <a:p>
            <a:pPr indent="0" lvl="0" marL="0" marR="0" rtl="0" algn="l">
              <a:lnSpc>
                <a:spcPct val="100000"/>
              </a:lnSpc>
              <a:spcBef>
                <a:spcPts val="0"/>
              </a:spcBef>
              <a:spcAft>
                <a:spcPts val="0"/>
              </a:spcAft>
              <a:buClr>
                <a:srgbClr val="000000"/>
              </a:buClr>
              <a:buSzPts val="2000"/>
              <a:buFont typeface="Arial"/>
              <a:buNone/>
            </a:pPr>
            <a:r>
              <a:rPr b="0" i="0" lang="en" sz="2000" u="none" cap="none" strike="noStrike">
                <a:solidFill>
                  <a:srgbClr val="FF3EB5"/>
                </a:solidFill>
                <a:latin typeface="Roboto Mono"/>
                <a:ea typeface="Roboto Mono"/>
                <a:cs typeface="Roboto Mono"/>
                <a:sym typeface="Roboto Mono"/>
              </a:rPr>
              <a:t>RUN </a:t>
            </a:r>
            <a:r>
              <a:rPr b="0" i="0" lang="en" sz="2000" u="none" cap="none" strike="noStrike">
                <a:solidFill>
                  <a:srgbClr val="3D5B58"/>
                </a:solidFill>
                <a:latin typeface="Roboto Mono"/>
                <a:ea typeface="Roboto Mono"/>
                <a:cs typeface="Roboto Mono"/>
                <a:sym typeface="Roboto Mono"/>
              </a:rPr>
              <a:t>apt-get install -y nginx</a:t>
            </a:r>
            <a:endParaRPr b="0" i="0" sz="2000" u="none" cap="none" strike="noStrike">
              <a:solidFill>
                <a:srgbClr val="3D5B58"/>
              </a:solidFill>
              <a:latin typeface="Roboto Mono"/>
              <a:ea typeface="Roboto Mono"/>
              <a:cs typeface="Roboto Mono"/>
              <a:sym typeface="Roboto Mono"/>
            </a:endParaRPr>
          </a:p>
          <a:p>
            <a:pPr indent="0" lvl="0" marL="0" marR="0" rtl="0" algn="l">
              <a:lnSpc>
                <a:spcPct val="100000"/>
              </a:lnSpc>
              <a:spcBef>
                <a:spcPts val="0"/>
              </a:spcBef>
              <a:spcAft>
                <a:spcPts val="0"/>
              </a:spcAft>
              <a:buClr>
                <a:srgbClr val="000000"/>
              </a:buClr>
              <a:buSzPts val="2000"/>
              <a:buFont typeface="Arial"/>
              <a:buNone/>
            </a:pPr>
            <a:r>
              <a:rPr b="0" i="0" lang="en" sz="2000" u="none" cap="none" strike="noStrike">
                <a:solidFill>
                  <a:srgbClr val="FF3EB5"/>
                </a:solidFill>
                <a:latin typeface="Roboto Mono"/>
                <a:ea typeface="Roboto Mono"/>
                <a:cs typeface="Roboto Mono"/>
                <a:sym typeface="Roboto Mono"/>
              </a:rPr>
              <a:t>ENTRYPOINT</a:t>
            </a:r>
            <a:r>
              <a:rPr b="0" i="0" lang="en" sz="2000" u="none" cap="none" strike="noStrike">
                <a:solidFill>
                  <a:srgbClr val="37474F"/>
                </a:solidFill>
                <a:latin typeface="Roboto Mono"/>
                <a:ea typeface="Roboto Mono"/>
                <a:cs typeface="Roboto Mono"/>
                <a:sym typeface="Roboto Mono"/>
              </a:rPr>
              <a:t> </a:t>
            </a:r>
            <a:r>
              <a:rPr b="0" i="0" lang="en" sz="2000" u="none" cap="none" strike="noStrike">
                <a:solidFill>
                  <a:srgbClr val="3D5B58"/>
                </a:solidFill>
                <a:latin typeface="Roboto Mono"/>
                <a:ea typeface="Roboto Mono"/>
                <a:cs typeface="Roboto Mono"/>
                <a:sym typeface="Roboto Mono"/>
              </a:rPr>
              <a:t>[“/usr/sbin/nginx”,”-g”,”daemon off;”]</a:t>
            </a:r>
            <a:endParaRPr b="0" i="0" sz="2000" u="none" cap="none" strike="noStrike">
              <a:solidFill>
                <a:srgbClr val="3D5B58"/>
              </a:solidFill>
              <a:latin typeface="Roboto Mono"/>
              <a:ea typeface="Roboto Mono"/>
              <a:cs typeface="Roboto Mono"/>
              <a:sym typeface="Roboto Mono"/>
            </a:endParaRPr>
          </a:p>
          <a:p>
            <a:pPr indent="0" lvl="0" marL="0" marR="0" rtl="0" algn="l">
              <a:lnSpc>
                <a:spcPct val="150000"/>
              </a:lnSpc>
              <a:spcBef>
                <a:spcPts val="0"/>
              </a:spcBef>
              <a:spcAft>
                <a:spcPts val="0"/>
              </a:spcAft>
              <a:buClr>
                <a:srgbClr val="000000"/>
              </a:buClr>
              <a:buSzPts val="2000"/>
              <a:buFont typeface="Arial"/>
              <a:buNone/>
            </a:pPr>
            <a:r>
              <a:rPr b="0" i="0" lang="en" sz="2000" u="none" cap="none" strike="noStrike">
                <a:solidFill>
                  <a:srgbClr val="FF3EB5"/>
                </a:solidFill>
                <a:latin typeface="Roboto Mono"/>
                <a:ea typeface="Roboto Mono"/>
                <a:cs typeface="Roboto Mono"/>
                <a:sym typeface="Roboto Mono"/>
              </a:rPr>
              <a:t>EXPOSE 80</a:t>
            </a:r>
            <a:endParaRPr b="0" i="0" sz="1200" u="none" cap="none" strike="noStrike">
              <a:solidFill>
                <a:srgbClr val="FF3EB5"/>
              </a:solidFill>
              <a:latin typeface="Arial"/>
              <a:ea typeface="Arial"/>
              <a:cs typeface="Arial"/>
              <a:sym typeface="Arial"/>
            </a:endParaRPr>
          </a:p>
        </p:txBody>
      </p:sp>
      <p:sp>
        <p:nvSpPr>
          <p:cNvPr id="782" name="Google Shape;782;p51"/>
          <p:cNvSpPr/>
          <p:nvPr/>
        </p:nvSpPr>
        <p:spPr>
          <a:xfrm>
            <a:off x="317700" y="364450"/>
            <a:ext cx="1917900" cy="468300"/>
          </a:xfrm>
          <a:prstGeom prst="snip1Rect">
            <a:avLst>
              <a:gd fmla="val 16667" name="adj"/>
            </a:avLst>
          </a:prstGeom>
          <a:solidFill>
            <a:srgbClr val="F5F5F5"/>
          </a:solidFill>
          <a:ln>
            <a:noFill/>
          </a:ln>
        </p:spPr>
        <p:txBody>
          <a:bodyPr anchorCtr="0" anchor="ctr" bIns="91425" lIns="91425" spcFirstLastPara="1" rIns="91425" wrap="square" tIns="91425">
            <a:noAutofit/>
          </a:bodyPr>
          <a:lstStyle/>
          <a:p>
            <a:pPr indent="0" lvl="0" marL="0" marR="0" rtl="0" algn="l">
              <a:lnSpc>
                <a:spcPct val="100000"/>
              </a:lnSpc>
              <a:spcBef>
                <a:spcPts val="0"/>
              </a:spcBef>
              <a:spcAft>
                <a:spcPts val="0"/>
              </a:spcAft>
              <a:buClr>
                <a:srgbClr val="000000"/>
              </a:buClr>
              <a:buSzPts val="2200"/>
              <a:buFont typeface="Arial"/>
              <a:buNone/>
            </a:pPr>
            <a:r>
              <a:rPr b="0" i="0" lang="en" sz="2200" u="none" cap="none" strike="noStrike">
                <a:solidFill>
                  <a:srgbClr val="3D5B58"/>
                </a:solidFill>
                <a:latin typeface="Roboto Mono"/>
                <a:ea typeface="Roboto Mono"/>
                <a:cs typeface="Roboto Mono"/>
                <a:sym typeface="Roboto Mono"/>
              </a:rPr>
              <a:t>Dockerfile</a:t>
            </a:r>
            <a:endParaRPr b="0" i="0" sz="1400" u="none" cap="none" strike="noStrike">
              <a:solidFill>
                <a:srgbClr val="3D5B58"/>
              </a:solidFill>
              <a:latin typeface="Arial"/>
              <a:ea typeface="Arial"/>
              <a:cs typeface="Arial"/>
              <a:sym typeface="Arial"/>
            </a:endParaRPr>
          </a:p>
        </p:txBody>
      </p:sp>
      <p:sp>
        <p:nvSpPr>
          <p:cNvPr id="783" name="Google Shape;783;p51"/>
          <p:cNvSpPr txBox="1"/>
          <p:nvPr/>
        </p:nvSpPr>
        <p:spPr>
          <a:xfrm>
            <a:off x="317700" y="2719750"/>
            <a:ext cx="8015400" cy="1877700"/>
          </a:xfrm>
          <a:prstGeom prst="rect">
            <a:avLst/>
          </a:prstGeom>
          <a:noFill/>
          <a:ln>
            <a:noFill/>
          </a:ln>
        </p:spPr>
        <p:txBody>
          <a:bodyPr anchorCtr="0" anchor="t" bIns="91425" lIns="91425" spcFirstLastPara="1" rIns="91425" wrap="square" tIns="91425">
            <a:spAutoFit/>
          </a:bodyPr>
          <a:lstStyle/>
          <a:p>
            <a:pPr indent="0" lvl="0" marL="0" marR="0" rtl="0" algn="l">
              <a:lnSpc>
                <a:spcPct val="100000"/>
              </a:lnSpc>
              <a:spcBef>
                <a:spcPts val="0"/>
              </a:spcBef>
              <a:spcAft>
                <a:spcPts val="0"/>
              </a:spcAft>
              <a:buClr>
                <a:srgbClr val="000000"/>
              </a:buClr>
              <a:buSzPts val="2000"/>
              <a:buFont typeface="Arial"/>
              <a:buNone/>
            </a:pPr>
            <a:r>
              <a:rPr b="0" i="0" lang="en" sz="2000" u="none" cap="none" strike="noStrike">
                <a:solidFill>
                  <a:srgbClr val="FF3EB5"/>
                </a:solidFill>
                <a:latin typeface="Roboto Mono"/>
                <a:ea typeface="Roboto Mono"/>
                <a:cs typeface="Roboto Mono"/>
                <a:sym typeface="Roboto Mono"/>
              </a:rPr>
              <a:t>FROM</a:t>
            </a:r>
            <a:r>
              <a:rPr b="0" i="0" lang="en" sz="2000" u="none" cap="none" strike="noStrike">
                <a:solidFill>
                  <a:srgbClr val="3D5B58"/>
                </a:solidFill>
                <a:latin typeface="Roboto Mono"/>
                <a:ea typeface="Roboto Mono"/>
                <a:cs typeface="Roboto Mono"/>
                <a:sym typeface="Roboto Mono"/>
              </a:rPr>
              <a:t>: base image to be used </a:t>
            </a:r>
            <a:endParaRPr b="0" i="0" sz="2000" u="none" cap="none" strike="noStrike">
              <a:solidFill>
                <a:srgbClr val="3D5B58"/>
              </a:solidFill>
              <a:latin typeface="Roboto Mono"/>
              <a:ea typeface="Roboto Mono"/>
              <a:cs typeface="Roboto Mono"/>
              <a:sym typeface="Roboto Mono"/>
            </a:endParaRPr>
          </a:p>
          <a:p>
            <a:pPr indent="0" lvl="0" marL="0" marR="0" rtl="0" algn="l">
              <a:lnSpc>
                <a:spcPct val="100000"/>
              </a:lnSpc>
              <a:spcBef>
                <a:spcPts val="0"/>
              </a:spcBef>
              <a:spcAft>
                <a:spcPts val="0"/>
              </a:spcAft>
              <a:buClr>
                <a:srgbClr val="000000"/>
              </a:buClr>
              <a:buSzPts val="2000"/>
              <a:buFont typeface="Arial"/>
              <a:buNone/>
            </a:pPr>
            <a:r>
              <a:rPr b="0" i="0" lang="en" sz="2000" u="none" cap="none" strike="noStrike">
                <a:solidFill>
                  <a:srgbClr val="FF3EB5"/>
                </a:solidFill>
                <a:latin typeface="Roboto Mono"/>
                <a:ea typeface="Roboto Mono"/>
                <a:cs typeface="Roboto Mono"/>
                <a:sym typeface="Roboto Mono"/>
              </a:rPr>
              <a:t>RUN</a:t>
            </a:r>
            <a:r>
              <a:rPr b="0" i="0" lang="en" sz="2000" u="none" cap="none" strike="noStrike">
                <a:solidFill>
                  <a:srgbClr val="3D5B58"/>
                </a:solidFill>
                <a:latin typeface="Roboto Mono"/>
                <a:ea typeface="Roboto Mono"/>
                <a:cs typeface="Roboto Mono"/>
                <a:sym typeface="Roboto Mono"/>
              </a:rPr>
              <a:t>: run commands to install dependencies</a:t>
            </a:r>
            <a:endParaRPr b="0" i="0" sz="2000" u="none" cap="none" strike="noStrike">
              <a:solidFill>
                <a:srgbClr val="3D5B58"/>
              </a:solidFill>
              <a:latin typeface="Roboto Mono"/>
              <a:ea typeface="Roboto Mono"/>
              <a:cs typeface="Roboto Mono"/>
              <a:sym typeface="Roboto Mono"/>
            </a:endParaRPr>
          </a:p>
          <a:p>
            <a:pPr indent="0" lvl="0" marL="0" marR="0" rtl="0" algn="l">
              <a:lnSpc>
                <a:spcPct val="100000"/>
              </a:lnSpc>
              <a:spcBef>
                <a:spcPts val="0"/>
              </a:spcBef>
              <a:spcAft>
                <a:spcPts val="0"/>
              </a:spcAft>
              <a:buClr>
                <a:srgbClr val="000000"/>
              </a:buClr>
              <a:buSzPts val="2000"/>
              <a:buFont typeface="Arial"/>
              <a:buNone/>
            </a:pPr>
            <a:r>
              <a:rPr b="0" i="0" lang="en" sz="2000" u="none" cap="none" strike="noStrike">
                <a:solidFill>
                  <a:srgbClr val="FF3EB5"/>
                </a:solidFill>
                <a:latin typeface="Roboto Mono"/>
                <a:ea typeface="Roboto Mono"/>
                <a:cs typeface="Roboto Mono"/>
                <a:sym typeface="Roboto Mono"/>
              </a:rPr>
              <a:t>ENTRYPOINT</a:t>
            </a:r>
            <a:r>
              <a:rPr b="0" i="0" lang="en" sz="2000" u="none" cap="none" strike="noStrike">
                <a:solidFill>
                  <a:srgbClr val="3D5B58"/>
                </a:solidFill>
                <a:latin typeface="Roboto Mono"/>
                <a:ea typeface="Roboto Mono"/>
                <a:cs typeface="Roboto Mono"/>
                <a:sym typeface="Roboto Mono"/>
              </a:rPr>
              <a:t>: run container as executable</a:t>
            </a:r>
            <a:endParaRPr b="0" i="0" sz="2000" u="none" cap="none" strike="noStrike">
              <a:solidFill>
                <a:srgbClr val="3D5B58"/>
              </a:solidFill>
              <a:latin typeface="Roboto Mono"/>
              <a:ea typeface="Roboto Mono"/>
              <a:cs typeface="Roboto Mono"/>
              <a:sym typeface="Roboto Mono"/>
            </a:endParaRPr>
          </a:p>
          <a:p>
            <a:pPr indent="0" lvl="0" marL="0" marR="0" rtl="0" algn="l">
              <a:lnSpc>
                <a:spcPct val="150000"/>
              </a:lnSpc>
              <a:spcBef>
                <a:spcPts val="0"/>
              </a:spcBef>
              <a:spcAft>
                <a:spcPts val="0"/>
              </a:spcAft>
              <a:buClr>
                <a:srgbClr val="000000"/>
              </a:buClr>
              <a:buSzPts val="2000"/>
              <a:buFont typeface="Arial"/>
              <a:buNone/>
            </a:pPr>
            <a:r>
              <a:rPr b="0" i="0" lang="en" sz="2000" u="none" cap="none" strike="noStrike">
                <a:solidFill>
                  <a:srgbClr val="FF3EB5"/>
                </a:solidFill>
                <a:latin typeface="Roboto Mono"/>
                <a:ea typeface="Roboto Mono"/>
                <a:cs typeface="Roboto Mono"/>
                <a:sym typeface="Roboto Mono"/>
              </a:rPr>
              <a:t>EXPOSE</a:t>
            </a:r>
            <a:r>
              <a:rPr b="0" i="0" lang="en" sz="2000" u="none" cap="none" strike="noStrike">
                <a:solidFill>
                  <a:srgbClr val="3D5B58"/>
                </a:solidFill>
                <a:latin typeface="Roboto Mono"/>
                <a:ea typeface="Roboto Mono"/>
                <a:cs typeface="Roboto Mono"/>
                <a:sym typeface="Roboto Mono"/>
              </a:rPr>
              <a:t>: comment to tell user the port container</a:t>
            </a:r>
            <a:r>
              <a:rPr b="0" i="0" lang="en" sz="2000" u="none" cap="none" strike="noStrike">
                <a:solidFill>
                  <a:srgbClr val="2C5234"/>
                </a:solidFill>
                <a:latin typeface="Roboto Mono"/>
                <a:ea typeface="Roboto Mono"/>
                <a:cs typeface="Roboto Mono"/>
                <a:sym typeface="Roboto Mono"/>
              </a:rPr>
              <a:t> </a:t>
            </a:r>
            <a:r>
              <a:rPr b="0" i="0" lang="en" sz="2000" u="none" cap="none" strike="noStrike">
                <a:solidFill>
                  <a:srgbClr val="3D5B58"/>
                </a:solidFill>
                <a:latin typeface="Roboto Mono"/>
                <a:ea typeface="Roboto Mono"/>
                <a:cs typeface="Roboto Mono"/>
                <a:sym typeface="Roboto Mono"/>
              </a:rPr>
              <a:t>litens on </a:t>
            </a:r>
            <a:endParaRPr b="0" i="0" sz="2000" u="none" cap="none" strike="noStrike">
              <a:solidFill>
                <a:srgbClr val="3D5B58"/>
              </a:solidFill>
              <a:latin typeface="Roboto Mono"/>
              <a:ea typeface="Roboto Mono"/>
              <a:cs typeface="Roboto Mono"/>
              <a:sym typeface="Roboto Mono"/>
            </a:endParaRPr>
          </a:p>
        </p:txBody>
      </p:sp>
      <p:sp>
        <p:nvSpPr>
          <p:cNvPr id="784" name="Google Shape;784;p51"/>
          <p:cNvSpPr txBox="1"/>
          <p:nvPr>
            <p:ph idx="12" type="sldNum"/>
          </p:nvPr>
        </p:nvSpPr>
        <p:spPr>
          <a:xfrm>
            <a:off x="7258697" y="4568388"/>
            <a:ext cx="778500" cy="393600"/>
          </a:xfrm>
          <a:prstGeom prst="rect">
            <a:avLst/>
          </a:prstGeom>
          <a:noFill/>
          <a:ln>
            <a:noFill/>
          </a:ln>
        </p:spPr>
        <p:txBody>
          <a:bodyPr anchorCtr="0" anchor="ctr" bIns="0" lIns="91425" spcFirstLastPara="1" rIns="91425" wrap="square" tIns="0">
            <a:noAutofit/>
          </a:bodyPr>
          <a:lstStyle/>
          <a:p>
            <a:pPr indent="0" lvl="0" marL="0" rtl="0" algn="r">
              <a:lnSpc>
                <a:spcPct val="100000"/>
              </a:lnSpc>
              <a:spcBef>
                <a:spcPts val="0"/>
              </a:spcBef>
              <a:spcAft>
                <a:spcPts val="0"/>
              </a:spcAft>
              <a:buSzPts val="1000"/>
              <a:buNone/>
            </a:pPr>
            <a:r>
              <a:rPr lang="en"/>
              <a:t>Page </a:t>
            </a:r>
            <a:fld id="{00000000-1234-1234-1234-123412341234}" type="slidenum">
              <a:rPr lang="en"/>
              <a:t>‹#›</a:t>
            </a:fld>
            <a:endParaRPr/>
          </a:p>
        </p:txBody>
      </p:sp>
    </p:spTree>
  </p:cSld>
  <p:clrMapOvr>
    <a:masterClrMapping/>
  </p:clrMapOvr>
</p:sld>
</file>

<file path=ppt/slides/slide51.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788" name="Shape 788"/>
        <p:cNvGrpSpPr/>
        <p:nvPr/>
      </p:nvGrpSpPr>
      <p:grpSpPr>
        <a:xfrm>
          <a:off x="0" y="0"/>
          <a:ext cx="0" cy="0"/>
          <a:chOff x="0" y="0"/>
          <a:chExt cx="0" cy="0"/>
        </a:xfrm>
      </p:grpSpPr>
      <p:sp>
        <p:nvSpPr>
          <p:cNvPr id="789" name="Google Shape;789;p52"/>
          <p:cNvSpPr txBox="1"/>
          <p:nvPr/>
        </p:nvSpPr>
        <p:spPr>
          <a:xfrm>
            <a:off x="311368" y="1713700"/>
            <a:ext cx="7578000" cy="492600"/>
          </a:xfrm>
          <a:prstGeom prst="rect">
            <a:avLst/>
          </a:prstGeom>
          <a:solidFill>
            <a:srgbClr val="F5F5F5"/>
          </a:solidFill>
          <a:ln>
            <a:noFill/>
          </a:ln>
        </p:spPr>
        <p:txBody>
          <a:bodyPr anchorCtr="0" anchor="t" bIns="91425" lIns="91425" spcFirstLastPara="1" rIns="91425" wrap="square" tIns="91425">
            <a:spAutoFit/>
          </a:bodyPr>
          <a:lstStyle/>
          <a:p>
            <a:pPr indent="0" lvl="0" marL="0" marR="0" rtl="0" algn="l">
              <a:lnSpc>
                <a:spcPct val="150000"/>
              </a:lnSpc>
              <a:spcBef>
                <a:spcPts val="0"/>
              </a:spcBef>
              <a:spcAft>
                <a:spcPts val="0"/>
              </a:spcAft>
              <a:buClr>
                <a:srgbClr val="000000"/>
              </a:buClr>
              <a:buSzPts val="2000"/>
              <a:buFont typeface="Arial"/>
              <a:buNone/>
            </a:pPr>
            <a:r>
              <a:rPr b="0" i="0" lang="en" sz="2000" u="none" cap="none" strike="noStrike">
                <a:solidFill>
                  <a:srgbClr val="FF3EB5"/>
                </a:solidFill>
                <a:latin typeface="Roboto Mono"/>
                <a:ea typeface="Roboto Mono"/>
                <a:cs typeface="Roboto Mono"/>
                <a:sym typeface="Roboto Mono"/>
              </a:rPr>
              <a:t>$ docker build -t my-image .</a:t>
            </a:r>
            <a:endParaRPr b="0" i="0" sz="1200" u="none" cap="none" strike="noStrike">
              <a:solidFill>
                <a:srgbClr val="FF3EB5"/>
              </a:solidFill>
              <a:latin typeface="Arial"/>
              <a:ea typeface="Arial"/>
              <a:cs typeface="Arial"/>
              <a:sym typeface="Arial"/>
            </a:endParaRPr>
          </a:p>
        </p:txBody>
      </p:sp>
      <p:sp>
        <p:nvSpPr>
          <p:cNvPr id="790" name="Google Shape;790;p52"/>
          <p:cNvSpPr/>
          <p:nvPr/>
        </p:nvSpPr>
        <p:spPr>
          <a:xfrm>
            <a:off x="317700" y="1126450"/>
            <a:ext cx="1917900" cy="468300"/>
          </a:xfrm>
          <a:prstGeom prst="snip1Rect">
            <a:avLst>
              <a:gd fmla="val 16667" name="adj"/>
            </a:avLst>
          </a:prstGeom>
          <a:solidFill>
            <a:srgbClr val="F5F5F5"/>
          </a:solidFill>
          <a:ln>
            <a:noFill/>
          </a:ln>
        </p:spPr>
        <p:txBody>
          <a:bodyPr anchorCtr="0" anchor="ctr" bIns="91425" lIns="91425" spcFirstLastPara="1" rIns="91425" wrap="square" tIns="91425">
            <a:noAutofit/>
          </a:bodyPr>
          <a:lstStyle/>
          <a:p>
            <a:pPr indent="0" lvl="0" marL="0" marR="0" rtl="0" algn="l">
              <a:lnSpc>
                <a:spcPct val="100000"/>
              </a:lnSpc>
              <a:spcBef>
                <a:spcPts val="0"/>
              </a:spcBef>
              <a:spcAft>
                <a:spcPts val="0"/>
              </a:spcAft>
              <a:buClr>
                <a:srgbClr val="000000"/>
              </a:buClr>
              <a:buSzPts val="2200"/>
              <a:buFont typeface="Arial"/>
              <a:buNone/>
            </a:pPr>
            <a:r>
              <a:rPr b="0" i="0" lang="en" sz="2200" u="none" cap="none" strike="noStrike">
                <a:solidFill>
                  <a:srgbClr val="3D5B58"/>
                </a:solidFill>
                <a:latin typeface="Roboto Mono"/>
                <a:ea typeface="Roboto Mono"/>
                <a:cs typeface="Roboto Mono"/>
                <a:sym typeface="Roboto Mono"/>
              </a:rPr>
              <a:t>Dockerfile</a:t>
            </a:r>
            <a:endParaRPr b="0" i="0" sz="1400" u="none" cap="none" strike="noStrike">
              <a:solidFill>
                <a:srgbClr val="3D5B58"/>
              </a:solidFill>
              <a:latin typeface="Arial"/>
              <a:ea typeface="Arial"/>
              <a:cs typeface="Arial"/>
              <a:sym typeface="Arial"/>
            </a:endParaRPr>
          </a:p>
        </p:txBody>
      </p:sp>
      <p:sp>
        <p:nvSpPr>
          <p:cNvPr id="791" name="Google Shape;791;p52"/>
          <p:cNvSpPr txBox="1"/>
          <p:nvPr/>
        </p:nvSpPr>
        <p:spPr>
          <a:xfrm>
            <a:off x="259800" y="2355850"/>
            <a:ext cx="7912500" cy="1108200"/>
          </a:xfrm>
          <a:prstGeom prst="rect">
            <a:avLst/>
          </a:prstGeom>
          <a:noFill/>
          <a:ln>
            <a:noFill/>
          </a:ln>
        </p:spPr>
        <p:txBody>
          <a:bodyPr anchorCtr="0" anchor="t" bIns="91425" lIns="91425" spcFirstLastPara="1" rIns="91425" wrap="square" tIns="91425">
            <a:spAutoFit/>
          </a:bodyPr>
          <a:lstStyle/>
          <a:p>
            <a:pPr indent="0" lvl="0" marL="0" marR="0" rtl="0" algn="l">
              <a:lnSpc>
                <a:spcPct val="100000"/>
              </a:lnSpc>
              <a:spcBef>
                <a:spcPts val="0"/>
              </a:spcBef>
              <a:spcAft>
                <a:spcPts val="0"/>
              </a:spcAft>
              <a:buClr>
                <a:srgbClr val="000000"/>
              </a:buClr>
              <a:buSzPts val="2000"/>
              <a:buFont typeface="Arial"/>
              <a:buNone/>
            </a:pPr>
            <a:r>
              <a:rPr b="0" i="0" lang="en" sz="2000" u="none" cap="none" strike="noStrike">
                <a:solidFill>
                  <a:srgbClr val="FF3EB5"/>
                </a:solidFill>
                <a:latin typeface="Roboto Mono"/>
                <a:ea typeface="Roboto Mono"/>
                <a:cs typeface="Roboto Mono"/>
                <a:sym typeface="Roboto Mono"/>
              </a:rPr>
              <a:t>-t</a:t>
            </a:r>
            <a:r>
              <a:rPr b="0" i="0" lang="en" sz="2000" u="none" cap="none" strike="noStrike">
                <a:solidFill>
                  <a:srgbClr val="C53929"/>
                </a:solidFill>
                <a:latin typeface="Roboto Mono"/>
                <a:ea typeface="Roboto Mono"/>
                <a:cs typeface="Roboto Mono"/>
                <a:sym typeface="Roboto Mono"/>
              </a:rPr>
              <a:t> </a:t>
            </a:r>
            <a:r>
              <a:rPr b="0" i="0" lang="en" sz="2000" u="none" cap="none" strike="noStrike">
                <a:solidFill>
                  <a:srgbClr val="3D5B58"/>
                </a:solidFill>
                <a:latin typeface="Roboto Mono"/>
                <a:ea typeface="Roboto Mono"/>
                <a:cs typeface="Roboto Mono"/>
                <a:sym typeface="Roboto Mono"/>
              </a:rPr>
              <a:t>: tag image</a:t>
            </a:r>
            <a:r>
              <a:rPr b="0" i="0" lang="en" sz="2000" u="none" cap="none" strike="noStrike">
                <a:solidFill>
                  <a:srgbClr val="2C5234"/>
                </a:solidFill>
                <a:latin typeface="Roboto Mono"/>
                <a:ea typeface="Roboto Mono"/>
                <a:cs typeface="Roboto Mono"/>
                <a:sym typeface="Roboto Mono"/>
              </a:rPr>
              <a:t> </a:t>
            </a:r>
            <a:endParaRPr b="0" i="0" sz="2000" u="none" cap="none" strike="noStrike">
              <a:solidFill>
                <a:srgbClr val="2C5234"/>
              </a:solidFill>
              <a:latin typeface="Roboto Mono"/>
              <a:ea typeface="Roboto Mono"/>
              <a:cs typeface="Roboto Mono"/>
              <a:sym typeface="Roboto Mono"/>
            </a:endParaRPr>
          </a:p>
          <a:p>
            <a:pPr indent="0" lvl="0" marL="0" marR="0" rtl="0" algn="l">
              <a:lnSpc>
                <a:spcPct val="100000"/>
              </a:lnSpc>
              <a:spcBef>
                <a:spcPts val="0"/>
              </a:spcBef>
              <a:spcAft>
                <a:spcPts val="0"/>
              </a:spcAft>
              <a:buClr>
                <a:srgbClr val="000000"/>
              </a:buClr>
              <a:buSzPts val="2000"/>
              <a:buFont typeface="Arial"/>
              <a:buNone/>
            </a:pPr>
            <a:r>
              <a:rPr b="0" i="0" lang="en" sz="2000" u="none" cap="none" strike="noStrike">
                <a:solidFill>
                  <a:srgbClr val="FF3EB5"/>
                </a:solidFill>
                <a:latin typeface="Roboto Mono"/>
                <a:ea typeface="Roboto Mono"/>
                <a:cs typeface="Roboto Mono"/>
                <a:sym typeface="Roboto Mono"/>
              </a:rPr>
              <a:t>my-image</a:t>
            </a:r>
            <a:r>
              <a:rPr b="0" i="0" lang="en" sz="2000" u="none" cap="none" strike="noStrike">
                <a:solidFill>
                  <a:srgbClr val="3D5B58"/>
                </a:solidFill>
                <a:latin typeface="Roboto Mono"/>
                <a:ea typeface="Roboto Mono"/>
                <a:cs typeface="Roboto Mono"/>
                <a:sym typeface="Roboto Mono"/>
              </a:rPr>
              <a:t> : image name</a:t>
            </a:r>
            <a:endParaRPr b="0" i="0" sz="2000" u="none" cap="none" strike="noStrike">
              <a:solidFill>
                <a:srgbClr val="3D5B58"/>
              </a:solidFill>
              <a:latin typeface="Roboto Mono"/>
              <a:ea typeface="Roboto Mono"/>
              <a:cs typeface="Roboto Mono"/>
              <a:sym typeface="Roboto Mono"/>
            </a:endParaRPr>
          </a:p>
          <a:p>
            <a:pPr indent="0" lvl="0" marL="0" marR="0" rtl="0" algn="l">
              <a:lnSpc>
                <a:spcPct val="100000"/>
              </a:lnSpc>
              <a:spcBef>
                <a:spcPts val="0"/>
              </a:spcBef>
              <a:spcAft>
                <a:spcPts val="0"/>
              </a:spcAft>
              <a:buClr>
                <a:srgbClr val="000000"/>
              </a:buClr>
              <a:buSzPts val="2000"/>
              <a:buFont typeface="Arial"/>
              <a:buNone/>
            </a:pPr>
            <a:r>
              <a:rPr b="0" i="0" lang="en" sz="2000" u="none" cap="none" strike="noStrike">
                <a:solidFill>
                  <a:srgbClr val="FF3EB5"/>
                </a:solidFill>
                <a:latin typeface="Roboto Mono"/>
                <a:ea typeface="Roboto Mono"/>
                <a:cs typeface="Roboto Mono"/>
                <a:sym typeface="Roboto Mono"/>
              </a:rPr>
              <a:t>.</a:t>
            </a:r>
            <a:r>
              <a:rPr b="0" i="0" lang="en" sz="2000" u="none" cap="none" strike="noStrike">
                <a:solidFill>
                  <a:srgbClr val="C53929"/>
                </a:solidFill>
                <a:latin typeface="Roboto Mono"/>
                <a:ea typeface="Roboto Mono"/>
                <a:cs typeface="Roboto Mono"/>
                <a:sym typeface="Roboto Mono"/>
              </a:rPr>
              <a:t> </a:t>
            </a:r>
            <a:r>
              <a:rPr b="0" i="0" lang="en" sz="2000" u="none" cap="none" strike="noStrike">
                <a:solidFill>
                  <a:srgbClr val="3D5B58"/>
                </a:solidFill>
                <a:latin typeface="Roboto Mono"/>
                <a:ea typeface="Roboto Mono"/>
                <a:cs typeface="Roboto Mono"/>
                <a:sym typeface="Roboto Mono"/>
              </a:rPr>
              <a:t>: location of Dockerfile “.” : current directory</a:t>
            </a:r>
            <a:r>
              <a:rPr b="0" i="0" lang="en" sz="2000" u="none" cap="none" strike="noStrike">
                <a:solidFill>
                  <a:srgbClr val="2C5234"/>
                </a:solidFill>
                <a:latin typeface="Roboto Mono"/>
                <a:ea typeface="Roboto Mono"/>
                <a:cs typeface="Roboto Mono"/>
                <a:sym typeface="Roboto Mono"/>
              </a:rPr>
              <a:t> </a:t>
            </a:r>
            <a:endParaRPr b="0" i="0" sz="1200" u="none" cap="none" strike="noStrike">
              <a:solidFill>
                <a:srgbClr val="000000"/>
              </a:solidFill>
              <a:latin typeface="Arial"/>
              <a:ea typeface="Arial"/>
              <a:cs typeface="Arial"/>
              <a:sym typeface="Arial"/>
            </a:endParaRPr>
          </a:p>
        </p:txBody>
      </p:sp>
      <p:sp>
        <p:nvSpPr>
          <p:cNvPr id="792" name="Google Shape;792;p52"/>
          <p:cNvSpPr txBox="1"/>
          <p:nvPr>
            <p:ph idx="12" type="sldNum"/>
          </p:nvPr>
        </p:nvSpPr>
        <p:spPr>
          <a:xfrm>
            <a:off x="7258697" y="4568388"/>
            <a:ext cx="778500" cy="393600"/>
          </a:xfrm>
          <a:prstGeom prst="rect">
            <a:avLst/>
          </a:prstGeom>
          <a:noFill/>
          <a:ln>
            <a:noFill/>
          </a:ln>
        </p:spPr>
        <p:txBody>
          <a:bodyPr anchorCtr="0" anchor="ctr" bIns="0" lIns="91425" spcFirstLastPara="1" rIns="91425" wrap="square" tIns="0">
            <a:noAutofit/>
          </a:bodyPr>
          <a:lstStyle/>
          <a:p>
            <a:pPr indent="0" lvl="0" marL="0" rtl="0" algn="r">
              <a:lnSpc>
                <a:spcPct val="100000"/>
              </a:lnSpc>
              <a:spcBef>
                <a:spcPts val="0"/>
              </a:spcBef>
              <a:spcAft>
                <a:spcPts val="0"/>
              </a:spcAft>
              <a:buSzPts val="1000"/>
              <a:buNone/>
            </a:pPr>
            <a:r>
              <a:rPr lang="en"/>
              <a:t>Page </a:t>
            </a:r>
            <a:fld id="{00000000-1234-1234-1234-123412341234}" type="slidenum">
              <a:rPr lang="en"/>
              <a:t>‹#›</a:t>
            </a:fld>
            <a:endParaRPr/>
          </a:p>
        </p:txBody>
      </p:sp>
    </p:spTree>
  </p:cSld>
  <p:clrMapOvr>
    <a:masterClrMapping/>
  </p:clrMapOvr>
</p:sld>
</file>

<file path=ppt/slides/slide52.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796" name="Shape 796"/>
        <p:cNvGrpSpPr/>
        <p:nvPr/>
      </p:nvGrpSpPr>
      <p:grpSpPr>
        <a:xfrm>
          <a:off x="0" y="0"/>
          <a:ext cx="0" cy="0"/>
          <a:chOff x="0" y="0"/>
          <a:chExt cx="0" cy="0"/>
        </a:xfrm>
      </p:grpSpPr>
      <p:sp>
        <p:nvSpPr>
          <p:cNvPr id="797" name="Google Shape;797;p53"/>
          <p:cNvSpPr txBox="1"/>
          <p:nvPr/>
        </p:nvSpPr>
        <p:spPr>
          <a:xfrm>
            <a:off x="317700" y="951700"/>
            <a:ext cx="7549200" cy="523200"/>
          </a:xfrm>
          <a:prstGeom prst="rect">
            <a:avLst/>
          </a:prstGeom>
          <a:solidFill>
            <a:srgbClr val="F5F5F5"/>
          </a:solidFill>
          <a:ln>
            <a:noFill/>
          </a:ln>
        </p:spPr>
        <p:txBody>
          <a:bodyPr anchorCtr="0" anchor="t" bIns="91425" lIns="91425" spcFirstLastPara="1" rIns="91425" wrap="square" tIns="91425">
            <a:spAutoFit/>
          </a:bodyPr>
          <a:lstStyle/>
          <a:p>
            <a:pPr indent="0" lvl="0" marL="0" marR="0" rtl="0" algn="l">
              <a:lnSpc>
                <a:spcPct val="150000"/>
              </a:lnSpc>
              <a:spcBef>
                <a:spcPts val="0"/>
              </a:spcBef>
              <a:spcAft>
                <a:spcPts val="0"/>
              </a:spcAft>
              <a:buClr>
                <a:srgbClr val="000000"/>
              </a:buClr>
              <a:buSzPts val="2200"/>
              <a:buFont typeface="Arial"/>
              <a:buNone/>
            </a:pPr>
            <a:r>
              <a:rPr b="0" i="0" lang="en" sz="2200" u="none" cap="none" strike="noStrike">
                <a:solidFill>
                  <a:srgbClr val="FF3EB5"/>
                </a:solidFill>
                <a:latin typeface="Roboto Mono"/>
                <a:ea typeface="Roboto Mono"/>
                <a:cs typeface="Roboto Mono"/>
                <a:sym typeface="Roboto Mono"/>
              </a:rPr>
              <a:t>$ docker run -p 8080:80 my-image</a:t>
            </a:r>
            <a:endParaRPr b="0" i="0" sz="1400" u="none" cap="none" strike="noStrike">
              <a:solidFill>
                <a:srgbClr val="FF3EB5"/>
              </a:solidFill>
              <a:latin typeface="Arial"/>
              <a:ea typeface="Arial"/>
              <a:cs typeface="Arial"/>
              <a:sym typeface="Arial"/>
            </a:endParaRPr>
          </a:p>
        </p:txBody>
      </p:sp>
      <p:pic>
        <p:nvPicPr>
          <p:cNvPr id="798" name="Google Shape;798;p53"/>
          <p:cNvPicPr preferRelativeResize="0"/>
          <p:nvPr/>
        </p:nvPicPr>
        <p:blipFill rotWithShape="1">
          <a:blip r:embed="rId3">
            <a:alphaModFix/>
          </a:blip>
          <a:srcRect b="15218" l="0" r="0" t="0"/>
          <a:stretch/>
        </p:blipFill>
        <p:spPr>
          <a:xfrm>
            <a:off x="2227938" y="1593850"/>
            <a:ext cx="4688125" cy="2851899"/>
          </a:xfrm>
          <a:prstGeom prst="rect">
            <a:avLst/>
          </a:prstGeom>
          <a:noFill/>
          <a:ln>
            <a:noFill/>
          </a:ln>
        </p:spPr>
      </p:pic>
      <p:sp>
        <p:nvSpPr>
          <p:cNvPr id="799" name="Google Shape;799;p53"/>
          <p:cNvSpPr txBox="1"/>
          <p:nvPr>
            <p:ph idx="12" type="sldNum"/>
          </p:nvPr>
        </p:nvSpPr>
        <p:spPr>
          <a:xfrm>
            <a:off x="7258697" y="4568388"/>
            <a:ext cx="778500" cy="393600"/>
          </a:xfrm>
          <a:prstGeom prst="rect">
            <a:avLst/>
          </a:prstGeom>
          <a:noFill/>
          <a:ln>
            <a:noFill/>
          </a:ln>
        </p:spPr>
        <p:txBody>
          <a:bodyPr anchorCtr="0" anchor="ctr" bIns="0" lIns="91425" spcFirstLastPara="1" rIns="91425" wrap="square" tIns="0">
            <a:noAutofit/>
          </a:bodyPr>
          <a:lstStyle/>
          <a:p>
            <a:pPr indent="0" lvl="0" marL="0" rtl="0" algn="r">
              <a:lnSpc>
                <a:spcPct val="100000"/>
              </a:lnSpc>
              <a:spcBef>
                <a:spcPts val="0"/>
              </a:spcBef>
              <a:spcAft>
                <a:spcPts val="0"/>
              </a:spcAft>
              <a:buSzPts val="1000"/>
              <a:buNone/>
            </a:pPr>
            <a:r>
              <a:rPr lang="en"/>
              <a:t>Page </a:t>
            </a:r>
            <a:fld id="{00000000-1234-1234-1234-123412341234}" type="slidenum">
              <a:rPr lang="en"/>
              <a:t>‹#›</a:t>
            </a:fld>
            <a:endParaRPr/>
          </a:p>
        </p:txBody>
      </p:sp>
    </p:spTree>
  </p:cSld>
  <p:clrMapOvr>
    <a:masterClrMapping/>
  </p:clrMapOvr>
  <p:timing>
    <p:tnLst>
      <p:par>
        <p:cTn dur="indefinite" nodeType="tmRoot" restart="never">
          <p:childTnLst>
            <p:seq concurrent="1" nextAc="seek">
              <p:cTn dur="indefinite" id="2" nodeType="mainSeq">
                <p:childTnLst>
                  <p:par>
                    <p:cTn fill="hold">
                      <p:stCondLst>
                        <p:cond delay="indefinite"/>
                      </p:stCondLst>
                      <p:childTnLst>
                        <p:par>
                          <p:cTn fill="hold">
                            <p:stCondLst>
                              <p:cond delay="0"/>
                            </p:stCondLst>
                            <p:childTnLst>
                              <p:par>
                                <p:cTn fill="hold" nodeType="clickEffect" presetClass="entr" presetID="1" presetSubtype="0">
                                  <p:stCondLst>
                                    <p:cond delay="0"/>
                                  </p:stCondLst>
                                  <p:childTnLst>
                                    <p:set>
                                      <p:cBhvr>
                                        <p:cTn dur="1" fill="hold">
                                          <p:stCondLst>
                                            <p:cond delay="0"/>
                                          </p:stCondLst>
                                        </p:cTn>
                                        <p:tgtEl>
                                          <p:spTgt spid="797"/>
                                        </p:tgtEl>
                                        <p:attrNameLst>
                                          <p:attrName>style.visibility</p:attrName>
                                        </p:attrNameLst>
                                      </p:cBhvr>
                                      <p:to>
                                        <p:strVal val="visible"/>
                                      </p:to>
                                    </p:set>
                                  </p:childTnLst>
                                </p:cTn>
                              </p:par>
                            </p:childTnLst>
                          </p:cTn>
                        </p:par>
                      </p:childTnLst>
                    </p:cTn>
                  </p:par>
                  <p:par>
                    <p:cTn fill="hold">
                      <p:stCondLst>
                        <p:cond delay="indefinite"/>
                      </p:stCondLst>
                      <p:childTnLst>
                        <p:par>
                          <p:cTn fill="hold">
                            <p:stCondLst>
                              <p:cond delay="0"/>
                            </p:stCondLst>
                            <p:childTnLst>
                              <p:par>
                                <p:cTn fill="hold" nodeType="clickEffect" presetClass="entr" presetID="1" presetSubtype="0">
                                  <p:stCondLst>
                                    <p:cond delay="0"/>
                                  </p:stCondLst>
                                  <p:childTnLst>
                                    <p:set>
                                      <p:cBhvr>
                                        <p:cTn dur="1" fill="hold">
                                          <p:stCondLst>
                                            <p:cond delay="0"/>
                                          </p:stCondLst>
                                        </p:cTn>
                                        <p:tgtEl>
                                          <p:spTgt spid="798"/>
                                        </p:tgtEl>
                                        <p:attrNameLst>
                                          <p:attrName>style.visibility</p:attrName>
                                        </p:attrNameLst>
                                      </p:cBhvr>
                                      <p:to>
                                        <p:strVal val="visible"/>
                                      </p:to>
                                    </p:set>
                                  </p:childTnLst>
                                </p:cTn>
                              </p:par>
                            </p:childTnLst>
                          </p:cTn>
                        </p:par>
                      </p:childTnLst>
                    </p:cTn>
                  </p:par>
                </p:childTnLst>
              </p:cTn>
              <p:prevCondLst>
                <p:cond evt="onPrev">
                  <p:tgtEl>
                    <p:sldTgt/>
                  </p:tgtEl>
                </p:cond>
              </p:prevCondLst>
              <p:nextCondLst>
                <p:cond evt="onNext">
                  <p:tgtEl>
                    <p:sldTgt/>
                  </p:tgtEl>
                </p:cond>
              </p:nextCondLst>
            </p:seq>
          </p:childTnLst>
        </p:cTn>
      </p:par>
    </p:tnLst>
  </p:timing>
</p:sld>
</file>

<file path=ppt/slides/slide53.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803" name="Shape 803"/>
        <p:cNvGrpSpPr/>
        <p:nvPr/>
      </p:nvGrpSpPr>
      <p:grpSpPr>
        <a:xfrm>
          <a:off x="0" y="0"/>
          <a:ext cx="0" cy="0"/>
          <a:chOff x="0" y="0"/>
          <a:chExt cx="0" cy="0"/>
        </a:xfrm>
      </p:grpSpPr>
      <p:sp>
        <p:nvSpPr>
          <p:cNvPr id="804" name="Google Shape;804;p54"/>
          <p:cNvSpPr txBox="1"/>
          <p:nvPr>
            <p:ph type="title"/>
          </p:nvPr>
        </p:nvSpPr>
        <p:spPr>
          <a:xfrm>
            <a:off x="826400" y="760325"/>
            <a:ext cx="7491300" cy="3467700"/>
          </a:xfrm>
          <a:prstGeom prst="rect">
            <a:avLst/>
          </a:prstGeom>
          <a:noFill/>
          <a:ln>
            <a:noFill/>
          </a:ln>
        </p:spPr>
        <p:txBody>
          <a:bodyPr anchorCtr="0" anchor="ctr" bIns="91425" lIns="91425" spcFirstLastPara="1" rIns="91425" wrap="square" tIns="91425">
            <a:noAutofit/>
          </a:bodyPr>
          <a:lstStyle/>
          <a:p>
            <a:pPr indent="0" lvl="0" marL="0" rtl="0" algn="ctr">
              <a:lnSpc>
                <a:spcPct val="100000"/>
              </a:lnSpc>
              <a:spcBef>
                <a:spcPts val="0"/>
              </a:spcBef>
              <a:spcAft>
                <a:spcPts val="0"/>
              </a:spcAft>
              <a:buSzPts val="3600"/>
              <a:buNone/>
            </a:pPr>
            <a:r>
              <a:rPr lang="en"/>
              <a:t>ASPNet</a:t>
            </a:r>
            <a:endParaRPr/>
          </a:p>
        </p:txBody>
      </p:sp>
    </p:spTree>
  </p:cSld>
  <p:clrMapOvr>
    <a:masterClrMapping/>
  </p:clrMapOvr>
</p:sld>
</file>

<file path=ppt/slides/slide54.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808" name="Shape 808"/>
        <p:cNvGrpSpPr/>
        <p:nvPr/>
      </p:nvGrpSpPr>
      <p:grpSpPr>
        <a:xfrm>
          <a:off x="0" y="0"/>
          <a:ext cx="0" cy="0"/>
          <a:chOff x="0" y="0"/>
          <a:chExt cx="0" cy="0"/>
        </a:xfrm>
      </p:grpSpPr>
      <p:sp>
        <p:nvSpPr>
          <p:cNvPr id="809" name="Google Shape;809;p55"/>
          <p:cNvSpPr txBox="1"/>
          <p:nvPr/>
        </p:nvSpPr>
        <p:spPr>
          <a:xfrm>
            <a:off x="317700" y="1102750"/>
            <a:ext cx="7902300" cy="3263100"/>
          </a:xfrm>
          <a:prstGeom prst="rect">
            <a:avLst/>
          </a:prstGeom>
          <a:solidFill>
            <a:srgbClr val="F5F5F5"/>
          </a:solidFill>
          <a:ln>
            <a:noFill/>
          </a:ln>
        </p:spPr>
        <p:txBody>
          <a:bodyPr anchorCtr="0" anchor="t" bIns="91425" lIns="91425" spcFirstLastPara="1" rIns="91425" wrap="square" tIns="91425">
            <a:spAutoFit/>
          </a:bodyPr>
          <a:lstStyle/>
          <a:p>
            <a:pPr indent="0" lvl="0" marL="0" marR="0" rtl="0" algn="l">
              <a:lnSpc>
                <a:spcPct val="115000"/>
              </a:lnSpc>
              <a:spcBef>
                <a:spcPts val="0"/>
              </a:spcBef>
              <a:spcAft>
                <a:spcPts val="0"/>
              </a:spcAft>
              <a:buClr>
                <a:srgbClr val="000000"/>
              </a:buClr>
              <a:buSzPts val="1600"/>
              <a:buFont typeface="Arial"/>
              <a:buNone/>
            </a:pPr>
            <a:r>
              <a:rPr b="0" i="0" lang="en" sz="1600" u="none" cap="none" strike="noStrike">
                <a:solidFill>
                  <a:srgbClr val="FF3EB5"/>
                </a:solidFill>
                <a:latin typeface="Roboto Mono"/>
                <a:ea typeface="Roboto Mono"/>
                <a:cs typeface="Roboto Mono"/>
                <a:sym typeface="Roboto Mono"/>
              </a:rPr>
              <a:t>FROM</a:t>
            </a:r>
            <a:r>
              <a:rPr b="0" i="0" lang="en" sz="1600" u="none" cap="none" strike="noStrike">
                <a:solidFill>
                  <a:srgbClr val="3D5B58"/>
                </a:solidFill>
                <a:latin typeface="Roboto Mono"/>
                <a:ea typeface="Roboto Mono"/>
                <a:cs typeface="Roboto Mono"/>
                <a:sym typeface="Roboto Mono"/>
              </a:rPr>
              <a:t> mcr.microsoft.com/dotnet/sdk:</a:t>
            </a:r>
            <a:r>
              <a:rPr b="0" i="0" lang="en" sz="1600" u="none" cap="none" strike="noStrike">
                <a:solidFill>
                  <a:srgbClr val="FF3EB5"/>
                </a:solidFill>
                <a:latin typeface="Roboto Mono"/>
                <a:ea typeface="Roboto Mono"/>
                <a:cs typeface="Roboto Mono"/>
                <a:sym typeface="Roboto Mono"/>
              </a:rPr>
              <a:t>5.0 AS</a:t>
            </a:r>
            <a:r>
              <a:rPr b="0" i="0" lang="en" sz="1600" u="none" cap="none" strike="noStrike">
                <a:solidFill>
                  <a:srgbClr val="37474F"/>
                </a:solidFill>
                <a:latin typeface="Roboto Mono"/>
                <a:ea typeface="Roboto Mono"/>
                <a:cs typeface="Roboto Mono"/>
                <a:sym typeface="Roboto Mono"/>
              </a:rPr>
              <a:t> </a:t>
            </a:r>
            <a:r>
              <a:rPr b="0" i="0" lang="en" sz="1600" u="none" cap="none" strike="noStrike">
                <a:solidFill>
                  <a:srgbClr val="3D5B58"/>
                </a:solidFill>
                <a:latin typeface="Roboto Mono"/>
                <a:ea typeface="Roboto Mono"/>
                <a:cs typeface="Roboto Mono"/>
                <a:sym typeface="Roboto Mono"/>
              </a:rPr>
              <a:t>build</a:t>
            </a:r>
            <a:endParaRPr b="0" i="0" sz="1600" u="none" cap="none" strike="noStrike">
              <a:solidFill>
                <a:srgbClr val="3D5B58"/>
              </a:solidFill>
              <a:latin typeface="Roboto Mono"/>
              <a:ea typeface="Roboto Mono"/>
              <a:cs typeface="Roboto Mono"/>
              <a:sym typeface="Roboto Mono"/>
            </a:endParaRPr>
          </a:p>
          <a:p>
            <a:pPr indent="0" lvl="0" marL="0" marR="0" rtl="0" algn="l">
              <a:lnSpc>
                <a:spcPct val="115000"/>
              </a:lnSpc>
              <a:spcBef>
                <a:spcPts val="0"/>
              </a:spcBef>
              <a:spcAft>
                <a:spcPts val="0"/>
              </a:spcAft>
              <a:buClr>
                <a:srgbClr val="000000"/>
              </a:buClr>
              <a:buSzPts val="1600"/>
              <a:buFont typeface="Arial"/>
              <a:buNone/>
            </a:pPr>
            <a:r>
              <a:rPr b="0" i="0" lang="en" sz="1600" u="none" cap="none" strike="noStrike">
                <a:solidFill>
                  <a:srgbClr val="FF3EB5"/>
                </a:solidFill>
                <a:latin typeface="Roboto Mono"/>
                <a:ea typeface="Roboto Mono"/>
                <a:cs typeface="Roboto Mono"/>
                <a:sym typeface="Roboto Mono"/>
              </a:rPr>
              <a:t>WORKDIR</a:t>
            </a:r>
            <a:r>
              <a:rPr b="0" i="0" lang="en" sz="1600" u="none" cap="none" strike="noStrike">
                <a:solidFill>
                  <a:srgbClr val="37474F"/>
                </a:solidFill>
                <a:latin typeface="Roboto Mono"/>
                <a:ea typeface="Roboto Mono"/>
                <a:cs typeface="Roboto Mono"/>
                <a:sym typeface="Roboto Mono"/>
              </a:rPr>
              <a:t> </a:t>
            </a:r>
            <a:r>
              <a:rPr b="0" i="0" lang="en" sz="1600" u="none" cap="none" strike="noStrike">
                <a:solidFill>
                  <a:srgbClr val="3D5B58"/>
                </a:solidFill>
                <a:latin typeface="Roboto Mono"/>
                <a:ea typeface="Roboto Mono"/>
                <a:cs typeface="Roboto Mono"/>
                <a:sym typeface="Roboto Mono"/>
              </a:rPr>
              <a:t>/source</a:t>
            </a:r>
            <a:endParaRPr b="0" i="0" sz="1600" u="none" cap="none" strike="noStrike">
              <a:solidFill>
                <a:srgbClr val="3D5B58"/>
              </a:solidFill>
              <a:latin typeface="Roboto Mono"/>
              <a:ea typeface="Roboto Mono"/>
              <a:cs typeface="Roboto Mono"/>
              <a:sym typeface="Roboto Mono"/>
            </a:endParaRPr>
          </a:p>
          <a:p>
            <a:pPr indent="0" lvl="0" marL="0" marR="0" rtl="0" algn="l">
              <a:lnSpc>
                <a:spcPct val="115000"/>
              </a:lnSpc>
              <a:spcBef>
                <a:spcPts val="0"/>
              </a:spcBef>
              <a:spcAft>
                <a:spcPts val="0"/>
              </a:spcAft>
              <a:buClr>
                <a:srgbClr val="000000"/>
              </a:buClr>
              <a:buSzPts val="1600"/>
              <a:buFont typeface="Arial"/>
              <a:buNone/>
            </a:pPr>
            <a:r>
              <a:rPr b="0" i="0" lang="en" sz="1600" u="none" cap="none" strike="noStrike">
                <a:solidFill>
                  <a:srgbClr val="FF3EB5"/>
                </a:solidFill>
                <a:latin typeface="Roboto Mono"/>
                <a:ea typeface="Roboto Mono"/>
                <a:cs typeface="Roboto Mono"/>
                <a:sym typeface="Roboto Mono"/>
              </a:rPr>
              <a:t>COPY</a:t>
            </a:r>
            <a:r>
              <a:rPr b="0" i="0" lang="en" sz="1600" u="none" cap="none" strike="noStrike">
                <a:solidFill>
                  <a:srgbClr val="37474F"/>
                </a:solidFill>
                <a:latin typeface="Roboto Mono"/>
                <a:ea typeface="Roboto Mono"/>
                <a:cs typeface="Roboto Mono"/>
                <a:sym typeface="Roboto Mono"/>
              </a:rPr>
              <a:t> </a:t>
            </a:r>
            <a:r>
              <a:rPr b="0" i="0" lang="en" sz="1600" u="none" cap="none" strike="noStrike">
                <a:solidFill>
                  <a:srgbClr val="3D5B58"/>
                </a:solidFill>
                <a:latin typeface="Roboto Mono"/>
                <a:ea typeface="Roboto Mono"/>
                <a:cs typeface="Roboto Mono"/>
                <a:sym typeface="Roboto Mono"/>
              </a:rPr>
              <a:t>*.csproj .</a:t>
            </a:r>
            <a:endParaRPr b="0" i="0" sz="1600" u="none" cap="none" strike="noStrike">
              <a:solidFill>
                <a:srgbClr val="3D5B58"/>
              </a:solidFill>
              <a:latin typeface="Roboto Mono"/>
              <a:ea typeface="Roboto Mono"/>
              <a:cs typeface="Roboto Mono"/>
              <a:sym typeface="Roboto Mono"/>
            </a:endParaRPr>
          </a:p>
          <a:p>
            <a:pPr indent="0" lvl="0" marL="0" marR="0" rtl="0" algn="l">
              <a:lnSpc>
                <a:spcPct val="115000"/>
              </a:lnSpc>
              <a:spcBef>
                <a:spcPts val="0"/>
              </a:spcBef>
              <a:spcAft>
                <a:spcPts val="0"/>
              </a:spcAft>
              <a:buClr>
                <a:srgbClr val="000000"/>
              </a:buClr>
              <a:buSzPts val="1600"/>
              <a:buFont typeface="Arial"/>
              <a:buNone/>
            </a:pPr>
            <a:r>
              <a:rPr b="0" i="0" lang="en" sz="1600" u="none" cap="none" strike="noStrike">
                <a:solidFill>
                  <a:srgbClr val="FF3EB5"/>
                </a:solidFill>
                <a:latin typeface="Roboto Mono"/>
                <a:ea typeface="Roboto Mono"/>
                <a:cs typeface="Roboto Mono"/>
                <a:sym typeface="Roboto Mono"/>
              </a:rPr>
              <a:t>RUN</a:t>
            </a:r>
            <a:r>
              <a:rPr b="0" i="0" lang="en" sz="1600" u="none" cap="none" strike="noStrike">
                <a:solidFill>
                  <a:srgbClr val="37474F"/>
                </a:solidFill>
                <a:latin typeface="Roboto Mono"/>
                <a:ea typeface="Roboto Mono"/>
                <a:cs typeface="Roboto Mono"/>
                <a:sym typeface="Roboto Mono"/>
              </a:rPr>
              <a:t> </a:t>
            </a:r>
            <a:r>
              <a:rPr b="0" i="0" lang="en" sz="1600" u="none" cap="none" strike="noStrike">
                <a:solidFill>
                  <a:srgbClr val="3D5B58"/>
                </a:solidFill>
                <a:latin typeface="Roboto Mono"/>
                <a:ea typeface="Roboto Mono"/>
                <a:cs typeface="Roboto Mono"/>
                <a:sym typeface="Roboto Mono"/>
              </a:rPr>
              <a:t>dotnet restore</a:t>
            </a:r>
            <a:endParaRPr b="0" i="0" sz="1600" u="none" cap="none" strike="noStrike">
              <a:solidFill>
                <a:srgbClr val="3D5B58"/>
              </a:solidFill>
              <a:latin typeface="Roboto Mono"/>
              <a:ea typeface="Roboto Mono"/>
              <a:cs typeface="Roboto Mono"/>
              <a:sym typeface="Roboto Mono"/>
            </a:endParaRPr>
          </a:p>
          <a:p>
            <a:pPr indent="0" lvl="0" marL="0" marR="0" rtl="0" algn="l">
              <a:lnSpc>
                <a:spcPct val="115000"/>
              </a:lnSpc>
              <a:spcBef>
                <a:spcPts val="0"/>
              </a:spcBef>
              <a:spcAft>
                <a:spcPts val="0"/>
              </a:spcAft>
              <a:buClr>
                <a:srgbClr val="000000"/>
              </a:buClr>
              <a:buSzPts val="1600"/>
              <a:buFont typeface="Arial"/>
              <a:buNone/>
            </a:pPr>
            <a:r>
              <a:rPr b="0" i="0" lang="en" sz="1600" u="none" cap="none" strike="noStrike">
                <a:solidFill>
                  <a:srgbClr val="FF3EB5"/>
                </a:solidFill>
                <a:latin typeface="Roboto Mono"/>
                <a:ea typeface="Roboto Mono"/>
                <a:cs typeface="Roboto Mono"/>
                <a:sym typeface="Roboto Mono"/>
              </a:rPr>
              <a:t>COPY</a:t>
            </a:r>
            <a:r>
              <a:rPr b="0" i="0" lang="en" sz="1600" u="none" cap="none" strike="noStrike">
                <a:solidFill>
                  <a:srgbClr val="3D5B58"/>
                </a:solidFill>
                <a:latin typeface="Roboto Mono"/>
                <a:ea typeface="Roboto Mono"/>
                <a:cs typeface="Roboto Mono"/>
                <a:sym typeface="Roboto Mono"/>
              </a:rPr>
              <a:t> . .</a:t>
            </a:r>
            <a:endParaRPr b="0" i="0" sz="1600" u="none" cap="none" strike="noStrike">
              <a:solidFill>
                <a:srgbClr val="3D5B58"/>
              </a:solidFill>
              <a:latin typeface="Roboto Mono"/>
              <a:ea typeface="Roboto Mono"/>
              <a:cs typeface="Roboto Mono"/>
              <a:sym typeface="Roboto Mono"/>
            </a:endParaRPr>
          </a:p>
          <a:p>
            <a:pPr indent="0" lvl="0" marL="0" marR="0" rtl="0" algn="l">
              <a:lnSpc>
                <a:spcPct val="115000"/>
              </a:lnSpc>
              <a:spcBef>
                <a:spcPts val="0"/>
              </a:spcBef>
              <a:spcAft>
                <a:spcPts val="0"/>
              </a:spcAft>
              <a:buClr>
                <a:srgbClr val="000000"/>
              </a:buClr>
              <a:buSzPts val="1600"/>
              <a:buFont typeface="Arial"/>
              <a:buNone/>
            </a:pPr>
            <a:r>
              <a:rPr b="0" i="0" lang="en" sz="1600" u="none" cap="none" strike="noStrike">
                <a:solidFill>
                  <a:srgbClr val="FF3EB5"/>
                </a:solidFill>
                <a:latin typeface="Roboto Mono"/>
                <a:ea typeface="Roboto Mono"/>
                <a:cs typeface="Roboto Mono"/>
                <a:sym typeface="Roboto Mono"/>
              </a:rPr>
              <a:t>RUN</a:t>
            </a:r>
            <a:r>
              <a:rPr b="0" i="0" lang="en" sz="1600" u="none" cap="none" strike="noStrike">
                <a:solidFill>
                  <a:srgbClr val="37474F"/>
                </a:solidFill>
                <a:latin typeface="Roboto Mono"/>
                <a:ea typeface="Roboto Mono"/>
                <a:cs typeface="Roboto Mono"/>
                <a:sym typeface="Roboto Mono"/>
              </a:rPr>
              <a:t> </a:t>
            </a:r>
            <a:r>
              <a:rPr b="0" i="0" lang="en" sz="1600" u="none" cap="none" strike="noStrike">
                <a:solidFill>
                  <a:srgbClr val="3D5B58"/>
                </a:solidFill>
                <a:latin typeface="Roboto Mono"/>
                <a:ea typeface="Roboto Mono"/>
                <a:cs typeface="Roboto Mono"/>
                <a:sym typeface="Roboto Mono"/>
              </a:rPr>
              <a:t>dotnet publish -c release -o /app --no-restore</a:t>
            </a:r>
            <a:endParaRPr b="0" i="0" sz="1600" u="none" cap="none" strike="noStrike">
              <a:solidFill>
                <a:srgbClr val="3D5B58"/>
              </a:solidFill>
              <a:latin typeface="Roboto Mono"/>
              <a:ea typeface="Roboto Mono"/>
              <a:cs typeface="Roboto Mono"/>
              <a:sym typeface="Roboto Mono"/>
            </a:endParaRPr>
          </a:p>
          <a:p>
            <a:pPr indent="0" lvl="0" marL="0" marR="0" rtl="0" algn="l">
              <a:lnSpc>
                <a:spcPct val="115000"/>
              </a:lnSpc>
              <a:spcBef>
                <a:spcPts val="0"/>
              </a:spcBef>
              <a:spcAft>
                <a:spcPts val="0"/>
              </a:spcAft>
              <a:buClr>
                <a:srgbClr val="000000"/>
              </a:buClr>
              <a:buSzPts val="1600"/>
              <a:buFont typeface="Arial"/>
              <a:buNone/>
            </a:pPr>
            <a:r>
              <a:t/>
            </a:r>
            <a:endParaRPr b="0" i="0" sz="1600" u="none" cap="none" strike="noStrike">
              <a:solidFill>
                <a:srgbClr val="37474F"/>
              </a:solidFill>
              <a:latin typeface="Roboto Mono"/>
              <a:ea typeface="Roboto Mono"/>
              <a:cs typeface="Roboto Mono"/>
              <a:sym typeface="Roboto Mono"/>
            </a:endParaRPr>
          </a:p>
          <a:p>
            <a:pPr indent="0" lvl="0" marL="0" marR="0" rtl="0" algn="l">
              <a:lnSpc>
                <a:spcPct val="115000"/>
              </a:lnSpc>
              <a:spcBef>
                <a:spcPts val="0"/>
              </a:spcBef>
              <a:spcAft>
                <a:spcPts val="0"/>
              </a:spcAft>
              <a:buClr>
                <a:srgbClr val="000000"/>
              </a:buClr>
              <a:buSzPts val="1600"/>
              <a:buFont typeface="Arial"/>
              <a:buNone/>
            </a:pPr>
            <a:r>
              <a:rPr b="0" i="0" lang="en" sz="1600" u="none" cap="none" strike="noStrike">
                <a:solidFill>
                  <a:srgbClr val="FF3EB5"/>
                </a:solidFill>
                <a:latin typeface="Roboto Mono"/>
                <a:ea typeface="Roboto Mono"/>
                <a:cs typeface="Roboto Mono"/>
                <a:sym typeface="Roboto Mono"/>
              </a:rPr>
              <a:t>FROM</a:t>
            </a:r>
            <a:r>
              <a:rPr b="0" i="0" lang="en" sz="1600" u="none" cap="none" strike="noStrike">
                <a:solidFill>
                  <a:srgbClr val="2C5234"/>
                </a:solidFill>
                <a:latin typeface="Roboto Mono"/>
                <a:ea typeface="Roboto Mono"/>
                <a:cs typeface="Roboto Mono"/>
                <a:sym typeface="Roboto Mono"/>
              </a:rPr>
              <a:t> </a:t>
            </a:r>
            <a:r>
              <a:rPr b="0" i="0" lang="en" sz="1600" u="none" cap="none" strike="noStrike">
                <a:solidFill>
                  <a:srgbClr val="3D5B58"/>
                </a:solidFill>
                <a:latin typeface="Roboto Mono"/>
                <a:ea typeface="Roboto Mono"/>
                <a:cs typeface="Roboto Mono"/>
                <a:sym typeface="Roboto Mono"/>
              </a:rPr>
              <a:t>mcr.microsoft.com/dotnet/runtime:</a:t>
            </a:r>
            <a:r>
              <a:rPr b="0" i="0" lang="en" sz="1600" u="none" cap="none" strike="noStrike">
                <a:solidFill>
                  <a:srgbClr val="FF3EB5"/>
                </a:solidFill>
                <a:latin typeface="Roboto Mono"/>
                <a:ea typeface="Roboto Mono"/>
                <a:cs typeface="Roboto Mono"/>
                <a:sym typeface="Roboto Mono"/>
              </a:rPr>
              <a:t>5.0</a:t>
            </a:r>
            <a:endParaRPr b="0" i="0" sz="1600" u="none" cap="none" strike="noStrike">
              <a:solidFill>
                <a:srgbClr val="2C5234"/>
              </a:solidFill>
              <a:latin typeface="Roboto Mono"/>
              <a:ea typeface="Roboto Mono"/>
              <a:cs typeface="Roboto Mono"/>
              <a:sym typeface="Roboto Mono"/>
            </a:endParaRPr>
          </a:p>
          <a:p>
            <a:pPr indent="0" lvl="0" marL="0" marR="0" rtl="0" algn="l">
              <a:lnSpc>
                <a:spcPct val="115000"/>
              </a:lnSpc>
              <a:spcBef>
                <a:spcPts val="0"/>
              </a:spcBef>
              <a:spcAft>
                <a:spcPts val="0"/>
              </a:spcAft>
              <a:buClr>
                <a:srgbClr val="000000"/>
              </a:buClr>
              <a:buSzPts val="1600"/>
              <a:buFont typeface="Arial"/>
              <a:buNone/>
            </a:pPr>
            <a:r>
              <a:rPr b="0" i="0" lang="en" sz="1600" u="none" cap="none" strike="noStrike">
                <a:solidFill>
                  <a:srgbClr val="FF3EB5"/>
                </a:solidFill>
                <a:latin typeface="Roboto Mono"/>
                <a:ea typeface="Roboto Mono"/>
                <a:cs typeface="Roboto Mono"/>
                <a:sym typeface="Roboto Mono"/>
              </a:rPr>
              <a:t>WORKDIR</a:t>
            </a:r>
            <a:r>
              <a:rPr b="0" i="0" lang="en" sz="1600" u="none" cap="none" strike="noStrike">
                <a:solidFill>
                  <a:srgbClr val="37474F"/>
                </a:solidFill>
                <a:latin typeface="Roboto Mono"/>
                <a:ea typeface="Roboto Mono"/>
                <a:cs typeface="Roboto Mono"/>
                <a:sym typeface="Roboto Mono"/>
              </a:rPr>
              <a:t> </a:t>
            </a:r>
            <a:r>
              <a:rPr b="0" i="0" lang="en" sz="1600" u="none" cap="none" strike="noStrike">
                <a:solidFill>
                  <a:srgbClr val="3D5B58"/>
                </a:solidFill>
                <a:latin typeface="Roboto Mono"/>
                <a:ea typeface="Roboto Mono"/>
                <a:cs typeface="Roboto Mono"/>
                <a:sym typeface="Roboto Mono"/>
              </a:rPr>
              <a:t>/app</a:t>
            </a:r>
            <a:endParaRPr b="0" i="0" sz="1600" u="none" cap="none" strike="noStrike">
              <a:solidFill>
                <a:srgbClr val="3D5B58"/>
              </a:solidFill>
              <a:latin typeface="Roboto Mono"/>
              <a:ea typeface="Roboto Mono"/>
              <a:cs typeface="Roboto Mono"/>
              <a:sym typeface="Roboto Mono"/>
            </a:endParaRPr>
          </a:p>
          <a:p>
            <a:pPr indent="0" lvl="0" marL="0" marR="0" rtl="0" algn="l">
              <a:lnSpc>
                <a:spcPct val="115000"/>
              </a:lnSpc>
              <a:spcBef>
                <a:spcPts val="0"/>
              </a:spcBef>
              <a:spcAft>
                <a:spcPts val="0"/>
              </a:spcAft>
              <a:buClr>
                <a:srgbClr val="000000"/>
              </a:buClr>
              <a:buSzPts val="1600"/>
              <a:buFont typeface="Arial"/>
              <a:buNone/>
            </a:pPr>
            <a:r>
              <a:rPr b="0" i="0" lang="en" sz="1600" u="none" cap="none" strike="noStrike">
                <a:solidFill>
                  <a:srgbClr val="FF3EB5"/>
                </a:solidFill>
                <a:latin typeface="Roboto Mono"/>
                <a:ea typeface="Roboto Mono"/>
                <a:cs typeface="Roboto Mono"/>
                <a:sym typeface="Roboto Mono"/>
              </a:rPr>
              <a:t>COPY</a:t>
            </a:r>
            <a:r>
              <a:rPr b="0" i="0" lang="en" sz="1600" u="none" cap="none" strike="noStrike">
                <a:solidFill>
                  <a:srgbClr val="37474F"/>
                </a:solidFill>
                <a:latin typeface="Roboto Mono"/>
                <a:ea typeface="Roboto Mono"/>
                <a:cs typeface="Roboto Mono"/>
                <a:sym typeface="Roboto Mono"/>
              </a:rPr>
              <a:t> </a:t>
            </a:r>
            <a:r>
              <a:rPr b="0" i="0" lang="en" sz="1600" u="none" cap="none" strike="noStrike">
                <a:solidFill>
                  <a:srgbClr val="3D5B58"/>
                </a:solidFill>
                <a:latin typeface="Roboto Mono"/>
                <a:ea typeface="Roboto Mono"/>
                <a:cs typeface="Roboto Mono"/>
                <a:sym typeface="Roboto Mono"/>
              </a:rPr>
              <a:t>--from=build /app .</a:t>
            </a:r>
            <a:endParaRPr b="0" i="0" sz="1600" u="none" cap="none" strike="noStrike">
              <a:solidFill>
                <a:srgbClr val="3D5B58"/>
              </a:solidFill>
              <a:latin typeface="Roboto Mono"/>
              <a:ea typeface="Roboto Mono"/>
              <a:cs typeface="Roboto Mono"/>
              <a:sym typeface="Roboto Mono"/>
            </a:endParaRPr>
          </a:p>
          <a:p>
            <a:pPr indent="0" lvl="0" marL="0" marR="0" rtl="0" algn="l">
              <a:lnSpc>
                <a:spcPct val="115000"/>
              </a:lnSpc>
              <a:spcBef>
                <a:spcPts val="0"/>
              </a:spcBef>
              <a:spcAft>
                <a:spcPts val="0"/>
              </a:spcAft>
              <a:buClr>
                <a:srgbClr val="000000"/>
              </a:buClr>
              <a:buSzPts val="1600"/>
              <a:buFont typeface="Arial"/>
              <a:buNone/>
            </a:pPr>
            <a:r>
              <a:rPr b="0" i="0" lang="en" sz="1600" u="none" cap="none" strike="noStrike">
                <a:solidFill>
                  <a:srgbClr val="FF3EB5"/>
                </a:solidFill>
                <a:latin typeface="Roboto Mono"/>
                <a:ea typeface="Roboto Mono"/>
                <a:cs typeface="Roboto Mono"/>
                <a:sym typeface="Roboto Mono"/>
              </a:rPr>
              <a:t>ENTRYPOINT</a:t>
            </a:r>
            <a:r>
              <a:rPr b="0" i="0" lang="en" sz="1600" u="none" cap="none" strike="noStrike">
                <a:solidFill>
                  <a:srgbClr val="37474F"/>
                </a:solidFill>
                <a:latin typeface="Roboto Mono"/>
                <a:ea typeface="Roboto Mono"/>
                <a:cs typeface="Roboto Mono"/>
                <a:sym typeface="Roboto Mono"/>
              </a:rPr>
              <a:t> </a:t>
            </a:r>
            <a:r>
              <a:rPr b="0" i="0" lang="en" sz="1600" u="none" cap="none" strike="noStrike">
                <a:solidFill>
                  <a:srgbClr val="3D5B58"/>
                </a:solidFill>
                <a:latin typeface="Roboto Mono"/>
                <a:ea typeface="Roboto Mono"/>
                <a:cs typeface="Roboto Mono"/>
                <a:sym typeface="Roboto Mono"/>
              </a:rPr>
              <a:t>[</a:t>
            </a:r>
            <a:r>
              <a:rPr b="0" i="0" lang="en" sz="1600" u="none" cap="none" strike="noStrike">
                <a:solidFill>
                  <a:srgbClr val="9E9E9E"/>
                </a:solidFill>
                <a:latin typeface="Roboto Mono"/>
                <a:ea typeface="Roboto Mono"/>
                <a:cs typeface="Roboto Mono"/>
                <a:sym typeface="Roboto Mono"/>
              </a:rPr>
              <a:t>"dotnet", "dotnetapp.dll"</a:t>
            </a:r>
            <a:r>
              <a:rPr b="0" i="0" lang="en" sz="1600" u="none" cap="none" strike="noStrike">
                <a:solidFill>
                  <a:srgbClr val="3D5B58"/>
                </a:solidFill>
                <a:latin typeface="Roboto Mono"/>
                <a:ea typeface="Roboto Mono"/>
                <a:cs typeface="Roboto Mono"/>
                <a:sym typeface="Roboto Mono"/>
              </a:rPr>
              <a:t>]</a:t>
            </a:r>
            <a:endParaRPr b="0" i="0" sz="1600" u="none" cap="none" strike="noStrike">
              <a:solidFill>
                <a:srgbClr val="3D5B58"/>
              </a:solidFill>
              <a:latin typeface="Roboto Mono"/>
              <a:ea typeface="Roboto Mono"/>
              <a:cs typeface="Roboto Mono"/>
              <a:sym typeface="Roboto Mono"/>
            </a:endParaRPr>
          </a:p>
        </p:txBody>
      </p:sp>
      <p:sp>
        <p:nvSpPr>
          <p:cNvPr id="810" name="Google Shape;810;p55"/>
          <p:cNvSpPr/>
          <p:nvPr/>
        </p:nvSpPr>
        <p:spPr>
          <a:xfrm>
            <a:off x="317700" y="364450"/>
            <a:ext cx="1917900" cy="468300"/>
          </a:xfrm>
          <a:prstGeom prst="snip1Rect">
            <a:avLst>
              <a:gd fmla="val 16667" name="adj"/>
            </a:avLst>
          </a:prstGeom>
          <a:solidFill>
            <a:srgbClr val="F5F5F5"/>
          </a:solidFill>
          <a:ln>
            <a:noFill/>
          </a:ln>
        </p:spPr>
        <p:txBody>
          <a:bodyPr anchorCtr="0" anchor="ctr" bIns="91425" lIns="91425" spcFirstLastPara="1" rIns="91425" wrap="square" tIns="91425">
            <a:noAutofit/>
          </a:bodyPr>
          <a:lstStyle/>
          <a:p>
            <a:pPr indent="0" lvl="0" marL="0" marR="0" rtl="0" algn="l">
              <a:lnSpc>
                <a:spcPct val="100000"/>
              </a:lnSpc>
              <a:spcBef>
                <a:spcPts val="0"/>
              </a:spcBef>
              <a:spcAft>
                <a:spcPts val="0"/>
              </a:spcAft>
              <a:buClr>
                <a:srgbClr val="000000"/>
              </a:buClr>
              <a:buSzPts val="2200"/>
              <a:buFont typeface="Arial"/>
              <a:buNone/>
            </a:pPr>
            <a:r>
              <a:rPr b="0" i="0" lang="en" sz="2200" u="none" cap="none" strike="noStrike">
                <a:solidFill>
                  <a:srgbClr val="3D5B58"/>
                </a:solidFill>
                <a:latin typeface="Roboto Mono"/>
                <a:ea typeface="Roboto Mono"/>
                <a:cs typeface="Roboto Mono"/>
                <a:sym typeface="Roboto Mono"/>
              </a:rPr>
              <a:t>Dockerfile</a:t>
            </a:r>
            <a:endParaRPr b="0" i="0" sz="1400" u="none" cap="none" strike="noStrike">
              <a:solidFill>
                <a:srgbClr val="3D5B58"/>
              </a:solidFill>
              <a:latin typeface="Arial"/>
              <a:ea typeface="Arial"/>
              <a:cs typeface="Arial"/>
              <a:sym typeface="Arial"/>
            </a:endParaRPr>
          </a:p>
        </p:txBody>
      </p:sp>
      <p:sp>
        <p:nvSpPr>
          <p:cNvPr id="811" name="Google Shape;811;p55"/>
          <p:cNvSpPr txBox="1"/>
          <p:nvPr>
            <p:ph idx="12" type="sldNum"/>
          </p:nvPr>
        </p:nvSpPr>
        <p:spPr>
          <a:xfrm>
            <a:off x="7258697" y="4568388"/>
            <a:ext cx="778500" cy="393600"/>
          </a:xfrm>
          <a:prstGeom prst="rect">
            <a:avLst/>
          </a:prstGeom>
          <a:noFill/>
          <a:ln>
            <a:noFill/>
          </a:ln>
        </p:spPr>
        <p:txBody>
          <a:bodyPr anchorCtr="0" anchor="ctr" bIns="0" lIns="91425" spcFirstLastPara="1" rIns="91425" wrap="square" tIns="0">
            <a:noAutofit/>
          </a:bodyPr>
          <a:lstStyle/>
          <a:p>
            <a:pPr indent="0" lvl="0" marL="0" rtl="0" algn="r">
              <a:lnSpc>
                <a:spcPct val="100000"/>
              </a:lnSpc>
              <a:spcBef>
                <a:spcPts val="0"/>
              </a:spcBef>
              <a:spcAft>
                <a:spcPts val="0"/>
              </a:spcAft>
              <a:buSzPts val="1000"/>
              <a:buNone/>
            </a:pPr>
            <a:r>
              <a:rPr lang="en"/>
              <a:t>Page </a:t>
            </a:r>
            <a:fld id="{00000000-1234-1234-1234-123412341234}" type="slidenum">
              <a:rPr lang="en"/>
              <a:t>‹#›</a:t>
            </a:fld>
            <a:endParaRPr/>
          </a:p>
        </p:txBody>
      </p:sp>
    </p:spTree>
  </p:cSld>
  <p:clrMapOvr>
    <a:masterClrMapping/>
  </p:clrMapOvr>
</p:sld>
</file>

<file path=ppt/slides/slide55.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815" name="Shape 815"/>
        <p:cNvGrpSpPr/>
        <p:nvPr/>
      </p:nvGrpSpPr>
      <p:grpSpPr>
        <a:xfrm>
          <a:off x="0" y="0"/>
          <a:ext cx="0" cy="0"/>
          <a:chOff x="0" y="0"/>
          <a:chExt cx="0" cy="0"/>
        </a:xfrm>
      </p:grpSpPr>
      <p:sp>
        <p:nvSpPr>
          <p:cNvPr id="816" name="Google Shape;816;p56"/>
          <p:cNvSpPr txBox="1"/>
          <p:nvPr/>
        </p:nvSpPr>
        <p:spPr>
          <a:xfrm>
            <a:off x="317700" y="1180300"/>
            <a:ext cx="7751400" cy="2801400"/>
          </a:xfrm>
          <a:prstGeom prst="rect">
            <a:avLst/>
          </a:prstGeom>
          <a:solidFill>
            <a:srgbClr val="F5F5F5"/>
          </a:solidFill>
          <a:ln>
            <a:noFill/>
          </a:ln>
        </p:spPr>
        <p:txBody>
          <a:bodyPr anchorCtr="0" anchor="t" bIns="91425" lIns="91425" spcFirstLastPara="1" rIns="91425" wrap="square" tIns="91425">
            <a:spAutoFit/>
          </a:bodyPr>
          <a:lstStyle/>
          <a:p>
            <a:pPr indent="0" lvl="0" marL="0" marR="0" rtl="0" algn="l">
              <a:lnSpc>
                <a:spcPct val="150000"/>
              </a:lnSpc>
              <a:spcBef>
                <a:spcPts val="0"/>
              </a:spcBef>
              <a:spcAft>
                <a:spcPts val="0"/>
              </a:spcAft>
              <a:buClr>
                <a:srgbClr val="000000"/>
              </a:buClr>
              <a:buSzPts val="2000"/>
              <a:buFont typeface="Arial"/>
              <a:buNone/>
            </a:pPr>
            <a:r>
              <a:rPr b="0" i="0" lang="en" sz="2000" u="none" cap="none" strike="noStrike">
                <a:solidFill>
                  <a:srgbClr val="FF3EB5"/>
                </a:solidFill>
                <a:latin typeface="Roboto Mono"/>
                <a:ea typeface="Roboto Mono"/>
                <a:cs typeface="Roboto Mono"/>
                <a:sym typeface="Roboto Mono"/>
              </a:rPr>
              <a:t>FROM </a:t>
            </a:r>
            <a:r>
              <a:rPr b="0" i="0" lang="en" sz="2000" u="none" cap="none" strike="noStrike">
                <a:solidFill>
                  <a:srgbClr val="3D5B58"/>
                </a:solidFill>
                <a:latin typeface="Roboto Mono"/>
                <a:ea typeface="Roboto Mono"/>
                <a:cs typeface="Roboto Mono"/>
                <a:sym typeface="Roboto Mono"/>
              </a:rPr>
              <a:t>microsoft/iis:</a:t>
            </a:r>
            <a:r>
              <a:rPr b="0" i="0" lang="en" sz="2000" u="none" cap="none" strike="noStrike">
                <a:solidFill>
                  <a:srgbClr val="FF3EB5"/>
                </a:solidFill>
                <a:latin typeface="Roboto Mono"/>
                <a:ea typeface="Roboto Mono"/>
                <a:cs typeface="Roboto Mono"/>
                <a:sym typeface="Roboto Mono"/>
              </a:rPr>
              <a:t>10.0.14393.206</a:t>
            </a:r>
            <a:endParaRPr b="0" i="0" sz="2000" u="none" cap="none" strike="noStrike">
              <a:solidFill>
                <a:srgbClr val="FF3EB5"/>
              </a:solidFill>
              <a:latin typeface="Roboto Mono"/>
              <a:ea typeface="Roboto Mono"/>
              <a:cs typeface="Roboto Mono"/>
              <a:sym typeface="Roboto Mono"/>
            </a:endParaRPr>
          </a:p>
          <a:p>
            <a:pPr indent="0" lvl="0" marL="0" marR="0" rtl="0" algn="l">
              <a:lnSpc>
                <a:spcPct val="150000"/>
              </a:lnSpc>
              <a:spcBef>
                <a:spcPts val="0"/>
              </a:spcBef>
              <a:spcAft>
                <a:spcPts val="0"/>
              </a:spcAft>
              <a:buClr>
                <a:srgbClr val="000000"/>
              </a:buClr>
              <a:buSzPts val="2000"/>
              <a:buFont typeface="Arial"/>
              <a:buNone/>
            </a:pPr>
            <a:r>
              <a:rPr b="0" i="0" lang="en" sz="2000" u="none" cap="none" strike="noStrike">
                <a:solidFill>
                  <a:srgbClr val="FF3EB5"/>
                </a:solidFill>
                <a:latin typeface="Roboto Mono"/>
                <a:ea typeface="Roboto Mono"/>
                <a:cs typeface="Roboto Mono"/>
                <a:sym typeface="Roboto Mono"/>
              </a:rPr>
              <a:t>SHELL</a:t>
            </a:r>
            <a:r>
              <a:rPr b="0" i="0" lang="en" sz="2000" u="none" cap="none" strike="noStrike">
                <a:solidFill>
                  <a:srgbClr val="37474F"/>
                </a:solidFill>
                <a:latin typeface="Roboto Mono"/>
                <a:ea typeface="Roboto Mono"/>
                <a:cs typeface="Roboto Mono"/>
                <a:sym typeface="Roboto Mono"/>
              </a:rPr>
              <a:t> </a:t>
            </a:r>
            <a:r>
              <a:rPr b="0" i="0" lang="en" sz="2000" u="none" cap="none" strike="noStrike">
                <a:solidFill>
                  <a:srgbClr val="3D5B58"/>
                </a:solidFill>
                <a:latin typeface="Roboto Mono"/>
                <a:ea typeface="Roboto Mono"/>
                <a:cs typeface="Roboto Mono"/>
                <a:sym typeface="Roboto Mono"/>
              </a:rPr>
              <a:t>[</a:t>
            </a:r>
            <a:r>
              <a:rPr b="0" i="0" lang="en" sz="2000" u="none" cap="none" strike="noStrike">
                <a:solidFill>
                  <a:srgbClr val="9E9E9E"/>
                </a:solidFill>
                <a:latin typeface="Roboto Mono"/>
                <a:ea typeface="Roboto Mono"/>
                <a:cs typeface="Roboto Mono"/>
                <a:sym typeface="Roboto Mono"/>
              </a:rPr>
              <a:t>"powershell"</a:t>
            </a:r>
            <a:r>
              <a:rPr b="0" i="0" lang="en" sz="2000" u="none" cap="none" strike="noStrike">
                <a:solidFill>
                  <a:srgbClr val="3D5B58"/>
                </a:solidFill>
                <a:latin typeface="Roboto Mono"/>
                <a:ea typeface="Roboto Mono"/>
                <a:cs typeface="Roboto Mono"/>
                <a:sym typeface="Roboto Mono"/>
              </a:rPr>
              <a:t>]</a:t>
            </a:r>
            <a:endParaRPr b="0" i="0" sz="2000" u="none" cap="none" strike="noStrike">
              <a:solidFill>
                <a:srgbClr val="3D5B58"/>
              </a:solidFill>
              <a:latin typeface="Roboto Mono"/>
              <a:ea typeface="Roboto Mono"/>
              <a:cs typeface="Roboto Mono"/>
              <a:sym typeface="Roboto Mono"/>
            </a:endParaRPr>
          </a:p>
          <a:p>
            <a:pPr indent="0" lvl="0" marL="0" marR="0" rtl="0" algn="l">
              <a:lnSpc>
                <a:spcPct val="150000"/>
              </a:lnSpc>
              <a:spcBef>
                <a:spcPts val="0"/>
              </a:spcBef>
              <a:spcAft>
                <a:spcPts val="0"/>
              </a:spcAft>
              <a:buClr>
                <a:srgbClr val="000000"/>
              </a:buClr>
              <a:buSzPts val="2000"/>
              <a:buFont typeface="Arial"/>
              <a:buNone/>
            </a:pPr>
            <a:r>
              <a:rPr b="0" i="0" lang="en" sz="2000" u="none" cap="none" strike="noStrike">
                <a:solidFill>
                  <a:srgbClr val="FF3EB5"/>
                </a:solidFill>
                <a:latin typeface="Roboto Mono"/>
                <a:ea typeface="Roboto Mono"/>
                <a:cs typeface="Roboto Mono"/>
                <a:sym typeface="Roboto Mono"/>
              </a:rPr>
              <a:t>RUN</a:t>
            </a:r>
            <a:r>
              <a:rPr b="0" i="0" lang="en" sz="2000" u="none" cap="none" strike="noStrike">
                <a:solidFill>
                  <a:srgbClr val="37474F"/>
                </a:solidFill>
                <a:latin typeface="Roboto Mono"/>
                <a:ea typeface="Roboto Mono"/>
                <a:cs typeface="Roboto Mono"/>
                <a:sym typeface="Roboto Mono"/>
              </a:rPr>
              <a:t> </a:t>
            </a:r>
            <a:r>
              <a:rPr b="0" i="0" lang="en" sz="2000" u="none" cap="none" strike="noStrike">
                <a:solidFill>
                  <a:srgbClr val="3D5B58"/>
                </a:solidFill>
                <a:latin typeface="Roboto Mono"/>
                <a:ea typeface="Roboto Mono"/>
                <a:cs typeface="Roboto Mono"/>
                <a:sym typeface="Roboto Mono"/>
              </a:rPr>
              <a:t>Install-WindowsFeature</a:t>
            </a:r>
            <a:r>
              <a:rPr b="0" i="0" lang="en" sz="2000" u="none" cap="none" strike="noStrike">
                <a:solidFill>
                  <a:srgbClr val="37474F"/>
                </a:solidFill>
                <a:latin typeface="Roboto Mono"/>
                <a:ea typeface="Roboto Mono"/>
                <a:cs typeface="Roboto Mono"/>
                <a:sym typeface="Roboto Mono"/>
              </a:rPr>
              <a:t> </a:t>
            </a:r>
            <a:r>
              <a:rPr b="0" i="0" lang="en" sz="2000" u="none" cap="none" strike="noStrike">
                <a:solidFill>
                  <a:srgbClr val="FF3EB5"/>
                </a:solidFill>
                <a:latin typeface="Roboto Mono"/>
                <a:ea typeface="Roboto Mono"/>
                <a:cs typeface="Roboto Mono"/>
                <a:sym typeface="Roboto Mono"/>
              </a:rPr>
              <a:t>NET</a:t>
            </a:r>
            <a:r>
              <a:rPr b="0" i="0" lang="en" sz="2000" u="none" cap="none" strike="noStrike">
                <a:solidFill>
                  <a:srgbClr val="3D5B58"/>
                </a:solidFill>
                <a:latin typeface="Roboto Mono"/>
                <a:ea typeface="Roboto Mono"/>
                <a:cs typeface="Roboto Mono"/>
                <a:sym typeface="Roboto Mono"/>
              </a:rPr>
              <a:t>-Framework-</a:t>
            </a:r>
            <a:r>
              <a:rPr b="0" i="0" lang="en" sz="2000" u="none" cap="none" strike="noStrike">
                <a:solidFill>
                  <a:srgbClr val="FF3EB5"/>
                </a:solidFill>
                <a:latin typeface="Roboto Mono"/>
                <a:ea typeface="Roboto Mono"/>
                <a:cs typeface="Roboto Mono"/>
                <a:sym typeface="Roboto Mono"/>
              </a:rPr>
              <a:t>45</a:t>
            </a:r>
            <a:r>
              <a:rPr b="0" i="0" lang="en" sz="2000" u="none" cap="none" strike="noStrike">
                <a:solidFill>
                  <a:srgbClr val="3D5B58"/>
                </a:solidFill>
                <a:latin typeface="Roboto Mono"/>
                <a:ea typeface="Roboto Mono"/>
                <a:cs typeface="Roboto Mono"/>
                <a:sym typeface="Roboto Mono"/>
              </a:rPr>
              <a:t>-</a:t>
            </a:r>
            <a:r>
              <a:rPr b="0" i="0" lang="en" sz="2000" u="none" cap="none" strike="noStrike">
                <a:solidFill>
                  <a:srgbClr val="FF3EB5"/>
                </a:solidFill>
                <a:latin typeface="Roboto Mono"/>
                <a:ea typeface="Roboto Mono"/>
                <a:cs typeface="Roboto Mono"/>
                <a:sym typeface="Roboto Mono"/>
              </a:rPr>
              <a:t>ASPNET</a:t>
            </a:r>
            <a:r>
              <a:rPr b="0" i="0" lang="en" sz="2000" u="none" cap="none" strike="noStrike">
                <a:solidFill>
                  <a:srgbClr val="37474F"/>
                </a:solidFill>
                <a:latin typeface="Roboto Mono"/>
                <a:ea typeface="Roboto Mono"/>
                <a:cs typeface="Roboto Mono"/>
                <a:sym typeface="Roboto Mono"/>
              </a:rPr>
              <a:t> </a:t>
            </a:r>
            <a:r>
              <a:rPr b="0" i="0" lang="en" sz="2000" u="none" cap="none" strike="noStrike">
                <a:solidFill>
                  <a:srgbClr val="3D5B58"/>
                </a:solidFill>
                <a:latin typeface="Roboto Mono"/>
                <a:ea typeface="Roboto Mono"/>
                <a:cs typeface="Roboto Mono"/>
                <a:sym typeface="Roboto Mono"/>
              </a:rPr>
              <a:t>; \</a:t>
            </a:r>
            <a:endParaRPr b="0" i="0" sz="2000" u="none" cap="none" strike="noStrike">
              <a:solidFill>
                <a:srgbClr val="3D5B58"/>
              </a:solidFill>
              <a:latin typeface="Roboto Mono"/>
              <a:ea typeface="Roboto Mono"/>
              <a:cs typeface="Roboto Mono"/>
              <a:sym typeface="Roboto Mono"/>
            </a:endParaRPr>
          </a:p>
          <a:p>
            <a:pPr indent="0" lvl="0" marL="0" marR="0" rtl="0" algn="l">
              <a:lnSpc>
                <a:spcPct val="150000"/>
              </a:lnSpc>
              <a:spcBef>
                <a:spcPts val="0"/>
              </a:spcBef>
              <a:spcAft>
                <a:spcPts val="0"/>
              </a:spcAft>
              <a:buClr>
                <a:srgbClr val="000000"/>
              </a:buClr>
              <a:buSzPts val="2000"/>
              <a:buFont typeface="Arial"/>
              <a:buNone/>
            </a:pPr>
            <a:r>
              <a:rPr b="0" i="0" lang="en" sz="2000" u="none" cap="none" strike="noStrike">
                <a:solidFill>
                  <a:srgbClr val="2C5234"/>
                </a:solidFill>
                <a:latin typeface="Roboto Mono"/>
                <a:ea typeface="Roboto Mono"/>
                <a:cs typeface="Roboto Mono"/>
                <a:sym typeface="Roboto Mono"/>
              </a:rPr>
              <a:t>   </a:t>
            </a:r>
            <a:r>
              <a:rPr b="0" i="0" lang="en" sz="2000" u="none" cap="none" strike="noStrike">
                <a:solidFill>
                  <a:srgbClr val="3D5B58"/>
                </a:solidFill>
                <a:latin typeface="Roboto Mono"/>
                <a:ea typeface="Roboto Mono"/>
                <a:cs typeface="Roboto Mono"/>
                <a:sym typeface="Roboto Mono"/>
              </a:rPr>
              <a:t> Install-WindowsFeature Web-Asp-Net45</a:t>
            </a:r>
            <a:endParaRPr b="0" i="0" sz="2000" u="none" cap="none" strike="noStrike">
              <a:solidFill>
                <a:srgbClr val="3D5B58"/>
              </a:solidFill>
              <a:latin typeface="Roboto Mono"/>
              <a:ea typeface="Roboto Mono"/>
              <a:cs typeface="Roboto Mono"/>
              <a:sym typeface="Roboto Mono"/>
            </a:endParaRPr>
          </a:p>
          <a:p>
            <a:pPr indent="0" lvl="0" marL="0" marR="0" rtl="0" algn="l">
              <a:lnSpc>
                <a:spcPct val="150000"/>
              </a:lnSpc>
              <a:spcBef>
                <a:spcPts val="0"/>
              </a:spcBef>
              <a:spcAft>
                <a:spcPts val="0"/>
              </a:spcAft>
              <a:buClr>
                <a:srgbClr val="000000"/>
              </a:buClr>
              <a:buSzPts val="2000"/>
              <a:buFont typeface="Arial"/>
              <a:buNone/>
            </a:pPr>
            <a:r>
              <a:rPr b="0" i="0" lang="en" sz="2000" u="none" cap="none" strike="noStrike">
                <a:solidFill>
                  <a:srgbClr val="FF3EB5"/>
                </a:solidFill>
                <a:latin typeface="Roboto Mono"/>
                <a:ea typeface="Roboto Mono"/>
                <a:cs typeface="Roboto Mono"/>
                <a:sym typeface="Roboto Mono"/>
              </a:rPr>
              <a:t>EXPOSE 80</a:t>
            </a:r>
            <a:endParaRPr b="0" i="0" sz="2000" u="none" cap="none" strike="noStrike">
              <a:solidFill>
                <a:srgbClr val="FF3EB5"/>
              </a:solidFill>
              <a:latin typeface="Roboto Mono"/>
              <a:ea typeface="Roboto Mono"/>
              <a:cs typeface="Roboto Mono"/>
              <a:sym typeface="Roboto Mono"/>
            </a:endParaRPr>
          </a:p>
        </p:txBody>
      </p:sp>
      <p:sp>
        <p:nvSpPr>
          <p:cNvPr id="817" name="Google Shape;817;p56"/>
          <p:cNvSpPr/>
          <p:nvPr/>
        </p:nvSpPr>
        <p:spPr>
          <a:xfrm>
            <a:off x="317700" y="593050"/>
            <a:ext cx="1917900" cy="468300"/>
          </a:xfrm>
          <a:prstGeom prst="snip1Rect">
            <a:avLst>
              <a:gd fmla="val 16667" name="adj"/>
            </a:avLst>
          </a:prstGeom>
          <a:solidFill>
            <a:srgbClr val="F5F5F5"/>
          </a:solidFill>
          <a:ln>
            <a:noFill/>
          </a:ln>
        </p:spPr>
        <p:txBody>
          <a:bodyPr anchorCtr="0" anchor="ctr" bIns="91425" lIns="91425" spcFirstLastPara="1" rIns="91425" wrap="square" tIns="91425">
            <a:noAutofit/>
          </a:bodyPr>
          <a:lstStyle/>
          <a:p>
            <a:pPr indent="0" lvl="0" marL="0" marR="0" rtl="0" algn="l">
              <a:lnSpc>
                <a:spcPct val="100000"/>
              </a:lnSpc>
              <a:spcBef>
                <a:spcPts val="0"/>
              </a:spcBef>
              <a:spcAft>
                <a:spcPts val="0"/>
              </a:spcAft>
              <a:buClr>
                <a:srgbClr val="000000"/>
              </a:buClr>
              <a:buSzPts val="2200"/>
              <a:buFont typeface="Arial"/>
              <a:buNone/>
            </a:pPr>
            <a:r>
              <a:rPr b="0" i="0" lang="en" sz="2200" u="none" cap="none" strike="noStrike">
                <a:solidFill>
                  <a:srgbClr val="3D5B58"/>
                </a:solidFill>
                <a:latin typeface="Roboto Mono"/>
                <a:ea typeface="Roboto Mono"/>
                <a:cs typeface="Roboto Mono"/>
                <a:sym typeface="Roboto Mono"/>
              </a:rPr>
              <a:t>Dockerfile</a:t>
            </a:r>
            <a:endParaRPr b="0" i="0" sz="1400" u="none" cap="none" strike="noStrike">
              <a:solidFill>
                <a:srgbClr val="3D5B58"/>
              </a:solidFill>
              <a:latin typeface="Arial"/>
              <a:ea typeface="Arial"/>
              <a:cs typeface="Arial"/>
              <a:sym typeface="Arial"/>
            </a:endParaRPr>
          </a:p>
        </p:txBody>
      </p:sp>
      <p:sp>
        <p:nvSpPr>
          <p:cNvPr id="818" name="Google Shape;818;p56"/>
          <p:cNvSpPr txBox="1"/>
          <p:nvPr>
            <p:ph idx="12" type="sldNum"/>
          </p:nvPr>
        </p:nvSpPr>
        <p:spPr>
          <a:xfrm>
            <a:off x="7258697" y="4568388"/>
            <a:ext cx="778500" cy="393600"/>
          </a:xfrm>
          <a:prstGeom prst="rect">
            <a:avLst/>
          </a:prstGeom>
          <a:noFill/>
          <a:ln>
            <a:noFill/>
          </a:ln>
        </p:spPr>
        <p:txBody>
          <a:bodyPr anchorCtr="0" anchor="ctr" bIns="0" lIns="91425" spcFirstLastPara="1" rIns="91425" wrap="square" tIns="0">
            <a:noAutofit/>
          </a:bodyPr>
          <a:lstStyle/>
          <a:p>
            <a:pPr indent="0" lvl="0" marL="0" rtl="0" algn="r">
              <a:lnSpc>
                <a:spcPct val="100000"/>
              </a:lnSpc>
              <a:spcBef>
                <a:spcPts val="0"/>
              </a:spcBef>
              <a:spcAft>
                <a:spcPts val="0"/>
              </a:spcAft>
              <a:buSzPts val="1000"/>
              <a:buNone/>
            </a:pPr>
            <a:r>
              <a:rPr lang="en"/>
              <a:t>Page </a:t>
            </a:r>
            <a:fld id="{00000000-1234-1234-1234-123412341234}" type="slidenum">
              <a:rPr lang="en"/>
              <a:t>‹#›</a:t>
            </a:fld>
            <a:endParaRPr/>
          </a:p>
        </p:txBody>
      </p:sp>
    </p:spTree>
  </p:cSld>
  <p:clrMapOvr>
    <a:masterClrMapping/>
  </p:clrMapOvr>
</p:sld>
</file>

<file path=ppt/slides/slide56.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822" name="Shape 822"/>
        <p:cNvGrpSpPr/>
        <p:nvPr/>
      </p:nvGrpSpPr>
      <p:grpSpPr>
        <a:xfrm>
          <a:off x="0" y="0"/>
          <a:ext cx="0" cy="0"/>
          <a:chOff x="0" y="0"/>
          <a:chExt cx="0" cy="0"/>
        </a:xfrm>
      </p:grpSpPr>
      <p:sp>
        <p:nvSpPr>
          <p:cNvPr id="823" name="Google Shape;823;p57"/>
          <p:cNvSpPr txBox="1"/>
          <p:nvPr>
            <p:ph type="title"/>
          </p:nvPr>
        </p:nvSpPr>
        <p:spPr>
          <a:xfrm>
            <a:off x="826400" y="760325"/>
            <a:ext cx="7491300" cy="3467700"/>
          </a:xfrm>
          <a:prstGeom prst="rect">
            <a:avLst/>
          </a:prstGeom>
          <a:noFill/>
          <a:ln>
            <a:noFill/>
          </a:ln>
        </p:spPr>
        <p:txBody>
          <a:bodyPr anchorCtr="0" anchor="ctr" bIns="91425" lIns="91425" spcFirstLastPara="1" rIns="91425" wrap="square" tIns="91425">
            <a:noAutofit/>
          </a:bodyPr>
          <a:lstStyle/>
          <a:p>
            <a:pPr indent="0" lvl="0" marL="0" rtl="0" algn="ctr">
              <a:lnSpc>
                <a:spcPct val="100000"/>
              </a:lnSpc>
              <a:spcBef>
                <a:spcPts val="0"/>
              </a:spcBef>
              <a:spcAft>
                <a:spcPts val="0"/>
              </a:spcAft>
              <a:buSzPts val="3600"/>
              <a:buNone/>
            </a:pPr>
            <a:r>
              <a:rPr lang="en"/>
              <a:t>Interactive &amp; Volumes</a:t>
            </a:r>
            <a:endParaRPr/>
          </a:p>
        </p:txBody>
      </p:sp>
    </p:spTree>
  </p:cSld>
  <p:clrMapOvr>
    <a:masterClrMapping/>
  </p:clrMapOvr>
</p:sld>
</file>

<file path=ppt/slides/slide57.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827" name="Shape 827"/>
        <p:cNvGrpSpPr/>
        <p:nvPr/>
      </p:nvGrpSpPr>
      <p:grpSpPr>
        <a:xfrm>
          <a:off x="0" y="0"/>
          <a:ext cx="0" cy="0"/>
          <a:chOff x="0" y="0"/>
          <a:chExt cx="0" cy="0"/>
        </a:xfrm>
      </p:grpSpPr>
      <p:grpSp>
        <p:nvGrpSpPr>
          <p:cNvPr id="828" name="Google Shape;828;p58"/>
          <p:cNvGrpSpPr/>
          <p:nvPr/>
        </p:nvGrpSpPr>
        <p:grpSpPr>
          <a:xfrm>
            <a:off x="317700" y="504950"/>
            <a:ext cx="7958100" cy="1798750"/>
            <a:chOff x="317700" y="504950"/>
            <a:chExt cx="7958100" cy="1798750"/>
          </a:xfrm>
        </p:grpSpPr>
        <p:sp>
          <p:nvSpPr>
            <p:cNvPr id="829" name="Google Shape;829;p58"/>
            <p:cNvSpPr txBox="1"/>
            <p:nvPr/>
          </p:nvSpPr>
          <p:spPr>
            <a:xfrm>
              <a:off x="317700" y="504950"/>
              <a:ext cx="7778100" cy="492600"/>
            </a:xfrm>
            <a:prstGeom prst="rect">
              <a:avLst/>
            </a:prstGeom>
            <a:solidFill>
              <a:srgbClr val="F5F5F5"/>
            </a:solidFill>
            <a:ln>
              <a:noFill/>
            </a:ln>
          </p:spPr>
          <p:txBody>
            <a:bodyPr anchorCtr="0" anchor="t" bIns="91425" lIns="91425" spcFirstLastPara="1" rIns="91425" wrap="square" tIns="91425">
              <a:spAutoFit/>
            </a:bodyPr>
            <a:lstStyle/>
            <a:p>
              <a:pPr indent="0" lvl="0" marL="0" marR="0" rtl="0" algn="l">
                <a:lnSpc>
                  <a:spcPct val="150000"/>
                </a:lnSpc>
                <a:spcBef>
                  <a:spcPts val="0"/>
                </a:spcBef>
                <a:spcAft>
                  <a:spcPts val="0"/>
                </a:spcAft>
                <a:buClr>
                  <a:srgbClr val="000000"/>
                </a:buClr>
                <a:buSzPts val="2000"/>
                <a:buFont typeface="Arial"/>
                <a:buNone/>
              </a:pPr>
              <a:r>
                <a:rPr b="0" i="0" lang="en" sz="2000" u="none" cap="none" strike="noStrike">
                  <a:solidFill>
                    <a:srgbClr val="FF3EB5"/>
                  </a:solidFill>
                  <a:latin typeface="Roboto Mono"/>
                  <a:ea typeface="Roboto Mono"/>
                  <a:cs typeface="Roboto Mono"/>
                  <a:sym typeface="Roboto Mono"/>
                </a:rPr>
                <a:t>$ docker run -i -t ubuntu /bin/bash</a:t>
              </a:r>
              <a:endParaRPr b="0" i="0" sz="1200" u="none" cap="none" strike="noStrike">
                <a:solidFill>
                  <a:srgbClr val="FF3EB5"/>
                </a:solidFill>
                <a:latin typeface="Arial"/>
                <a:ea typeface="Arial"/>
                <a:cs typeface="Arial"/>
                <a:sym typeface="Arial"/>
              </a:endParaRPr>
            </a:p>
          </p:txBody>
        </p:sp>
        <p:sp>
          <p:nvSpPr>
            <p:cNvPr id="830" name="Google Shape;830;p58"/>
            <p:cNvSpPr txBox="1"/>
            <p:nvPr/>
          </p:nvSpPr>
          <p:spPr>
            <a:xfrm>
              <a:off x="317700" y="1195500"/>
              <a:ext cx="7958100" cy="1108200"/>
            </a:xfrm>
            <a:prstGeom prst="rect">
              <a:avLst/>
            </a:prstGeom>
            <a:noFill/>
            <a:ln>
              <a:noFill/>
            </a:ln>
          </p:spPr>
          <p:txBody>
            <a:bodyPr anchorCtr="0" anchor="t" bIns="91425" lIns="91425" spcFirstLastPara="1" rIns="91425" wrap="square" tIns="91425">
              <a:spAutoFit/>
            </a:bodyPr>
            <a:lstStyle/>
            <a:p>
              <a:pPr indent="0" lvl="0" marL="0" marR="0" rtl="0" algn="l">
                <a:lnSpc>
                  <a:spcPct val="100000"/>
                </a:lnSpc>
                <a:spcBef>
                  <a:spcPts val="0"/>
                </a:spcBef>
                <a:spcAft>
                  <a:spcPts val="0"/>
                </a:spcAft>
                <a:buClr>
                  <a:srgbClr val="000000"/>
                </a:buClr>
                <a:buSzPts val="2000"/>
                <a:buFont typeface="Arial"/>
                <a:buNone/>
              </a:pPr>
              <a:r>
                <a:rPr b="0" i="0" lang="en" sz="2000" u="none" cap="none" strike="noStrike">
                  <a:solidFill>
                    <a:srgbClr val="FF3EB5"/>
                  </a:solidFill>
                  <a:latin typeface="Roboto Mono"/>
                  <a:ea typeface="Roboto Mono"/>
                  <a:cs typeface="Roboto Mono"/>
                  <a:sym typeface="Roboto Mono"/>
                </a:rPr>
                <a:t>-i</a:t>
              </a:r>
              <a:r>
                <a:rPr b="0" i="0" lang="en" sz="2000" u="none" cap="none" strike="noStrike">
                  <a:solidFill>
                    <a:srgbClr val="C53929"/>
                  </a:solidFill>
                  <a:latin typeface="Roboto Mono"/>
                  <a:ea typeface="Roboto Mono"/>
                  <a:cs typeface="Roboto Mono"/>
                  <a:sym typeface="Roboto Mono"/>
                </a:rPr>
                <a:t> </a:t>
              </a:r>
              <a:r>
                <a:rPr b="0" i="0" lang="en" sz="2000" u="none" cap="none" strike="noStrike">
                  <a:solidFill>
                    <a:srgbClr val="3D5B58"/>
                  </a:solidFill>
                  <a:latin typeface="Roboto Mono"/>
                  <a:ea typeface="Roboto Mono"/>
                  <a:cs typeface="Roboto Mono"/>
                  <a:sym typeface="Roboto Mono"/>
                </a:rPr>
                <a:t>: interactive</a:t>
              </a:r>
              <a:endParaRPr b="0" i="0" sz="2000" u="none" cap="none" strike="noStrike">
                <a:solidFill>
                  <a:srgbClr val="3D5B58"/>
                </a:solidFill>
                <a:latin typeface="Roboto Mono"/>
                <a:ea typeface="Roboto Mono"/>
                <a:cs typeface="Roboto Mono"/>
                <a:sym typeface="Roboto Mono"/>
              </a:endParaRPr>
            </a:p>
            <a:p>
              <a:pPr indent="0" lvl="0" marL="0" marR="0" rtl="0" algn="l">
                <a:lnSpc>
                  <a:spcPct val="100000"/>
                </a:lnSpc>
                <a:spcBef>
                  <a:spcPts val="0"/>
                </a:spcBef>
                <a:spcAft>
                  <a:spcPts val="0"/>
                </a:spcAft>
                <a:buClr>
                  <a:srgbClr val="000000"/>
                </a:buClr>
                <a:buSzPts val="2000"/>
                <a:buFont typeface="Arial"/>
                <a:buNone/>
              </a:pPr>
              <a:r>
                <a:rPr b="0" i="0" lang="en" sz="2000" u="none" cap="none" strike="noStrike">
                  <a:solidFill>
                    <a:srgbClr val="FF3EB5"/>
                  </a:solidFill>
                  <a:latin typeface="Roboto Mono"/>
                  <a:ea typeface="Roboto Mono"/>
                  <a:cs typeface="Roboto Mono"/>
                  <a:sym typeface="Roboto Mono"/>
                </a:rPr>
                <a:t>-t</a:t>
              </a:r>
              <a:r>
                <a:rPr b="0" i="0" lang="en" sz="2000" u="none" cap="none" strike="noStrike">
                  <a:solidFill>
                    <a:srgbClr val="C53929"/>
                  </a:solidFill>
                  <a:latin typeface="Roboto Mono"/>
                  <a:ea typeface="Roboto Mono"/>
                  <a:cs typeface="Roboto Mono"/>
                  <a:sym typeface="Roboto Mono"/>
                </a:rPr>
                <a:t> </a:t>
              </a:r>
              <a:r>
                <a:rPr b="0" i="0" lang="en" sz="2000" u="none" cap="none" strike="noStrike">
                  <a:solidFill>
                    <a:srgbClr val="3D5B58"/>
                  </a:solidFill>
                  <a:latin typeface="Roboto Mono"/>
                  <a:ea typeface="Roboto Mono"/>
                  <a:cs typeface="Roboto Mono"/>
                  <a:sym typeface="Roboto Mono"/>
                </a:rPr>
                <a:t>: terminal</a:t>
              </a:r>
              <a:endParaRPr b="0" i="0" sz="2000" u="none" cap="none" strike="noStrike">
                <a:solidFill>
                  <a:srgbClr val="3D5B58"/>
                </a:solidFill>
                <a:latin typeface="Roboto Mono"/>
                <a:ea typeface="Roboto Mono"/>
                <a:cs typeface="Roboto Mono"/>
                <a:sym typeface="Roboto Mono"/>
              </a:endParaRPr>
            </a:p>
            <a:p>
              <a:pPr indent="0" lvl="0" marL="0" marR="0" rtl="0" algn="l">
                <a:lnSpc>
                  <a:spcPct val="100000"/>
                </a:lnSpc>
                <a:spcBef>
                  <a:spcPts val="0"/>
                </a:spcBef>
                <a:spcAft>
                  <a:spcPts val="0"/>
                </a:spcAft>
                <a:buClr>
                  <a:srgbClr val="000000"/>
                </a:buClr>
                <a:buSzPts val="2000"/>
                <a:buFont typeface="Arial"/>
                <a:buNone/>
              </a:pPr>
              <a:r>
                <a:rPr b="0" i="0" lang="en" sz="2000" u="none" cap="none" strike="noStrike">
                  <a:solidFill>
                    <a:srgbClr val="FF3EB5"/>
                  </a:solidFill>
                  <a:latin typeface="Roboto Mono"/>
                  <a:ea typeface="Roboto Mono"/>
                  <a:cs typeface="Roboto Mono"/>
                  <a:sym typeface="Roboto Mono"/>
                </a:rPr>
                <a:t>/bin/bash</a:t>
              </a:r>
              <a:r>
                <a:rPr b="0" i="0" lang="en" sz="2000" u="none" cap="none" strike="noStrike">
                  <a:solidFill>
                    <a:srgbClr val="C53929"/>
                  </a:solidFill>
                  <a:latin typeface="Roboto Mono"/>
                  <a:ea typeface="Roboto Mono"/>
                  <a:cs typeface="Roboto Mono"/>
                  <a:sym typeface="Roboto Mono"/>
                </a:rPr>
                <a:t> </a:t>
              </a:r>
              <a:r>
                <a:rPr b="0" i="0" lang="en" sz="2000" u="none" cap="none" strike="noStrike">
                  <a:solidFill>
                    <a:srgbClr val="3D5B58"/>
                  </a:solidFill>
                  <a:latin typeface="Roboto Mono"/>
                  <a:ea typeface="Roboto Mono"/>
                  <a:cs typeface="Roboto Mono"/>
                  <a:sym typeface="Roboto Mono"/>
                </a:rPr>
                <a:t>: command to run </a:t>
              </a:r>
              <a:endParaRPr b="0" i="0" sz="2000" u="none" cap="none" strike="noStrike">
                <a:solidFill>
                  <a:srgbClr val="3D5B58"/>
                </a:solidFill>
                <a:latin typeface="Roboto Mono"/>
                <a:ea typeface="Roboto Mono"/>
                <a:cs typeface="Roboto Mono"/>
                <a:sym typeface="Roboto Mono"/>
              </a:endParaRPr>
            </a:p>
          </p:txBody>
        </p:sp>
      </p:grpSp>
      <p:grpSp>
        <p:nvGrpSpPr>
          <p:cNvPr id="831" name="Google Shape;831;p58"/>
          <p:cNvGrpSpPr/>
          <p:nvPr/>
        </p:nvGrpSpPr>
        <p:grpSpPr>
          <a:xfrm>
            <a:off x="317700" y="2545375"/>
            <a:ext cx="7958100" cy="1798750"/>
            <a:chOff x="317700" y="2545375"/>
            <a:chExt cx="7958100" cy="1798750"/>
          </a:xfrm>
        </p:grpSpPr>
        <p:sp>
          <p:nvSpPr>
            <p:cNvPr id="832" name="Google Shape;832;p58"/>
            <p:cNvSpPr txBox="1"/>
            <p:nvPr/>
          </p:nvSpPr>
          <p:spPr>
            <a:xfrm>
              <a:off x="317700" y="2545375"/>
              <a:ext cx="7778100" cy="492600"/>
            </a:xfrm>
            <a:prstGeom prst="rect">
              <a:avLst/>
            </a:prstGeom>
            <a:solidFill>
              <a:srgbClr val="F5F5F5"/>
            </a:solidFill>
            <a:ln>
              <a:noFill/>
            </a:ln>
          </p:spPr>
          <p:txBody>
            <a:bodyPr anchorCtr="0" anchor="t" bIns="91425" lIns="91425" spcFirstLastPara="1" rIns="91425" wrap="square" tIns="91425">
              <a:spAutoFit/>
            </a:bodyPr>
            <a:lstStyle/>
            <a:p>
              <a:pPr indent="0" lvl="0" marL="0" marR="0" rtl="0" algn="l">
                <a:lnSpc>
                  <a:spcPct val="150000"/>
                </a:lnSpc>
                <a:spcBef>
                  <a:spcPts val="0"/>
                </a:spcBef>
                <a:spcAft>
                  <a:spcPts val="0"/>
                </a:spcAft>
                <a:buClr>
                  <a:srgbClr val="000000"/>
                </a:buClr>
                <a:buSzPts val="2000"/>
                <a:buFont typeface="Arial"/>
                <a:buNone/>
              </a:pPr>
              <a:r>
                <a:rPr b="0" i="0" lang="en" sz="2000" u="none" cap="none" strike="noStrike">
                  <a:solidFill>
                    <a:srgbClr val="FF3EB5"/>
                  </a:solidFill>
                  <a:latin typeface="Roboto Mono"/>
                  <a:ea typeface="Roboto Mono"/>
                  <a:cs typeface="Roboto Mono"/>
                  <a:sym typeface="Roboto Mono"/>
                </a:rPr>
                <a:t>$ docker run -i -t -v /tmp:/app ubuntu /bin/bash</a:t>
              </a:r>
              <a:endParaRPr b="0" i="0" sz="2000" u="none" cap="none" strike="noStrike">
                <a:solidFill>
                  <a:srgbClr val="FF3EB5"/>
                </a:solidFill>
                <a:latin typeface="Roboto Mono"/>
                <a:ea typeface="Roboto Mono"/>
                <a:cs typeface="Roboto Mono"/>
                <a:sym typeface="Roboto Mono"/>
              </a:endParaRPr>
            </a:p>
          </p:txBody>
        </p:sp>
        <p:sp>
          <p:nvSpPr>
            <p:cNvPr id="833" name="Google Shape;833;p58"/>
            <p:cNvSpPr txBox="1"/>
            <p:nvPr/>
          </p:nvSpPr>
          <p:spPr>
            <a:xfrm>
              <a:off x="317700" y="3235925"/>
              <a:ext cx="7958100" cy="1108200"/>
            </a:xfrm>
            <a:prstGeom prst="rect">
              <a:avLst/>
            </a:prstGeom>
            <a:noFill/>
            <a:ln>
              <a:noFill/>
            </a:ln>
          </p:spPr>
          <p:txBody>
            <a:bodyPr anchorCtr="0" anchor="t" bIns="91425" lIns="91425" spcFirstLastPara="1" rIns="91425" wrap="square" tIns="91425">
              <a:spAutoFit/>
            </a:bodyPr>
            <a:lstStyle/>
            <a:p>
              <a:pPr indent="0" lvl="0" marL="0" marR="0" rtl="0" algn="l">
                <a:lnSpc>
                  <a:spcPct val="100000"/>
                </a:lnSpc>
                <a:spcBef>
                  <a:spcPts val="0"/>
                </a:spcBef>
                <a:spcAft>
                  <a:spcPts val="0"/>
                </a:spcAft>
                <a:buClr>
                  <a:srgbClr val="000000"/>
                </a:buClr>
                <a:buSzPts val="2000"/>
                <a:buFont typeface="Arial"/>
                <a:buNone/>
              </a:pPr>
              <a:r>
                <a:rPr b="0" i="0" lang="en" sz="2000" u="none" cap="none" strike="noStrike">
                  <a:solidFill>
                    <a:srgbClr val="FF3EB5"/>
                  </a:solidFill>
                  <a:latin typeface="Roboto Mono"/>
                  <a:ea typeface="Roboto Mono"/>
                  <a:cs typeface="Roboto Mono"/>
                  <a:sym typeface="Roboto Mono"/>
                </a:rPr>
                <a:t>-v</a:t>
              </a:r>
              <a:r>
                <a:rPr b="0" i="0" lang="en" sz="2000" u="none" cap="none" strike="noStrike">
                  <a:solidFill>
                    <a:srgbClr val="C53929"/>
                  </a:solidFill>
                  <a:latin typeface="Roboto Mono"/>
                  <a:ea typeface="Roboto Mono"/>
                  <a:cs typeface="Roboto Mono"/>
                  <a:sym typeface="Roboto Mono"/>
                </a:rPr>
                <a:t> </a:t>
              </a:r>
              <a:r>
                <a:rPr b="0" i="0" lang="en" sz="2000" u="none" cap="none" strike="noStrike">
                  <a:solidFill>
                    <a:srgbClr val="3D5B58"/>
                  </a:solidFill>
                  <a:latin typeface="Roboto Mono"/>
                  <a:ea typeface="Roboto Mono"/>
                  <a:cs typeface="Roboto Mono"/>
                  <a:sym typeface="Roboto Mono"/>
                </a:rPr>
                <a:t>: volume</a:t>
              </a:r>
              <a:endParaRPr b="0" i="0" sz="2000" u="none" cap="none" strike="noStrike">
                <a:solidFill>
                  <a:srgbClr val="3D5B58"/>
                </a:solidFill>
                <a:latin typeface="Roboto Mono"/>
                <a:ea typeface="Roboto Mono"/>
                <a:cs typeface="Roboto Mono"/>
                <a:sym typeface="Roboto Mono"/>
              </a:endParaRPr>
            </a:p>
            <a:p>
              <a:pPr indent="0" lvl="0" marL="0" marR="0" rtl="0" algn="l">
                <a:lnSpc>
                  <a:spcPct val="100000"/>
                </a:lnSpc>
                <a:spcBef>
                  <a:spcPts val="0"/>
                </a:spcBef>
                <a:spcAft>
                  <a:spcPts val="0"/>
                </a:spcAft>
                <a:buClr>
                  <a:srgbClr val="000000"/>
                </a:buClr>
                <a:buSzPts val="2000"/>
                <a:buFont typeface="Arial"/>
                <a:buNone/>
              </a:pPr>
              <a:r>
                <a:rPr b="0" i="0" lang="en" sz="2000" u="none" cap="none" strike="noStrike">
                  <a:solidFill>
                    <a:srgbClr val="FF3EB5"/>
                  </a:solidFill>
                  <a:latin typeface="Roboto Mono"/>
                  <a:ea typeface="Roboto Mono"/>
                  <a:cs typeface="Roboto Mono"/>
                  <a:sym typeface="Roboto Mono"/>
                </a:rPr>
                <a:t>/tmp</a:t>
              </a:r>
              <a:r>
                <a:rPr b="0" i="0" lang="en" sz="2000" u="none" cap="none" strike="noStrike">
                  <a:solidFill>
                    <a:srgbClr val="3D5B58"/>
                  </a:solidFill>
                  <a:latin typeface="Roboto Mono"/>
                  <a:ea typeface="Roboto Mono"/>
                  <a:cs typeface="Roboto Mono"/>
                  <a:sym typeface="Roboto Mono"/>
                </a:rPr>
                <a:t> : directory on host machine</a:t>
              </a:r>
              <a:endParaRPr b="0" i="0" sz="2000" u="none" cap="none" strike="noStrike">
                <a:solidFill>
                  <a:srgbClr val="3D5B58"/>
                </a:solidFill>
                <a:latin typeface="Roboto Mono"/>
                <a:ea typeface="Roboto Mono"/>
                <a:cs typeface="Roboto Mono"/>
                <a:sym typeface="Roboto Mono"/>
              </a:endParaRPr>
            </a:p>
            <a:p>
              <a:pPr indent="0" lvl="0" marL="0" marR="0" rtl="0" algn="l">
                <a:lnSpc>
                  <a:spcPct val="100000"/>
                </a:lnSpc>
                <a:spcBef>
                  <a:spcPts val="0"/>
                </a:spcBef>
                <a:spcAft>
                  <a:spcPts val="0"/>
                </a:spcAft>
                <a:buClr>
                  <a:schemeClr val="dk1"/>
                </a:buClr>
                <a:buSzPts val="1100"/>
                <a:buFont typeface="Arial"/>
                <a:buNone/>
              </a:pPr>
              <a:r>
                <a:rPr b="0" i="0" lang="en" sz="2000" u="none" cap="none" strike="noStrike">
                  <a:solidFill>
                    <a:srgbClr val="FF3EB5"/>
                  </a:solidFill>
                  <a:latin typeface="Roboto Mono"/>
                  <a:ea typeface="Roboto Mono"/>
                  <a:cs typeface="Roboto Mono"/>
                  <a:sym typeface="Roboto Mono"/>
                </a:rPr>
                <a:t>/app</a:t>
              </a:r>
              <a:r>
                <a:rPr b="0" i="0" lang="en" sz="2000" u="none" cap="none" strike="noStrike">
                  <a:solidFill>
                    <a:srgbClr val="3D5B58"/>
                  </a:solidFill>
                  <a:latin typeface="Roboto Mono"/>
                  <a:ea typeface="Roboto Mono"/>
                  <a:cs typeface="Roboto Mono"/>
                  <a:sym typeface="Roboto Mono"/>
                </a:rPr>
                <a:t> : directory inside the container</a:t>
              </a:r>
              <a:endParaRPr b="0" i="0" sz="2000" u="none" cap="none" strike="noStrike">
                <a:solidFill>
                  <a:srgbClr val="3D5B58"/>
                </a:solidFill>
                <a:latin typeface="Roboto Mono"/>
                <a:ea typeface="Roboto Mono"/>
                <a:cs typeface="Roboto Mono"/>
                <a:sym typeface="Roboto Mono"/>
              </a:endParaRPr>
            </a:p>
          </p:txBody>
        </p:sp>
      </p:grpSp>
      <p:sp>
        <p:nvSpPr>
          <p:cNvPr id="834" name="Google Shape;834;p58"/>
          <p:cNvSpPr txBox="1"/>
          <p:nvPr>
            <p:ph idx="12" type="sldNum"/>
          </p:nvPr>
        </p:nvSpPr>
        <p:spPr>
          <a:xfrm>
            <a:off x="7258697" y="4568388"/>
            <a:ext cx="778500" cy="393600"/>
          </a:xfrm>
          <a:prstGeom prst="rect">
            <a:avLst/>
          </a:prstGeom>
          <a:noFill/>
          <a:ln>
            <a:noFill/>
          </a:ln>
        </p:spPr>
        <p:txBody>
          <a:bodyPr anchorCtr="0" anchor="ctr" bIns="0" lIns="91425" spcFirstLastPara="1" rIns="91425" wrap="square" tIns="0">
            <a:noAutofit/>
          </a:bodyPr>
          <a:lstStyle/>
          <a:p>
            <a:pPr indent="0" lvl="0" marL="0" rtl="0" algn="r">
              <a:lnSpc>
                <a:spcPct val="100000"/>
              </a:lnSpc>
              <a:spcBef>
                <a:spcPts val="0"/>
              </a:spcBef>
              <a:spcAft>
                <a:spcPts val="0"/>
              </a:spcAft>
              <a:buSzPts val="1000"/>
              <a:buNone/>
            </a:pPr>
            <a:r>
              <a:rPr lang="en"/>
              <a:t>Page </a:t>
            </a:r>
            <a:fld id="{00000000-1234-1234-1234-123412341234}" type="slidenum">
              <a:rPr lang="en"/>
              <a:t>‹#›</a:t>
            </a:fld>
            <a:endParaRPr/>
          </a:p>
        </p:txBody>
      </p:sp>
    </p:spTree>
  </p:cSld>
  <p:clrMapOvr>
    <a:masterClrMapping/>
  </p:clrMapOvr>
  <p:timing>
    <p:tnLst>
      <p:par>
        <p:cTn dur="indefinite" nodeType="tmRoot" restart="never">
          <p:childTnLst>
            <p:seq concurrent="1" nextAc="seek">
              <p:cTn dur="indefinite" id="2" nodeType="mainSeq">
                <p:childTnLst>
                  <p:par>
                    <p:cTn fill="hold">
                      <p:stCondLst>
                        <p:cond delay="indefinite"/>
                      </p:stCondLst>
                      <p:childTnLst>
                        <p:par>
                          <p:cTn fill="hold">
                            <p:stCondLst>
                              <p:cond delay="0"/>
                            </p:stCondLst>
                            <p:childTnLst>
                              <p:par>
                                <p:cTn fill="hold" nodeType="clickEffect" presetClass="entr" presetID="1" presetSubtype="0">
                                  <p:stCondLst>
                                    <p:cond delay="0"/>
                                  </p:stCondLst>
                                  <p:childTnLst>
                                    <p:set>
                                      <p:cBhvr>
                                        <p:cTn dur="1" fill="hold">
                                          <p:stCondLst>
                                            <p:cond delay="0"/>
                                          </p:stCondLst>
                                        </p:cTn>
                                        <p:tgtEl>
                                          <p:spTgt spid="828"/>
                                        </p:tgtEl>
                                        <p:attrNameLst>
                                          <p:attrName>style.visibility</p:attrName>
                                        </p:attrNameLst>
                                      </p:cBhvr>
                                      <p:to>
                                        <p:strVal val="visible"/>
                                      </p:to>
                                    </p:set>
                                  </p:childTnLst>
                                </p:cTn>
                              </p:par>
                            </p:childTnLst>
                          </p:cTn>
                        </p:par>
                      </p:childTnLst>
                    </p:cTn>
                  </p:par>
                  <p:par>
                    <p:cTn fill="hold">
                      <p:stCondLst>
                        <p:cond delay="indefinite"/>
                      </p:stCondLst>
                      <p:childTnLst>
                        <p:par>
                          <p:cTn fill="hold">
                            <p:stCondLst>
                              <p:cond delay="0"/>
                            </p:stCondLst>
                            <p:childTnLst>
                              <p:par>
                                <p:cTn fill="hold" nodeType="clickEffect" presetClass="entr" presetID="1" presetSubtype="0">
                                  <p:stCondLst>
                                    <p:cond delay="0"/>
                                  </p:stCondLst>
                                  <p:childTnLst>
                                    <p:set>
                                      <p:cBhvr>
                                        <p:cTn dur="1" fill="hold">
                                          <p:stCondLst>
                                            <p:cond delay="0"/>
                                          </p:stCondLst>
                                        </p:cTn>
                                        <p:tgtEl>
                                          <p:spTgt spid="831"/>
                                        </p:tgtEl>
                                        <p:attrNameLst>
                                          <p:attrName>style.visibility</p:attrName>
                                        </p:attrNameLst>
                                      </p:cBhvr>
                                      <p:to>
                                        <p:strVal val="visible"/>
                                      </p:to>
                                    </p:set>
                                  </p:childTnLst>
                                </p:cTn>
                              </p:par>
                            </p:childTnLst>
                          </p:cTn>
                        </p:par>
                      </p:childTnLst>
                    </p:cTn>
                  </p:par>
                </p:childTnLst>
              </p:cTn>
              <p:prevCondLst>
                <p:cond evt="onPrev">
                  <p:tgtEl>
                    <p:sldTgt/>
                  </p:tgtEl>
                </p:cond>
              </p:prevCondLst>
              <p:nextCondLst>
                <p:cond evt="onNext">
                  <p:tgtEl>
                    <p:sldTgt/>
                  </p:tgtEl>
                </p:cond>
              </p:nextCondLst>
            </p:seq>
          </p:childTnLst>
        </p:cTn>
      </p:par>
    </p:tnLst>
  </p:timing>
</p:sld>
</file>

<file path=ppt/slides/slide58.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838" name="Shape 838"/>
        <p:cNvGrpSpPr/>
        <p:nvPr/>
      </p:nvGrpSpPr>
      <p:grpSpPr>
        <a:xfrm>
          <a:off x="0" y="0"/>
          <a:ext cx="0" cy="0"/>
          <a:chOff x="0" y="0"/>
          <a:chExt cx="0" cy="0"/>
        </a:xfrm>
      </p:grpSpPr>
      <p:sp>
        <p:nvSpPr>
          <p:cNvPr id="839" name="Google Shape;839;p59"/>
          <p:cNvSpPr txBox="1"/>
          <p:nvPr>
            <p:ph type="title"/>
          </p:nvPr>
        </p:nvSpPr>
        <p:spPr>
          <a:xfrm>
            <a:off x="826400" y="760325"/>
            <a:ext cx="7491300" cy="3467700"/>
          </a:xfrm>
          <a:prstGeom prst="rect">
            <a:avLst/>
          </a:prstGeom>
          <a:noFill/>
          <a:ln>
            <a:noFill/>
          </a:ln>
        </p:spPr>
        <p:txBody>
          <a:bodyPr anchorCtr="0" anchor="ctr" bIns="91425" lIns="91425" spcFirstLastPara="1" rIns="91425" wrap="square" tIns="91425">
            <a:noAutofit/>
          </a:bodyPr>
          <a:lstStyle/>
          <a:p>
            <a:pPr indent="0" lvl="0" marL="0" rtl="0" algn="ctr">
              <a:lnSpc>
                <a:spcPct val="100000"/>
              </a:lnSpc>
              <a:spcBef>
                <a:spcPts val="0"/>
              </a:spcBef>
              <a:spcAft>
                <a:spcPts val="0"/>
              </a:spcAft>
              <a:buSzPts val="3600"/>
              <a:buNone/>
            </a:pPr>
            <a:r>
              <a:rPr lang="en"/>
              <a:t>Environment Variables</a:t>
            </a:r>
            <a:endParaRPr/>
          </a:p>
        </p:txBody>
      </p:sp>
    </p:spTree>
  </p:cSld>
  <p:clrMapOvr>
    <a:masterClrMapping/>
  </p:clrMapOvr>
</p:sld>
</file>

<file path=ppt/slides/slide59.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843" name="Shape 843"/>
        <p:cNvGrpSpPr/>
        <p:nvPr/>
      </p:nvGrpSpPr>
      <p:grpSpPr>
        <a:xfrm>
          <a:off x="0" y="0"/>
          <a:ext cx="0" cy="0"/>
          <a:chOff x="0" y="0"/>
          <a:chExt cx="0" cy="0"/>
        </a:xfrm>
      </p:grpSpPr>
      <p:grpSp>
        <p:nvGrpSpPr>
          <p:cNvPr id="844" name="Google Shape;844;p60"/>
          <p:cNvGrpSpPr/>
          <p:nvPr/>
        </p:nvGrpSpPr>
        <p:grpSpPr>
          <a:xfrm>
            <a:off x="317700" y="657350"/>
            <a:ext cx="7854600" cy="1752550"/>
            <a:chOff x="317700" y="657350"/>
            <a:chExt cx="7854600" cy="1752550"/>
          </a:xfrm>
        </p:grpSpPr>
        <p:sp>
          <p:nvSpPr>
            <p:cNvPr id="845" name="Google Shape;845;p60"/>
            <p:cNvSpPr txBox="1"/>
            <p:nvPr/>
          </p:nvSpPr>
          <p:spPr>
            <a:xfrm>
              <a:off x="317700" y="657350"/>
              <a:ext cx="7677300" cy="477000"/>
            </a:xfrm>
            <a:prstGeom prst="rect">
              <a:avLst/>
            </a:prstGeom>
            <a:solidFill>
              <a:srgbClr val="F5F5F5"/>
            </a:solidFill>
            <a:ln>
              <a:noFill/>
            </a:ln>
          </p:spPr>
          <p:txBody>
            <a:bodyPr anchorCtr="0" anchor="t" bIns="91425" lIns="91425" spcFirstLastPara="1" rIns="91425" wrap="square" tIns="91425">
              <a:spAutoFit/>
            </a:bodyPr>
            <a:lstStyle/>
            <a:p>
              <a:pPr indent="0" lvl="0" marL="0" marR="0" rtl="0" algn="l">
                <a:lnSpc>
                  <a:spcPct val="150000"/>
                </a:lnSpc>
                <a:spcBef>
                  <a:spcPts val="0"/>
                </a:spcBef>
                <a:spcAft>
                  <a:spcPts val="0"/>
                </a:spcAft>
                <a:buClr>
                  <a:srgbClr val="000000"/>
                </a:buClr>
                <a:buSzPts val="1900"/>
                <a:buFont typeface="Arial"/>
                <a:buNone/>
              </a:pPr>
              <a:r>
                <a:rPr b="0" i="0" lang="en" sz="1900" u="none" cap="none" strike="noStrike">
                  <a:solidFill>
                    <a:srgbClr val="FF3EB5"/>
                  </a:solidFill>
                  <a:latin typeface="Roboto Mono"/>
                  <a:ea typeface="Roboto Mono"/>
                  <a:cs typeface="Roboto Mono"/>
                  <a:sym typeface="Roboto Mono"/>
                </a:rPr>
                <a:t>$ docker run -e VAR1=value1 -e VAR2=value2 ubuntu</a:t>
              </a:r>
              <a:endParaRPr b="0" i="0" sz="1100" u="none" cap="none" strike="noStrike">
                <a:solidFill>
                  <a:srgbClr val="FF3EB5"/>
                </a:solidFill>
                <a:latin typeface="Arial"/>
                <a:ea typeface="Arial"/>
                <a:cs typeface="Arial"/>
                <a:sym typeface="Arial"/>
              </a:endParaRPr>
            </a:p>
          </p:txBody>
        </p:sp>
        <p:sp>
          <p:nvSpPr>
            <p:cNvPr id="846" name="Google Shape;846;p60"/>
            <p:cNvSpPr txBox="1"/>
            <p:nvPr/>
          </p:nvSpPr>
          <p:spPr>
            <a:xfrm>
              <a:off x="317700" y="1347900"/>
              <a:ext cx="7854600" cy="1062000"/>
            </a:xfrm>
            <a:prstGeom prst="rect">
              <a:avLst/>
            </a:prstGeom>
            <a:noFill/>
            <a:ln>
              <a:noFill/>
            </a:ln>
          </p:spPr>
          <p:txBody>
            <a:bodyPr anchorCtr="0" anchor="t" bIns="91425" lIns="91425" spcFirstLastPara="1" rIns="91425" wrap="square" tIns="91425">
              <a:spAutoFit/>
            </a:bodyPr>
            <a:lstStyle/>
            <a:p>
              <a:pPr indent="0" lvl="0" marL="0" marR="0" rtl="0" algn="l">
                <a:lnSpc>
                  <a:spcPct val="100000"/>
                </a:lnSpc>
                <a:spcBef>
                  <a:spcPts val="0"/>
                </a:spcBef>
                <a:spcAft>
                  <a:spcPts val="0"/>
                </a:spcAft>
                <a:buClr>
                  <a:srgbClr val="000000"/>
                </a:buClr>
                <a:buSzPts val="1900"/>
                <a:buFont typeface="Arial"/>
                <a:buNone/>
              </a:pPr>
              <a:r>
                <a:rPr b="0" i="0" lang="en" sz="1900" u="none" cap="none" strike="noStrike">
                  <a:solidFill>
                    <a:srgbClr val="FF3EB5"/>
                  </a:solidFill>
                  <a:latin typeface="Roboto Mono"/>
                  <a:ea typeface="Roboto Mono"/>
                  <a:cs typeface="Roboto Mono"/>
                  <a:sym typeface="Roboto Mono"/>
                </a:rPr>
                <a:t>-e / --env</a:t>
              </a:r>
              <a:r>
                <a:rPr b="0" i="0" lang="en" sz="1900" u="none" cap="none" strike="noStrike">
                  <a:solidFill>
                    <a:srgbClr val="C53929"/>
                  </a:solidFill>
                  <a:latin typeface="Roboto Mono"/>
                  <a:ea typeface="Roboto Mono"/>
                  <a:cs typeface="Roboto Mono"/>
                  <a:sym typeface="Roboto Mono"/>
                </a:rPr>
                <a:t> </a:t>
              </a:r>
              <a:r>
                <a:rPr b="0" i="0" lang="en" sz="1900" u="none" cap="none" strike="noStrike">
                  <a:solidFill>
                    <a:srgbClr val="3D5B58"/>
                  </a:solidFill>
                  <a:latin typeface="Roboto Mono"/>
                  <a:ea typeface="Roboto Mono"/>
                  <a:cs typeface="Roboto Mono"/>
                  <a:sym typeface="Roboto Mono"/>
                </a:rPr>
                <a:t>: environment variable</a:t>
              </a:r>
              <a:endParaRPr b="0" i="0" sz="1900" u="none" cap="none" strike="noStrike">
                <a:solidFill>
                  <a:srgbClr val="3D5B58"/>
                </a:solidFill>
                <a:latin typeface="Roboto Mono"/>
                <a:ea typeface="Roboto Mono"/>
                <a:cs typeface="Roboto Mono"/>
                <a:sym typeface="Roboto Mono"/>
              </a:endParaRPr>
            </a:p>
            <a:p>
              <a:pPr indent="0" lvl="0" marL="0" marR="0" rtl="0" algn="l">
                <a:lnSpc>
                  <a:spcPct val="100000"/>
                </a:lnSpc>
                <a:spcBef>
                  <a:spcPts val="0"/>
                </a:spcBef>
                <a:spcAft>
                  <a:spcPts val="0"/>
                </a:spcAft>
                <a:buClr>
                  <a:srgbClr val="000000"/>
                </a:buClr>
                <a:buSzPts val="1900"/>
                <a:buFont typeface="Arial"/>
                <a:buNone/>
              </a:pPr>
              <a:r>
                <a:rPr b="0" i="0" lang="en" sz="1900" u="none" cap="none" strike="noStrike">
                  <a:solidFill>
                    <a:srgbClr val="FF3EB5"/>
                  </a:solidFill>
                  <a:latin typeface="Roboto Mono"/>
                  <a:ea typeface="Roboto Mono"/>
                  <a:cs typeface="Roboto Mono"/>
                  <a:sym typeface="Roboto Mono"/>
                </a:rPr>
                <a:t>VAR1</a:t>
              </a:r>
              <a:r>
                <a:rPr b="0" i="0" lang="en" sz="1900" u="none" cap="none" strike="noStrike">
                  <a:solidFill>
                    <a:srgbClr val="3D5B58"/>
                  </a:solidFill>
                  <a:latin typeface="Roboto Mono"/>
                  <a:ea typeface="Roboto Mono"/>
                  <a:cs typeface="Roboto Mono"/>
                  <a:sym typeface="Roboto Mono"/>
                </a:rPr>
                <a:t> : environment variable used in the application</a:t>
              </a:r>
              <a:r>
                <a:rPr b="0" i="0" lang="en" sz="1900" u="none" cap="none" strike="noStrike">
                  <a:solidFill>
                    <a:srgbClr val="37474F"/>
                  </a:solidFill>
                  <a:latin typeface="Roboto Mono"/>
                  <a:ea typeface="Roboto Mono"/>
                  <a:cs typeface="Roboto Mono"/>
                  <a:sym typeface="Roboto Mono"/>
                </a:rPr>
                <a:t> </a:t>
              </a:r>
              <a:endParaRPr b="0" i="0" sz="1900" u="none" cap="none" strike="noStrike">
                <a:solidFill>
                  <a:srgbClr val="37474F"/>
                </a:solidFill>
                <a:latin typeface="Roboto Mono"/>
                <a:ea typeface="Roboto Mono"/>
                <a:cs typeface="Roboto Mono"/>
                <a:sym typeface="Roboto Mono"/>
              </a:endParaRPr>
            </a:p>
            <a:p>
              <a:pPr indent="0" lvl="0" marL="0" marR="0" rtl="0" algn="l">
                <a:lnSpc>
                  <a:spcPct val="100000"/>
                </a:lnSpc>
                <a:spcBef>
                  <a:spcPts val="0"/>
                </a:spcBef>
                <a:spcAft>
                  <a:spcPts val="0"/>
                </a:spcAft>
                <a:buClr>
                  <a:srgbClr val="000000"/>
                </a:buClr>
                <a:buSzPts val="1900"/>
                <a:buFont typeface="Arial"/>
                <a:buNone/>
              </a:pPr>
              <a:r>
                <a:rPr b="0" i="0" lang="en" sz="1900" u="none" cap="none" strike="noStrike">
                  <a:solidFill>
                    <a:srgbClr val="FF3EB5"/>
                  </a:solidFill>
                  <a:latin typeface="Roboto Mono"/>
                  <a:ea typeface="Roboto Mono"/>
                  <a:cs typeface="Roboto Mono"/>
                  <a:sym typeface="Roboto Mono"/>
                </a:rPr>
                <a:t>value1</a:t>
              </a:r>
              <a:r>
                <a:rPr b="0" i="0" lang="en" sz="1900" u="none" cap="none" strike="noStrike">
                  <a:solidFill>
                    <a:srgbClr val="C53929"/>
                  </a:solidFill>
                  <a:latin typeface="Roboto Mono"/>
                  <a:ea typeface="Roboto Mono"/>
                  <a:cs typeface="Roboto Mono"/>
                  <a:sym typeface="Roboto Mono"/>
                </a:rPr>
                <a:t> </a:t>
              </a:r>
              <a:r>
                <a:rPr b="0" i="0" lang="en" sz="1900" u="none" cap="none" strike="noStrike">
                  <a:solidFill>
                    <a:srgbClr val="3D5B58"/>
                  </a:solidFill>
                  <a:latin typeface="Roboto Mono"/>
                  <a:ea typeface="Roboto Mono"/>
                  <a:cs typeface="Roboto Mono"/>
                  <a:sym typeface="Roboto Mono"/>
                </a:rPr>
                <a:t>: value for that env var</a:t>
              </a:r>
              <a:endParaRPr b="0" i="0" sz="1900" u="none" cap="none" strike="noStrike">
                <a:solidFill>
                  <a:srgbClr val="3D5B58"/>
                </a:solidFill>
                <a:latin typeface="Roboto Mono"/>
                <a:ea typeface="Roboto Mono"/>
                <a:cs typeface="Roboto Mono"/>
                <a:sym typeface="Roboto Mono"/>
              </a:endParaRPr>
            </a:p>
          </p:txBody>
        </p:sp>
      </p:grpSp>
      <p:grpSp>
        <p:nvGrpSpPr>
          <p:cNvPr id="847" name="Google Shape;847;p60"/>
          <p:cNvGrpSpPr/>
          <p:nvPr/>
        </p:nvGrpSpPr>
        <p:grpSpPr>
          <a:xfrm>
            <a:off x="317700" y="2697775"/>
            <a:ext cx="7854600" cy="1460050"/>
            <a:chOff x="317700" y="2697775"/>
            <a:chExt cx="7854600" cy="1460050"/>
          </a:xfrm>
        </p:grpSpPr>
        <p:sp>
          <p:nvSpPr>
            <p:cNvPr id="848" name="Google Shape;848;p60"/>
            <p:cNvSpPr txBox="1"/>
            <p:nvPr/>
          </p:nvSpPr>
          <p:spPr>
            <a:xfrm>
              <a:off x="317700" y="2697775"/>
              <a:ext cx="7677300" cy="477000"/>
            </a:xfrm>
            <a:prstGeom prst="rect">
              <a:avLst/>
            </a:prstGeom>
            <a:solidFill>
              <a:srgbClr val="F5F5F5"/>
            </a:solidFill>
            <a:ln>
              <a:noFill/>
            </a:ln>
          </p:spPr>
          <p:txBody>
            <a:bodyPr anchorCtr="0" anchor="t" bIns="91425" lIns="91425" spcFirstLastPara="1" rIns="91425" wrap="square" tIns="91425">
              <a:spAutoFit/>
            </a:bodyPr>
            <a:lstStyle/>
            <a:p>
              <a:pPr indent="0" lvl="0" marL="0" marR="0" rtl="0" algn="l">
                <a:lnSpc>
                  <a:spcPct val="150000"/>
                </a:lnSpc>
                <a:spcBef>
                  <a:spcPts val="0"/>
                </a:spcBef>
                <a:spcAft>
                  <a:spcPts val="0"/>
                </a:spcAft>
                <a:buClr>
                  <a:srgbClr val="000000"/>
                </a:buClr>
                <a:buSzPts val="1900"/>
                <a:buFont typeface="Arial"/>
                <a:buNone/>
              </a:pPr>
              <a:r>
                <a:rPr b="0" i="0" lang="en" sz="1900" u="none" cap="none" strike="noStrike">
                  <a:solidFill>
                    <a:srgbClr val="FF3EB5"/>
                  </a:solidFill>
                  <a:latin typeface="Roboto Mono"/>
                  <a:ea typeface="Roboto Mono"/>
                  <a:cs typeface="Roboto Mono"/>
                  <a:sym typeface="Roboto Mono"/>
                </a:rPr>
                <a:t>$ docker run --env-file env.cfg ubuntu</a:t>
              </a:r>
              <a:endParaRPr b="0" i="0" sz="1900" u="none" cap="none" strike="noStrike">
                <a:solidFill>
                  <a:srgbClr val="FF3EB5"/>
                </a:solidFill>
                <a:latin typeface="Roboto Mono"/>
                <a:ea typeface="Roboto Mono"/>
                <a:cs typeface="Roboto Mono"/>
                <a:sym typeface="Roboto Mono"/>
              </a:endParaRPr>
            </a:p>
          </p:txBody>
        </p:sp>
        <p:sp>
          <p:nvSpPr>
            <p:cNvPr id="849" name="Google Shape;849;p60"/>
            <p:cNvSpPr txBox="1"/>
            <p:nvPr/>
          </p:nvSpPr>
          <p:spPr>
            <a:xfrm>
              <a:off x="317700" y="3388325"/>
              <a:ext cx="7854600" cy="769500"/>
            </a:xfrm>
            <a:prstGeom prst="rect">
              <a:avLst/>
            </a:prstGeom>
            <a:noFill/>
            <a:ln>
              <a:noFill/>
            </a:ln>
          </p:spPr>
          <p:txBody>
            <a:bodyPr anchorCtr="0" anchor="t" bIns="91425" lIns="91425" spcFirstLastPara="1" rIns="91425" wrap="square" tIns="91425">
              <a:spAutoFit/>
            </a:bodyPr>
            <a:lstStyle/>
            <a:p>
              <a:pPr indent="0" lvl="0" marL="0" marR="0" rtl="0" algn="l">
                <a:lnSpc>
                  <a:spcPct val="100000"/>
                </a:lnSpc>
                <a:spcBef>
                  <a:spcPts val="0"/>
                </a:spcBef>
                <a:spcAft>
                  <a:spcPts val="0"/>
                </a:spcAft>
                <a:buClr>
                  <a:srgbClr val="000000"/>
                </a:buClr>
                <a:buSzPts val="1900"/>
                <a:buFont typeface="Arial"/>
                <a:buNone/>
              </a:pPr>
              <a:r>
                <a:rPr b="0" i="0" lang="en" sz="1900" u="none" cap="none" strike="noStrike">
                  <a:solidFill>
                    <a:srgbClr val="FF3EB5"/>
                  </a:solidFill>
                  <a:latin typeface="Roboto Mono"/>
                  <a:ea typeface="Roboto Mono"/>
                  <a:cs typeface="Roboto Mono"/>
                  <a:sym typeface="Roboto Mono"/>
                </a:rPr>
                <a:t>--env-file</a:t>
              </a:r>
              <a:r>
                <a:rPr b="0" i="0" lang="en" sz="1900" u="none" cap="none" strike="noStrike">
                  <a:solidFill>
                    <a:srgbClr val="C53929"/>
                  </a:solidFill>
                  <a:latin typeface="Roboto Mono"/>
                  <a:ea typeface="Roboto Mono"/>
                  <a:cs typeface="Roboto Mono"/>
                  <a:sym typeface="Roboto Mono"/>
                </a:rPr>
                <a:t> </a:t>
              </a:r>
              <a:r>
                <a:rPr b="0" i="0" lang="en" sz="1900" u="none" cap="none" strike="noStrike">
                  <a:solidFill>
                    <a:srgbClr val="3D5B58"/>
                  </a:solidFill>
                  <a:latin typeface="Roboto Mono"/>
                  <a:ea typeface="Roboto Mono"/>
                  <a:cs typeface="Roboto Mono"/>
                  <a:sym typeface="Roboto Mono"/>
                </a:rPr>
                <a:t>: specify all env vars in a file</a:t>
              </a:r>
              <a:endParaRPr b="0" i="0" sz="1900" u="none" cap="none" strike="noStrike">
                <a:solidFill>
                  <a:srgbClr val="3D5B58"/>
                </a:solidFill>
                <a:latin typeface="Roboto Mono"/>
                <a:ea typeface="Roboto Mono"/>
                <a:cs typeface="Roboto Mono"/>
                <a:sym typeface="Roboto Mono"/>
              </a:endParaRPr>
            </a:p>
            <a:p>
              <a:pPr indent="0" lvl="0" marL="0" marR="0" rtl="0" algn="l">
                <a:lnSpc>
                  <a:spcPct val="100000"/>
                </a:lnSpc>
                <a:spcBef>
                  <a:spcPts val="0"/>
                </a:spcBef>
                <a:spcAft>
                  <a:spcPts val="0"/>
                </a:spcAft>
                <a:buClr>
                  <a:srgbClr val="000000"/>
                </a:buClr>
                <a:buSzPts val="1900"/>
                <a:buFont typeface="Arial"/>
                <a:buNone/>
              </a:pPr>
              <a:r>
                <a:rPr b="0" i="0" lang="en" sz="1900" u="none" cap="none" strike="noStrike">
                  <a:solidFill>
                    <a:srgbClr val="FF3EB5"/>
                  </a:solidFill>
                  <a:latin typeface="Roboto Mono"/>
                  <a:ea typeface="Roboto Mono"/>
                  <a:cs typeface="Roboto Mono"/>
                  <a:sym typeface="Roboto Mono"/>
                </a:rPr>
                <a:t>env.cfg</a:t>
              </a:r>
              <a:r>
                <a:rPr b="0" i="0" lang="en" sz="1900" u="none" cap="none" strike="noStrike">
                  <a:solidFill>
                    <a:srgbClr val="C53929"/>
                  </a:solidFill>
                  <a:latin typeface="Roboto Mono"/>
                  <a:ea typeface="Roboto Mono"/>
                  <a:cs typeface="Roboto Mono"/>
                  <a:sym typeface="Roboto Mono"/>
                </a:rPr>
                <a:t> </a:t>
              </a:r>
              <a:r>
                <a:rPr b="0" i="0" lang="en" sz="1900" u="none" cap="none" strike="noStrike">
                  <a:solidFill>
                    <a:srgbClr val="3D5B58"/>
                  </a:solidFill>
                  <a:latin typeface="Roboto Mono"/>
                  <a:ea typeface="Roboto Mono"/>
                  <a:cs typeface="Roboto Mono"/>
                  <a:sym typeface="Roboto Mono"/>
                </a:rPr>
                <a:t>: any text file with key-value pairs</a:t>
              </a:r>
              <a:r>
                <a:rPr b="0" i="0" lang="en" sz="1900" u="none" cap="none" strike="noStrike">
                  <a:solidFill>
                    <a:srgbClr val="2C5234"/>
                  </a:solidFill>
                  <a:latin typeface="Roboto Mono"/>
                  <a:ea typeface="Roboto Mono"/>
                  <a:cs typeface="Roboto Mono"/>
                  <a:sym typeface="Roboto Mono"/>
                </a:rPr>
                <a:t> </a:t>
              </a:r>
              <a:endParaRPr b="0" i="0" sz="1900" u="none" cap="none" strike="noStrike">
                <a:solidFill>
                  <a:srgbClr val="2C5234"/>
                </a:solidFill>
                <a:latin typeface="Roboto Mono"/>
                <a:ea typeface="Roboto Mono"/>
                <a:cs typeface="Roboto Mono"/>
                <a:sym typeface="Roboto Mono"/>
              </a:endParaRPr>
            </a:p>
          </p:txBody>
        </p:sp>
      </p:grpSp>
      <p:sp>
        <p:nvSpPr>
          <p:cNvPr id="850" name="Google Shape;850;p60"/>
          <p:cNvSpPr txBox="1"/>
          <p:nvPr>
            <p:ph idx="12" type="sldNum"/>
          </p:nvPr>
        </p:nvSpPr>
        <p:spPr>
          <a:xfrm>
            <a:off x="7258697" y="4568388"/>
            <a:ext cx="778500" cy="393600"/>
          </a:xfrm>
          <a:prstGeom prst="rect">
            <a:avLst/>
          </a:prstGeom>
          <a:noFill/>
          <a:ln>
            <a:noFill/>
          </a:ln>
        </p:spPr>
        <p:txBody>
          <a:bodyPr anchorCtr="0" anchor="ctr" bIns="0" lIns="91425" spcFirstLastPara="1" rIns="91425" wrap="square" tIns="0">
            <a:noAutofit/>
          </a:bodyPr>
          <a:lstStyle/>
          <a:p>
            <a:pPr indent="0" lvl="0" marL="0" rtl="0" algn="r">
              <a:lnSpc>
                <a:spcPct val="100000"/>
              </a:lnSpc>
              <a:spcBef>
                <a:spcPts val="0"/>
              </a:spcBef>
              <a:spcAft>
                <a:spcPts val="0"/>
              </a:spcAft>
              <a:buSzPts val="1000"/>
              <a:buNone/>
            </a:pPr>
            <a:r>
              <a:rPr lang="en"/>
              <a:t>Page </a:t>
            </a:r>
            <a:fld id="{00000000-1234-1234-1234-123412341234}" type="slidenum">
              <a:rPr lang="en"/>
              <a:t>‹#›</a:t>
            </a:fld>
            <a:endParaRPr/>
          </a:p>
        </p:txBody>
      </p:sp>
    </p:spTree>
  </p:cSld>
  <p:clrMapOvr>
    <a:masterClrMapping/>
  </p:clrMapOvr>
  <p:timing>
    <p:tnLst>
      <p:par>
        <p:cTn dur="indefinite" nodeType="tmRoot" restart="never">
          <p:childTnLst>
            <p:seq concurrent="1" nextAc="seek">
              <p:cTn dur="indefinite" id="2" nodeType="mainSeq">
                <p:childTnLst>
                  <p:par>
                    <p:cTn fill="hold">
                      <p:stCondLst>
                        <p:cond delay="indefinite"/>
                      </p:stCondLst>
                      <p:childTnLst>
                        <p:par>
                          <p:cTn fill="hold">
                            <p:stCondLst>
                              <p:cond delay="0"/>
                            </p:stCondLst>
                            <p:childTnLst>
                              <p:par>
                                <p:cTn fill="hold" nodeType="clickEffect" presetClass="entr" presetID="1" presetSubtype="0">
                                  <p:stCondLst>
                                    <p:cond delay="0"/>
                                  </p:stCondLst>
                                  <p:childTnLst>
                                    <p:set>
                                      <p:cBhvr>
                                        <p:cTn dur="1" fill="hold">
                                          <p:stCondLst>
                                            <p:cond delay="0"/>
                                          </p:stCondLst>
                                        </p:cTn>
                                        <p:tgtEl>
                                          <p:spTgt spid="844"/>
                                        </p:tgtEl>
                                        <p:attrNameLst>
                                          <p:attrName>style.visibility</p:attrName>
                                        </p:attrNameLst>
                                      </p:cBhvr>
                                      <p:to>
                                        <p:strVal val="visible"/>
                                      </p:to>
                                    </p:set>
                                  </p:childTnLst>
                                </p:cTn>
                              </p:par>
                            </p:childTnLst>
                          </p:cTn>
                        </p:par>
                      </p:childTnLst>
                    </p:cTn>
                  </p:par>
                  <p:par>
                    <p:cTn fill="hold">
                      <p:stCondLst>
                        <p:cond delay="indefinite"/>
                      </p:stCondLst>
                      <p:childTnLst>
                        <p:par>
                          <p:cTn fill="hold">
                            <p:stCondLst>
                              <p:cond delay="0"/>
                            </p:stCondLst>
                            <p:childTnLst>
                              <p:par>
                                <p:cTn fill="hold" nodeType="clickEffect" presetClass="entr" presetID="1" presetSubtype="0">
                                  <p:stCondLst>
                                    <p:cond delay="0"/>
                                  </p:stCondLst>
                                  <p:childTnLst>
                                    <p:set>
                                      <p:cBhvr>
                                        <p:cTn dur="1" fill="hold">
                                          <p:stCondLst>
                                            <p:cond delay="0"/>
                                          </p:stCondLst>
                                        </p:cTn>
                                        <p:tgtEl>
                                          <p:spTgt spid="847"/>
                                        </p:tgtEl>
                                        <p:attrNameLst>
                                          <p:attrName>style.visibility</p:attrName>
                                        </p:attrNameLst>
                                      </p:cBhvr>
                                      <p:to>
                                        <p:strVal val="visible"/>
                                      </p:to>
                                    </p:set>
                                  </p:childTnLst>
                                </p:cTn>
                              </p:par>
                            </p:childTnLst>
                          </p:cTn>
                        </p:par>
                      </p:childTnLst>
                    </p:cTn>
                  </p:par>
                </p:childTnLst>
              </p:cTn>
              <p:prevCondLst>
                <p:cond evt="onPrev">
                  <p:tgtEl>
                    <p:sldTgt/>
                  </p:tgtEl>
                </p:cond>
              </p:prevCondLst>
              <p:nextCondLst>
                <p:cond evt="onNext">
                  <p:tgtEl>
                    <p:sldTgt/>
                  </p:tgtEl>
                </p:cond>
              </p:nextCondLst>
            </p:seq>
          </p:childTnLst>
        </p:cTn>
      </p:par>
    </p:tnLst>
  </p:timing>
</p:sld>
</file>

<file path=ppt/slides/slide60.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854" name="Shape 854"/>
        <p:cNvGrpSpPr/>
        <p:nvPr/>
      </p:nvGrpSpPr>
      <p:grpSpPr>
        <a:xfrm>
          <a:off x="0" y="0"/>
          <a:ext cx="0" cy="0"/>
          <a:chOff x="0" y="0"/>
          <a:chExt cx="0" cy="0"/>
        </a:xfrm>
      </p:grpSpPr>
      <p:sp>
        <p:nvSpPr>
          <p:cNvPr id="855" name="Google Shape;855;p61"/>
          <p:cNvSpPr txBox="1"/>
          <p:nvPr>
            <p:ph type="title"/>
          </p:nvPr>
        </p:nvSpPr>
        <p:spPr>
          <a:xfrm>
            <a:off x="826400" y="760325"/>
            <a:ext cx="7491300" cy="3467700"/>
          </a:xfrm>
          <a:prstGeom prst="rect">
            <a:avLst/>
          </a:prstGeom>
          <a:noFill/>
          <a:ln>
            <a:noFill/>
          </a:ln>
        </p:spPr>
        <p:txBody>
          <a:bodyPr anchorCtr="0" anchor="ctr" bIns="91425" lIns="91425" spcFirstLastPara="1" rIns="91425" wrap="square" tIns="91425">
            <a:noAutofit/>
          </a:bodyPr>
          <a:lstStyle/>
          <a:p>
            <a:pPr indent="0" lvl="0" marL="0" rtl="0" algn="ctr">
              <a:lnSpc>
                <a:spcPct val="100000"/>
              </a:lnSpc>
              <a:spcBef>
                <a:spcPts val="0"/>
              </a:spcBef>
              <a:spcAft>
                <a:spcPts val="0"/>
              </a:spcAft>
              <a:buSzPts val="3600"/>
              <a:buNone/>
            </a:pPr>
            <a:r>
              <a:rPr lang="en"/>
              <a:t>Summary</a:t>
            </a:r>
            <a:endParaRPr/>
          </a:p>
        </p:txBody>
      </p:sp>
    </p:spTree>
  </p:cSld>
  <p:clrMapOvr>
    <a:masterClrMapping/>
  </p:clrMapOvr>
</p:sld>
</file>

<file path=ppt/slides/slide61.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859" name="Shape 859"/>
        <p:cNvGrpSpPr/>
        <p:nvPr/>
      </p:nvGrpSpPr>
      <p:grpSpPr>
        <a:xfrm>
          <a:off x="0" y="0"/>
          <a:ext cx="0" cy="0"/>
          <a:chOff x="0" y="0"/>
          <a:chExt cx="0" cy="0"/>
        </a:xfrm>
      </p:grpSpPr>
      <p:sp>
        <p:nvSpPr>
          <p:cNvPr id="860" name="Google Shape;860;p62"/>
          <p:cNvSpPr txBox="1"/>
          <p:nvPr>
            <p:ph type="ctrTitle"/>
          </p:nvPr>
        </p:nvSpPr>
        <p:spPr>
          <a:xfrm>
            <a:off x="541675" y="1522925"/>
            <a:ext cx="8290500" cy="2052600"/>
          </a:xfrm>
          <a:prstGeom prst="rect">
            <a:avLst/>
          </a:prstGeom>
          <a:noFill/>
          <a:ln>
            <a:noFill/>
          </a:ln>
        </p:spPr>
        <p:txBody>
          <a:bodyPr anchorCtr="0" anchor="ctr" bIns="91425" lIns="91425" spcFirstLastPara="1" rIns="91425" wrap="square" tIns="91425">
            <a:noAutofit/>
          </a:bodyPr>
          <a:lstStyle/>
          <a:p>
            <a:pPr indent="0" lvl="0" marL="0" rtl="0" algn="l">
              <a:lnSpc>
                <a:spcPct val="100000"/>
              </a:lnSpc>
              <a:spcBef>
                <a:spcPts val="0"/>
              </a:spcBef>
              <a:spcAft>
                <a:spcPts val="0"/>
              </a:spcAft>
              <a:buSzPts val="4500"/>
              <a:buNone/>
            </a:pPr>
            <a:r>
              <a:rPr lang="en"/>
              <a:t>Labs</a:t>
            </a:r>
            <a:endParaRPr/>
          </a:p>
          <a:p>
            <a:pPr indent="0" lvl="0" marL="0" rtl="0" algn="l">
              <a:lnSpc>
                <a:spcPct val="100000"/>
              </a:lnSpc>
              <a:spcBef>
                <a:spcPts val="0"/>
              </a:spcBef>
              <a:spcAft>
                <a:spcPts val="0"/>
              </a:spcAft>
              <a:buSzPts val="4500"/>
              <a:buNone/>
            </a:pPr>
            <a:r>
              <a:t/>
            </a:r>
            <a:endParaRPr/>
          </a:p>
        </p:txBody>
      </p:sp>
      <p:sp>
        <p:nvSpPr>
          <p:cNvPr id="861" name="Google Shape;861;p62"/>
          <p:cNvSpPr txBox="1"/>
          <p:nvPr>
            <p:ph idx="4294967295" type="title"/>
          </p:nvPr>
        </p:nvSpPr>
        <p:spPr>
          <a:xfrm>
            <a:off x="541675" y="2996975"/>
            <a:ext cx="6748800" cy="765300"/>
          </a:xfrm>
          <a:prstGeom prst="rect">
            <a:avLst/>
          </a:prstGeom>
          <a:noFill/>
          <a:ln>
            <a:noFill/>
          </a:ln>
        </p:spPr>
        <p:txBody>
          <a:bodyPr anchorCtr="0" anchor="t" bIns="91425" lIns="91425" spcFirstLastPara="1" rIns="91425" wrap="square" tIns="91425">
            <a:noAutofit/>
          </a:bodyPr>
          <a:lstStyle/>
          <a:p>
            <a:pPr indent="0" lvl="0" marL="0" rtl="0" algn="l">
              <a:lnSpc>
                <a:spcPct val="100000"/>
              </a:lnSpc>
              <a:spcBef>
                <a:spcPts val="0"/>
              </a:spcBef>
              <a:spcAft>
                <a:spcPts val="0"/>
              </a:spcAft>
              <a:buSzPts val="2800"/>
              <a:buNone/>
            </a:pPr>
            <a:r>
              <a:rPr b="1" lang="en" sz="3500">
                <a:solidFill>
                  <a:schemeClr val="dk1"/>
                </a:solidFill>
              </a:rPr>
              <a:t>bit.ly/usw-training</a:t>
            </a:r>
            <a:endParaRPr b="1" sz="3500">
              <a:solidFill>
                <a:schemeClr val="dk1"/>
              </a:solidFill>
            </a:endParaRPr>
          </a:p>
          <a:p>
            <a:pPr indent="0" lvl="0" marL="0" rtl="0" algn="l">
              <a:lnSpc>
                <a:spcPct val="100000"/>
              </a:lnSpc>
              <a:spcBef>
                <a:spcPts val="0"/>
              </a:spcBef>
              <a:spcAft>
                <a:spcPts val="0"/>
              </a:spcAft>
              <a:buSzPts val="2800"/>
              <a:buNone/>
            </a:pPr>
            <a:r>
              <a:rPr b="1" lang="en"/>
              <a:t>docker.com/play-with-docker</a:t>
            </a:r>
            <a:endParaRPr b="1"/>
          </a:p>
          <a:p>
            <a:pPr indent="0" lvl="0" marL="0" rtl="0" algn="l">
              <a:lnSpc>
                <a:spcPct val="100000"/>
              </a:lnSpc>
              <a:spcBef>
                <a:spcPts val="0"/>
              </a:spcBef>
              <a:spcAft>
                <a:spcPts val="0"/>
              </a:spcAft>
              <a:buSzPts val="2800"/>
              <a:buNone/>
            </a:pPr>
            <a:r>
              <a:t/>
            </a:r>
            <a:endParaRPr sz="2500"/>
          </a:p>
        </p:txBody>
      </p:sp>
    </p:spTree>
  </p:cSld>
  <p:clrMapOvr>
    <a:masterClrMapping/>
  </p:clrMapOvr>
</p:sld>
</file>

<file path=ppt/slides/slide62.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865" name="Shape 865"/>
        <p:cNvGrpSpPr/>
        <p:nvPr/>
      </p:nvGrpSpPr>
      <p:grpSpPr>
        <a:xfrm>
          <a:off x="0" y="0"/>
          <a:ext cx="0" cy="0"/>
          <a:chOff x="0" y="0"/>
          <a:chExt cx="0" cy="0"/>
        </a:xfrm>
      </p:grpSpPr>
      <p:sp>
        <p:nvSpPr>
          <p:cNvPr id="866" name="Google Shape;866;p63"/>
          <p:cNvSpPr txBox="1"/>
          <p:nvPr>
            <p:ph type="title"/>
          </p:nvPr>
        </p:nvSpPr>
        <p:spPr>
          <a:xfrm>
            <a:off x="826400" y="819925"/>
            <a:ext cx="7491300" cy="3467700"/>
          </a:xfrm>
          <a:prstGeom prst="rect">
            <a:avLst/>
          </a:prstGeom>
          <a:noFill/>
          <a:ln>
            <a:noFill/>
          </a:ln>
        </p:spPr>
        <p:txBody>
          <a:bodyPr anchorCtr="0" anchor="ctr" bIns="91425" lIns="91425" spcFirstLastPara="1" rIns="91425" wrap="square" tIns="91425">
            <a:noAutofit/>
          </a:bodyPr>
          <a:lstStyle/>
          <a:p>
            <a:pPr indent="0" lvl="0" marL="0" rtl="0" algn="ctr">
              <a:lnSpc>
                <a:spcPct val="100000"/>
              </a:lnSpc>
              <a:spcBef>
                <a:spcPts val="0"/>
              </a:spcBef>
              <a:spcAft>
                <a:spcPts val="0"/>
              </a:spcAft>
              <a:buSzPts val="3600"/>
              <a:buNone/>
            </a:pPr>
            <a:r>
              <a:rPr lang="en"/>
              <a:t>Thank You</a:t>
            </a:r>
            <a:endParaRPr/>
          </a:p>
        </p:txBody>
      </p:sp>
    </p:spTree>
  </p:cSld>
  <p:clrMapOvr>
    <a:masterClrMapping/>
  </p:clrMapOvr>
</p:sld>
</file>

<file path=ppt/theme/theme1.xml><?xml version="1.0" encoding="utf-8"?>
<a:theme xmlns:a="http://schemas.openxmlformats.org/drawingml/2006/main" xmlns:r="http://schemas.openxmlformats.org/officeDocument/2006/relationships" name="Simple Light">
  <a:themeElements>
    <a:clrScheme name="Simple Light">
      <a:dk1>
        <a:srgbClr val="000000"/>
      </a:dk1>
      <a:lt1>
        <a:srgbClr val="FFFFFF"/>
      </a:lt1>
      <a:dk2>
        <a:srgbClr val="595959"/>
      </a:dk2>
      <a:lt2>
        <a:srgbClr val="EEEEEE"/>
      </a:lt2>
      <a:accent1>
        <a:srgbClr val="FFAB40"/>
      </a:accent1>
      <a:accent2>
        <a:srgbClr val="212121"/>
      </a:accent2>
      <a:accent3>
        <a:srgbClr val="78909C"/>
      </a:accent3>
      <a:accent4>
        <a:srgbClr val="FFAB40"/>
      </a:accent4>
      <a:accent5>
        <a:srgbClr val="0097A7"/>
      </a:accent5>
      <a:accent6>
        <a:srgbClr val="EEFF41"/>
      </a:accent6>
      <a:hlink>
        <a:srgbClr val="0097A7"/>
      </a:hlink>
      <a:folHlink>
        <a:srgbClr val="0097A7"/>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a="http://schemas.openxmlformats.org/drawingml/2006/main" xmlns:r="http://schemas.openxmlformats.org/officeDocument/2006/relationships">
  <a:themeElements>
    <a:clrScheme name="Default">
      <a:dk1>
        <a:srgbClr val="000000"/>
      </a:dk1>
      <a:lt1>
        <a:srgbClr val="FFFFFF"/>
      </a:lt1>
      <a:dk2>
        <a:srgbClr val="158158"/>
      </a:dk2>
      <a:lt2>
        <a:srgbClr val="F3F3F3"/>
      </a:lt2>
      <a:accent1>
        <a:srgbClr val="058DC7"/>
      </a:accent1>
      <a:accent2>
        <a:srgbClr val="50B432"/>
      </a:accent2>
      <a:accent3>
        <a:srgbClr val="ED561B"/>
      </a:accent3>
      <a:accent4>
        <a:srgbClr val="EDEF00"/>
      </a:accent4>
      <a:accent5>
        <a:srgbClr val="24CBE5"/>
      </a:accent5>
      <a:accent6>
        <a:srgbClr val="64E572"/>
      </a:accent6>
      <a:hlink>
        <a:srgbClr val="2200CC"/>
      </a:hlink>
      <a:folHlink>
        <a:srgbClr val="551A8B"/>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