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8"/>
  </p:notesMasterIdLst>
  <p:sldIdLst>
    <p:sldId id="256" r:id="rId2"/>
    <p:sldId id="261" r:id="rId3"/>
    <p:sldId id="259" r:id="rId4"/>
    <p:sldId id="257" r:id="rId5"/>
    <p:sldId id="260" r:id="rId6"/>
    <p:sldId id="262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1.png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DE1EF-9B04-4C40-8E90-CA35F23A84FE}" type="datetimeFigureOut">
              <a:rPr lang="en-GB" smtClean="0"/>
              <a:t>03/11/2017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A8A000B-790A-49B4-B816-65352C090F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8784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A8A000B-790A-49B4-B816-65352C090FE1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996046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7C647500-D1E2-47F1-9E82-F800365EE624}" type="datetimeFigureOut">
              <a:rPr lang="en-GB" smtClean="0"/>
              <a:t>03/11/2017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250AA5D9-28CB-407F-B590-1AA2F819F89D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422981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647500-D1E2-47F1-9E82-F800365EE624}" type="datetimeFigureOut">
              <a:rPr lang="en-GB" smtClean="0"/>
              <a:t>03/11/2017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0AA5D9-28CB-407F-B590-1AA2F819F8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18248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647500-D1E2-47F1-9E82-F800365EE624}" type="datetimeFigureOut">
              <a:rPr lang="en-GB" smtClean="0"/>
              <a:t>03/11/2017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0AA5D9-28CB-407F-B590-1AA2F819F89D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313194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647500-D1E2-47F1-9E82-F800365EE624}" type="datetimeFigureOut">
              <a:rPr lang="en-GB" smtClean="0"/>
              <a:t>03/11/2017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0AA5D9-28CB-407F-B590-1AA2F819F8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75914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647500-D1E2-47F1-9E82-F800365EE624}" type="datetimeFigureOut">
              <a:rPr lang="en-GB" smtClean="0"/>
              <a:t>03/11/2017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0AA5D9-28CB-407F-B590-1AA2F819F89D}" type="slidenum">
              <a:rPr lang="en-GB" smtClean="0"/>
              <a:t>‹#›</a:t>
            </a:fld>
            <a:endParaRPr lang="en-GB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385541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647500-D1E2-47F1-9E82-F800365EE624}" type="datetimeFigureOut">
              <a:rPr lang="en-GB" smtClean="0"/>
              <a:t>03/11/2017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0AA5D9-28CB-407F-B590-1AA2F819F89D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196804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647500-D1E2-47F1-9E82-F800365EE624}" type="datetimeFigureOut">
              <a:rPr lang="en-GB" smtClean="0"/>
              <a:t>03/11/2017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0AA5D9-28CB-407F-B590-1AA2F819F8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09619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647500-D1E2-47F1-9E82-F800365EE624}" type="datetimeFigureOut">
              <a:rPr lang="en-GB" smtClean="0"/>
              <a:t>03/11/2017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0AA5D9-28CB-407F-B590-1AA2F819F89D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82649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647500-D1E2-47F1-9E82-F800365EE624}" type="datetimeFigureOut">
              <a:rPr lang="en-GB" smtClean="0"/>
              <a:t>03/11/2017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0AA5D9-28CB-407F-B590-1AA2F819F8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67890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647500-D1E2-47F1-9E82-F800365EE624}" type="datetimeFigureOut">
              <a:rPr lang="en-GB" smtClean="0"/>
              <a:t>03/11/2017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0AA5D9-28CB-407F-B590-1AA2F819F8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56111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647500-D1E2-47F1-9E82-F800365EE624}" type="datetimeFigureOut">
              <a:rPr lang="en-GB" smtClean="0"/>
              <a:t>03/11/2017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0AA5D9-28CB-407F-B590-1AA2F819F89D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0259408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647500-D1E2-47F1-9E82-F800365EE624}" type="datetimeFigureOut">
              <a:rPr lang="en-GB" smtClean="0"/>
              <a:t>03/11/2017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0AA5D9-28CB-407F-B590-1AA2F819F89D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5225609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647500-D1E2-47F1-9E82-F800365EE624}" type="datetimeFigureOut">
              <a:rPr lang="en-GB" smtClean="0"/>
              <a:t>03/11/2017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0AA5D9-28CB-407F-B590-1AA2F819F8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416045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647500-D1E2-47F1-9E82-F800365EE624}" type="datetimeFigureOut">
              <a:rPr lang="en-GB" smtClean="0"/>
              <a:t>03/11/2017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0AA5D9-28CB-407F-B590-1AA2F819F89D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4762854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647500-D1E2-47F1-9E82-F800365EE624}" type="datetimeFigureOut">
              <a:rPr lang="en-GB" smtClean="0"/>
              <a:t>03/11/2017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0AA5D9-28CB-407F-B590-1AA2F819F89D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6275304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647500-D1E2-47F1-9E82-F800365EE624}" type="datetimeFigureOut">
              <a:rPr lang="en-GB" smtClean="0"/>
              <a:t>03/11/2017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0AA5D9-28CB-407F-B590-1AA2F819F89D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8662071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647500-D1E2-47F1-9E82-F800365EE624}" type="datetimeFigureOut">
              <a:rPr lang="en-GB" smtClean="0"/>
              <a:t>03/11/2017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0AA5D9-28CB-407F-B590-1AA2F819F89D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288537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7C647500-D1E2-47F1-9E82-F800365EE624}" type="datetimeFigureOut">
              <a:rPr lang="en-GB" smtClean="0"/>
              <a:t>03/11/2017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250AA5D9-28CB-407F-B590-1AA2F819F8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43569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designtaxi.com/news/357306/Illustrated-Characters-Make-Learning-The-Chinese-Language-Easier/" TargetMode="Externa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12.gif"/><Relationship Id="rId5" Type="http://schemas.openxmlformats.org/officeDocument/2006/relationships/hyperlink" Target="https://ling-lingchinese.com/2015/09/25/chinese-radicals/" TargetMode="External"/><Relationship Id="rId4" Type="http://schemas.openxmlformats.org/officeDocument/2006/relationships/hyperlink" Target="http://www.bunnycool.com/2017/01/really-special-images-of-chinese-letters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FEE7BE-0125-4C3A-8B14-82CA374A14C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zh-CN" sz="8800" dirty="0"/>
              <a:t>中国</a:t>
            </a:r>
            <a:r>
              <a:rPr lang="ja-JP" altLang="en-US" sz="8800" b="1" dirty="0"/>
              <a:t>汉</a:t>
            </a:r>
            <a:r>
              <a:rPr lang="ja-JP" altLang="en-US" sz="8800" dirty="0"/>
              <a:t>字</a:t>
            </a:r>
            <a:endParaRPr lang="en-GB" sz="8800" dirty="0"/>
          </a:p>
        </p:txBody>
      </p:sp>
    </p:spTree>
    <p:extLst>
      <p:ext uri="{BB962C8B-B14F-4D97-AF65-F5344CB8AC3E}">
        <p14:creationId xmlns:p14="http://schemas.microsoft.com/office/powerpoint/2010/main" val="20142385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C8FF696A-FB52-4DB4-A5C0-B47B345C4CB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6767"/>
          <a:stretch/>
        </p:blipFill>
        <p:spPr>
          <a:xfrm>
            <a:off x="3867441" y="1350545"/>
            <a:ext cx="4376225" cy="40795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699468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E15F6E0E-45EE-47D9-BF1F-35A48EC0AF2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4756" y="1899139"/>
            <a:ext cx="3033049" cy="3453618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F8E7483E-C17A-4F4C-A654-33ADFF591DD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044" r="22311"/>
          <a:stretch/>
        </p:blipFill>
        <p:spPr>
          <a:xfrm>
            <a:off x="4445390" y="1899140"/>
            <a:ext cx="3195398" cy="3453618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99E85DA4-B780-4B7C-AB92-D0BE4BB398B9}"/>
              </a:ext>
            </a:extLst>
          </p:cNvPr>
          <p:cNvSpPr/>
          <p:nvPr/>
        </p:nvSpPr>
        <p:spPr>
          <a:xfrm>
            <a:off x="8018585" y="1899139"/>
            <a:ext cx="2982350" cy="3453618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1A7D391-7F29-4B39-92C3-222F6A40B920}"/>
              </a:ext>
            </a:extLst>
          </p:cNvPr>
          <p:cNvSpPr txBox="1"/>
          <p:nvPr/>
        </p:nvSpPr>
        <p:spPr>
          <a:xfrm>
            <a:off x="8018585" y="2377440"/>
            <a:ext cx="3052689" cy="2400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ja-JP" altLang="en-US" sz="15000" dirty="0"/>
              <a:t>男</a:t>
            </a:r>
            <a:endParaRPr lang="en-GB" sz="15000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A8FE595-23A6-45B2-AF94-B647E36A2310}"/>
              </a:ext>
            </a:extLst>
          </p:cNvPr>
          <p:cNvSpPr txBox="1"/>
          <p:nvPr/>
        </p:nvSpPr>
        <p:spPr>
          <a:xfrm>
            <a:off x="9129932" y="4531875"/>
            <a:ext cx="1252025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b="1" dirty="0"/>
              <a:t>male</a:t>
            </a: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DA005D43-E03C-4BB9-9573-7A4004429A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99739" y="595272"/>
            <a:ext cx="9601196" cy="1303867"/>
          </a:xfrm>
        </p:spPr>
        <p:txBody>
          <a:bodyPr>
            <a:normAutofit/>
          </a:bodyPr>
          <a:lstStyle/>
          <a:p>
            <a:r>
              <a:rPr lang="zh-CN" altLang="en-US" sz="6000" dirty="0"/>
              <a:t>例如</a:t>
            </a:r>
            <a:endParaRPr lang="en-GB" sz="6000" dirty="0"/>
          </a:p>
        </p:txBody>
      </p:sp>
    </p:spTree>
    <p:extLst>
      <p:ext uri="{BB962C8B-B14F-4D97-AF65-F5344CB8AC3E}">
        <p14:creationId xmlns:p14="http://schemas.microsoft.com/office/powerpoint/2010/main" val="64079823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7BE9E1-51C3-4CA7-A4CF-4D47BAE61D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757F7C92-703A-49B0-A904-38BC7E6EABD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8011" y="801860"/>
            <a:ext cx="8284261" cy="5298563"/>
          </a:xfrm>
        </p:spPr>
      </p:pic>
    </p:spTree>
    <p:extLst>
      <p:ext uri="{BB962C8B-B14F-4D97-AF65-F5344CB8AC3E}">
        <p14:creationId xmlns:p14="http://schemas.microsoft.com/office/powerpoint/2010/main" val="19966284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8D0F4A-096B-452B-BD56-2D13E29E81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37605" y="2599917"/>
            <a:ext cx="9601196" cy="1303867"/>
          </a:xfrm>
        </p:spPr>
        <p:txBody>
          <a:bodyPr>
            <a:noAutofit/>
          </a:bodyPr>
          <a:lstStyle/>
          <a:p>
            <a:r>
              <a:rPr lang="zh-CN" altLang="en-US" sz="9600" dirty="0"/>
              <a:t>谢谢你的听</a:t>
            </a:r>
            <a:endParaRPr lang="en-GB" sz="9600" dirty="0"/>
          </a:p>
        </p:txBody>
      </p:sp>
    </p:spTree>
    <p:extLst>
      <p:ext uri="{BB962C8B-B14F-4D97-AF65-F5344CB8AC3E}">
        <p14:creationId xmlns:p14="http://schemas.microsoft.com/office/powerpoint/2010/main" val="114561483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ACC4B2-31E4-4430-947A-1A1E86059D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87418D-D985-4AE0-BBE6-361A7820C4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2040835"/>
            <a:ext cx="9601196" cy="3835033"/>
          </a:xfrm>
        </p:spPr>
        <p:txBody>
          <a:bodyPr>
            <a:normAutofit lnSpcReduction="10000"/>
          </a:bodyPr>
          <a:lstStyle/>
          <a:p>
            <a:r>
              <a:rPr lang="en-GB" dirty="0" err="1"/>
              <a:t>DesignTaxi</a:t>
            </a:r>
            <a:r>
              <a:rPr lang="en-GB" dirty="0"/>
              <a:t>. (2013).</a:t>
            </a:r>
            <a:r>
              <a:rPr lang="en-GB" i="1" dirty="0"/>
              <a:t> </a:t>
            </a:r>
            <a:r>
              <a:rPr lang="en-US" altLang="en-US" i="1" dirty="0">
                <a:solidFill>
                  <a:schemeClr val="tx1"/>
                </a:solidFill>
              </a:rPr>
              <a:t>Illustrated Characters Make Learning The Chinese Language Easier. </a:t>
            </a:r>
            <a:r>
              <a:rPr lang="en-US" altLang="en-US" dirty="0">
                <a:solidFill>
                  <a:schemeClr val="tx1"/>
                </a:solidFill>
              </a:rPr>
              <a:t>[online] Available at: </a:t>
            </a:r>
            <a:r>
              <a:rPr lang="en-GB" dirty="0">
                <a:hlinkClick r:id="rId3"/>
              </a:rPr>
              <a:t>http://designtaxi.com/news/357306/Illustrated-Characters-Make-Learning-The-Chinese-Language-Easier/</a:t>
            </a:r>
            <a:r>
              <a:rPr lang="en-GB" dirty="0"/>
              <a:t> [Accessed 1 Oct. 2017]</a:t>
            </a:r>
          </a:p>
          <a:p>
            <a:r>
              <a:rPr lang="en-US" altLang="en-US" dirty="0" err="1">
                <a:solidFill>
                  <a:schemeClr val="tx1"/>
                </a:solidFill>
              </a:rPr>
              <a:t>BunnyCool</a:t>
            </a:r>
            <a:r>
              <a:rPr lang="en-US" altLang="en-US" dirty="0">
                <a:solidFill>
                  <a:schemeClr val="tx1"/>
                </a:solidFill>
              </a:rPr>
              <a:t>. (2017). </a:t>
            </a:r>
            <a:r>
              <a:rPr lang="en-US" altLang="en-US" i="1" dirty="0">
                <a:solidFill>
                  <a:schemeClr val="tx1"/>
                </a:solidFill>
              </a:rPr>
              <a:t>Really special images of Chinese letters</a:t>
            </a:r>
            <a:r>
              <a:rPr lang="en-US" altLang="en-US" dirty="0">
                <a:solidFill>
                  <a:schemeClr val="tx1"/>
                </a:solidFill>
              </a:rPr>
              <a:t> [online] Available at: </a:t>
            </a:r>
            <a:r>
              <a:rPr lang="en-GB" dirty="0">
                <a:hlinkClick r:id="rId4"/>
              </a:rPr>
              <a:t>http://www.bunnycool.com/2017/01/really-special-images-of-chinese-letters.html</a:t>
            </a:r>
            <a:r>
              <a:rPr lang="en-GB" dirty="0"/>
              <a:t> [Accessed 1 Oct. 2017]</a:t>
            </a:r>
          </a:p>
          <a:p>
            <a:r>
              <a:rPr lang="en-GB" dirty="0" err="1"/>
              <a:t>LingLing</a:t>
            </a:r>
            <a:r>
              <a:rPr lang="en-GB" dirty="0"/>
              <a:t> (2015). </a:t>
            </a:r>
            <a:r>
              <a:rPr lang="en-GB" i="1" dirty="0"/>
              <a:t>Chinese characters and radicals </a:t>
            </a:r>
            <a:r>
              <a:rPr lang="en-GB" dirty="0"/>
              <a:t>[online] Available at: </a:t>
            </a:r>
            <a:r>
              <a:rPr lang="en-GB" dirty="0">
                <a:hlinkClick r:id="rId5"/>
              </a:rPr>
              <a:t>https://ling-lingchinese.com/2015/09/25/chinese-radicals/</a:t>
            </a:r>
            <a:r>
              <a:rPr lang="en-GB" dirty="0"/>
              <a:t> [Accessed 1 Oct. 2017]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US" altLang="en-US" i="1" dirty="0">
              <a:solidFill>
                <a:schemeClr val="tx1"/>
              </a:solidFill>
            </a:endParaRP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1027" name="Picture 3" descr="http://bounty-hunter.designtaxi.com/im-image.php">
            <a:extLst>
              <a:ext uri="{FF2B5EF4-FFF2-40B4-BE49-F238E27FC236}">
                <a16:creationId xmlns:a16="http://schemas.microsoft.com/office/drawing/2014/main" id="{250C5499-0704-4D75-94A8-E271AB263AA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525" cy="9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8263278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265</TotalTime>
  <Words>122</Words>
  <Application>Microsoft Office PowerPoint</Application>
  <PresentationFormat>Widescreen</PresentationFormat>
  <Paragraphs>15</Paragraphs>
  <Slides>6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3" baseType="lpstr">
      <vt:lpstr>ＭＳ Ｐゴシック</vt:lpstr>
      <vt:lpstr>ＭＳ Ｐ明朝</vt:lpstr>
      <vt:lpstr>Arial</vt:lpstr>
      <vt:lpstr>Calibri</vt:lpstr>
      <vt:lpstr>方正舒体</vt:lpstr>
      <vt:lpstr>Garamond</vt:lpstr>
      <vt:lpstr>Organic</vt:lpstr>
      <vt:lpstr>中国汉字</vt:lpstr>
      <vt:lpstr>PowerPoint Presentation</vt:lpstr>
      <vt:lpstr>例如</vt:lpstr>
      <vt:lpstr>PowerPoint Presentation</vt:lpstr>
      <vt:lpstr>谢谢你的听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中国艺术</dc:title>
  <dc:creator>Elizabeth Wright (1700885)</dc:creator>
  <cp:lastModifiedBy>Elizabeth Wright (1700885)</cp:lastModifiedBy>
  <cp:revision>14</cp:revision>
  <dcterms:created xsi:type="dcterms:W3CDTF">2017-11-02T10:49:37Z</dcterms:created>
  <dcterms:modified xsi:type="dcterms:W3CDTF">2017-11-03T22:07:43Z</dcterms:modified>
</cp:coreProperties>
</file>