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63" r:id="rId3"/>
    <p:sldId id="257" r:id="rId4"/>
    <p:sldId id="264" r:id="rId5"/>
    <p:sldId id="259" r:id="rId6"/>
    <p:sldId id="265" r:id="rId7"/>
    <p:sldId id="258" r:id="rId8"/>
    <p:sldId id="261" r:id="rId9"/>
    <p:sldId id="262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15" autoAdjust="0"/>
  </p:normalViewPr>
  <p:slideViewPr>
    <p:cSldViewPr>
      <p:cViewPr varScale="1">
        <p:scale>
          <a:sx n="70" d="100"/>
          <a:sy n="70" d="100"/>
        </p:scale>
        <p:origin x="-13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0E435F-08D1-4DDC-84F1-1BBA899DCB4B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DFFBEE-F84F-4FCC-8955-1B8BA4E8A3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0859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	</a:t>
            </a:r>
            <a:r>
              <a:rPr lang="en-GB" dirty="0" err="1" smtClean="0"/>
              <a:t>npt</a:t>
            </a:r>
            <a:r>
              <a:rPr lang="en-GB" dirty="0" smtClean="0"/>
              <a:t> 26.3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DFFBEE-F84F-4FCC-8955-1B8BA4E8A37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5313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30</a:t>
            </a:r>
            <a:r>
              <a:rPr lang="en-GB" baseline="0" dirty="0" smtClean="0"/>
              <a:t> secs 2 min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DFFBEE-F84F-4FCC-8955-1B8BA4E8A37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612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Appropriate and qualified</a:t>
            </a:r>
            <a:r>
              <a:rPr lang="en-GB" baseline="0" dirty="0" smtClean="0"/>
              <a:t> coached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DFFBEE-F84F-4FCC-8955-1B8BA4E8A37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22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7888-A1E0-4C56-81C9-0A62C28AE0FF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247FD-C8AB-43A8-AC3C-4CBD9D0ADD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7888-A1E0-4C56-81C9-0A62C28AE0FF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247FD-C8AB-43A8-AC3C-4CBD9D0ADD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7888-A1E0-4C56-81C9-0A62C28AE0FF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247FD-C8AB-43A8-AC3C-4CBD9D0ADD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7888-A1E0-4C56-81C9-0A62C28AE0FF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247FD-C8AB-43A8-AC3C-4CBD9D0ADD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7888-A1E0-4C56-81C9-0A62C28AE0FF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247FD-C8AB-43A8-AC3C-4CBD9D0ADD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7888-A1E0-4C56-81C9-0A62C28AE0FF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247FD-C8AB-43A8-AC3C-4CBD9D0ADD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7888-A1E0-4C56-81C9-0A62C28AE0FF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247FD-C8AB-43A8-AC3C-4CBD9D0ADD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7888-A1E0-4C56-81C9-0A62C28AE0FF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247FD-C8AB-43A8-AC3C-4CBD9D0ADDE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7888-A1E0-4C56-81C9-0A62C28AE0FF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2D247FD-C8AB-43A8-AC3C-4CBD9D0ADDE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7888-A1E0-4C56-81C9-0A62C28AE0FF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247FD-C8AB-43A8-AC3C-4CBD9D0ADD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7888-A1E0-4C56-81C9-0A62C28AE0FF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247FD-C8AB-43A8-AC3C-4CBD9D0ADD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2D247FD-C8AB-43A8-AC3C-4CBD9D0ADDE1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D4F67888-A1E0-4C56-81C9-0A62C28AE0FF}" type="datetimeFigureOut">
              <a:rPr lang="en-GB" smtClean="0"/>
              <a:t>09/01/2020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ZEj9RAnSdM&amp;pbjreload=1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sport.wales/funding--support/our-grants/community-chest.aspx" TargetMode="External"/><Relationship Id="rId2" Type="http://schemas.openxmlformats.org/officeDocument/2006/relationships/hyperlink" Target="http://sport.wales/media/1922960/elements_of_engagement_-_overview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vZEj9RAnSdM&amp;pbjreload=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052736"/>
            <a:ext cx="7543800" cy="2593975"/>
          </a:xfrm>
        </p:spPr>
        <p:txBody>
          <a:bodyPr/>
          <a:lstStyle/>
          <a:p>
            <a:r>
              <a:rPr lang="en-GB" dirty="0" smtClean="0"/>
              <a:t>Engaging 7-11 year olds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3501008"/>
            <a:ext cx="6461760" cy="1066800"/>
          </a:xfrm>
        </p:spPr>
        <p:txBody>
          <a:bodyPr/>
          <a:lstStyle/>
          <a:p>
            <a:r>
              <a:rPr lang="en-GB" dirty="0" err="1" smtClean="0"/>
              <a:t>Lowri</a:t>
            </a:r>
            <a:r>
              <a:rPr lang="en-GB" dirty="0" smtClean="0"/>
              <a:t> Lewis 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08458">
            <a:off x="3724434" y="3402161"/>
            <a:ext cx="3776027" cy="25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8015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Llangatwg</a:t>
            </a:r>
            <a:r>
              <a:rPr lang="en-GB" dirty="0" smtClean="0"/>
              <a:t> Community School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GB" dirty="0" err="1" smtClean="0"/>
              <a:t>Lllangatwg</a:t>
            </a:r>
            <a:r>
              <a:rPr lang="en-GB" dirty="0" smtClean="0"/>
              <a:t> community school is located in </a:t>
            </a:r>
            <a:r>
              <a:rPr lang="en-GB" dirty="0" err="1" smtClean="0"/>
              <a:t>Cadoxton</a:t>
            </a:r>
            <a:r>
              <a:rPr lang="en-GB" dirty="0" smtClean="0"/>
              <a:t> in Neath. This is where the session will run. They have a number of different sporting facilities available to hire for community groups/activities. For example:</a:t>
            </a:r>
          </a:p>
          <a:p>
            <a:r>
              <a:rPr lang="en-GB" dirty="0" smtClean="0"/>
              <a:t>AstroTurf and changing rooms</a:t>
            </a:r>
          </a:p>
          <a:p>
            <a:r>
              <a:rPr lang="en-GB" dirty="0" smtClean="0"/>
              <a:t>Swimming pool (limited availability )</a:t>
            </a:r>
          </a:p>
          <a:p>
            <a:r>
              <a:rPr lang="en-GB" dirty="0" smtClean="0"/>
              <a:t>Gymnasium </a:t>
            </a:r>
          </a:p>
          <a:p>
            <a:r>
              <a:rPr lang="en-GB" dirty="0" smtClean="0"/>
              <a:t>Fitness Suite </a:t>
            </a:r>
          </a:p>
          <a:p>
            <a:r>
              <a:rPr lang="en-GB" dirty="0" smtClean="0"/>
              <a:t>Two outdoor Netball Courts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6616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Sports surveys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88767" y="1244497"/>
            <a:ext cx="7620000" cy="2044824"/>
          </a:xfrm>
        </p:spPr>
        <p:txBody>
          <a:bodyPr/>
          <a:lstStyle/>
          <a:p>
            <a:r>
              <a:rPr lang="en-GB" dirty="0"/>
              <a:t>From researching different surveys from Sports Wales I discovered the table </a:t>
            </a:r>
            <a:r>
              <a:rPr lang="en-GB" dirty="0" smtClean="0"/>
              <a:t>below. </a:t>
            </a:r>
            <a:r>
              <a:rPr lang="en-GB" dirty="0"/>
              <a:t>It shows me the top ten activities that are most likely to be participated in community sport. </a:t>
            </a:r>
            <a:r>
              <a:rPr lang="en-GB" dirty="0" smtClean="0"/>
              <a:t>Football being the most popular choice for males, swimming for females and again football for ‘other’.</a:t>
            </a: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98" t="32774" r="22948" b="18553"/>
          <a:stretch/>
        </p:blipFill>
        <p:spPr bwMode="auto">
          <a:xfrm>
            <a:off x="1224499" y="2924944"/>
            <a:ext cx="5878271" cy="3084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39552" y="5787514"/>
            <a:ext cx="762001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smtClean="0">
                <a:solidFill>
                  <a:srgbClr val="2F2B20"/>
                </a:solidFill>
              </a:rPr>
              <a:t>47</a:t>
            </a:r>
            <a:r>
              <a:rPr lang="en-GB" sz="2200" dirty="0">
                <a:solidFill>
                  <a:srgbClr val="2F2B20"/>
                </a:solidFill>
              </a:rPr>
              <a:t>% of primary pupils in Years 3-6 participate in extracurricular or community sport three or more times per </a:t>
            </a:r>
            <a:r>
              <a:rPr lang="en-GB" sz="2200" dirty="0" smtClean="0">
                <a:solidFill>
                  <a:srgbClr val="2F2B20"/>
                </a:solidFill>
              </a:rPr>
              <a:t>week.</a:t>
            </a:r>
          </a:p>
          <a:p>
            <a:r>
              <a:rPr lang="en-GB" sz="2200" dirty="0" smtClean="0">
                <a:solidFill>
                  <a:srgbClr val="2F2B20"/>
                </a:solidFill>
              </a:rPr>
              <a:t> </a:t>
            </a:r>
            <a:endParaRPr lang="en-GB" sz="2200" dirty="0">
              <a:solidFill>
                <a:srgbClr val="2F2B20"/>
              </a:solidFill>
            </a:endParaRPr>
          </a:p>
          <a:p>
            <a:r>
              <a:rPr lang="en-GB" sz="2200" dirty="0" smtClean="0">
                <a:solidFill>
                  <a:srgbClr val="2F2B20"/>
                </a:solidFill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9843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99392"/>
            <a:ext cx="7620000" cy="1143000"/>
          </a:xfrm>
        </p:spPr>
        <p:txBody>
          <a:bodyPr/>
          <a:lstStyle/>
          <a:p>
            <a:r>
              <a:rPr lang="en-GB" dirty="0" smtClean="0"/>
              <a:t>Chosen Activity Session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980728"/>
            <a:ext cx="7620000" cy="5544616"/>
          </a:xfrm>
        </p:spPr>
        <p:txBody>
          <a:bodyPr/>
          <a:lstStyle/>
          <a:p>
            <a:pPr marL="114300" indent="0">
              <a:buNone/>
            </a:pPr>
            <a:r>
              <a:rPr lang="en-GB" dirty="0" smtClean="0"/>
              <a:t>Having weighed up different options taking both the survey and the facilities available into account, I have chosen to run a Netball session.</a:t>
            </a:r>
            <a:r>
              <a:rPr lang="en-GB" dirty="0"/>
              <a:t> </a:t>
            </a:r>
            <a:r>
              <a:rPr lang="en-GB" dirty="0" smtClean="0"/>
              <a:t>The session will be open to both male and females between the ages 7-11. </a:t>
            </a:r>
          </a:p>
          <a:p>
            <a:pPr marL="114300" indent="0">
              <a:buNone/>
            </a:pPr>
            <a:r>
              <a:rPr lang="en-GB" dirty="0" smtClean="0"/>
              <a:t>With just 15% of </a:t>
            </a:r>
            <a:r>
              <a:rPr lang="en-GB" dirty="0"/>
              <a:t>females most likely to be </a:t>
            </a:r>
            <a:r>
              <a:rPr lang="en-GB" dirty="0" smtClean="0"/>
              <a:t>participate </a:t>
            </a:r>
            <a:r>
              <a:rPr lang="en-GB" dirty="0"/>
              <a:t>in community </a:t>
            </a:r>
            <a:r>
              <a:rPr lang="en-GB" dirty="0" smtClean="0"/>
              <a:t>sport run Netball, this is a chance to increase the numbers and engagement in the sport. To do </a:t>
            </a:r>
            <a:r>
              <a:rPr lang="en-GB" dirty="0" smtClean="0"/>
              <a:t>this I </a:t>
            </a:r>
            <a:r>
              <a:rPr lang="en-GB" dirty="0" smtClean="0"/>
              <a:t>will use different methods to encourage participation. </a:t>
            </a:r>
            <a:r>
              <a:rPr lang="en-GB" dirty="0"/>
              <a:t>F</a:t>
            </a:r>
            <a:r>
              <a:rPr lang="en-GB" dirty="0" smtClean="0"/>
              <a:t>or example:</a:t>
            </a:r>
          </a:p>
          <a:p>
            <a:r>
              <a:rPr lang="en-GB" dirty="0" smtClean="0"/>
              <a:t>Make </a:t>
            </a:r>
            <a:r>
              <a:rPr lang="en-GB" dirty="0"/>
              <a:t>lesson plans </a:t>
            </a:r>
            <a:r>
              <a:rPr lang="en-GB" dirty="0" smtClean="0"/>
              <a:t>inclusive</a:t>
            </a:r>
            <a:endParaRPr lang="en-GB" dirty="0"/>
          </a:p>
          <a:p>
            <a:r>
              <a:rPr lang="en-GB" dirty="0" smtClean="0"/>
              <a:t>Make </a:t>
            </a:r>
            <a:r>
              <a:rPr lang="en-GB" dirty="0"/>
              <a:t>lessons fun </a:t>
            </a:r>
            <a:endParaRPr lang="en-GB" dirty="0" smtClean="0"/>
          </a:p>
          <a:p>
            <a:r>
              <a:rPr lang="en-GB" dirty="0"/>
              <a:t>Encourage healthy </a:t>
            </a:r>
            <a:r>
              <a:rPr lang="en-GB" dirty="0" smtClean="0"/>
              <a:t>competition</a:t>
            </a:r>
          </a:p>
          <a:p>
            <a:r>
              <a:rPr lang="en-GB" dirty="0" smtClean="0"/>
              <a:t>Use role </a:t>
            </a:r>
            <a:r>
              <a:rPr lang="en-GB" dirty="0"/>
              <a:t>models to support </a:t>
            </a:r>
            <a:r>
              <a:rPr lang="en-GB" dirty="0" smtClean="0"/>
              <a:t>engagement</a:t>
            </a:r>
          </a:p>
          <a:p>
            <a:pPr marL="1143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690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 of Project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en-GB" dirty="0" smtClean="0"/>
              <a:t>When developing my project I will take the following steps into consideration:</a:t>
            </a:r>
            <a:endParaRPr lang="en-GB" dirty="0"/>
          </a:p>
          <a:p>
            <a:r>
              <a:rPr lang="en-GB" dirty="0"/>
              <a:t>Prepare and plan </a:t>
            </a:r>
          </a:p>
          <a:p>
            <a:r>
              <a:rPr lang="en-GB" dirty="0" smtClean="0"/>
              <a:t>Gather </a:t>
            </a:r>
            <a:r>
              <a:rPr lang="en-GB" dirty="0"/>
              <a:t>and review relevant information </a:t>
            </a:r>
            <a:endParaRPr lang="en-GB" dirty="0" smtClean="0"/>
          </a:p>
          <a:p>
            <a:r>
              <a:rPr lang="en-GB" dirty="0" smtClean="0"/>
              <a:t>Develop strategy</a:t>
            </a:r>
            <a:endParaRPr lang="en-GB" dirty="0"/>
          </a:p>
          <a:p>
            <a:r>
              <a:rPr lang="en-GB" dirty="0"/>
              <a:t>Develop and deliver projects </a:t>
            </a:r>
            <a:endParaRPr lang="en-GB" dirty="0" smtClean="0"/>
          </a:p>
          <a:p>
            <a:r>
              <a:rPr lang="en-GB" dirty="0" smtClean="0"/>
              <a:t>Evaluate</a:t>
            </a:r>
            <a:endParaRPr lang="en-GB" dirty="0"/>
          </a:p>
          <a:p>
            <a:r>
              <a:rPr lang="en-GB" dirty="0"/>
              <a:t>Learn </a:t>
            </a:r>
            <a:r>
              <a:rPr lang="en-GB" dirty="0" smtClean="0"/>
              <a:t>and improve </a:t>
            </a:r>
          </a:p>
          <a:p>
            <a:r>
              <a:rPr lang="en-GB" dirty="0" smtClean="0"/>
              <a:t>Contact local teams that play to get involved and encourage participation in the sport.</a:t>
            </a:r>
          </a:p>
          <a:p>
            <a:pPr marL="1143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3489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Session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GB" dirty="0"/>
              <a:t>Warm up - Netball </a:t>
            </a:r>
            <a:r>
              <a:rPr lang="en-GB" dirty="0" smtClean="0"/>
              <a:t>Tennis</a:t>
            </a:r>
          </a:p>
          <a:p>
            <a:pPr marL="114300" indent="0">
              <a:buNone/>
            </a:pPr>
            <a:r>
              <a:rPr lang="en-GB" dirty="0" smtClean="0"/>
              <a:t>Introduce the chest and shoulder pass </a:t>
            </a:r>
          </a:p>
          <a:p>
            <a:pPr marL="114300" indent="0">
              <a:buNone/>
            </a:pPr>
            <a:r>
              <a:rPr lang="en-GB" dirty="0" smtClean="0"/>
              <a:t>Main activity – Net Set Go, Team drill</a:t>
            </a:r>
          </a:p>
          <a:p>
            <a:pPr marL="114300" indent="0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www.youtube.com/watch?v=vZEj9RAnSdM&amp;pbjreload=10</a:t>
            </a:r>
            <a:endParaRPr lang="en-GB" dirty="0" smtClean="0"/>
          </a:p>
          <a:p>
            <a:pPr marL="114300" indent="0">
              <a:buNone/>
            </a:pPr>
            <a:endParaRPr lang="en-GB" dirty="0" smtClean="0"/>
          </a:p>
          <a:p>
            <a:pPr marL="1143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7879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Funding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en-GB" dirty="0" smtClean="0"/>
              <a:t>Sports Wales offers a number of different Grants. Having </a:t>
            </a:r>
            <a:r>
              <a:rPr lang="en-GB" dirty="0" smtClean="0"/>
              <a:t>researched </a:t>
            </a:r>
            <a:r>
              <a:rPr lang="en-GB" dirty="0" smtClean="0"/>
              <a:t>what they offer, I discovered the Community Chest Grant. </a:t>
            </a:r>
          </a:p>
          <a:p>
            <a:r>
              <a:rPr lang="en-GB" dirty="0" smtClean="0"/>
              <a:t>Grant </a:t>
            </a:r>
            <a:r>
              <a:rPr lang="en-GB" dirty="0"/>
              <a:t>awards up to £1,500 in any 12 months towards</a:t>
            </a:r>
            <a:r>
              <a:rPr lang="en-GB" dirty="0" smtClean="0"/>
              <a:t>:</a:t>
            </a:r>
            <a:endParaRPr lang="en-GB" dirty="0"/>
          </a:p>
          <a:p>
            <a:r>
              <a:rPr lang="en-GB" dirty="0"/>
              <a:t>Increasing </a:t>
            </a:r>
            <a:r>
              <a:rPr lang="en-GB" dirty="0" smtClean="0"/>
              <a:t>participation</a:t>
            </a:r>
          </a:p>
          <a:p>
            <a:r>
              <a:rPr lang="en-GB" dirty="0" smtClean="0"/>
              <a:t>Improving </a:t>
            </a:r>
            <a:r>
              <a:rPr lang="en-GB" dirty="0"/>
              <a:t>standards</a:t>
            </a:r>
          </a:p>
          <a:p>
            <a:pPr marL="114300" indent="0">
              <a:buNone/>
            </a:pPr>
            <a:r>
              <a:rPr lang="en-GB" dirty="0" smtClean="0"/>
              <a:t>Any of the following can apply:</a:t>
            </a:r>
          </a:p>
          <a:p>
            <a:r>
              <a:rPr lang="en-GB" dirty="0"/>
              <a:t>Sports </a:t>
            </a:r>
            <a:r>
              <a:rPr lang="en-GB" dirty="0" smtClean="0"/>
              <a:t>Club/Association</a:t>
            </a:r>
          </a:p>
          <a:p>
            <a:r>
              <a:rPr lang="en-GB" dirty="0" smtClean="0"/>
              <a:t>Youth Club</a:t>
            </a:r>
          </a:p>
          <a:p>
            <a:r>
              <a:rPr lang="en-GB" dirty="0" smtClean="0"/>
              <a:t>Community </a:t>
            </a:r>
            <a:r>
              <a:rPr lang="en-GB" dirty="0"/>
              <a:t>Group</a:t>
            </a:r>
            <a:endParaRPr lang="en-GB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7" y="332655"/>
            <a:ext cx="3205577" cy="1296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6140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26968" cy="1143000"/>
          </a:xfrm>
        </p:spPr>
        <p:txBody>
          <a:bodyPr/>
          <a:lstStyle/>
          <a:p>
            <a:r>
              <a:rPr lang="en-GB" sz="4000" dirty="0" smtClean="0"/>
              <a:t>Strategies to increase participation </a:t>
            </a:r>
            <a:endParaRPr lang="en-GB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42" t="15288" r="11690" b="67551"/>
          <a:stretch/>
        </p:blipFill>
        <p:spPr bwMode="auto">
          <a:xfrm>
            <a:off x="339283" y="1700807"/>
            <a:ext cx="8031998" cy="9964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12" t="23192" r="6260" b="7509"/>
          <a:stretch/>
        </p:blipFill>
        <p:spPr bwMode="auto">
          <a:xfrm>
            <a:off x="611560" y="2697268"/>
            <a:ext cx="6840760" cy="39373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88640"/>
            <a:ext cx="3205577" cy="1296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263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Elements Of Engagement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Motivation </a:t>
            </a:r>
          </a:p>
          <a:p>
            <a:r>
              <a:rPr lang="en-GB" dirty="0" smtClean="0"/>
              <a:t>Confidence </a:t>
            </a:r>
          </a:p>
          <a:p>
            <a:r>
              <a:rPr lang="en-GB" dirty="0" smtClean="0"/>
              <a:t>Awareness</a:t>
            </a:r>
          </a:p>
          <a:p>
            <a:r>
              <a:rPr lang="en-GB" dirty="0"/>
              <a:t>Opportunity &amp; </a:t>
            </a:r>
            <a:r>
              <a:rPr lang="en-GB" dirty="0" smtClean="0"/>
              <a:t>Resources</a:t>
            </a:r>
          </a:p>
          <a:p>
            <a:r>
              <a:rPr lang="en-GB" dirty="0"/>
              <a:t>The Experience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1091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4744"/>
            <a:ext cx="7620000" cy="4800600"/>
          </a:xfrm>
        </p:spPr>
        <p:txBody>
          <a:bodyPr>
            <a:normAutofit/>
          </a:bodyPr>
          <a:lstStyle/>
          <a:p>
            <a:pPr marL="114300" lvl="0" indent="0">
              <a:buClr>
                <a:srgbClr val="A9A57C"/>
              </a:buClr>
              <a:buNone/>
            </a:pPr>
            <a:r>
              <a:rPr lang="en-GB" dirty="0" smtClean="0">
                <a:solidFill>
                  <a:srgbClr val="2F2B20"/>
                </a:solidFill>
              </a:rPr>
              <a:t>Sport </a:t>
            </a:r>
            <a:r>
              <a:rPr lang="en-GB" dirty="0">
                <a:solidFill>
                  <a:srgbClr val="2F2B20"/>
                </a:solidFill>
              </a:rPr>
              <a:t>Wales (2019) ‘Elements of engagement’ {online} </a:t>
            </a:r>
            <a:r>
              <a:rPr lang="en-GB" dirty="0" smtClean="0">
                <a:solidFill>
                  <a:srgbClr val="2F2B20"/>
                </a:solidFill>
              </a:rPr>
              <a:t>Available </a:t>
            </a:r>
            <a:r>
              <a:rPr lang="en-GB" dirty="0">
                <a:solidFill>
                  <a:srgbClr val="2F2B20"/>
                </a:solidFill>
              </a:rPr>
              <a:t>at: </a:t>
            </a:r>
            <a:endParaRPr lang="en-GB" dirty="0" smtClean="0">
              <a:hlinkClick r:id="rId2"/>
            </a:endParaRPr>
          </a:p>
          <a:p>
            <a:pPr marL="114300" indent="0">
              <a:buNone/>
            </a:pP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://sport.wales/media/1922960/elements_of_engagement_-_</a:t>
            </a:r>
            <a:r>
              <a:rPr lang="en-GB" dirty="0" smtClean="0">
                <a:hlinkClick r:id="rId2"/>
              </a:rPr>
              <a:t>overview.pdf</a:t>
            </a:r>
            <a:r>
              <a:rPr lang="en-GB" dirty="0" smtClean="0"/>
              <a:t> </a:t>
            </a:r>
          </a:p>
          <a:p>
            <a:pPr marL="114300" indent="0">
              <a:buNone/>
            </a:pPr>
            <a:r>
              <a:rPr lang="en-GB" dirty="0"/>
              <a:t>Sport Wales (2019) </a:t>
            </a:r>
            <a:r>
              <a:rPr lang="en-GB" dirty="0" smtClean="0"/>
              <a:t>‘Community chest’ </a:t>
            </a:r>
            <a:r>
              <a:rPr lang="en-GB" dirty="0"/>
              <a:t>{online} </a:t>
            </a:r>
            <a:r>
              <a:rPr lang="en-GB" dirty="0" smtClean="0"/>
              <a:t>Available </a:t>
            </a:r>
            <a:r>
              <a:rPr lang="en-GB" dirty="0"/>
              <a:t>at: </a:t>
            </a:r>
            <a:endParaRPr lang="en-GB" dirty="0" smtClean="0"/>
          </a:p>
          <a:p>
            <a:pPr marL="114300" indent="0">
              <a:buNone/>
            </a:pPr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sport.wales/funding-</a:t>
            </a:r>
            <a:r>
              <a:rPr lang="en-GB" dirty="0">
                <a:hlinkClick r:id="rId3"/>
              </a:rPr>
              <a:t>-</a:t>
            </a:r>
            <a:r>
              <a:rPr lang="en-GB" dirty="0" smtClean="0">
                <a:hlinkClick r:id="rId3"/>
              </a:rPr>
              <a:t>support/our-grants/community-chest.aspx</a:t>
            </a:r>
            <a:endParaRPr lang="en-GB" dirty="0" smtClean="0"/>
          </a:p>
          <a:p>
            <a:pPr marL="114300" indent="0">
              <a:buNone/>
            </a:pPr>
            <a:r>
              <a:rPr lang="en-GB" dirty="0" smtClean="0"/>
              <a:t>Netty Heads (2019</a:t>
            </a:r>
            <a:r>
              <a:rPr lang="en-GB" dirty="0"/>
              <a:t>) </a:t>
            </a:r>
            <a:r>
              <a:rPr lang="en-GB" dirty="0" smtClean="0"/>
              <a:t>‘STOP </a:t>
            </a:r>
            <a:r>
              <a:rPr lang="en-GB" dirty="0"/>
              <a:t>STEPPING WITH THIS SIMPLE DRILL FOR ALL </a:t>
            </a:r>
            <a:r>
              <a:rPr lang="en-GB" dirty="0" smtClean="0"/>
              <a:t>AGES’ </a:t>
            </a:r>
            <a:r>
              <a:rPr lang="en-GB" dirty="0"/>
              <a:t>{online} Available at: </a:t>
            </a:r>
            <a:endParaRPr lang="en-GB" dirty="0" smtClean="0"/>
          </a:p>
          <a:p>
            <a:pPr marL="114300" indent="0">
              <a:buNone/>
            </a:pPr>
            <a:r>
              <a:rPr lang="en-GB" dirty="0">
                <a:hlinkClick r:id="rId4"/>
              </a:rPr>
              <a:t>https://www.youtube.com/watch?v=vZEj9RAnSdM&amp;pbjreload=10</a:t>
            </a:r>
            <a:endParaRPr lang="en-GB" dirty="0"/>
          </a:p>
          <a:p>
            <a:pPr marL="11430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64552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353</TotalTime>
  <Words>461</Words>
  <Application>Microsoft Office PowerPoint</Application>
  <PresentationFormat>On-screen Show (4:3)</PresentationFormat>
  <Paragraphs>63</Paragraphs>
  <Slides>10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Adjacency</vt:lpstr>
      <vt:lpstr>Engaging 7-11 year olds</vt:lpstr>
      <vt:lpstr>Llangatwg Community School</vt:lpstr>
      <vt:lpstr>Sports surveys </vt:lpstr>
      <vt:lpstr>Chosen Activity Session </vt:lpstr>
      <vt:lpstr>Development of Project </vt:lpstr>
      <vt:lpstr>Activity Session </vt:lpstr>
      <vt:lpstr> Funding </vt:lpstr>
      <vt:lpstr>Strategies to increase participation </vt:lpstr>
      <vt:lpstr>Elements Of Engagement 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Netball activity session</dc:title>
  <dc:creator>Windows User</dc:creator>
  <cp:lastModifiedBy>Windows User</cp:lastModifiedBy>
  <cp:revision>24</cp:revision>
  <dcterms:created xsi:type="dcterms:W3CDTF">2020-01-07T12:59:30Z</dcterms:created>
  <dcterms:modified xsi:type="dcterms:W3CDTF">2020-01-09T19:33:49Z</dcterms:modified>
</cp:coreProperties>
</file>