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5" r:id="rId1"/>
  </p:sldMasterIdLst>
  <p:notesMasterIdLst>
    <p:notesMasterId r:id="rId33"/>
  </p:notesMasterIdLst>
  <p:sldIdLst>
    <p:sldId id="256" r:id="rId2"/>
    <p:sldId id="257" r:id="rId3"/>
    <p:sldId id="293" r:id="rId4"/>
    <p:sldId id="258" r:id="rId5"/>
    <p:sldId id="259" r:id="rId6"/>
    <p:sldId id="260" r:id="rId7"/>
    <p:sldId id="261" r:id="rId8"/>
    <p:sldId id="268" r:id="rId9"/>
    <p:sldId id="269" r:id="rId10"/>
    <p:sldId id="270" r:id="rId11"/>
    <p:sldId id="271" r:id="rId12"/>
    <p:sldId id="272" r:id="rId13"/>
    <p:sldId id="273" r:id="rId14"/>
    <p:sldId id="274" r:id="rId15"/>
    <p:sldId id="275" r:id="rId16"/>
    <p:sldId id="276" r:id="rId17"/>
    <p:sldId id="278" r:id="rId18"/>
    <p:sldId id="279" r:id="rId19"/>
    <p:sldId id="280" r:id="rId20"/>
    <p:sldId id="281" r:id="rId21"/>
    <p:sldId id="262" r:id="rId22"/>
    <p:sldId id="263" r:id="rId23"/>
    <p:sldId id="264" r:id="rId24"/>
    <p:sldId id="265" r:id="rId25"/>
    <p:sldId id="291" r:id="rId26"/>
    <p:sldId id="297" r:id="rId27"/>
    <p:sldId id="295" r:id="rId28"/>
    <p:sldId id="294" r:id="rId29"/>
    <p:sldId id="296" r:id="rId30"/>
    <p:sldId id="266" r:id="rId31"/>
    <p:sldId id="267" r:id="rId3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1CC7332-EA24-4576-21F1-09EBDE9297E1}" v="2" dt="2022-12-07T12:51:39.557"/>
    <p1510:client id="{7EA6B516-76AD-D1B9-6E37-1CB9215EB3F7}" v="1090" dt="2022-11-28T08:49:57.900"/>
    <p1510:client id="{8C4E9546-F060-736D-5B0D-BD78356DC9B7}" v="20" dt="2022-11-25T15:09:52.897"/>
    <p1510:client id="{BFBCAAA2-FA36-8CD9-6C14-4D6FA82F2E7B}" v="18" dt="2022-11-28T14:35:15.374"/>
    <p1510:client id="{C326679D-E07A-44AF-8DEB-5E167389EEB2}" v="1" dt="2022-11-07T13:38:13.489"/>
    <p1510:client id="{C4902E84-2187-EC5B-FA30-FCCFD347239C}" v="793" dt="2022-11-28T13:11:51.517"/>
    <p1510:client id="{DCA2C310-0AEC-2DF8-7863-655F1B79E20F}" v="1259" dt="2022-12-07T11:43:14.81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microsoft.com/office/2015/10/relationships/revisionInfo" Target="revisionInfo.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38"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ita Draper" userId="S::z.draper@uwtsd.ac.uk::b063123c-f51f-481b-b99c-f574606c9ace" providerId="AD" clId="Web-{7EA6B516-76AD-D1B9-6E37-1CB9215EB3F7}"/>
    <pc:docChg chg="addSld modSld">
      <pc:chgData name="Zita Draper" userId="S::z.draper@uwtsd.ac.uk::b063123c-f51f-481b-b99c-f574606c9ace" providerId="AD" clId="Web-{7EA6B516-76AD-D1B9-6E37-1CB9215EB3F7}" dt="2022-11-28T08:49:57.900" v="1086"/>
      <pc:docMkLst>
        <pc:docMk/>
      </pc:docMkLst>
      <pc:sldChg chg="modSp">
        <pc:chgData name="Zita Draper" userId="S::z.draper@uwtsd.ac.uk::b063123c-f51f-481b-b99c-f574606c9ace" providerId="AD" clId="Web-{7EA6B516-76AD-D1B9-6E37-1CB9215EB3F7}" dt="2022-11-28T08:13:36.469" v="18" actId="20577"/>
        <pc:sldMkLst>
          <pc:docMk/>
          <pc:sldMk cId="109857222" sldId="256"/>
        </pc:sldMkLst>
        <pc:spChg chg="mod">
          <ac:chgData name="Zita Draper" userId="S::z.draper@uwtsd.ac.uk::b063123c-f51f-481b-b99c-f574606c9ace" providerId="AD" clId="Web-{7EA6B516-76AD-D1B9-6E37-1CB9215EB3F7}" dt="2022-11-28T08:13:36.469" v="18" actId="20577"/>
          <ac:spMkLst>
            <pc:docMk/>
            <pc:sldMk cId="109857222" sldId="256"/>
            <ac:spMk id="2" creationId="{00000000-0000-0000-0000-000000000000}"/>
          </ac:spMkLst>
        </pc:spChg>
        <pc:spChg chg="mod">
          <ac:chgData name="Zita Draper" userId="S::z.draper@uwtsd.ac.uk::b063123c-f51f-481b-b99c-f574606c9ace" providerId="AD" clId="Web-{7EA6B516-76AD-D1B9-6E37-1CB9215EB3F7}" dt="2022-11-28T08:13:25.546" v="8" actId="20577"/>
          <ac:spMkLst>
            <pc:docMk/>
            <pc:sldMk cId="109857222" sldId="256"/>
            <ac:spMk id="3" creationId="{00000000-0000-0000-0000-000000000000}"/>
          </ac:spMkLst>
        </pc:spChg>
      </pc:sldChg>
      <pc:sldChg chg="addSp modSp mod setBg">
        <pc:chgData name="Zita Draper" userId="S::z.draper@uwtsd.ac.uk::b063123c-f51f-481b-b99c-f574606c9ace" providerId="AD" clId="Web-{7EA6B516-76AD-D1B9-6E37-1CB9215EB3F7}" dt="2022-11-28T08:29:45.900" v="538" actId="1076"/>
        <pc:sldMkLst>
          <pc:docMk/>
          <pc:sldMk cId="1991878012" sldId="257"/>
        </pc:sldMkLst>
        <pc:spChg chg="mod">
          <ac:chgData name="Zita Draper" userId="S::z.draper@uwtsd.ac.uk::b063123c-f51f-481b-b99c-f574606c9ace" providerId="AD" clId="Web-{7EA6B516-76AD-D1B9-6E37-1CB9215EB3F7}" dt="2022-11-28T08:29:35.822" v="536" actId="1076"/>
          <ac:spMkLst>
            <pc:docMk/>
            <pc:sldMk cId="1991878012" sldId="257"/>
            <ac:spMk id="2" creationId="{6AE8E2C9-44DF-B019-9B7C-30F494695F05}"/>
          </ac:spMkLst>
        </pc:spChg>
        <pc:spChg chg="mod">
          <ac:chgData name="Zita Draper" userId="S::z.draper@uwtsd.ac.uk::b063123c-f51f-481b-b99c-f574606c9ace" providerId="AD" clId="Web-{7EA6B516-76AD-D1B9-6E37-1CB9215EB3F7}" dt="2022-11-28T08:29:45.900" v="538" actId="1076"/>
          <ac:spMkLst>
            <pc:docMk/>
            <pc:sldMk cId="1991878012" sldId="257"/>
            <ac:spMk id="3" creationId="{6A76ED67-BEC4-8FDD-9DB1-5BE29046696B}"/>
          </ac:spMkLst>
        </pc:spChg>
        <pc:spChg chg="add">
          <ac:chgData name="Zita Draper" userId="S::z.draper@uwtsd.ac.uk::b063123c-f51f-481b-b99c-f574606c9ace" providerId="AD" clId="Web-{7EA6B516-76AD-D1B9-6E37-1CB9215EB3F7}" dt="2022-11-28T08:29:14.696" v="530"/>
          <ac:spMkLst>
            <pc:docMk/>
            <pc:sldMk cId="1991878012" sldId="257"/>
            <ac:spMk id="8" creationId="{ED16AD6D-7FC0-435B-AB5F-98DA2190C53C}"/>
          </ac:spMkLst>
        </pc:spChg>
        <pc:spChg chg="add">
          <ac:chgData name="Zita Draper" userId="S::z.draper@uwtsd.ac.uk::b063123c-f51f-481b-b99c-f574606c9ace" providerId="AD" clId="Web-{7EA6B516-76AD-D1B9-6E37-1CB9215EB3F7}" dt="2022-11-28T08:29:14.696" v="530"/>
          <ac:spMkLst>
            <pc:docMk/>
            <pc:sldMk cId="1991878012" sldId="257"/>
            <ac:spMk id="10" creationId="{28B727F3-FF58-4343-ACEE-2174D5989143}"/>
          </ac:spMkLst>
        </pc:spChg>
        <pc:spChg chg="add">
          <ac:chgData name="Zita Draper" userId="S::z.draper@uwtsd.ac.uk::b063123c-f51f-481b-b99c-f574606c9ace" providerId="AD" clId="Web-{7EA6B516-76AD-D1B9-6E37-1CB9215EB3F7}" dt="2022-11-28T08:29:14.696" v="530"/>
          <ac:spMkLst>
            <pc:docMk/>
            <pc:sldMk cId="1991878012" sldId="257"/>
            <ac:spMk id="21" creationId="{5F7F20D7-57B2-4CF8-AF7D-90D6A5E1FF73}"/>
          </ac:spMkLst>
        </pc:spChg>
        <pc:spChg chg="add">
          <ac:chgData name="Zita Draper" userId="S::z.draper@uwtsd.ac.uk::b063123c-f51f-481b-b99c-f574606c9ace" providerId="AD" clId="Web-{7EA6B516-76AD-D1B9-6E37-1CB9215EB3F7}" dt="2022-11-28T08:29:14.696" v="530"/>
          <ac:spMkLst>
            <pc:docMk/>
            <pc:sldMk cId="1991878012" sldId="257"/>
            <ac:spMk id="25" creationId="{6832CB48-19E2-438E-B5D1-126B62284757}"/>
          </ac:spMkLst>
        </pc:spChg>
        <pc:spChg chg="add">
          <ac:chgData name="Zita Draper" userId="S::z.draper@uwtsd.ac.uk::b063123c-f51f-481b-b99c-f574606c9ace" providerId="AD" clId="Web-{7EA6B516-76AD-D1B9-6E37-1CB9215EB3F7}" dt="2022-11-28T08:29:14.696" v="530"/>
          <ac:spMkLst>
            <pc:docMk/>
            <pc:sldMk cId="1991878012" sldId="257"/>
            <ac:spMk id="29" creationId="{F4B85B88-409F-4670-A4FF-5C58623B77AA}"/>
          </ac:spMkLst>
        </pc:spChg>
        <pc:spChg chg="add">
          <ac:chgData name="Zita Draper" userId="S::z.draper@uwtsd.ac.uk::b063123c-f51f-481b-b99c-f574606c9ace" providerId="AD" clId="Web-{7EA6B516-76AD-D1B9-6E37-1CB9215EB3F7}" dt="2022-11-28T08:29:14.696" v="530"/>
          <ac:spMkLst>
            <pc:docMk/>
            <pc:sldMk cId="1991878012" sldId="257"/>
            <ac:spMk id="33" creationId="{52B7F1A1-8894-44DC-8FCC-6CE9F127AAB1}"/>
          </ac:spMkLst>
        </pc:spChg>
        <pc:grpChg chg="add">
          <ac:chgData name="Zita Draper" userId="S::z.draper@uwtsd.ac.uk::b063123c-f51f-481b-b99c-f574606c9ace" providerId="AD" clId="Web-{7EA6B516-76AD-D1B9-6E37-1CB9215EB3F7}" dt="2022-11-28T08:29:14.696" v="530"/>
          <ac:grpSpMkLst>
            <pc:docMk/>
            <pc:sldMk cId="1991878012" sldId="257"/>
            <ac:grpSpMk id="12" creationId="{4DB68B21-F855-4148-AD7C-795E902A7F17}"/>
          </ac:grpSpMkLst>
        </pc:grpChg>
        <pc:picChg chg="add">
          <ac:chgData name="Zita Draper" userId="S::z.draper@uwtsd.ac.uk::b063123c-f51f-481b-b99c-f574606c9ace" providerId="AD" clId="Web-{7EA6B516-76AD-D1B9-6E37-1CB9215EB3F7}" dt="2022-11-28T08:29:14.696" v="530"/>
          <ac:picMkLst>
            <pc:docMk/>
            <pc:sldMk cId="1991878012" sldId="257"/>
            <ac:picMk id="23" creationId="{05AC83E9-3498-4F8F-84F8-2E22FE72E30C}"/>
          </ac:picMkLst>
        </pc:picChg>
        <pc:picChg chg="add">
          <ac:chgData name="Zita Draper" userId="S::z.draper@uwtsd.ac.uk::b063123c-f51f-481b-b99c-f574606c9ace" providerId="AD" clId="Web-{7EA6B516-76AD-D1B9-6E37-1CB9215EB3F7}" dt="2022-11-28T08:29:14.696" v="530"/>
          <ac:picMkLst>
            <pc:docMk/>
            <pc:sldMk cId="1991878012" sldId="257"/>
            <ac:picMk id="27" creationId="{548560FE-8DD7-4FBB-A597-9902F385AAFF}"/>
          </ac:picMkLst>
        </pc:picChg>
        <pc:picChg chg="add">
          <ac:chgData name="Zita Draper" userId="S::z.draper@uwtsd.ac.uk::b063123c-f51f-481b-b99c-f574606c9ace" providerId="AD" clId="Web-{7EA6B516-76AD-D1B9-6E37-1CB9215EB3F7}" dt="2022-11-28T08:29:14.696" v="530"/>
          <ac:picMkLst>
            <pc:docMk/>
            <pc:sldMk cId="1991878012" sldId="257"/>
            <ac:picMk id="31" creationId="{66265FF8-949A-452A-882B-BDD332090013}"/>
          </ac:picMkLst>
        </pc:picChg>
        <pc:picChg chg="add">
          <ac:chgData name="Zita Draper" userId="S::z.draper@uwtsd.ac.uk::b063123c-f51f-481b-b99c-f574606c9ace" providerId="AD" clId="Web-{7EA6B516-76AD-D1B9-6E37-1CB9215EB3F7}" dt="2022-11-28T08:29:14.696" v="530"/>
          <ac:picMkLst>
            <pc:docMk/>
            <pc:sldMk cId="1991878012" sldId="257"/>
            <ac:picMk id="35" creationId="{6FEF5495-925E-4DBE-A677-EF910F826605}"/>
          </ac:picMkLst>
        </pc:picChg>
      </pc:sldChg>
      <pc:sldChg chg="addSp modSp mod setBg">
        <pc:chgData name="Zita Draper" userId="S::z.draper@uwtsd.ac.uk::b063123c-f51f-481b-b99c-f574606c9ace" providerId="AD" clId="Web-{7EA6B516-76AD-D1B9-6E37-1CB9215EB3F7}" dt="2022-11-28T08:31:14.871" v="677"/>
        <pc:sldMkLst>
          <pc:docMk/>
          <pc:sldMk cId="3377688238" sldId="258"/>
        </pc:sldMkLst>
        <pc:spChg chg="mod">
          <ac:chgData name="Zita Draper" userId="S::z.draper@uwtsd.ac.uk::b063123c-f51f-481b-b99c-f574606c9ace" providerId="AD" clId="Web-{7EA6B516-76AD-D1B9-6E37-1CB9215EB3F7}" dt="2022-11-28T08:31:14.871" v="677"/>
          <ac:spMkLst>
            <pc:docMk/>
            <pc:sldMk cId="3377688238" sldId="258"/>
            <ac:spMk id="2" creationId="{7B22023C-C4F4-FC6F-8A5E-AC83C763BF65}"/>
          </ac:spMkLst>
        </pc:spChg>
        <pc:spChg chg="mod">
          <ac:chgData name="Zita Draper" userId="S::z.draper@uwtsd.ac.uk::b063123c-f51f-481b-b99c-f574606c9ace" providerId="AD" clId="Web-{7EA6B516-76AD-D1B9-6E37-1CB9215EB3F7}" dt="2022-11-28T08:31:14.871" v="677"/>
          <ac:spMkLst>
            <pc:docMk/>
            <pc:sldMk cId="3377688238" sldId="258"/>
            <ac:spMk id="3" creationId="{C366CBCA-0257-C59A-3D16-7EFE03F49C15}"/>
          </ac:spMkLst>
        </pc:spChg>
        <pc:spChg chg="add">
          <ac:chgData name="Zita Draper" userId="S::z.draper@uwtsd.ac.uk::b063123c-f51f-481b-b99c-f574606c9ace" providerId="AD" clId="Web-{7EA6B516-76AD-D1B9-6E37-1CB9215EB3F7}" dt="2022-11-28T08:31:14.871" v="677"/>
          <ac:spMkLst>
            <pc:docMk/>
            <pc:sldMk cId="3377688238" sldId="258"/>
            <ac:spMk id="8" creationId="{ED16AD6D-7FC0-435B-AB5F-98DA2190C53C}"/>
          </ac:spMkLst>
        </pc:spChg>
        <pc:spChg chg="add">
          <ac:chgData name="Zita Draper" userId="S::z.draper@uwtsd.ac.uk::b063123c-f51f-481b-b99c-f574606c9ace" providerId="AD" clId="Web-{7EA6B516-76AD-D1B9-6E37-1CB9215EB3F7}" dt="2022-11-28T08:31:14.871" v="677"/>
          <ac:spMkLst>
            <pc:docMk/>
            <pc:sldMk cId="3377688238" sldId="258"/>
            <ac:spMk id="10" creationId="{28B727F3-FF58-4343-ACEE-2174D5989143}"/>
          </ac:spMkLst>
        </pc:spChg>
        <pc:spChg chg="add">
          <ac:chgData name="Zita Draper" userId="S::z.draper@uwtsd.ac.uk::b063123c-f51f-481b-b99c-f574606c9ace" providerId="AD" clId="Web-{7EA6B516-76AD-D1B9-6E37-1CB9215EB3F7}" dt="2022-11-28T08:31:14.871" v="677"/>
          <ac:spMkLst>
            <pc:docMk/>
            <pc:sldMk cId="3377688238" sldId="258"/>
            <ac:spMk id="21" creationId="{5F7F20D7-57B2-4CF8-AF7D-90D6A5E1FF73}"/>
          </ac:spMkLst>
        </pc:spChg>
        <pc:spChg chg="add">
          <ac:chgData name="Zita Draper" userId="S::z.draper@uwtsd.ac.uk::b063123c-f51f-481b-b99c-f574606c9ace" providerId="AD" clId="Web-{7EA6B516-76AD-D1B9-6E37-1CB9215EB3F7}" dt="2022-11-28T08:31:14.871" v="677"/>
          <ac:spMkLst>
            <pc:docMk/>
            <pc:sldMk cId="3377688238" sldId="258"/>
            <ac:spMk id="25" creationId="{6832CB48-19E2-438E-B5D1-126B62284757}"/>
          </ac:spMkLst>
        </pc:spChg>
        <pc:spChg chg="add">
          <ac:chgData name="Zita Draper" userId="S::z.draper@uwtsd.ac.uk::b063123c-f51f-481b-b99c-f574606c9ace" providerId="AD" clId="Web-{7EA6B516-76AD-D1B9-6E37-1CB9215EB3F7}" dt="2022-11-28T08:31:14.871" v="677"/>
          <ac:spMkLst>
            <pc:docMk/>
            <pc:sldMk cId="3377688238" sldId="258"/>
            <ac:spMk id="29" creationId="{F4B85B88-409F-4670-A4FF-5C58623B77AA}"/>
          </ac:spMkLst>
        </pc:spChg>
        <pc:spChg chg="add">
          <ac:chgData name="Zita Draper" userId="S::z.draper@uwtsd.ac.uk::b063123c-f51f-481b-b99c-f574606c9ace" providerId="AD" clId="Web-{7EA6B516-76AD-D1B9-6E37-1CB9215EB3F7}" dt="2022-11-28T08:31:14.871" v="677"/>
          <ac:spMkLst>
            <pc:docMk/>
            <pc:sldMk cId="3377688238" sldId="258"/>
            <ac:spMk id="33" creationId="{52B7F1A1-8894-44DC-8FCC-6CE9F127AAB1}"/>
          </ac:spMkLst>
        </pc:spChg>
        <pc:grpChg chg="add">
          <ac:chgData name="Zita Draper" userId="S::z.draper@uwtsd.ac.uk::b063123c-f51f-481b-b99c-f574606c9ace" providerId="AD" clId="Web-{7EA6B516-76AD-D1B9-6E37-1CB9215EB3F7}" dt="2022-11-28T08:31:14.871" v="677"/>
          <ac:grpSpMkLst>
            <pc:docMk/>
            <pc:sldMk cId="3377688238" sldId="258"/>
            <ac:grpSpMk id="12" creationId="{4DB68B21-F855-4148-AD7C-795E902A7F17}"/>
          </ac:grpSpMkLst>
        </pc:grpChg>
        <pc:picChg chg="add">
          <ac:chgData name="Zita Draper" userId="S::z.draper@uwtsd.ac.uk::b063123c-f51f-481b-b99c-f574606c9ace" providerId="AD" clId="Web-{7EA6B516-76AD-D1B9-6E37-1CB9215EB3F7}" dt="2022-11-28T08:31:14.871" v="677"/>
          <ac:picMkLst>
            <pc:docMk/>
            <pc:sldMk cId="3377688238" sldId="258"/>
            <ac:picMk id="23" creationId="{05AC83E9-3498-4F8F-84F8-2E22FE72E30C}"/>
          </ac:picMkLst>
        </pc:picChg>
        <pc:picChg chg="add">
          <ac:chgData name="Zita Draper" userId="S::z.draper@uwtsd.ac.uk::b063123c-f51f-481b-b99c-f574606c9ace" providerId="AD" clId="Web-{7EA6B516-76AD-D1B9-6E37-1CB9215EB3F7}" dt="2022-11-28T08:31:14.871" v="677"/>
          <ac:picMkLst>
            <pc:docMk/>
            <pc:sldMk cId="3377688238" sldId="258"/>
            <ac:picMk id="27" creationId="{548560FE-8DD7-4FBB-A597-9902F385AAFF}"/>
          </ac:picMkLst>
        </pc:picChg>
        <pc:picChg chg="add">
          <ac:chgData name="Zita Draper" userId="S::z.draper@uwtsd.ac.uk::b063123c-f51f-481b-b99c-f574606c9ace" providerId="AD" clId="Web-{7EA6B516-76AD-D1B9-6E37-1CB9215EB3F7}" dt="2022-11-28T08:31:14.871" v="677"/>
          <ac:picMkLst>
            <pc:docMk/>
            <pc:sldMk cId="3377688238" sldId="258"/>
            <ac:picMk id="31" creationId="{66265FF8-949A-452A-882B-BDD332090013}"/>
          </ac:picMkLst>
        </pc:picChg>
        <pc:picChg chg="add">
          <ac:chgData name="Zita Draper" userId="S::z.draper@uwtsd.ac.uk::b063123c-f51f-481b-b99c-f574606c9ace" providerId="AD" clId="Web-{7EA6B516-76AD-D1B9-6E37-1CB9215EB3F7}" dt="2022-11-28T08:31:14.871" v="677"/>
          <ac:picMkLst>
            <pc:docMk/>
            <pc:sldMk cId="3377688238" sldId="258"/>
            <ac:picMk id="35" creationId="{6FEF5495-925E-4DBE-A677-EF910F826605}"/>
          </ac:picMkLst>
        </pc:picChg>
      </pc:sldChg>
      <pc:sldChg chg="addSp delSp modSp mod setBg">
        <pc:chgData name="Zita Draper" userId="S::z.draper@uwtsd.ac.uk::b063123c-f51f-481b-b99c-f574606c9ace" providerId="AD" clId="Web-{7EA6B516-76AD-D1B9-6E37-1CB9215EB3F7}" dt="2022-11-28T08:43:14.687" v="938" actId="1076"/>
        <pc:sldMkLst>
          <pc:docMk/>
          <pc:sldMk cId="611215074" sldId="259"/>
        </pc:sldMkLst>
        <pc:spChg chg="mod">
          <ac:chgData name="Zita Draper" userId="S::z.draper@uwtsd.ac.uk::b063123c-f51f-481b-b99c-f574606c9ace" providerId="AD" clId="Web-{7EA6B516-76AD-D1B9-6E37-1CB9215EB3F7}" dt="2022-11-28T08:43:10.108" v="937" actId="20577"/>
          <ac:spMkLst>
            <pc:docMk/>
            <pc:sldMk cId="611215074" sldId="259"/>
            <ac:spMk id="2" creationId="{79981663-516C-90E4-8BFA-D48C555E40C4}"/>
          </ac:spMkLst>
        </pc:spChg>
        <pc:spChg chg="del mod">
          <ac:chgData name="Zita Draper" userId="S::z.draper@uwtsd.ac.uk::b063123c-f51f-481b-b99c-f574606c9ace" providerId="AD" clId="Web-{7EA6B516-76AD-D1B9-6E37-1CB9215EB3F7}" dt="2022-11-28T08:42:55.842" v="934"/>
          <ac:spMkLst>
            <pc:docMk/>
            <pc:sldMk cId="611215074" sldId="259"/>
            <ac:spMk id="3" creationId="{C4F7EE55-4E3C-C501-6CF1-79B67825848E}"/>
          </ac:spMkLst>
        </pc:spChg>
        <pc:spChg chg="add">
          <ac:chgData name="Zita Draper" userId="S::z.draper@uwtsd.ac.uk::b063123c-f51f-481b-b99c-f574606c9ace" providerId="AD" clId="Web-{7EA6B516-76AD-D1B9-6E37-1CB9215EB3F7}" dt="2022-11-28T08:42:55.842" v="934"/>
          <ac:spMkLst>
            <pc:docMk/>
            <pc:sldMk cId="611215074" sldId="259"/>
            <ac:spMk id="9" creationId="{53B739BF-52FC-4875-B392-4044CC04F091}"/>
          </ac:spMkLst>
        </pc:spChg>
        <pc:spChg chg="add">
          <ac:chgData name="Zita Draper" userId="S::z.draper@uwtsd.ac.uk::b063123c-f51f-481b-b99c-f574606c9ace" providerId="AD" clId="Web-{7EA6B516-76AD-D1B9-6E37-1CB9215EB3F7}" dt="2022-11-28T08:42:55.842" v="934"/>
          <ac:spMkLst>
            <pc:docMk/>
            <pc:sldMk cId="611215074" sldId="259"/>
            <ac:spMk id="11" creationId="{3AA1CAD8-1CD4-40E6-B88B-9D4FF5C3D072}"/>
          </ac:spMkLst>
        </pc:spChg>
        <pc:grpChg chg="add">
          <ac:chgData name="Zita Draper" userId="S::z.draper@uwtsd.ac.uk::b063123c-f51f-481b-b99c-f574606c9ace" providerId="AD" clId="Web-{7EA6B516-76AD-D1B9-6E37-1CB9215EB3F7}" dt="2022-11-28T08:42:55.842" v="934"/>
          <ac:grpSpMkLst>
            <pc:docMk/>
            <pc:sldMk cId="611215074" sldId="259"/>
            <ac:grpSpMk id="13" creationId="{0D65577D-83CF-47FA-954E-60C70AFDBB28}"/>
          </ac:grpSpMkLst>
        </pc:grpChg>
        <pc:graphicFrameChg chg="add mod">
          <ac:chgData name="Zita Draper" userId="S::z.draper@uwtsd.ac.uk::b063123c-f51f-481b-b99c-f574606c9ace" providerId="AD" clId="Web-{7EA6B516-76AD-D1B9-6E37-1CB9215EB3F7}" dt="2022-11-28T08:43:14.687" v="938" actId="1076"/>
          <ac:graphicFrameMkLst>
            <pc:docMk/>
            <pc:sldMk cId="611215074" sldId="259"/>
            <ac:graphicFrameMk id="5" creationId="{021D2329-8601-AEB0-32E0-369026EA600B}"/>
          </ac:graphicFrameMkLst>
        </pc:graphicFrameChg>
      </pc:sldChg>
      <pc:sldChg chg="modSp">
        <pc:chgData name="Zita Draper" userId="S::z.draper@uwtsd.ac.uk::b063123c-f51f-481b-b99c-f574606c9ace" providerId="AD" clId="Web-{7EA6B516-76AD-D1B9-6E37-1CB9215EB3F7}" dt="2022-11-28T08:44:45.095" v="950" actId="20577"/>
        <pc:sldMkLst>
          <pc:docMk/>
          <pc:sldMk cId="1461995305" sldId="260"/>
        </pc:sldMkLst>
        <pc:spChg chg="mod">
          <ac:chgData name="Zita Draper" userId="S::z.draper@uwtsd.ac.uk::b063123c-f51f-481b-b99c-f574606c9ace" providerId="AD" clId="Web-{7EA6B516-76AD-D1B9-6E37-1CB9215EB3F7}" dt="2022-11-28T08:44:04.735" v="948" actId="20577"/>
          <ac:spMkLst>
            <pc:docMk/>
            <pc:sldMk cId="1461995305" sldId="260"/>
            <ac:spMk id="2" creationId="{3F2D34D3-654F-B83C-E985-A2909084972C}"/>
          </ac:spMkLst>
        </pc:spChg>
        <pc:spChg chg="mod">
          <ac:chgData name="Zita Draper" userId="S::z.draper@uwtsd.ac.uk::b063123c-f51f-481b-b99c-f574606c9ace" providerId="AD" clId="Web-{7EA6B516-76AD-D1B9-6E37-1CB9215EB3F7}" dt="2022-11-28T08:44:45.095" v="950" actId="20577"/>
          <ac:spMkLst>
            <pc:docMk/>
            <pc:sldMk cId="1461995305" sldId="260"/>
            <ac:spMk id="3" creationId="{8FB5ED01-626C-0EAF-FC6D-6755BAC2AEDD}"/>
          </ac:spMkLst>
        </pc:spChg>
      </pc:sldChg>
      <pc:sldChg chg="addSp delSp modSp">
        <pc:chgData name="Zita Draper" userId="S::z.draper@uwtsd.ac.uk::b063123c-f51f-481b-b99c-f574606c9ace" providerId="AD" clId="Web-{7EA6B516-76AD-D1B9-6E37-1CB9215EB3F7}" dt="2022-11-28T08:49:57.900" v="1086"/>
        <pc:sldMkLst>
          <pc:docMk/>
          <pc:sldMk cId="3874515090" sldId="261"/>
        </pc:sldMkLst>
        <pc:spChg chg="mod">
          <ac:chgData name="Zita Draper" userId="S::z.draper@uwtsd.ac.uk::b063123c-f51f-481b-b99c-f574606c9ace" providerId="AD" clId="Web-{7EA6B516-76AD-D1B9-6E37-1CB9215EB3F7}" dt="2022-11-28T08:49:53.275" v="1085" actId="20577"/>
          <ac:spMkLst>
            <pc:docMk/>
            <pc:sldMk cId="3874515090" sldId="261"/>
            <ac:spMk id="2" creationId="{4B5E6BB8-6ECC-64D4-2F43-18C782FA585C}"/>
          </ac:spMkLst>
        </pc:spChg>
        <pc:spChg chg="del mod">
          <ac:chgData name="Zita Draper" userId="S::z.draper@uwtsd.ac.uk::b063123c-f51f-481b-b99c-f574606c9ace" providerId="AD" clId="Web-{7EA6B516-76AD-D1B9-6E37-1CB9215EB3F7}" dt="2022-11-28T08:49:33.978" v="1080"/>
          <ac:spMkLst>
            <pc:docMk/>
            <pc:sldMk cId="3874515090" sldId="261"/>
            <ac:spMk id="3" creationId="{6023B0E3-2645-4354-6785-E1E5FF1BA28E}"/>
          </ac:spMkLst>
        </pc:spChg>
        <pc:graphicFrameChg chg="add modGraphic">
          <ac:chgData name="Zita Draper" userId="S::z.draper@uwtsd.ac.uk::b063123c-f51f-481b-b99c-f574606c9ace" providerId="AD" clId="Web-{7EA6B516-76AD-D1B9-6E37-1CB9215EB3F7}" dt="2022-11-28T08:49:57.900" v="1086"/>
          <ac:graphicFrameMkLst>
            <pc:docMk/>
            <pc:sldMk cId="3874515090" sldId="261"/>
            <ac:graphicFrameMk id="5" creationId="{39E4E63F-3C1A-F9E0-A751-87E73DFA4222}"/>
          </ac:graphicFrameMkLst>
        </pc:graphicFrameChg>
      </pc:sldChg>
      <pc:sldChg chg="addSp delSp modSp mod setBg">
        <pc:chgData name="Zita Draper" userId="S::z.draper@uwtsd.ac.uk::b063123c-f51f-481b-b99c-f574606c9ace" providerId="AD" clId="Web-{7EA6B516-76AD-D1B9-6E37-1CB9215EB3F7}" dt="2022-11-28T08:27:57.007" v="457"/>
        <pc:sldMkLst>
          <pc:docMk/>
          <pc:sldMk cId="3252852882" sldId="262"/>
        </pc:sldMkLst>
        <pc:spChg chg="mod">
          <ac:chgData name="Zita Draper" userId="S::z.draper@uwtsd.ac.uk::b063123c-f51f-481b-b99c-f574606c9ace" providerId="AD" clId="Web-{7EA6B516-76AD-D1B9-6E37-1CB9215EB3F7}" dt="2022-11-28T08:27:57.007" v="457"/>
          <ac:spMkLst>
            <pc:docMk/>
            <pc:sldMk cId="3252852882" sldId="262"/>
            <ac:spMk id="2" creationId="{D235352A-A7A5-4AC5-F04B-AC60AE093D9C}"/>
          </ac:spMkLst>
        </pc:spChg>
        <pc:spChg chg="add del mod">
          <ac:chgData name="Zita Draper" userId="S::z.draper@uwtsd.ac.uk::b063123c-f51f-481b-b99c-f574606c9ace" providerId="AD" clId="Web-{7EA6B516-76AD-D1B9-6E37-1CB9215EB3F7}" dt="2022-11-28T08:27:57.007" v="457"/>
          <ac:spMkLst>
            <pc:docMk/>
            <pc:sldMk cId="3252852882" sldId="262"/>
            <ac:spMk id="3" creationId="{9839A35C-A0BE-B5A4-EC55-B76D1362FB1F}"/>
          </ac:spMkLst>
        </pc:spChg>
        <pc:spChg chg="add del">
          <ac:chgData name="Zita Draper" userId="S::z.draper@uwtsd.ac.uk::b063123c-f51f-481b-b99c-f574606c9ace" providerId="AD" clId="Web-{7EA6B516-76AD-D1B9-6E37-1CB9215EB3F7}" dt="2022-11-28T08:27:56.991" v="456"/>
          <ac:spMkLst>
            <pc:docMk/>
            <pc:sldMk cId="3252852882" sldId="262"/>
            <ac:spMk id="9" creationId="{57908DE9-5647-483E-B731-49D34A839B3F}"/>
          </ac:spMkLst>
        </pc:spChg>
        <pc:spChg chg="add del">
          <ac:chgData name="Zita Draper" userId="S::z.draper@uwtsd.ac.uk::b063123c-f51f-481b-b99c-f574606c9ace" providerId="AD" clId="Web-{7EA6B516-76AD-D1B9-6E37-1CB9215EB3F7}" dt="2022-11-28T08:27:56.991" v="456"/>
          <ac:spMkLst>
            <pc:docMk/>
            <pc:sldMk cId="3252852882" sldId="262"/>
            <ac:spMk id="11" creationId="{926962B4-5DCE-4745-A877-F7237DA68D7F}"/>
          </ac:spMkLst>
        </pc:spChg>
        <pc:spChg chg="add del">
          <ac:chgData name="Zita Draper" userId="S::z.draper@uwtsd.ac.uk::b063123c-f51f-481b-b99c-f574606c9ace" providerId="AD" clId="Web-{7EA6B516-76AD-D1B9-6E37-1CB9215EB3F7}" dt="2022-11-28T08:27:56.991" v="456"/>
          <ac:spMkLst>
            <pc:docMk/>
            <pc:sldMk cId="3252852882" sldId="262"/>
            <ac:spMk id="13" creationId="{FFC31C6D-653C-4C57-B226-ED6CE571F611}"/>
          </ac:spMkLst>
        </pc:spChg>
        <pc:spChg chg="add">
          <ac:chgData name="Zita Draper" userId="S::z.draper@uwtsd.ac.uk::b063123c-f51f-481b-b99c-f574606c9ace" providerId="AD" clId="Web-{7EA6B516-76AD-D1B9-6E37-1CB9215EB3F7}" dt="2022-11-28T08:27:57.007" v="457"/>
          <ac:spMkLst>
            <pc:docMk/>
            <pc:sldMk cId="3252852882" sldId="262"/>
            <ac:spMk id="23" creationId="{458183E0-58D3-4C7F-97F0-2494113B38F6}"/>
          </ac:spMkLst>
        </pc:spChg>
        <pc:spChg chg="add">
          <ac:chgData name="Zita Draper" userId="S::z.draper@uwtsd.ac.uk::b063123c-f51f-481b-b99c-f574606c9ace" providerId="AD" clId="Web-{7EA6B516-76AD-D1B9-6E37-1CB9215EB3F7}" dt="2022-11-28T08:27:57.007" v="457"/>
          <ac:spMkLst>
            <pc:docMk/>
            <pc:sldMk cId="3252852882" sldId="262"/>
            <ac:spMk id="24" creationId="{493D7220-9A41-4B89-8A05-2E854925EDA1}"/>
          </ac:spMkLst>
        </pc:spChg>
        <pc:grpChg chg="add del">
          <ac:chgData name="Zita Draper" userId="S::z.draper@uwtsd.ac.uk::b063123c-f51f-481b-b99c-f574606c9ace" providerId="AD" clId="Web-{7EA6B516-76AD-D1B9-6E37-1CB9215EB3F7}" dt="2022-11-28T08:27:56.991" v="456"/>
          <ac:grpSpMkLst>
            <pc:docMk/>
            <pc:sldMk cId="3252852882" sldId="262"/>
            <ac:grpSpMk id="15" creationId="{C310B041-3468-403A-926B-E3C1CF4433A2}"/>
          </ac:grpSpMkLst>
        </pc:grpChg>
        <pc:grpChg chg="add">
          <ac:chgData name="Zita Draper" userId="S::z.draper@uwtsd.ac.uk::b063123c-f51f-481b-b99c-f574606c9ace" providerId="AD" clId="Web-{7EA6B516-76AD-D1B9-6E37-1CB9215EB3F7}" dt="2022-11-28T08:27:57.007" v="457"/>
          <ac:grpSpMkLst>
            <pc:docMk/>
            <pc:sldMk cId="3252852882" sldId="262"/>
            <ac:grpSpMk id="25" creationId="{9215E110-AB5D-437B-9906-4A431F695EDF}"/>
          </ac:grpSpMkLst>
        </pc:grpChg>
        <pc:graphicFrameChg chg="add del">
          <ac:chgData name="Zita Draper" userId="S::z.draper@uwtsd.ac.uk::b063123c-f51f-481b-b99c-f574606c9ace" providerId="AD" clId="Web-{7EA6B516-76AD-D1B9-6E37-1CB9215EB3F7}" dt="2022-11-28T08:27:56.991" v="456"/>
          <ac:graphicFrameMkLst>
            <pc:docMk/>
            <pc:sldMk cId="3252852882" sldId="262"/>
            <ac:graphicFrameMk id="5" creationId="{F30BE0F4-D027-A2BA-C2F0-EF0151EB3D40}"/>
          </ac:graphicFrameMkLst>
        </pc:graphicFrameChg>
        <pc:graphicFrameChg chg="add">
          <ac:chgData name="Zita Draper" userId="S::z.draper@uwtsd.ac.uk::b063123c-f51f-481b-b99c-f574606c9ace" providerId="AD" clId="Web-{7EA6B516-76AD-D1B9-6E37-1CB9215EB3F7}" dt="2022-11-28T08:27:57.007" v="457"/>
          <ac:graphicFrameMkLst>
            <pc:docMk/>
            <pc:sldMk cId="3252852882" sldId="262"/>
            <ac:graphicFrameMk id="27" creationId="{D70CB7F9-A9BB-C88D-8BBA-B8BA12B8BEAC}"/>
          </ac:graphicFrameMkLst>
        </pc:graphicFrameChg>
      </pc:sldChg>
      <pc:sldChg chg="addSp modSp mod setBg">
        <pc:chgData name="Zita Draper" userId="S::z.draper@uwtsd.ac.uk::b063123c-f51f-481b-b99c-f574606c9ace" providerId="AD" clId="Web-{7EA6B516-76AD-D1B9-6E37-1CB9215EB3F7}" dt="2022-11-28T08:22:59.421" v="291"/>
        <pc:sldMkLst>
          <pc:docMk/>
          <pc:sldMk cId="2576965808" sldId="263"/>
        </pc:sldMkLst>
        <pc:spChg chg="mod">
          <ac:chgData name="Zita Draper" userId="S::z.draper@uwtsd.ac.uk::b063123c-f51f-481b-b99c-f574606c9ace" providerId="AD" clId="Web-{7EA6B516-76AD-D1B9-6E37-1CB9215EB3F7}" dt="2022-11-28T08:22:59.421" v="291"/>
          <ac:spMkLst>
            <pc:docMk/>
            <pc:sldMk cId="2576965808" sldId="263"/>
            <ac:spMk id="2" creationId="{B49C423B-DFFC-B35E-1198-9650463B4401}"/>
          </ac:spMkLst>
        </pc:spChg>
        <pc:spChg chg="mod">
          <ac:chgData name="Zita Draper" userId="S::z.draper@uwtsd.ac.uk::b063123c-f51f-481b-b99c-f574606c9ace" providerId="AD" clId="Web-{7EA6B516-76AD-D1B9-6E37-1CB9215EB3F7}" dt="2022-11-28T08:22:59.421" v="291"/>
          <ac:spMkLst>
            <pc:docMk/>
            <pc:sldMk cId="2576965808" sldId="263"/>
            <ac:spMk id="3" creationId="{45781B9C-628E-E2C5-6303-AD3FCCE34F7E}"/>
          </ac:spMkLst>
        </pc:spChg>
        <pc:spChg chg="add">
          <ac:chgData name="Zita Draper" userId="S::z.draper@uwtsd.ac.uk::b063123c-f51f-481b-b99c-f574606c9ace" providerId="AD" clId="Web-{7EA6B516-76AD-D1B9-6E37-1CB9215EB3F7}" dt="2022-11-28T08:22:59.421" v="291"/>
          <ac:spMkLst>
            <pc:docMk/>
            <pc:sldMk cId="2576965808" sldId="263"/>
            <ac:spMk id="8" creationId="{458183E0-58D3-4C7F-97F0-2494113B38F6}"/>
          </ac:spMkLst>
        </pc:spChg>
        <pc:spChg chg="add">
          <ac:chgData name="Zita Draper" userId="S::z.draper@uwtsd.ac.uk::b063123c-f51f-481b-b99c-f574606c9ace" providerId="AD" clId="Web-{7EA6B516-76AD-D1B9-6E37-1CB9215EB3F7}" dt="2022-11-28T08:22:59.421" v="291"/>
          <ac:spMkLst>
            <pc:docMk/>
            <pc:sldMk cId="2576965808" sldId="263"/>
            <ac:spMk id="10" creationId="{493D7220-9A41-4B89-8A05-2E854925EDA1}"/>
          </ac:spMkLst>
        </pc:spChg>
        <pc:spChg chg="add">
          <ac:chgData name="Zita Draper" userId="S::z.draper@uwtsd.ac.uk::b063123c-f51f-481b-b99c-f574606c9ace" providerId="AD" clId="Web-{7EA6B516-76AD-D1B9-6E37-1CB9215EB3F7}" dt="2022-11-28T08:22:59.421" v="291"/>
          <ac:spMkLst>
            <pc:docMk/>
            <pc:sldMk cId="2576965808" sldId="263"/>
            <ac:spMk id="22" creationId="{3918A720-944F-41E3-B3E0-183B184AD65A}"/>
          </ac:spMkLst>
        </pc:spChg>
        <pc:spChg chg="add">
          <ac:chgData name="Zita Draper" userId="S::z.draper@uwtsd.ac.uk::b063123c-f51f-481b-b99c-f574606c9ace" providerId="AD" clId="Web-{7EA6B516-76AD-D1B9-6E37-1CB9215EB3F7}" dt="2022-11-28T08:22:59.421" v="291"/>
          <ac:spMkLst>
            <pc:docMk/>
            <pc:sldMk cId="2576965808" sldId="263"/>
            <ac:spMk id="24" creationId="{E691010F-6249-4E82-9411-B0118E152500}"/>
          </ac:spMkLst>
        </pc:spChg>
        <pc:spChg chg="add">
          <ac:chgData name="Zita Draper" userId="S::z.draper@uwtsd.ac.uk::b063123c-f51f-481b-b99c-f574606c9ace" providerId="AD" clId="Web-{7EA6B516-76AD-D1B9-6E37-1CB9215EB3F7}" dt="2022-11-28T08:22:59.421" v="291"/>
          <ac:spMkLst>
            <pc:docMk/>
            <pc:sldMk cId="2576965808" sldId="263"/>
            <ac:spMk id="26" creationId="{604A840F-2944-47B5-9906-C9335E329579}"/>
          </ac:spMkLst>
        </pc:spChg>
        <pc:spChg chg="add">
          <ac:chgData name="Zita Draper" userId="S::z.draper@uwtsd.ac.uk::b063123c-f51f-481b-b99c-f574606c9ace" providerId="AD" clId="Web-{7EA6B516-76AD-D1B9-6E37-1CB9215EB3F7}" dt="2022-11-28T08:22:59.421" v="291"/>
          <ac:spMkLst>
            <pc:docMk/>
            <pc:sldMk cId="2576965808" sldId="263"/>
            <ac:spMk id="34" creationId="{A15A0716-074C-4881-B6EE-78FE255F6925}"/>
          </ac:spMkLst>
        </pc:spChg>
        <pc:grpChg chg="add">
          <ac:chgData name="Zita Draper" userId="S::z.draper@uwtsd.ac.uk::b063123c-f51f-481b-b99c-f574606c9ace" providerId="AD" clId="Web-{7EA6B516-76AD-D1B9-6E37-1CB9215EB3F7}" dt="2022-11-28T08:22:59.421" v="291"/>
          <ac:grpSpMkLst>
            <pc:docMk/>
            <pc:sldMk cId="2576965808" sldId="263"/>
            <ac:grpSpMk id="12" creationId="{987F35D3-4471-41A7-9706-FE24A9345392}"/>
          </ac:grpSpMkLst>
        </pc:grpChg>
        <pc:picChg chg="add">
          <ac:chgData name="Zita Draper" userId="S::z.draper@uwtsd.ac.uk::b063123c-f51f-481b-b99c-f574606c9ace" providerId="AD" clId="Web-{7EA6B516-76AD-D1B9-6E37-1CB9215EB3F7}" dt="2022-11-28T08:22:59.421" v="291"/>
          <ac:picMkLst>
            <pc:docMk/>
            <pc:sldMk cId="2576965808" sldId="263"/>
            <ac:picMk id="28" creationId="{F35F5B7A-BE16-4DC5-B01E-41D964779BD7}"/>
          </ac:picMkLst>
        </pc:picChg>
        <pc:picChg chg="add">
          <ac:chgData name="Zita Draper" userId="S::z.draper@uwtsd.ac.uk::b063123c-f51f-481b-b99c-f574606c9ace" providerId="AD" clId="Web-{7EA6B516-76AD-D1B9-6E37-1CB9215EB3F7}" dt="2022-11-28T08:22:59.421" v="291"/>
          <ac:picMkLst>
            <pc:docMk/>
            <pc:sldMk cId="2576965808" sldId="263"/>
            <ac:picMk id="30" creationId="{18253A4A-D431-4AB3-85C3-DC6204FCB7BE}"/>
          </ac:picMkLst>
        </pc:picChg>
        <pc:picChg chg="add">
          <ac:chgData name="Zita Draper" userId="S::z.draper@uwtsd.ac.uk::b063123c-f51f-481b-b99c-f574606c9ace" providerId="AD" clId="Web-{7EA6B516-76AD-D1B9-6E37-1CB9215EB3F7}" dt="2022-11-28T08:22:59.421" v="291"/>
          <ac:picMkLst>
            <pc:docMk/>
            <pc:sldMk cId="2576965808" sldId="263"/>
            <ac:picMk id="32" creationId="{46841B41-100E-44BE-8CE5-51BAA7D38811}"/>
          </ac:picMkLst>
        </pc:picChg>
        <pc:picChg chg="add">
          <ac:chgData name="Zita Draper" userId="S::z.draper@uwtsd.ac.uk::b063123c-f51f-481b-b99c-f574606c9ace" providerId="AD" clId="Web-{7EA6B516-76AD-D1B9-6E37-1CB9215EB3F7}" dt="2022-11-28T08:22:59.421" v="291"/>
          <ac:picMkLst>
            <pc:docMk/>
            <pc:sldMk cId="2576965808" sldId="263"/>
            <ac:picMk id="36" creationId="{EC008E31-0ECB-4307-9C43-952328F7E174}"/>
          </ac:picMkLst>
        </pc:picChg>
      </pc:sldChg>
      <pc:sldChg chg="addSp modSp mod setBg">
        <pc:chgData name="Zita Draper" userId="S::z.draper@uwtsd.ac.uk::b063123c-f51f-481b-b99c-f574606c9ace" providerId="AD" clId="Web-{7EA6B516-76AD-D1B9-6E37-1CB9215EB3F7}" dt="2022-11-28T08:21:27.387" v="242" actId="14100"/>
        <pc:sldMkLst>
          <pc:docMk/>
          <pc:sldMk cId="2796997278" sldId="264"/>
        </pc:sldMkLst>
        <pc:spChg chg="mod">
          <ac:chgData name="Zita Draper" userId="S::z.draper@uwtsd.ac.uk::b063123c-f51f-481b-b99c-f574606c9ace" providerId="AD" clId="Web-{7EA6B516-76AD-D1B9-6E37-1CB9215EB3F7}" dt="2022-11-28T08:21:23.371" v="241" actId="20577"/>
          <ac:spMkLst>
            <pc:docMk/>
            <pc:sldMk cId="2796997278" sldId="264"/>
            <ac:spMk id="2" creationId="{2BD6821E-E5EC-4D18-7453-DB444103DDE1}"/>
          </ac:spMkLst>
        </pc:spChg>
        <pc:spChg chg="mod">
          <ac:chgData name="Zita Draper" userId="S::z.draper@uwtsd.ac.uk::b063123c-f51f-481b-b99c-f574606c9ace" providerId="AD" clId="Web-{7EA6B516-76AD-D1B9-6E37-1CB9215EB3F7}" dt="2022-11-28T08:21:27.387" v="242" actId="14100"/>
          <ac:spMkLst>
            <pc:docMk/>
            <pc:sldMk cId="2796997278" sldId="264"/>
            <ac:spMk id="3" creationId="{772C5C20-6DE8-EC5F-63E6-33173193AA09}"/>
          </ac:spMkLst>
        </pc:spChg>
        <pc:spChg chg="add">
          <ac:chgData name="Zita Draper" userId="S::z.draper@uwtsd.ac.uk::b063123c-f51f-481b-b99c-f574606c9ace" providerId="AD" clId="Web-{7EA6B516-76AD-D1B9-6E37-1CB9215EB3F7}" dt="2022-11-28T08:20:59.652" v="236"/>
          <ac:spMkLst>
            <pc:docMk/>
            <pc:sldMk cId="2796997278" sldId="264"/>
            <ac:spMk id="8" creationId="{458183E0-58D3-4C7F-97F0-2494113B38F6}"/>
          </ac:spMkLst>
        </pc:spChg>
        <pc:spChg chg="add">
          <ac:chgData name="Zita Draper" userId="S::z.draper@uwtsd.ac.uk::b063123c-f51f-481b-b99c-f574606c9ace" providerId="AD" clId="Web-{7EA6B516-76AD-D1B9-6E37-1CB9215EB3F7}" dt="2022-11-28T08:20:59.652" v="236"/>
          <ac:spMkLst>
            <pc:docMk/>
            <pc:sldMk cId="2796997278" sldId="264"/>
            <ac:spMk id="10" creationId="{493D7220-9A41-4B89-8A05-2E854925EDA1}"/>
          </ac:spMkLst>
        </pc:spChg>
        <pc:spChg chg="add">
          <ac:chgData name="Zita Draper" userId="S::z.draper@uwtsd.ac.uk::b063123c-f51f-481b-b99c-f574606c9ace" providerId="AD" clId="Web-{7EA6B516-76AD-D1B9-6E37-1CB9215EB3F7}" dt="2022-11-28T08:20:59.652" v="236"/>
          <ac:spMkLst>
            <pc:docMk/>
            <pc:sldMk cId="2796997278" sldId="264"/>
            <ac:spMk id="22" creationId="{3918A720-944F-41E3-B3E0-183B184AD65A}"/>
          </ac:spMkLst>
        </pc:spChg>
        <pc:spChg chg="add">
          <ac:chgData name="Zita Draper" userId="S::z.draper@uwtsd.ac.uk::b063123c-f51f-481b-b99c-f574606c9ace" providerId="AD" clId="Web-{7EA6B516-76AD-D1B9-6E37-1CB9215EB3F7}" dt="2022-11-28T08:20:59.652" v="236"/>
          <ac:spMkLst>
            <pc:docMk/>
            <pc:sldMk cId="2796997278" sldId="264"/>
            <ac:spMk id="24" creationId="{E691010F-6249-4E82-9411-B0118E152500}"/>
          </ac:spMkLst>
        </pc:spChg>
        <pc:spChg chg="add">
          <ac:chgData name="Zita Draper" userId="S::z.draper@uwtsd.ac.uk::b063123c-f51f-481b-b99c-f574606c9ace" providerId="AD" clId="Web-{7EA6B516-76AD-D1B9-6E37-1CB9215EB3F7}" dt="2022-11-28T08:20:59.652" v="236"/>
          <ac:spMkLst>
            <pc:docMk/>
            <pc:sldMk cId="2796997278" sldId="264"/>
            <ac:spMk id="26" creationId="{604A840F-2944-47B5-9906-C9335E329579}"/>
          </ac:spMkLst>
        </pc:spChg>
        <pc:spChg chg="add">
          <ac:chgData name="Zita Draper" userId="S::z.draper@uwtsd.ac.uk::b063123c-f51f-481b-b99c-f574606c9ace" providerId="AD" clId="Web-{7EA6B516-76AD-D1B9-6E37-1CB9215EB3F7}" dt="2022-11-28T08:20:59.652" v="236"/>
          <ac:spMkLst>
            <pc:docMk/>
            <pc:sldMk cId="2796997278" sldId="264"/>
            <ac:spMk id="34" creationId="{A15A0716-074C-4881-B6EE-78FE255F6925}"/>
          </ac:spMkLst>
        </pc:spChg>
        <pc:grpChg chg="add">
          <ac:chgData name="Zita Draper" userId="S::z.draper@uwtsd.ac.uk::b063123c-f51f-481b-b99c-f574606c9ace" providerId="AD" clId="Web-{7EA6B516-76AD-D1B9-6E37-1CB9215EB3F7}" dt="2022-11-28T08:20:59.652" v="236"/>
          <ac:grpSpMkLst>
            <pc:docMk/>
            <pc:sldMk cId="2796997278" sldId="264"/>
            <ac:grpSpMk id="12" creationId="{987F35D3-4471-41A7-9706-FE24A9345392}"/>
          </ac:grpSpMkLst>
        </pc:grpChg>
        <pc:picChg chg="add">
          <ac:chgData name="Zita Draper" userId="S::z.draper@uwtsd.ac.uk::b063123c-f51f-481b-b99c-f574606c9ace" providerId="AD" clId="Web-{7EA6B516-76AD-D1B9-6E37-1CB9215EB3F7}" dt="2022-11-28T08:20:59.652" v="236"/>
          <ac:picMkLst>
            <pc:docMk/>
            <pc:sldMk cId="2796997278" sldId="264"/>
            <ac:picMk id="28" creationId="{F35F5B7A-BE16-4DC5-B01E-41D964779BD7}"/>
          </ac:picMkLst>
        </pc:picChg>
        <pc:picChg chg="add">
          <ac:chgData name="Zita Draper" userId="S::z.draper@uwtsd.ac.uk::b063123c-f51f-481b-b99c-f574606c9ace" providerId="AD" clId="Web-{7EA6B516-76AD-D1B9-6E37-1CB9215EB3F7}" dt="2022-11-28T08:20:59.652" v="236"/>
          <ac:picMkLst>
            <pc:docMk/>
            <pc:sldMk cId="2796997278" sldId="264"/>
            <ac:picMk id="30" creationId="{18253A4A-D431-4AB3-85C3-DC6204FCB7BE}"/>
          </ac:picMkLst>
        </pc:picChg>
        <pc:picChg chg="add">
          <ac:chgData name="Zita Draper" userId="S::z.draper@uwtsd.ac.uk::b063123c-f51f-481b-b99c-f574606c9ace" providerId="AD" clId="Web-{7EA6B516-76AD-D1B9-6E37-1CB9215EB3F7}" dt="2022-11-28T08:20:59.652" v="236"/>
          <ac:picMkLst>
            <pc:docMk/>
            <pc:sldMk cId="2796997278" sldId="264"/>
            <ac:picMk id="32" creationId="{46841B41-100E-44BE-8CE5-51BAA7D38811}"/>
          </ac:picMkLst>
        </pc:picChg>
        <pc:picChg chg="add">
          <ac:chgData name="Zita Draper" userId="S::z.draper@uwtsd.ac.uk::b063123c-f51f-481b-b99c-f574606c9ace" providerId="AD" clId="Web-{7EA6B516-76AD-D1B9-6E37-1CB9215EB3F7}" dt="2022-11-28T08:20:59.652" v="236"/>
          <ac:picMkLst>
            <pc:docMk/>
            <pc:sldMk cId="2796997278" sldId="264"/>
            <ac:picMk id="36" creationId="{EC008E31-0ECB-4307-9C43-952328F7E174}"/>
          </ac:picMkLst>
        </pc:picChg>
      </pc:sldChg>
      <pc:sldChg chg="addSp delSp modSp mod setBg">
        <pc:chgData name="Zita Draper" userId="S::z.draper@uwtsd.ac.uk::b063123c-f51f-481b-b99c-f574606c9ace" providerId="AD" clId="Web-{7EA6B516-76AD-D1B9-6E37-1CB9215EB3F7}" dt="2022-11-28T08:18:09.866" v="173" actId="20577"/>
        <pc:sldMkLst>
          <pc:docMk/>
          <pc:sldMk cId="215877118" sldId="265"/>
        </pc:sldMkLst>
        <pc:spChg chg="mod">
          <ac:chgData name="Zita Draper" userId="S::z.draper@uwtsd.ac.uk::b063123c-f51f-481b-b99c-f574606c9ace" providerId="AD" clId="Web-{7EA6B516-76AD-D1B9-6E37-1CB9215EB3F7}" dt="2022-11-28T08:18:09.866" v="173" actId="20577"/>
          <ac:spMkLst>
            <pc:docMk/>
            <pc:sldMk cId="215877118" sldId="265"/>
            <ac:spMk id="2" creationId="{82C8B420-265F-330F-88A0-B7927103ABF2}"/>
          </ac:spMkLst>
        </pc:spChg>
        <pc:spChg chg="del mod">
          <ac:chgData name="Zita Draper" userId="S::z.draper@uwtsd.ac.uk::b063123c-f51f-481b-b99c-f574606c9ace" providerId="AD" clId="Web-{7EA6B516-76AD-D1B9-6E37-1CB9215EB3F7}" dt="2022-11-28T08:17:52.741" v="170"/>
          <ac:spMkLst>
            <pc:docMk/>
            <pc:sldMk cId="215877118" sldId="265"/>
            <ac:spMk id="3" creationId="{41C84621-446E-EC44-E334-7387F638CBEF}"/>
          </ac:spMkLst>
        </pc:spChg>
        <pc:spChg chg="add">
          <ac:chgData name="Zita Draper" userId="S::z.draper@uwtsd.ac.uk::b063123c-f51f-481b-b99c-f574606c9ace" providerId="AD" clId="Web-{7EA6B516-76AD-D1B9-6E37-1CB9215EB3F7}" dt="2022-11-28T08:17:52.741" v="170"/>
          <ac:spMkLst>
            <pc:docMk/>
            <pc:sldMk cId="215877118" sldId="265"/>
            <ac:spMk id="9" creationId="{92663A72-E771-41D4-96AA-28C1B2172245}"/>
          </ac:spMkLst>
        </pc:spChg>
        <pc:spChg chg="add">
          <ac:chgData name="Zita Draper" userId="S::z.draper@uwtsd.ac.uk::b063123c-f51f-481b-b99c-f574606c9ace" providerId="AD" clId="Web-{7EA6B516-76AD-D1B9-6E37-1CB9215EB3F7}" dt="2022-11-28T08:17:52.741" v="170"/>
          <ac:spMkLst>
            <pc:docMk/>
            <pc:sldMk cId="215877118" sldId="265"/>
            <ac:spMk id="11" creationId="{88164F59-4B09-4DB4-A99F-97C71DE46B10}"/>
          </ac:spMkLst>
        </pc:spChg>
        <pc:spChg chg="add">
          <ac:chgData name="Zita Draper" userId="S::z.draper@uwtsd.ac.uk::b063123c-f51f-481b-b99c-f574606c9ace" providerId="AD" clId="Web-{7EA6B516-76AD-D1B9-6E37-1CB9215EB3F7}" dt="2022-11-28T08:17:52.741" v="170"/>
          <ac:spMkLst>
            <pc:docMk/>
            <pc:sldMk cId="215877118" sldId="265"/>
            <ac:spMk id="13" creationId="{6B336017-F12B-485C-B5E1-B6971DA0CDC5}"/>
          </ac:spMkLst>
        </pc:spChg>
        <pc:grpChg chg="add">
          <ac:chgData name="Zita Draper" userId="S::z.draper@uwtsd.ac.uk::b063123c-f51f-481b-b99c-f574606c9ace" providerId="AD" clId="Web-{7EA6B516-76AD-D1B9-6E37-1CB9215EB3F7}" dt="2022-11-28T08:17:52.741" v="170"/>
          <ac:grpSpMkLst>
            <pc:docMk/>
            <pc:sldMk cId="215877118" sldId="265"/>
            <ac:grpSpMk id="15" creationId="{C2C078FA-5775-45CB-A8F3-53B3F1AD2B99}"/>
          </ac:grpSpMkLst>
        </pc:grpChg>
        <pc:graphicFrameChg chg="add">
          <ac:chgData name="Zita Draper" userId="S::z.draper@uwtsd.ac.uk::b063123c-f51f-481b-b99c-f574606c9ace" providerId="AD" clId="Web-{7EA6B516-76AD-D1B9-6E37-1CB9215EB3F7}" dt="2022-11-28T08:17:52.741" v="170"/>
          <ac:graphicFrameMkLst>
            <pc:docMk/>
            <pc:sldMk cId="215877118" sldId="265"/>
            <ac:graphicFrameMk id="5" creationId="{CDC7663B-FD80-2106-1D78-4BCB2EEB6FCB}"/>
          </ac:graphicFrameMkLst>
        </pc:graphicFrameChg>
      </pc:sldChg>
      <pc:sldChg chg="addSp delSp modSp mod setBg">
        <pc:chgData name="Zita Draper" userId="S::z.draper@uwtsd.ac.uk::b063123c-f51f-481b-b99c-f574606c9ace" providerId="AD" clId="Web-{7EA6B516-76AD-D1B9-6E37-1CB9215EB3F7}" dt="2022-11-28T08:19:49.931" v="222" actId="20577"/>
        <pc:sldMkLst>
          <pc:docMk/>
          <pc:sldMk cId="2868420216" sldId="266"/>
        </pc:sldMkLst>
        <pc:spChg chg="mod">
          <ac:chgData name="Zita Draper" userId="S::z.draper@uwtsd.ac.uk::b063123c-f51f-481b-b99c-f574606c9ace" providerId="AD" clId="Web-{7EA6B516-76AD-D1B9-6E37-1CB9215EB3F7}" dt="2022-11-28T08:19:49.931" v="222" actId="20577"/>
          <ac:spMkLst>
            <pc:docMk/>
            <pc:sldMk cId="2868420216" sldId="266"/>
            <ac:spMk id="2" creationId="{770ACB47-DF9A-D25F-9AAD-0D171C7A850C}"/>
          </ac:spMkLst>
        </pc:spChg>
        <pc:spChg chg="del mod">
          <ac:chgData name="Zita Draper" userId="S::z.draper@uwtsd.ac.uk::b063123c-f51f-481b-b99c-f574606c9ace" providerId="AD" clId="Web-{7EA6B516-76AD-D1B9-6E37-1CB9215EB3F7}" dt="2022-11-28T08:19:26.571" v="218"/>
          <ac:spMkLst>
            <pc:docMk/>
            <pc:sldMk cId="2868420216" sldId="266"/>
            <ac:spMk id="3" creationId="{571706E9-8C1C-5064-F254-D7AA0BD9C9DC}"/>
          </ac:spMkLst>
        </pc:spChg>
        <pc:spChg chg="add">
          <ac:chgData name="Zita Draper" userId="S::z.draper@uwtsd.ac.uk::b063123c-f51f-481b-b99c-f574606c9ace" providerId="AD" clId="Web-{7EA6B516-76AD-D1B9-6E37-1CB9215EB3F7}" dt="2022-11-28T08:19:26.571" v="218"/>
          <ac:spMkLst>
            <pc:docMk/>
            <pc:sldMk cId="2868420216" sldId="266"/>
            <ac:spMk id="9" creationId="{92663A72-E771-41D4-96AA-28C1B2172245}"/>
          </ac:spMkLst>
        </pc:spChg>
        <pc:spChg chg="add">
          <ac:chgData name="Zita Draper" userId="S::z.draper@uwtsd.ac.uk::b063123c-f51f-481b-b99c-f574606c9ace" providerId="AD" clId="Web-{7EA6B516-76AD-D1B9-6E37-1CB9215EB3F7}" dt="2022-11-28T08:19:26.571" v="218"/>
          <ac:spMkLst>
            <pc:docMk/>
            <pc:sldMk cId="2868420216" sldId="266"/>
            <ac:spMk id="11" creationId="{88164F59-4B09-4DB4-A99F-97C71DE46B10}"/>
          </ac:spMkLst>
        </pc:spChg>
        <pc:spChg chg="add">
          <ac:chgData name="Zita Draper" userId="S::z.draper@uwtsd.ac.uk::b063123c-f51f-481b-b99c-f574606c9ace" providerId="AD" clId="Web-{7EA6B516-76AD-D1B9-6E37-1CB9215EB3F7}" dt="2022-11-28T08:19:26.571" v="218"/>
          <ac:spMkLst>
            <pc:docMk/>
            <pc:sldMk cId="2868420216" sldId="266"/>
            <ac:spMk id="13" creationId="{6B336017-F12B-485C-B5E1-B6971DA0CDC5}"/>
          </ac:spMkLst>
        </pc:spChg>
        <pc:grpChg chg="add">
          <ac:chgData name="Zita Draper" userId="S::z.draper@uwtsd.ac.uk::b063123c-f51f-481b-b99c-f574606c9ace" providerId="AD" clId="Web-{7EA6B516-76AD-D1B9-6E37-1CB9215EB3F7}" dt="2022-11-28T08:19:26.571" v="218"/>
          <ac:grpSpMkLst>
            <pc:docMk/>
            <pc:sldMk cId="2868420216" sldId="266"/>
            <ac:grpSpMk id="15" creationId="{C2C078FA-5775-45CB-A8F3-53B3F1AD2B99}"/>
          </ac:grpSpMkLst>
        </pc:grpChg>
        <pc:graphicFrameChg chg="add">
          <ac:chgData name="Zita Draper" userId="S::z.draper@uwtsd.ac.uk::b063123c-f51f-481b-b99c-f574606c9ace" providerId="AD" clId="Web-{7EA6B516-76AD-D1B9-6E37-1CB9215EB3F7}" dt="2022-11-28T08:19:26.571" v="218"/>
          <ac:graphicFrameMkLst>
            <pc:docMk/>
            <pc:sldMk cId="2868420216" sldId="266"/>
            <ac:graphicFrameMk id="5" creationId="{4FF9C4EC-1CD8-3CBF-2D12-B69029C7EA94}"/>
          </ac:graphicFrameMkLst>
        </pc:graphicFrameChg>
      </pc:sldChg>
      <pc:sldChg chg="new">
        <pc:chgData name="Zita Draper" userId="S::z.draper@uwtsd.ac.uk::b063123c-f51f-481b-b99c-f574606c9ace" providerId="AD" clId="Web-{7EA6B516-76AD-D1B9-6E37-1CB9215EB3F7}" dt="2022-11-28T08:31:29.278" v="678"/>
        <pc:sldMkLst>
          <pc:docMk/>
          <pc:sldMk cId="1851809858" sldId="268"/>
        </pc:sldMkLst>
      </pc:sldChg>
      <pc:sldChg chg="new">
        <pc:chgData name="Zita Draper" userId="S::z.draper@uwtsd.ac.uk::b063123c-f51f-481b-b99c-f574606c9ace" providerId="AD" clId="Web-{7EA6B516-76AD-D1B9-6E37-1CB9215EB3F7}" dt="2022-11-28T08:31:30.543" v="679"/>
        <pc:sldMkLst>
          <pc:docMk/>
          <pc:sldMk cId="2779615056" sldId="269"/>
        </pc:sldMkLst>
      </pc:sldChg>
      <pc:sldChg chg="new">
        <pc:chgData name="Zita Draper" userId="S::z.draper@uwtsd.ac.uk::b063123c-f51f-481b-b99c-f574606c9ace" providerId="AD" clId="Web-{7EA6B516-76AD-D1B9-6E37-1CB9215EB3F7}" dt="2022-11-28T08:31:33.122" v="680"/>
        <pc:sldMkLst>
          <pc:docMk/>
          <pc:sldMk cId="1322508944" sldId="270"/>
        </pc:sldMkLst>
      </pc:sldChg>
      <pc:sldChg chg="new">
        <pc:chgData name="Zita Draper" userId="S::z.draper@uwtsd.ac.uk::b063123c-f51f-481b-b99c-f574606c9ace" providerId="AD" clId="Web-{7EA6B516-76AD-D1B9-6E37-1CB9215EB3F7}" dt="2022-11-28T08:31:33.309" v="681"/>
        <pc:sldMkLst>
          <pc:docMk/>
          <pc:sldMk cId="3781894313" sldId="271"/>
        </pc:sldMkLst>
      </pc:sldChg>
      <pc:sldChg chg="new">
        <pc:chgData name="Zita Draper" userId="S::z.draper@uwtsd.ac.uk::b063123c-f51f-481b-b99c-f574606c9ace" providerId="AD" clId="Web-{7EA6B516-76AD-D1B9-6E37-1CB9215EB3F7}" dt="2022-11-28T08:31:33.684" v="682"/>
        <pc:sldMkLst>
          <pc:docMk/>
          <pc:sldMk cId="2810997893" sldId="272"/>
        </pc:sldMkLst>
      </pc:sldChg>
      <pc:sldChg chg="new">
        <pc:chgData name="Zita Draper" userId="S::z.draper@uwtsd.ac.uk::b063123c-f51f-481b-b99c-f574606c9ace" providerId="AD" clId="Web-{7EA6B516-76AD-D1B9-6E37-1CB9215EB3F7}" dt="2022-11-28T08:31:35.184" v="683"/>
        <pc:sldMkLst>
          <pc:docMk/>
          <pc:sldMk cId="1816690095" sldId="273"/>
        </pc:sldMkLst>
      </pc:sldChg>
      <pc:sldChg chg="new">
        <pc:chgData name="Zita Draper" userId="S::z.draper@uwtsd.ac.uk::b063123c-f51f-481b-b99c-f574606c9ace" providerId="AD" clId="Web-{7EA6B516-76AD-D1B9-6E37-1CB9215EB3F7}" dt="2022-11-28T08:31:38.575" v="684"/>
        <pc:sldMkLst>
          <pc:docMk/>
          <pc:sldMk cId="1056553448" sldId="274"/>
        </pc:sldMkLst>
      </pc:sldChg>
      <pc:sldChg chg="new">
        <pc:chgData name="Zita Draper" userId="S::z.draper@uwtsd.ac.uk::b063123c-f51f-481b-b99c-f574606c9ace" providerId="AD" clId="Web-{7EA6B516-76AD-D1B9-6E37-1CB9215EB3F7}" dt="2022-11-28T08:31:38.762" v="685"/>
        <pc:sldMkLst>
          <pc:docMk/>
          <pc:sldMk cId="299151318" sldId="275"/>
        </pc:sldMkLst>
      </pc:sldChg>
      <pc:sldChg chg="new">
        <pc:chgData name="Zita Draper" userId="S::z.draper@uwtsd.ac.uk::b063123c-f51f-481b-b99c-f574606c9ace" providerId="AD" clId="Web-{7EA6B516-76AD-D1B9-6E37-1CB9215EB3F7}" dt="2022-11-28T08:31:38.950" v="686"/>
        <pc:sldMkLst>
          <pc:docMk/>
          <pc:sldMk cId="1508400474" sldId="276"/>
        </pc:sldMkLst>
      </pc:sldChg>
      <pc:sldChg chg="new">
        <pc:chgData name="Zita Draper" userId="S::z.draper@uwtsd.ac.uk::b063123c-f51f-481b-b99c-f574606c9ace" providerId="AD" clId="Web-{7EA6B516-76AD-D1B9-6E37-1CB9215EB3F7}" dt="2022-11-28T08:31:43.169" v="687"/>
        <pc:sldMkLst>
          <pc:docMk/>
          <pc:sldMk cId="3852394900" sldId="277"/>
        </pc:sldMkLst>
      </pc:sldChg>
      <pc:sldChg chg="new">
        <pc:chgData name="Zita Draper" userId="S::z.draper@uwtsd.ac.uk::b063123c-f51f-481b-b99c-f574606c9ace" providerId="AD" clId="Web-{7EA6B516-76AD-D1B9-6E37-1CB9215EB3F7}" dt="2022-11-28T08:31:43.356" v="688"/>
        <pc:sldMkLst>
          <pc:docMk/>
          <pc:sldMk cId="2305883388" sldId="278"/>
        </pc:sldMkLst>
      </pc:sldChg>
      <pc:sldChg chg="new">
        <pc:chgData name="Zita Draper" userId="S::z.draper@uwtsd.ac.uk::b063123c-f51f-481b-b99c-f574606c9ace" providerId="AD" clId="Web-{7EA6B516-76AD-D1B9-6E37-1CB9215EB3F7}" dt="2022-11-28T08:31:43.544" v="689"/>
        <pc:sldMkLst>
          <pc:docMk/>
          <pc:sldMk cId="782978928" sldId="279"/>
        </pc:sldMkLst>
      </pc:sldChg>
      <pc:sldChg chg="addSp modSp new mod setBg">
        <pc:chgData name="Zita Draper" userId="S::z.draper@uwtsd.ac.uk::b063123c-f51f-481b-b99c-f574606c9ace" providerId="AD" clId="Web-{7EA6B516-76AD-D1B9-6E37-1CB9215EB3F7}" dt="2022-11-28T08:40:30.651" v="834" actId="20577"/>
        <pc:sldMkLst>
          <pc:docMk/>
          <pc:sldMk cId="2066474786" sldId="280"/>
        </pc:sldMkLst>
        <pc:spChg chg="mod">
          <ac:chgData name="Zita Draper" userId="S::z.draper@uwtsd.ac.uk::b063123c-f51f-481b-b99c-f574606c9ace" providerId="AD" clId="Web-{7EA6B516-76AD-D1B9-6E37-1CB9215EB3F7}" dt="2022-11-28T08:40:13.151" v="828" actId="20577"/>
          <ac:spMkLst>
            <pc:docMk/>
            <pc:sldMk cId="2066474786" sldId="280"/>
            <ac:spMk id="2" creationId="{D64E15D7-6F2D-2A68-B5AD-A6E844BC7614}"/>
          </ac:spMkLst>
        </pc:spChg>
        <pc:spChg chg="mod">
          <ac:chgData name="Zita Draper" userId="S::z.draper@uwtsd.ac.uk::b063123c-f51f-481b-b99c-f574606c9ace" providerId="AD" clId="Web-{7EA6B516-76AD-D1B9-6E37-1CB9215EB3F7}" dt="2022-11-28T08:40:30.651" v="834" actId="20577"/>
          <ac:spMkLst>
            <pc:docMk/>
            <pc:sldMk cId="2066474786" sldId="280"/>
            <ac:spMk id="3" creationId="{77DBAB29-5908-EC9D-F51A-7B36B32F87D5}"/>
          </ac:spMkLst>
        </pc:spChg>
        <pc:spChg chg="add">
          <ac:chgData name="Zita Draper" userId="S::z.draper@uwtsd.ac.uk::b063123c-f51f-481b-b99c-f574606c9ace" providerId="AD" clId="Web-{7EA6B516-76AD-D1B9-6E37-1CB9215EB3F7}" dt="2022-11-28T08:39:54.150" v="826"/>
          <ac:spMkLst>
            <pc:docMk/>
            <pc:sldMk cId="2066474786" sldId="280"/>
            <ac:spMk id="8" creationId="{458183E0-58D3-4C7F-97F0-2494113B38F6}"/>
          </ac:spMkLst>
        </pc:spChg>
        <pc:spChg chg="add">
          <ac:chgData name="Zita Draper" userId="S::z.draper@uwtsd.ac.uk::b063123c-f51f-481b-b99c-f574606c9ace" providerId="AD" clId="Web-{7EA6B516-76AD-D1B9-6E37-1CB9215EB3F7}" dt="2022-11-28T08:39:54.150" v="826"/>
          <ac:spMkLst>
            <pc:docMk/>
            <pc:sldMk cId="2066474786" sldId="280"/>
            <ac:spMk id="10" creationId="{493D7220-9A41-4B89-8A05-2E854925EDA1}"/>
          </ac:spMkLst>
        </pc:spChg>
        <pc:spChg chg="add">
          <ac:chgData name="Zita Draper" userId="S::z.draper@uwtsd.ac.uk::b063123c-f51f-481b-b99c-f574606c9ace" providerId="AD" clId="Web-{7EA6B516-76AD-D1B9-6E37-1CB9215EB3F7}" dt="2022-11-28T08:39:54.150" v="826"/>
          <ac:spMkLst>
            <pc:docMk/>
            <pc:sldMk cId="2066474786" sldId="280"/>
            <ac:spMk id="22" creationId="{3918A720-944F-41E3-B3E0-183B184AD65A}"/>
          </ac:spMkLst>
        </pc:spChg>
        <pc:spChg chg="add">
          <ac:chgData name="Zita Draper" userId="S::z.draper@uwtsd.ac.uk::b063123c-f51f-481b-b99c-f574606c9ace" providerId="AD" clId="Web-{7EA6B516-76AD-D1B9-6E37-1CB9215EB3F7}" dt="2022-11-28T08:39:54.150" v="826"/>
          <ac:spMkLst>
            <pc:docMk/>
            <pc:sldMk cId="2066474786" sldId="280"/>
            <ac:spMk id="24" creationId="{E691010F-6249-4E82-9411-B0118E152500}"/>
          </ac:spMkLst>
        </pc:spChg>
        <pc:spChg chg="add">
          <ac:chgData name="Zita Draper" userId="S::z.draper@uwtsd.ac.uk::b063123c-f51f-481b-b99c-f574606c9ace" providerId="AD" clId="Web-{7EA6B516-76AD-D1B9-6E37-1CB9215EB3F7}" dt="2022-11-28T08:39:54.150" v="826"/>
          <ac:spMkLst>
            <pc:docMk/>
            <pc:sldMk cId="2066474786" sldId="280"/>
            <ac:spMk id="26" creationId="{604A840F-2944-47B5-9906-C9335E329579}"/>
          </ac:spMkLst>
        </pc:spChg>
        <pc:spChg chg="add">
          <ac:chgData name="Zita Draper" userId="S::z.draper@uwtsd.ac.uk::b063123c-f51f-481b-b99c-f574606c9ace" providerId="AD" clId="Web-{7EA6B516-76AD-D1B9-6E37-1CB9215EB3F7}" dt="2022-11-28T08:39:54.150" v="826"/>
          <ac:spMkLst>
            <pc:docMk/>
            <pc:sldMk cId="2066474786" sldId="280"/>
            <ac:spMk id="34" creationId="{A15A0716-074C-4881-B6EE-78FE255F6925}"/>
          </ac:spMkLst>
        </pc:spChg>
        <pc:grpChg chg="add">
          <ac:chgData name="Zita Draper" userId="S::z.draper@uwtsd.ac.uk::b063123c-f51f-481b-b99c-f574606c9ace" providerId="AD" clId="Web-{7EA6B516-76AD-D1B9-6E37-1CB9215EB3F7}" dt="2022-11-28T08:39:54.150" v="826"/>
          <ac:grpSpMkLst>
            <pc:docMk/>
            <pc:sldMk cId="2066474786" sldId="280"/>
            <ac:grpSpMk id="12" creationId="{987F35D3-4471-41A7-9706-FE24A9345392}"/>
          </ac:grpSpMkLst>
        </pc:grpChg>
        <pc:picChg chg="add">
          <ac:chgData name="Zita Draper" userId="S::z.draper@uwtsd.ac.uk::b063123c-f51f-481b-b99c-f574606c9ace" providerId="AD" clId="Web-{7EA6B516-76AD-D1B9-6E37-1CB9215EB3F7}" dt="2022-11-28T08:39:54.150" v="826"/>
          <ac:picMkLst>
            <pc:docMk/>
            <pc:sldMk cId="2066474786" sldId="280"/>
            <ac:picMk id="28" creationId="{F35F5B7A-BE16-4DC5-B01E-41D964779BD7}"/>
          </ac:picMkLst>
        </pc:picChg>
        <pc:picChg chg="add">
          <ac:chgData name="Zita Draper" userId="S::z.draper@uwtsd.ac.uk::b063123c-f51f-481b-b99c-f574606c9ace" providerId="AD" clId="Web-{7EA6B516-76AD-D1B9-6E37-1CB9215EB3F7}" dt="2022-11-28T08:39:54.150" v="826"/>
          <ac:picMkLst>
            <pc:docMk/>
            <pc:sldMk cId="2066474786" sldId="280"/>
            <ac:picMk id="30" creationId="{18253A4A-D431-4AB3-85C3-DC6204FCB7BE}"/>
          </ac:picMkLst>
        </pc:picChg>
        <pc:picChg chg="add">
          <ac:chgData name="Zita Draper" userId="S::z.draper@uwtsd.ac.uk::b063123c-f51f-481b-b99c-f574606c9ace" providerId="AD" clId="Web-{7EA6B516-76AD-D1B9-6E37-1CB9215EB3F7}" dt="2022-11-28T08:39:54.150" v="826"/>
          <ac:picMkLst>
            <pc:docMk/>
            <pc:sldMk cId="2066474786" sldId="280"/>
            <ac:picMk id="32" creationId="{46841B41-100E-44BE-8CE5-51BAA7D38811}"/>
          </ac:picMkLst>
        </pc:picChg>
        <pc:picChg chg="add">
          <ac:chgData name="Zita Draper" userId="S::z.draper@uwtsd.ac.uk::b063123c-f51f-481b-b99c-f574606c9ace" providerId="AD" clId="Web-{7EA6B516-76AD-D1B9-6E37-1CB9215EB3F7}" dt="2022-11-28T08:39:54.150" v="826"/>
          <ac:picMkLst>
            <pc:docMk/>
            <pc:sldMk cId="2066474786" sldId="280"/>
            <ac:picMk id="36" creationId="{EC008E31-0ECB-4307-9C43-952328F7E174}"/>
          </ac:picMkLst>
        </pc:picChg>
      </pc:sldChg>
      <pc:sldChg chg="addSp delSp modSp new mod setBg">
        <pc:chgData name="Zita Draper" userId="S::z.draper@uwtsd.ac.uk::b063123c-f51f-481b-b99c-f574606c9ace" providerId="AD" clId="Web-{7EA6B516-76AD-D1B9-6E37-1CB9215EB3F7}" dt="2022-11-28T08:35:57.378" v="745"/>
        <pc:sldMkLst>
          <pc:docMk/>
          <pc:sldMk cId="2518039757" sldId="281"/>
        </pc:sldMkLst>
        <pc:spChg chg="mod">
          <ac:chgData name="Zita Draper" userId="S::z.draper@uwtsd.ac.uk::b063123c-f51f-481b-b99c-f574606c9ace" providerId="AD" clId="Web-{7EA6B516-76AD-D1B9-6E37-1CB9215EB3F7}" dt="2022-11-28T08:35:57.378" v="745"/>
          <ac:spMkLst>
            <pc:docMk/>
            <pc:sldMk cId="2518039757" sldId="281"/>
            <ac:spMk id="2" creationId="{F4335053-F0DE-289D-DA68-E4F444D2F334}"/>
          </ac:spMkLst>
        </pc:spChg>
        <pc:spChg chg="del mod">
          <ac:chgData name="Zita Draper" userId="S::z.draper@uwtsd.ac.uk::b063123c-f51f-481b-b99c-f574606c9ace" providerId="AD" clId="Web-{7EA6B516-76AD-D1B9-6E37-1CB9215EB3F7}" dt="2022-11-28T08:35:57.378" v="745"/>
          <ac:spMkLst>
            <pc:docMk/>
            <pc:sldMk cId="2518039757" sldId="281"/>
            <ac:spMk id="3" creationId="{C233A340-F98E-B7D6-4401-DA2B55BCC371}"/>
          </ac:spMkLst>
        </pc:spChg>
        <pc:spChg chg="add">
          <ac:chgData name="Zita Draper" userId="S::z.draper@uwtsd.ac.uk::b063123c-f51f-481b-b99c-f574606c9ace" providerId="AD" clId="Web-{7EA6B516-76AD-D1B9-6E37-1CB9215EB3F7}" dt="2022-11-28T08:35:57.378" v="745"/>
          <ac:spMkLst>
            <pc:docMk/>
            <pc:sldMk cId="2518039757" sldId="281"/>
            <ac:spMk id="9" creationId="{57908DE9-5647-483E-B731-49D34A839B3F}"/>
          </ac:spMkLst>
        </pc:spChg>
        <pc:spChg chg="add">
          <ac:chgData name="Zita Draper" userId="S::z.draper@uwtsd.ac.uk::b063123c-f51f-481b-b99c-f574606c9ace" providerId="AD" clId="Web-{7EA6B516-76AD-D1B9-6E37-1CB9215EB3F7}" dt="2022-11-28T08:35:57.378" v="745"/>
          <ac:spMkLst>
            <pc:docMk/>
            <pc:sldMk cId="2518039757" sldId="281"/>
            <ac:spMk id="11" creationId="{926962B4-5DCE-4745-A877-F7237DA68D7F}"/>
          </ac:spMkLst>
        </pc:spChg>
        <pc:spChg chg="add">
          <ac:chgData name="Zita Draper" userId="S::z.draper@uwtsd.ac.uk::b063123c-f51f-481b-b99c-f574606c9ace" providerId="AD" clId="Web-{7EA6B516-76AD-D1B9-6E37-1CB9215EB3F7}" dt="2022-11-28T08:35:57.378" v="745"/>
          <ac:spMkLst>
            <pc:docMk/>
            <pc:sldMk cId="2518039757" sldId="281"/>
            <ac:spMk id="13" creationId="{FFC31C6D-653C-4C57-B226-ED6CE571F611}"/>
          </ac:spMkLst>
        </pc:spChg>
        <pc:grpChg chg="add">
          <ac:chgData name="Zita Draper" userId="S::z.draper@uwtsd.ac.uk::b063123c-f51f-481b-b99c-f574606c9ace" providerId="AD" clId="Web-{7EA6B516-76AD-D1B9-6E37-1CB9215EB3F7}" dt="2022-11-28T08:35:57.378" v="745"/>
          <ac:grpSpMkLst>
            <pc:docMk/>
            <pc:sldMk cId="2518039757" sldId="281"/>
            <ac:grpSpMk id="15" creationId="{C310B041-3468-403A-926B-E3C1CF4433A2}"/>
          </ac:grpSpMkLst>
        </pc:grpChg>
        <pc:graphicFrameChg chg="add">
          <ac:chgData name="Zita Draper" userId="S::z.draper@uwtsd.ac.uk::b063123c-f51f-481b-b99c-f574606c9ace" providerId="AD" clId="Web-{7EA6B516-76AD-D1B9-6E37-1CB9215EB3F7}" dt="2022-11-28T08:35:57.378" v="745"/>
          <ac:graphicFrameMkLst>
            <pc:docMk/>
            <pc:sldMk cId="2518039757" sldId="281"/>
            <ac:graphicFrameMk id="5" creationId="{FAE9D514-3D17-8878-359D-CA3AA4D23AAB}"/>
          </ac:graphicFrameMkLst>
        </pc:graphicFrameChg>
      </pc:sldChg>
    </pc:docChg>
  </pc:docChgLst>
  <pc:docChgLst>
    <pc:chgData name="Zita Draper" userId="S::z.draper@uwtsd.ac.uk::b063123c-f51f-481b-b99c-f574606c9ace" providerId="AD" clId="Web-{C326679D-E07A-44AF-8DEB-5E167389EEB2}"/>
    <pc:docChg chg="modSld addMainMaster delMainMaster">
      <pc:chgData name="Zita Draper" userId="S::z.draper@uwtsd.ac.uk::b063123c-f51f-481b-b99c-f574606c9ace" providerId="AD" clId="Web-{C326679D-E07A-44AF-8DEB-5E167389EEB2}" dt="2022-11-07T13:38:13.489" v="0"/>
      <pc:docMkLst>
        <pc:docMk/>
      </pc:docMkLst>
      <pc:sldChg chg="modSp mod modClrScheme chgLayout">
        <pc:chgData name="Zita Draper" userId="S::z.draper@uwtsd.ac.uk::b063123c-f51f-481b-b99c-f574606c9ace" providerId="AD" clId="Web-{C326679D-E07A-44AF-8DEB-5E167389EEB2}" dt="2022-11-07T13:38:13.489" v="0"/>
        <pc:sldMkLst>
          <pc:docMk/>
          <pc:sldMk cId="109857222" sldId="256"/>
        </pc:sldMkLst>
        <pc:spChg chg="mod ord">
          <ac:chgData name="Zita Draper" userId="S::z.draper@uwtsd.ac.uk::b063123c-f51f-481b-b99c-f574606c9ace" providerId="AD" clId="Web-{C326679D-E07A-44AF-8DEB-5E167389EEB2}" dt="2022-11-07T13:38:13.489" v="0"/>
          <ac:spMkLst>
            <pc:docMk/>
            <pc:sldMk cId="109857222" sldId="256"/>
            <ac:spMk id="2" creationId="{00000000-0000-0000-0000-000000000000}"/>
          </ac:spMkLst>
        </pc:spChg>
        <pc:spChg chg="mod ord">
          <ac:chgData name="Zita Draper" userId="S::z.draper@uwtsd.ac.uk::b063123c-f51f-481b-b99c-f574606c9ace" providerId="AD" clId="Web-{C326679D-E07A-44AF-8DEB-5E167389EEB2}" dt="2022-11-07T13:38:13.489" v="0"/>
          <ac:spMkLst>
            <pc:docMk/>
            <pc:sldMk cId="109857222" sldId="256"/>
            <ac:spMk id="3" creationId="{00000000-0000-0000-0000-000000000000}"/>
          </ac:spMkLst>
        </pc:spChg>
      </pc:sldChg>
      <pc:sldMasterChg chg="del delSldLayout">
        <pc:chgData name="Zita Draper" userId="S::z.draper@uwtsd.ac.uk::b063123c-f51f-481b-b99c-f574606c9ace" providerId="AD" clId="Web-{C326679D-E07A-44AF-8DEB-5E167389EEB2}" dt="2022-11-07T13:38:13.489" v="0"/>
        <pc:sldMasterMkLst>
          <pc:docMk/>
          <pc:sldMasterMk cId="2460954070" sldId="2147483660"/>
        </pc:sldMasterMkLst>
        <pc:sldLayoutChg chg="del">
          <pc:chgData name="Zita Draper" userId="S::z.draper@uwtsd.ac.uk::b063123c-f51f-481b-b99c-f574606c9ace" providerId="AD" clId="Web-{C326679D-E07A-44AF-8DEB-5E167389EEB2}" dt="2022-11-07T13:38:13.489" v="0"/>
          <pc:sldLayoutMkLst>
            <pc:docMk/>
            <pc:sldMasterMk cId="2460954070" sldId="2147483660"/>
            <pc:sldLayoutMk cId="2385387890" sldId="2147483661"/>
          </pc:sldLayoutMkLst>
        </pc:sldLayoutChg>
        <pc:sldLayoutChg chg="del">
          <pc:chgData name="Zita Draper" userId="S::z.draper@uwtsd.ac.uk::b063123c-f51f-481b-b99c-f574606c9ace" providerId="AD" clId="Web-{C326679D-E07A-44AF-8DEB-5E167389EEB2}" dt="2022-11-07T13:38:13.489" v="0"/>
          <pc:sldLayoutMkLst>
            <pc:docMk/>
            <pc:sldMasterMk cId="2460954070" sldId="2147483660"/>
            <pc:sldLayoutMk cId="949138452" sldId="2147483662"/>
          </pc:sldLayoutMkLst>
        </pc:sldLayoutChg>
        <pc:sldLayoutChg chg="del">
          <pc:chgData name="Zita Draper" userId="S::z.draper@uwtsd.ac.uk::b063123c-f51f-481b-b99c-f574606c9ace" providerId="AD" clId="Web-{C326679D-E07A-44AF-8DEB-5E167389EEB2}" dt="2022-11-07T13:38:13.489" v="0"/>
          <pc:sldLayoutMkLst>
            <pc:docMk/>
            <pc:sldMasterMk cId="2460954070" sldId="2147483660"/>
            <pc:sldLayoutMk cId="2591524520" sldId="2147483663"/>
          </pc:sldLayoutMkLst>
        </pc:sldLayoutChg>
        <pc:sldLayoutChg chg="del">
          <pc:chgData name="Zita Draper" userId="S::z.draper@uwtsd.ac.uk::b063123c-f51f-481b-b99c-f574606c9ace" providerId="AD" clId="Web-{C326679D-E07A-44AF-8DEB-5E167389EEB2}" dt="2022-11-07T13:38:13.489" v="0"/>
          <pc:sldLayoutMkLst>
            <pc:docMk/>
            <pc:sldMasterMk cId="2460954070" sldId="2147483660"/>
            <pc:sldLayoutMk cId="1203092039" sldId="2147483664"/>
          </pc:sldLayoutMkLst>
        </pc:sldLayoutChg>
        <pc:sldLayoutChg chg="del">
          <pc:chgData name="Zita Draper" userId="S::z.draper@uwtsd.ac.uk::b063123c-f51f-481b-b99c-f574606c9ace" providerId="AD" clId="Web-{C326679D-E07A-44AF-8DEB-5E167389EEB2}" dt="2022-11-07T13:38:13.489" v="0"/>
          <pc:sldLayoutMkLst>
            <pc:docMk/>
            <pc:sldMasterMk cId="2460954070" sldId="2147483660"/>
            <pc:sldLayoutMk cId="3733172339" sldId="2147483665"/>
          </pc:sldLayoutMkLst>
        </pc:sldLayoutChg>
        <pc:sldLayoutChg chg="del">
          <pc:chgData name="Zita Draper" userId="S::z.draper@uwtsd.ac.uk::b063123c-f51f-481b-b99c-f574606c9ace" providerId="AD" clId="Web-{C326679D-E07A-44AF-8DEB-5E167389EEB2}" dt="2022-11-07T13:38:13.489" v="0"/>
          <pc:sldLayoutMkLst>
            <pc:docMk/>
            <pc:sldMasterMk cId="2460954070" sldId="2147483660"/>
            <pc:sldLayoutMk cId="3210312558" sldId="2147483666"/>
          </pc:sldLayoutMkLst>
        </pc:sldLayoutChg>
        <pc:sldLayoutChg chg="del">
          <pc:chgData name="Zita Draper" userId="S::z.draper@uwtsd.ac.uk::b063123c-f51f-481b-b99c-f574606c9ace" providerId="AD" clId="Web-{C326679D-E07A-44AF-8DEB-5E167389EEB2}" dt="2022-11-07T13:38:13.489" v="0"/>
          <pc:sldLayoutMkLst>
            <pc:docMk/>
            <pc:sldMasterMk cId="2460954070" sldId="2147483660"/>
            <pc:sldLayoutMk cId="3146388984" sldId="2147483667"/>
          </pc:sldLayoutMkLst>
        </pc:sldLayoutChg>
        <pc:sldLayoutChg chg="del">
          <pc:chgData name="Zita Draper" userId="S::z.draper@uwtsd.ac.uk::b063123c-f51f-481b-b99c-f574606c9ace" providerId="AD" clId="Web-{C326679D-E07A-44AF-8DEB-5E167389EEB2}" dt="2022-11-07T13:38:13.489" v="0"/>
          <pc:sldLayoutMkLst>
            <pc:docMk/>
            <pc:sldMasterMk cId="2460954070" sldId="2147483660"/>
            <pc:sldLayoutMk cId="3171841454" sldId="2147483668"/>
          </pc:sldLayoutMkLst>
        </pc:sldLayoutChg>
        <pc:sldLayoutChg chg="del">
          <pc:chgData name="Zita Draper" userId="S::z.draper@uwtsd.ac.uk::b063123c-f51f-481b-b99c-f574606c9ace" providerId="AD" clId="Web-{C326679D-E07A-44AF-8DEB-5E167389EEB2}" dt="2022-11-07T13:38:13.489" v="0"/>
          <pc:sldLayoutMkLst>
            <pc:docMk/>
            <pc:sldMasterMk cId="2460954070" sldId="2147483660"/>
            <pc:sldLayoutMk cId="1718958274" sldId="2147483669"/>
          </pc:sldLayoutMkLst>
        </pc:sldLayoutChg>
        <pc:sldLayoutChg chg="del">
          <pc:chgData name="Zita Draper" userId="S::z.draper@uwtsd.ac.uk::b063123c-f51f-481b-b99c-f574606c9ace" providerId="AD" clId="Web-{C326679D-E07A-44AF-8DEB-5E167389EEB2}" dt="2022-11-07T13:38:13.489" v="0"/>
          <pc:sldLayoutMkLst>
            <pc:docMk/>
            <pc:sldMasterMk cId="2460954070" sldId="2147483660"/>
            <pc:sldLayoutMk cId="2202905451" sldId="2147483670"/>
          </pc:sldLayoutMkLst>
        </pc:sldLayoutChg>
        <pc:sldLayoutChg chg="del">
          <pc:chgData name="Zita Draper" userId="S::z.draper@uwtsd.ac.uk::b063123c-f51f-481b-b99c-f574606c9ace" providerId="AD" clId="Web-{C326679D-E07A-44AF-8DEB-5E167389EEB2}" dt="2022-11-07T13:38:13.489" v="0"/>
          <pc:sldLayoutMkLst>
            <pc:docMk/>
            <pc:sldMasterMk cId="2460954070" sldId="2147483660"/>
            <pc:sldLayoutMk cId="3479445657" sldId="2147483671"/>
          </pc:sldLayoutMkLst>
        </pc:sldLayoutChg>
      </pc:sldMasterChg>
      <pc:sldMasterChg chg="add addSldLayout modSldLayout">
        <pc:chgData name="Zita Draper" userId="S::z.draper@uwtsd.ac.uk::b063123c-f51f-481b-b99c-f574606c9ace" providerId="AD" clId="Web-{C326679D-E07A-44AF-8DEB-5E167389EEB2}" dt="2022-11-07T13:38:13.489" v="0"/>
        <pc:sldMasterMkLst>
          <pc:docMk/>
          <pc:sldMasterMk cId="2634861066" sldId="2147483672"/>
        </pc:sldMasterMkLst>
        <pc:sldLayoutChg chg="add mod replId">
          <pc:chgData name="Zita Draper" userId="S::z.draper@uwtsd.ac.uk::b063123c-f51f-481b-b99c-f574606c9ace" providerId="AD" clId="Web-{C326679D-E07A-44AF-8DEB-5E167389EEB2}" dt="2022-11-07T13:38:13.489" v="0"/>
          <pc:sldLayoutMkLst>
            <pc:docMk/>
            <pc:sldMasterMk cId="2634861066" sldId="2147483672"/>
            <pc:sldLayoutMk cId="3030747146" sldId="2147483673"/>
          </pc:sldLayoutMkLst>
        </pc:sldLayoutChg>
        <pc:sldLayoutChg chg="add mod replId">
          <pc:chgData name="Zita Draper" userId="S::z.draper@uwtsd.ac.uk::b063123c-f51f-481b-b99c-f574606c9ace" providerId="AD" clId="Web-{C326679D-E07A-44AF-8DEB-5E167389EEB2}" dt="2022-11-07T13:38:13.489" v="0"/>
          <pc:sldLayoutMkLst>
            <pc:docMk/>
            <pc:sldMasterMk cId="2634861066" sldId="2147483672"/>
            <pc:sldLayoutMk cId="4172597401" sldId="2147483674"/>
          </pc:sldLayoutMkLst>
        </pc:sldLayoutChg>
        <pc:sldLayoutChg chg="add mod replId">
          <pc:chgData name="Zita Draper" userId="S::z.draper@uwtsd.ac.uk::b063123c-f51f-481b-b99c-f574606c9ace" providerId="AD" clId="Web-{C326679D-E07A-44AF-8DEB-5E167389EEB2}" dt="2022-11-07T13:38:13.489" v="0"/>
          <pc:sldLayoutMkLst>
            <pc:docMk/>
            <pc:sldMasterMk cId="2634861066" sldId="2147483672"/>
            <pc:sldLayoutMk cId="1870714214" sldId="2147483675"/>
          </pc:sldLayoutMkLst>
        </pc:sldLayoutChg>
        <pc:sldLayoutChg chg="add mod replId">
          <pc:chgData name="Zita Draper" userId="S::z.draper@uwtsd.ac.uk::b063123c-f51f-481b-b99c-f574606c9ace" providerId="AD" clId="Web-{C326679D-E07A-44AF-8DEB-5E167389EEB2}" dt="2022-11-07T13:38:13.489" v="0"/>
          <pc:sldLayoutMkLst>
            <pc:docMk/>
            <pc:sldMasterMk cId="2634861066" sldId="2147483672"/>
            <pc:sldLayoutMk cId="1577548556" sldId="2147483676"/>
          </pc:sldLayoutMkLst>
        </pc:sldLayoutChg>
        <pc:sldLayoutChg chg="add mod replId">
          <pc:chgData name="Zita Draper" userId="S::z.draper@uwtsd.ac.uk::b063123c-f51f-481b-b99c-f574606c9ace" providerId="AD" clId="Web-{C326679D-E07A-44AF-8DEB-5E167389EEB2}" dt="2022-11-07T13:38:13.489" v="0"/>
          <pc:sldLayoutMkLst>
            <pc:docMk/>
            <pc:sldMasterMk cId="2634861066" sldId="2147483672"/>
            <pc:sldLayoutMk cId="2483165275" sldId="2147483677"/>
          </pc:sldLayoutMkLst>
        </pc:sldLayoutChg>
        <pc:sldLayoutChg chg="add mod replId">
          <pc:chgData name="Zita Draper" userId="S::z.draper@uwtsd.ac.uk::b063123c-f51f-481b-b99c-f574606c9ace" providerId="AD" clId="Web-{C326679D-E07A-44AF-8DEB-5E167389EEB2}" dt="2022-11-07T13:38:13.489" v="0"/>
          <pc:sldLayoutMkLst>
            <pc:docMk/>
            <pc:sldMasterMk cId="2634861066" sldId="2147483672"/>
            <pc:sldLayoutMk cId="3812366096" sldId="2147483678"/>
          </pc:sldLayoutMkLst>
        </pc:sldLayoutChg>
        <pc:sldLayoutChg chg="add mod replId">
          <pc:chgData name="Zita Draper" userId="S::z.draper@uwtsd.ac.uk::b063123c-f51f-481b-b99c-f574606c9ace" providerId="AD" clId="Web-{C326679D-E07A-44AF-8DEB-5E167389EEB2}" dt="2022-11-07T13:38:13.489" v="0"/>
          <pc:sldLayoutMkLst>
            <pc:docMk/>
            <pc:sldMasterMk cId="2634861066" sldId="2147483672"/>
            <pc:sldLayoutMk cId="1710474461" sldId="2147483679"/>
          </pc:sldLayoutMkLst>
        </pc:sldLayoutChg>
        <pc:sldLayoutChg chg="add mod replId">
          <pc:chgData name="Zita Draper" userId="S::z.draper@uwtsd.ac.uk::b063123c-f51f-481b-b99c-f574606c9ace" providerId="AD" clId="Web-{C326679D-E07A-44AF-8DEB-5E167389EEB2}" dt="2022-11-07T13:38:13.489" v="0"/>
          <pc:sldLayoutMkLst>
            <pc:docMk/>
            <pc:sldMasterMk cId="2634861066" sldId="2147483672"/>
            <pc:sldLayoutMk cId="198812771" sldId="2147483680"/>
          </pc:sldLayoutMkLst>
        </pc:sldLayoutChg>
        <pc:sldLayoutChg chg="add mod replId">
          <pc:chgData name="Zita Draper" userId="S::z.draper@uwtsd.ac.uk::b063123c-f51f-481b-b99c-f574606c9ace" providerId="AD" clId="Web-{C326679D-E07A-44AF-8DEB-5E167389EEB2}" dt="2022-11-07T13:38:13.489" v="0"/>
          <pc:sldLayoutMkLst>
            <pc:docMk/>
            <pc:sldMasterMk cId="2634861066" sldId="2147483672"/>
            <pc:sldLayoutMk cId="3772593259" sldId="2147483681"/>
          </pc:sldLayoutMkLst>
        </pc:sldLayoutChg>
        <pc:sldLayoutChg chg="add mod replId">
          <pc:chgData name="Zita Draper" userId="S::z.draper@uwtsd.ac.uk::b063123c-f51f-481b-b99c-f574606c9ace" providerId="AD" clId="Web-{C326679D-E07A-44AF-8DEB-5E167389EEB2}" dt="2022-11-07T13:38:13.489" v="0"/>
          <pc:sldLayoutMkLst>
            <pc:docMk/>
            <pc:sldMasterMk cId="2634861066" sldId="2147483672"/>
            <pc:sldLayoutMk cId="1872197062" sldId="2147483682"/>
          </pc:sldLayoutMkLst>
        </pc:sldLayoutChg>
        <pc:sldLayoutChg chg="add mod replId">
          <pc:chgData name="Zita Draper" userId="S::z.draper@uwtsd.ac.uk::b063123c-f51f-481b-b99c-f574606c9ace" providerId="AD" clId="Web-{C326679D-E07A-44AF-8DEB-5E167389EEB2}" dt="2022-11-07T13:38:13.489" v="0"/>
          <pc:sldLayoutMkLst>
            <pc:docMk/>
            <pc:sldMasterMk cId="2634861066" sldId="2147483672"/>
            <pc:sldLayoutMk cId="3977792408" sldId="2147483683"/>
          </pc:sldLayoutMkLst>
        </pc:sldLayoutChg>
        <pc:sldLayoutChg chg="add mod replId">
          <pc:chgData name="Zita Draper" userId="S::z.draper@uwtsd.ac.uk::b063123c-f51f-481b-b99c-f574606c9ace" providerId="AD" clId="Web-{C326679D-E07A-44AF-8DEB-5E167389EEB2}" dt="2022-11-07T13:38:13.489" v="0"/>
          <pc:sldLayoutMkLst>
            <pc:docMk/>
            <pc:sldMasterMk cId="2634861066" sldId="2147483672"/>
            <pc:sldLayoutMk cId="256798830" sldId="2147483684"/>
          </pc:sldLayoutMkLst>
        </pc:sldLayoutChg>
        <pc:sldLayoutChg chg="add mod replId">
          <pc:chgData name="Zita Draper" userId="S::z.draper@uwtsd.ac.uk::b063123c-f51f-481b-b99c-f574606c9ace" providerId="AD" clId="Web-{C326679D-E07A-44AF-8DEB-5E167389EEB2}" dt="2022-11-07T13:38:13.489" v="0"/>
          <pc:sldLayoutMkLst>
            <pc:docMk/>
            <pc:sldMasterMk cId="2634861066" sldId="2147483672"/>
            <pc:sldLayoutMk cId="3645398588" sldId="2147483685"/>
          </pc:sldLayoutMkLst>
        </pc:sldLayoutChg>
        <pc:sldLayoutChg chg="add mod replId">
          <pc:chgData name="Zita Draper" userId="S::z.draper@uwtsd.ac.uk::b063123c-f51f-481b-b99c-f574606c9ace" providerId="AD" clId="Web-{C326679D-E07A-44AF-8DEB-5E167389EEB2}" dt="2022-11-07T13:38:13.489" v="0"/>
          <pc:sldLayoutMkLst>
            <pc:docMk/>
            <pc:sldMasterMk cId="2634861066" sldId="2147483672"/>
            <pc:sldLayoutMk cId="3164337790" sldId="2147483686"/>
          </pc:sldLayoutMkLst>
        </pc:sldLayoutChg>
        <pc:sldLayoutChg chg="add mod replId">
          <pc:chgData name="Zita Draper" userId="S::z.draper@uwtsd.ac.uk::b063123c-f51f-481b-b99c-f574606c9ace" providerId="AD" clId="Web-{C326679D-E07A-44AF-8DEB-5E167389EEB2}" dt="2022-11-07T13:38:13.489" v="0"/>
          <pc:sldLayoutMkLst>
            <pc:docMk/>
            <pc:sldMasterMk cId="2634861066" sldId="2147483672"/>
            <pc:sldLayoutMk cId="1299522786" sldId="2147483687"/>
          </pc:sldLayoutMkLst>
        </pc:sldLayoutChg>
        <pc:sldLayoutChg chg="add mod replId">
          <pc:chgData name="Zita Draper" userId="S::z.draper@uwtsd.ac.uk::b063123c-f51f-481b-b99c-f574606c9ace" providerId="AD" clId="Web-{C326679D-E07A-44AF-8DEB-5E167389EEB2}" dt="2022-11-07T13:38:13.489" v="0"/>
          <pc:sldLayoutMkLst>
            <pc:docMk/>
            <pc:sldMasterMk cId="2634861066" sldId="2147483672"/>
            <pc:sldLayoutMk cId="1992877120" sldId="2147483688"/>
          </pc:sldLayoutMkLst>
        </pc:sldLayoutChg>
        <pc:sldLayoutChg chg="add mod replId">
          <pc:chgData name="Zita Draper" userId="S::z.draper@uwtsd.ac.uk::b063123c-f51f-481b-b99c-f574606c9ace" providerId="AD" clId="Web-{C326679D-E07A-44AF-8DEB-5E167389EEB2}" dt="2022-11-07T13:38:13.489" v="0"/>
          <pc:sldLayoutMkLst>
            <pc:docMk/>
            <pc:sldMasterMk cId="2634861066" sldId="2147483672"/>
            <pc:sldLayoutMk cId="1965854222" sldId="2147483689"/>
          </pc:sldLayoutMkLst>
        </pc:sldLayoutChg>
      </pc:sldMasterChg>
    </pc:docChg>
  </pc:docChgLst>
  <pc:docChgLst>
    <pc:chgData name="Zita Draper" userId="S::z.draper@uwtsd.ac.uk::b063123c-f51f-481b-b99c-f574606c9ace" providerId="AD" clId="Web-{C4902E84-2187-EC5B-FA30-FCCFD347239C}"/>
    <pc:docChg chg="modSld">
      <pc:chgData name="Zita Draper" userId="S::z.draper@uwtsd.ac.uk::b063123c-f51f-481b-b99c-f574606c9ace" providerId="AD" clId="Web-{C4902E84-2187-EC5B-FA30-FCCFD347239C}" dt="2022-11-28T13:11:51.517" v="796" actId="20577"/>
      <pc:docMkLst>
        <pc:docMk/>
      </pc:docMkLst>
      <pc:sldChg chg="addSp delSp modSp mod setBg">
        <pc:chgData name="Zita Draper" userId="S::z.draper@uwtsd.ac.uk::b063123c-f51f-481b-b99c-f574606c9ace" providerId="AD" clId="Web-{C4902E84-2187-EC5B-FA30-FCCFD347239C}" dt="2022-11-28T12:53:26.097" v="199" actId="20577"/>
        <pc:sldMkLst>
          <pc:docMk/>
          <pc:sldMk cId="1851809858" sldId="268"/>
        </pc:sldMkLst>
        <pc:spChg chg="mod">
          <ac:chgData name="Zita Draper" userId="S::z.draper@uwtsd.ac.uk::b063123c-f51f-481b-b99c-f574606c9ace" providerId="AD" clId="Web-{C4902E84-2187-EC5B-FA30-FCCFD347239C}" dt="2022-11-28T12:53:26.097" v="199" actId="20577"/>
          <ac:spMkLst>
            <pc:docMk/>
            <pc:sldMk cId="1851809858" sldId="268"/>
            <ac:spMk id="2" creationId="{CC86388D-EE9D-0381-5FA1-C165BB0A56CB}"/>
          </ac:spMkLst>
        </pc:spChg>
        <pc:spChg chg="del mod">
          <ac:chgData name="Zita Draper" userId="S::z.draper@uwtsd.ac.uk::b063123c-f51f-481b-b99c-f574606c9ace" providerId="AD" clId="Web-{C4902E84-2187-EC5B-FA30-FCCFD347239C}" dt="2022-11-28T12:53:15.191" v="196"/>
          <ac:spMkLst>
            <pc:docMk/>
            <pc:sldMk cId="1851809858" sldId="268"/>
            <ac:spMk id="3" creationId="{CD814252-8CAC-5CE3-E8E3-D049E846FE5D}"/>
          </ac:spMkLst>
        </pc:spChg>
        <pc:spChg chg="add">
          <ac:chgData name="Zita Draper" userId="S::z.draper@uwtsd.ac.uk::b063123c-f51f-481b-b99c-f574606c9ace" providerId="AD" clId="Web-{C4902E84-2187-EC5B-FA30-FCCFD347239C}" dt="2022-11-28T12:53:15.191" v="196"/>
          <ac:spMkLst>
            <pc:docMk/>
            <pc:sldMk cId="1851809858" sldId="268"/>
            <ac:spMk id="9" creationId="{92663A72-E771-41D4-96AA-28C1B2172245}"/>
          </ac:spMkLst>
        </pc:spChg>
        <pc:spChg chg="add">
          <ac:chgData name="Zita Draper" userId="S::z.draper@uwtsd.ac.uk::b063123c-f51f-481b-b99c-f574606c9ace" providerId="AD" clId="Web-{C4902E84-2187-EC5B-FA30-FCCFD347239C}" dt="2022-11-28T12:53:15.191" v="196"/>
          <ac:spMkLst>
            <pc:docMk/>
            <pc:sldMk cId="1851809858" sldId="268"/>
            <ac:spMk id="11" creationId="{88164F59-4B09-4DB4-A99F-97C71DE46B10}"/>
          </ac:spMkLst>
        </pc:spChg>
        <pc:spChg chg="add">
          <ac:chgData name="Zita Draper" userId="S::z.draper@uwtsd.ac.uk::b063123c-f51f-481b-b99c-f574606c9ace" providerId="AD" clId="Web-{C4902E84-2187-EC5B-FA30-FCCFD347239C}" dt="2022-11-28T12:53:15.191" v="196"/>
          <ac:spMkLst>
            <pc:docMk/>
            <pc:sldMk cId="1851809858" sldId="268"/>
            <ac:spMk id="13" creationId="{6B336017-F12B-485C-B5E1-B6971DA0CDC5}"/>
          </ac:spMkLst>
        </pc:spChg>
        <pc:grpChg chg="add">
          <ac:chgData name="Zita Draper" userId="S::z.draper@uwtsd.ac.uk::b063123c-f51f-481b-b99c-f574606c9ace" providerId="AD" clId="Web-{C4902E84-2187-EC5B-FA30-FCCFD347239C}" dt="2022-11-28T12:53:15.191" v="196"/>
          <ac:grpSpMkLst>
            <pc:docMk/>
            <pc:sldMk cId="1851809858" sldId="268"/>
            <ac:grpSpMk id="15" creationId="{C2C078FA-5775-45CB-A8F3-53B3F1AD2B99}"/>
          </ac:grpSpMkLst>
        </pc:grpChg>
        <pc:graphicFrameChg chg="add">
          <ac:chgData name="Zita Draper" userId="S::z.draper@uwtsd.ac.uk::b063123c-f51f-481b-b99c-f574606c9ace" providerId="AD" clId="Web-{C4902E84-2187-EC5B-FA30-FCCFD347239C}" dt="2022-11-28T12:53:15.191" v="196"/>
          <ac:graphicFrameMkLst>
            <pc:docMk/>
            <pc:sldMk cId="1851809858" sldId="268"/>
            <ac:graphicFrameMk id="5" creationId="{1E43F4AF-BBFE-364C-12FD-CB7A227C1591}"/>
          </ac:graphicFrameMkLst>
        </pc:graphicFrameChg>
      </pc:sldChg>
      <pc:sldChg chg="addSp modSp mod setBg">
        <pc:chgData name="Zita Draper" userId="S::z.draper@uwtsd.ac.uk::b063123c-f51f-481b-b99c-f574606c9ace" providerId="AD" clId="Web-{C4902E84-2187-EC5B-FA30-FCCFD347239C}" dt="2022-11-28T12:54:24.787" v="219" actId="20577"/>
        <pc:sldMkLst>
          <pc:docMk/>
          <pc:sldMk cId="2779615056" sldId="269"/>
        </pc:sldMkLst>
        <pc:spChg chg="mod">
          <ac:chgData name="Zita Draper" userId="S::z.draper@uwtsd.ac.uk::b063123c-f51f-481b-b99c-f574606c9ace" providerId="AD" clId="Web-{C4902E84-2187-EC5B-FA30-FCCFD347239C}" dt="2022-11-28T12:54:22.412" v="216" actId="20577"/>
          <ac:spMkLst>
            <pc:docMk/>
            <pc:sldMk cId="2779615056" sldId="269"/>
            <ac:spMk id="2" creationId="{42961790-3E24-E6E9-FE8F-3F9B3E7F8C89}"/>
          </ac:spMkLst>
        </pc:spChg>
        <pc:spChg chg="mod">
          <ac:chgData name="Zita Draper" userId="S::z.draper@uwtsd.ac.uk::b063123c-f51f-481b-b99c-f574606c9ace" providerId="AD" clId="Web-{C4902E84-2187-EC5B-FA30-FCCFD347239C}" dt="2022-11-28T12:54:24.787" v="219" actId="20577"/>
          <ac:spMkLst>
            <pc:docMk/>
            <pc:sldMk cId="2779615056" sldId="269"/>
            <ac:spMk id="3" creationId="{43F55628-7C79-1C94-3FE7-4E8834093787}"/>
          </ac:spMkLst>
        </pc:spChg>
        <pc:spChg chg="add">
          <ac:chgData name="Zita Draper" userId="S::z.draper@uwtsd.ac.uk::b063123c-f51f-481b-b99c-f574606c9ace" providerId="AD" clId="Web-{C4902E84-2187-EC5B-FA30-FCCFD347239C}" dt="2022-11-28T12:54:08.927" v="214"/>
          <ac:spMkLst>
            <pc:docMk/>
            <pc:sldMk cId="2779615056" sldId="269"/>
            <ac:spMk id="8" creationId="{ED16AD6D-7FC0-435B-AB5F-98DA2190C53C}"/>
          </ac:spMkLst>
        </pc:spChg>
        <pc:spChg chg="add">
          <ac:chgData name="Zita Draper" userId="S::z.draper@uwtsd.ac.uk::b063123c-f51f-481b-b99c-f574606c9ace" providerId="AD" clId="Web-{C4902E84-2187-EC5B-FA30-FCCFD347239C}" dt="2022-11-28T12:54:08.927" v="214"/>
          <ac:spMkLst>
            <pc:docMk/>
            <pc:sldMk cId="2779615056" sldId="269"/>
            <ac:spMk id="10" creationId="{28B727F3-FF58-4343-ACEE-2174D5989143}"/>
          </ac:spMkLst>
        </pc:spChg>
        <pc:spChg chg="add">
          <ac:chgData name="Zita Draper" userId="S::z.draper@uwtsd.ac.uk::b063123c-f51f-481b-b99c-f574606c9ace" providerId="AD" clId="Web-{C4902E84-2187-EC5B-FA30-FCCFD347239C}" dt="2022-11-28T12:54:08.927" v="214"/>
          <ac:spMkLst>
            <pc:docMk/>
            <pc:sldMk cId="2779615056" sldId="269"/>
            <ac:spMk id="21" creationId="{5F7F20D7-57B2-4CF8-AF7D-90D6A5E1FF73}"/>
          </ac:spMkLst>
        </pc:spChg>
        <pc:spChg chg="add">
          <ac:chgData name="Zita Draper" userId="S::z.draper@uwtsd.ac.uk::b063123c-f51f-481b-b99c-f574606c9ace" providerId="AD" clId="Web-{C4902E84-2187-EC5B-FA30-FCCFD347239C}" dt="2022-11-28T12:54:08.927" v="214"/>
          <ac:spMkLst>
            <pc:docMk/>
            <pc:sldMk cId="2779615056" sldId="269"/>
            <ac:spMk id="25" creationId="{6832CB48-19E2-438E-B5D1-126B62284757}"/>
          </ac:spMkLst>
        </pc:spChg>
        <pc:spChg chg="add">
          <ac:chgData name="Zita Draper" userId="S::z.draper@uwtsd.ac.uk::b063123c-f51f-481b-b99c-f574606c9ace" providerId="AD" clId="Web-{C4902E84-2187-EC5B-FA30-FCCFD347239C}" dt="2022-11-28T12:54:08.927" v="214"/>
          <ac:spMkLst>
            <pc:docMk/>
            <pc:sldMk cId="2779615056" sldId="269"/>
            <ac:spMk id="29" creationId="{F4B85B88-409F-4670-A4FF-5C58623B77AA}"/>
          </ac:spMkLst>
        </pc:spChg>
        <pc:spChg chg="add">
          <ac:chgData name="Zita Draper" userId="S::z.draper@uwtsd.ac.uk::b063123c-f51f-481b-b99c-f574606c9ace" providerId="AD" clId="Web-{C4902E84-2187-EC5B-FA30-FCCFD347239C}" dt="2022-11-28T12:54:08.927" v="214"/>
          <ac:spMkLst>
            <pc:docMk/>
            <pc:sldMk cId="2779615056" sldId="269"/>
            <ac:spMk id="33" creationId="{52B7F1A1-8894-44DC-8FCC-6CE9F127AAB1}"/>
          </ac:spMkLst>
        </pc:spChg>
        <pc:grpChg chg="add">
          <ac:chgData name="Zita Draper" userId="S::z.draper@uwtsd.ac.uk::b063123c-f51f-481b-b99c-f574606c9ace" providerId="AD" clId="Web-{C4902E84-2187-EC5B-FA30-FCCFD347239C}" dt="2022-11-28T12:54:08.927" v="214"/>
          <ac:grpSpMkLst>
            <pc:docMk/>
            <pc:sldMk cId="2779615056" sldId="269"/>
            <ac:grpSpMk id="12" creationId="{4DB68B21-F855-4148-AD7C-795E902A7F17}"/>
          </ac:grpSpMkLst>
        </pc:grpChg>
        <pc:picChg chg="add">
          <ac:chgData name="Zita Draper" userId="S::z.draper@uwtsd.ac.uk::b063123c-f51f-481b-b99c-f574606c9ace" providerId="AD" clId="Web-{C4902E84-2187-EC5B-FA30-FCCFD347239C}" dt="2022-11-28T12:54:08.927" v="214"/>
          <ac:picMkLst>
            <pc:docMk/>
            <pc:sldMk cId="2779615056" sldId="269"/>
            <ac:picMk id="23" creationId="{05AC83E9-3498-4F8F-84F8-2E22FE72E30C}"/>
          </ac:picMkLst>
        </pc:picChg>
        <pc:picChg chg="add">
          <ac:chgData name="Zita Draper" userId="S::z.draper@uwtsd.ac.uk::b063123c-f51f-481b-b99c-f574606c9ace" providerId="AD" clId="Web-{C4902E84-2187-EC5B-FA30-FCCFD347239C}" dt="2022-11-28T12:54:08.927" v="214"/>
          <ac:picMkLst>
            <pc:docMk/>
            <pc:sldMk cId="2779615056" sldId="269"/>
            <ac:picMk id="27" creationId="{548560FE-8DD7-4FBB-A597-9902F385AAFF}"/>
          </ac:picMkLst>
        </pc:picChg>
        <pc:picChg chg="add">
          <ac:chgData name="Zita Draper" userId="S::z.draper@uwtsd.ac.uk::b063123c-f51f-481b-b99c-f574606c9ace" providerId="AD" clId="Web-{C4902E84-2187-EC5B-FA30-FCCFD347239C}" dt="2022-11-28T12:54:08.927" v="214"/>
          <ac:picMkLst>
            <pc:docMk/>
            <pc:sldMk cId="2779615056" sldId="269"/>
            <ac:picMk id="31" creationId="{66265FF8-949A-452A-882B-BDD332090013}"/>
          </ac:picMkLst>
        </pc:picChg>
        <pc:picChg chg="add">
          <ac:chgData name="Zita Draper" userId="S::z.draper@uwtsd.ac.uk::b063123c-f51f-481b-b99c-f574606c9ace" providerId="AD" clId="Web-{C4902E84-2187-EC5B-FA30-FCCFD347239C}" dt="2022-11-28T12:54:08.927" v="214"/>
          <ac:picMkLst>
            <pc:docMk/>
            <pc:sldMk cId="2779615056" sldId="269"/>
            <ac:picMk id="35" creationId="{6FEF5495-925E-4DBE-A677-EF910F826605}"/>
          </ac:picMkLst>
        </pc:picChg>
      </pc:sldChg>
      <pc:sldChg chg="addSp modSp mod setBg">
        <pc:chgData name="Zita Draper" userId="S::z.draper@uwtsd.ac.uk::b063123c-f51f-481b-b99c-f574606c9ace" providerId="AD" clId="Web-{C4902E84-2187-EC5B-FA30-FCCFD347239C}" dt="2022-11-28T12:58:27.407" v="387" actId="20577"/>
        <pc:sldMkLst>
          <pc:docMk/>
          <pc:sldMk cId="1322508944" sldId="270"/>
        </pc:sldMkLst>
        <pc:spChg chg="mod">
          <ac:chgData name="Zita Draper" userId="S::z.draper@uwtsd.ac.uk::b063123c-f51f-481b-b99c-f574606c9ace" providerId="AD" clId="Web-{C4902E84-2187-EC5B-FA30-FCCFD347239C}" dt="2022-11-28T12:57:55.561" v="382" actId="20577"/>
          <ac:spMkLst>
            <pc:docMk/>
            <pc:sldMk cId="1322508944" sldId="270"/>
            <ac:spMk id="2" creationId="{8C800FAD-4B5E-EA5C-9692-F7C925C5FEDE}"/>
          </ac:spMkLst>
        </pc:spChg>
        <pc:spChg chg="mod">
          <ac:chgData name="Zita Draper" userId="S::z.draper@uwtsd.ac.uk::b063123c-f51f-481b-b99c-f574606c9ace" providerId="AD" clId="Web-{C4902E84-2187-EC5B-FA30-FCCFD347239C}" dt="2022-11-28T12:58:27.407" v="387" actId="20577"/>
          <ac:spMkLst>
            <pc:docMk/>
            <pc:sldMk cId="1322508944" sldId="270"/>
            <ac:spMk id="3" creationId="{C97E4648-55BC-F2BF-879D-3309D343965F}"/>
          </ac:spMkLst>
        </pc:spChg>
        <pc:spChg chg="add">
          <ac:chgData name="Zita Draper" userId="S::z.draper@uwtsd.ac.uk::b063123c-f51f-481b-b99c-f574606c9ace" providerId="AD" clId="Web-{C4902E84-2187-EC5B-FA30-FCCFD347239C}" dt="2022-11-28T12:57:38.639" v="380"/>
          <ac:spMkLst>
            <pc:docMk/>
            <pc:sldMk cId="1322508944" sldId="270"/>
            <ac:spMk id="8" creationId="{4A20091C-A23F-4EB9-9889-026D5843FD60}"/>
          </ac:spMkLst>
        </pc:spChg>
        <pc:spChg chg="add">
          <ac:chgData name="Zita Draper" userId="S::z.draper@uwtsd.ac.uk::b063123c-f51f-481b-b99c-f574606c9ace" providerId="AD" clId="Web-{C4902E84-2187-EC5B-FA30-FCCFD347239C}" dt="2022-11-28T12:57:38.639" v="380"/>
          <ac:spMkLst>
            <pc:docMk/>
            <pc:sldMk cId="1322508944" sldId="270"/>
            <ac:spMk id="10" creationId="{14B14675-94E2-469A-8854-321EB6B33843}"/>
          </ac:spMkLst>
        </pc:spChg>
        <pc:spChg chg="add">
          <ac:chgData name="Zita Draper" userId="S::z.draper@uwtsd.ac.uk::b063123c-f51f-481b-b99c-f574606c9ace" providerId="AD" clId="Web-{C4902E84-2187-EC5B-FA30-FCCFD347239C}" dt="2022-11-28T12:57:38.639" v="380"/>
          <ac:spMkLst>
            <pc:docMk/>
            <pc:sldMk cId="1322508944" sldId="270"/>
            <ac:spMk id="18" creationId="{7C67389F-3E76-43AA-8E01-E41F22BC4CB3}"/>
          </ac:spMkLst>
        </pc:spChg>
        <pc:spChg chg="add">
          <ac:chgData name="Zita Draper" userId="S::z.draper@uwtsd.ac.uk::b063123c-f51f-481b-b99c-f574606c9ace" providerId="AD" clId="Web-{C4902E84-2187-EC5B-FA30-FCCFD347239C}" dt="2022-11-28T12:57:38.639" v="380"/>
          <ac:spMkLst>
            <pc:docMk/>
            <pc:sldMk cId="1322508944" sldId="270"/>
            <ac:spMk id="22" creationId="{B811D806-AD17-4B96-8E28-B3085BE03051}"/>
          </ac:spMkLst>
        </pc:spChg>
        <pc:spChg chg="add">
          <ac:chgData name="Zita Draper" userId="S::z.draper@uwtsd.ac.uk::b063123c-f51f-481b-b99c-f574606c9ace" providerId="AD" clId="Web-{C4902E84-2187-EC5B-FA30-FCCFD347239C}" dt="2022-11-28T12:57:38.639" v="380"/>
          <ac:spMkLst>
            <pc:docMk/>
            <pc:sldMk cId="1322508944" sldId="270"/>
            <ac:spMk id="24" creationId="{E0783BC6-1EE7-4A85-99E6-D8A28FB906EB}"/>
          </ac:spMkLst>
        </pc:spChg>
        <pc:spChg chg="add">
          <ac:chgData name="Zita Draper" userId="S::z.draper@uwtsd.ac.uk::b063123c-f51f-481b-b99c-f574606c9ace" providerId="AD" clId="Web-{C4902E84-2187-EC5B-FA30-FCCFD347239C}" dt="2022-11-28T12:57:38.639" v="380"/>
          <ac:spMkLst>
            <pc:docMk/>
            <pc:sldMk cId="1322508944" sldId="270"/>
            <ac:spMk id="28" creationId="{B866EED1-B6D7-44BB-9822-5C7CAE405684}"/>
          </ac:spMkLst>
        </pc:spChg>
        <pc:grpChg chg="add">
          <ac:chgData name="Zita Draper" userId="S::z.draper@uwtsd.ac.uk::b063123c-f51f-481b-b99c-f574606c9ace" providerId="AD" clId="Web-{C4902E84-2187-EC5B-FA30-FCCFD347239C}" dt="2022-11-28T12:57:38.639" v="380"/>
          <ac:grpSpMkLst>
            <pc:docMk/>
            <pc:sldMk cId="1322508944" sldId="270"/>
            <ac:grpSpMk id="12" creationId="{562E53C4-B73D-466D-A083-FF70C042A605}"/>
          </ac:grpSpMkLst>
        </pc:grpChg>
        <pc:picChg chg="add">
          <ac:chgData name="Zita Draper" userId="S::z.draper@uwtsd.ac.uk::b063123c-f51f-481b-b99c-f574606c9ace" providerId="AD" clId="Web-{C4902E84-2187-EC5B-FA30-FCCFD347239C}" dt="2022-11-28T12:57:38.639" v="380"/>
          <ac:picMkLst>
            <pc:docMk/>
            <pc:sldMk cId="1322508944" sldId="270"/>
            <ac:picMk id="20" creationId="{5ADB259F-E4B6-4021-9CE4-6F7DA1F4080D}"/>
          </ac:picMkLst>
        </pc:picChg>
        <pc:picChg chg="add">
          <ac:chgData name="Zita Draper" userId="S::z.draper@uwtsd.ac.uk::b063123c-f51f-481b-b99c-f574606c9ace" providerId="AD" clId="Web-{C4902E84-2187-EC5B-FA30-FCCFD347239C}" dt="2022-11-28T12:57:38.639" v="380"/>
          <ac:picMkLst>
            <pc:docMk/>
            <pc:sldMk cId="1322508944" sldId="270"/>
            <ac:picMk id="26" creationId="{741F2379-7516-436B-9B87-368B134AFA5F}"/>
          </ac:picMkLst>
        </pc:picChg>
        <pc:picChg chg="add">
          <ac:chgData name="Zita Draper" userId="S::z.draper@uwtsd.ac.uk::b063123c-f51f-481b-b99c-f574606c9ace" providerId="AD" clId="Web-{C4902E84-2187-EC5B-FA30-FCCFD347239C}" dt="2022-11-28T12:57:38.639" v="380"/>
          <ac:picMkLst>
            <pc:docMk/>
            <pc:sldMk cId="1322508944" sldId="270"/>
            <ac:picMk id="30" creationId="{CFC8B1D5-9252-454E-A45D-F8AB0743C145}"/>
          </ac:picMkLst>
        </pc:picChg>
        <pc:picChg chg="add">
          <ac:chgData name="Zita Draper" userId="S::z.draper@uwtsd.ac.uk::b063123c-f51f-481b-b99c-f574606c9ace" providerId="AD" clId="Web-{C4902E84-2187-EC5B-FA30-FCCFD347239C}" dt="2022-11-28T12:57:38.639" v="380"/>
          <ac:picMkLst>
            <pc:docMk/>
            <pc:sldMk cId="1322508944" sldId="270"/>
            <ac:picMk id="32" creationId="{AE15CE72-409C-431F-81E2-30126CB2EA13}"/>
          </ac:picMkLst>
        </pc:picChg>
      </pc:sldChg>
      <pc:sldChg chg="addSp modSp mod setBg">
        <pc:chgData name="Zita Draper" userId="S::z.draper@uwtsd.ac.uk::b063123c-f51f-481b-b99c-f574606c9ace" providerId="AD" clId="Web-{C4902E84-2187-EC5B-FA30-FCCFD347239C}" dt="2022-11-28T13:10:30.795" v="774"/>
        <pc:sldMkLst>
          <pc:docMk/>
          <pc:sldMk cId="3781894313" sldId="271"/>
        </pc:sldMkLst>
        <pc:spChg chg="mod">
          <ac:chgData name="Zita Draper" userId="S::z.draper@uwtsd.ac.uk::b063123c-f51f-481b-b99c-f574606c9ace" providerId="AD" clId="Web-{C4902E84-2187-EC5B-FA30-FCCFD347239C}" dt="2022-11-28T13:10:30.795" v="774"/>
          <ac:spMkLst>
            <pc:docMk/>
            <pc:sldMk cId="3781894313" sldId="271"/>
            <ac:spMk id="2" creationId="{88702940-A469-FC01-48AE-01CBE17A4DC4}"/>
          </ac:spMkLst>
        </pc:spChg>
        <pc:spChg chg="mod">
          <ac:chgData name="Zita Draper" userId="S::z.draper@uwtsd.ac.uk::b063123c-f51f-481b-b99c-f574606c9ace" providerId="AD" clId="Web-{C4902E84-2187-EC5B-FA30-FCCFD347239C}" dt="2022-11-28T13:10:30.795" v="774"/>
          <ac:spMkLst>
            <pc:docMk/>
            <pc:sldMk cId="3781894313" sldId="271"/>
            <ac:spMk id="3" creationId="{30AFF5B5-C1C9-117D-5E2E-42D1F8AF3C55}"/>
          </ac:spMkLst>
        </pc:spChg>
        <pc:spChg chg="add">
          <ac:chgData name="Zita Draper" userId="S::z.draper@uwtsd.ac.uk::b063123c-f51f-481b-b99c-f574606c9ace" providerId="AD" clId="Web-{C4902E84-2187-EC5B-FA30-FCCFD347239C}" dt="2022-11-28T13:10:30.795" v="774"/>
          <ac:spMkLst>
            <pc:docMk/>
            <pc:sldMk cId="3781894313" sldId="271"/>
            <ac:spMk id="8" creationId="{ED16AD6D-7FC0-435B-AB5F-98DA2190C53C}"/>
          </ac:spMkLst>
        </pc:spChg>
        <pc:spChg chg="add">
          <ac:chgData name="Zita Draper" userId="S::z.draper@uwtsd.ac.uk::b063123c-f51f-481b-b99c-f574606c9ace" providerId="AD" clId="Web-{C4902E84-2187-EC5B-FA30-FCCFD347239C}" dt="2022-11-28T13:10:30.795" v="774"/>
          <ac:spMkLst>
            <pc:docMk/>
            <pc:sldMk cId="3781894313" sldId="271"/>
            <ac:spMk id="10" creationId="{28B727F3-FF58-4343-ACEE-2174D5989143}"/>
          </ac:spMkLst>
        </pc:spChg>
        <pc:spChg chg="add">
          <ac:chgData name="Zita Draper" userId="S::z.draper@uwtsd.ac.uk::b063123c-f51f-481b-b99c-f574606c9ace" providerId="AD" clId="Web-{C4902E84-2187-EC5B-FA30-FCCFD347239C}" dt="2022-11-28T13:10:30.795" v="774"/>
          <ac:spMkLst>
            <pc:docMk/>
            <pc:sldMk cId="3781894313" sldId="271"/>
            <ac:spMk id="21" creationId="{5F7F20D7-57B2-4CF8-AF7D-90D6A5E1FF73}"/>
          </ac:spMkLst>
        </pc:spChg>
        <pc:spChg chg="add">
          <ac:chgData name="Zita Draper" userId="S::z.draper@uwtsd.ac.uk::b063123c-f51f-481b-b99c-f574606c9ace" providerId="AD" clId="Web-{C4902E84-2187-EC5B-FA30-FCCFD347239C}" dt="2022-11-28T13:10:30.795" v="774"/>
          <ac:spMkLst>
            <pc:docMk/>
            <pc:sldMk cId="3781894313" sldId="271"/>
            <ac:spMk id="25" creationId="{6832CB48-19E2-438E-B5D1-126B62284757}"/>
          </ac:spMkLst>
        </pc:spChg>
        <pc:spChg chg="add">
          <ac:chgData name="Zita Draper" userId="S::z.draper@uwtsd.ac.uk::b063123c-f51f-481b-b99c-f574606c9ace" providerId="AD" clId="Web-{C4902E84-2187-EC5B-FA30-FCCFD347239C}" dt="2022-11-28T13:10:30.795" v="774"/>
          <ac:spMkLst>
            <pc:docMk/>
            <pc:sldMk cId="3781894313" sldId="271"/>
            <ac:spMk id="29" creationId="{F4B85B88-409F-4670-A4FF-5C58623B77AA}"/>
          </ac:spMkLst>
        </pc:spChg>
        <pc:spChg chg="add">
          <ac:chgData name="Zita Draper" userId="S::z.draper@uwtsd.ac.uk::b063123c-f51f-481b-b99c-f574606c9ace" providerId="AD" clId="Web-{C4902E84-2187-EC5B-FA30-FCCFD347239C}" dt="2022-11-28T13:10:30.795" v="774"/>
          <ac:spMkLst>
            <pc:docMk/>
            <pc:sldMk cId="3781894313" sldId="271"/>
            <ac:spMk id="33" creationId="{52B7F1A1-8894-44DC-8FCC-6CE9F127AAB1}"/>
          </ac:spMkLst>
        </pc:spChg>
        <pc:grpChg chg="add">
          <ac:chgData name="Zita Draper" userId="S::z.draper@uwtsd.ac.uk::b063123c-f51f-481b-b99c-f574606c9ace" providerId="AD" clId="Web-{C4902E84-2187-EC5B-FA30-FCCFD347239C}" dt="2022-11-28T13:10:30.795" v="774"/>
          <ac:grpSpMkLst>
            <pc:docMk/>
            <pc:sldMk cId="3781894313" sldId="271"/>
            <ac:grpSpMk id="12" creationId="{4DB68B21-F855-4148-AD7C-795E902A7F17}"/>
          </ac:grpSpMkLst>
        </pc:grpChg>
        <pc:picChg chg="add">
          <ac:chgData name="Zita Draper" userId="S::z.draper@uwtsd.ac.uk::b063123c-f51f-481b-b99c-f574606c9ace" providerId="AD" clId="Web-{C4902E84-2187-EC5B-FA30-FCCFD347239C}" dt="2022-11-28T13:10:30.795" v="774"/>
          <ac:picMkLst>
            <pc:docMk/>
            <pc:sldMk cId="3781894313" sldId="271"/>
            <ac:picMk id="23" creationId="{05AC83E9-3498-4F8F-84F8-2E22FE72E30C}"/>
          </ac:picMkLst>
        </pc:picChg>
        <pc:picChg chg="add">
          <ac:chgData name="Zita Draper" userId="S::z.draper@uwtsd.ac.uk::b063123c-f51f-481b-b99c-f574606c9ace" providerId="AD" clId="Web-{C4902E84-2187-EC5B-FA30-FCCFD347239C}" dt="2022-11-28T13:10:30.795" v="774"/>
          <ac:picMkLst>
            <pc:docMk/>
            <pc:sldMk cId="3781894313" sldId="271"/>
            <ac:picMk id="27" creationId="{548560FE-8DD7-4FBB-A597-9902F385AAFF}"/>
          </ac:picMkLst>
        </pc:picChg>
        <pc:picChg chg="add">
          <ac:chgData name="Zita Draper" userId="S::z.draper@uwtsd.ac.uk::b063123c-f51f-481b-b99c-f574606c9ace" providerId="AD" clId="Web-{C4902E84-2187-EC5B-FA30-FCCFD347239C}" dt="2022-11-28T13:10:30.795" v="774"/>
          <ac:picMkLst>
            <pc:docMk/>
            <pc:sldMk cId="3781894313" sldId="271"/>
            <ac:picMk id="31" creationId="{66265FF8-949A-452A-882B-BDD332090013}"/>
          </ac:picMkLst>
        </pc:picChg>
        <pc:picChg chg="add">
          <ac:chgData name="Zita Draper" userId="S::z.draper@uwtsd.ac.uk::b063123c-f51f-481b-b99c-f574606c9ace" providerId="AD" clId="Web-{C4902E84-2187-EC5B-FA30-FCCFD347239C}" dt="2022-11-28T13:10:30.795" v="774"/>
          <ac:picMkLst>
            <pc:docMk/>
            <pc:sldMk cId="3781894313" sldId="271"/>
            <ac:picMk id="35" creationId="{6FEF5495-925E-4DBE-A677-EF910F826605}"/>
          </ac:picMkLst>
        </pc:picChg>
      </pc:sldChg>
      <pc:sldChg chg="addSp modSp mod setBg">
        <pc:chgData name="Zita Draper" userId="S::z.draper@uwtsd.ac.uk::b063123c-f51f-481b-b99c-f574606c9ace" providerId="AD" clId="Web-{C4902E84-2187-EC5B-FA30-FCCFD347239C}" dt="2022-11-28T13:11:51.517" v="796" actId="20577"/>
        <pc:sldMkLst>
          <pc:docMk/>
          <pc:sldMk cId="2810997893" sldId="272"/>
        </pc:sldMkLst>
        <pc:spChg chg="mod">
          <ac:chgData name="Zita Draper" userId="S::z.draper@uwtsd.ac.uk::b063123c-f51f-481b-b99c-f574606c9ace" providerId="AD" clId="Web-{C4902E84-2187-EC5B-FA30-FCCFD347239C}" dt="2022-11-28T13:11:48.673" v="794" actId="20577"/>
          <ac:spMkLst>
            <pc:docMk/>
            <pc:sldMk cId="2810997893" sldId="272"/>
            <ac:spMk id="2" creationId="{7859C8DD-6E38-BEB4-6D4F-85136EE944A0}"/>
          </ac:spMkLst>
        </pc:spChg>
        <pc:spChg chg="mod">
          <ac:chgData name="Zita Draper" userId="S::z.draper@uwtsd.ac.uk::b063123c-f51f-481b-b99c-f574606c9ace" providerId="AD" clId="Web-{C4902E84-2187-EC5B-FA30-FCCFD347239C}" dt="2022-11-28T13:11:51.517" v="796" actId="20577"/>
          <ac:spMkLst>
            <pc:docMk/>
            <pc:sldMk cId="2810997893" sldId="272"/>
            <ac:spMk id="3" creationId="{B620CC61-15EA-A143-F5E9-E507A6EC3D2E}"/>
          </ac:spMkLst>
        </pc:spChg>
        <pc:spChg chg="add">
          <ac:chgData name="Zita Draper" userId="S::z.draper@uwtsd.ac.uk::b063123c-f51f-481b-b99c-f574606c9ace" providerId="AD" clId="Web-{C4902E84-2187-EC5B-FA30-FCCFD347239C}" dt="2022-11-28T13:11:33.548" v="790"/>
          <ac:spMkLst>
            <pc:docMk/>
            <pc:sldMk cId="2810997893" sldId="272"/>
            <ac:spMk id="8" creationId="{ED16AD6D-7FC0-435B-AB5F-98DA2190C53C}"/>
          </ac:spMkLst>
        </pc:spChg>
        <pc:spChg chg="add">
          <ac:chgData name="Zita Draper" userId="S::z.draper@uwtsd.ac.uk::b063123c-f51f-481b-b99c-f574606c9ace" providerId="AD" clId="Web-{C4902E84-2187-EC5B-FA30-FCCFD347239C}" dt="2022-11-28T13:11:33.548" v="790"/>
          <ac:spMkLst>
            <pc:docMk/>
            <pc:sldMk cId="2810997893" sldId="272"/>
            <ac:spMk id="10" creationId="{28B727F3-FF58-4343-ACEE-2174D5989143}"/>
          </ac:spMkLst>
        </pc:spChg>
        <pc:spChg chg="add">
          <ac:chgData name="Zita Draper" userId="S::z.draper@uwtsd.ac.uk::b063123c-f51f-481b-b99c-f574606c9ace" providerId="AD" clId="Web-{C4902E84-2187-EC5B-FA30-FCCFD347239C}" dt="2022-11-28T13:11:33.548" v="790"/>
          <ac:spMkLst>
            <pc:docMk/>
            <pc:sldMk cId="2810997893" sldId="272"/>
            <ac:spMk id="21" creationId="{5F7F20D7-57B2-4CF8-AF7D-90D6A5E1FF73}"/>
          </ac:spMkLst>
        </pc:spChg>
        <pc:spChg chg="add">
          <ac:chgData name="Zita Draper" userId="S::z.draper@uwtsd.ac.uk::b063123c-f51f-481b-b99c-f574606c9ace" providerId="AD" clId="Web-{C4902E84-2187-EC5B-FA30-FCCFD347239C}" dt="2022-11-28T13:11:33.548" v="790"/>
          <ac:spMkLst>
            <pc:docMk/>
            <pc:sldMk cId="2810997893" sldId="272"/>
            <ac:spMk id="25" creationId="{6832CB48-19E2-438E-B5D1-126B62284757}"/>
          </ac:spMkLst>
        </pc:spChg>
        <pc:spChg chg="add">
          <ac:chgData name="Zita Draper" userId="S::z.draper@uwtsd.ac.uk::b063123c-f51f-481b-b99c-f574606c9ace" providerId="AD" clId="Web-{C4902E84-2187-EC5B-FA30-FCCFD347239C}" dt="2022-11-28T13:11:33.548" v="790"/>
          <ac:spMkLst>
            <pc:docMk/>
            <pc:sldMk cId="2810997893" sldId="272"/>
            <ac:spMk id="29" creationId="{F4B85B88-409F-4670-A4FF-5C58623B77AA}"/>
          </ac:spMkLst>
        </pc:spChg>
        <pc:spChg chg="add">
          <ac:chgData name="Zita Draper" userId="S::z.draper@uwtsd.ac.uk::b063123c-f51f-481b-b99c-f574606c9ace" providerId="AD" clId="Web-{C4902E84-2187-EC5B-FA30-FCCFD347239C}" dt="2022-11-28T13:11:33.548" v="790"/>
          <ac:spMkLst>
            <pc:docMk/>
            <pc:sldMk cId="2810997893" sldId="272"/>
            <ac:spMk id="33" creationId="{52B7F1A1-8894-44DC-8FCC-6CE9F127AAB1}"/>
          </ac:spMkLst>
        </pc:spChg>
        <pc:grpChg chg="add">
          <ac:chgData name="Zita Draper" userId="S::z.draper@uwtsd.ac.uk::b063123c-f51f-481b-b99c-f574606c9ace" providerId="AD" clId="Web-{C4902E84-2187-EC5B-FA30-FCCFD347239C}" dt="2022-11-28T13:11:33.548" v="790"/>
          <ac:grpSpMkLst>
            <pc:docMk/>
            <pc:sldMk cId="2810997893" sldId="272"/>
            <ac:grpSpMk id="12" creationId="{4DB68B21-F855-4148-AD7C-795E902A7F17}"/>
          </ac:grpSpMkLst>
        </pc:grpChg>
        <pc:picChg chg="add">
          <ac:chgData name="Zita Draper" userId="S::z.draper@uwtsd.ac.uk::b063123c-f51f-481b-b99c-f574606c9ace" providerId="AD" clId="Web-{C4902E84-2187-EC5B-FA30-FCCFD347239C}" dt="2022-11-28T13:11:33.548" v="790"/>
          <ac:picMkLst>
            <pc:docMk/>
            <pc:sldMk cId="2810997893" sldId="272"/>
            <ac:picMk id="23" creationId="{05AC83E9-3498-4F8F-84F8-2E22FE72E30C}"/>
          </ac:picMkLst>
        </pc:picChg>
        <pc:picChg chg="add">
          <ac:chgData name="Zita Draper" userId="S::z.draper@uwtsd.ac.uk::b063123c-f51f-481b-b99c-f574606c9ace" providerId="AD" clId="Web-{C4902E84-2187-EC5B-FA30-FCCFD347239C}" dt="2022-11-28T13:11:33.548" v="790"/>
          <ac:picMkLst>
            <pc:docMk/>
            <pc:sldMk cId="2810997893" sldId="272"/>
            <ac:picMk id="27" creationId="{548560FE-8DD7-4FBB-A597-9902F385AAFF}"/>
          </ac:picMkLst>
        </pc:picChg>
        <pc:picChg chg="add">
          <ac:chgData name="Zita Draper" userId="S::z.draper@uwtsd.ac.uk::b063123c-f51f-481b-b99c-f574606c9ace" providerId="AD" clId="Web-{C4902E84-2187-EC5B-FA30-FCCFD347239C}" dt="2022-11-28T13:11:33.548" v="790"/>
          <ac:picMkLst>
            <pc:docMk/>
            <pc:sldMk cId="2810997893" sldId="272"/>
            <ac:picMk id="31" creationId="{66265FF8-949A-452A-882B-BDD332090013}"/>
          </ac:picMkLst>
        </pc:picChg>
        <pc:picChg chg="add">
          <ac:chgData name="Zita Draper" userId="S::z.draper@uwtsd.ac.uk::b063123c-f51f-481b-b99c-f574606c9ace" providerId="AD" clId="Web-{C4902E84-2187-EC5B-FA30-FCCFD347239C}" dt="2022-11-28T13:11:33.548" v="790"/>
          <ac:picMkLst>
            <pc:docMk/>
            <pc:sldMk cId="2810997893" sldId="272"/>
            <ac:picMk id="35" creationId="{6FEF5495-925E-4DBE-A677-EF910F826605}"/>
          </ac:picMkLst>
        </pc:picChg>
      </pc:sldChg>
      <pc:sldChg chg="addSp delSp modSp">
        <pc:chgData name="Zita Draper" userId="S::z.draper@uwtsd.ac.uk::b063123c-f51f-481b-b99c-f574606c9ace" providerId="AD" clId="Web-{C4902E84-2187-EC5B-FA30-FCCFD347239C}" dt="2022-11-28T13:07:24.678" v="620"/>
        <pc:sldMkLst>
          <pc:docMk/>
          <pc:sldMk cId="782978928" sldId="279"/>
        </pc:sldMkLst>
        <pc:spChg chg="mod">
          <ac:chgData name="Zita Draper" userId="S::z.draper@uwtsd.ac.uk::b063123c-f51f-481b-b99c-f574606c9ace" providerId="AD" clId="Web-{C4902E84-2187-EC5B-FA30-FCCFD347239C}" dt="2022-11-28T13:04:14.217" v="525" actId="20577"/>
          <ac:spMkLst>
            <pc:docMk/>
            <pc:sldMk cId="782978928" sldId="279"/>
            <ac:spMk id="2" creationId="{FECA71D2-DC5A-6FE2-C655-42720181033A}"/>
          </ac:spMkLst>
        </pc:spChg>
        <pc:spChg chg="del mod">
          <ac:chgData name="Zita Draper" userId="S::z.draper@uwtsd.ac.uk::b063123c-f51f-481b-b99c-f574606c9ace" providerId="AD" clId="Web-{C4902E84-2187-EC5B-FA30-FCCFD347239C}" dt="2022-11-28T13:07:24.678" v="620"/>
          <ac:spMkLst>
            <pc:docMk/>
            <pc:sldMk cId="782978928" sldId="279"/>
            <ac:spMk id="3" creationId="{9D50DCAF-990A-6D70-D16E-C5FC7BE03A47}"/>
          </ac:spMkLst>
        </pc:spChg>
        <pc:graphicFrameChg chg="add">
          <ac:chgData name="Zita Draper" userId="S::z.draper@uwtsd.ac.uk::b063123c-f51f-481b-b99c-f574606c9ace" providerId="AD" clId="Web-{C4902E84-2187-EC5B-FA30-FCCFD347239C}" dt="2022-11-28T13:07:24.678" v="620"/>
          <ac:graphicFrameMkLst>
            <pc:docMk/>
            <pc:sldMk cId="782978928" sldId="279"/>
            <ac:graphicFrameMk id="5" creationId="{46325364-F446-81F3-8727-A9D13AF0BF00}"/>
          </ac:graphicFrameMkLst>
        </pc:graphicFrameChg>
      </pc:sldChg>
    </pc:docChg>
  </pc:docChgLst>
  <pc:docChgLst>
    <pc:chgData name="Zita Draper" userId="S::z.draper@uwtsd.ac.uk::b063123c-f51f-481b-b99c-f574606c9ace" providerId="AD" clId="Web-{BFBCAAA2-FA36-8CD9-6C14-4D6FA82F2E7B}"/>
    <pc:docChg chg="modSld">
      <pc:chgData name="Zita Draper" userId="S::z.draper@uwtsd.ac.uk::b063123c-f51f-481b-b99c-f574606c9ace" providerId="AD" clId="Web-{BFBCAAA2-FA36-8CD9-6C14-4D6FA82F2E7B}" dt="2022-11-28T14:35:15.374" v="17" actId="20577"/>
      <pc:docMkLst>
        <pc:docMk/>
      </pc:docMkLst>
      <pc:sldChg chg="modSp">
        <pc:chgData name="Zita Draper" userId="S::z.draper@uwtsd.ac.uk::b063123c-f51f-481b-b99c-f574606c9ace" providerId="AD" clId="Web-{BFBCAAA2-FA36-8CD9-6C14-4D6FA82F2E7B}" dt="2022-11-28T14:27:25.360" v="7" actId="20577"/>
        <pc:sldMkLst>
          <pc:docMk/>
          <pc:sldMk cId="1991878012" sldId="257"/>
        </pc:sldMkLst>
        <pc:spChg chg="mod">
          <ac:chgData name="Zita Draper" userId="S::z.draper@uwtsd.ac.uk::b063123c-f51f-481b-b99c-f574606c9ace" providerId="AD" clId="Web-{BFBCAAA2-FA36-8CD9-6C14-4D6FA82F2E7B}" dt="2022-11-28T14:27:25.360" v="7" actId="20577"/>
          <ac:spMkLst>
            <pc:docMk/>
            <pc:sldMk cId="1991878012" sldId="257"/>
            <ac:spMk id="2" creationId="{6AE8E2C9-44DF-B019-9B7C-30F494695F05}"/>
          </ac:spMkLst>
        </pc:spChg>
        <pc:spChg chg="mod">
          <ac:chgData name="Zita Draper" userId="S::z.draper@uwtsd.ac.uk::b063123c-f51f-481b-b99c-f574606c9ace" providerId="AD" clId="Web-{BFBCAAA2-FA36-8CD9-6C14-4D6FA82F2E7B}" dt="2022-11-28T14:27:18.547" v="4" actId="20577"/>
          <ac:spMkLst>
            <pc:docMk/>
            <pc:sldMk cId="1991878012" sldId="257"/>
            <ac:spMk id="3" creationId="{6A76ED67-BEC4-8FDD-9DB1-5BE29046696B}"/>
          </ac:spMkLst>
        </pc:spChg>
      </pc:sldChg>
      <pc:sldChg chg="modSp">
        <pc:chgData name="Zita Draper" userId="S::z.draper@uwtsd.ac.uk::b063123c-f51f-481b-b99c-f574606c9ace" providerId="AD" clId="Web-{BFBCAAA2-FA36-8CD9-6C14-4D6FA82F2E7B}" dt="2022-11-28T14:35:15.374" v="17" actId="20577"/>
        <pc:sldMkLst>
          <pc:docMk/>
          <pc:sldMk cId="1816690095" sldId="273"/>
        </pc:sldMkLst>
        <pc:spChg chg="mod">
          <ac:chgData name="Zita Draper" userId="S::z.draper@uwtsd.ac.uk::b063123c-f51f-481b-b99c-f574606c9ace" providerId="AD" clId="Web-{BFBCAAA2-FA36-8CD9-6C14-4D6FA82F2E7B}" dt="2022-11-28T14:35:15.374" v="17" actId="20577"/>
          <ac:spMkLst>
            <pc:docMk/>
            <pc:sldMk cId="1816690095" sldId="273"/>
            <ac:spMk id="2" creationId="{5DDC659E-2785-8BF6-BB61-4BE28B96EA33}"/>
          </ac:spMkLst>
        </pc:spChg>
      </pc:sldChg>
    </pc:docChg>
  </pc:docChgLst>
  <pc:docChgLst>
    <pc:chgData name="Zita Draper" userId="S::z.draper@uwtsd.ac.uk::b063123c-f51f-481b-b99c-f574606c9ace" providerId="AD" clId="Web-{DCA2C310-0AEC-2DF8-7863-655F1B79E20F}"/>
    <pc:docChg chg="addSld delSld modSld sldOrd">
      <pc:chgData name="Zita Draper" userId="S::z.draper@uwtsd.ac.uk::b063123c-f51f-481b-b99c-f574606c9ace" providerId="AD" clId="Web-{DCA2C310-0AEC-2DF8-7863-655F1B79E20F}" dt="2022-12-07T11:43:14.751" v="1259" actId="20577"/>
      <pc:docMkLst>
        <pc:docMk/>
      </pc:docMkLst>
      <pc:sldChg chg="addSp delSp modSp mod modClrScheme delDesignElem chgLayout">
        <pc:chgData name="Zita Draper" userId="S::z.draper@uwtsd.ac.uk::b063123c-f51f-481b-b99c-f574606c9ace" providerId="AD" clId="Web-{DCA2C310-0AEC-2DF8-7863-655F1B79E20F}" dt="2022-12-07T09:56:55.127" v="395" actId="20577"/>
        <pc:sldMkLst>
          <pc:docMk/>
          <pc:sldMk cId="1525055040" sldId="267"/>
        </pc:sldMkLst>
        <pc:spChg chg="add mod">
          <ac:chgData name="Zita Draper" userId="S::z.draper@uwtsd.ac.uk::b063123c-f51f-481b-b99c-f574606c9ace" providerId="AD" clId="Web-{DCA2C310-0AEC-2DF8-7863-655F1B79E20F}" dt="2022-12-07T09:56:55.127" v="395" actId="20577"/>
          <ac:spMkLst>
            <pc:docMk/>
            <pc:sldMk cId="1525055040" sldId="267"/>
            <ac:spMk id="2" creationId="{3F6E7A3C-AE02-6970-0230-1BB063FB156A}"/>
          </ac:spMkLst>
        </pc:spChg>
        <pc:spChg chg="add mod">
          <ac:chgData name="Zita Draper" userId="S::z.draper@uwtsd.ac.uk::b063123c-f51f-481b-b99c-f574606c9ace" providerId="AD" clId="Web-{DCA2C310-0AEC-2DF8-7863-655F1B79E20F}" dt="2022-12-07T09:56:46.518" v="394"/>
          <ac:spMkLst>
            <pc:docMk/>
            <pc:sldMk cId="1525055040" sldId="267"/>
            <ac:spMk id="3" creationId="{EAAC6FB0-3EC0-4665-8AEC-8E1DD983A158}"/>
          </ac:spMkLst>
        </pc:spChg>
        <pc:spChg chg="add del">
          <ac:chgData name="Zita Draper" userId="S::z.draper@uwtsd.ac.uk::b063123c-f51f-481b-b99c-f574606c9ace" providerId="AD" clId="Web-{DCA2C310-0AEC-2DF8-7863-655F1B79E20F}" dt="2022-12-07T09:56:46.518" v="394"/>
          <ac:spMkLst>
            <pc:docMk/>
            <pc:sldMk cId="1525055040" sldId="267"/>
            <ac:spMk id="8" creationId="{97AB4D1A-6270-4D15-9F1C-349AF05AFAA7}"/>
          </ac:spMkLst>
        </pc:spChg>
        <pc:spChg chg="del">
          <ac:chgData name="Zita Draper" userId="S::z.draper@uwtsd.ac.uk::b063123c-f51f-481b-b99c-f574606c9ace" providerId="AD" clId="Web-{DCA2C310-0AEC-2DF8-7863-655F1B79E20F}" dt="2022-12-07T09:56:12.282" v="380"/>
          <ac:spMkLst>
            <pc:docMk/>
            <pc:sldMk cId="1525055040" sldId="267"/>
            <ac:spMk id="9" creationId="{B7818AA9-82F7-46F6-8A83-1A6258163B48}"/>
          </ac:spMkLst>
        </pc:spChg>
        <pc:spChg chg="add del">
          <ac:chgData name="Zita Draper" userId="S::z.draper@uwtsd.ac.uk::b063123c-f51f-481b-b99c-f574606c9ace" providerId="AD" clId="Web-{DCA2C310-0AEC-2DF8-7863-655F1B79E20F}" dt="2022-12-07T09:56:46.518" v="394"/>
          <ac:spMkLst>
            <pc:docMk/>
            <pc:sldMk cId="1525055040" sldId="267"/>
            <ac:spMk id="10" creationId="{32553057-9FF3-400D-90FC-4F89773432FA}"/>
          </ac:spMkLst>
        </pc:spChg>
        <pc:spChg chg="add del">
          <ac:chgData name="Zita Draper" userId="S::z.draper@uwtsd.ac.uk::b063123c-f51f-481b-b99c-f574606c9ace" providerId="AD" clId="Web-{DCA2C310-0AEC-2DF8-7863-655F1B79E20F}" dt="2022-12-07T09:56:46.518" v="394"/>
          <ac:spMkLst>
            <pc:docMk/>
            <pc:sldMk cId="1525055040" sldId="267"/>
            <ac:spMk id="22" creationId="{5D2FE535-33D9-4D08-9B67-47CF8CC7E774}"/>
          </ac:spMkLst>
        </pc:spChg>
        <pc:spChg chg="add del">
          <ac:chgData name="Zita Draper" userId="S::z.draper@uwtsd.ac.uk::b063123c-f51f-481b-b99c-f574606c9ace" providerId="AD" clId="Web-{DCA2C310-0AEC-2DF8-7863-655F1B79E20F}" dt="2022-12-07T09:56:46.518" v="394"/>
          <ac:spMkLst>
            <pc:docMk/>
            <pc:sldMk cId="1525055040" sldId="267"/>
            <ac:spMk id="24" creationId="{1CB206CF-E798-414B-B6B6-2B6E96871694}"/>
          </ac:spMkLst>
        </pc:spChg>
        <pc:spChg chg="add del">
          <ac:chgData name="Zita Draper" userId="S::z.draper@uwtsd.ac.uk::b063123c-f51f-481b-b99c-f574606c9ace" providerId="AD" clId="Web-{DCA2C310-0AEC-2DF8-7863-655F1B79E20F}" dt="2022-12-07T09:56:46.518" v="394"/>
          <ac:spMkLst>
            <pc:docMk/>
            <pc:sldMk cId="1525055040" sldId="267"/>
            <ac:spMk id="30" creationId="{11C1B1CF-F716-4EA9-BB3A-85AE114373A0}"/>
          </ac:spMkLst>
        </pc:spChg>
        <pc:spChg chg="add del">
          <ac:chgData name="Zita Draper" userId="S::z.draper@uwtsd.ac.uk::b063123c-f51f-481b-b99c-f574606c9ace" providerId="AD" clId="Web-{DCA2C310-0AEC-2DF8-7863-655F1B79E20F}" dt="2022-12-07T09:56:46.518" v="394"/>
          <ac:spMkLst>
            <pc:docMk/>
            <pc:sldMk cId="1525055040" sldId="267"/>
            <ac:spMk id="34" creationId="{C5A4BEDA-180D-4F05-BED0-FCA62B717B4D}"/>
          </ac:spMkLst>
        </pc:spChg>
        <pc:spChg chg="add">
          <ac:chgData name="Zita Draper" userId="S::z.draper@uwtsd.ac.uk::b063123c-f51f-481b-b99c-f574606c9ace" providerId="AD" clId="Web-{DCA2C310-0AEC-2DF8-7863-655F1B79E20F}" dt="2022-12-07T09:56:46.518" v="394"/>
          <ac:spMkLst>
            <pc:docMk/>
            <pc:sldMk cId="1525055040" sldId="267"/>
            <ac:spMk id="41" creationId="{ABDACBDB-9C38-4364-A45F-E430E57D760D}"/>
          </ac:spMkLst>
        </pc:spChg>
        <pc:spChg chg="add">
          <ac:chgData name="Zita Draper" userId="S::z.draper@uwtsd.ac.uk::b063123c-f51f-481b-b99c-f574606c9ace" providerId="AD" clId="Web-{DCA2C310-0AEC-2DF8-7863-655F1B79E20F}" dt="2022-12-07T09:56:46.518" v="394"/>
          <ac:spMkLst>
            <pc:docMk/>
            <pc:sldMk cId="1525055040" sldId="267"/>
            <ac:spMk id="43" creationId="{E84FA0A4-DC00-4A44-912A-BAC6A6C131DC}"/>
          </ac:spMkLst>
        </pc:spChg>
        <pc:spChg chg="add">
          <ac:chgData name="Zita Draper" userId="S::z.draper@uwtsd.ac.uk::b063123c-f51f-481b-b99c-f574606c9ace" providerId="AD" clId="Web-{DCA2C310-0AEC-2DF8-7863-655F1B79E20F}" dt="2022-12-07T09:56:46.518" v="394"/>
          <ac:spMkLst>
            <pc:docMk/>
            <pc:sldMk cId="1525055040" sldId="267"/>
            <ac:spMk id="52" creationId="{83530D07-6CB8-4A4F-8F6A-9BA5DAFB31A9}"/>
          </ac:spMkLst>
        </pc:spChg>
        <pc:spChg chg="add">
          <ac:chgData name="Zita Draper" userId="S::z.draper@uwtsd.ac.uk::b063123c-f51f-481b-b99c-f574606c9ace" providerId="AD" clId="Web-{DCA2C310-0AEC-2DF8-7863-655F1B79E20F}" dt="2022-12-07T09:56:46.518" v="394"/>
          <ac:spMkLst>
            <pc:docMk/>
            <pc:sldMk cId="1525055040" sldId="267"/>
            <ac:spMk id="56" creationId="{A0B0F77F-92C2-4EA4-88A3-070B345D00A4}"/>
          </ac:spMkLst>
        </pc:spChg>
        <pc:spChg chg="add">
          <ac:chgData name="Zita Draper" userId="S::z.draper@uwtsd.ac.uk::b063123c-f51f-481b-b99c-f574606c9ace" providerId="AD" clId="Web-{DCA2C310-0AEC-2DF8-7863-655F1B79E20F}" dt="2022-12-07T09:56:46.518" v="394"/>
          <ac:spMkLst>
            <pc:docMk/>
            <pc:sldMk cId="1525055040" sldId="267"/>
            <ac:spMk id="58" creationId="{2F3205C3-F980-4EB3-9545-9CAA456A4DCE}"/>
          </ac:spMkLst>
        </pc:spChg>
        <pc:spChg chg="add">
          <ac:chgData name="Zita Draper" userId="S::z.draper@uwtsd.ac.uk::b063123c-f51f-481b-b99c-f574606c9ace" providerId="AD" clId="Web-{DCA2C310-0AEC-2DF8-7863-655F1B79E20F}" dt="2022-12-07T09:56:46.518" v="394"/>
          <ac:spMkLst>
            <pc:docMk/>
            <pc:sldMk cId="1525055040" sldId="267"/>
            <ac:spMk id="64" creationId="{6268828B-23B3-4AF6-A838-6F0128B6FCD7}"/>
          </ac:spMkLst>
        </pc:spChg>
        <pc:grpChg chg="add del">
          <ac:chgData name="Zita Draper" userId="S::z.draper@uwtsd.ac.uk::b063123c-f51f-481b-b99c-f574606c9ace" providerId="AD" clId="Web-{DCA2C310-0AEC-2DF8-7863-655F1B79E20F}" dt="2022-12-07T09:56:46.518" v="394"/>
          <ac:grpSpMkLst>
            <pc:docMk/>
            <pc:sldMk cId="1525055040" sldId="267"/>
            <ac:grpSpMk id="12" creationId="{FFAB95AE-AE0F-4D82-A957-C1FE11C53B1A}"/>
          </ac:grpSpMkLst>
        </pc:grpChg>
        <pc:grpChg chg="add">
          <ac:chgData name="Zita Draper" userId="S::z.draper@uwtsd.ac.uk::b063123c-f51f-481b-b99c-f574606c9ace" providerId="AD" clId="Web-{DCA2C310-0AEC-2DF8-7863-655F1B79E20F}" dt="2022-12-07T09:56:46.518" v="394"/>
          <ac:grpSpMkLst>
            <pc:docMk/>
            <pc:sldMk cId="1525055040" sldId="267"/>
            <ac:grpSpMk id="45" creationId="{2880F677-3490-475B-ABC2-E84BDEC56AE6}"/>
          </ac:grpSpMkLst>
        </pc:grpChg>
        <pc:picChg chg="del">
          <ac:chgData name="Zita Draper" userId="S::z.draper@uwtsd.ac.uk::b063123c-f51f-481b-b99c-f574606c9ace" providerId="AD" clId="Web-{DCA2C310-0AEC-2DF8-7863-655F1B79E20F}" dt="2022-12-07T09:55:50.281" v="379"/>
          <ac:picMkLst>
            <pc:docMk/>
            <pc:sldMk cId="1525055040" sldId="267"/>
            <ac:picMk id="4" creationId="{7C31B717-5F80-17BA-99AF-4555508EC0CF}"/>
          </ac:picMkLst>
        </pc:picChg>
        <pc:picChg chg="add del">
          <ac:chgData name="Zita Draper" userId="S::z.draper@uwtsd.ac.uk::b063123c-f51f-481b-b99c-f574606c9ace" providerId="AD" clId="Web-{DCA2C310-0AEC-2DF8-7863-655F1B79E20F}" dt="2022-12-07T09:56:46.518" v="394"/>
          <ac:picMkLst>
            <pc:docMk/>
            <pc:sldMk cId="1525055040" sldId="267"/>
            <ac:picMk id="26" creationId="{8A06537E-CB60-4703-A5FF-0C413BB0176E}"/>
          </ac:picMkLst>
        </pc:picChg>
        <pc:picChg chg="add del">
          <ac:chgData name="Zita Draper" userId="S::z.draper@uwtsd.ac.uk::b063123c-f51f-481b-b99c-f574606c9ace" providerId="AD" clId="Web-{DCA2C310-0AEC-2DF8-7863-655F1B79E20F}" dt="2022-12-07T09:56:46.518" v="394"/>
          <ac:picMkLst>
            <pc:docMk/>
            <pc:sldMk cId="1525055040" sldId="267"/>
            <ac:picMk id="28" creationId="{7F427EE0-0478-4A7D-94D8-E51EE9ACB467}"/>
          </ac:picMkLst>
        </pc:picChg>
        <pc:picChg chg="add del">
          <ac:chgData name="Zita Draper" userId="S::z.draper@uwtsd.ac.uk::b063123c-f51f-481b-b99c-f574606c9ace" providerId="AD" clId="Web-{DCA2C310-0AEC-2DF8-7863-655F1B79E20F}" dt="2022-12-07T09:56:46.518" v="394"/>
          <ac:picMkLst>
            <pc:docMk/>
            <pc:sldMk cId="1525055040" sldId="267"/>
            <ac:picMk id="32" creationId="{37083F91-C28A-466E-A0D2-C510356BBB06}"/>
          </ac:picMkLst>
        </pc:picChg>
        <pc:picChg chg="add del">
          <ac:chgData name="Zita Draper" userId="S::z.draper@uwtsd.ac.uk::b063123c-f51f-481b-b99c-f574606c9ace" providerId="AD" clId="Web-{DCA2C310-0AEC-2DF8-7863-655F1B79E20F}" dt="2022-12-07T09:56:46.518" v="394"/>
          <ac:picMkLst>
            <pc:docMk/>
            <pc:sldMk cId="1525055040" sldId="267"/>
            <ac:picMk id="36" creationId="{2CC0D334-814F-4E8B-846F-D4001B39A756}"/>
          </ac:picMkLst>
        </pc:picChg>
        <pc:picChg chg="add">
          <ac:chgData name="Zita Draper" userId="S::z.draper@uwtsd.ac.uk::b063123c-f51f-481b-b99c-f574606c9ace" providerId="AD" clId="Web-{DCA2C310-0AEC-2DF8-7863-655F1B79E20F}" dt="2022-12-07T09:56:46.518" v="394"/>
          <ac:picMkLst>
            <pc:docMk/>
            <pc:sldMk cId="1525055040" sldId="267"/>
            <ac:picMk id="54" creationId="{94965F7A-44F2-4AEF-8A25-106E57C63796}"/>
          </ac:picMkLst>
        </pc:picChg>
        <pc:picChg chg="add">
          <ac:chgData name="Zita Draper" userId="S::z.draper@uwtsd.ac.uk::b063123c-f51f-481b-b99c-f574606c9ace" providerId="AD" clId="Web-{DCA2C310-0AEC-2DF8-7863-655F1B79E20F}" dt="2022-12-07T09:56:46.518" v="394"/>
          <ac:picMkLst>
            <pc:docMk/>
            <pc:sldMk cId="1525055040" sldId="267"/>
            <ac:picMk id="60" creationId="{D916385E-2011-4632-B599-29C7D2834E14}"/>
          </ac:picMkLst>
        </pc:picChg>
        <pc:picChg chg="add">
          <ac:chgData name="Zita Draper" userId="S::z.draper@uwtsd.ac.uk::b063123c-f51f-481b-b99c-f574606c9ace" providerId="AD" clId="Web-{DCA2C310-0AEC-2DF8-7863-655F1B79E20F}" dt="2022-12-07T09:56:46.518" v="394"/>
          <ac:picMkLst>
            <pc:docMk/>
            <pc:sldMk cId="1525055040" sldId="267"/>
            <ac:picMk id="62" creationId="{A6269A2E-1142-4640-87F2-FB272B760D89}"/>
          </ac:picMkLst>
        </pc:picChg>
        <pc:picChg chg="add">
          <ac:chgData name="Zita Draper" userId="S::z.draper@uwtsd.ac.uk::b063123c-f51f-481b-b99c-f574606c9ace" providerId="AD" clId="Web-{DCA2C310-0AEC-2DF8-7863-655F1B79E20F}" dt="2022-12-07T09:56:46.518" v="394"/>
          <ac:picMkLst>
            <pc:docMk/>
            <pc:sldMk cId="1525055040" sldId="267"/>
            <ac:picMk id="66" creationId="{39A1D611-C6DC-43FA-ACA3-C4E70E1BD0B7}"/>
          </ac:picMkLst>
        </pc:picChg>
      </pc:sldChg>
      <pc:sldChg chg="modSp">
        <pc:chgData name="Zita Draper" userId="S::z.draper@uwtsd.ac.uk::b063123c-f51f-481b-b99c-f574606c9ace" providerId="AD" clId="Web-{DCA2C310-0AEC-2DF8-7863-655F1B79E20F}" dt="2022-12-07T09:19:45.935" v="1" actId="14100"/>
        <pc:sldMkLst>
          <pc:docMk/>
          <pc:sldMk cId="3781894313" sldId="271"/>
        </pc:sldMkLst>
        <pc:spChg chg="mod">
          <ac:chgData name="Zita Draper" userId="S::z.draper@uwtsd.ac.uk::b063123c-f51f-481b-b99c-f574606c9ace" providerId="AD" clId="Web-{DCA2C310-0AEC-2DF8-7863-655F1B79E20F}" dt="2022-12-07T09:19:38.732" v="0" actId="14100"/>
          <ac:spMkLst>
            <pc:docMk/>
            <pc:sldMk cId="3781894313" sldId="271"/>
            <ac:spMk id="2" creationId="{88702940-A469-FC01-48AE-01CBE17A4DC4}"/>
          </ac:spMkLst>
        </pc:spChg>
        <pc:spChg chg="mod">
          <ac:chgData name="Zita Draper" userId="S::z.draper@uwtsd.ac.uk::b063123c-f51f-481b-b99c-f574606c9ace" providerId="AD" clId="Web-{DCA2C310-0AEC-2DF8-7863-655F1B79E20F}" dt="2022-12-07T09:19:45.935" v="1" actId="14100"/>
          <ac:spMkLst>
            <pc:docMk/>
            <pc:sldMk cId="3781894313" sldId="271"/>
            <ac:spMk id="3" creationId="{30AFF5B5-C1C9-117D-5E2E-42D1F8AF3C55}"/>
          </ac:spMkLst>
        </pc:spChg>
      </pc:sldChg>
      <pc:sldChg chg="modSp">
        <pc:chgData name="Zita Draper" userId="S::z.draper@uwtsd.ac.uk::b063123c-f51f-481b-b99c-f574606c9ace" providerId="AD" clId="Web-{DCA2C310-0AEC-2DF8-7863-655F1B79E20F}" dt="2022-12-07T09:46:44.256" v="260" actId="20577"/>
        <pc:sldMkLst>
          <pc:docMk/>
          <pc:sldMk cId="1816690095" sldId="273"/>
        </pc:sldMkLst>
        <pc:spChg chg="mod">
          <ac:chgData name="Zita Draper" userId="S::z.draper@uwtsd.ac.uk::b063123c-f51f-481b-b99c-f574606c9ace" providerId="AD" clId="Web-{DCA2C310-0AEC-2DF8-7863-655F1B79E20F}" dt="2022-12-07T09:46:44.256" v="260" actId="20577"/>
          <ac:spMkLst>
            <pc:docMk/>
            <pc:sldMk cId="1816690095" sldId="273"/>
            <ac:spMk id="3" creationId="{AA535FFD-8F05-2B5B-EC71-CB4EAC7DB576}"/>
          </ac:spMkLst>
        </pc:spChg>
      </pc:sldChg>
      <pc:sldChg chg="modSp">
        <pc:chgData name="Zita Draper" userId="S::z.draper@uwtsd.ac.uk::b063123c-f51f-481b-b99c-f574606c9ace" providerId="AD" clId="Web-{DCA2C310-0AEC-2DF8-7863-655F1B79E20F}" dt="2022-12-07T09:36:07.837" v="197" actId="20577"/>
        <pc:sldMkLst>
          <pc:docMk/>
          <pc:sldMk cId="1056553448" sldId="274"/>
        </pc:sldMkLst>
        <pc:spChg chg="mod">
          <ac:chgData name="Zita Draper" userId="S::z.draper@uwtsd.ac.uk::b063123c-f51f-481b-b99c-f574606c9ace" providerId="AD" clId="Web-{DCA2C310-0AEC-2DF8-7863-655F1B79E20F}" dt="2022-12-07T09:35:23.461" v="191" actId="20577"/>
          <ac:spMkLst>
            <pc:docMk/>
            <pc:sldMk cId="1056553448" sldId="274"/>
            <ac:spMk id="2" creationId="{35469C30-51A9-F701-D1B6-05D4A31EB839}"/>
          </ac:spMkLst>
        </pc:spChg>
        <pc:spChg chg="mod">
          <ac:chgData name="Zita Draper" userId="S::z.draper@uwtsd.ac.uk::b063123c-f51f-481b-b99c-f574606c9ace" providerId="AD" clId="Web-{DCA2C310-0AEC-2DF8-7863-655F1B79E20F}" dt="2022-12-07T09:36:07.837" v="197" actId="20577"/>
          <ac:spMkLst>
            <pc:docMk/>
            <pc:sldMk cId="1056553448" sldId="274"/>
            <ac:spMk id="3" creationId="{DE0C8ECC-4C74-30D0-9D11-496B6EFABED3}"/>
          </ac:spMkLst>
        </pc:spChg>
      </pc:sldChg>
      <pc:sldChg chg="modSp">
        <pc:chgData name="Zita Draper" userId="S::z.draper@uwtsd.ac.uk::b063123c-f51f-481b-b99c-f574606c9ace" providerId="AD" clId="Web-{DCA2C310-0AEC-2DF8-7863-655F1B79E20F}" dt="2022-12-07T10:58:23.035" v="480" actId="20577"/>
        <pc:sldMkLst>
          <pc:docMk/>
          <pc:sldMk cId="299151318" sldId="275"/>
        </pc:sldMkLst>
        <pc:spChg chg="mod">
          <ac:chgData name="Zita Draper" userId="S::z.draper@uwtsd.ac.uk::b063123c-f51f-481b-b99c-f574606c9ace" providerId="AD" clId="Web-{DCA2C310-0AEC-2DF8-7863-655F1B79E20F}" dt="2022-12-07T09:47:44.431" v="268" actId="20577"/>
          <ac:spMkLst>
            <pc:docMk/>
            <pc:sldMk cId="299151318" sldId="275"/>
            <ac:spMk id="2" creationId="{9CB37FDB-EDC8-0F5F-32E7-12595015281F}"/>
          </ac:spMkLst>
        </pc:spChg>
        <pc:spChg chg="mod">
          <ac:chgData name="Zita Draper" userId="S::z.draper@uwtsd.ac.uk::b063123c-f51f-481b-b99c-f574606c9ace" providerId="AD" clId="Web-{DCA2C310-0AEC-2DF8-7863-655F1B79E20F}" dt="2022-12-07T10:58:23.035" v="480" actId="20577"/>
          <ac:spMkLst>
            <pc:docMk/>
            <pc:sldMk cId="299151318" sldId="275"/>
            <ac:spMk id="3" creationId="{6EA3FCC6-54EE-AB6B-0D80-CD5A20CAD2E5}"/>
          </ac:spMkLst>
        </pc:spChg>
      </pc:sldChg>
      <pc:sldChg chg="modSp">
        <pc:chgData name="Zita Draper" userId="S::z.draper@uwtsd.ac.uk::b063123c-f51f-481b-b99c-f574606c9ace" providerId="AD" clId="Web-{DCA2C310-0AEC-2DF8-7863-655F1B79E20F}" dt="2022-12-07T11:03:41.326" v="590" actId="20577"/>
        <pc:sldMkLst>
          <pc:docMk/>
          <pc:sldMk cId="1508400474" sldId="276"/>
        </pc:sldMkLst>
        <pc:spChg chg="mod">
          <ac:chgData name="Zita Draper" userId="S::z.draper@uwtsd.ac.uk::b063123c-f51f-481b-b99c-f574606c9ace" providerId="AD" clId="Web-{DCA2C310-0AEC-2DF8-7863-655F1B79E20F}" dt="2022-12-07T10:58:39.786" v="486" actId="20577"/>
          <ac:spMkLst>
            <pc:docMk/>
            <pc:sldMk cId="1508400474" sldId="276"/>
            <ac:spMk id="2" creationId="{12D85E83-1A5F-EA2B-940C-E14A55144F0B}"/>
          </ac:spMkLst>
        </pc:spChg>
        <pc:spChg chg="mod">
          <ac:chgData name="Zita Draper" userId="S::z.draper@uwtsd.ac.uk::b063123c-f51f-481b-b99c-f574606c9ace" providerId="AD" clId="Web-{DCA2C310-0AEC-2DF8-7863-655F1B79E20F}" dt="2022-12-07T11:03:41.326" v="590" actId="20577"/>
          <ac:spMkLst>
            <pc:docMk/>
            <pc:sldMk cId="1508400474" sldId="276"/>
            <ac:spMk id="3" creationId="{510D663F-6527-F653-C1E1-ACFAC8FEE3E3}"/>
          </ac:spMkLst>
        </pc:spChg>
      </pc:sldChg>
      <pc:sldChg chg="modSp del">
        <pc:chgData name="Zita Draper" userId="S::z.draper@uwtsd.ac.uk::b063123c-f51f-481b-b99c-f574606c9ace" providerId="AD" clId="Web-{DCA2C310-0AEC-2DF8-7863-655F1B79E20F}" dt="2022-12-07T09:54:00.260" v="372"/>
        <pc:sldMkLst>
          <pc:docMk/>
          <pc:sldMk cId="3852394900" sldId="277"/>
        </pc:sldMkLst>
        <pc:spChg chg="mod">
          <ac:chgData name="Zita Draper" userId="S::z.draper@uwtsd.ac.uk::b063123c-f51f-481b-b99c-f574606c9ace" providerId="AD" clId="Web-{DCA2C310-0AEC-2DF8-7863-655F1B79E20F}" dt="2022-12-07T09:48:00.932" v="275" actId="20577"/>
          <ac:spMkLst>
            <pc:docMk/>
            <pc:sldMk cId="3852394900" sldId="277"/>
            <ac:spMk id="2" creationId="{A609CFC0-26BF-6AAA-E565-72706727628D}"/>
          </ac:spMkLst>
        </pc:spChg>
        <pc:spChg chg="mod">
          <ac:chgData name="Zita Draper" userId="S::z.draper@uwtsd.ac.uk::b063123c-f51f-481b-b99c-f574606c9ace" providerId="AD" clId="Web-{DCA2C310-0AEC-2DF8-7863-655F1B79E20F}" dt="2022-12-07T09:53:57.698" v="371" actId="20577"/>
          <ac:spMkLst>
            <pc:docMk/>
            <pc:sldMk cId="3852394900" sldId="277"/>
            <ac:spMk id="3" creationId="{88459309-DD8D-E968-97A2-E3F9E9B10438}"/>
          </ac:spMkLst>
        </pc:spChg>
      </pc:sldChg>
      <pc:sldChg chg="modSp">
        <pc:chgData name="Zita Draper" userId="S::z.draper@uwtsd.ac.uk::b063123c-f51f-481b-b99c-f574606c9ace" providerId="AD" clId="Web-{DCA2C310-0AEC-2DF8-7863-655F1B79E20F}" dt="2022-12-07T11:10:45.040" v="716" actId="20577"/>
        <pc:sldMkLst>
          <pc:docMk/>
          <pc:sldMk cId="2305883388" sldId="278"/>
        </pc:sldMkLst>
        <pc:spChg chg="mod">
          <ac:chgData name="Zita Draper" userId="S::z.draper@uwtsd.ac.uk::b063123c-f51f-481b-b99c-f574606c9ace" providerId="AD" clId="Web-{DCA2C310-0AEC-2DF8-7863-655F1B79E20F}" dt="2022-12-07T11:04:26.561" v="600" actId="20577"/>
          <ac:spMkLst>
            <pc:docMk/>
            <pc:sldMk cId="2305883388" sldId="278"/>
            <ac:spMk id="2" creationId="{17F0820D-65D1-E9EF-AEC8-5D3DB380DAB4}"/>
          </ac:spMkLst>
        </pc:spChg>
        <pc:spChg chg="mod">
          <ac:chgData name="Zita Draper" userId="S::z.draper@uwtsd.ac.uk::b063123c-f51f-481b-b99c-f574606c9ace" providerId="AD" clId="Web-{DCA2C310-0AEC-2DF8-7863-655F1B79E20F}" dt="2022-12-07T11:10:45.040" v="716" actId="20577"/>
          <ac:spMkLst>
            <pc:docMk/>
            <pc:sldMk cId="2305883388" sldId="278"/>
            <ac:spMk id="3" creationId="{4DAF71E2-2005-4B91-9D4A-4318F0CC3D02}"/>
          </ac:spMkLst>
        </pc:spChg>
      </pc:sldChg>
      <pc:sldChg chg="new del">
        <pc:chgData name="Zita Draper" userId="S::z.draper@uwtsd.ac.uk::b063123c-f51f-481b-b99c-f574606c9ace" providerId="AD" clId="Web-{DCA2C310-0AEC-2DF8-7863-655F1B79E20F}" dt="2022-12-07T11:11:46.214" v="718"/>
        <pc:sldMkLst>
          <pc:docMk/>
          <pc:sldMk cId="740975914" sldId="282"/>
        </pc:sldMkLst>
      </pc:sldChg>
      <pc:sldChg chg="new del">
        <pc:chgData name="Zita Draper" userId="S::z.draper@uwtsd.ac.uk::b063123c-f51f-481b-b99c-f574606c9ace" providerId="AD" clId="Web-{DCA2C310-0AEC-2DF8-7863-655F1B79E20F}" dt="2022-12-07T11:11:48.683" v="719"/>
        <pc:sldMkLst>
          <pc:docMk/>
          <pc:sldMk cId="853078512" sldId="283"/>
        </pc:sldMkLst>
      </pc:sldChg>
      <pc:sldChg chg="new del">
        <pc:chgData name="Zita Draper" userId="S::z.draper@uwtsd.ac.uk::b063123c-f51f-481b-b99c-f574606c9ace" providerId="AD" clId="Web-{DCA2C310-0AEC-2DF8-7863-655F1B79E20F}" dt="2022-12-07T11:11:52.667" v="720"/>
        <pc:sldMkLst>
          <pc:docMk/>
          <pc:sldMk cId="956895645" sldId="284"/>
        </pc:sldMkLst>
      </pc:sldChg>
      <pc:sldChg chg="new del">
        <pc:chgData name="Zita Draper" userId="S::z.draper@uwtsd.ac.uk::b063123c-f51f-481b-b99c-f574606c9ace" providerId="AD" clId="Web-{DCA2C310-0AEC-2DF8-7863-655F1B79E20F}" dt="2022-12-07T11:11:52.964" v="721"/>
        <pc:sldMkLst>
          <pc:docMk/>
          <pc:sldMk cId="2386724844" sldId="285"/>
        </pc:sldMkLst>
      </pc:sldChg>
      <pc:sldChg chg="new del">
        <pc:chgData name="Zita Draper" userId="S::z.draper@uwtsd.ac.uk::b063123c-f51f-481b-b99c-f574606c9ace" providerId="AD" clId="Web-{DCA2C310-0AEC-2DF8-7863-655F1B79E20F}" dt="2022-12-07T11:11:55.636" v="722"/>
        <pc:sldMkLst>
          <pc:docMk/>
          <pc:sldMk cId="2214965270" sldId="286"/>
        </pc:sldMkLst>
      </pc:sldChg>
      <pc:sldChg chg="new del">
        <pc:chgData name="Zita Draper" userId="S::z.draper@uwtsd.ac.uk::b063123c-f51f-481b-b99c-f574606c9ace" providerId="AD" clId="Web-{DCA2C310-0AEC-2DF8-7863-655F1B79E20F}" dt="2022-12-07T11:11:57.167" v="723"/>
        <pc:sldMkLst>
          <pc:docMk/>
          <pc:sldMk cId="799769979" sldId="287"/>
        </pc:sldMkLst>
      </pc:sldChg>
      <pc:sldChg chg="new del">
        <pc:chgData name="Zita Draper" userId="S::z.draper@uwtsd.ac.uk::b063123c-f51f-481b-b99c-f574606c9ace" providerId="AD" clId="Web-{DCA2C310-0AEC-2DF8-7863-655F1B79E20F}" dt="2022-12-07T11:11:59.902" v="724"/>
        <pc:sldMkLst>
          <pc:docMk/>
          <pc:sldMk cId="631656749" sldId="288"/>
        </pc:sldMkLst>
      </pc:sldChg>
      <pc:sldChg chg="new del">
        <pc:chgData name="Zita Draper" userId="S::z.draper@uwtsd.ac.uk::b063123c-f51f-481b-b99c-f574606c9ace" providerId="AD" clId="Web-{DCA2C310-0AEC-2DF8-7863-655F1B79E20F}" dt="2022-12-07T11:12:01.777" v="725"/>
        <pc:sldMkLst>
          <pc:docMk/>
          <pc:sldMk cId="1885455807" sldId="289"/>
        </pc:sldMkLst>
      </pc:sldChg>
      <pc:sldChg chg="new del">
        <pc:chgData name="Zita Draper" userId="S::z.draper@uwtsd.ac.uk::b063123c-f51f-481b-b99c-f574606c9ace" providerId="AD" clId="Web-{DCA2C310-0AEC-2DF8-7863-655F1B79E20F}" dt="2022-12-07T11:12:06.074" v="726"/>
        <pc:sldMkLst>
          <pc:docMk/>
          <pc:sldMk cId="202724572" sldId="290"/>
        </pc:sldMkLst>
      </pc:sldChg>
      <pc:sldChg chg="addSp delSp modSp new ord modNotes">
        <pc:chgData name="Zita Draper" userId="S::z.draper@uwtsd.ac.uk::b063123c-f51f-481b-b99c-f574606c9ace" providerId="AD" clId="Web-{DCA2C310-0AEC-2DF8-7863-655F1B79E20F}" dt="2022-12-07T11:14:24.406" v="738"/>
        <pc:sldMkLst>
          <pc:docMk/>
          <pc:sldMk cId="1544307207" sldId="291"/>
        </pc:sldMkLst>
        <pc:spChg chg="del">
          <ac:chgData name="Zita Draper" userId="S::z.draper@uwtsd.ac.uk::b063123c-f51f-481b-b99c-f574606c9ace" providerId="AD" clId="Web-{DCA2C310-0AEC-2DF8-7863-655F1B79E20F}" dt="2022-12-07T11:13:46.905" v="728"/>
          <ac:spMkLst>
            <pc:docMk/>
            <pc:sldMk cId="1544307207" sldId="291"/>
            <ac:spMk id="2" creationId="{B61D8BA6-5697-0E95-7AB8-9C52EE47F293}"/>
          </ac:spMkLst>
        </pc:spChg>
        <pc:spChg chg="del">
          <ac:chgData name="Zita Draper" userId="S::z.draper@uwtsd.ac.uk::b063123c-f51f-481b-b99c-f574606c9ace" providerId="AD" clId="Web-{DCA2C310-0AEC-2DF8-7863-655F1B79E20F}" dt="2022-12-07T11:13:50.061" v="729"/>
          <ac:spMkLst>
            <pc:docMk/>
            <pc:sldMk cId="1544307207" sldId="291"/>
            <ac:spMk id="3" creationId="{6157D0FF-01B6-F3B6-D8BC-13083E363706}"/>
          </ac:spMkLst>
        </pc:spChg>
        <pc:picChg chg="add mod">
          <ac:chgData name="Zita Draper" userId="S::z.draper@uwtsd.ac.uk::b063123c-f51f-481b-b99c-f574606c9ace" providerId="AD" clId="Web-{DCA2C310-0AEC-2DF8-7863-655F1B79E20F}" dt="2022-12-07T11:14:10.265" v="735" actId="14100"/>
          <ac:picMkLst>
            <pc:docMk/>
            <pc:sldMk cId="1544307207" sldId="291"/>
            <ac:picMk id="4" creationId="{CE4CF0B4-F8B8-0E8E-2387-1BC55FCD1CA2}"/>
          </ac:picMkLst>
        </pc:picChg>
      </pc:sldChg>
      <pc:sldChg chg="new del">
        <pc:chgData name="Zita Draper" userId="S::z.draper@uwtsd.ac.uk::b063123c-f51f-481b-b99c-f574606c9ace" providerId="AD" clId="Web-{DCA2C310-0AEC-2DF8-7863-655F1B79E20F}" dt="2022-12-07T11:11:42.714" v="717"/>
        <pc:sldMkLst>
          <pc:docMk/>
          <pc:sldMk cId="1448909075" sldId="292"/>
        </pc:sldMkLst>
      </pc:sldChg>
      <pc:sldChg chg="addSp delSp modSp new mod setBg">
        <pc:chgData name="Zita Draper" userId="S::z.draper@uwtsd.ac.uk::b063123c-f51f-481b-b99c-f574606c9ace" providerId="AD" clId="Web-{DCA2C310-0AEC-2DF8-7863-655F1B79E20F}" dt="2022-12-07T11:43:14.751" v="1259" actId="20577"/>
        <pc:sldMkLst>
          <pc:docMk/>
          <pc:sldMk cId="975313615" sldId="293"/>
        </pc:sldMkLst>
        <pc:spChg chg="mod">
          <ac:chgData name="Zita Draper" userId="S::z.draper@uwtsd.ac.uk::b063123c-f51f-481b-b99c-f574606c9ace" providerId="AD" clId="Web-{DCA2C310-0AEC-2DF8-7863-655F1B79E20F}" dt="2022-12-07T11:43:01.735" v="1252" actId="1076"/>
          <ac:spMkLst>
            <pc:docMk/>
            <pc:sldMk cId="975313615" sldId="293"/>
            <ac:spMk id="2" creationId="{B6F12D1D-61CD-3AD9-9E74-39A6D9AB7195}"/>
          </ac:spMkLst>
        </pc:spChg>
        <pc:spChg chg="mod">
          <ac:chgData name="Zita Draper" userId="S::z.draper@uwtsd.ac.uk::b063123c-f51f-481b-b99c-f574606c9ace" providerId="AD" clId="Web-{DCA2C310-0AEC-2DF8-7863-655F1B79E20F}" dt="2022-12-07T11:43:14.751" v="1259" actId="20577"/>
          <ac:spMkLst>
            <pc:docMk/>
            <pc:sldMk cId="975313615" sldId="293"/>
            <ac:spMk id="3" creationId="{0355E4A0-190F-2B64-ACA3-A61B75D6481D}"/>
          </ac:spMkLst>
        </pc:spChg>
        <pc:spChg chg="add del">
          <ac:chgData name="Zita Draper" userId="S::z.draper@uwtsd.ac.uk::b063123c-f51f-481b-b99c-f574606c9ace" providerId="AD" clId="Web-{DCA2C310-0AEC-2DF8-7863-655F1B79E20F}" dt="2022-12-07T11:42:40.141" v="1247"/>
          <ac:spMkLst>
            <pc:docMk/>
            <pc:sldMk cId="975313615" sldId="293"/>
            <ac:spMk id="8" creationId="{DB6F4D0A-90C6-40BA-A0AB-10D3BF6D77B1}"/>
          </ac:spMkLst>
        </pc:spChg>
        <pc:spChg chg="add del">
          <ac:chgData name="Zita Draper" userId="S::z.draper@uwtsd.ac.uk::b063123c-f51f-481b-b99c-f574606c9ace" providerId="AD" clId="Web-{DCA2C310-0AEC-2DF8-7863-655F1B79E20F}" dt="2022-12-07T11:42:40.141" v="1247"/>
          <ac:spMkLst>
            <pc:docMk/>
            <pc:sldMk cId="975313615" sldId="293"/>
            <ac:spMk id="10" creationId="{586165B5-186F-47AA-B8E8-C62C29CDBC2C}"/>
          </ac:spMkLst>
        </pc:spChg>
        <pc:spChg chg="add del">
          <ac:chgData name="Zita Draper" userId="S::z.draper@uwtsd.ac.uk::b063123c-f51f-481b-b99c-f574606c9ace" providerId="AD" clId="Web-{DCA2C310-0AEC-2DF8-7863-655F1B79E20F}" dt="2022-12-07T11:42:40.141" v="1247"/>
          <ac:spMkLst>
            <pc:docMk/>
            <pc:sldMk cId="975313615" sldId="293"/>
            <ac:spMk id="19" creationId="{1DA9FF90-DA58-49AC-BC6E-8C8F4161CE20}"/>
          </ac:spMkLst>
        </pc:spChg>
        <pc:spChg chg="add">
          <ac:chgData name="Zita Draper" userId="S::z.draper@uwtsd.ac.uk::b063123c-f51f-481b-b99c-f574606c9ace" providerId="AD" clId="Web-{DCA2C310-0AEC-2DF8-7863-655F1B79E20F}" dt="2022-12-07T11:42:40.266" v="1248"/>
          <ac:spMkLst>
            <pc:docMk/>
            <pc:sldMk cId="975313615" sldId="293"/>
            <ac:spMk id="22" creationId="{3918A720-944F-41E3-B3E0-183B184AD65A}"/>
          </ac:spMkLst>
        </pc:spChg>
        <pc:spChg chg="add del">
          <ac:chgData name="Zita Draper" userId="S::z.draper@uwtsd.ac.uk::b063123c-f51f-481b-b99c-f574606c9ace" providerId="AD" clId="Web-{DCA2C310-0AEC-2DF8-7863-655F1B79E20F}" dt="2022-12-07T11:42:40.141" v="1247"/>
          <ac:spMkLst>
            <pc:docMk/>
            <pc:sldMk cId="975313615" sldId="293"/>
            <ac:spMk id="23" creationId="{1C4C42E2-B58F-4CC1-9E38-DF565CA9F8F7}"/>
          </ac:spMkLst>
        </pc:spChg>
        <pc:spChg chg="add">
          <ac:chgData name="Zita Draper" userId="S::z.draper@uwtsd.ac.uk::b063123c-f51f-481b-b99c-f574606c9ace" providerId="AD" clId="Web-{DCA2C310-0AEC-2DF8-7863-655F1B79E20F}" dt="2022-12-07T11:42:40.266" v="1248"/>
          <ac:spMkLst>
            <pc:docMk/>
            <pc:sldMk cId="975313615" sldId="293"/>
            <ac:spMk id="24" creationId="{E691010F-6249-4E82-9411-B0118E152500}"/>
          </ac:spMkLst>
        </pc:spChg>
        <pc:spChg chg="add">
          <ac:chgData name="Zita Draper" userId="S::z.draper@uwtsd.ac.uk::b063123c-f51f-481b-b99c-f574606c9ace" providerId="AD" clId="Web-{DCA2C310-0AEC-2DF8-7863-655F1B79E20F}" dt="2022-12-07T11:42:40.266" v="1248"/>
          <ac:spMkLst>
            <pc:docMk/>
            <pc:sldMk cId="975313615" sldId="293"/>
            <ac:spMk id="26" creationId="{604A840F-2944-47B5-9906-C9335E329579}"/>
          </ac:spMkLst>
        </pc:spChg>
        <pc:spChg chg="add del">
          <ac:chgData name="Zita Draper" userId="S::z.draper@uwtsd.ac.uk::b063123c-f51f-481b-b99c-f574606c9ace" providerId="AD" clId="Web-{DCA2C310-0AEC-2DF8-7863-655F1B79E20F}" dt="2022-12-07T11:42:40.141" v="1247"/>
          <ac:spMkLst>
            <pc:docMk/>
            <pc:sldMk cId="975313615" sldId="293"/>
            <ac:spMk id="27" creationId="{1F9F367A-EB72-42E1-866F-1352E810B2D9}"/>
          </ac:spMkLst>
        </pc:spChg>
        <pc:spChg chg="add del">
          <ac:chgData name="Zita Draper" userId="S::z.draper@uwtsd.ac.uk::b063123c-f51f-481b-b99c-f574606c9ace" providerId="AD" clId="Web-{DCA2C310-0AEC-2DF8-7863-655F1B79E20F}" dt="2022-12-07T11:42:40.141" v="1247"/>
          <ac:spMkLst>
            <pc:docMk/>
            <pc:sldMk cId="975313615" sldId="293"/>
            <ac:spMk id="31" creationId="{10FF4E6F-2659-46D3-A4B6-F700BE54F154}"/>
          </ac:spMkLst>
        </pc:spChg>
        <pc:spChg chg="add">
          <ac:chgData name="Zita Draper" userId="S::z.draper@uwtsd.ac.uk::b063123c-f51f-481b-b99c-f574606c9ace" providerId="AD" clId="Web-{DCA2C310-0AEC-2DF8-7863-655F1B79E20F}" dt="2022-12-07T11:42:40.266" v="1248"/>
          <ac:spMkLst>
            <pc:docMk/>
            <pc:sldMk cId="975313615" sldId="293"/>
            <ac:spMk id="34" creationId="{A15A0716-074C-4881-B6EE-78FE255F6925}"/>
          </ac:spMkLst>
        </pc:spChg>
        <pc:spChg chg="add">
          <ac:chgData name="Zita Draper" userId="S::z.draper@uwtsd.ac.uk::b063123c-f51f-481b-b99c-f574606c9ace" providerId="AD" clId="Web-{DCA2C310-0AEC-2DF8-7863-655F1B79E20F}" dt="2022-12-07T11:42:40.266" v="1248"/>
          <ac:spMkLst>
            <pc:docMk/>
            <pc:sldMk cId="975313615" sldId="293"/>
            <ac:spMk id="35" creationId="{458183E0-58D3-4C7F-97F0-2494113B38F6}"/>
          </ac:spMkLst>
        </pc:spChg>
        <pc:spChg chg="add">
          <ac:chgData name="Zita Draper" userId="S::z.draper@uwtsd.ac.uk::b063123c-f51f-481b-b99c-f574606c9ace" providerId="AD" clId="Web-{DCA2C310-0AEC-2DF8-7863-655F1B79E20F}" dt="2022-12-07T11:42:40.266" v="1248"/>
          <ac:spMkLst>
            <pc:docMk/>
            <pc:sldMk cId="975313615" sldId="293"/>
            <ac:spMk id="37" creationId="{493D7220-9A41-4B89-8A05-2E854925EDA1}"/>
          </ac:spMkLst>
        </pc:spChg>
        <pc:grpChg chg="add del">
          <ac:chgData name="Zita Draper" userId="S::z.draper@uwtsd.ac.uk::b063123c-f51f-481b-b99c-f574606c9ace" providerId="AD" clId="Web-{DCA2C310-0AEC-2DF8-7863-655F1B79E20F}" dt="2022-12-07T11:42:40.141" v="1247"/>
          <ac:grpSpMkLst>
            <pc:docMk/>
            <pc:sldMk cId="975313615" sldId="293"/>
            <ac:grpSpMk id="12" creationId="{28A6AFFA-A736-47E7-886C-0F170DC255A4}"/>
          </ac:grpSpMkLst>
        </pc:grpChg>
        <pc:grpChg chg="add">
          <ac:chgData name="Zita Draper" userId="S::z.draper@uwtsd.ac.uk::b063123c-f51f-481b-b99c-f574606c9ace" providerId="AD" clId="Web-{DCA2C310-0AEC-2DF8-7863-655F1B79E20F}" dt="2022-12-07T11:42:40.266" v="1248"/>
          <ac:grpSpMkLst>
            <pc:docMk/>
            <pc:sldMk cId="975313615" sldId="293"/>
            <ac:grpSpMk id="38" creationId="{987F35D3-4471-41A7-9706-FE24A9345392}"/>
          </ac:grpSpMkLst>
        </pc:grpChg>
        <pc:picChg chg="add del">
          <ac:chgData name="Zita Draper" userId="S::z.draper@uwtsd.ac.uk::b063123c-f51f-481b-b99c-f574606c9ace" providerId="AD" clId="Web-{DCA2C310-0AEC-2DF8-7863-655F1B79E20F}" dt="2022-12-07T11:42:40.141" v="1247"/>
          <ac:picMkLst>
            <pc:docMk/>
            <pc:sldMk cId="975313615" sldId="293"/>
            <ac:picMk id="21" creationId="{B9BE745D-C66F-454B-A468-23A4B054CFFB}"/>
          </ac:picMkLst>
        </pc:picChg>
        <pc:picChg chg="add del">
          <ac:chgData name="Zita Draper" userId="S::z.draper@uwtsd.ac.uk::b063123c-f51f-481b-b99c-f574606c9ace" providerId="AD" clId="Web-{DCA2C310-0AEC-2DF8-7863-655F1B79E20F}" dt="2022-12-07T11:42:40.141" v="1247"/>
          <ac:picMkLst>
            <pc:docMk/>
            <pc:sldMk cId="975313615" sldId="293"/>
            <ac:picMk id="25" creationId="{4C17F7BD-F555-4A5F-B4E7-063F95B5F7EB}"/>
          </ac:picMkLst>
        </pc:picChg>
        <pc:picChg chg="add">
          <ac:chgData name="Zita Draper" userId="S::z.draper@uwtsd.ac.uk::b063123c-f51f-481b-b99c-f574606c9ace" providerId="AD" clId="Web-{DCA2C310-0AEC-2DF8-7863-655F1B79E20F}" dt="2022-12-07T11:42:40.266" v="1248"/>
          <ac:picMkLst>
            <pc:docMk/>
            <pc:sldMk cId="975313615" sldId="293"/>
            <ac:picMk id="28" creationId="{F35F5B7A-BE16-4DC5-B01E-41D964779BD7}"/>
          </ac:picMkLst>
        </pc:picChg>
        <pc:picChg chg="add del">
          <ac:chgData name="Zita Draper" userId="S::z.draper@uwtsd.ac.uk::b063123c-f51f-481b-b99c-f574606c9ace" providerId="AD" clId="Web-{DCA2C310-0AEC-2DF8-7863-655F1B79E20F}" dt="2022-12-07T11:42:40.141" v="1247"/>
          <ac:picMkLst>
            <pc:docMk/>
            <pc:sldMk cId="975313615" sldId="293"/>
            <ac:picMk id="29" creationId="{E2BE0362-5B46-498A-AFD5-72FCAFF15DD8}"/>
          </ac:picMkLst>
        </pc:picChg>
        <pc:picChg chg="add">
          <ac:chgData name="Zita Draper" userId="S::z.draper@uwtsd.ac.uk::b063123c-f51f-481b-b99c-f574606c9ace" providerId="AD" clId="Web-{DCA2C310-0AEC-2DF8-7863-655F1B79E20F}" dt="2022-12-07T11:42:40.266" v="1248"/>
          <ac:picMkLst>
            <pc:docMk/>
            <pc:sldMk cId="975313615" sldId="293"/>
            <ac:picMk id="30" creationId="{18253A4A-D431-4AB3-85C3-DC6204FCB7BE}"/>
          </ac:picMkLst>
        </pc:picChg>
        <pc:picChg chg="add">
          <ac:chgData name="Zita Draper" userId="S::z.draper@uwtsd.ac.uk::b063123c-f51f-481b-b99c-f574606c9ace" providerId="AD" clId="Web-{DCA2C310-0AEC-2DF8-7863-655F1B79E20F}" dt="2022-12-07T11:42:40.266" v="1248"/>
          <ac:picMkLst>
            <pc:docMk/>
            <pc:sldMk cId="975313615" sldId="293"/>
            <ac:picMk id="32" creationId="{46841B41-100E-44BE-8CE5-51BAA7D38811}"/>
          </ac:picMkLst>
        </pc:picChg>
        <pc:picChg chg="add del">
          <ac:chgData name="Zita Draper" userId="S::z.draper@uwtsd.ac.uk::b063123c-f51f-481b-b99c-f574606c9ace" providerId="AD" clId="Web-{DCA2C310-0AEC-2DF8-7863-655F1B79E20F}" dt="2022-12-07T11:42:40.141" v="1247"/>
          <ac:picMkLst>
            <pc:docMk/>
            <pc:sldMk cId="975313615" sldId="293"/>
            <ac:picMk id="33" creationId="{CE54CB53-22CD-4D3B-832E-BED306E57FC4}"/>
          </ac:picMkLst>
        </pc:picChg>
        <pc:picChg chg="add">
          <ac:chgData name="Zita Draper" userId="S::z.draper@uwtsd.ac.uk::b063123c-f51f-481b-b99c-f574606c9ace" providerId="AD" clId="Web-{DCA2C310-0AEC-2DF8-7863-655F1B79E20F}" dt="2022-12-07T11:42:40.266" v="1248"/>
          <ac:picMkLst>
            <pc:docMk/>
            <pc:sldMk cId="975313615" sldId="293"/>
            <ac:picMk id="36" creationId="{EC008E31-0ECB-4307-9C43-952328F7E174}"/>
          </ac:picMkLst>
        </pc:picChg>
      </pc:sldChg>
      <pc:sldChg chg="add del">
        <pc:chgData name="Zita Draper" userId="S::z.draper@uwtsd.ac.uk::b063123c-f51f-481b-b99c-f574606c9ace" providerId="AD" clId="Web-{DCA2C310-0AEC-2DF8-7863-655F1B79E20F}" dt="2022-12-07T09:54:10.292" v="374"/>
        <pc:sldMkLst>
          <pc:docMk/>
          <pc:sldMk cId="1001829690" sldId="294"/>
        </pc:sldMkLst>
      </pc:sldChg>
      <pc:sldChg chg="addSp delSp modSp new mod ord setBg">
        <pc:chgData name="Zita Draper" userId="S::z.draper@uwtsd.ac.uk::b063123c-f51f-481b-b99c-f574606c9ace" providerId="AD" clId="Web-{DCA2C310-0AEC-2DF8-7863-655F1B79E20F}" dt="2022-12-07T11:24:11.641" v="1017" actId="20577"/>
        <pc:sldMkLst>
          <pc:docMk/>
          <pc:sldMk cId="1291046771" sldId="294"/>
        </pc:sldMkLst>
        <pc:spChg chg="mod">
          <ac:chgData name="Zita Draper" userId="S::z.draper@uwtsd.ac.uk::b063123c-f51f-481b-b99c-f574606c9ace" providerId="AD" clId="Web-{DCA2C310-0AEC-2DF8-7863-655F1B79E20F}" dt="2022-12-07T11:24:11.641" v="1017" actId="20577"/>
          <ac:spMkLst>
            <pc:docMk/>
            <pc:sldMk cId="1291046771" sldId="294"/>
            <ac:spMk id="2" creationId="{F115DC51-55B1-E5CA-209E-8DD3AAA85D27}"/>
          </ac:spMkLst>
        </pc:spChg>
        <pc:spChg chg="del mod">
          <ac:chgData name="Zita Draper" userId="S::z.draper@uwtsd.ac.uk::b063123c-f51f-481b-b99c-f574606c9ace" providerId="AD" clId="Web-{DCA2C310-0AEC-2DF8-7863-655F1B79E20F}" dt="2022-12-07T11:23:59.234" v="1014"/>
          <ac:spMkLst>
            <pc:docMk/>
            <pc:sldMk cId="1291046771" sldId="294"/>
            <ac:spMk id="3" creationId="{6F02FAC6-0439-BAE3-425E-FCD3F446AE77}"/>
          </ac:spMkLst>
        </pc:spChg>
        <pc:spChg chg="add">
          <ac:chgData name="Zita Draper" userId="S::z.draper@uwtsd.ac.uk::b063123c-f51f-481b-b99c-f574606c9ace" providerId="AD" clId="Web-{DCA2C310-0AEC-2DF8-7863-655F1B79E20F}" dt="2022-12-07T11:23:59.234" v="1014"/>
          <ac:spMkLst>
            <pc:docMk/>
            <pc:sldMk cId="1291046771" sldId="294"/>
            <ac:spMk id="9" creationId="{57908DE9-5647-483E-B731-49D34A839B3F}"/>
          </ac:spMkLst>
        </pc:spChg>
        <pc:spChg chg="add">
          <ac:chgData name="Zita Draper" userId="S::z.draper@uwtsd.ac.uk::b063123c-f51f-481b-b99c-f574606c9ace" providerId="AD" clId="Web-{DCA2C310-0AEC-2DF8-7863-655F1B79E20F}" dt="2022-12-07T11:23:59.234" v="1014"/>
          <ac:spMkLst>
            <pc:docMk/>
            <pc:sldMk cId="1291046771" sldId="294"/>
            <ac:spMk id="11" creationId="{926962B4-5DCE-4745-A877-F7237DA68D7F}"/>
          </ac:spMkLst>
        </pc:spChg>
        <pc:spChg chg="add">
          <ac:chgData name="Zita Draper" userId="S::z.draper@uwtsd.ac.uk::b063123c-f51f-481b-b99c-f574606c9ace" providerId="AD" clId="Web-{DCA2C310-0AEC-2DF8-7863-655F1B79E20F}" dt="2022-12-07T11:23:59.234" v="1014"/>
          <ac:spMkLst>
            <pc:docMk/>
            <pc:sldMk cId="1291046771" sldId="294"/>
            <ac:spMk id="13" creationId="{FFC31C6D-653C-4C57-B226-ED6CE571F611}"/>
          </ac:spMkLst>
        </pc:spChg>
        <pc:grpChg chg="add">
          <ac:chgData name="Zita Draper" userId="S::z.draper@uwtsd.ac.uk::b063123c-f51f-481b-b99c-f574606c9ace" providerId="AD" clId="Web-{DCA2C310-0AEC-2DF8-7863-655F1B79E20F}" dt="2022-12-07T11:23:59.234" v="1014"/>
          <ac:grpSpMkLst>
            <pc:docMk/>
            <pc:sldMk cId="1291046771" sldId="294"/>
            <ac:grpSpMk id="15" creationId="{C310B041-3468-403A-926B-E3C1CF4433A2}"/>
          </ac:grpSpMkLst>
        </pc:grpChg>
        <pc:graphicFrameChg chg="add">
          <ac:chgData name="Zita Draper" userId="S::z.draper@uwtsd.ac.uk::b063123c-f51f-481b-b99c-f574606c9ace" providerId="AD" clId="Web-{DCA2C310-0AEC-2DF8-7863-655F1B79E20F}" dt="2022-12-07T11:23:59.234" v="1014"/>
          <ac:graphicFrameMkLst>
            <pc:docMk/>
            <pc:sldMk cId="1291046771" sldId="294"/>
            <ac:graphicFrameMk id="5" creationId="{28E72289-5997-5A9E-FE16-432207F0F30C}"/>
          </ac:graphicFrameMkLst>
        </pc:graphicFrameChg>
      </pc:sldChg>
      <pc:sldChg chg="add del">
        <pc:chgData name="Zita Draper" userId="S::z.draper@uwtsd.ac.uk::b063123c-f51f-481b-b99c-f574606c9ace" providerId="AD" clId="Web-{DCA2C310-0AEC-2DF8-7863-655F1B79E20F}" dt="2022-12-07T09:54:27.902" v="378"/>
        <pc:sldMkLst>
          <pc:docMk/>
          <pc:sldMk cId="1944866614" sldId="294"/>
        </pc:sldMkLst>
      </pc:sldChg>
      <pc:sldChg chg="addSp delSp modSp new mod setBg">
        <pc:chgData name="Zita Draper" userId="S::z.draper@uwtsd.ac.uk::b063123c-f51f-481b-b99c-f574606c9ace" providerId="AD" clId="Web-{DCA2C310-0AEC-2DF8-7863-655F1B79E20F}" dt="2022-12-07T11:21:23.089" v="945" actId="20577"/>
        <pc:sldMkLst>
          <pc:docMk/>
          <pc:sldMk cId="1426218885" sldId="295"/>
        </pc:sldMkLst>
        <pc:spChg chg="mod">
          <ac:chgData name="Zita Draper" userId="S::z.draper@uwtsd.ac.uk::b063123c-f51f-481b-b99c-f574606c9ace" providerId="AD" clId="Web-{DCA2C310-0AEC-2DF8-7863-655F1B79E20F}" dt="2022-12-07T11:21:23.089" v="945" actId="20577"/>
          <ac:spMkLst>
            <pc:docMk/>
            <pc:sldMk cId="1426218885" sldId="295"/>
            <ac:spMk id="2" creationId="{364CFFDE-F2CA-6C11-C7F0-AFAC7C84F6D9}"/>
          </ac:spMkLst>
        </pc:spChg>
        <pc:spChg chg="del mod">
          <ac:chgData name="Zita Draper" userId="S::z.draper@uwtsd.ac.uk::b063123c-f51f-481b-b99c-f574606c9ace" providerId="AD" clId="Web-{DCA2C310-0AEC-2DF8-7863-655F1B79E20F}" dt="2022-12-07T11:21:15.886" v="943"/>
          <ac:spMkLst>
            <pc:docMk/>
            <pc:sldMk cId="1426218885" sldId="295"/>
            <ac:spMk id="3" creationId="{C74E3A30-E63C-273E-AD08-F39ED34F85CF}"/>
          </ac:spMkLst>
        </pc:spChg>
        <pc:spChg chg="add">
          <ac:chgData name="Zita Draper" userId="S::z.draper@uwtsd.ac.uk::b063123c-f51f-481b-b99c-f574606c9ace" providerId="AD" clId="Web-{DCA2C310-0AEC-2DF8-7863-655F1B79E20F}" dt="2022-12-07T11:21:15.886" v="943"/>
          <ac:spMkLst>
            <pc:docMk/>
            <pc:sldMk cId="1426218885" sldId="295"/>
            <ac:spMk id="9" creationId="{57908DE9-5647-483E-B731-49D34A839B3F}"/>
          </ac:spMkLst>
        </pc:spChg>
        <pc:spChg chg="add">
          <ac:chgData name="Zita Draper" userId="S::z.draper@uwtsd.ac.uk::b063123c-f51f-481b-b99c-f574606c9ace" providerId="AD" clId="Web-{DCA2C310-0AEC-2DF8-7863-655F1B79E20F}" dt="2022-12-07T11:21:15.886" v="943"/>
          <ac:spMkLst>
            <pc:docMk/>
            <pc:sldMk cId="1426218885" sldId="295"/>
            <ac:spMk id="11" creationId="{926962B4-5DCE-4745-A877-F7237DA68D7F}"/>
          </ac:spMkLst>
        </pc:spChg>
        <pc:spChg chg="add">
          <ac:chgData name="Zita Draper" userId="S::z.draper@uwtsd.ac.uk::b063123c-f51f-481b-b99c-f574606c9ace" providerId="AD" clId="Web-{DCA2C310-0AEC-2DF8-7863-655F1B79E20F}" dt="2022-12-07T11:21:15.886" v="943"/>
          <ac:spMkLst>
            <pc:docMk/>
            <pc:sldMk cId="1426218885" sldId="295"/>
            <ac:spMk id="13" creationId="{FFC31C6D-653C-4C57-B226-ED6CE571F611}"/>
          </ac:spMkLst>
        </pc:spChg>
        <pc:grpChg chg="add">
          <ac:chgData name="Zita Draper" userId="S::z.draper@uwtsd.ac.uk::b063123c-f51f-481b-b99c-f574606c9ace" providerId="AD" clId="Web-{DCA2C310-0AEC-2DF8-7863-655F1B79E20F}" dt="2022-12-07T11:21:15.886" v="943"/>
          <ac:grpSpMkLst>
            <pc:docMk/>
            <pc:sldMk cId="1426218885" sldId="295"/>
            <ac:grpSpMk id="15" creationId="{C310B041-3468-403A-926B-E3C1CF4433A2}"/>
          </ac:grpSpMkLst>
        </pc:grpChg>
        <pc:graphicFrameChg chg="add">
          <ac:chgData name="Zita Draper" userId="S::z.draper@uwtsd.ac.uk::b063123c-f51f-481b-b99c-f574606c9ace" providerId="AD" clId="Web-{DCA2C310-0AEC-2DF8-7863-655F1B79E20F}" dt="2022-12-07T11:21:15.886" v="943"/>
          <ac:graphicFrameMkLst>
            <pc:docMk/>
            <pc:sldMk cId="1426218885" sldId="295"/>
            <ac:graphicFrameMk id="5" creationId="{9C659703-558E-73FC-250A-57E724CC821F}"/>
          </ac:graphicFrameMkLst>
        </pc:graphicFrameChg>
      </pc:sldChg>
      <pc:sldChg chg="addSp delSp modSp new mod setBg">
        <pc:chgData name="Zita Draper" userId="S::z.draper@uwtsd.ac.uk::b063123c-f51f-481b-b99c-f574606c9ace" providerId="AD" clId="Web-{DCA2C310-0AEC-2DF8-7863-655F1B79E20F}" dt="2022-12-07T11:23:42.562" v="1013" actId="20577"/>
        <pc:sldMkLst>
          <pc:docMk/>
          <pc:sldMk cId="187022228" sldId="296"/>
        </pc:sldMkLst>
        <pc:spChg chg="mod">
          <ac:chgData name="Zita Draper" userId="S::z.draper@uwtsd.ac.uk::b063123c-f51f-481b-b99c-f574606c9ace" providerId="AD" clId="Web-{DCA2C310-0AEC-2DF8-7863-655F1B79E20F}" dt="2022-12-07T11:23:42.562" v="1013" actId="20577"/>
          <ac:spMkLst>
            <pc:docMk/>
            <pc:sldMk cId="187022228" sldId="296"/>
            <ac:spMk id="2" creationId="{884F524D-E65C-D637-EC3C-2E63FF68F81C}"/>
          </ac:spMkLst>
        </pc:spChg>
        <pc:spChg chg="del mod">
          <ac:chgData name="Zita Draper" userId="S::z.draper@uwtsd.ac.uk::b063123c-f51f-481b-b99c-f574606c9ace" providerId="AD" clId="Web-{DCA2C310-0AEC-2DF8-7863-655F1B79E20F}" dt="2022-12-07T11:23:33.390" v="1010"/>
          <ac:spMkLst>
            <pc:docMk/>
            <pc:sldMk cId="187022228" sldId="296"/>
            <ac:spMk id="3" creationId="{73DD4B89-F1A3-E17E-191C-CFD68EA6E0B8}"/>
          </ac:spMkLst>
        </pc:spChg>
        <pc:spChg chg="add">
          <ac:chgData name="Zita Draper" userId="S::z.draper@uwtsd.ac.uk::b063123c-f51f-481b-b99c-f574606c9ace" providerId="AD" clId="Web-{DCA2C310-0AEC-2DF8-7863-655F1B79E20F}" dt="2022-12-07T11:23:33.390" v="1010"/>
          <ac:spMkLst>
            <pc:docMk/>
            <pc:sldMk cId="187022228" sldId="296"/>
            <ac:spMk id="9" creationId="{57908DE9-5647-483E-B731-49D34A839B3F}"/>
          </ac:spMkLst>
        </pc:spChg>
        <pc:spChg chg="add">
          <ac:chgData name="Zita Draper" userId="S::z.draper@uwtsd.ac.uk::b063123c-f51f-481b-b99c-f574606c9ace" providerId="AD" clId="Web-{DCA2C310-0AEC-2DF8-7863-655F1B79E20F}" dt="2022-12-07T11:23:33.390" v="1010"/>
          <ac:spMkLst>
            <pc:docMk/>
            <pc:sldMk cId="187022228" sldId="296"/>
            <ac:spMk id="11" creationId="{926962B4-5DCE-4745-A877-F7237DA68D7F}"/>
          </ac:spMkLst>
        </pc:spChg>
        <pc:spChg chg="add">
          <ac:chgData name="Zita Draper" userId="S::z.draper@uwtsd.ac.uk::b063123c-f51f-481b-b99c-f574606c9ace" providerId="AD" clId="Web-{DCA2C310-0AEC-2DF8-7863-655F1B79E20F}" dt="2022-12-07T11:23:33.390" v="1010"/>
          <ac:spMkLst>
            <pc:docMk/>
            <pc:sldMk cId="187022228" sldId="296"/>
            <ac:spMk id="13" creationId="{FFC31C6D-653C-4C57-B226-ED6CE571F611}"/>
          </ac:spMkLst>
        </pc:spChg>
        <pc:grpChg chg="add">
          <ac:chgData name="Zita Draper" userId="S::z.draper@uwtsd.ac.uk::b063123c-f51f-481b-b99c-f574606c9ace" providerId="AD" clId="Web-{DCA2C310-0AEC-2DF8-7863-655F1B79E20F}" dt="2022-12-07T11:23:33.390" v="1010"/>
          <ac:grpSpMkLst>
            <pc:docMk/>
            <pc:sldMk cId="187022228" sldId="296"/>
            <ac:grpSpMk id="15" creationId="{C310B041-3468-403A-926B-E3C1CF4433A2}"/>
          </ac:grpSpMkLst>
        </pc:grpChg>
        <pc:graphicFrameChg chg="add">
          <ac:chgData name="Zita Draper" userId="S::z.draper@uwtsd.ac.uk::b063123c-f51f-481b-b99c-f574606c9ace" providerId="AD" clId="Web-{DCA2C310-0AEC-2DF8-7863-655F1B79E20F}" dt="2022-12-07T11:23:33.390" v="1010"/>
          <ac:graphicFrameMkLst>
            <pc:docMk/>
            <pc:sldMk cId="187022228" sldId="296"/>
            <ac:graphicFrameMk id="5" creationId="{FF92A5CA-0894-ABD4-80AA-CCAFBD1AFB4C}"/>
          </ac:graphicFrameMkLst>
        </pc:graphicFrameChg>
      </pc:sldChg>
      <pc:sldChg chg="addSp delSp modSp new mod setBg">
        <pc:chgData name="Zita Draper" userId="S::z.draper@uwtsd.ac.uk::b063123c-f51f-481b-b99c-f574606c9ace" providerId="AD" clId="Web-{DCA2C310-0AEC-2DF8-7863-655F1B79E20F}" dt="2022-12-07T11:40:12.558" v="1193"/>
        <pc:sldMkLst>
          <pc:docMk/>
          <pc:sldMk cId="2565583515" sldId="297"/>
        </pc:sldMkLst>
        <pc:spChg chg="mod">
          <ac:chgData name="Zita Draper" userId="S::z.draper@uwtsd.ac.uk::b063123c-f51f-481b-b99c-f574606c9ace" providerId="AD" clId="Web-{DCA2C310-0AEC-2DF8-7863-655F1B79E20F}" dt="2022-12-07T11:40:12.558" v="1193"/>
          <ac:spMkLst>
            <pc:docMk/>
            <pc:sldMk cId="2565583515" sldId="297"/>
            <ac:spMk id="2" creationId="{1C168890-DF63-C887-2659-1CD7ECD1342A}"/>
          </ac:spMkLst>
        </pc:spChg>
        <pc:spChg chg="del mod">
          <ac:chgData name="Zita Draper" userId="S::z.draper@uwtsd.ac.uk::b063123c-f51f-481b-b99c-f574606c9ace" providerId="AD" clId="Web-{DCA2C310-0AEC-2DF8-7863-655F1B79E20F}" dt="2022-12-07T11:40:12.558" v="1193"/>
          <ac:spMkLst>
            <pc:docMk/>
            <pc:sldMk cId="2565583515" sldId="297"/>
            <ac:spMk id="3" creationId="{C125925C-F70F-2578-F947-68251574F5AB}"/>
          </ac:spMkLst>
        </pc:spChg>
        <pc:spChg chg="add">
          <ac:chgData name="Zita Draper" userId="S::z.draper@uwtsd.ac.uk::b063123c-f51f-481b-b99c-f574606c9ace" providerId="AD" clId="Web-{DCA2C310-0AEC-2DF8-7863-655F1B79E20F}" dt="2022-12-07T11:40:12.558" v="1193"/>
          <ac:spMkLst>
            <pc:docMk/>
            <pc:sldMk cId="2565583515" sldId="297"/>
            <ac:spMk id="9" creationId="{57908DE9-5647-483E-B731-49D34A839B3F}"/>
          </ac:spMkLst>
        </pc:spChg>
        <pc:spChg chg="add">
          <ac:chgData name="Zita Draper" userId="S::z.draper@uwtsd.ac.uk::b063123c-f51f-481b-b99c-f574606c9ace" providerId="AD" clId="Web-{DCA2C310-0AEC-2DF8-7863-655F1B79E20F}" dt="2022-12-07T11:40:12.558" v="1193"/>
          <ac:spMkLst>
            <pc:docMk/>
            <pc:sldMk cId="2565583515" sldId="297"/>
            <ac:spMk id="11" creationId="{926962B4-5DCE-4745-A877-F7237DA68D7F}"/>
          </ac:spMkLst>
        </pc:spChg>
        <pc:spChg chg="add">
          <ac:chgData name="Zita Draper" userId="S::z.draper@uwtsd.ac.uk::b063123c-f51f-481b-b99c-f574606c9ace" providerId="AD" clId="Web-{DCA2C310-0AEC-2DF8-7863-655F1B79E20F}" dt="2022-12-07T11:40:12.558" v="1193"/>
          <ac:spMkLst>
            <pc:docMk/>
            <pc:sldMk cId="2565583515" sldId="297"/>
            <ac:spMk id="13" creationId="{FFC31C6D-653C-4C57-B226-ED6CE571F611}"/>
          </ac:spMkLst>
        </pc:spChg>
        <pc:grpChg chg="add">
          <ac:chgData name="Zita Draper" userId="S::z.draper@uwtsd.ac.uk::b063123c-f51f-481b-b99c-f574606c9ace" providerId="AD" clId="Web-{DCA2C310-0AEC-2DF8-7863-655F1B79E20F}" dt="2022-12-07T11:40:12.558" v="1193"/>
          <ac:grpSpMkLst>
            <pc:docMk/>
            <pc:sldMk cId="2565583515" sldId="297"/>
            <ac:grpSpMk id="15" creationId="{C310B041-3468-403A-926B-E3C1CF4433A2}"/>
          </ac:grpSpMkLst>
        </pc:grpChg>
        <pc:graphicFrameChg chg="add">
          <ac:chgData name="Zita Draper" userId="S::z.draper@uwtsd.ac.uk::b063123c-f51f-481b-b99c-f574606c9ace" providerId="AD" clId="Web-{DCA2C310-0AEC-2DF8-7863-655F1B79E20F}" dt="2022-12-07T11:40:12.558" v="1193"/>
          <ac:graphicFrameMkLst>
            <pc:docMk/>
            <pc:sldMk cId="2565583515" sldId="297"/>
            <ac:graphicFrameMk id="5" creationId="{8F921020-9223-FC6A-DA95-83B4B64625B5}"/>
          </ac:graphicFrameMkLst>
        </pc:graphicFrameChg>
      </pc:sldChg>
    </pc:docChg>
  </pc:docChgLst>
  <pc:docChgLst>
    <pc:chgData name="Zita Draper" userId="S::z.draper@uwtsd.ac.uk::b063123c-f51f-481b-b99c-f574606c9ace" providerId="AD" clId="Web-{8C4E9546-F060-736D-5B0D-BD78356DC9B7}"/>
    <pc:docChg chg="addSld modSld addMainMaster delMainMaster">
      <pc:chgData name="Zita Draper" userId="S::z.draper@uwtsd.ac.uk::b063123c-f51f-481b-b99c-f574606c9ace" providerId="AD" clId="Web-{8C4E9546-F060-736D-5B0D-BD78356DC9B7}" dt="2022-11-25T15:09:52.897" v="20" actId="20577"/>
      <pc:docMkLst>
        <pc:docMk/>
      </pc:docMkLst>
      <pc:sldChg chg="addSp modSp mod setBg modClrScheme chgLayout">
        <pc:chgData name="Zita Draper" userId="S::z.draper@uwtsd.ac.uk::b063123c-f51f-481b-b99c-f574606c9ace" providerId="AD" clId="Web-{8C4E9546-F060-736D-5B0D-BD78356DC9B7}" dt="2022-11-25T15:08:35.189" v="0"/>
        <pc:sldMkLst>
          <pc:docMk/>
          <pc:sldMk cId="109857222" sldId="256"/>
        </pc:sldMkLst>
        <pc:spChg chg="mod">
          <ac:chgData name="Zita Draper" userId="S::z.draper@uwtsd.ac.uk::b063123c-f51f-481b-b99c-f574606c9ace" providerId="AD" clId="Web-{8C4E9546-F060-736D-5B0D-BD78356DC9B7}" dt="2022-11-25T15:08:35.189" v="0"/>
          <ac:spMkLst>
            <pc:docMk/>
            <pc:sldMk cId="109857222" sldId="256"/>
            <ac:spMk id="2" creationId="{00000000-0000-0000-0000-000000000000}"/>
          </ac:spMkLst>
        </pc:spChg>
        <pc:spChg chg="mod">
          <ac:chgData name="Zita Draper" userId="S::z.draper@uwtsd.ac.uk::b063123c-f51f-481b-b99c-f574606c9ace" providerId="AD" clId="Web-{8C4E9546-F060-736D-5B0D-BD78356DC9B7}" dt="2022-11-25T15:08:35.189" v="0"/>
          <ac:spMkLst>
            <pc:docMk/>
            <pc:sldMk cId="109857222" sldId="256"/>
            <ac:spMk id="3" creationId="{00000000-0000-0000-0000-000000000000}"/>
          </ac:spMkLst>
        </pc:spChg>
        <pc:spChg chg="add">
          <ac:chgData name="Zita Draper" userId="S::z.draper@uwtsd.ac.uk::b063123c-f51f-481b-b99c-f574606c9ace" providerId="AD" clId="Web-{8C4E9546-F060-736D-5B0D-BD78356DC9B7}" dt="2022-11-25T15:08:35.189" v="0"/>
          <ac:spMkLst>
            <pc:docMk/>
            <pc:sldMk cId="109857222" sldId="256"/>
            <ac:spMk id="9" creationId="{733E0473-C315-42D8-A82A-A2FE49DC67DA}"/>
          </ac:spMkLst>
        </pc:spChg>
        <pc:spChg chg="add">
          <ac:chgData name="Zita Draper" userId="S::z.draper@uwtsd.ac.uk::b063123c-f51f-481b-b99c-f574606c9ace" providerId="AD" clId="Web-{8C4E9546-F060-736D-5B0D-BD78356DC9B7}" dt="2022-11-25T15:08:35.189" v="0"/>
          <ac:spMkLst>
            <pc:docMk/>
            <pc:sldMk cId="109857222" sldId="256"/>
            <ac:spMk id="11" creationId="{AD23A251-68F2-43E5-812B-4BBAE1AF535E}"/>
          </ac:spMkLst>
        </pc:spChg>
        <pc:grpChg chg="add">
          <ac:chgData name="Zita Draper" userId="S::z.draper@uwtsd.ac.uk::b063123c-f51f-481b-b99c-f574606c9ace" providerId="AD" clId="Web-{8C4E9546-F060-736D-5B0D-BD78356DC9B7}" dt="2022-11-25T15:08:35.189" v="0"/>
          <ac:grpSpMkLst>
            <pc:docMk/>
            <pc:sldMk cId="109857222" sldId="256"/>
            <ac:grpSpMk id="13" creationId="{0350AF23-2606-421F-AB7B-23D9B48F3E9B}"/>
          </ac:grpSpMkLst>
        </pc:grpChg>
        <pc:picChg chg="add">
          <ac:chgData name="Zita Draper" userId="S::z.draper@uwtsd.ac.uk::b063123c-f51f-481b-b99c-f574606c9ace" providerId="AD" clId="Web-{8C4E9546-F060-736D-5B0D-BD78356DC9B7}" dt="2022-11-25T15:08:35.189" v="0"/>
          <ac:picMkLst>
            <pc:docMk/>
            <pc:sldMk cId="109857222" sldId="256"/>
            <ac:picMk id="4" creationId="{4180F885-29AB-9CF8-CB87-3DA6AB7F2C4C}"/>
          </ac:picMkLst>
        </pc:picChg>
      </pc:sldChg>
      <pc:sldChg chg="new">
        <pc:chgData name="Zita Draper" userId="S::z.draper@uwtsd.ac.uk::b063123c-f51f-481b-b99c-f574606c9ace" providerId="AD" clId="Web-{8C4E9546-F060-736D-5B0D-BD78356DC9B7}" dt="2022-11-25T15:08:48.799" v="1"/>
        <pc:sldMkLst>
          <pc:docMk/>
          <pc:sldMk cId="1991878012" sldId="257"/>
        </pc:sldMkLst>
      </pc:sldChg>
      <pc:sldChg chg="new">
        <pc:chgData name="Zita Draper" userId="S::z.draper@uwtsd.ac.uk::b063123c-f51f-481b-b99c-f574606c9ace" providerId="AD" clId="Web-{8C4E9546-F060-736D-5B0D-BD78356DC9B7}" dt="2022-11-25T15:08:49.471" v="2"/>
        <pc:sldMkLst>
          <pc:docMk/>
          <pc:sldMk cId="3377688238" sldId="258"/>
        </pc:sldMkLst>
      </pc:sldChg>
      <pc:sldChg chg="new">
        <pc:chgData name="Zita Draper" userId="S::z.draper@uwtsd.ac.uk::b063123c-f51f-481b-b99c-f574606c9ace" providerId="AD" clId="Web-{8C4E9546-F060-736D-5B0D-BD78356DC9B7}" dt="2022-11-25T15:08:54.330" v="3"/>
        <pc:sldMkLst>
          <pc:docMk/>
          <pc:sldMk cId="611215074" sldId="259"/>
        </pc:sldMkLst>
      </pc:sldChg>
      <pc:sldChg chg="new">
        <pc:chgData name="Zita Draper" userId="S::z.draper@uwtsd.ac.uk::b063123c-f51f-481b-b99c-f574606c9ace" providerId="AD" clId="Web-{8C4E9546-F060-736D-5B0D-BD78356DC9B7}" dt="2022-11-25T15:08:54.846" v="4"/>
        <pc:sldMkLst>
          <pc:docMk/>
          <pc:sldMk cId="1461995305" sldId="260"/>
        </pc:sldMkLst>
      </pc:sldChg>
      <pc:sldChg chg="new">
        <pc:chgData name="Zita Draper" userId="S::z.draper@uwtsd.ac.uk::b063123c-f51f-481b-b99c-f574606c9ace" providerId="AD" clId="Web-{8C4E9546-F060-736D-5B0D-BD78356DC9B7}" dt="2022-11-25T15:08:55.659" v="5"/>
        <pc:sldMkLst>
          <pc:docMk/>
          <pc:sldMk cId="3874515090" sldId="261"/>
        </pc:sldMkLst>
      </pc:sldChg>
      <pc:sldChg chg="new">
        <pc:chgData name="Zita Draper" userId="S::z.draper@uwtsd.ac.uk::b063123c-f51f-481b-b99c-f574606c9ace" providerId="AD" clId="Web-{8C4E9546-F060-736D-5B0D-BD78356DC9B7}" dt="2022-11-25T15:08:57.096" v="6"/>
        <pc:sldMkLst>
          <pc:docMk/>
          <pc:sldMk cId="3252852882" sldId="262"/>
        </pc:sldMkLst>
      </pc:sldChg>
      <pc:sldChg chg="new">
        <pc:chgData name="Zita Draper" userId="S::z.draper@uwtsd.ac.uk::b063123c-f51f-481b-b99c-f574606c9ace" providerId="AD" clId="Web-{8C4E9546-F060-736D-5B0D-BD78356DC9B7}" dt="2022-11-25T15:08:57.706" v="7"/>
        <pc:sldMkLst>
          <pc:docMk/>
          <pc:sldMk cId="2576965808" sldId="263"/>
        </pc:sldMkLst>
      </pc:sldChg>
      <pc:sldChg chg="new">
        <pc:chgData name="Zita Draper" userId="S::z.draper@uwtsd.ac.uk::b063123c-f51f-481b-b99c-f574606c9ace" providerId="AD" clId="Web-{8C4E9546-F060-736D-5B0D-BD78356DC9B7}" dt="2022-11-25T15:08:58.800" v="8"/>
        <pc:sldMkLst>
          <pc:docMk/>
          <pc:sldMk cId="2796997278" sldId="264"/>
        </pc:sldMkLst>
      </pc:sldChg>
      <pc:sldChg chg="new">
        <pc:chgData name="Zita Draper" userId="S::z.draper@uwtsd.ac.uk::b063123c-f51f-481b-b99c-f574606c9ace" providerId="AD" clId="Web-{8C4E9546-F060-736D-5B0D-BD78356DC9B7}" dt="2022-11-25T15:09:00.222" v="9"/>
        <pc:sldMkLst>
          <pc:docMk/>
          <pc:sldMk cId="215877118" sldId="265"/>
        </pc:sldMkLst>
      </pc:sldChg>
      <pc:sldChg chg="modSp new">
        <pc:chgData name="Zita Draper" userId="S::z.draper@uwtsd.ac.uk::b063123c-f51f-481b-b99c-f574606c9ace" providerId="AD" clId="Web-{8C4E9546-F060-736D-5B0D-BD78356DC9B7}" dt="2022-11-25T15:09:52.897" v="20" actId="20577"/>
        <pc:sldMkLst>
          <pc:docMk/>
          <pc:sldMk cId="2868420216" sldId="266"/>
        </pc:sldMkLst>
        <pc:spChg chg="mod">
          <ac:chgData name="Zita Draper" userId="S::z.draper@uwtsd.ac.uk::b063123c-f51f-481b-b99c-f574606c9ace" providerId="AD" clId="Web-{8C4E9546-F060-736D-5B0D-BD78356DC9B7}" dt="2022-11-25T15:09:52.897" v="20" actId="20577"/>
          <ac:spMkLst>
            <pc:docMk/>
            <pc:sldMk cId="2868420216" sldId="266"/>
            <ac:spMk id="2" creationId="{770ACB47-DF9A-D25F-9AAD-0D171C7A850C}"/>
          </ac:spMkLst>
        </pc:spChg>
      </pc:sldChg>
      <pc:sldChg chg="addSp delSp modSp new mod setBg modClrScheme chgLayout">
        <pc:chgData name="Zita Draper" userId="S::z.draper@uwtsd.ac.uk::b063123c-f51f-481b-b99c-f574606c9ace" providerId="AD" clId="Web-{8C4E9546-F060-736D-5B0D-BD78356DC9B7}" dt="2022-11-25T15:09:30.239" v="14"/>
        <pc:sldMkLst>
          <pc:docMk/>
          <pc:sldMk cId="1525055040" sldId="267"/>
        </pc:sldMkLst>
        <pc:spChg chg="del">
          <ac:chgData name="Zita Draper" userId="S::z.draper@uwtsd.ac.uk::b063123c-f51f-481b-b99c-f574606c9ace" providerId="AD" clId="Web-{8C4E9546-F060-736D-5B0D-BD78356DC9B7}" dt="2022-11-25T15:09:10.613" v="12"/>
          <ac:spMkLst>
            <pc:docMk/>
            <pc:sldMk cId="1525055040" sldId="267"/>
            <ac:spMk id="2" creationId="{F00C90A2-7449-C52D-E189-97EBFC892B38}"/>
          </ac:spMkLst>
        </pc:spChg>
        <pc:spChg chg="del">
          <ac:chgData name="Zita Draper" userId="S::z.draper@uwtsd.ac.uk::b063123c-f51f-481b-b99c-f574606c9ace" providerId="AD" clId="Web-{8C4E9546-F060-736D-5B0D-BD78356DC9B7}" dt="2022-11-25T15:09:10.613" v="12"/>
          <ac:spMkLst>
            <pc:docMk/>
            <pc:sldMk cId="1525055040" sldId="267"/>
            <ac:spMk id="3" creationId="{4D0B816E-84E9-5978-7865-E2BB2B4160E1}"/>
          </ac:spMkLst>
        </pc:spChg>
        <pc:spChg chg="add">
          <ac:chgData name="Zita Draper" userId="S::z.draper@uwtsd.ac.uk::b063123c-f51f-481b-b99c-f574606c9ace" providerId="AD" clId="Web-{8C4E9546-F060-736D-5B0D-BD78356DC9B7}" dt="2022-11-25T15:09:30.239" v="14"/>
          <ac:spMkLst>
            <pc:docMk/>
            <pc:sldMk cId="1525055040" sldId="267"/>
            <ac:spMk id="9" creationId="{B7818AA9-82F7-46F6-8A83-1A6258163B48}"/>
          </ac:spMkLst>
        </pc:spChg>
        <pc:picChg chg="add mod">
          <ac:chgData name="Zita Draper" userId="S::z.draper@uwtsd.ac.uk::b063123c-f51f-481b-b99c-f574606c9ace" providerId="AD" clId="Web-{8C4E9546-F060-736D-5B0D-BD78356DC9B7}" dt="2022-11-25T15:09:30.239" v="14"/>
          <ac:picMkLst>
            <pc:docMk/>
            <pc:sldMk cId="1525055040" sldId="267"/>
            <ac:picMk id="4" creationId="{7C31B717-5F80-17BA-99AF-4555508EC0CF}"/>
          </ac:picMkLst>
        </pc:picChg>
      </pc:sldChg>
      <pc:sldMasterChg chg="del delSldLayout">
        <pc:chgData name="Zita Draper" userId="S::z.draper@uwtsd.ac.uk::b063123c-f51f-481b-b99c-f574606c9ace" providerId="AD" clId="Web-{8C4E9546-F060-736D-5B0D-BD78356DC9B7}" dt="2022-11-25T15:08:35.189" v="0"/>
        <pc:sldMasterMkLst>
          <pc:docMk/>
          <pc:sldMasterMk cId="2634861066" sldId="2147483672"/>
        </pc:sldMasterMkLst>
        <pc:sldLayoutChg chg="del">
          <pc:chgData name="Zita Draper" userId="S::z.draper@uwtsd.ac.uk::b063123c-f51f-481b-b99c-f574606c9ace" providerId="AD" clId="Web-{8C4E9546-F060-736D-5B0D-BD78356DC9B7}" dt="2022-11-25T15:08:35.189" v="0"/>
          <pc:sldLayoutMkLst>
            <pc:docMk/>
            <pc:sldMasterMk cId="2634861066" sldId="2147483672"/>
            <pc:sldLayoutMk cId="3030747146" sldId="2147483673"/>
          </pc:sldLayoutMkLst>
        </pc:sldLayoutChg>
        <pc:sldLayoutChg chg="del">
          <pc:chgData name="Zita Draper" userId="S::z.draper@uwtsd.ac.uk::b063123c-f51f-481b-b99c-f574606c9ace" providerId="AD" clId="Web-{8C4E9546-F060-736D-5B0D-BD78356DC9B7}" dt="2022-11-25T15:08:35.189" v="0"/>
          <pc:sldLayoutMkLst>
            <pc:docMk/>
            <pc:sldMasterMk cId="2634861066" sldId="2147483672"/>
            <pc:sldLayoutMk cId="4172597401" sldId="2147483674"/>
          </pc:sldLayoutMkLst>
        </pc:sldLayoutChg>
        <pc:sldLayoutChg chg="del">
          <pc:chgData name="Zita Draper" userId="S::z.draper@uwtsd.ac.uk::b063123c-f51f-481b-b99c-f574606c9ace" providerId="AD" clId="Web-{8C4E9546-F060-736D-5B0D-BD78356DC9B7}" dt="2022-11-25T15:08:35.189" v="0"/>
          <pc:sldLayoutMkLst>
            <pc:docMk/>
            <pc:sldMasterMk cId="2634861066" sldId="2147483672"/>
            <pc:sldLayoutMk cId="1870714214" sldId="2147483675"/>
          </pc:sldLayoutMkLst>
        </pc:sldLayoutChg>
        <pc:sldLayoutChg chg="del">
          <pc:chgData name="Zita Draper" userId="S::z.draper@uwtsd.ac.uk::b063123c-f51f-481b-b99c-f574606c9ace" providerId="AD" clId="Web-{8C4E9546-F060-736D-5B0D-BD78356DC9B7}" dt="2022-11-25T15:08:35.189" v="0"/>
          <pc:sldLayoutMkLst>
            <pc:docMk/>
            <pc:sldMasterMk cId="2634861066" sldId="2147483672"/>
            <pc:sldLayoutMk cId="1577548556" sldId="2147483676"/>
          </pc:sldLayoutMkLst>
        </pc:sldLayoutChg>
        <pc:sldLayoutChg chg="del">
          <pc:chgData name="Zita Draper" userId="S::z.draper@uwtsd.ac.uk::b063123c-f51f-481b-b99c-f574606c9ace" providerId="AD" clId="Web-{8C4E9546-F060-736D-5B0D-BD78356DC9B7}" dt="2022-11-25T15:08:35.189" v="0"/>
          <pc:sldLayoutMkLst>
            <pc:docMk/>
            <pc:sldMasterMk cId="2634861066" sldId="2147483672"/>
            <pc:sldLayoutMk cId="2483165275" sldId="2147483677"/>
          </pc:sldLayoutMkLst>
        </pc:sldLayoutChg>
        <pc:sldLayoutChg chg="del">
          <pc:chgData name="Zita Draper" userId="S::z.draper@uwtsd.ac.uk::b063123c-f51f-481b-b99c-f574606c9ace" providerId="AD" clId="Web-{8C4E9546-F060-736D-5B0D-BD78356DC9B7}" dt="2022-11-25T15:08:35.189" v="0"/>
          <pc:sldLayoutMkLst>
            <pc:docMk/>
            <pc:sldMasterMk cId="2634861066" sldId="2147483672"/>
            <pc:sldLayoutMk cId="3812366096" sldId="2147483678"/>
          </pc:sldLayoutMkLst>
        </pc:sldLayoutChg>
        <pc:sldLayoutChg chg="del">
          <pc:chgData name="Zita Draper" userId="S::z.draper@uwtsd.ac.uk::b063123c-f51f-481b-b99c-f574606c9ace" providerId="AD" clId="Web-{8C4E9546-F060-736D-5B0D-BD78356DC9B7}" dt="2022-11-25T15:08:35.189" v="0"/>
          <pc:sldLayoutMkLst>
            <pc:docMk/>
            <pc:sldMasterMk cId="2634861066" sldId="2147483672"/>
            <pc:sldLayoutMk cId="1710474461" sldId="2147483679"/>
          </pc:sldLayoutMkLst>
        </pc:sldLayoutChg>
        <pc:sldLayoutChg chg="del">
          <pc:chgData name="Zita Draper" userId="S::z.draper@uwtsd.ac.uk::b063123c-f51f-481b-b99c-f574606c9ace" providerId="AD" clId="Web-{8C4E9546-F060-736D-5B0D-BD78356DC9B7}" dt="2022-11-25T15:08:35.189" v="0"/>
          <pc:sldLayoutMkLst>
            <pc:docMk/>
            <pc:sldMasterMk cId="2634861066" sldId="2147483672"/>
            <pc:sldLayoutMk cId="198812771" sldId="2147483680"/>
          </pc:sldLayoutMkLst>
        </pc:sldLayoutChg>
        <pc:sldLayoutChg chg="del">
          <pc:chgData name="Zita Draper" userId="S::z.draper@uwtsd.ac.uk::b063123c-f51f-481b-b99c-f574606c9ace" providerId="AD" clId="Web-{8C4E9546-F060-736D-5B0D-BD78356DC9B7}" dt="2022-11-25T15:08:35.189" v="0"/>
          <pc:sldLayoutMkLst>
            <pc:docMk/>
            <pc:sldMasterMk cId="2634861066" sldId="2147483672"/>
            <pc:sldLayoutMk cId="3772593259" sldId="2147483681"/>
          </pc:sldLayoutMkLst>
        </pc:sldLayoutChg>
        <pc:sldLayoutChg chg="del">
          <pc:chgData name="Zita Draper" userId="S::z.draper@uwtsd.ac.uk::b063123c-f51f-481b-b99c-f574606c9ace" providerId="AD" clId="Web-{8C4E9546-F060-736D-5B0D-BD78356DC9B7}" dt="2022-11-25T15:08:35.189" v="0"/>
          <pc:sldLayoutMkLst>
            <pc:docMk/>
            <pc:sldMasterMk cId="2634861066" sldId="2147483672"/>
            <pc:sldLayoutMk cId="1872197062" sldId="2147483682"/>
          </pc:sldLayoutMkLst>
        </pc:sldLayoutChg>
        <pc:sldLayoutChg chg="del">
          <pc:chgData name="Zita Draper" userId="S::z.draper@uwtsd.ac.uk::b063123c-f51f-481b-b99c-f574606c9ace" providerId="AD" clId="Web-{8C4E9546-F060-736D-5B0D-BD78356DC9B7}" dt="2022-11-25T15:08:35.189" v="0"/>
          <pc:sldLayoutMkLst>
            <pc:docMk/>
            <pc:sldMasterMk cId="2634861066" sldId="2147483672"/>
            <pc:sldLayoutMk cId="3977792408" sldId="2147483683"/>
          </pc:sldLayoutMkLst>
        </pc:sldLayoutChg>
        <pc:sldLayoutChg chg="del">
          <pc:chgData name="Zita Draper" userId="S::z.draper@uwtsd.ac.uk::b063123c-f51f-481b-b99c-f574606c9ace" providerId="AD" clId="Web-{8C4E9546-F060-736D-5B0D-BD78356DC9B7}" dt="2022-11-25T15:08:35.189" v="0"/>
          <pc:sldLayoutMkLst>
            <pc:docMk/>
            <pc:sldMasterMk cId="2634861066" sldId="2147483672"/>
            <pc:sldLayoutMk cId="256798830" sldId="2147483684"/>
          </pc:sldLayoutMkLst>
        </pc:sldLayoutChg>
        <pc:sldLayoutChg chg="del">
          <pc:chgData name="Zita Draper" userId="S::z.draper@uwtsd.ac.uk::b063123c-f51f-481b-b99c-f574606c9ace" providerId="AD" clId="Web-{8C4E9546-F060-736D-5B0D-BD78356DC9B7}" dt="2022-11-25T15:08:35.189" v="0"/>
          <pc:sldLayoutMkLst>
            <pc:docMk/>
            <pc:sldMasterMk cId="2634861066" sldId="2147483672"/>
            <pc:sldLayoutMk cId="3645398588" sldId="2147483685"/>
          </pc:sldLayoutMkLst>
        </pc:sldLayoutChg>
        <pc:sldLayoutChg chg="del">
          <pc:chgData name="Zita Draper" userId="S::z.draper@uwtsd.ac.uk::b063123c-f51f-481b-b99c-f574606c9ace" providerId="AD" clId="Web-{8C4E9546-F060-736D-5B0D-BD78356DC9B7}" dt="2022-11-25T15:08:35.189" v="0"/>
          <pc:sldLayoutMkLst>
            <pc:docMk/>
            <pc:sldMasterMk cId="2634861066" sldId="2147483672"/>
            <pc:sldLayoutMk cId="3164337790" sldId="2147483686"/>
          </pc:sldLayoutMkLst>
        </pc:sldLayoutChg>
        <pc:sldLayoutChg chg="del">
          <pc:chgData name="Zita Draper" userId="S::z.draper@uwtsd.ac.uk::b063123c-f51f-481b-b99c-f574606c9ace" providerId="AD" clId="Web-{8C4E9546-F060-736D-5B0D-BD78356DC9B7}" dt="2022-11-25T15:08:35.189" v="0"/>
          <pc:sldLayoutMkLst>
            <pc:docMk/>
            <pc:sldMasterMk cId="2634861066" sldId="2147483672"/>
            <pc:sldLayoutMk cId="1299522786" sldId="2147483687"/>
          </pc:sldLayoutMkLst>
        </pc:sldLayoutChg>
        <pc:sldLayoutChg chg="del">
          <pc:chgData name="Zita Draper" userId="S::z.draper@uwtsd.ac.uk::b063123c-f51f-481b-b99c-f574606c9ace" providerId="AD" clId="Web-{8C4E9546-F060-736D-5B0D-BD78356DC9B7}" dt="2022-11-25T15:08:35.189" v="0"/>
          <pc:sldLayoutMkLst>
            <pc:docMk/>
            <pc:sldMasterMk cId="2634861066" sldId="2147483672"/>
            <pc:sldLayoutMk cId="1992877120" sldId="2147483688"/>
          </pc:sldLayoutMkLst>
        </pc:sldLayoutChg>
        <pc:sldLayoutChg chg="del">
          <pc:chgData name="Zita Draper" userId="S::z.draper@uwtsd.ac.uk::b063123c-f51f-481b-b99c-f574606c9ace" providerId="AD" clId="Web-{8C4E9546-F060-736D-5B0D-BD78356DC9B7}" dt="2022-11-25T15:08:35.189" v="0"/>
          <pc:sldLayoutMkLst>
            <pc:docMk/>
            <pc:sldMasterMk cId="2634861066" sldId="2147483672"/>
            <pc:sldLayoutMk cId="1965854222" sldId="2147483689"/>
          </pc:sldLayoutMkLst>
        </pc:sldLayoutChg>
      </pc:sldMasterChg>
      <pc:sldMasterChg chg="add addSldLayout">
        <pc:chgData name="Zita Draper" userId="S::z.draper@uwtsd.ac.uk::b063123c-f51f-481b-b99c-f574606c9ace" providerId="AD" clId="Web-{8C4E9546-F060-736D-5B0D-BD78356DC9B7}" dt="2022-11-25T15:08:35.189" v="0"/>
        <pc:sldMasterMkLst>
          <pc:docMk/>
          <pc:sldMasterMk cId="2618360462" sldId="2147483775"/>
        </pc:sldMasterMkLst>
        <pc:sldLayoutChg chg="add">
          <pc:chgData name="Zita Draper" userId="S::z.draper@uwtsd.ac.uk::b063123c-f51f-481b-b99c-f574606c9ace" providerId="AD" clId="Web-{8C4E9546-F060-736D-5B0D-BD78356DC9B7}" dt="2022-11-25T15:08:35.189" v="0"/>
          <pc:sldLayoutMkLst>
            <pc:docMk/>
            <pc:sldMasterMk cId="2618360462" sldId="2147483775"/>
            <pc:sldLayoutMk cId="3669852346" sldId="2147483764"/>
          </pc:sldLayoutMkLst>
        </pc:sldLayoutChg>
        <pc:sldLayoutChg chg="add">
          <pc:chgData name="Zita Draper" userId="S::z.draper@uwtsd.ac.uk::b063123c-f51f-481b-b99c-f574606c9ace" providerId="AD" clId="Web-{8C4E9546-F060-736D-5B0D-BD78356DC9B7}" dt="2022-11-25T15:08:35.189" v="0"/>
          <pc:sldLayoutMkLst>
            <pc:docMk/>
            <pc:sldMasterMk cId="2618360462" sldId="2147483775"/>
            <pc:sldLayoutMk cId="262091710" sldId="2147483765"/>
          </pc:sldLayoutMkLst>
        </pc:sldLayoutChg>
        <pc:sldLayoutChg chg="add">
          <pc:chgData name="Zita Draper" userId="S::z.draper@uwtsd.ac.uk::b063123c-f51f-481b-b99c-f574606c9ace" providerId="AD" clId="Web-{8C4E9546-F060-736D-5B0D-BD78356DC9B7}" dt="2022-11-25T15:08:35.189" v="0"/>
          <pc:sldLayoutMkLst>
            <pc:docMk/>
            <pc:sldMasterMk cId="2618360462" sldId="2147483775"/>
            <pc:sldLayoutMk cId="4103111091" sldId="2147483766"/>
          </pc:sldLayoutMkLst>
        </pc:sldLayoutChg>
        <pc:sldLayoutChg chg="add">
          <pc:chgData name="Zita Draper" userId="S::z.draper@uwtsd.ac.uk::b063123c-f51f-481b-b99c-f574606c9ace" providerId="AD" clId="Web-{8C4E9546-F060-736D-5B0D-BD78356DC9B7}" dt="2022-11-25T15:08:35.189" v="0"/>
          <pc:sldLayoutMkLst>
            <pc:docMk/>
            <pc:sldMasterMk cId="2618360462" sldId="2147483775"/>
            <pc:sldLayoutMk cId="1973382350" sldId="2147483767"/>
          </pc:sldLayoutMkLst>
        </pc:sldLayoutChg>
        <pc:sldLayoutChg chg="add">
          <pc:chgData name="Zita Draper" userId="S::z.draper@uwtsd.ac.uk::b063123c-f51f-481b-b99c-f574606c9ace" providerId="AD" clId="Web-{8C4E9546-F060-736D-5B0D-BD78356DC9B7}" dt="2022-11-25T15:08:35.189" v="0"/>
          <pc:sldLayoutMkLst>
            <pc:docMk/>
            <pc:sldMasterMk cId="2618360462" sldId="2147483775"/>
            <pc:sldLayoutMk cId="1590206999" sldId="2147483768"/>
          </pc:sldLayoutMkLst>
        </pc:sldLayoutChg>
        <pc:sldLayoutChg chg="add">
          <pc:chgData name="Zita Draper" userId="S::z.draper@uwtsd.ac.uk::b063123c-f51f-481b-b99c-f574606c9ace" providerId="AD" clId="Web-{8C4E9546-F060-736D-5B0D-BD78356DC9B7}" dt="2022-11-25T15:08:35.189" v="0"/>
          <pc:sldLayoutMkLst>
            <pc:docMk/>
            <pc:sldMasterMk cId="2618360462" sldId="2147483775"/>
            <pc:sldLayoutMk cId="1081224350" sldId="2147483769"/>
          </pc:sldLayoutMkLst>
        </pc:sldLayoutChg>
        <pc:sldLayoutChg chg="add">
          <pc:chgData name="Zita Draper" userId="S::z.draper@uwtsd.ac.uk::b063123c-f51f-481b-b99c-f574606c9ace" providerId="AD" clId="Web-{8C4E9546-F060-736D-5B0D-BD78356DC9B7}" dt="2022-11-25T15:08:35.189" v="0"/>
          <pc:sldLayoutMkLst>
            <pc:docMk/>
            <pc:sldMasterMk cId="2618360462" sldId="2147483775"/>
            <pc:sldLayoutMk cId="4144459967" sldId="2147483770"/>
          </pc:sldLayoutMkLst>
        </pc:sldLayoutChg>
        <pc:sldLayoutChg chg="add">
          <pc:chgData name="Zita Draper" userId="S::z.draper@uwtsd.ac.uk::b063123c-f51f-481b-b99c-f574606c9ace" providerId="AD" clId="Web-{8C4E9546-F060-736D-5B0D-BD78356DC9B7}" dt="2022-11-25T15:08:35.189" v="0"/>
          <pc:sldLayoutMkLst>
            <pc:docMk/>
            <pc:sldMasterMk cId="2618360462" sldId="2147483775"/>
            <pc:sldLayoutMk cId="1045807468" sldId="2147483771"/>
          </pc:sldLayoutMkLst>
        </pc:sldLayoutChg>
        <pc:sldLayoutChg chg="add">
          <pc:chgData name="Zita Draper" userId="S::z.draper@uwtsd.ac.uk::b063123c-f51f-481b-b99c-f574606c9ace" providerId="AD" clId="Web-{8C4E9546-F060-736D-5B0D-BD78356DC9B7}" dt="2022-11-25T15:08:35.189" v="0"/>
          <pc:sldLayoutMkLst>
            <pc:docMk/>
            <pc:sldMasterMk cId="2618360462" sldId="2147483775"/>
            <pc:sldLayoutMk cId="1657238872" sldId="2147483772"/>
          </pc:sldLayoutMkLst>
        </pc:sldLayoutChg>
        <pc:sldLayoutChg chg="add">
          <pc:chgData name="Zita Draper" userId="S::z.draper@uwtsd.ac.uk::b063123c-f51f-481b-b99c-f574606c9ace" providerId="AD" clId="Web-{8C4E9546-F060-736D-5B0D-BD78356DC9B7}" dt="2022-11-25T15:08:35.189" v="0"/>
          <pc:sldLayoutMkLst>
            <pc:docMk/>
            <pc:sldMasterMk cId="2618360462" sldId="2147483775"/>
            <pc:sldLayoutMk cId="2562819017" sldId="2147483773"/>
          </pc:sldLayoutMkLst>
        </pc:sldLayoutChg>
        <pc:sldLayoutChg chg="add">
          <pc:chgData name="Zita Draper" userId="S::z.draper@uwtsd.ac.uk::b063123c-f51f-481b-b99c-f574606c9ace" providerId="AD" clId="Web-{8C4E9546-F060-736D-5B0D-BD78356DC9B7}" dt="2022-11-25T15:08:35.189" v="0"/>
          <pc:sldLayoutMkLst>
            <pc:docMk/>
            <pc:sldMasterMk cId="2618360462" sldId="2147483775"/>
            <pc:sldLayoutMk cId="2940190414" sldId="2147483774"/>
          </pc:sldLayoutMkLst>
        </pc:sldLayoutChg>
      </pc:sldMasterChg>
    </pc:docChg>
  </pc:docChgLst>
  <pc:docChgLst>
    <pc:chgData name="Zita Draper" userId="S::z.draper@uwtsd.ac.uk::b063123c-f51f-481b-b99c-f574606c9ace" providerId="AD" clId="Web-{31CC7332-EA24-4576-21F1-09EBDE9297E1}"/>
    <pc:docChg chg="modSld">
      <pc:chgData name="Zita Draper" userId="S::z.draper@uwtsd.ac.uk::b063123c-f51f-481b-b99c-f574606c9ace" providerId="AD" clId="Web-{31CC7332-EA24-4576-21F1-09EBDE9297E1}" dt="2022-12-07T12:51:39.557" v="16"/>
      <pc:docMkLst>
        <pc:docMk/>
      </pc:docMkLst>
      <pc:sldChg chg="modSp">
        <pc:chgData name="Zita Draper" userId="S::z.draper@uwtsd.ac.uk::b063123c-f51f-481b-b99c-f574606c9ace" providerId="AD" clId="Web-{31CC7332-EA24-4576-21F1-09EBDE9297E1}" dt="2022-12-07T12:51:39.557" v="16"/>
        <pc:sldMkLst>
          <pc:docMk/>
          <pc:sldMk cId="1291046771" sldId="294"/>
        </pc:sldMkLst>
        <pc:graphicFrameChg chg="modGraphic">
          <ac:chgData name="Zita Draper" userId="S::z.draper@uwtsd.ac.uk::b063123c-f51f-481b-b99c-f574606c9ace" providerId="AD" clId="Web-{31CC7332-EA24-4576-21F1-09EBDE9297E1}" dt="2022-12-07T12:51:39.557" v="16"/>
          <ac:graphicFrameMkLst>
            <pc:docMk/>
            <pc:sldMk cId="1291046771" sldId="294"/>
            <ac:graphicFrameMk id="5" creationId="{28E72289-5997-5A9E-FE16-432207F0F30C}"/>
          </ac:graphicFrameMkLst>
        </pc:graphicFrameChg>
      </pc:sldChg>
    </pc:docChg>
  </pc:docChgLst>
</pc:chgInfo>
</file>

<file path=ppt/diagrams/_rels/data9.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5" Type="http://schemas.openxmlformats.org/officeDocument/2006/relationships/image" Target="../media/image27.png"/><Relationship Id="rId4" Type="http://schemas.openxmlformats.org/officeDocument/2006/relationships/image" Target="../media/image26.svg"/></Relationships>
</file>

<file path=ppt/diagrams/_rels/data10.xml.rels><?xml version="1.0" encoding="UTF-8" standalone="yes"?>
<Relationships xmlns="http://schemas.openxmlformats.org/package/2006/relationships"><Relationship Id="rId8" Type="http://schemas.openxmlformats.org/officeDocument/2006/relationships/image" Target="../media/image36.svg"/><Relationship Id="rId3" Type="http://schemas.openxmlformats.org/officeDocument/2006/relationships/image" Target="../media/image31.png"/><Relationship Id="rId7" Type="http://schemas.openxmlformats.org/officeDocument/2006/relationships/image" Target="../media/image35.png"/><Relationship Id="rId2" Type="http://schemas.openxmlformats.org/officeDocument/2006/relationships/image" Target="../media/image30.svg"/><Relationship Id="rId1" Type="http://schemas.openxmlformats.org/officeDocument/2006/relationships/image" Target="../media/image29.png"/><Relationship Id="rId6" Type="http://schemas.openxmlformats.org/officeDocument/2006/relationships/image" Target="../media/image34.svg"/><Relationship Id="rId5" Type="http://schemas.openxmlformats.org/officeDocument/2006/relationships/image" Target="../media/image33.png"/><Relationship Id="rId10" Type="http://schemas.openxmlformats.org/officeDocument/2006/relationships/image" Target="../media/image38.svg"/><Relationship Id="rId4" Type="http://schemas.openxmlformats.org/officeDocument/2006/relationships/image" Target="../media/image32.svg"/><Relationship Id="rId9" Type="http://schemas.openxmlformats.org/officeDocument/2006/relationships/image" Target="../media/image37.png"/></Relationships>
</file>

<file path=ppt/diagrams/_rels/drawing9.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5" Type="http://schemas.openxmlformats.org/officeDocument/2006/relationships/image" Target="../media/image27.png"/><Relationship Id="rId4" Type="http://schemas.openxmlformats.org/officeDocument/2006/relationships/image" Target="../media/image26.svg"/></Relationships>
</file>

<file path=ppt/diagrams/_rels/drawing10.xml.rels><?xml version="1.0" encoding="UTF-8" standalone="yes"?>
<Relationships xmlns="http://schemas.openxmlformats.org/package/2006/relationships"><Relationship Id="rId8" Type="http://schemas.openxmlformats.org/officeDocument/2006/relationships/image" Target="../media/image36.svg"/><Relationship Id="rId3" Type="http://schemas.openxmlformats.org/officeDocument/2006/relationships/image" Target="../media/image31.png"/><Relationship Id="rId7" Type="http://schemas.openxmlformats.org/officeDocument/2006/relationships/image" Target="../media/image35.png"/><Relationship Id="rId2" Type="http://schemas.openxmlformats.org/officeDocument/2006/relationships/image" Target="../media/image30.svg"/><Relationship Id="rId1" Type="http://schemas.openxmlformats.org/officeDocument/2006/relationships/image" Target="../media/image29.png"/><Relationship Id="rId6" Type="http://schemas.openxmlformats.org/officeDocument/2006/relationships/image" Target="../media/image34.svg"/><Relationship Id="rId5" Type="http://schemas.openxmlformats.org/officeDocument/2006/relationships/image" Target="../media/image33.png"/><Relationship Id="rId10" Type="http://schemas.openxmlformats.org/officeDocument/2006/relationships/image" Target="../media/image38.svg"/><Relationship Id="rId4" Type="http://schemas.openxmlformats.org/officeDocument/2006/relationships/image" Target="../media/image32.svg"/><Relationship Id="rId9" Type="http://schemas.openxmlformats.org/officeDocument/2006/relationships/image" Target="../media/image37.pn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D42900C-F5F2-4989-84C1-CF46CC833CFD}" type="doc">
      <dgm:prSet loTypeId="urn:microsoft.com/office/officeart/2005/8/layout/hierarchy1" loCatId="hierarchy" qsTypeId="urn:microsoft.com/office/officeart/2005/8/quickstyle/simple1" qsCatId="simple" csTypeId="urn:microsoft.com/office/officeart/2005/8/colors/colorful5" csCatId="colorful"/>
      <dgm:spPr/>
      <dgm:t>
        <a:bodyPr/>
        <a:lstStyle/>
        <a:p>
          <a:endParaRPr lang="en-US"/>
        </a:p>
      </dgm:t>
    </dgm:pt>
    <dgm:pt modelId="{ECFE36CD-F513-4A9F-8EB2-9982B8962697}">
      <dgm:prSet/>
      <dgm:spPr/>
      <dgm:t>
        <a:bodyPr/>
        <a:lstStyle/>
        <a:p>
          <a:r>
            <a:rPr lang="en-GB"/>
            <a:t>Challenging the decisions of the government. </a:t>
          </a:r>
          <a:endParaRPr lang="en-US"/>
        </a:p>
      </dgm:t>
    </dgm:pt>
    <dgm:pt modelId="{461A2808-2D04-44DF-A054-972B8F09867E}" type="parTrans" cxnId="{E2E37E98-DAD7-4AB2-8E34-0AAEB74248B4}">
      <dgm:prSet/>
      <dgm:spPr/>
      <dgm:t>
        <a:bodyPr/>
        <a:lstStyle/>
        <a:p>
          <a:endParaRPr lang="en-US"/>
        </a:p>
      </dgm:t>
    </dgm:pt>
    <dgm:pt modelId="{925AFCA3-53CD-479E-B4B5-4FF173349FD6}" type="sibTrans" cxnId="{E2E37E98-DAD7-4AB2-8E34-0AAEB74248B4}">
      <dgm:prSet/>
      <dgm:spPr/>
      <dgm:t>
        <a:bodyPr/>
        <a:lstStyle/>
        <a:p>
          <a:endParaRPr lang="en-US"/>
        </a:p>
      </dgm:t>
    </dgm:pt>
    <dgm:pt modelId="{167CF8C2-6E6F-4A6C-8487-33B5A77F9DAF}">
      <dgm:prSet/>
      <dgm:spPr/>
      <dgm:t>
        <a:bodyPr/>
        <a:lstStyle/>
        <a:p>
          <a:r>
            <a:rPr lang="en-GB"/>
            <a:t>And government ministers- ensures they are not abusing their power. </a:t>
          </a:r>
          <a:endParaRPr lang="en-US"/>
        </a:p>
      </dgm:t>
    </dgm:pt>
    <dgm:pt modelId="{704E4200-4080-40E6-B721-6D513D118B03}" type="parTrans" cxnId="{A0787545-D420-49AC-BC15-B2B1B29B677E}">
      <dgm:prSet/>
      <dgm:spPr/>
      <dgm:t>
        <a:bodyPr/>
        <a:lstStyle/>
        <a:p>
          <a:endParaRPr lang="en-US"/>
        </a:p>
      </dgm:t>
    </dgm:pt>
    <dgm:pt modelId="{286B9311-9C03-4FB0-B637-842C721AFE59}" type="sibTrans" cxnId="{A0787545-D420-49AC-BC15-B2B1B29B677E}">
      <dgm:prSet/>
      <dgm:spPr/>
      <dgm:t>
        <a:bodyPr/>
        <a:lstStyle/>
        <a:p>
          <a:endParaRPr lang="en-US"/>
        </a:p>
      </dgm:t>
    </dgm:pt>
    <dgm:pt modelId="{EC02EE47-C7BA-4E3F-B5A3-3C881EC5644C}">
      <dgm:prSet/>
      <dgm:spPr/>
      <dgm:t>
        <a:bodyPr/>
        <a:lstStyle/>
        <a:p>
          <a:r>
            <a:rPr lang="en-GB"/>
            <a:t>The Judicial review is carried out by the courts. </a:t>
          </a:r>
          <a:endParaRPr lang="en-US"/>
        </a:p>
      </dgm:t>
    </dgm:pt>
    <dgm:pt modelId="{C2FDFA62-6682-4455-AEF4-998B8E9E654D}" type="parTrans" cxnId="{03ADB31F-16B4-45FF-A0CA-32D68A2638A7}">
      <dgm:prSet/>
      <dgm:spPr/>
      <dgm:t>
        <a:bodyPr/>
        <a:lstStyle/>
        <a:p>
          <a:endParaRPr lang="en-US"/>
        </a:p>
      </dgm:t>
    </dgm:pt>
    <dgm:pt modelId="{F2823AB1-9E33-4C47-AC81-86AAD1D370D8}" type="sibTrans" cxnId="{03ADB31F-16B4-45FF-A0CA-32D68A2638A7}">
      <dgm:prSet/>
      <dgm:spPr/>
      <dgm:t>
        <a:bodyPr/>
        <a:lstStyle/>
        <a:p>
          <a:endParaRPr lang="en-US"/>
        </a:p>
      </dgm:t>
    </dgm:pt>
    <dgm:pt modelId="{A7AA93C8-BC2F-46B5-86B7-0217CF7D9E0A}" type="pres">
      <dgm:prSet presAssocID="{7D42900C-F5F2-4989-84C1-CF46CC833CFD}" presName="hierChild1" presStyleCnt="0">
        <dgm:presLayoutVars>
          <dgm:chPref val="1"/>
          <dgm:dir/>
          <dgm:animOne val="branch"/>
          <dgm:animLvl val="lvl"/>
          <dgm:resizeHandles/>
        </dgm:presLayoutVars>
      </dgm:prSet>
      <dgm:spPr/>
    </dgm:pt>
    <dgm:pt modelId="{F936000B-9790-440A-AB74-E56364FA4DFC}" type="pres">
      <dgm:prSet presAssocID="{ECFE36CD-F513-4A9F-8EB2-9982B8962697}" presName="hierRoot1" presStyleCnt="0"/>
      <dgm:spPr/>
    </dgm:pt>
    <dgm:pt modelId="{C9B9BD1F-1C7A-4379-87D9-E081A8545519}" type="pres">
      <dgm:prSet presAssocID="{ECFE36CD-F513-4A9F-8EB2-9982B8962697}" presName="composite" presStyleCnt="0"/>
      <dgm:spPr/>
    </dgm:pt>
    <dgm:pt modelId="{AF893BFB-B6F9-4C59-96AD-293E9A425B5F}" type="pres">
      <dgm:prSet presAssocID="{ECFE36CD-F513-4A9F-8EB2-9982B8962697}" presName="background" presStyleLbl="node0" presStyleIdx="0" presStyleCnt="3"/>
      <dgm:spPr/>
    </dgm:pt>
    <dgm:pt modelId="{549E4D66-6D50-4E4E-BCDD-D089E2854E64}" type="pres">
      <dgm:prSet presAssocID="{ECFE36CD-F513-4A9F-8EB2-9982B8962697}" presName="text" presStyleLbl="fgAcc0" presStyleIdx="0" presStyleCnt="3">
        <dgm:presLayoutVars>
          <dgm:chPref val="3"/>
        </dgm:presLayoutVars>
      </dgm:prSet>
      <dgm:spPr/>
    </dgm:pt>
    <dgm:pt modelId="{E3B81EBE-5B2B-4A52-88B2-536279872C6F}" type="pres">
      <dgm:prSet presAssocID="{ECFE36CD-F513-4A9F-8EB2-9982B8962697}" presName="hierChild2" presStyleCnt="0"/>
      <dgm:spPr/>
    </dgm:pt>
    <dgm:pt modelId="{083EF042-92DA-4B8A-947F-C6736534F61C}" type="pres">
      <dgm:prSet presAssocID="{167CF8C2-6E6F-4A6C-8487-33B5A77F9DAF}" presName="hierRoot1" presStyleCnt="0"/>
      <dgm:spPr/>
    </dgm:pt>
    <dgm:pt modelId="{7282C87C-451A-4D30-AC05-A447FB7419D9}" type="pres">
      <dgm:prSet presAssocID="{167CF8C2-6E6F-4A6C-8487-33B5A77F9DAF}" presName="composite" presStyleCnt="0"/>
      <dgm:spPr/>
    </dgm:pt>
    <dgm:pt modelId="{16D66571-B682-4490-B2CC-76B06D245133}" type="pres">
      <dgm:prSet presAssocID="{167CF8C2-6E6F-4A6C-8487-33B5A77F9DAF}" presName="background" presStyleLbl="node0" presStyleIdx="1" presStyleCnt="3"/>
      <dgm:spPr/>
    </dgm:pt>
    <dgm:pt modelId="{D0E0E26D-C92D-4418-B28C-932073260DA9}" type="pres">
      <dgm:prSet presAssocID="{167CF8C2-6E6F-4A6C-8487-33B5A77F9DAF}" presName="text" presStyleLbl="fgAcc0" presStyleIdx="1" presStyleCnt="3">
        <dgm:presLayoutVars>
          <dgm:chPref val="3"/>
        </dgm:presLayoutVars>
      </dgm:prSet>
      <dgm:spPr/>
    </dgm:pt>
    <dgm:pt modelId="{9566E05E-C7B4-4C19-8703-8F6524AC4E69}" type="pres">
      <dgm:prSet presAssocID="{167CF8C2-6E6F-4A6C-8487-33B5A77F9DAF}" presName="hierChild2" presStyleCnt="0"/>
      <dgm:spPr/>
    </dgm:pt>
    <dgm:pt modelId="{A6DBBE0D-B661-48CE-9149-F0B0BE5E4410}" type="pres">
      <dgm:prSet presAssocID="{EC02EE47-C7BA-4E3F-B5A3-3C881EC5644C}" presName="hierRoot1" presStyleCnt="0"/>
      <dgm:spPr/>
    </dgm:pt>
    <dgm:pt modelId="{BEE2D8C8-C36B-43BE-837D-60989C46BAE2}" type="pres">
      <dgm:prSet presAssocID="{EC02EE47-C7BA-4E3F-B5A3-3C881EC5644C}" presName="composite" presStyleCnt="0"/>
      <dgm:spPr/>
    </dgm:pt>
    <dgm:pt modelId="{4774AA2F-6F56-4841-94BD-E6FBE7AF283B}" type="pres">
      <dgm:prSet presAssocID="{EC02EE47-C7BA-4E3F-B5A3-3C881EC5644C}" presName="background" presStyleLbl="node0" presStyleIdx="2" presStyleCnt="3"/>
      <dgm:spPr/>
    </dgm:pt>
    <dgm:pt modelId="{4A050909-A817-46E1-96A5-1D77D1AC9555}" type="pres">
      <dgm:prSet presAssocID="{EC02EE47-C7BA-4E3F-B5A3-3C881EC5644C}" presName="text" presStyleLbl="fgAcc0" presStyleIdx="2" presStyleCnt="3">
        <dgm:presLayoutVars>
          <dgm:chPref val="3"/>
        </dgm:presLayoutVars>
      </dgm:prSet>
      <dgm:spPr/>
    </dgm:pt>
    <dgm:pt modelId="{2472628B-1A05-461F-8596-73836CBA8C19}" type="pres">
      <dgm:prSet presAssocID="{EC02EE47-C7BA-4E3F-B5A3-3C881EC5644C}" presName="hierChild2" presStyleCnt="0"/>
      <dgm:spPr/>
    </dgm:pt>
  </dgm:ptLst>
  <dgm:cxnLst>
    <dgm:cxn modelId="{03ADB31F-16B4-45FF-A0CA-32D68A2638A7}" srcId="{7D42900C-F5F2-4989-84C1-CF46CC833CFD}" destId="{EC02EE47-C7BA-4E3F-B5A3-3C881EC5644C}" srcOrd="2" destOrd="0" parTransId="{C2FDFA62-6682-4455-AEF4-998B8E9E654D}" sibTransId="{F2823AB1-9E33-4C47-AC81-86AAD1D370D8}"/>
    <dgm:cxn modelId="{7689A841-F487-43C4-8AEE-FC94B55B9574}" type="presOf" srcId="{ECFE36CD-F513-4A9F-8EB2-9982B8962697}" destId="{549E4D66-6D50-4E4E-BCDD-D089E2854E64}" srcOrd="0" destOrd="0" presId="urn:microsoft.com/office/officeart/2005/8/layout/hierarchy1"/>
    <dgm:cxn modelId="{A0787545-D420-49AC-BC15-B2B1B29B677E}" srcId="{7D42900C-F5F2-4989-84C1-CF46CC833CFD}" destId="{167CF8C2-6E6F-4A6C-8487-33B5A77F9DAF}" srcOrd="1" destOrd="0" parTransId="{704E4200-4080-40E6-B721-6D513D118B03}" sibTransId="{286B9311-9C03-4FB0-B637-842C721AFE59}"/>
    <dgm:cxn modelId="{1BF7E357-A012-4FAA-8CB3-BDBB7760DDCD}" type="presOf" srcId="{7D42900C-F5F2-4989-84C1-CF46CC833CFD}" destId="{A7AA93C8-BC2F-46B5-86B7-0217CF7D9E0A}" srcOrd="0" destOrd="0" presId="urn:microsoft.com/office/officeart/2005/8/layout/hierarchy1"/>
    <dgm:cxn modelId="{5A50E68C-3BBD-4F17-8CDB-F9891C08C176}" type="presOf" srcId="{167CF8C2-6E6F-4A6C-8487-33B5A77F9DAF}" destId="{D0E0E26D-C92D-4418-B28C-932073260DA9}" srcOrd="0" destOrd="0" presId="urn:microsoft.com/office/officeart/2005/8/layout/hierarchy1"/>
    <dgm:cxn modelId="{E2E37E98-DAD7-4AB2-8E34-0AAEB74248B4}" srcId="{7D42900C-F5F2-4989-84C1-CF46CC833CFD}" destId="{ECFE36CD-F513-4A9F-8EB2-9982B8962697}" srcOrd="0" destOrd="0" parTransId="{461A2808-2D04-44DF-A054-972B8F09867E}" sibTransId="{925AFCA3-53CD-479E-B4B5-4FF173349FD6}"/>
    <dgm:cxn modelId="{F0933EDC-95E4-40D4-951E-FDB34264E465}" type="presOf" srcId="{EC02EE47-C7BA-4E3F-B5A3-3C881EC5644C}" destId="{4A050909-A817-46E1-96A5-1D77D1AC9555}" srcOrd="0" destOrd="0" presId="urn:microsoft.com/office/officeart/2005/8/layout/hierarchy1"/>
    <dgm:cxn modelId="{192D9996-1EFE-43E6-BE8D-77BDA2D14D8A}" type="presParOf" srcId="{A7AA93C8-BC2F-46B5-86B7-0217CF7D9E0A}" destId="{F936000B-9790-440A-AB74-E56364FA4DFC}" srcOrd="0" destOrd="0" presId="urn:microsoft.com/office/officeart/2005/8/layout/hierarchy1"/>
    <dgm:cxn modelId="{1408AACD-50FF-4827-8562-BA21BAA45B62}" type="presParOf" srcId="{F936000B-9790-440A-AB74-E56364FA4DFC}" destId="{C9B9BD1F-1C7A-4379-87D9-E081A8545519}" srcOrd="0" destOrd="0" presId="urn:microsoft.com/office/officeart/2005/8/layout/hierarchy1"/>
    <dgm:cxn modelId="{0FCD8AB2-0AA2-49C4-90A2-EC233A54BB81}" type="presParOf" srcId="{C9B9BD1F-1C7A-4379-87D9-E081A8545519}" destId="{AF893BFB-B6F9-4C59-96AD-293E9A425B5F}" srcOrd="0" destOrd="0" presId="urn:microsoft.com/office/officeart/2005/8/layout/hierarchy1"/>
    <dgm:cxn modelId="{5BADA6B4-0314-4827-83CE-655DC9DFC6F4}" type="presParOf" srcId="{C9B9BD1F-1C7A-4379-87D9-E081A8545519}" destId="{549E4D66-6D50-4E4E-BCDD-D089E2854E64}" srcOrd="1" destOrd="0" presId="urn:microsoft.com/office/officeart/2005/8/layout/hierarchy1"/>
    <dgm:cxn modelId="{07615617-68C6-409E-BD58-09F723DB7C7B}" type="presParOf" srcId="{F936000B-9790-440A-AB74-E56364FA4DFC}" destId="{E3B81EBE-5B2B-4A52-88B2-536279872C6F}" srcOrd="1" destOrd="0" presId="urn:microsoft.com/office/officeart/2005/8/layout/hierarchy1"/>
    <dgm:cxn modelId="{E37A02FC-082C-4363-BB39-8D12DB7926C2}" type="presParOf" srcId="{A7AA93C8-BC2F-46B5-86B7-0217CF7D9E0A}" destId="{083EF042-92DA-4B8A-947F-C6736534F61C}" srcOrd="1" destOrd="0" presId="urn:microsoft.com/office/officeart/2005/8/layout/hierarchy1"/>
    <dgm:cxn modelId="{510D3057-D44F-41D1-A265-618E8C1BCAA7}" type="presParOf" srcId="{083EF042-92DA-4B8A-947F-C6736534F61C}" destId="{7282C87C-451A-4D30-AC05-A447FB7419D9}" srcOrd="0" destOrd="0" presId="urn:microsoft.com/office/officeart/2005/8/layout/hierarchy1"/>
    <dgm:cxn modelId="{F6BB93B3-A223-4E32-B573-1CC13EB5256C}" type="presParOf" srcId="{7282C87C-451A-4D30-AC05-A447FB7419D9}" destId="{16D66571-B682-4490-B2CC-76B06D245133}" srcOrd="0" destOrd="0" presId="urn:microsoft.com/office/officeart/2005/8/layout/hierarchy1"/>
    <dgm:cxn modelId="{B536123C-1A72-4D16-80B5-99BE8E033AE7}" type="presParOf" srcId="{7282C87C-451A-4D30-AC05-A447FB7419D9}" destId="{D0E0E26D-C92D-4418-B28C-932073260DA9}" srcOrd="1" destOrd="0" presId="urn:microsoft.com/office/officeart/2005/8/layout/hierarchy1"/>
    <dgm:cxn modelId="{5AD53BCF-64A8-4EC3-B045-12A2FD30F0F0}" type="presParOf" srcId="{083EF042-92DA-4B8A-947F-C6736534F61C}" destId="{9566E05E-C7B4-4C19-8703-8F6524AC4E69}" srcOrd="1" destOrd="0" presId="urn:microsoft.com/office/officeart/2005/8/layout/hierarchy1"/>
    <dgm:cxn modelId="{791058D9-29F6-43FD-9197-91DBF02D0E43}" type="presParOf" srcId="{A7AA93C8-BC2F-46B5-86B7-0217CF7D9E0A}" destId="{A6DBBE0D-B661-48CE-9149-F0B0BE5E4410}" srcOrd="2" destOrd="0" presId="urn:microsoft.com/office/officeart/2005/8/layout/hierarchy1"/>
    <dgm:cxn modelId="{8C42A487-D571-44D5-A7FE-4CF13FA7F14A}" type="presParOf" srcId="{A6DBBE0D-B661-48CE-9149-F0B0BE5E4410}" destId="{BEE2D8C8-C36B-43BE-837D-60989C46BAE2}" srcOrd="0" destOrd="0" presId="urn:microsoft.com/office/officeart/2005/8/layout/hierarchy1"/>
    <dgm:cxn modelId="{DA0D5622-0457-47BC-9AF1-527DD732D977}" type="presParOf" srcId="{BEE2D8C8-C36B-43BE-837D-60989C46BAE2}" destId="{4774AA2F-6F56-4841-94BD-E6FBE7AF283B}" srcOrd="0" destOrd="0" presId="urn:microsoft.com/office/officeart/2005/8/layout/hierarchy1"/>
    <dgm:cxn modelId="{CD144552-1466-49A7-99FD-A1DF5F08B13C}" type="presParOf" srcId="{BEE2D8C8-C36B-43BE-837D-60989C46BAE2}" destId="{4A050909-A817-46E1-96A5-1D77D1AC9555}" srcOrd="1" destOrd="0" presId="urn:microsoft.com/office/officeart/2005/8/layout/hierarchy1"/>
    <dgm:cxn modelId="{63BE397E-3B88-4B1D-9552-5C3F73388754}" type="presParOf" srcId="{A6DBBE0D-B661-48CE-9149-F0B0BE5E4410}" destId="{2472628B-1A05-461F-8596-73836CBA8C19}"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16FB522-F0F1-4238-BE67-C04BA6290D09}" type="doc">
      <dgm:prSet loTypeId="urn:microsoft.com/office/officeart/2005/8/layout/vList2" loCatId="list" qsTypeId="urn:microsoft.com/office/officeart/2005/8/quickstyle/simple1" qsCatId="simple" csTypeId="urn:microsoft.com/office/officeart/2005/8/colors/accent5_2" csCatId="accent5"/>
      <dgm:spPr/>
      <dgm:t>
        <a:bodyPr/>
        <a:lstStyle/>
        <a:p>
          <a:endParaRPr lang="en-US"/>
        </a:p>
      </dgm:t>
    </dgm:pt>
    <dgm:pt modelId="{06CD1D03-C817-4ED1-B75F-B94DECD21645}">
      <dgm:prSet/>
      <dgm:spPr/>
      <dgm:t>
        <a:bodyPr/>
        <a:lstStyle/>
        <a:p>
          <a:r>
            <a:rPr lang="en-GB"/>
            <a:t>Challenges whether the law is lawful. </a:t>
          </a:r>
          <a:endParaRPr lang="en-US"/>
        </a:p>
      </dgm:t>
    </dgm:pt>
    <dgm:pt modelId="{D432F29F-A3B6-47DD-BA00-81A2CB8E4628}" type="parTrans" cxnId="{1CB49983-020D-431F-A76E-AD666DC10C5A}">
      <dgm:prSet/>
      <dgm:spPr/>
      <dgm:t>
        <a:bodyPr/>
        <a:lstStyle/>
        <a:p>
          <a:endParaRPr lang="en-US"/>
        </a:p>
      </dgm:t>
    </dgm:pt>
    <dgm:pt modelId="{F04C2345-F8C3-40DF-8001-451863E83BF6}" type="sibTrans" cxnId="{1CB49983-020D-431F-A76E-AD666DC10C5A}">
      <dgm:prSet/>
      <dgm:spPr/>
      <dgm:t>
        <a:bodyPr/>
        <a:lstStyle/>
        <a:p>
          <a:endParaRPr lang="en-US"/>
        </a:p>
      </dgm:t>
    </dgm:pt>
    <dgm:pt modelId="{8EB907D5-6CDB-4993-8E7C-E34FA4E45A69}">
      <dgm:prSet/>
      <dgm:spPr/>
      <dgm:t>
        <a:bodyPr/>
        <a:lstStyle/>
        <a:p>
          <a:r>
            <a:rPr lang="en-GB"/>
            <a:t>Is it legal. </a:t>
          </a:r>
          <a:endParaRPr lang="en-US"/>
        </a:p>
      </dgm:t>
    </dgm:pt>
    <dgm:pt modelId="{FC2BAC2C-9283-45A2-B592-10CB1E55D323}" type="parTrans" cxnId="{7847B384-8690-4742-B673-95A8DBDDFD1A}">
      <dgm:prSet/>
      <dgm:spPr/>
      <dgm:t>
        <a:bodyPr/>
        <a:lstStyle/>
        <a:p>
          <a:endParaRPr lang="en-US"/>
        </a:p>
      </dgm:t>
    </dgm:pt>
    <dgm:pt modelId="{4CD7B4A0-C26C-4B4F-9D5E-ED8DC75B96FA}" type="sibTrans" cxnId="{7847B384-8690-4742-B673-95A8DBDDFD1A}">
      <dgm:prSet/>
      <dgm:spPr/>
      <dgm:t>
        <a:bodyPr/>
        <a:lstStyle/>
        <a:p>
          <a:endParaRPr lang="en-US"/>
        </a:p>
      </dgm:t>
    </dgm:pt>
    <dgm:pt modelId="{D5CB45EA-703E-406E-9FCA-8509DC736F22}">
      <dgm:prSet/>
      <dgm:spPr/>
      <dgm:t>
        <a:bodyPr/>
        <a:lstStyle/>
        <a:p>
          <a:r>
            <a:rPr lang="en-GB"/>
            <a:t>Judicial review was created by the courts. </a:t>
          </a:r>
          <a:endParaRPr lang="en-US"/>
        </a:p>
      </dgm:t>
    </dgm:pt>
    <dgm:pt modelId="{15706447-E4AD-47D3-BFE5-B6A76326F5A0}" type="parTrans" cxnId="{F80D68AE-3119-488C-BAE6-77B018226E8F}">
      <dgm:prSet/>
      <dgm:spPr/>
      <dgm:t>
        <a:bodyPr/>
        <a:lstStyle/>
        <a:p>
          <a:endParaRPr lang="en-US"/>
        </a:p>
      </dgm:t>
    </dgm:pt>
    <dgm:pt modelId="{FF2063F7-54DD-4597-8D8F-9DA8AE1AC0F6}" type="sibTrans" cxnId="{F80D68AE-3119-488C-BAE6-77B018226E8F}">
      <dgm:prSet/>
      <dgm:spPr/>
      <dgm:t>
        <a:bodyPr/>
        <a:lstStyle/>
        <a:p>
          <a:endParaRPr lang="en-US"/>
        </a:p>
      </dgm:t>
    </dgm:pt>
    <dgm:pt modelId="{B67BB827-7E96-4595-858D-2CD6343BD3C9}">
      <dgm:prSet/>
      <dgm:spPr/>
      <dgm:t>
        <a:bodyPr/>
        <a:lstStyle/>
        <a:p>
          <a:r>
            <a:rPr lang="en-GB"/>
            <a:t>Hold the government to account. </a:t>
          </a:r>
          <a:endParaRPr lang="en-US"/>
        </a:p>
      </dgm:t>
    </dgm:pt>
    <dgm:pt modelId="{557F625D-F6A0-48A6-9CAD-7D662D6AB4FF}" type="parTrans" cxnId="{FCEBF14D-5707-4050-8C04-4E840BF734C0}">
      <dgm:prSet/>
      <dgm:spPr/>
      <dgm:t>
        <a:bodyPr/>
        <a:lstStyle/>
        <a:p>
          <a:endParaRPr lang="en-US"/>
        </a:p>
      </dgm:t>
    </dgm:pt>
    <dgm:pt modelId="{4DE1DF36-EB83-494F-9FA0-C10117A879CE}" type="sibTrans" cxnId="{FCEBF14D-5707-4050-8C04-4E840BF734C0}">
      <dgm:prSet/>
      <dgm:spPr/>
      <dgm:t>
        <a:bodyPr/>
        <a:lstStyle/>
        <a:p>
          <a:endParaRPr lang="en-US"/>
        </a:p>
      </dgm:t>
    </dgm:pt>
    <dgm:pt modelId="{9DB77AF0-502D-44A3-89FF-C13C469BEB2B}">
      <dgm:prSet/>
      <dgm:spPr/>
      <dgm:t>
        <a:bodyPr/>
        <a:lstStyle/>
        <a:p>
          <a:r>
            <a:rPr lang="en-GB"/>
            <a:t>Upholds the rule of law. </a:t>
          </a:r>
          <a:endParaRPr lang="en-US"/>
        </a:p>
      </dgm:t>
    </dgm:pt>
    <dgm:pt modelId="{38306E52-7CD5-4953-B284-B6BD3C4C7BF5}" type="parTrans" cxnId="{51E04CE6-D13D-4F05-813C-B0D4B0D430DB}">
      <dgm:prSet/>
      <dgm:spPr/>
      <dgm:t>
        <a:bodyPr/>
        <a:lstStyle/>
        <a:p>
          <a:endParaRPr lang="en-US"/>
        </a:p>
      </dgm:t>
    </dgm:pt>
    <dgm:pt modelId="{79FB07F3-9BAB-4F22-90BF-FE11F64CC067}" type="sibTrans" cxnId="{51E04CE6-D13D-4F05-813C-B0D4B0D430DB}">
      <dgm:prSet/>
      <dgm:spPr/>
      <dgm:t>
        <a:bodyPr/>
        <a:lstStyle/>
        <a:p>
          <a:endParaRPr lang="en-US"/>
        </a:p>
      </dgm:t>
    </dgm:pt>
    <dgm:pt modelId="{9FB8BEDB-1477-4000-ABA1-D267777C2F5A}" type="pres">
      <dgm:prSet presAssocID="{416FB522-F0F1-4238-BE67-C04BA6290D09}" presName="linear" presStyleCnt="0">
        <dgm:presLayoutVars>
          <dgm:animLvl val="lvl"/>
          <dgm:resizeHandles val="exact"/>
        </dgm:presLayoutVars>
      </dgm:prSet>
      <dgm:spPr/>
    </dgm:pt>
    <dgm:pt modelId="{D687E6DD-76A7-4325-B219-5EBCA801029B}" type="pres">
      <dgm:prSet presAssocID="{06CD1D03-C817-4ED1-B75F-B94DECD21645}" presName="parentText" presStyleLbl="node1" presStyleIdx="0" presStyleCnt="5">
        <dgm:presLayoutVars>
          <dgm:chMax val="0"/>
          <dgm:bulletEnabled val="1"/>
        </dgm:presLayoutVars>
      </dgm:prSet>
      <dgm:spPr/>
    </dgm:pt>
    <dgm:pt modelId="{FD97FA71-0211-4CBB-BD3F-02A3F30C31E4}" type="pres">
      <dgm:prSet presAssocID="{F04C2345-F8C3-40DF-8001-451863E83BF6}" presName="spacer" presStyleCnt="0"/>
      <dgm:spPr/>
    </dgm:pt>
    <dgm:pt modelId="{40E8AF71-AD51-4422-90B9-AAD28B8D6EEB}" type="pres">
      <dgm:prSet presAssocID="{8EB907D5-6CDB-4993-8E7C-E34FA4E45A69}" presName="parentText" presStyleLbl="node1" presStyleIdx="1" presStyleCnt="5">
        <dgm:presLayoutVars>
          <dgm:chMax val="0"/>
          <dgm:bulletEnabled val="1"/>
        </dgm:presLayoutVars>
      </dgm:prSet>
      <dgm:spPr/>
    </dgm:pt>
    <dgm:pt modelId="{5CA9F692-5B60-4A62-ADAD-892641011ACC}" type="pres">
      <dgm:prSet presAssocID="{4CD7B4A0-C26C-4B4F-9D5E-ED8DC75B96FA}" presName="spacer" presStyleCnt="0"/>
      <dgm:spPr/>
    </dgm:pt>
    <dgm:pt modelId="{A3718580-92B5-4EFC-BCF5-6D93CA980DE5}" type="pres">
      <dgm:prSet presAssocID="{D5CB45EA-703E-406E-9FCA-8509DC736F22}" presName="parentText" presStyleLbl="node1" presStyleIdx="2" presStyleCnt="5">
        <dgm:presLayoutVars>
          <dgm:chMax val="0"/>
          <dgm:bulletEnabled val="1"/>
        </dgm:presLayoutVars>
      </dgm:prSet>
      <dgm:spPr/>
    </dgm:pt>
    <dgm:pt modelId="{EE1F0219-2BA4-4F0A-8B22-F6B69BA1A322}" type="pres">
      <dgm:prSet presAssocID="{FF2063F7-54DD-4597-8D8F-9DA8AE1AC0F6}" presName="spacer" presStyleCnt="0"/>
      <dgm:spPr/>
    </dgm:pt>
    <dgm:pt modelId="{71B99074-34EE-4573-BD6B-C27EB2958316}" type="pres">
      <dgm:prSet presAssocID="{B67BB827-7E96-4595-858D-2CD6343BD3C9}" presName="parentText" presStyleLbl="node1" presStyleIdx="3" presStyleCnt="5">
        <dgm:presLayoutVars>
          <dgm:chMax val="0"/>
          <dgm:bulletEnabled val="1"/>
        </dgm:presLayoutVars>
      </dgm:prSet>
      <dgm:spPr/>
    </dgm:pt>
    <dgm:pt modelId="{3479E3E8-9CBB-4451-A659-60CB5A865545}" type="pres">
      <dgm:prSet presAssocID="{4DE1DF36-EB83-494F-9FA0-C10117A879CE}" presName="spacer" presStyleCnt="0"/>
      <dgm:spPr/>
    </dgm:pt>
    <dgm:pt modelId="{1CDF781C-3BE0-4911-9A06-B391B9F2EF91}" type="pres">
      <dgm:prSet presAssocID="{9DB77AF0-502D-44A3-89FF-C13C469BEB2B}" presName="parentText" presStyleLbl="node1" presStyleIdx="4" presStyleCnt="5">
        <dgm:presLayoutVars>
          <dgm:chMax val="0"/>
          <dgm:bulletEnabled val="1"/>
        </dgm:presLayoutVars>
      </dgm:prSet>
      <dgm:spPr/>
    </dgm:pt>
  </dgm:ptLst>
  <dgm:cxnLst>
    <dgm:cxn modelId="{4A5F1424-95F0-42A0-97FD-893BB969D1B6}" type="presOf" srcId="{8EB907D5-6CDB-4993-8E7C-E34FA4E45A69}" destId="{40E8AF71-AD51-4422-90B9-AAD28B8D6EEB}" srcOrd="0" destOrd="0" presId="urn:microsoft.com/office/officeart/2005/8/layout/vList2"/>
    <dgm:cxn modelId="{A4FB4D35-F845-4161-A549-A001C8FA9AE8}" type="presOf" srcId="{9DB77AF0-502D-44A3-89FF-C13C469BEB2B}" destId="{1CDF781C-3BE0-4911-9A06-B391B9F2EF91}" srcOrd="0" destOrd="0" presId="urn:microsoft.com/office/officeart/2005/8/layout/vList2"/>
    <dgm:cxn modelId="{AE2A536C-7C31-4EB2-BC34-E44C00B854F4}" type="presOf" srcId="{D5CB45EA-703E-406E-9FCA-8509DC736F22}" destId="{A3718580-92B5-4EFC-BCF5-6D93CA980DE5}" srcOrd="0" destOrd="0" presId="urn:microsoft.com/office/officeart/2005/8/layout/vList2"/>
    <dgm:cxn modelId="{FCEBF14D-5707-4050-8C04-4E840BF734C0}" srcId="{416FB522-F0F1-4238-BE67-C04BA6290D09}" destId="{B67BB827-7E96-4595-858D-2CD6343BD3C9}" srcOrd="3" destOrd="0" parTransId="{557F625D-F6A0-48A6-9CAD-7D662D6AB4FF}" sibTransId="{4DE1DF36-EB83-494F-9FA0-C10117A879CE}"/>
    <dgm:cxn modelId="{994D077C-5560-47B6-A41C-32CA2A5FEBF6}" type="presOf" srcId="{416FB522-F0F1-4238-BE67-C04BA6290D09}" destId="{9FB8BEDB-1477-4000-ABA1-D267777C2F5A}" srcOrd="0" destOrd="0" presId="urn:microsoft.com/office/officeart/2005/8/layout/vList2"/>
    <dgm:cxn modelId="{1CB49983-020D-431F-A76E-AD666DC10C5A}" srcId="{416FB522-F0F1-4238-BE67-C04BA6290D09}" destId="{06CD1D03-C817-4ED1-B75F-B94DECD21645}" srcOrd="0" destOrd="0" parTransId="{D432F29F-A3B6-47DD-BA00-81A2CB8E4628}" sibTransId="{F04C2345-F8C3-40DF-8001-451863E83BF6}"/>
    <dgm:cxn modelId="{7847B384-8690-4742-B673-95A8DBDDFD1A}" srcId="{416FB522-F0F1-4238-BE67-C04BA6290D09}" destId="{8EB907D5-6CDB-4993-8E7C-E34FA4E45A69}" srcOrd="1" destOrd="0" parTransId="{FC2BAC2C-9283-45A2-B592-10CB1E55D323}" sibTransId="{4CD7B4A0-C26C-4B4F-9D5E-ED8DC75B96FA}"/>
    <dgm:cxn modelId="{7231759E-DF46-456E-9BF3-0D7F126397D6}" type="presOf" srcId="{B67BB827-7E96-4595-858D-2CD6343BD3C9}" destId="{71B99074-34EE-4573-BD6B-C27EB2958316}" srcOrd="0" destOrd="0" presId="urn:microsoft.com/office/officeart/2005/8/layout/vList2"/>
    <dgm:cxn modelId="{F80D68AE-3119-488C-BAE6-77B018226E8F}" srcId="{416FB522-F0F1-4238-BE67-C04BA6290D09}" destId="{D5CB45EA-703E-406E-9FCA-8509DC736F22}" srcOrd="2" destOrd="0" parTransId="{15706447-E4AD-47D3-BFE5-B6A76326F5A0}" sibTransId="{FF2063F7-54DD-4597-8D8F-9DA8AE1AC0F6}"/>
    <dgm:cxn modelId="{347E57CF-5E24-4E9E-B4E3-5070E1E41A71}" type="presOf" srcId="{06CD1D03-C817-4ED1-B75F-B94DECD21645}" destId="{D687E6DD-76A7-4325-B219-5EBCA801029B}" srcOrd="0" destOrd="0" presId="urn:microsoft.com/office/officeart/2005/8/layout/vList2"/>
    <dgm:cxn modelId="{51E04CE6-D13D-4F05-813C-B0D4B0D430DB}" srcId="{416FB522-F0F1-4238-BE67-C04BA6290D09}" destId="{9DB77AF0-502D-44A3-89FF-C13C469BEB2B}" srcOrd="4" destOrd="0" parTransId="{38306E52-7CD5-4953-B284-B6BD3C4C7BF5}" sibTransId="{79FB07F3-9BAB-4F22-90BF-FE11F64CC067}"/>
    <dgm:cxn modelId="{B310A67F-AE5E-4CE5-BC82-6E9EF36195A2}" type="presParOf" srcId="{9FB8BEDB-1477-4000-ABA1-D267777C2F5A}" destId="{D687E6DD-76A7-4325-B219-5EBCA801029B}" srcOrd="0" destOrd="0" presId="urn:microsoft.com/office/officeart/2005/8/layout/vList2"/>
    <dgm:cxn modelId="{7358B6CA-E22E-4C5D-81C3-AA7812F52BEF}" type="presParOf" srcId="{9FB8BEDB-1477-4000-ABA1-D267777C2F5A}" destId="{FD97FA71-0211-4CBB-BD3F-02A3F30C31E4}" srcOrd="1" destOrd="0" presId="urn:microsoft.com/office/officeart/2005/8/layout/vList2"/>
    <dgm:cxn modelId="{D1FCC7CD-0640-4CE0-AA8A-8CD0CBF728E8}" type="presParOf" srcId="{9FB8BEDB-1477-4000-ABA1-D267777C2F5A}" destId="{40E8AF71-AD51-4422-90B9-AAD28B8D6EEB}" srcOrd="2" destOrd="0" presId="urn:microsoft.com/office/officeart/2005/8/layout/vList2"/>
    <dgm:cxn modelId="{DFD404AC-5181-4C88-A201-833C5F2B6989}" type="presParOf" srcId="{9FB8BEDB-1477-4000-ABA1-D267777C2F5A}" destId="{5CA9F692-5B60-4A62-ADAD-892641011ACC}" srcOrd="3" destOrd="0" presId="urn:microsoft.com/office/officeart/2005/8/layout/vList2"/>
    <dgm:cxn modelId="{38BEBA83-2440-4D7B-93DA-40D0C2E1E878}" type="presParOf" srcId="{9FB8BEDB-1477-4000-ABA1-D267777C2F5A}" destId="{A3718580-92B5-4EFC-BCF5-6D93CA980DE5}" srcOrd="4" destOrd="0" presId="urn:microsoft.com/office/officeart/2005/8/layout/vList2"/>
    <dgm:cxn modelId="{ACFA28F2-B134-458A-A183-5A5B5CE17C48}" type="presParOf" srcId="{9FB8BEDB-1477-4000-ABA1-D267777C2F5A}" destId="{EE1F0219-2BA4-4F0A-8B22-F6B69BA1A322}" srcOrd="5" destOrd="0" presId="urn:microsoft.com/office/officeart/2005/8/layout/vList2"/>
    <dgm:cxn modelId="{00FA8BA3-3895-4D30-BDB5-31F17B582268}" type="presParOf" srcId="{9FB8BEDB-1477-4000-ABA1-D267777C2F5A}" destId="{71B99074-34EE-4573-BD6B-C27EB2958316}" srcOrd="6" destOrd="0" presId="urn:microsoft.com/office/officeart/2005/8/layout/vList2"/>
    <dgm:cxn modelId="{31192456-CDB3-4122-A07A-2EBC06E8186D}" type="presParOf" srcId="{9FB8BEDB-1477-4000-ABA1-D267777C2F5A}" destId="{3479E3E8-9CBB-4451-A659-60CB5A865545}" srcOrd="7" destOrd="0" presId="urn:microsoft.com/office/officeart/2005/8/layout/vList2"/>
    <dgm:cxn modelId="{3C1D70E5-65ED-444C-A288-260DF0DE0CBE}" type="presParOf" srcId="{9FB8BEDB-1477-4000-ABA1-D267777C2F5A}" destId="{1CDF781C-3BE0-4911-9A06-B391B9F2EF91}"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8037D93-9558-4568-88C6-B459A44765E2}"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D7C2344D-ED66-4B96-811A-1969A540949F}">
      <dgm:prSet/>
      <dgm:spPr/>
      <dgm:t>
        <a:bodyPr/>
        <a:lstStyle/>
        <a:p>
          <a:r>
            <a:rPr lang="en-GB"/>
            <a:t>Questions the actions of the government and '' administration action ''. </a:t>
          </a:r>
          <a:endParaRPr lang="en-US"/>
        </a:p>
      </dgm:t>
    </dgm:pt>
    <dgm:pt modelId="{04F79BAD-0365-4A67-8C8A-E2E78292836A}" type="parTrans" cxnId="{E58563EE-C803-4884-9BAD-A88D01529B9D}">
      <dgm:prSet/>
      <dgm:spPr/>
      <dgm:t>
        <a:bodyPr/>
        <a:lstStyle/>
        <a:p>
          <a:endParaRPr lang="en-US"/>
        </a:p>
      </dgm:t>
    </dgm:pt>
    <dgm:pt modelId="{2E9FFC02-0CA9-424A-9CB4-52A9F12297DE}" type="sibTrans" cxnId="{E58563EE-C803-4884-9BAD-A88D01529B9D}">
      <dgm:prSet/>
      <dgm:spPr/>
      <dgm:t>
        <a:bodyPr/>
        <a:lstStyle/>
        <a:p>
          <a:endParaRPr lang="en-US"/>
        </a:p>
      </dgm:t>
    </dgm:pt>
    <dgm:pt modelId="{2B63519F-FE57-4F43-A0D3-9EA8C02C55AB}">
      <dgm:prSet/>
      <dgm:spPr/>
      <dgm:t>
        <a:bodyPr/>
        <a:lstStyle/>
        <a:p>
          <a:r>
            <a:rPr lang="en-GB"/>
            <a:t>Cannot challenge primary legislation because parliament are the supreme law-making body. </a:t>
          </a:r>
          <a:endParaRPr lang="en-US"/>
        </a:p>
      </dgm:t>
    </dgm:pt>
    <dgm:pt modelId="{CFE9B733-257E-4F5D-BC46-42494911BDF6}" type="parTrans" cxnId="{4C985DDF-2B20-4155-BD9D-A54AE6E3972C}">
      <dgm:prSet/>
      <dgm:spPr/>
      <dgm:t>
        <a:bodyPr/>
        <a:lstStyle/>
        <a:p>
          <a:endParaRPr lang="en-US"/>
        </a:p>
      </dgm:t>
    </dgm:pt>
    <dgm:pt modelId="{C7C7D3A9-BA47-4D5B-913D-1B2EC88C7D60}" type="sibTrans" cxnId="{4C985DDF-2B20-4155-BD9D-A54AE6E3972C}">
      <dgm:prSet/>
      <dgm:spPr/>
      <dgm:t>
        <a:bodyPr/>
        <a:lstStyle/>
        <a:p>
          <a:endParaRPr lang="en-US"/>
        </a:p>
      </dgm:t>
    </dgm:pt>
    <dgm:pt modelId="{A4DC34D0-627E-4827-9412-F5E6B0395050}">
      <dgm:prSet/>
      <dgm:spPr/>
      <dgm:t>
        <a:bodyPr/>
        <a:lstStyle/>
        <a:p>
          <a:r>
            <a:rPr lang="en-GB"/>
            <a:t>Can review secondary legislation (Administration action) </a:t>
          </a:r>
          <a:endParaRPr lang="en-US"/>
        </a:p>
      </dgm:t>
    </dgm:pt>
    <dgm:pt modelId="{A4FFCD96-FA15-4F0F-8D26-DBAA4704BED1}" type="parTrans" cxnId="{AA4C35A0-B607-448F-848A-B08997925620}">
      <dgm:prSet/>
      <dgm:spPr/>
      <dgm:t>
        <a:bodyPr/>
        <a:lstStyle/>
        <a:p>
          <a:endParaRPr lang="en-US"/>
        </a:p>
      </dgm:t>
    </dgm:pt>
    <dgm:pt modelId="{652F54BF-0C83-45DE-A1D4-03CEBE72297C}" type="sibTrans" cxnId="{AA4C35A0-B607-448F-848A-B08997925620}">
      <dgm:prSet/>
      <dgm:spPr/>
      <dgm:t>
        <a:bodyPr/>
        <a:lstStyle/>
        <a:p>
          <a:endParaRPr lang="en-US"/>
        </a:p>
      </dgm:t>
    </dgm:pt>
    <dgm:pt modelId="{E28CBDA1-BDAB-4366-AE8F-CBE518D8EF8A}">
      <dgm:prSet/>
      <dgm:spPr/>
      <dgm:t>
        <a:bodyPr/>
        <a:lstStyle/>
        <a:p>
          <a:r>
            <a:rPr lang="en-GB"/>
            <a:t>Upholds the separation of powers – Judiciary hold government to account. </a:t>
          </a:r>
          <a:endParaRPr lang="en-US"/>
        </a:p>
      </dgm:t>
    </dgm:pt>
    <dgm:pt modelId="{6AF6952D-1944-4C7E-BFA3-16249C99B5EE}" type="parTrans" cxnId="{8319DB40-4E87-4F7D-82DA-A4A4D4B4589E}">
      <dgm:prSet/>
      <dgm:spPr/>
      <dgm:t>
        <a:bodyPr/>
        <a:lstStyle/>
        <a:p>
          <a:endParaRPr lang="en-US"/>
        </a:p>
      </dgm:t>
    </dgm:pt>
    <dgm:pt modelId="{1994E856-5706-4C21-8B2E-03230CD453CD}" type="sibTrans" cxnId="{8319DB40-4E87-4F7D-82DA-A4A4D4B4589E}">
      <dgm:prSet/>
      <dgm:spPr/>
      <dgm:t>
        <a:bodyPr/>
        <a:lstStyle/>
        <a:p>
          <a:endParaRPr lang="en-US"/>
        </a:p>
      </dgm:t>
    </dgm:pt>
    <dgm:pt modelId="{956AC79F-1ED9-4C0E-BDE1-CD4C664DF849}" type="pres">
      <dgm:prSet presAssocID="{48037D93-9558-4568-88C6-B459A44765E2}" presName="linear" presStyleCnt="0">
        <dgm:presLayoutVars>
          <dgm:animLvl val="lvl"/>
          <dgm:resizeHandles val="exact"/>
        </dgm:presLayoutVars>
      </dgm:prSet>
      <dgm:spPr/>
    </dgm:pt>
    <dgm:pt modelId="{9ECE4CC2-1913-4A86-9C41-4D689D67BE0B}" type="pres">
      <dgm:prSet presAssocID="{D7C2344D-ED66-4B96-811A-1969A540949F}" presName="parentText" presStyleLbl="node1" presStyleIdx="0" presStyleCnt="4">
        <dgm:presLayoutVars>
          <dgm:chMax val="0"/>
          <dgm:bulletEnabled val="1"/>
        </dgm:presLayoutVars>
      </dgm:prSet>
      <dgm:spPr/>
    </dgm:pt>
    <dgm:pt modelId="{21CE9BAF-B739-4749-841E-F075F63C3776}" type="pres">
      <dgm:prSet presAssocID="{2E9FFC02-0CA9-424A-9CB4-52A9F12297DE}" presName="spacer" presStyleCnt="0"/>
      <dgm:spPr/>
    </dgm:pt>
    <dgm:pt modelId="{432C3376-83E8-4794-BBF8-588D319D76DE}" type="pres">
      <dgm:prSet presAssocID="{2B63519F-FE57-4F43-A0D3-9EA8C02C55AB}" presName="parentText" presStyleLbl="node1" presStyleIdx="1" presStyleCnt="4">
        <dgm:presLayoutVars>
          <dgm:chMax val="0"/>
          <dgm:bulletEnabled val="1"/>
        </dgm:presLayoutVars>
      </dgm:prSet>
      <dgm:spPr/>
    </dgm:pt>
    <dgm:pt modelId="{045821F0-0B5E-4329-9919-F559D86BD39B}" type="pres">
      <dgm:prSet presAssocID="{C7C7D3A9-BA47-4D5B-913D-1B2EC88C7D60}" presName="spacer" presStyleCnt="0"/>
      <dgm:spPr/>
    </dgm:pt>
    <dgm:pt modelId="{80C91985-C408-460E-9AAD-4DF073BBBB10}" type="pres">
      <dgm:prSet presAssocID="{A4DC34D0-627E-4827-9412-F5E6B0395050}" presName="parentText" presStyleLbl="node1" presStyleIdx="2" presStyleCnt="4">
        <dgm:presLayoutVars>
          <dgm:chMax val="0"/>
          <dgm:bulletEnabled val="1"/>
        </dgm:presLayoutVars>
      </dgm:prSet>
      <dgm:spPr/>
    </dgm:pt>
    <dgm:pt modelId="{6FF56E06-C300-4022-A920-3B3C23C77F61}" type="pres">
      <dgm:prSet presAssocID="{652F54BF-0C83-45DE-A1D4-03CEBE72297C}" presName="spacer" presStyleCnt="0"/>
      <dgm:spPr/>
    </dgm:pt>
    <dgm:pt modelId="{52FE2524-9F25-4174-8F44-B732A0F148F0}" type="pres">
      <dgm:prSet presAssocID="{E28CBDA1-BDAB-4366-AE8F-CBE518D8EF8A}" presName="parentText" presStyleLbl="node1" presStyleIdx="3" presStyleCnt="4">
        <dgm:presLayoutVars>
          <dgm:chMax val="0"/>
          <dgm:bulletEnabled val="1"/>
        </dgm:presLayoutVars>
      </dgm:prSet>
      <dgm:spPr/>
    </dgm:pt>
  </dgm:ptLst>
  <dgm:cxnLst>
    <dgm:cxn modelId="{7353D917-80BA-4490-B593-B3FAA402A085}" type="presOf" srcId="{A4DC34D0-627E-4827-9412-F5E6B0395050}" destId="{80C91985-C408-460E-9AAD-4DF073BBBB10}" srcOrd="0" destOrd="0" presId="urn:microsoft.com/office/officeart/2005/8/layout/vList2"/>
    <dgm:cxn modelId="{54D18E1D-DB1A-4010-BE07-5D50E690DC35}" type="presOf" srcId="{D7C2344D-ED66-4B96-811A-1969A540949F}" destId="{9ECE4CC2-1913-4A86-9C41-4D689D67BE0B}" srcOrd="0" destOrd="0" presId="urn:microsoft.com/office/officeart/2005/8/layout/vList2"/>
    <dgm:cxn modelId="{F4BEB329-F1A7-42BB-A439-A1C23F8D12BF}" type="presOf" srcId="{2B63519F-FE57-4F43-A0D3-9EA8C02C55AB}" destId="{432C3376-83E8-4794-BBF8-588D319D76DE}" srcOrd="0" destOrd="0" presId="urn:microsoft.com/office/officeart/2005/8/layout/vList2"/>
    <dgm:cxn modelId="{8319DB40-4E87-4F7D-82DA-A4A4D4B4589E}" srcId="{48037D93-9558-4568-88C6-B459A44765E2}" destId="{E28CBDA1-BDAB-4366-AE8F-CBE518D8EF8A}" srcOrd="3" destOrd="0" parTransId="{6AF6952D-1944-4C7E-BFA3-16249C99B5EE}" sibTransId="{1994E856-5706-4C21-8B2E-03230CD453CD}"/>
    <dgm:cxn modelId="{AA4C35A0-B607-448F-848A-B08997925620}" srcId="{48037D93-9558-4568-88C6-B459A44765E2}" destId="{A4DC34D0-627E-4827-9412-F5E6B0395050}" srcOrd="2" destOrd="0" parTransId="{A4FFCD96-FA15-4F0F-8D26-DBAA4704BED1}" sibTransId="{652F54BF-0C83-45DE-A1D4-03CEBE72297C}"/>
    <dgm:cxn modelId="{72B38DC1-43AA-4955-AC92-B7720089CE2F}" type="presOf" srcId="{E28CBDA1-BDAB-4366-AE8F-CBE518D8EF8A}" destId="{52FE2524-9F25-4174-8F44-B732A0F148F0}" srcOrd="0" destOrd="0" presId="urn:microsoft.com/office/officeart/2005/8/layout/vList2"/>
    <dgm:cxn modelId="{4C985DDF-2B20-4155-BD9D-A54AE6E3972C}" srcId="{48037D93-9558-4568-88C6-B459A44765E2}" destId="{2B63519F-FE57-4F43-A0D3-9EA8C02C55AB}" srcOrd="1" destOrd="0" parTransId="{CFE9B733-257E-4F5D-BC46-42494911BDF6}" sibTransId="{C7C7D3A9-BA47-4D5B-913D-1B2EC88C7D60}"/>
    <dgm:cxn modelId="{85510BEA-67B9-4801-AC60-4D6782C14268}" type="presOf" srcId="{48037D93-9558-4568-88C6-B459A44765E2}" destId="{956AC79F-1ED9-4C0E-BDE1-CD4C664DF849}" srcOrd="0" destOrd="0" presId="urn:microsoft.com/office/officeart/2005/8/layout/vList2"/>
    <dgm:cxn modelId="{E58563EE-C803-4884-9BAD-A88D01529B9D}" srcId="{48037D93-9558-4568-88C6-B459A44765E2}" destId="{D7C2344D-ED66-4B96-811A-1969A540949F}" srcOrd="0" destOrd="0" parTransId="{04F79BAD-0365-4A67-8C8A-E2E78292836A}" sibTransId="{2E9FFC02-0CA9-424A-9CB4-52A9F12297DE}"/>
    <dgm:cxn modelId="{55BEBD4D-6424-40AB-A220-C6E5FB243DF1}" type="presParOf" srcId="{956AC79F-1ED9-4C0E-BDE1-CD4C664DF849}" destId="{9ECE4CC2-1913-4A86-9C41-4D689D67BE0B}" srcOrd="0" destOrd="0" presId="urn:microsoft.com/office/officeart/2005/8/layout/vList2"/>
    <dgm:cxn modelId="{8957100E-08D2-4AE3-BEBD-221058237EBB}" type="presParOf" srcId="{956AC79F-1ED9-4C0E-BDE1-CD4C664DF849}" destId="{21CE9BAF-B739-4749-841E-F075F63C3776}" srcOrd="1" destOrd="0" presId="urn:microsoft.com/office/officeart/2005/8/layout/vList2"/>
    <dgm:cxn modelId="{CD22F7BA-8F48-4526-8D8F-2F4F1828B822}" type="presParOf" srcId="{956AC79F-1ED9-4C0E-BDE1-CD4C664DF849}" destId="{432C3376-83E8-4794-BBF8-588D319D76DE}" srcOrd="2" destOrd="0" presId="urn:microsoft.com/office/officeart/2005/8/layout/vList2"/>
    <dgm:cxn modelId="{68273677-CC8B-40E6-BE41-B7E44532EB3B}" type="presParOf" srcId="{956AC79F-1ED9-4C0E-BDE1-CD4C664DF849}" destId="{045821F0-0B5E-4329-9919-F559D86BD39B}" srcOrd="3" destOrd="0" presId="urn:microsoft.com/office/officeart/2005/8/layout/vList2"/>
    <dgm:cxn modelId="{9C8B6359-D2CA-44B1-A5D3-2CCFC499F555}" type="presParOf" srcId="{956AC79F-1ED9-4C0E-BDE1-CD4C664DF849}" destId="{80C91985-C408-460E-9AAD-4DF073BBBB10}" srcOrd="4" destOrd="0" presId="urn:microsoft.com/office/officeart/2005/8/layout/vList2"/>
    <dgm:cxn modelId="{71C9321E-1193-4783-8EE1-5DF9C3E6CFC3}" type="presParOf" srcId="{956AC79F-1ED9-4C0E-BDE1-CD4C664DF849}" destId="{6FF56E06-C300-4022-A920-3B3C23C77F61}" srcOrd="5" destOrd="0" presId="urn:microsoft.com/office/officeart/2005/8/layout/vList2"/>
    <dgm:cxn modelId="{3DD326BB-4E80-475E-B88D-CCE1E1F0058C}" type="presParOf" srcId="{956AC79F-1ED9-4C0E-BDE1-CD4C664DF849}" destId="{52FE2524-9F25-4174-8F44-B732A0F148F0}"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A6D03E2-A64E-4A25-A48B-50BCA3CF5353}"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A148E68D-9416-45F4-810A-040EF5902D18}">
      <dgm:prSet/>
      <dgm:spPr/>
      <dgm:t>
        <a:bodyPr/>
        <a:lstStyle/>
        <a:p>
          <a:r>
            <a:rPr lang="en-GB"/>
            <a:t>First get permission. </a:t>
          </a:r>
          <a:endParaRPr lang="en-US"/>
        </a:p>
      </dgm:t>
    </dgm:pt>
    <dgm:pt modelId="{23799148-EE91-4518-A7D2-7AFD7F44EC50}" type="parTrans" cxnId="{79EDC4C6-0CF9-4A1C-AAFE-60BCB13BE883}">
      <dgm:prSet/>
      <dgm:spPr/>
      <dgm:t>
        <a:bodyPr/>
        <a:lstStyle/>
        <a:p>
          <a:endParaRPr lang="en-US"/>
        </a:p>
      </dgm:t>
    </dgm:pt>
    <dgm:pt modelId="{0CF9D21C-95BD-45C2-9B5F-C35C911CFA5A}" type="sibTrans" cxnId="{79EDC4C6-0CF9-4A1C-AAFE-60BCB13BE883}">
      <dgm:prSet/>
      <dgm:spPr/>
      <dgm:t>
        <a:bodyPr/>
        <a:lstStyle/>
        <a:p>
          <a:endParaRPr lang="en-US"/>
        </a:p>
      </dgm:t>
    </dgm:pt>
    <dgm:pt modelId="{1CEAE945-A325-4E67-A34A-632EA5FE2716}">
      <dgm:prSet/>
      <dgm:spPr/>
      <dgm:t>
        <a:bodyPr/>
        <a:lstStyle/>
        <a:p>
          <a:r>
            <a:rPr lang="en-GB"/>
            <a:t>Time limit – 3 months </a:t>
          </a:r>
          <a:endParaRPr lang="en-US"/>
        </a:p>
      </dgm:t>
    </dgm:pt>
    <dgm:pt modelId="{BDDF3A4B-B3AE-47A0-B13B-14A0772DC3FF}" type="parTrans" cxnId="{1229146A-93D7-4C88-870E-629C3BE87F95}">
      <dgm:prSet/>
      <dgm:spPr/>
      <dgm:t>
        <a:bodyPr/>
        <a:lstStyle/>
        <a:p>
          <a:endParaRPr lang="en-US"/>
        </a:p>
      </dgm:t>
    </dgm:pt>
    <dgm:pt modelId="{AD6EC12D-4C39-4C91-8E42-AF54251D3209}" type="sibTrans" cxnId="{1229146A-93D7-4C88-870E-629C3BE87F95}">
      <dgm:prSet/>
      <dgm:spPr/>
      <dgm:t>
        <a:bodyPr/>
        <a:lstStyle/>
        <a:p>
          <a:endParaRPr lang="en-US"/>
        </a:p>
      </dgm:t>
    </dgm:pt>
    <dgm:pt modelId="{A48ECE71-9467-4CAB-8E81-DF5060AA7B4D}">
      <dgm:prSet/>
      <dgm:spPr/>
      <dgm:t>
        <a:bodyPr/>
        <a:lstStyle/>
        <a:p>
          <a:r>
            <a:rPr lang="en-GB"/>
            <a:t>Locus Standi - Standing - do they have sufficient interest in the topic. </a:t>
          </a:r>
          <a:endParaRPr lang="en-US"/>
        </a:p>
      </dgm:t>
    </dgm:pt>
    <dgm:pt modelId="{80E86A03-99BC-4BDC-B967-C1DB6BAC6151}" type="parTrans" cxnId="{26B7CE17-9E82-445B-821A-20912907F9AD}">
      <dgm:prSet/>
      <dgm:spPr/>
      <dgm:t>
        <a:bodyPr/>
        <a:lstStyle/>
        <a:p>
          <a:endParaRPr lang="en-US"/>
        </a:p>
      </dgm:t>
    </dgm:pt>
    <dgm:pt modelId="{2BF6D445-3FB9-41B8-A856-327F054CAE1A}" type="sibTrans" cxnId="{26B7CE17-9E82-445B-821A-20912907F9AD}">
      <dgm:prSet/>
      <dgm:spPr/>
      <dgm:t>
        <a:bodyPr/>
        <a:lstStyle/>
        <a:p>
          <a:endParaRPr lang="en-US"/>
        </a:p>
      </dgm:t>
    </dgm:pt>
    <dgm:pt modelId="{AE886492-FEEC-4785-ADB8-DEA6D5D5DFCD}">
      <dgm:prSet/>
      <dgm:spPr/>
      <dgm:t>
        <a:bodyPr/>
        <a:lstStyle/>
        <a:p>
          <a:r>
            <a:rPr lang="en-GB"/>
            <a:t>Brought against public body. </a:t>
          </a:r>
          <a:endParaRPr lang="en-US"/>
        </a:p>
      </dgm:t>
    </dgm:pt>
    <dgm:pt modelId="{3FB955AF-92E6-4C9D-8D11-018B103BC46D}" type="parTrans" cxnId="{5E472C1D-EBBB-41E5-BBA9-168148ABC51A}">
      <dgm:prSet/>
      <dgm:spPr/>
      <dgm:t>
        <a:bodyPr/>
        <a:lstStyle/>
        <a:p>
          <a:endParaRPr lang="en-US"/>
        </a:p>
      </dgm:t>
    </dgm:pt>
    <dgm:pt modelId="{ADA86684-F185-4EAC-95AA-0D98E9C1073D}" type="sibTrans" cxnId="{5E472C1D-EBBB-41E5-BBA9-168148ABC51A}">
      <dgm:prSet/>
      <dgm:spPr/>
      <dgm:t>
        <a:bodyPr/>
        <a:lstStyle/>
        <a:p>
          <a:endParaRPr lang="en-US"/>
        </a:p>
      </dgm:t>
    </dgm:pt>
    <dgm:pt modelId="{C3974DEE-4652-4559-9639-6BE85F8894F8}">
      <dgm:prSet/>
      <dgm:spPr/>
      <dgm:t>
        <a:bodyPr/>
        <a:lstStyle/>
        <a:p>
          <a:r>
            <a:rPr lang="en-GB"/>
            <a:t>Cannot be brought against a private body. </a:t>
          </a:r>
          <a:endParaRPr lang="en-US"/>
        </a:p>
      </dgm:t>
    </dgm:pt>
    <dgm:pt modelId="{E9692F1D-15F6-4F52-9A8F-452529394AA8}" type="parTrans" cxnId="{F41925F4-DD13-4741-8E43-EC395428521C}">
      <dgm:prSet/>
      <dgm:spPr/>
      <dgm:t>
        <a:bodyPr/>
        <a:lstStyle/>
        <a:p>
          <a:endParaRPr lang="en-US"/>
        </a:p>
      </dgm:t>
    </dgm:pt>
    <dgm:pt modelId="{F4058A70-0407-4D2D-9676-4CE8F246B56E}" type="sibTrans" cxnId="{F41925F4-DD13-4741-8E43-EC395428521C}">
      <dgm:prSet/>
      <dgm:spPr/>
      <dgm:t>
        <a:bodyPr/>
        <a:lstStyle/>
        <a:p>
          <a:endParaRPr lang="en-US"/>
        </a:p>
      </dgm:t>
    </dgm:pt>
    <dgm:pt modelId="{98001B66-1718-4F80-822A-B866FD89A0F3}" type="pres">
      <dgm:prSet presAssocID="{EA6D03E2-A64E-4A25-A48B-50BCA3CF5353}" presName="vert0" presStyleCnt="0">
        <dgm:presLayoutVars>
          <dgm:dir/>
          <dgm:animOne val="branch"/>
          <dgm:animLvl val="lvl"/>
        </dgm:presLayoutVars>
      </dgm:prSet>
      <dgm:spPr/>
    </dgm:pt>
    <dgm:pt modelId="{4BB86B56-8359-47BB-B9C6-6DE0ECEA601D}" type="pres">
      <dgm:prSet presAssocID="{A148E68D-9416-45F4-810A-040EF5902D18}" presName="thickLine" presStyleLbl="alignNode1" presStyleIdx="0" presStyleCnt="5"/>
      <dgm:spPr/>
    </dgm:pt>
    <dgm:pt modelId="{A9F72205-3007-47DF-84AA-01AB60FEBC6E}" type="pres">
      <dgm:prSet presAssocID="{A148E68D-9416-45F4-810A-040EF5902D18}" presName="horz1" presStyleCnt="0"/>
      <dgm:spPr/>
    </dgm:pt>
    <dgm:pt modelId="{578BCA03-2361-4D3E-A6E6-C18FC839CD9E}" type="pres">
      <dgm:prSet presAssocID="{A148E68D-9416-45F4-810A-040EF5902D18}" presName="tx1" presStyleLbl="revTx" presStyleIdx="0" presStyleCnt="5"/>
      <dgm:spPr/>
    </dgm:pt>
    <dgm:pt modelId="{3EEAB277-FC98-47F3-BABA-D6CB983C3CF2}" type="pres">
      <dgm:prSet presAssocID="{A148E68D-9416-45F4-810A-040EF5902D18}" presName="vert1" presStyleCnt="0"/>
      <dgm:spPr/>
    </dgm:pt>
    <dgm:pt modelId="{E66F19E0-80D4-4662-BE5A-ABCDABB6165D}" type="pres">
      <dgm:prSet presAssocID="{1CEAE945-A325-4E67-A34A-632EA5FE2716}" presName="thickLine" presStyleLbl="alignNode1" presStyleIdx="1" presStyleCnt="5"/>
      <dgm:spPr/>
    </dgm:pt>
    <dgm:pt modelId="{D16803CA-F50A-48A4-BBA7-0F073FEEC117}" type="pres">
      <dgm:prSet presAssocID="{1CEAE945-A325-4E67-A34A-632EA5FE2716}" presName="horz1" presStyleCnt="0"/>
      <dgm:spPr/>
    </dgm:pt>
    <dgm:pt modelId="{E3F227D2-7A0F-453A-8CAC-CE5B0B75ACBC}" type="pres">
      <dgm:prSet presAssocID="{1CEAE945-A325-4E67-A34A-632EA5FE2716}" presName="tx1" presStyleLbl="revTx" presStyleIdx="1" presStyleCnt="5"/>
      <dgm:spPr/>
    </dgm:pt>
    <dgm:pt modelId="{B8E90571-7B2F-42E8-9856-1B49FD2883F9}" type="pres">
      <dgm:prSet presAssocID="{1CEAE945-A325-4E67-A34A-632EA5FE2716}" presName="vert1" presStyleCnt="0"/>
      <dgm:spPr/>
    </dgm:pt>
    <dgm:pt modelId="{7B6849DF-7F6C-4926-946C-67FCDBEC34F3}" type="pres">
      <dgm:prSet presAssocID="{A48ECE71-9467-4CAB-8E81-DF5060AA7B4D}" presName="thickLine" presStyleLbl="alignNode1" presStyleIdx="2" presStyleCnt="5"/>
      <dgm:spPr/>
    </dgm:pt>
    <dgm:pt modelId="{3CF470E3-26AF-4195-BEE0-7CDB1455A864}" type="pres">
      <dgm:prSet presAssocID="{A48ECE71-9467-4CAB-8E81-DF5060AA7B4D}" presName="horz1" presStyleCnt="0"/>
      <dgm:spPr/>
    </dgm:pt>
    <dgm:pt modelId="{791CF814-7D1B-4AC7-9DC6-A339C6115E93}" type="pres">
      <dgm:prSet presAssocID="{A48ECE71-9467-4CAB-8E81-DF5060AA7B4D}" presName="tx1" presStyleLbl="revTx" presStyleIdx="2" presStyleCnt="5"/>
      <dgm:spPr/>
    </dgm:pt>
    <dgm:pt modelId="{7A95DE61-3686-47C6-A88D-CF3C5BA17BC1}" type="pres">
      <dgm:prSet presAssocID="{A48ECE71-9467-4CAB-8E81-DF5060AA7B4D}" presName="vert1" presStyleCnt="0"/>
      <dgm:spPr/>
    </dgm:pt>
    <dgm:pt modelId="{1205EF62-C00A-4BE0-BE58-634F5117AC28}" type="pres">
      <dgm:prSet presAssocID="{AE886492-FEEC-4785-ADB8-DEA6D5D5DFCD}" presName="thickLine" presStyleLbl="alignNode1" presStyleIdx="3" presStyleCnt="5"/>
      <dgm:spPr/>
    </dgm:pt>
    <dgm:pt modelId="{993D5977-28E3-41B4-B72D-3903AC2D24DB}" type="pres">
      <dgm:prSet presAssocID="{AE886492-FEEC-4785-ADB8-DEA6D5D5DFCD}" presName="horz1" presStyleCnt="0"/>
      <dgm:spPr/>
    </dgm:pt>
    <dgm:pt modelId="{82BA5EE1-0FE0-4E5A-928A-73DF8D25F950}" type="pres">
      <dgm:prSet presAssocID="{AE886492-FEEC-4785-ADB8-DEA6D5D5DFCD}" presName="tx1" presStyleLbl="revTx" presStyleIdx="3" presStyleCnt="5"/>
      <dgm:spPr/>
    </dgm:pt>
    <dgm:pt modelId="{E51D45EA-32C9-4023-BCCE-F475D29432A3}" type="pres">
      <dgm:prSet presAssocID="{AE886492-FEEC-4785-ADB8-DEA6D5D5DFCD}" presName="vert1" presStyleCnt="0"/>
      <dgm:spPr/>
    </dgm:pt>
    <dgm:pt modelId="{35403F24-50C0-4714-BB49-C9D0C3528513}" type="pres">
      <dgm:prSet presAssocID="{C3974DEE-4652-4559-9639-6BE85F8894F8}" presName="thickLine" presStyleLbl="alignNode1" presStyleIdx="4" presStyleCnt="5"/>
      <dgm:spPr/>
    </dgm:pt>
    <dgm:pt modelId="{124E2184-C651-42CC-A2F3-B83E0824F898}" type="pres">
      <dgm:prSet presAssocID="{C3974DEE-4652-4559-9639-6BE85F8894F8}" presName="horz1" presStyleCnt="0"/>
      <dgm:spPr/>
    </dgm:pt>
    <dgm:pt modelId="{1B3093B9-F54F-41F8-91DF-30AE8D65FB80}" type="pres">
      <dgm:prSet presAssocID="{C3974DEE-4652-4559-9639-6BE85F8894F8}" presName="tx1" presStyleLbl="revTx" presStyleIdx="4" presStyleCnt="5"/>
      <dgm:spPr/>
    </dgm:pt>
    <dgm:pt modelId="{3B2EAECC-120B-47A6-921F-101EF07698A9}" type="pres">
      <dgm:prSet presAssocID="{C3974DEE-4652-4559-9639-6BE85F8894F8}" presName="vert1" presStyleCnt="0"/>
      <dgm:spPr/>
    </dgm:pt>
  </dgm:ptLst>
  <dgm:cxnLst>
    <dgm:cxn modelId="{7431C902-2B11-454E-A6CF-8CD16B607015}" type="presOf" srcId="{C3974DEE-4652-4559-9639-6BE85F8894F8}" destId="{1B3093B9-F54F-41F8-91DF-30AE8D65FB80}" srcOrd="0" destOrd="0" presId="urn:microsoft.com/office/officeart/2008/layout/LinedList"/>
    <dgm:cxn modelId="{96F7E20A-8966-4633-BEE9-029BD38B8D8F}" type="presOf" srcId="{AE886492-FEEC-4785-ADB8-DEA6D5D5DFCD}" destId="{82BA5EE1-0FE0-4E5A-928A-73DF8D25F950}" srcOrd="0" destOrd="0" presId="urn:microsoft.com/office/officeart/2008/layout/LinedList"/>
    <dgm:cxn modelId="{26B7CE17-9E82-445B-821A-20912907F9AD}" srcId="{EA6D03E2-A64E-4A25-A48B-50BCA3CF5353}" destId="{A48ECE71-9467-4CAB-8E81-DF5060AA7B4D}" srcOrd="2" destOrd="0" parTransId="{80E86A03-99BC-4BDC-B967-C1DB6BAC6151}" sibTransId="{2BF6D445-3FB9-41B8-A856-327F054CAE1A}"/>
    <dgm:cxn modelId="{5E472C1D-EBBB-41E5-BBA9-168148ABC51A}" srcId="{EA6D03E2-A64E-4A25-A48B-50BCA3CF5353}" destId="{AE886492-FEEC-4785-ADB8-DEA6D5D5DFCD}" srcOrd="3" destOrd="0" parTransId="{3FB955AF-92E6-4C9D-8D11-018B103BC46D}" sibTransId="{ADA86684-F185-4EAC-95AA-0D98E9C1073D}"/>
    <dgm:cxn modelId="{8E1D4A3E-26DF-4865-97BC-BEC5E62211C4}" type="presOf" srcId="{EA6D03E2-A64E-4A25-A48B-50BCA3CF5353}" destId="{98001B66-1718-4F80-822A-B866FD89A0F3}" srcOrd="0" destOrd="0" presId="urn:microsoft.com/office/officeart/2008/layout/LinedList"/>
    <dgm:cxn modelId="{57EB1862-D076-4883-85B8-0651F2964518}" type="presOf" srcId="{A148E68D-9416-45F4-810A-040EF5902D18}" destId="{578BCA03-2361-4D3E-A6E6-C18FC839CD9E}" srcOrd="0" destOrd="0" presId="urn:microsoft.com/office/officeart/2008/layout/LinedList"/>
    <dgm:cxn modelId="{1229146A-93D7-4C88-870E-629C3BE87F95}" srcId="{EA6D03E2-A64E-4A25-A48B-50BCA3CF5353}" destId="{1CEAE945-A325-4E67-A34A-632EA5FE2716}" srcOrd="1" destOrd="0" parTransId="{BDDF3A4B-B3AE-47A0-B13B-14A0772DC3FF}" sibTransId="{AD6EC12D-4C39-4C91-8E42-AF54251D3209}"/>
    <dgm:cxn modelId="{0541EA75-F309-472F-8EA6-9DE983836A9E}" type="presOf" srcId="{A48ECE71-9467-4CAB-8E81-DF5060AA7B4D}" destId="{791CF814-7D1B-4AC7-9DC6-A339C6115E93}" srcOrd="0" destOrd="0" presId="urn:microsoft.com/office/officeart/2008/layout/LinedList"/>
    <dgm:cxn modelId="{7E955778-7EE8-41D0-B0FE-4E446041C38B}" type="presOf" srcId="{1CEAE945-A325-4E67-A34A-632EA5FE2716}" destId="{E3F227D2-7A0F-453A-8CAC-CE5B0B75ACBC}" srcOrd="0" destOrd="0" presId="urn:microsoft.com/office/officeart/2008/layout/LinedList"/>
    <dgm:cxn modelId="{79EDC4C6-0CF9-4A1C-AAFE-60BCB13BE883}" srcId="{EA6D03E2-A64E-4A25-A48B-50BCA3CF5353}" destId="{A148E68D-9416-45F4-810A-040EF5902D18}" srcOrd="0" destOrd="0" parTransId="{23799148-EE91-4518-A7D2-7AFD7F44EC50}" sibTransId="{0CF9D21C-95BD-45C2-9B5F-C35C911CFA5A}"/>
    <dgm:cxn modelId="{F41925F4-DD13-4741-8E43-EC395428521C}" srcId="{EA6D03E2-A64E-4A25-A48B-50BCA3CF5353}" destId="{C3974DEE-4652-4559-9639-6BE85F8894F8}" srcOrd="4" destOrd="0" parTransId="{E9692F1D-15F6-4F52-9A8F-452529394AA8}" sibTransId="{F4058A70-0407-4D2D-9676-4CE8F246B56E}"/>
    <dgm:cxn modelId="{C8102F40-D0D5-4433-A01F-824734A46171}" type="presParOf" srcId="{98001B66-1718-4F80-822A-B866FD89A0F3}" destId="{4BB86B56-8359-47BB-B9C6-6DE0ECEA601D}" srcOrd="0" destOrd="0" presId="urn:microsoft.com/office/officeart/2008/layout/LinedList"/>
    <dgm:cxn modelId="{2ADE4E17-919B-4777-9BBE-BA25254F8C57}" type="presParOf" srcId="{98001B66-1718-4F80-822A-B866FD89A0F3}" destId="{A9F72205-3007-47DF-84AA-01AB60FEBC6E}" srcOrd="1" destOrd="0" presId="urn:microsoft.com/office/officeart/2008/layout/LinedList"/>
    <dgm:cxn modelId="{6998BE3A-CD7D-4A15-9DBD-21F51C06F076}" type="presParOf" srcId="{A9F72205-3007-47DF-84AA-01AB60FEBC6E}" destId="{578BCA03-2361-4D3E-A6E6-C18FC839CD9E}" srcOrd="0" destOrd="0" presId="urn:microsoft.com/office/officeart/2008/layout/LinedList"/>
    <dgm:cxn modelId="{64786C86-0E14-45CC-A605-873A61B64CD0}" type="presParOf" srcId="{A9F72205-3007-47DF-84AA-01AB60FEBC6E}" destId="{3EEAB277-FC98-47F3-BABA-D6CB983C3CF2}" srcOrd="1" destOrd="0" presId="urn:microsoft.com/office/officeart/2008/layout/LinedList"/>
    <dgm:cxn modelId="{61533A92-135F-4E28-99A2-95525C0D7617}" type="presParOf" srcId="{98001B66-1718-4F80-822A-B866FD89A0F3}" destId="{E66F19E0-80D4-4662-BE5A-ABCDABB6165D}" srcOrd="2" destOrd="0" presId="urn:microsoft.com/office/officeart/2008/layout/LinedList"/>
    <dgm:cxn modelId="{5111BA12-9084-4F9A-9621-3A79B45FAB60}" type="presParOf" srcId="{98001B66-1718-4F80-822A-B866FD89A0F3}" destId="{D16803CA-F50A-48A4-BBA7-0F073FEEC117}" srcOrd="3" destOrd="0" presId="urn:microsoft.com/office/officeart/2008/layout/LinedList"/>
    <dgm:cxn modelId="{1C536862-26AD-49F4-8505-596EC38AE44A}" type="presParOf" srcId="{D16803CA-F50A-48A4-BBA7-0F073FEEC117}" destId="{E3F227D2-7A0F-453A-8CAC-CE5B0B75ACBC}" srcOrd="0" destOrd="0" presId="urn:microsoft.com/office/officeart/2008/layout/LinedList"/>
    <dgm:cxn modelId="{9957D452-D865-4FEF-B36E-09C6C27E6E95}" type="presParOf" srcId="{D16803CA-F50A-48A4-BBA7-0F073FEEC117}" destId="{B8E90571-7B2F-42E8-9856-1B49FD2883F9}" srcOrd="1" destOrd="0" presId="urn:microsoft.com/office/officeart/2008/layout/LinedList"/>
    <dgm:cxn modelId="{C0437E18-452C-4BC1-926A-55B76B2829C9}" type="presParOf" srcId="{98001B66-1718-4F80-822A-B866FD89A0F3}" destId="{7B6849DF-7F6C-4926-946C-67FCDBEC34F3}" srcOrd="4" destOrd="0" presId="urn:microsoft.com/office/officeart/2008/layout/LinedList"/>
    <dgm:cxn modelId="{750F21E3-57D1-4732-A76C-939068D9DBEA}" type="presParOf" srcId="{98001B66-1718-4F80-822A-B866FD89A0F3}" destId="{3CF470E3-26AF-4195-BEE0-7CDB1455A864}" srcOrd="5" destOrd="0" presId="urn:microsoft.com/office/officeart/2008/layout/LinedList"/>
    <dgm:cxn modelId="{DA8744E1-A6FE-4FF0-86ED-3532F0145B24}" type="presParOf" srcId="{3CF470E3-26AF-4195-BEE0-7CDB1455A864}" destId="{791CF814-7D1B-4AC7-9DC6-A339C6115E93}" srcOrd="0" destOrd="0" presId="urn:microsoft.com/office/officeart/2008/layout/LinedList"/>
    <dgm:cxn modelId="{DF58ED0A-821C-417C-B387-5A427BA371FB}" type="presParOf" srcId="{3CF470E3-26AF-4195-BEE0-7CDB1455A864}" destId="{7A95DE61-3686-47C6-A88D-CF3C5BA17BC1}" srcOrd="1" destOrd="0" presId="urn:microsoft.com/office/officeart/2008/layout/LinedList"/>
    <dgm:cxn modelId="{A5D88AEF-D5E8-430C-9F02-C510FDD8B1E3}" type="presParOf" srcId="{98001B66-1718-4F80-822A-B866FD89A0F3}" destId="{1205EF62-C00A-4BE0-BE58-634F5117AC28}" srcOrd="6" destOrd="0" presId="urn:microsoft.com/office/officeart/2008/layout/LinedList"/>
    <dgm:cxn modelId="{155C6F15-8FEF-46D7-B4DF-56AC189E760C}" type="presParOf" srcId="{98001B66-1718-4F80-822A-B866FD89A0F3}" destId="{993D5977-28E3-41B4-B72D-3903AC2D24DB}" srcOrd="7" destOrd="0" presId="urn:microsoft.com/office/officeart/2008/layout/LinedList"/>
    <dgm:cxn modelId="{311083B0-64D7-40A8-9865-F24DF58E1EE3}" type="presParOf" srcId="{993D5977-28E3-41B4-B72D-3903AC2D24DB}" destId="{82BA5EE1-0FE0-4E5A-928A-73DF8D25F950}" srcOrd="0" destOrd="0" presId="urn:microsoft.com/office/officeart/2008/layout/LinedList"/>
    <dgm:cxn modelId="{A493E894-A5B2-4767-B743-EEAC15926D7A}" type="presParOf" srcId="{993D5977-28E3-41B4-B72D-3903AC2D24DB}" destId="{E51D45EA-32C9-4023-BCCE-F475D29432A3}" srcOrd="1" destOrd="0" presId="urn:microsoft.com/office/officeart/2008/layout/LinedList"/>
    <dgm:cxn modelId="{C328C2DC-5559-4EFE-B287-466397F55376}" type="presParOf" srcId="{98001B66-1718-4F80-822A-B866FD89A0F3}" destId="{35403F24-50C0-4714-BB49-C9D0C3528513}" srcOrd="8" destOrd="0" presId="urn:microsoft.com/office/officeart/2008/layout/LinedList"/>
    <dgm:cxn modelId="{88B4F8A3-572C-4C21-A9E7-D0A4B85C88E2}" type="presParOf" srcId="{98001B66-1718-4F80-822A-B866FD89A0F3}" destId="{124E2184-C651-42CC-A2F3-B83E0824F898}" srcOrd="9" destOrd="0" presId="urn:microsoft.com/office/officeart/2008/layout/LinedList"/>
    <dgm:cxn modelId="{F14B9306-E9A9-4909-803D-BF899BE152A0}" type="presParOf" srcId="{124E2184-C651-42CC-A2F3-B83E0824F898}" destId="{1B3093B9-F54F-41F8-91DF-30AE8D65FB80}" srcOrd="0" destOrd="0" presId="urn:microsoft.com/office/officeart/2008/layout/LinedList"/>
    <dgm:cxn modelId="{36AF60E9-CDB3-4527-AABF-9C9E23E16446}" type="presParOf" srcId="{124E2184-C651-42CC-A2F3-B83E0824F898}" destId="{3B2EAECC-120B-47A6-921F-101EF07698A9}"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624B6EB-4BEC-4377-A4F5-575B742486F6}"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AC5357B5-4420-4C66-8726-3F2E1934B878}">
      <dgm:prSet/>
      <dgm:spPr/>
      <dgm:t>
        <a:bodyPr/>
        <a:lstStyle/>
        <a:p>
          <a:r>
            <a:rPr lang="en-GB"/>
            <a:t>An order to quash the decision. </a:t>
          </a:r>
          <a:endParaRPr lang="en-US"/>
        </a:p>
      </dgm:t>
    </dgm:pt>
    <dgm:pt modelId="{E679D6CA-5309-4B79-94EA-63B2ADA54683}" type="parTrans" cxnId="{38373C9F-3C10-4606-803B-C5FDE28C9344}">
      <dgm:prSet/>
      <dgm:spPr/>
      <dgm:t>
        <a:bodyPr/>
        <a:lstStyle/>
        <a:p>
          <a:endParaRPr lang="en-US"/>
        </a:p>
      </dgm:t>
    </dgm:pt>
    <dgm:pt modelId="{90CD2FE1-F24B-4767-B475-1C436A7B49DC}" type="sibTrans" cxnId="{38373C9F-3C10-4606-803B-C5FDE28C9344}">
      <dgm:prSet/>
      <dgm:spPr/>
      <dgm:t>
        <a:bodyPr/>
        <a:lstStyle/>
        <a:p>
          <a:endParaRPr lang="en-US"/>
        </a:p>
      </dgm:t>
    </dgm:pt>
    <dgm:pt modelId="{3041DB54-B9D6-4CEB-A308-8FB531979020}">
      <dgm:prSet/>
      <dgm:spPr/>
      <dgm:t>
        <a:bodyPr/>
        <a:lstStyle/>
        <a:p>
          <a:r>
            <a:rPr lang="en-GB"/>
            <a:t>Mandatory order- making it mandatory the public body to do something. </a:t>
          </a:r>
          <a:endParaRPr lang="en-US"/>
        </a:p>
      </dgm:t>
    </dgm:pt>
    <dgm:pt modelId="{D7DB2634-365C-4EA1-882B-CAC50C08284E}" type="parTrans" cxnId="{3ECD8730-DC04-46D7-8505-A5A8593E06FF}">
      <dgm:prSet/>
      <dgm:spPr/>
      <dgm:t>
        <a:bodyPr/>
        <a:lstStyle/>
        <a:p>
          <a:endParaRPr lang="en-US"/>
        </a:p>
      </dgm:t>
    </dgm:pt>
    <dgm:pt modelId="{B98E9D2A-CC4F-4D5C-ACCE-ED595C7B7036}" type="sibTrans" cxnId="{3ECD8730-DC04-46D7-8505-A5A8593E06FF}">
      <dgm:prSet/>
      <dgm:spPr/>
      <dgm:t>
        <a:bodyPr/>
        <a:lstStyle/>
        <a:p>
          <a:endParaRPr lang="en-US"/>
        </a:p>
      </dgm:t>
    </dgm:pt>
    <dgm:pt modelId="{5B93EF69-DC3A-480E-B8E9-C348A4CFCC6E}">
      <dgm:prSet/>
      <dgm:spPr/>
      <dgm:t>
        <a:bodyPr/>
        <a:lstStyle/>
        <a:p>
          <a:r>
            <a:rPr lang="en-GB"/>
            <a:t>Research R v Fletchers application [ 1967] </a:t>
          </a:r>
          <a:endParaRPr lang="en-US"/>
        </a:p>
      </dgm:t>
    </dgm:pt>
    <dgm:pt modelId="{B10583CF-8809-4F89-9F01-D25094FE47A6}" type="parTrans" cxnId="{618DCB2E-EC2D-493F-96B1-76E609687263}">
      <dgm:prSet/>
      <dgm:spPr/>
      <dgm:t>
        <a:bodyPr/>
        <a:lstStyle/>
        <a:p>
          <a:endParaRPr lang="en-US"/>
        </a:p>
      </dgm:t>
    </dgm:pt>
    <dgm:pt modelId="{5C1E66CF-0238-4C55-983E-909E5C95B062}" type="sibTrans" cxnId="{618DCB2E-EC2D-493F-96B1-76E609687263}">
      <dgm:prSet/>
      <dgm:spPr/>
      <dgm:t>
        <a:bodyPr/>
        <a:lstStyle/>
        <a:p>
          <a:endParaRPr lang="en-US"/>
        </a:p>
      </dgm:t>
    </dgm:pt>
    <dgm:pt modelId="{1C1E8E15-3448-479E-99B2-449F0A7A26A3}">
      <dgm:prSet/>
      <dgm:spPr/>
      <dgm:t>
        <a:bodyPr/>
        <a:lstStyle/>
        <a:p>
          <a:r>
            <a:rPr lang="en-GB"/>
            <a:t>Prohibition order – breaching a prohibition order will lead to contempt of court. </a:t>
          </a:r>
          <a:endParaRPr lang="en-US"/>
        </a:p>
      </dgm:t>
    </dgm:pt>
    <dgm:pt modelId="{E2372D78-531D-4DBB-8A00-C348FE9CAF28}" type="parTrans" cxnId="{D076B5C7-E822-42D8-8249-5AF1A9B2AF69}">
      <dgm:prSet/>
      <dgm:spPr/>
      <dgm:t>
        <a:bodyPr/>
        <a:lstStyle/>
        <a:p>
          <a:endParaRPr lang="en-US"/>
        </a:p>
      </dgm:t>
    </dgm:pt>
    <dgm:pt modelId="{86C0A2C3-0F58-4FC9-82EA-C3611D935622}" type="sibTrans" cxnId="{D076B5C7-E822-42D8-8249-5AF1A9B2AF69}">
      <dgm:prSet/>
      <dgm:spPr/>
      <dgm:t>
        <a:bodyPr/>
        <a:lstStyle/>
        <a:p>
          <a:endParaRPr lang="en-US"/>
        </a:p>
      </dgm:t>
    </dgm:pt>
    <dgm:pt modelId="{A0880773-07B4-4B6D-8EBB-4CD159782A46}" type="pres">
      <dgm:prSet presAssocID="{F624B6EB-4BEC-4377-A4F5-575B742486F6}" presName="vert0" presStyleCnt="0">
        <dgm:presLayoutVars>
          <dgm:dir/>
          <dgm:animOne val="branch"/>
          <dgm:animLvl val="lvl"/>
        </dgm:presLayoutVars>
      </dgm:prSet>
      <dgm:spPr/>
    </dgm:pt>
    <dgm:pt modelId="{944EA79C-FF9B-44E0-B2F0-520325332D4B}" type="pres">
      <dgm:prSet presAssocID="{AC5357B5-4420-4C66-8726-3F2E1934B878}" presName="thickLine" presStyleLbl="alignNode1" presStyleIdx="0" presStyleCnt="4"/>
      <dgm:spPr/>
    </dgm:pt>
    <dgm:pt modelId="{08714E58-C273-4B98-BB69-077595A0815C}" type="pres">
      <dgm:prSet presAssocID="{AC5357B5-4420-4C66-8726-3F2E1934B878}" presName="horz1" presStyleCnt="0"/>
      <dgm:spPr/>
    </dgm:pt>
    <dgm:pt modelId="{A097B4D2-A778-4800-9AA7-0B74514898C7}" type="pres">
      <dgm:prSet presAssocID="{AC5357B5-4420-4C66-8726-3F2E1934B878}" presName="tx1" presStyleLbl="revTx" presStyleIdx="0" presStyleCnt="4"/>
      <dgm:spPr/>
    </dgm:pt>
    <dgm:pt modelId="{61F1EEA6-CE7B-4EAC-BF15-6D963D544B78}" type="pres">
      <dgm:prSet presAssocID="{AC5357B5-4420-4C66-8726-3F2E1934B878}" presName="vert1" presStyleCnt="0"/>
      <dgm:spPr/>
    </dgm:pt>
    <dgm:pt modelId="{D8DE1A98-7D66-43E4-93A1-ABBC6E6E693C}" type="pres">
      <dgm:prSet presAssocID="{3041DB54-B9D6-4CEB-A308-8FB531979020}" presName="thickLine" presStyleLbl="alignNode1" presStyleIdx="1" presStyleCnt="4"/>
      <dgm:spPr/>
    </dgm:pt>
    <dgm:pt modelId="{9C80EB7F-1287-45EA-962E-3B5E5977621C}" type="pres">
      <dgm:prSet presAssocID="{3041DB54-B9D6-4CEB-A308-8FB531979020}" presName="horz1" presStyleCnt="0"/>
      <dgm:spPr/>
    </dgm:pt>
    <dgm:pt modelId="{D03D8947-A74E-412A-BA57-526CC3739B03}" type="pres">
      <dgm:prSet presAssocID="{3041DB54-B9D6-4CEB-A308-8FB531979020}" presName="tx1" presStyleLbl="revTx" presStyleIdx="1" presStyleCnt="4"/>
      <dgm:spPr/>
    </dgm:pt>
    <dgm:pt modelId="{1D361746-570D-4C07-9241-B6CF8893D03D}" type="pres">
      <dgm:prSet presAssocID="{3041DB54-B9D6-4CEB-A308-8FB531979020}" presName="vert1" presStyleCnt="0"/>
      <dgm:spPr/>
    </dgm:pt>
    <dgm:pt modelId="{081C2D73-01CB-4DE7-8FB2-B57CA44CD66F}" type="pres">
      <dgm:prSet presAssocID="{5B93EF69-DC3A-480E-B8E9-C348A4CFCC6E}" presName="thickLine" presStyleLbl="alignNode1" presStyleIdx="2" presStyleCnt="4"/>
      <dgm:spPr/>
    </dgm:pt>
    <dgm:pt modelId="{CB9C711A-62AB-43AA-8048-7E45C5268F23}" type="pres">
      <dgm:prSet presAssocID="{5B93EF69-DC3A-480E-B8E9-C348A4CFCC6E}" presName="horz1" presStyleCnt="0"/>
      <dgm:spPr/>
    </dgm:pt>
    <dgm:pt modelId="{1B152FFF-F225-4C06-B43E-150F0214308C}" type="pres">
      <dgm:prSet presAssocID="{5B93EF69-DC3A-480E-B8E9-C348A4CFCC6E}" presName="tx1" presStyleLbl="revTx" presStyleIdx="2" presStyleCnt="4"/>
      <dgm:spPr/>
    </dgm:pt>
    <dgm:pt modelId="{36808EF3-AC76-46DB-8414-A9EFA744A506}" type="pres">
      <dgm:prSet presAssocID="{5B93EF69-DC3A-480E-B8E9-C348A4CFCC6E}" presName="vert1" presStyleCnt="0"/>
      <dgm:spPr/>
    </dgm:pt>
    <dgm:pt modelId="{1B3352FD-A233-43DC-AFE0-AB1A3923ABB5}" type="pres">
      <dgm:prSet presAssocID="{1C1E8E15-3448-479E-99B2-449F0A7A26A3}" presName="thickLine" presStyleLbl="alignNode1" presStyleIdx="3" presStyleCnt="4"/>
      <dgm:spPr/>
    </dgm:pt>
    <dgm:pt modelId="{A96378D6-6123-42BA-A7A8-DBB701C66A12}" type="pres">
      <dgm:prSet presAssocID="{1C1E8E15-3448-479E-99B2-449F0A7A26A3}" presName="horz1" presStyleCnt="0"/>
      <dgm:spPr/>
    </dgm:pt>
    <dgm:pt modelId="{AEAB5E6E-C96E-4740-83C9-A0DAAC25B6F3}" type="pres">
      <dgm:prSet presAssocID="{1C1E8E15-3448-479E-99B2-449F0A7A26A3}" presName="tx1" presStyleLbl="revTx" presStyleIdx="3" presStyleCnt="4"/>
      <dgm:spPr/>
    </dgm:pt>
    <dgm:pt modelId="{C91953E9-F9F7-4D98-A9D0-A8CEBD29DA62}" type="pres">
      <dgm:prSet presAssocID="{1C1E8E15-3448-479E-99B2-449F0A7A26A3}" presName="vert1" presStyleCnt="0"/>
      <dgm:spPr/>
    </dgm:pt>
  </dgm:ptLst>
  <dgm:cxnLst>
    <dgm:cxn modelId="{C0B11006-D58D-42B7-BD6D-47C0A2814306}" type="presOf" srcId="{3041DB54-B9D6-4CEB-A308-8FB531979020}" destId="{D03D8947-A74E-412A-BA57-526CC3739B03}" srcOrd="0" destOrd="0" presId="urn:microsoft.com/office/officeart/2008/layout/LinedList"/>
    <dgm:cxn modelId="{92B42726-4027-4968-8DB3-EE246BA66939}" type="presOf" srcId="{AC5357B5-4420-4C66-8726-3F2E1934B878}" destId="{A097B4D2-A778-4800-9AA7-0B74514898C7}" srcOrd="0" destOrd="0" presId="urn:microsoft.com/office/officeart/2008/layout/LinedList"/>
    <dgm:cxn modelId="{618DCB2E-EC2D-493F-96B1-76E609687263}" srcId="{F624B6EB-4BEC-4377-A4F5-575B742486F6}" destId="{5B93EF69-DC3A-480E-B8E9-C348A4CFCC6E}" srcOrd="2" destOrd="0" parTransId="{B10583CF-8809-4F89-9F01-D25094FE47A6}" sibTransId="{5C1E66CF-0238-4C55-983E-909E5C95B062}"/>
    <dgm:cxn modelId="{3ECD8730-DC04-46D7-8505-A5A8593E06FF}" srcId="{F624B6EB-4BEC-4377-A4F5-575B742486F6}" destId="{3041DB54-B9D6-4CEB-A308-8FB531979020}" srcOrd="1" destOrd="0" parTransId="{D7DB2634-365C-4EA1-882B-CAC50C08284E}" sibTransId="{B98E9D2A-CC4F-4D5C-ACCE-ED595C7B7036}"/>
    <dgm:cxn modelId="{38373C9F-3C10-4606-803B-C5FDE28C9344}" srcId="{F624B6EB-4BEC-4377-A4F5-575B742486F6}" destId="{AC5357B5-4420-4C66-8726-3F2E1934B878}" srcOrd="0" destOrd="0" parTransId="{E679D6CA-5309-4B79-94EA-63B2ADA54683}" sibTransId="{90CD2FE1-F24B-4767-B475-1C436A7B49DC}"/>
    <dgm:cxn modelId="{E024E9AB-10EB-4539-B03F-0FC7AAF13C5A}" type="presOf" srcId="{5B93EF69-DC3A-480E-B8E9-C348A4CFCC6E}" destId="{1B152FFF-F225-4C06-B43E-150F0214308C}" srcOrd="0" destOrd="0" presId="urn:microsoft.com/office/officeart/2008/layout/LinedList"/>
    <dgm:cxn modelId="{EBA20BBA-9268-46D4-AAA0-9AB5BB2746D8}" type="presOf" srcId="{1C1E8E15-3448-479E-99B2-449F0A7A26A3}" destId="{AEAB5E6E-C96E-4740-83C9-A0DAAC25B6F3}" srcOrd="0" destOrd="0" presId="urn:microsoft.com/office/officeart/2008/layout/LinedList"/>
    <dgm:cxn modelId="{D076B5C7-E822-42D8-8249-5AF1A9B2AF69}" srcId="{F624B6EB-4BEC-4377-A4F5-575B742486F6}" destId="{1C1E8E15-3448-479E-99B2-449F0A7A26A3}" srcOrd="3" destOrd="0" parTransId="{E2372D78-531D-4DBB-8A00-C348FE9CAF28}" sibTransId="{86C0A2C3-0F58-4FC9-82EA-C3611D935622}"/>
    <dgm:cxn modelId="{44F6BCD0-A172-460E-9C92-BA6FC0148891}" type="presOf" srcId="{F624B6EB-4BEC-4377-A4F5-575B742486F6}" destId="{A0880773-07B4-4B6D-8EBB-4CD159782A46}" srcOrd="0" destOrd="0" presId="urn:microsoft.com/office/officeart/2008/layout/LinedList"/>
    <dgm:cxn modelId="{FF4475DF-5DB6-4787-8A5D-B40029F5721A}" type="presParOf" srcId="{A0880773-07B4-4B6D-8EBB-4CD159782A46}" destId="{944EA79C-FF9B-44E0-B2F0-520325332D4B}" srcOrd="0" destOrd="0" presId="urn:microsoft.com/office/officeart/2008/layout/LinedList"/>
    <dgm:cxn modelId="{0F1B2A33-3796-44D6-A734-6B509084191F}" type="presParOf" srcId="{A0880773-07B4-4B6D-8EBB-4CD159782A46}" destId="{08714E58-C273-4B98-BB69-077595A0815C}" srcOrd="1" destOrd="0" presId="urn:microsoft.com/office/officeart/2008/layout/LinedList"/>
    <dgm:cxn modelId="{3C729571-1538-41A4-99BE-73CE73138F65}" type="presParOf" srcId="{08714E58-C273-4B98-BB69-077595A0815C}" destId="{A097B4D2-A778-4800-9AA7-0B74514898C7}" srcOrd="0" destOrd="0" presId="urn:microsoft.com/office/officeart/2008/layout/LinedList"/>
    <dgm:cxn modelId="{88BFAC73-5505-4AB5-A95D-86583BB9110C}" type="presParOf" srcId="{08714E58-C273-4B98-BB69-077595A0815C}" destId="{61F1EEA6-CE7B-4EAC-BF15-6D963D544B78}" srcOrd="1" destOrd="0" presId="urn:microsoft.com/office/officeart/2008/layout/LinedList"/>
    <dgm:cxn modelId="{375F32D0-6424-49F1-8702-1CB316898C4E}" type="presParOf" srcId="{A0880773-07B4-4B6D-8EBB-4CD159782A46}" destId="{D8DE1A98-7D66-43E4-93A1-ABBC6E6E693C}" srcOrd="2" destOrd="0" presId="urn:microsoft.com/office/officeart/2008/layout/LinedList"/>
    <dgm:cxn modelId="{A649F4EB-5A66-41E2-889A-E59E7AB3F0C4}" type="presParOf" srcId="{A0880773-07B4-4B6D-8EBB-4CD159782A46}" destId="{9C80EB7F-1287-45EA-962E-3B5E5977621C}" srcOrd="3" destOrd="0" presId="urn:microsoft.com/office/officeart/2008/layout/LinedList"/>
    <dgm:cxn modelId="{E7A8A290-092F-4FEC-875C-E9B5CB90F87B}" type="presParOf" srcId="{9C80EB7F-1287-45EA-962E-3B5E5977621C}" destId="{D03D8947-A74E-412A-BA57-526CC3739B03}" srcOrd="0" destOrd="0" presId="urn:microsoft.com/office/officeart/2008/layout/LinedList"/>
    <dgm:cxn modelId="{D53F5699-C783-4466-AD64-6FE7D9880B7C}" type="presParOf" srcId="{9C80EB7F-1287-45EA-962E-3B5E5977621C}" destId="{1D361746-570D-4C07-9241-B6CF8893D03D}" srcOrd="1" destOrd="0" presId="urn:microsoft.com/office/officeart/2008/layout/LinedList"/>
    <dgm:cxn modelId="{75F02FCE-3EE4-439B-84A2-804DD7575687}" type="presParOf" srcId="{A0880773-07B4-4B6D-8EBB-4CD159782A46}" destId="{081C2D73-01CB-4DE7-8FB2-B57CA44CD66F}" srcOrd="4" destOrd="0" presId="urn:microsoft.com/office/officeart/2008/layout/LinedList"/>
    <dgm:cxn modelId="{0396E2F7-31C0-4D86-8C93-754831E26154}" type="presParOf" srcId="{A0880773-07B4-4B6D-8EBB-4CD159782A46}" destId="{CB9C711A-62AB-43AA-8048-7E45C5268F23}" srcOrd="5" destOrd="0" presId="urn:microsoft.com/office/officeart/2008/layout/LinedList"/>
    <dgm:cxn modelId="{982C7A18-24FF-4772-9930-E6C25E2CF457}" type="presParOf" srcId="{CB9C711A-62AB-43AA-8048-7E45C5268F23}" destId="{1B152FFF-F225-4C06-B43E-150F0214308C}" srcOrd="0" destOrd="0" presId="urn:microsoft.com/office/officeart/2008/layout/LinedList"/>
    <dgm:cxn modelId="{228BC705-9474-4CCE-AA3C-A4DA70302393}" type="presParOf" srcId="{CB9C711A-62AB-43AA-8048-7E45C5268F23}" destId="{36808EF3-AC76-46DB-8414-A9EFA744A506}" srcOrd="1" destOrd="0" presId="urn:microsoft.com/office/officeart/2008/layout/LinedList"/>
    <dgm:cxn modelId="{03964133-C926-41BA-8152-5CCA11EDE7BF}" type="presParOf" srcId="{A0880773-07B4-4B6D-8EBB-4CD159782A46}" destId="{1B3352FD-A233-43DC-AFE0-AB1A3923ABB5}" srcOrd="6" destOrd="0" presId="urn:microsoft.com/office/officeart/2008/layout/LinedList"/>
    <dgm:cxn modelId="{DF6FA828-399C-4EEE-A9DB-01130D2EC9F9}" type="presParOf" srcId="{A0880773-07B4-4B6D-8EBB-4CD159782A46}" destId="{A96378D6-6123-42BA-A7A8-DBB701C66A12}" srcOrd="7" destOrd="0" presId="urn:microsoft.com/office/officeart/2008/layout/LinedList"/>
    <dgm:cxn modelId="{17B01BB2-BE88-4135-A119-754C1B49A097}" type="presParOf" srcId="{A96378D6-6123-42BA-A7A8-DBB701C66A12}" destId="{AEAB5E6E-C96E-4740-83C9-A0DAAC25B6F3}" srcOrd="0" destOrd="0" presId="urn:microsoft.com/office/officeart/2008/layout/LinedList"/>
    <dgm:cxn modelId="{46D5DEF8-0711-4C99-8E51-382025C22752}" type="presParOf" srcId="{A96378D6-6123-42BA-A7A8-DBB701C66A12}" destId="{C91953E9-F9F7-4D98-A9D0-A8CEBD29DA62}"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C0C80C01-EC5E-452A-AB5C-DC98D9F1AC41}"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2E0CE60F-D61B-4AD5-BA07-69D17D87C95C}">
      <dgm:prSet/>
      <dgm:spPr/>
      <dgm:t>
        <a:bodyPr/>
        <a:lstStyle/>
        <a:p>
          <a:r>
            <a:rPr lang="en-GB"/>
            <a:t>Declaration – only if there is conflict or if an individual's rights have been affected. </a:t>
          </a:r>
          <a:endParaRPr lang="en-US"/>
        </a:p>
      </dgm:t>
    </dgm:pt>
    <dgm:pt modelId="{9563EAC3-FFA9-46B8-BA1F-8B7ED3A0E0B6}" type="parTrans" cxnId="{88F1DCF1-6F92-4C02-B0C5-EA842B0369A6}">
      <dgm:prSet/>
      <dgm:spPr/>
      <dgm:t>
        <a:bodyPr/>
        <a:lstStyle/>
        <a:p>
          <a:endParaRPr lang="en-US"/>
        </a:p>
      </dgm:t>
    </dgm:pt>
    <dgm:pt modelId="{2F2E1298-C1C2-4F4F-8C32-8D70FFDFF54F}" type="sibTrans" cxnId="{88F1DCF1-6F92-4C02-B0C5-EA842B0369A6}">
      <dgm:prSet/>
      <dgm:spPr/>
      <dgm:t>
        <a:bodyPr/>
        <a:lstStyle/>
        <a:p>
          <a:endParaRPr lang="en-US"/>
        </a:p>
      </dgm:t>
    </dgm:pt>
    <dgm:pt modelId="{4B65333D-D4D2-41C5-B56A-4B24B7A94CC8}">
      <dgm:prSet/>
      <dgm:spPr/>
      <dgm:t>
        <a:bodyPr/>
        <a:lstStyle/>
        <a:p>
          <a:r>
            <a:rPr lang="en-GB"/>
            <a:t>An example is a declaration of incompatibility. </a:t>
          </a:r>
          <a:endParaRPr lang="en-US"/>
        </a:p>
      </dgm:t>
    </dgm:pt>
    <dgm:pt modelId="{F9DAAC6B-BFD4-49C3-A566-FA689F1995DF}" type="parTrans" cxnId="{A8A5C591-42F9-43F8-8A8C-64A194063CE4}">
      <dgm:prSet/>
      <dgm:spPr/>
      <dgm:t>
        <a:bodyPr/>
        <a:lstStyle/>
        <a:p>
          <a:endParaRPr lang="en-US"/>
        </a:p>
      </dgm:t>
    </dgm:pt>
    <dgm:pt modelId="{FD9F1E49-A763-4B78-98AA-82B9380FAE5B}" type="sibTrans" cxnId="{A8A5C591-42F9-43F8-8A8C-64A194063CE4}">
      <dgm:prSet/>
      <dgm:spPr/>
      <dgm:t>
        <a:bodyPr/>
        <a:lstStyle/>
        <a:p>
          <a:endParaRPr lang="en-US"/>
        </a:p>
      </dgm:t>
    </dgm:pt>
    <dgm:pt modelId="{A4123A69-4755-45CC-91B9-B6CA3C0B45DD}">
      <dgm:prSet/>
      <dgm:spPr/>
      <dgm:t>
        <a:bodyPr/>
        <a:lstStyle/>
        <a:p>
          <a:r>
            <a:rPr lang="en-GB"/>
            <a:t>Which relates to Article 4 of the Human Rights Act 1998.</a:t>
          </a:r>
          <a:endParaRPr lang="en-US"/>
        </a:p>
      </dgm:t>
    </dgm:pt>
    <dgm:pt modelId="{316CBBCC-CB3B-4136-9532-8CAB3C86245F}" type="parTrans" cxnId="{EBF34831-FDE7-4818-B0BB-0A60253F60BB}">
      <dgm:prSet/>
      <dgm:spPr/>
      <dgm:t>
        <a:bodyPr/>
        <a:lstStyle/>
        <a:p>
          <a:endParaRPr lang="en-US"/>
        </a:p>
      </dgm:t>
    </dgm:pt>
    <dgm:pt modelId="{AF630360-C0B8-4A08-B4D4-0F2D6D501F06}" type="sibTrans" cxnId="{EBF34831-FDE7-4818-B0BB-0A60253F60BB}">
      <dgm:prSet/>
      <dgm:spPr/>
      <dgm:t>
        <a:bodyPr/>
        <a:lstStyle/>
        <a:p>
          <a:endParaRPr lang="en-US"/>
        </a:p>
      </dgm:t>
    </dgm:pt>
    <dgm:pt modelId="{0FDA5FFB-4155-4D7B-9964-FEA0CEE9F63B}">
      <dgm:prSet/>
      <dgm:spPr/>
      <dgm:t>
        <a:bodyPr/>
        <a:lstStyle/>
        <a:p>
          <a:r>
            <a:rPr lang="en-GB"/>
            <a:t>Injunctions – Stop something from happening whilst the case is heard by the courts. </a:t>
          </a:r>
          <a:endParaRPr lang="en-US"/>
        </a:p>
      </dgm:t>
    </dgm:pt>
    <dgm:pt modelId="{E236E9C8-9523-4EB0-84BD-E9A870512B5F}" type="parTrans" cxnId="{2B05A65D-40DD-48F2-8CB3-CEB26D0DA226}">
      <dgm:prSet/>
      <dgm:spPr/>
      <dgm:t>
        <a:bodyPr/>
        <a:lstStyle/>
        <a:p>
          <a:endParaRPr lang="en-US"/>
        </a:p>
      </dgm:t>
    </dgm:pt>
    <dgm:pt modelId="{0DD344E9-4B83-4153-B2CD-6534B5ABCCC8}" type="sibTrans" cxnId="{2B05A65D-40DD-48F2-8CB3-CEB26D0DA226}">
      <dgm:prSet/>
      <dgm:spPr/>
      <dgm:t>
        <a:bodyPr/>
        <a:lstStyle/>
        <a:p>
          <a:endParaRPr lang="en-US"/>
        </a:p>
      </dgm:t>
    </dgm:pt>
    <dgm:pt modelId="{169D6674-A883-4753-A30E-9056D6A14F1E}" type="pres">
      <dgm:prSet presAssocID="{C0C80C01-EC5E-452A-AB5C-DC98D9F1AC41}" presName="vert0" presStyleCnt="0">
        <dgm:presLayoutVars>
          <dgm:dir/>
          <dgm:animOne val="branch"/>
          <dgm:animLvl val="lvl"/>
        </dgm:presLayoutVars>
      </dgm:prSet>
      <dgm:spPr/>
    </dgm:pt>
    <dgm:pt modelId="{84A4F586-6AF4-43FF-9ACB-D54D9C694C3A}" type="pres">
      <dgm:prSet presAssocID="{2E0CE60F-D61B-4AD5-BA07-69D17D87C95C}" presName="thickLine" presStyleLbl="alignNode1" presStyleIdx="0" presStyleCnt="4"/>
      <dgm:spPr/>
    </dgm:pt>
    <dgm:pt modelId="{395DA67C-A5AC-4AE6-9D68-7E128C7DA353}" type="pres">
      <dgm:prSet presAssocID="{2E0CE60F-D61B-4AD5-BA07-69D17D87C95C}" presName="horz1" presStyleCnt="0"/>
      <dgm:spPr/>
    </dgm:pt>
    <dgm:pt modelId="{A5345889-B101-41E2-9718-5C4F88B90F84}" type="pres">
      <dgm:prSet presAssocID="{2E0CE60F-D61B-4AD5-BA07-69D17D87C95C}" presName="tx1" presStyleLbl="revTx" presStyleIdx="0" presStyleCnt="4"/>
      <dgm:spPr/>
    </dgm:pt>
    <dgm:pt modelId="{4652763E-F547-46CF-B523-A4EDB823BF01}" type="pres">
      <dgm:prSet presAssocID="{2E0CE60F-D61B-4AD5-BA07-69D17D87C95C}" presName="vert1" presStyleCnt="0"/>
      <dgm:spPr/>
    </dgm:pt>
    <dgm:pt modelId="{040C3F8D-9498-408E-AED0-59EAEC3963BE}" type="pres">
      <dgm:prSet presAssocID="{4B65333D-D4D2-41C5-B56A-4B24B7A94CC8}" presName="thickLine" presStyleLbl="alignNode1" presStyleIdx="1" presStyleCnt="4"/>
      <dgm:spPr/>
    </dgm:pt>
    <dgm:pt modelId="{C78796ED-2780-4D39-94F5-35FB069E6B4A}" type="pres">
      <dgm:prSet presAssocID="{4B65333D-D4D2-41C5-B56A-4B24B7A94CC8}" presName="horz1" presStyleCnt="0"/>
      <dgm:spPr/>
    </dgm:pt>
    <dgm:pt modelId="{573ABE79-4AE3-4719-84BB-0F3A66F9BF8F}" type="pres">
      <dgm:prSet presAssocID="{4B65333D-D4D2-41C5-B56A-4B24B7A94CC8}" presName="tx1" presStyleLbl="revTx" presStyleIdx="1" presStyleCnt="4"/>
      <dgm:spPr/>
    </dgm:pt>
    <dgm:pt modelId="{54896D97-0EE4-4892-AA56-0EFF2FE2EB36}" type="pres">
      <dgm:prSet presAssocID="{4B65333D-D4D2-41C5-B56A-4B24B7A94CC8}" presName="vert1" presStyleCnt="0"/>
      <dgm:spPr/>
    </dgm:pt>
    <dgm:pt modelId="{C15B3A60-158E-43C2-9636-7C1B8B273669}" type="pres">
      <dgm:prSet presAssocID="{A4123A69-4755-45CC-91B9-B6CA3C0B45DD}" presName="thickLine" presStyleLbl="alignNode1" presStyleIdx="2" presStyleCnt="4"/>
      <dgm:spPr/>
    </dgm:pt>
    <dgm:pt modelId="{F8B09380-AFF9-442D-B30D-D2DE9FB2662B}" type="pres">
      <dgm:prSet presAssocID="{A4123A69-4755-45CC-91B9-B6CA3C0B45DD}" presName="horz1" presStyleCnt="0"/>
      <dgm:spPr/>
    </dgm:pt>
    <dgm:pt modelId="{FE974612-5ECA-47AD-9033-CACAE050DD31}" type="pres">
      <dgm:prSet presAssocID="{A4123A69-4755-45CC-91B9-B6CA3C0B45DD}" presName="tx1" presStyleLbl="revTx" presStyleIdx="2" presStyleCnt="4"/>
      <dgm:spPr/>
    </dgm:pt>
    <dgm:pt modelId="{4299E117-30DF-4BE2-8D77-597E3C376731}" type="pres">
      <dgm:prSet presAssocID="{A4123A69-4755-45CC-91B9-B6CA3C0B45DD}" presName="vert1" presStyleCnt="0"/>
      <dgm:spPr/>
    </dgm:pt>
    <dgm:pt modelId="{4F3CC468-20FE-45DE-AFB5-4403C68B4496}" type="pres">
      <dgm:prSet presAssocID="{0FDA5FFB-4155-4D7B-9964-FEA0CEE9F63B}" presName="thickLine" presStyleLbl="alignNode1" presStyleIdx="3" presStyleCnt="4"/>
      <dgm:spPr/>
    </dgm:pt>
    <dgm:pt modelId="{C5B9D03D-42F8-43F9-8047-338FA8277178}" type="pres">
      <dgm:prSet presAssocID="{0FDA5FFB-4155-4D7B-9964-FEA0CEE9F63B}" presName="horz1" presStyleCnt="0"/>
      <dgm:spPr/>
    </dgm:pt>
    <dgm:pt modelId="{84898039-19AF-4E12-AA50-D5EB01808F43}" type="pres">
      <dgm:prSet presAssocID="{0FDA5FFB-4155-4D7B-9964-FEA0CEE9F63B}" presName="tx1" presStyleLbl="revTx" presStyleIdx="3" presStyleCnt="4"/>
      <dgm:spPr/>
    </dgm:pt>
    <dgm:pt modelId="{EE51140E-7FC2-4F8D-BB02-C8C1A0612E7C}" type="pres">
      <dgm:prSet presAssocID="{0FDA5FFB-4155-4D7B-9964-FEA0CEE9F63B}" presName="vert1" presStyleCnt="0"/>
      <dgm:spPr/>
    </dgm:pt>
  </dgm:ptLst>
  <dgm:cxnLst>
    <dgm:cxn modelId="{EBF34831-FDE7-4818-B0BB-0A60253F60BB}" srcId="{C0C80C01-EC5E-452A-AB5C-DC98D9F1AC41}" destId="{A4123A69-4755-45CC-91B9-B6CA3C0B45DD}" srcOrd="2" destOrd="0" parTransId="{316CBBCC-CB3B-4136-9532-8CAB3C86245F}" sibTransId="{AF630360-C0B8-4A08-B4D4-0F2D6D501F06}"/>
    <dgm:cxn modelId="{2B05A65D-40DD-48F2-8CB3-CEB26D0DA226}" srcId="{C0C80C01-EC5E-452A-AB5C-DC98D9F1AC41}" destId="{0FDA5FFB-4155-4D7B-9964-FEA0CEE9F63B}" srcOrd="3" destOrd="0" parTransId="{E236E9C8-9523-4EB0-84BD-E9A870512B5F}" sibTransId="{0DD344E9-4B83-4153-B2CD-6534B5ABCCC8}"/>
    <dgm:cxn modelId="{8F92DD6F-0C3E-4E33-BA3F-6C4DA90426DD}" type="presOf" srcId="{4B65333D-D4D2-41C5-B56A-4B24B7A94CC8}" destId="{573ABE79-4AE3-4719-84BB-0F3A66F9BF8F}" srcOrd="0" destOrd="0" presId="urn:microsoft.com/office/officeart/2008/layout/LinedList"/>
    <dgm:cxn modelId="{A8A5C591-42F9-43F8-8A8C-64A194063CE4}" srcId="{C0C80C01-EC5E-452A-AB5C-DC98D9F1AC41}" destId="{4B65333D-D4D2-41C5-B56A-4B24B7A94CC8}" srcOrd="1" destOrd="0" parTransId="{F9DAAC6B-BFD4-49C3-A566-FA689F1995DF}" sibTransId="{FD9F1E49-A763-4B78-98AA-82B9380FAE5B}"/>
    <dgm:cxn modelId="{8ECF54AA-C264-423C-A63A-4F47363EA697}" type="presOf" srcId="{0FDA5FFB-4155-4D7B-9964-FEA0CEE9F63B}" destId="{84898039-19AF-4E12-AA50-D5EB01808F43}" srcOrd="0" destOrd="0" presId="urn:microsoft.com/office/officeart/2008/layout/LinedList"/>
    <dgm:cxn modelId="{65E73CBB-C246-4D0E-9B44-44129BB69E83}" type="presOf" srcId="{A4123A69-4755-45CC-91B9-B6CA3C0B45DD}" destId="{FE974612-5ECA-47AD-9033-CACAE050DD31}" srcOrd="0" destOrd="0" presId="urn:microsoft.com/office/officeart/2008/layout/LinedList"/>
    <dgm:cxn modelId="{45FD90E9-85BB-43AF-97CE-DB0E2B429B18}" type="presOf" srcId="{2E0CE60F-D61B-4AD5-BA07-69D17D87C95C}" destId="{A5345889-B101-41E2-9718-5C4F88B90F84}" srcOrd="0" destOrd="0" presId="urn:microsoft.com/office/officeart/2008/layout/LinedList"/>
    <dgm:cxn modelId="{88F1DCF1-6F92-4C02-B0C5-EA842B0369A6}" srcId="{C0C80C01-EC5E-452A-AB5C-DC98D9F1AC41}" destId="{2E0CE60F-D61B-4AD5-BA07-69D17D87C95C}" srcOrd="0" destOrd="0" parTransId="{9563EAC3-FFA9-46B8-BA1F-8B7ED3A0E0B6}" sibTransId="{2F2E1298-C1C2-4F4F-8C32-8D70FFDFF54F}"/>
    <dgm:cxn modelId="{12BBDBFB-12BE-4F23-ADD1-4E04486139B4}" type="presOf" srcId="{C0C80C01-EC5E-452A-AB5C-DC98D9F1AC41}" destId="{169D6674-A883-4753-A30E-9056D6A14F1E}" srcOrd="0" destOrd="0" presId="urn:microsoft.com/office/officeart/2008/layout/LinedList"/>
    <dgm:cxn modelId="{68DE2773-532C-4DDD-9AF9-49664DBCBCD9}" type="presParOf" srcId="{169D6674-A883-4753-A30E-9056D6A14F1E}" destId="{84A4F586-6AF4-43FF-9ACB-D54D9C694C3A}" srcOrd="0" destOrd="0" presId="urn:microsoft.com/office/officeart/2008/layout/LinedList"/>
    <dgm:cxn modelId="{D4664880-4865-436A-AD47-07F4D9564E0A}" type="presParOf" srcId="{169D6674-A883-4753-A30E-9056D6A14F1E}" destId="{395DA67C-A5AC-4AE6-9D68-7E128C7DA353}" srcOrd="1" destOrd="0" presId="urn:microsoft.com/office/officeart/2008/layout/LinedList"/>
    <dgm:cxn modelId="{EEB30D7F-C0EB-4133-BC9D-7B7AA6535C03}" type="presParOf" srcId="{395DA67C-A5AC-4AE6-9D68-7E128C7DA353}" destId="{A5345889-B101-41E2-9718-5C4F88B90F84}" srcOrd="0" destOrd="0" presId="urn:microsoft.com/office/officeart/2008/layout/LinedList"/>
    <dgm:cxn modelId="{A1FBA08C-F648-4318-AA1E-E802C9E76F22}" type="presParOf" srcId="{395DA67C-A5AC-4AE6-9D68-7E128C7DA353}" destId="{4652763E-F547-46CF-B523-A4EDB823BF01}" srcOrd="1" destOrd="0" presId="urn:microsoft.com/office/officeart/2008/layout/LinedList"/>
    <dgm:cxn modelId="{A00A27D8-B463-4298-BCD4-2982D50ADABF}" type="presParOf" srcId="{169D6674-A883-4753-A30E-9056D6A14F1E}" destId="{040C3F8D-9498-408E-AED0-59EAEC3963BE}" srcOrd="2" destOrd="0" presId="urn:microsoft.com/office/officeart/2008/layout/LinedList"/>
    <dgm:cxn modelId="{FA04F2C0-B34C-4F11-ACC2-5103CF50DC6D}" type="presParOf" srcId="{169D6674-A883-4753-A30E-9056D6A14F1E}" destId="{C78796ED-2780-4D39-94F5-35FB069E6B4A}" srcOrd="3" destOrd="0" presId="urn:microsoft.com/office/officeart/2008/layout/LinedList"/>
    <dgm:cxn modelId="{2BAC6173-95EC-4A87-94DE-555F5BD3427A}" type="presParOf" srcId="{C78796ED-2780-4D39-94F5-35FB069E6B4A}" destId="{573ABE79-4AE3-4719-84BB-0F3A66F9BF8F}" srcOrd="0" destOrd="0" presId="urn:microsoft.com/office/officeart/2008/layout/LinedList"/>
    <dgm:cxn modelId="{5E8C4D85-1919-4473-B3BD-BF299831631D}" type="presParOf" srcId="{C78796ED-2780-4D39-94F5-35FB069E6B4A}" destId="{54896D97-0EE4-4892-AA56-0EFF2FE2EB36}" srcOrd="1" destOrd="0" presId="urn:microsoft.com/office/officeart/2008/layout/LinedList"/>
    <dgm:cxn modelId="{8ECA873F-5287-4D0E-8957-02B093A92622}" type="presParOf" srcId="{169D6674-A883-4753-A30E-9056D6A14F1E}" destId="{C15B3A60-158E-43C2-9636-7C1B8B273669}" srcOrd="4" destOrd="0" presId="urn:microsoft.com/office/officeart/2008/layout/LinedList"/>
    <dgm:cxn modelId="{BF27D3AF-D9DC-48F9-B669-F47A6F67E7EE}" type="presParOf" srcId="{169D6674-A883-4753-A30E-9056D6A14F1E}" destId="{F8B09380-AFF9-442D-B30D-D2DE9FB2662B}" srcOrd="5" destOrd="0" presId="urn:microsoft.com/office/officeart/2008/layout/LinedList"/>
    <dgm:cxn modelId="{FAB9C106-3FA7-486B-A809-444D899EA740}" type="presParOf" srcId="{F8B09380-AFF9-442D-B30D-D2DE9FB2662B}" destId="{FE974612-5ECA-47AD-9033-CACAE050DD31}" srcOrd="0" destOrd="0" presId="urn:microsoft.com/office/officeart/2008/layout/LinedList"/>
    <dgm:cxn modelId="{D216FE34-C7CC-4891-AB66-B1D6E0EC4045}" type="presParOf" srcId="{F8B09380-AFF9-442D-B30D-D2DE9FB2662B}" destId="{4299E117-30DF-4BE2-8D77-597E3C376731}" srcOrd="1" destOrd="0" presId="urn:microsoft.com/office/officeart/2008/layout/LinedList"/>
    <dgm:cxn modelId="{28A02EBF-35DD-435F-BA5E-632AA6CD62AB}" type="presParOf" srcId="{169D6674-A883-4753-A30E-9056D6A14F1E}" destId="{4F3CC468-20FE-45DE-AFB5-4403C68B4496}" srcOrd="6" destOrd="0" presId="urn:microsoft.com/office/officeart/2008/layout/LinedList"/>
    <dgm:cxn modelId="{C48D5459-7116-4B6F-9BF5-8C0F010C4E58}" type="presParOf" srcId="{169D6674-A883-4753-A30E-9056D6A14F1E}" destId="{C5B9D03D-42F8-43F9-8047-338FA8277178}" srcOrd="7" destOrd="0" presId="urn:microsoft.com/office/officeart/2008/layout/LinedList"/>
    <dgm:cxn modelId="{73071C81-327E-4926-984F-722E4FED4CC0}" type="presParOf" srcId="{C5B9D03D-42F8-43F9-8047-338FA8277178}" destId="{84898039-19AF-4E12-AA50-D5EB01808F43}" srcOrd="0" destOrd="0" presId="urn:microsoft.com/office/officeart/2008/layout/LinedList"/>
    <dgm:cxn modelId="{216EFFCF-1F35-4575-B638-BA36FF091638}" type="presParOf" srcId="{C5B9D03D-42F8-43F9-8047-338FA8277178}" destId="{EE51140E-7FC2-4F8D-BB02-C8C1A0612E7C}"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AD94755C-8E04-4BE5-85F7-DDCE0BF8D78A}"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22543286-371B-4C48-B774-7F31608ACE7F}">
      <dgm:prSet/>
      <dgm:spPr/>
      <dgm:t>
        <a:bodyPr/>
        <a:lstStyle/>
        <a:p>
          <a:r>
            <a:rPr lang="en-GB"/>
            <a:t>Tribunals , Courts and Enforcement Act 2007. </a:t>
          </a:r>
          <a:endParaRPr lang="en-US"/>
        </a:p>
      </dgm:t>
    </dgm:pt>
    <dgm:pt modelId="{12A5981A-052B-467A-9899-992E4981B1B4}" type="parTrans" cxnId="{87DD8126-19E9-41AF-BEBF-2BE9C608EB4E}">
      <dgm:prSet/>
      <dgm:spPr/>
      <dgm:t>
        <a:bodyPr/>
        <a:lstStyle/>
        <a:p>
          <a:endParaRPr lang="en-US"/>
        </a:p>
      </dgm:t>
    </dgm:pt>
    <dgm:pt modelId="{0880D283-F100-4467-B6DE-AA5516FB608F}" type="sibTrans" cxnId="{87DD8126-19E9-41AF-BEBF-2BE9C608EB4E}">
      <dgm:prSet/>
      <dgm:spPr/>
      <dgm:t>
        <a:bodyPr/>
        <a:lstStyle/>
        <a:p>
          <a:endParaRPr lang="en-US"/>
        </a:p>
      </dgm:t>
    </dgm:pt>
    <dgm:pt modelId="{5BEDA78B-4834-496F-AD2C-D197E40D995F}">
      <dgm:prSet/>
      <dgm:spPr/>
      <dgm:t>
        <a:bodyPr/>
        <a:lstStyle/>
        <a:p>
          <a:r>
            <a:rPr lang="en-GB"/>
            <a:t>S.31A - Senior Courts Act 1981- Judicial Review can be heard in the upper tribunal. </a:t>
          </a:r>
          <a:endParaRPr lang="en-US"/>
        </a:p>
      </dgm:t>
    </dgm:pt>
    <dgm:pt modelId="{ED3BC3FA-44FE-4F3C-87A4-F7E1E19C6819}" type="parTrans" cxnId="{D932454B-CE0D-4D05-8028-88CB450A335A}">
      <dgm:prSet/>
      <dgm:spPr/>
      <dgm:t>
        <a:bodyPr/>
        <a:lstStyle/>
        <a:p>
          <a:endParaRPr lang="en-US"/>
        </a:p>
      </dgm:t>
    </dgm:pt>
    <dgm:pt modelId="{850F41E3-6DB7-4674-9187-AF6762408884}" type="sibTrans" cxnId="{D932454B-CE0D-4D05-8028-88CB450A335A}">
      <dgm:prSet/>
      <dgm:spPr/>
      <dgm:t>
        <a:bodyPr/>
        <a:lstStyle/>
        <a:p>
          <a:endParaRPr lang="en-US"/>
        </a:p>
      </dgm:t>
    </dgm:pt>
    <dgm:pt modelId="{55745F7A-87A0-49F0-9AFE-EE7324C42CE5}">
      <dgm:prSet/>
      <dgm:spPr/>
      <dgm:t>
        <a:bodyPr/>
        <a:lstStyle/>
        <a:p>
          <a:r>
            <a:rPr lang="en-GB"/>
            <a:t>Transferred from the High court. </a:t>
          </a:r>
          <a:endParaRPr lang="en-US"/>
        </a:p>
      </dgm:t>
    </dgm:pt>
    <dgm:pt modelId="{8B475C4A-9C0C-4C9B-B94A-8398197C6FA0}" type="parTrans" cxnId="{04FF1D5C-EDFE-43E5-8281-D3C37EB757F1}">
      <dgm:prSet/>
      <dgm:spPr/>
      <dgm:t>
        <a:bodyPr/>
        <a:lstStyle/>
        <a:p>
          <a:endParaRPr lang="en-US"/>
        </a:p>
      </dgm:t>
    </dgm:pt>
    <dgm:pt modelId="{4F60A1FF-C494-4428-A16B-2BFC32A71B0E}" type="sibTrans" cxnId="{04FF1D5C-EDFE-43E5-8281-D3C37EB757F1}">
      <dgm:prSet/>
      <dgm:spPr/>
      <dgm:t>
        <a:bodyPr/>
        <a:lstStyle/>
        <a:p>
          <a:endParaRPr lang="en-US"/>
        </a:p>
      </dgm:t>
    </dgm:pt>
    <dgm:pt modelId="{451764DE-42D5-4B9D-ACEA-C399306F20D4}">
      <dgm:prSet/>
      <dgm:spPr/>
      <dgm:t>
        <a:bodyPr/>
        <a:lstStyle/>
        <a:p>
          <a:r>
            <a:rPr lang="en-GB"/>
            <a:t>The decision of the Upper Tribunal can also be challenged. </a:t>
          </a:r>
          <a:endParaRPr lang="en-US"/>
        </a:p>
      </dgm:t>
    </dgm:pt>
    <dgm:pt modelId="{DCF4B94C-3CC6-4ACB-83E5-B31498A16D7A}" type="parTrans" cxnId="{69D65442-0DF0-4389-A663-C9B37C04BE96}">
      <dgm:prSet/>
      <dgm:spPr/>
      <dgm:t>
        <a:bodyPr/>
        <a:lstStyle/>
        <a:p>
          <a:endParaRPr lang="en-US"/>
        </a:p>
      </dgm:t>
    </dgm:pt>
    <dgm:pt modelId="{C5368DE3-C641-488E-8D27-65EA74966CD5}" type="sibTrans" cxnId="{69D65442-0DF0-4389-A663-C9B37C04BE96}">
      <dgm:prSet/>
      <dgm:spPr/>
      <dgm:t>
        <a:bodyPr/>
        <a:lstStyle/>
        <a:p>
          <a:endParaRPr lang="en-US"/>
        </a:p>
      </dgm:t>
    </dgm:pt>
    <dgm:pt modelId="{86C54940-0E47-4118-A252-879369FE5A64}">
      <dgm:prSet/>
      <dgm:spPr/>
      <dgm:t>
        <a:bodyPr/>
        <a:lstStyle/>
        <a:p>
          <a:r>
            <a:rPr lang="en-GB"/>
            <a:t>''R(Cart) v Upper Tribunal [2011]- Research''</a:t>
          </a:r>
          <a:endParaRPr lang="en-US"/>
        </a:p>
      </dgm:t>
    </dgm:pt>
    <dgm:pt modelId="{CF76B3D5-F196-48D2-9CBE-CECB51317DE7}" type="parTrans" cxnId="{84B3D264-8B75-4A54-B8A7-87DCDB656B28}">
      <dgm:prSet/>
      <dgm:spPr/>
      <dgm:t>
        <a:bodyPr/>
        <a:lstStyle/>
        <a:p>
          <a:endParaRPr lang="en-US"/>
        </a:p>
      </dgm:t>
    </dgm:pt>
    <dgm:pt modelId="{544C158B-7AAB-40EE-8F61-8E6CAF389294}" type="sibTrans" cxnId="{84B3D264-8B75-4A54-B8A7-87DCDB656B28}">
      <dgm:prSet/>
      <dgm:spPr/>
      <dgm:t>
        <a:bodyPr/>
        <a:lstStyle/>
        <a:p>
          <a:endParaRPr lang="en-US"/>
        </a:p>
      </dgm:t>
    </dgm:pt>
    <dgm:pt modelId="{EC05B009-3C64-4BFB-ABD1-C58345EF5D8C}" type="pres">
      <dgm:prSet presAssocID="{AD94755C-8E04-4BE5-85F7-DDCE0BF8D78A}" presName="linear" presStyleCnt="0">
        <dgm:presLayoutVars>
          <dgm:animLvl val="lvl"/>
          <dgm:resizeHandles val="exact"/>
        </dgm:presLayoutVars>
      </dgm:prSet>
      <dgm:spPr/>
    </dgm:pt>
    <dgm:pt modelId="{6B43CE4F-424B-464A-80C1-B1C4A99E0918}" type="pres">
      <dgm:prSet presAssocID="{22543286-371B-4C48-B774-7F31608ACE7F}" presName="parentText" presStyleLbl="node1" presStyleIdx="0" presStyleCnt="5">
        <dgm:presLayoutVars>
          <dgm:chMax val="0"/>
          <dgm:bulletEnabled val="1"/>
        </dgm:presLayoutVars>
      </dgm:prSet>
      <dgm:spPr/>
    </dgm:pt>
    <dgm:pt modelId="{6C8B840D-5EA0-44D7-8160-9F69D7E86583}" type="pres">
      <dgm:prSet presAssocID="{0880D283-F100-4467-B6DE-AA5516FB608F}" presName="spacer" presStyleCnt="0"/>
      <dgm:spPr/>
    </dgm:pt>
    <dgm:pt modelId="{1303F877-7280-4E86-B87B-8FEF9C022219}" type="pres">
      <dgm:prSet presAssocID="{5BEDA78B-4834-496F-AD2C-D197E40D995F}" presName="parentText" presStyleLbl="node1" presStyleIdx="1" presStyleCnt="5">
        <dgm:presLayoutVars>
          <dgm:chMax val="0"/>
          <dgm:bulletEnabled val="1"/>
        </dgm:presLayoutVars>
      </dgm:prSet>
      <dgm:spPr/>
    </dgm:pt>
    <dgm:pt modelId="{05FEA546-C435-470B-A052-3AE92134D40D}" type="pres">
      <dgm:prSet presAssocID="{850F41E3-6DB7-4674-9187-AF6762408884}" presName="spacer" presStyleCnt="0"/>
      <dgm:spPr/>
    </dgm:pt>
    <dgm:pt modelId="{02D9807E-1C59-4C94-9A6B-D9D89439C280}" type="pres">
      <dgm:prSet presAssocID="{55745F7A-87A0-49F0-9AFE-EE7324C42CE5}" presName="parentText" presStyleLbl="node1" presStyleIdx="2" presStyleCnt="5">
        <dgm:presLayoutVars>
          <dgm:chMax val="0"/>
          <dgm:bulletEnabled val="1"/>
        </dgm:presLayoutVars>
      </dgm:prSet>
      <dgm:spPr/>
    </dgm:pt>
    <dgm:pt modelId="{132E4ABD-D871-48D1-B8C9-4E54F800B4B4}" type="pres">
      <dgm:prSet presAssocID="{4F60A1FF-C494-4428-A16B-2BFC32A71B0E}" presName="spacer" presStyleCnt="0"/>
      <dgm:spPr/>
    </dgm:pt>
    <dgm:pt modelId="{CBF05CE6-DD27-448E-A935-7BE4AB114E6B}" type="pres">
      <dgm:prSet presAssocID="{451764DE-42D5-4B9D-ACEA-C399306F20D4}" presName="parentText" presStyleLbl="node1" presStyleIdx="3" presStyleCnt="5">
        <dgm:presLayoutVars>
          <dgm:chMax val="0"/>
          <dgm:bulletEnabled val="1"/>
        </dgm:presLayoutVars>
      </dgm:prSet>
      <dgm:spPr/>
    </dgm:pt>
    <dgm:pt modelId="{0BDFC898-3CB7-4823-BBB3-53E960D7F470}" type="pres">
      <dgm:prSet presAssocID="{C5368DE3-C641-488E-8D27-65EA74966CD5}" presName="spacer" presStyleCnt="0"/>
      <dgm:spPr/>
    </dgm:pt>
    <dgm:pt modelId="{290BEC43-E7E9-4F6A-B766-02C09D129182}" type="pres">
      <dgm:prSet presAssocID="{86C54940-0E47-4118-A252-879369FE5A64}" presName="parentText" presStyleLbl="node1" presStyleIdx="4" presStyleCnt="5">
        <dgm:presLayoutVars>
          <dgm:chMax val="0"/>
          <dgm:bulletEnabled val="1"/>
        </dgm:presLayoutVars>
      </dgm:prSet>
      <dgm:spPr/>
    </dgm:pt>
  </dgm:ptLst>
  <dgm:cxnLst>
    <dgm:cxn modelId="{E0030E21-71D7-4F43-88EF-9D1F90FA9ECA}" type="presOf" srcId="{22543286-371B-4C48-B774-7F31608ACE7F}" destId="{6B43CE4F-424B-464A-80C1-B1C4A99E0918}" srcOrd="0" destOrd="0" presId="urn:microsoft.com/office/officeart/2005/8/layout/vList2"/>
    <dgm:cxn modelId="{87DD8126-19E9-41AF-BEBF-2BE9C608EB4E}" srcId="{AD94755C-8E04-4BE5-85F7-DDCE0BF8D78A}" destId="{22543286-371B-4C48-B774-7F31608ACE7F}" srcOrd="0" destOrd="0" parTransId="{12A5981A-052B-467A-9899-992E4981B1B4}" sibTransId="{0880D283-F100-4467-B6DE-AA5516FB608F}"/>
    <dgm:cxn modelId="{04FF1D5C-EDFE-43E5-8281-D3C37EB757F1}" srcId="{AD94755C-8E04-4BE5-85F7-DDCE0BF8D78A}" destId="{55745F7A-87A0-49F0-9AFE-EE7324C42CE5}" srcOrd="2" destOrd="0" parTransId="{8B475C4A-9C0C-4C9B-B94A-8398197C6FA0}" sibTransId="{4F60A1FF-C494-4428-A16B-2BFC32A71B0E}"/>
    <dgm:cxn modelId="{DB29765E-B1C2-49CE-B561-7935B2F65A5A}" type="presOf" srcId="{451764DE-42D5-4B9D-ACEA-C399306F20D4}" destId="{CBF05CE6-DD27-448E-A935-7BE4AB114E6B}" srcOrd="0" destOrd="0" presId="urn:microsoft.com/office/officeart/2005/8/layout/vList2"/>
    <dgm:cxn modelId="{7BA50561-53C7-4D33-ACDB-9059CA45A1E4}" type="presOf" srcId="{AD94755C-8E04-4BE5-85F7-DDCE0BF8D78A}" destId="{EC05B009-3C64-4BFB-ABD1-C58345EF5D8C}" srcOrd="0" destOrd="0" presId="urn:microsoft.com/office/officeart/2005/8/layout/vList2"/>
    <dgm:cxn modelId="{69D65442-0DF0-4389-A663-C9B37C04BE96}" srcId="{AD94755C-8E04-4BE5-85F7-DDCE0BF8D78A}" destId="{451764DE-42D5-4B9D-ACEA-C399306F20D4}" srcOrd="3" destOrd="0" parTransId="{DCF4B94C-3CC6-4ACB-83E5-B31498A16D7A}" sibTransId="{C5368DE3-C641-488E-8D27-65EA74966CD5}"/>
    <dgm:cxn modelId="{84B3D264-8B75-4A54-B8A7-87DCDB656B28}" srcId="{AD94755C-8E04-4BE5-85F7-DDCE0BF8D78A}" destId="{86C54940-0E47-4118-A252-879369FE5A64}" srcOrd="4" destOrd="0" parTransId="{CF76B3D5-F196-48D2-9CBE-CECB51317DE7}" sibTransId="{544C158B-7AAB-40EE-8F61-8E6CAF389294}"/>
    <dgm:cxn modelId="{D932454B-CE0D-4D05-8028-88CB450A335A}" srcId="{AD94755C-8E04-4BE5-85F7-DDCE0BF8D78A}" destId="{5BEDA78B-4834-496F-AD2C-D197E40D995F}" srcOrd="1" destOrd="0" parTransId="{ED3BC3FA-44FE-4F3C-87A4-F7E1E19C6819}" sibTransId="{850F41E3-6DB7-4674-9187-AF6762408884}"/>
    <dgm:cxn modelId="{D6608855-0A95-45AB-A88C-1D900BDD39F1}" type="presOf" srcId="{5BEDA78B-4834-496F-AD2C-D197E40D995F}" destId="{1303F877-7280-4E86-B87B-8FEF9C022219}" srcOrd="0" destOrd="0" presId="urn:microsoft.com/office/officeart/2005/8/layout/vList2"/>
    <dgm:cxn modelId="{E3A211AA-19F1-41BA-8321-C5C17570BAFC}" type="presOf" srcId="{86C54940-0E47-4118-A252-879369FE5A64}" destId="{290BEC43-E7E9-4F6A-B766-02C09D129182}" srcOrd="0" destOrd="0" presId="urn:microsoft.com/office/officeart/2005/8/layout/vList2"/>
    <dgm:cxn modelId="{FCE2C9FD-B212-4A13-9D2C-CED1EF34E7AD}" type="presOf" srcId="{55745F7A-87A0-49F0-9AFE-EE7324C42CE5}" destId="{02D9807E-1C59-4C94-9A6B-D9D89439C280}" srcOrd="0" destOrd="0" presId="urn:microsoft.com/office/officeart/2005/8/layout/vList2"/>
    <dgm:cxn modelId="{92F39E70-1CED-4B49-A9F5-6D43540F083E}" type="presParOf" srcId="{EC05B009-3C64-4BFB-ABD1-C58345EF5D8C}" destId="{6B43CE4F-424B-464A-80C1-B1C4A99E0918}" srcOrd="0" destOrd="0" presId="urn:microsoft.com/office/officeart/2005/8/layout/vList2"/>
    <dgm:cxn modelId="{079AF68E-84AC-4CB7-9EC2-4337A939CFE2}" type="presParOf" srcId="{EC05B009-3C64-4BFB-ABD1-C58345EF5D8C}" destId="{6C8B840D-5EA0-44D7-8160-9F69D7E86583}" srcOrd="1" destOrd="0" presId="urn:microsoft.com/office/officeart/2005/8/layout/vList2"/>
    <dgm:cxn modelId="{ADEBA118-D986-4B4D-9684-4F56D896164B}" type="presParOf" srcId="{EC05B009-3C64-4BFB-ABD1-C58345EF5D8C}" destId="{1303F877-7280-4E86-B87B-8FEF9C022219}" srcOrd="2" destOrd="0" presId="urn:microsoft.com/office/officeart/2005/8/layout/vList2"/>
    <dgm:cxn modelId="{B8E17CDE-3DA0-4717-882D-7F4703E34F96}" type="presParOf" srcId="{EC05B009-3C64-4BFB-ABD1-C58345EF5D8C}" destId="{05FEA546-C435-470B-A052-3AE92134D40D}" srcOrd="3" destOrd="0" presId="urn:microsoft.com/office/officeart/2005/8/layout/vList2"/>
    <dgm:cxn modelId="{117434D3-7965-45F6-86B8-6E998D108CC3}" type="presParOf" srcId="{EC05B009-3C64-4BFB-ABD1-C58345EF5D8C}" destId="{02D9807E-1C59-4C94-9A6B-D9D89439C280}" srcOrd="4" destOrd="0" presId="urn:microsoft.com/office/officeart/2005/8/layout/vList2"/>
    <dgm:cxn modelId="{D28A9F46-D439-407F-895B-158FF45C3DDB}" type="presParOf" srcId="{EC05B009-3C64-4BFB-ABD1-C58345EF5D8C}" destId="{132E4ABD-D871-48D1-B8C9-4E54F800B4B4}" srcOrd="5" destOrd="0" presId="urn:microsoft.com/office/officeart/2005/8/layout/vList2"/>
    <dgm:cxn modelId="{3FD9C015-3050-47AE-942A-197A4F8D795B}" type="presParOf" srcId="{EC05B009-3C64-4BFB-ABD1-C58345EF5D8C}" destId="{CBF05CE6-DD27-448E-A935-7BE4AB114E6B}" srcOrd="6" destOrd="0" presId="urn:microsoft.com/office/officeart/2005/8/layout/vList2"/>
    <dgm:cxn modelId="{98ACF22A-911F-49E5-831D-0F5D42AFEE68}" type="presParOf" srcId="{EC05B009-3C64-4BFB-ABD1-C58345EF5D8C}" destId="{0BDFC898-3CB7-4823-BBB3-53E960D7F470}" srcOrd="7" destOrd="0" presId="urn:microsoft.com/office/officeart/2005/8/layout/vList2"/>
    <dgm:cxn modelId="{18EA4359-B4D9-4BDC-BBA3-7B0C484C04A0}" type="presParOf" srcId="{EC05B009-3C64-4BFB-ABD1-C58345EF5D8C}" destId="{290BEC43-E7E9-4F6A-B766-02C09D129182}"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03B614B7-422A-4CE2-8F36-6FEF57074579}"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244B22FA-95F5-45F9-B25B-9B3639ED528D}">
      <dgm:prSet/>
      <dgm:spPr/>
      <dgm:t>
        <a:bodyPr/>
        <a:lstStyle/>
        <a:p>
          <a:r>
            <a:rPr lang="en-GB"/>
            <a:t>One example of judicial review is </a:t>
          </a:r>
          <a:endParaRPr lang="en-US"/>
        </a:p>
      </dgm:t>
    </dgm:pt>
    <dgm:pt modelId="{C5D70294-90DA-4AE1-9E06-CE40D891A97C}" type="parTrans" cxnId="{E1DF6636-A8A4-42B3-9F63-935AD89E550A}">
      <dgm:prSet/>
      <dgm:spPr/>
      <dgm:t>
        <a:bodyPr/>
        <a:lstStyle/>
        <a:p>
          <a:endParaRPr lang="en-US"/>
        </a:p>
      </dgm:t>
    </dgm:pt>
    <dgm:pt modelId="{DE3156E6-ABE9-4E4C-941D-D8D2067C87D2}" type="sibTrans" cxnId="{E1DF6636-A8A4-42B3-9F63-935AD89E550A}">
      <dgm:prSet/>
      <dgm:spPr/>
      <dgm:t>
        <a:bodyPr/>
        <a:lstStyle/>
        <a:p>
          <a:endParaRPr lang="en-US"/>
        </a:p>
      </dgm:t>
    </dgm:pt>
    <dgm:pt modelId="{E76B1845-151C-4AE9-82A0-389678F77F57}">
      <dgm:prSet/>
      <dgm:spPr/>
      <dgm:t>
        <a:bodyPr/>
        <a:lstStyle/>
        <a:p>
          <a:r>
            <a:rPr lang="en-GB"/>
            <a:t>Human rights: clarifying the law on assisted suicide | News | Law Gazette </a:t>
          </a:r>
          <a:endParaRPr lang="en-US"/>
        </a:p>
      </dgm:t>
    </dgm:pt>
    <dgm:pt modelId="{DEBA2B31-48B2-4165-A997-E0E609FE8053}" type="parTrans" cxnId="{9B01E158-3FB3-4EAF-8CAE-6EFF3950CA84}">
      <dgm:prSet/>
      <dgm:spPr/>
      <dgm:t>
        <a:bodyPr/>
        <a:lstStyle/>
        <a:p>
          <a:endParaRPr lang="en-US"/>
        </a:p>
      </dgm:t>
    </dgm:pt>
    <dgm:pt modelId="{56C65D27-9947-4D0B-B41B-25DC9D5F1447}" type="sibTrans" cxnId="{9B01E158-3FB3-4EAF-8CAE-6EFF3950CA84}">
      <dgm:prSet/>
      <dgm:spPr/>
      <dgm:t>
        <a:bodyPr/>
        <a:lstStyle/>
        <a:p>
          <a:endParaRPr lang="en-US"/>
        </a:p>
      </dgm:t>
    </dgm:pt>
    <dgm:pt modelId="{43AE3A96-8803-4677-A184-8EE08FE1CF08}">
      <dgm:prSet/>
      <dgm:spPr/>
      <dgm:t>
        <a:bodyPr/>
        <a:lstStyle/>
        <a:p>
          <a:r>
            <a:rPr lang="en-GB"/>
            <a:t>Debbie Perdy. </a:t>
          </a:r>
          <a:endParaRPr lang="en-US"/>
        </a:p>
      </dgm:t>
    </dgm:pt>
    <dgm:pt modelId="{AE0EA45E-9ED9-4163-902E-0324B0442944}" type="parTrans" cxnId="{17B8C29D-848B-4C57-A96A-4A4DC8D34441}">
      <dgm:prSet/>
      <dgm:spPr/>
      <dgm:t>
        <a:bodyPr/>
        <a:lstStyle/>
        <a:p>
          <a:endParaRPr lang="en-US"/>
        </a:p>
      </dgm:t>
    </dgm:pt>
    <dgm:pt modelId="{102429A6-771F-43FD-8726-3FBCC367CA8C}" type="sibTrans" cxnId="{17B8C29D-848B-4C57-A96A-4A4DC8D34441}">
      <dgm:prSet/>
      <dgm:spPr/>
      <dgm:t>
        <a:bodyPr/>
        <a:lstStyle/>
        <a:p>
          <a:endParaRPr lang="en-US"/>
        </a:p>
      </dgm:t>
    </dgm:pt>
    <dgm:pt modelId="{F2709119-3812-458F-9B24-40949BB2167C}">
      <dgm:prSet/>
      <dgm:spPr/>
      <dgm:t>
        <a:bodyPr/>
        <a:lstStyle/>
        <a:p>
          <a:r>
            <a:rPr lang="en-GB"/>
            <a:t>Research the case and tell the class; </a:t>
          </a:r>
          <a:endParaRPr lang="en-US"/>
        </a:p>
      </dgm:t>
    </dgm:pt>
    <dgm:pt modelId="{9F3C6EC1-9884-4BCE-93B0-806FA508CE6F}" type="parTrans" cxnId="{FBA13A28-2271-4E23-BFEA-168AD22A86B7}">
      <dgm:prSet/>
      <dgm:spPr/>
      <dgm:t>
        <a:bodyPr/>
        <a:lstStyle/>
        <a:p>
          <a:endParaRPr lang="en-US"/>
        </a:p>
      </dgm:t>
    </dgm:pt>
    <dgm:pt modelId="{23953DB3-DAAD-47F0-A68E-51BE7F55B797}" type="sibTrans" cxnId="{FBA13A28-2271-4E23-BFEA-168AD22A86B7}">
      <dgm:prSet/>
      <dgm:spPr/>
      <dgm:t>
        <a:bodyPr/>
        <a:lstStyle/>
        <a:p>
          <a:endParaRPr lang="en-US"/>
        </a:p>
      </dgm:t>
    </dgm:pt>
    <dgm:pt modelId="{ED4D89B9-1236-46F1-B749-D6F228C2E9B6}">
      <dgm:prSet/>
      <dgm:spPr/>
      <dgm:t>
        <a:bodyPr/>
        <a:lstStyle/>
        <a:p>
          <a:r>
            <a:rPr lang="en-GB"/>
            <a:t>The facts </a:t>
          </a:r>
          <a:endParaRPr lang="en-US"/>
        </a:p>
      </dgm:t>
    </dgm:pt>
    <dgm:pt modelId="{C8F4C276-6F0C-469A-8775-58AD004B4D47}" type="parTrans" cxnId="{35DEF0D7-862F-450D-871A-58781ABC95C1}">
      <dgm:prSet/>
      <dgm:spPr/>
      <dgm:t>
        <a:bodyPr/>
        <a:lstStyle/>
        <a:p>
          <a:endParaRPr lang="en-US"/>
        </a:p>
      </dgm:t>
    </dgm:pt>
    <dgm:pt modelId="{3ED29033-F413-479C-819D-083A5906AEEF}" type="sibTrans" cxnId="{35DEF0D7-862F-450D-871A-58781ABC95C1}">
      <dgm:prSet/>
      <dgm:spPr/>
      <dgm:t>
        <a:bodyPr/>
        <a:lstStyle/>
        <a:p>
          <a:endParaRPr lang="en-US"/>
        </a:p>
      </dgm:t>
    </dgm:pt>
    <dgm:pt modelId="{0AD6D6DD-C43F-4D80-86BC-8E760806FAD2}">
      <dgm:prSet/>
      <dgm:spPr/>
      <dgm:t>
        <a:bodyPr/>
        <a:lstStyle/>
        <a:p>
          <a:r>
            <a:rPr lang="en-GB"/>
            <a:t>The outcome.</a:t>
          </a:r>
          <a:endParaRPr lang="en-US"/>
        </a:p>
      </dgm:t>
    </dgm:pt>
    <dgm:pt modelId="{FE1A8BBB-1C96-4E63-A7CD-54BB5D018666}" type="parTrans" cxnId="{12E27822-8808-4A4B-928B-C2EE792FC529}">
      <dgm:prSet/>
      <dgm:spPr/>
      <dgm:t>
        <a:bodyPr/>
        <a:lstStyle/>
        <a:p>
          <a:endParaRPr lang="en-US"/>
        </a:p>
      </dgm:t>
    </dgm:pt>
    <dgm:pt modelId="{94971BE5-3272-4C82-94CF-2D93E5B7329B}" type="sibTrans" cxnId="{12E27822-8808-4A4B-928B-C2EE792FC529}">
      <dgm:prSet/>
      <dgm:spPr/>
      <dgm:t>
        <a:bodyPr/>
        <a:lstStyle/>
        <a:p>
          <a:endParaRPr lang="en-US"/>
        </a:p>
      </dgm:t>
    </dgm:pt>
    <dgm:pt modelId="{17087CEA-EC79-4F28-956A-FAF73D2052E1}" type="pres">
      <dgm:prSet presAssocID="{03B614B7-422A-4CE2-8F36-6FEF57074579}" presName="vert0" presStyleCnt="0">
        <dgm:presLayoutVars>
          <dgm:dir/>
          <dgm:animOne val="branch"/>
          <dgm:animLvl val="lvl"/>
        </dgm:presLayoutVars>
      </dgm:prSet>
      <dgm:spPr/>
    </dgm:pt>
    <dgm:pt modelId="{BB8E5960-22C2-42FE-A9CA-506883B46629}" type="pres">
      <dgm:prSet presAssocID="{244B22FA-95F5-45F9-B25B-9B3639ED528D}" presName="thickLine" presStyleLbl="alignNode1" presStyleIdx="0" presStyleCnt="6"/>
      <dgm:spPr/>
    </dgm:pt>
    <dgm:pt modelId="{5E40316C-C4D4-4AE8-B265-EA407F892C8A}" type="pres">
      <dgm:prSet presAssocID="{244B22FA-95F5-45F9-B25B-9B3639ED528D}" presName="horz1" presStyleCnt="0"/>
      <dgm:spPr/>
    </dgm:pt>
    <dgm:pt modelId="{F7BFF240-7152-4C42-9017-7AB2F4B03FE4}" type="pres">
      <dgm:prSet presAssocID="{244B22FA-95F5-45F9-B25B-9B3639ED528D}" presName="tx1" presStyleLbl="revTx" presStyleIdx="0" presStyleCnt="6"/>
      <dgm:spPr/>
    </dgm:pt>
    <dgm:pt modelId="{68B4B105-92AD-4BD2-9EBC-3F11EF1AF32F}" type="pres">
      <dgm:prSet presAssocID="{244B22FA-95F5-45F9-B25B-9B3639ED528D}" presName="vert1" presStyleCnt="0"/>
      <dgm:spPr/>
    </dgm:pt>
    <dgm:pt modelId="{34B8F026-AEC4-4261-8583-18566CF2DFBA}" type="pres">
      <dgm:prSet presAssocID="{E76B1845-151C-4AE9-82A0-389678F77F57}" presName="thickLine" presStyleLbl="alignNode1" presStyleIdx="1" presStyleCnt="6"/>
      <dgm:spPr/>
    </dgm:pt>
    <dgm:pt modelId="{AF9C0564-6ED6-41A5-ADCF-AAA5DA9942A9}" type="pres">
      <dgm:prSet presAssocID="{E76B1845-151C-4AE9-82A0-389678F77F57}" presName="horz1" presStyleCnt="0"/>
      <dgm:spPr/>
    </dgm:pt>
    <dgm:pt modelId="{8A652DE1-03FD-4FB0-AC39-018A84802891}" type="pres">
      <dgm:prSet presAssocID="{E76B1845-151C-4AE9-82A0-389678F77F57}" presName="tx1" presStyleLbl="revTx" presStyleIdx="1" presStyleCnt="6"/>
      <dgm:spPr/>
    </dgm:pt>
    <dgm:pt modelId="{2DB2BEDF-E21E-4A10-A64B-8706565E13EE}" type="pres">
      <dgm:prSet presAssocID="{E76B1845-151C-4AE9-82A0-389678F77F57}" presName="vert1" presStyleCnt="0"/>
      <dgm:spPr/>
    </dgm:pt>
    <dgm:pt modelId="{8786A18C-CD6E-4986-9063-ACC4EF283928}" type="pres">
      <dgm:prSet presAssocID="{43AE3A96-8803-4677-A184-8EE08FE1CF08}" presName="thickLine" presStyleLbl="alignNode1" presStyleIdx="2" presStyleCnt="6"/>
      <dgm:spPr/>
    </dgm:pt>
    <dgm:pt modelId="{C63B648D-812B-41FE-B207-D4D703A6C53F}" type="pres">
      <dgm:prSet presAssocID="{43AE3A96-8803-4677-A184-8EE08FE1CF08}" presName="horz1" presStyleCnt="0"/>
      <dgm:spPr/>
    </dgm:pt>
    <dgm:pt modelId="{5376F288-FFB3-4BBE-B427-6CE5BC7F566D}" type="pres">
      <dgm:prSet presAssocID="{43AE3A96-8803-4677-A184-8EE08FE1CF08}" presName="tx1" presStyleLbl="revTx" presStyleIdx="2" presStyleCnt="6"/>
      <dgm:spPr/>
    </dgm:pt>
    <dgm:pt modelId="{9A592738-F95F-45C3-918D-B74BBA33F7D3}" type="pres">
      <dgm:prSet presAssocID="{43AE3A96-8803-4677-A184-8EE08FE1CF08}" presName="vert1" presStyleCnt="0"/>
      <dgm:spPr/>
    </dgm:pt>
    <dgm:pt modelId="{3B3AC9EB-6A8F-400D-9C3C-5FE5C61291FE}" type="pres">
      <dgm:prSet presAssocID="{F2709119-3812-458F-9B24-40949BB2167C}" presName="thickLine" presStyleLbl="alignNode1" presStyleIdx="3" presStyleCnt="6"/>
      <dgm:spPr/>
    </dgm:pt>
    <dgm:pt modelId="{27BE4FBD-4B2F-4EDB-BA22-4270A7DDAF9D}" type="pres">
      <dgm:prSet presAssocID="{F2709119-3812-458F-9B24-40949BB2167C}" presName="horz1" presStyleCnt="0"/>
      <dgm:spPr/>
    </dgm:pt>
    <dgm:pt modelId="{7ECFB3D1-0518-4FFE-85FC-58243495E774}" type="pres">
      <dgm:prSet presAssocID="{F2709119-3812-458F-9B24-40949BB2167C}" presName="tx1" presStyleLbl="revTx" presStyleIdx="3" presStyleCnt="6"/>
      <dgm:spPr/>
    </dgm:pt>
    <dgm:pt modelId="{5AD12B67-54C5-4810-AEBA-91C8668CEDFE}" type="pres">
      <dgm:prSet presAssocID="{F2709119-3812-458F-9B24-40949BB2167C}" presName="vert1" presStyleCnt="0"/>
      <dgm:spPr/>
    </dgm:pt>
    <dgm:pt modelId="{2EB81F8F-C069-4C4F-8C4D-D74F8CF77756}" type="pres">
      <dgm:prSet presAssocID="{ED4D89B9-1236-46F1-B749-D6F228C2E9B6}" presName="thickLine" presStyleLbl="alignNode1" presStyleIdx="4" presStyleCnt="6"/>
      <dgm:spPr/>
    </dgm:pt>
    <dgm:pt modelId="{5FBCE08A-D5B7-4309-93F8-364100A9E1D1}" type="pres">
      <dgm:prSet presAssocID="{ED4D89B9-1236-46F1-B749-D6F228C2E9B6}" presName="horz1" presStyleCnt="0"/>
      <dgm:spPr/>
    </dgm:pt>
    <dgm:pt modelId="{E03E23DB-0510-4F2B-B418-D8033E86CBD2}" type="pres">
      <dgm:prSet presAssocID="{ED4D89B9-1236-46F1-B749-D6F228C2E9B6}" presName="tx1" presStyleLbl="revTx" presStyleIdx="4" presStyleCnt="6"/>
      <dgm:spPr/>
    </dgm:pt>
    <dgm:pt modelId="{AF350636-DC54-4C51-A807-D6862B14F0D3}" type="pres">
      <dgm:prSet presAssocID="{ED4D89B9-1236-46F1-B749-D6F228C2E9B6}" presName="vert1" presStyleCnt="0"/>
      <dgm:spPr/>
    </dgm:pt>
    <dgm:pt modelId="{30D68C3A-C981-41F0-B5EB-54DE19B32020}" type="pres">
      <dgm:prSet presAssocID="{0AD6D6DD-C43F-4D80-86BC-8E760806FAD2}" presName="thickLine" presStyleLbl="alignNode1" presStyleIdx="5" presStyleCnt="6"/>
      <dgm:spPr/>
    </dgm:pt>
    <dgm:pt modelId="{B2DA38B4-BF60-40E2-9BEB-CC583C88F617}" type="pres">
      <dgm:prSet presAssocID="{0AD6D6DD-C43F-4D80-86BC-8E760806FAD2}" presName="horz1" presStyleCnt="0"/>
      <dgm:spPr/>
    </dgm:pt>
    <dgm:pt modelId="{97A6DE6A-B36D-44EA-A022-A3EA02D496EF}" type="pres">
      <dgm:prSet presAssocID="{0AD6D6DD-C43F-4D80-86BC-8E760806FAD2}" presName="tx1" presStyleLbl="revTx" presStyleIdx="5" presStyleCnt="6"/>
      <dgm:spPr/>
    </dgm:pt>
    <dgm:pt modelId="{94A0BA79-AAB6-4AF6-BE7F-C183D11EC1D5}" type="pres">
      <dgm:prSet presAssocID="{0AD6D6DD-C43F-4D80-86BC-8E760806FAD2}" presName="vert1" presStyleCnt="0"/>
      <dgm:spPr/>
    </dgm:pt>
  </dgm:ptLst>
  <dgm:cxnLst>
    <dgm:cxn modelId="{12E27822-8808-4A4B-928B-C2EE792FC529}" srcId="{03B614B7-422A-4CE2-8F36-6FEF57074579}" destId="{0AD6D6DD-C43F-4D80-86BC-8E760806FAD2}" srcOrd="5" destOrd="0" parTransId="{FE1A8BBB-1C96-4E63-A7CD-54BB5D018666}" sibTransId="{94971BE5-3272-4C82-94CF-2D93E5B7329B}"/>
    <dgm:cxn modelId="{FBA13A28-2271-4E23-BFEA-168AD22A86B7}" srcId="{03B614B7-422A-4CE2-8F36-6FEF57074579}" destId="{F2709119-3812-458F-9B24-40949BB2167C}" srcOrd="3" destOrd="0" parTransId="{9F3C6EC1-9884-4BCE-93B0-806FA508CE6F}" sibTransId="{23953DB3-DAAD-47F0-A68E-51BE7F55B797}"/>
    <dgm:cxn modelId="{E1DF6636-A8A4-42B3-9F63-935AD89E550A}" srcId="{03B614B7-422A-4CE2-8F36-6FEF57074579}" destId="{244B22FA-95F5-45F9-B25B-9B3639ED528D}" srcOrd="0" destOrd="0" parTransId="{C5D70294-90DA-4AE1-9E06-CE40D891A97C}" sibTransId="{DE3156E6-ABE9-4E4C-941D-D8D2067C87D2}"/>
    <dgm:cxn modelId="{EB45D539-1AC8-41FC-81C1-31BB536943B7}" type="presOf" srcId="{ED4D89B9-1236-46F1-B749-D6F228C2E9B6}" destId="{E03E23DB-0510-4F2B-B418-D8033E86CBD2}" srcOrd="0" destOrd="0" presId="urn:microsoft.com/office/officeart/2008/layout/LinedList"/>
    <dgm:cxn modelId="{E872063E-1E0E-4402-B19E-267E201AA815}" type="presOf" srcId="{244B22FA-95F5-45F9-B25B-9B3639ED528D}" destId="{F7BFF240-7152-4C42-9017-7AB2F4B03FE4}" srcOrd="0" destOrd="0" presId="urn:microsoft.com/office/officeart/2008/layout/LinedList"/>
    <dgm:cxn modelId="{C6565067-80A1-430F-B189-970FF437FE4D}" type="presOf" srcId="{43AE3A96-8803-4677-A184-8EE08FE1CF08}" destId="{5376F288-FFB3-4BBE-B427-6CE5BC7F566D}" srcOrd="0" destOrd="0" presId="urn:microsoft.com/office/officeart/2008/layout/LinedList"/>
    <dgm:cxn modelId="{9B01E158-3FB3-4EAF-8CAE-6EFF3950CA84}" srcId="{03B614B7-422A-4CE2-8F36-6FEF57074579}" destId="{E76B1845-151C-4AE9-82A0-389678F77F57}" srcOrd="1" destOrd="0" parTransId="{DEBA2B31-48B2-4165-A997-E0E609FE8053}" sibTransId="{56C65D27-9947-4D0B-B41B-25DC9D5F1447}"/>
    <dgm:cxn modelId="{17B8C29D-848B-4C57-A96A-4A4DC8D34441}" srcId="{03B614B7-422A-4CE2-8F36-6FEF57074579}" destId="{43AE3A96-8803-4677-A184-8EE08FE1CF08}" srcOrd="2" destOrd="0" parTransId="{AE0EA45E-9ED9-4163-902E-0324B0442944}" sibTransId="{102429A6-771F-43FD-8726-3FBCC367CA8C}"/>
    <dgm:cxn modelId="{A4D20BA1-7B51-4E08-AB95-6A84B8CF96B4}" type="presOf" srcId="{E76B1845-151C-4AE9-82A0-389678F77F57}" destId="{8A652DE1-03FD-4FB0-AC39-018A84802891}" srcOrd="0" destOrd="0" presId="urn:microsoft.com/office/officeart/2008/layout/LinedList"/>
    <dgm:cxn modelId="{35DEF0D7-862F-450D-871A-58781ABC95C1}" srcId="{03B614B7-422A-4CE2-8F36-6FEF57074579}" destId="{ED4D89B9-1236-46F1-B749-D6F228C2E9B6}" srcOrd="4" destOrd="0" parTransId="{C8F4C276-6F0C-469A-8775-58AD004B4D47}" sibTransId="{3ED29033-F413-479C-819D-083A5906AEEF}"/>
    <dgm:cxn modelId="{450E15E2-35DA-4E3A-BFA4-8115835C899C}" type="presOf" srcId="{03B614B7-422A-4CE2-8F36-6FEF57074579}" destId="{17087CEA-EC79-4F28-956A-FAF73D2052E1}" srcOrd="0" destOrd="0" presId="urn:microsoft.com/office/officeart/2008/layout/LinedList"/>
    <dgm:cxn modelId="{B5E190E5-CF3A-48F7-8082-87FC26E1D2D1}" type="presOf" srcId="{F2709119-3812-458F-9B24-40949BB2167C}" destId="{7ECFB3D1-0518-4FFE-85FC-58243495E774}" srcOrd="0" destOrd="0" presId="urn:microsoft.com/office/officeart/2008/layout/LinedList"/>
    <dgm:cxn modelId="{EA9372F1-10B7-4EA4-97B9-A780BC913553}" type="presOf" srcId="{0AD6D6DD-C43F-4D80-86BC-8E760806FAD2}" destId="{97A6DE6A-B36D-44EA-A022-A3EA02D496EF}" srcOrd="0" destOrd="0" presId="urn:microsoft.com/office/officeart/2008/layout/LinedList"/>
    <dgm:cxn modelId="{C189E8D1-6123-4BEF-B7D0-808E36206172}" type="presParOf" srcId="{17087CEA-EC79-4F28-956A-FAF73D2052E1}" destId="{BB8E5960-22C2-42FE-A9CA-506883B46629}" srcOrd="0" destOrd="0" presId="urn:microsoft.com/office/officeart/2008/layout/LinedList"/>
    <dgm:cxn modelId="{257782F6-F785-4FE4-82BD-8FF8CBB9843E}" type="presParOf" srcId="{17087CEA-EC79-4F28-956A-FAF73D2052E1}" destId="{5E40316C-C4D4-4AE8-B265-EA407F892C8A}" srcOrd="1" destOrd="0" presId="urn:microsoft.com/office/officeart/2008/layout/LinedList"/>
    <dgm:cxn modelId="{CF8309BE-1209-4171-AB1E-D90F2BBF498D}" type="presParOf" srcId="{5E40316C-C4D4-4AE8-B265-EA407F892C8A}" destId="{F7BFF240-7152-4C42-9017-7AB2F4B03FE4}" srcOrd="0" destOrd="0" presId="urn:microsoft.com/office/officeart/2008/layout/LinedList"/>
    <dgm:cxn modelId="{83EDB2A5-82D4-47CB-850F-CBE9DFB278B3}" type="presParOf" srcId="{5E40316C-C4D4-4AE8-B265-EA407F892C8A}" destId="{68B4B105-92AD-4BD2-9EBC-3F11EF1AF32F}" srcOrd="1" destOrd="0" presId="urn:microsoft.com/office/officeart/2008/layout/LinedList"/>
    <dgm:cxn modelId="{129D3EF0-C534-4C44-9B55-8AF6531EA542}" type="presParOf" srcId="{17087CEA-EC79-4F28-956A-FAF73D2052E1}" destId="{34B8F026-AEC4-4261-8583-18566CF2DFBA}" srcOrd="2" destOrd="0" presId="urn:microsoft.com/office/officeart/2008/layout/LinedList"/>
    <dgm:cxn modelId="{923003D4-B52E-413F-9CC8-D6DE3BC42C3B}" type="presParOf" srcId="{17087CEA-EC79-4F28-956A-FAF73D2052E1}" destId="{AF9C0564-6ED6-41A5-ADCF-AAA5DA9942A9}" srcOrd="3" destOrd="0" presId="urn:microsoft.com/office/officeart/2008/layout/LinedList"/>
    <dgm:cxn modelId="{2C968C8F-D4EF-41D5-AF69-E7DC16953301}" type="presParOf" srcId="{AF9C0564-6ED6-41A5-ADCF-AAA5DA9942A9}" destId="{8A652DE1-03FD-4FB0-AC39-018A84802891}" srcOrd="0" destOrd="0" presId="urn:microsoft.com/office/officeart/2008/layout/LinedList"/>
    <dgm:cxn modelId="{7E975865-125E-4E42-B61D-71CEF51D6D61}" type="presParOf" srcId="{AF9C0564-6ED6-41A5-ADCF-AAA5DA9942A9}" destId="{2DB2BEDF-E21E-4A10-A64B-8706565E13EE}" srcOrd="1" destOrd="0" presId="urn:microsoft.com/office/officeart/2008/layout/LinedList"/>
    <dgm:cxn modelId="{8A5D230C-4EF5-4CF8-A076-900CB4B89BB0}" type="presParOf" srcId="{17087CEA-EC79-4F28-956A-FAF73D2052E1}" destId="{8786A18C-CD6E-4986-9063-ACC4EF283928}" srcOrd="4" destOrd="0" presId="urn:microsoft.com/office/officeart/2008/layout/LinedList"/>
    <dgm:cxn modelId="{4074F4D3-5EC7-4515-8AFA-0E7B1C783A62}" type="presParOf" srcId="{17087CEA-EC79-4F28-956A-FAF73D2052E1}" destId="{C63B648D-812B-41FE-B207-D4D703A6C53F}" srcOrd="5" destOrd="0" presId="urn:microsoft.com/office/officeart/2008/layout/LinedList"/>
    <dgm:cxn modelId="{9E917976-862A-47F6-BE7E-66772E83DDAB}" type="presParOf" srcId="{C63B648D-812B-41FE-B207-D4D703A6C53F}" destId="{5376F288-FFB3-4BBE-B427-6CE5BC7F566D}" srcOrd="0" destOrd="0" presId="urn:microsoft.com/office/officeart/2008/layout/LinedList"/>
    <dgm:cxn modelId="{08F11040-65E5-41E7-8CEC-1D12BAF88531}" type="presParOf" srcId="{C63B648D-812B-41FE-B207-D4D703A6C53F}" destId="{9A592738-F95F-45C3-918D-B74BBA33F7D3}" srcOrd="1" destOrd="0" presId="urn:microsoft.com/office/officeart/2008/layout/LinedList"/>
    <dgm:cxn modelId="{8D64DC4B-C856-441E-8A29-86B59C80D7E1}" type="presParOf" srcId="{17087CEA-EC79-4F28-956A-FAF73D2052E1}" destId="{3B3AC9EB-6A8F-400D-9C3C-5FE5C61291FE}" srcOrd="6" destOrd="0" presId="urn:microsoft.com/office/officeart/2008/layout/LinedList"/>
    <dgm:cxn modelId="{836265B5-D14F-4F1F-9E5F-A0688DCF30CA}" type="presParOf" srcId="{17087CEA-EC79-4F28-956A-FAF73D2052E1}" destId="{27BE4FBD-4B2F-4EDB-BA22-4270A7DDAF9D}" srcOrd="7" destOrd="0" presId="urn:microsoft.com/office/officeart/2008/layout/LinedList"/>
    <dgm:cxn modelId="{15CAA950-CD91-4E20-8FF4-DF1026305CA6}" type="presParOf" srcId="{27BE4FBD-4B2F-4EDB-BA22-4270A7DDAF9D}" destId="{7ECFB3D1-0518-4FFE-85FC-58243495E774}" srcOrd="0" destOrd="0" presId="urn:microsoft.com/office/officeart/2008/layout/LinedList"/>
    <dgm:cxn modelId="{0FFE4749-F357-4345-8695-11DFA8B3AB7D}" type="presParOf" srcId="{27BE4FBD-4B2F-4EDB-BA22-4270A7DDAF9D}" destId="{5AD12B67-54C5-4810-AEBA-91C8668CEDFE}" srcOrd="1" destOrd="0" presId="urn:microsoft.com/office/officeart/2008/layout/LinedList"/>
    <dgm:cxn modelId="{B31263F4-50FB-4C82-9C8D-3222066433B9}" type="presParOf" srcId="{17087CEA-EC79-4F28-956A-FAF73D2052E1}" destId="{2EB81F8F-C069-4C4F-8C4D-D74F8CF77756}" srcOrd="8" destOrd="0" presId="urn:microsoft.com/office/officeart/2008/layout/LinedList"/>
    <dgm:cxn modelId="{C58FBA6E-7CDF-44DB-93FE-C0A50D6052E9}" type="presParOf" srcId="{17087CEA-EC79-4F28-956A-FAF73D2052E1}" destId="{5FBCE08A-D5B7-4309-93F8-364100A9E1D1}" srcOrd="9" destOrd="0" presId="urn:microsoft.com/office/officeart/2008/layout/LinedList"/>
    <dgm:cxn modelId="{24A4E154-1CF8-41D1-8C47-42C3EA23B785}" type="presParOf" srcId="{5FBCE08A-D5B7-4309-93F8-364100A9E1D1}" destId="{E03E23DB-0510-4F2B-B418-D8033E86CBD2}" srcOrd="0" destOrd="0" presId="urn:microsoft.com/office/officeart/2008/layout/LinedList"/>
    <dgm:cxn modelId="{0D39F1F1-92B8-41A4-859A-8295B850D7C2}" type="presParOf" srcId="{5FBCE08A-D5B7-4309-93F8-364100A9E1D1}" destId="{AF350636-DC54-4C51-A807-D6862B14F0D3}" srcOrd="1" destOrd="0" presId="urn:microsoft.com/office/officeart/2008/layout/LinedList"/>
    <dgm:cxn modelId="{491D1551-E041-40CF-8C1A-8C2F668A75C0}" type="presParOf" srcId="{17087CEA-EC79-4F28-956A-FAF73D2052E1}" destId="{30D68C3A-C981-41F0-B5EB-54DE19B32020}" srcOrd="10" destOrd="0" presId="urn:microsoft.com/office/officeart/2008/layout/LinedList"/>
    <dgm:cxn modelId="{FDEB4EF1-8E05-40DE-9507-AF6232E49CA1}" type="presParOf" srcId="{17087CEA-EC79-4F28-956A-FAF73D2052E1}" destId="{B2DA38B4-BF60-40E2-9BEB-CC583C88F617}" srcOrd="11" destOrd="0" presId="urn:microsoft.com/office/officeart/2008/layout/LinedList"/>
    <dgm:cxn modelId="{6E03BF11-74AD-4690-BA15-4E8D39E1CF85}" type="presParOf" srcId="{B2DA38B4-BF60-40E2-9BEB-CC583C88F617}" destId="{97A6DE6A-B36D-44EA-A022-A3EA02D496EF}" srcOrd="0" destOrd="0" presId="urn:microsoft.com/office/officeart/2008/layout/LinedList"/>
    <dgm:cxn modelId="{1B0EE0E1-120C-4D4F-977D-D07D0F79EFC5}" type="presParOf" srcId="{B2DA38B4-BF60-40E2-9BEB-CC583C88F617}" destId="{94A0BA79-AAB6-4AF6-BE7F-C183D11EC1D5}"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1C760F36-E81D-4207-BF43-46FEBF4BDDF5}"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B0CB9479-3771-4458-B31C-58FBE5ACE192}">
      <dgm:prSet/>
      <dgm:spPr/>
      <dgm:t>
        <a:bodyPr/>
        <a:lstStyle/>
        <a:p>
          <a:r>
            <a:rPr lang="en-GB"/>
            <a:t>In pairs create 10 questions for you classmates.</a:t>
          </a:r>
          <a:endParaRPr lang="en-US"/>
        </a:p>
      </dgm:t>
    </dgm:pt>
    <dgm:pt modelId="{333D30A7-5B07-434F-A7BE-79844F95EEF6}" type="parTrans" cxnId="{3653C343-C30C-415F-9C15-4CC41E9A33C3}">
      <dgm:prSet/>
      <dgm:spPr/>
      <dgm:t>
        <a:bodyPr/>
        <a:lstStyle/>
        <a:p>
          <a:endParaRPr lang="en-US"/>
        </a:p>
      </dgm:t>
    </dgm:pt>
    <dgm:pt modelId="{FCF9D6C2-2F09-41CA-91DF-0EE9E9543485}" type="sibTrans" cxnId="{3653C343-C30C-415F-9C15-4CC41E9A33C3}">
      <dgm:prSet/>
      <dgm:spPr/>
      <dgm:t>
        <a:bodyPr/>
        <a:lstStyle/>
        <a:p>
          <a:endParaRPr lang="en-US"/>
        </a:p>
      </dgm:t>
    </dgm:pt>
    <dgm:pt modelId="{219BC627-3D61-445A-ACA6-08AA21C4BC57}">
      <dgm:prSet/>
      <dgm:spPr/>
      <dgm:t>
        <a:bodyPr/>
        <a:lstStyle/>
        <a:p>
          <a:r>
            <a:rPr lang="en-GB"/>
            <a:t>Then feedback to the class. </a:t>
          </a:r>
          <a:endParaRPr lang="en-US"/>
        </a:p>
      </dgm:t>
    </dgm:pt>
    <dgm:pt modelId="{02638444-D9AE-4622-BAAB-3E42DC7D936B}" type="parTrans" cxnId="{289B197A-4F2D-447D-807B-F7D1A9FF882E}">
      <dgm:prSet/>
      <dgm:spPr/>
      <dgm:t>
        <a:bodyPr/>
        <a:lstStyle/>
        <a:p>
          <a:endParaRPr lang="en-US"/>
        </a:p>
      </dgm:t>
    </dgm:pt>
    <dgm:pt modelId="{327113B8-D4BA-4D96-9F3D-D14DEEA6F084}" type="sibTrans" cxnId="{289B197A-4F2D-447D-807B-F7D1A9FF882E}">
      <dgm:prSet/>
      <dgm:spPr/>
      <dgm:t>
        <a:bodyPr/>
        <a:lstStyle/>
        <a:p>
          <a:endParaRPr lang="en-US"/>
        </a:p>
      </dgm:t>
    </dgm:pt>
    <dgm:pt modelId="{70D62C9C-616E-48A2-96A6-29D11E9CB3AB}">
      <dgm:prSet/>
      <dgm:spPr/>
      <dgm:t>
        <a:bodyPr/>
        <a:lstStyle/>
        <a:p>
          <a:r>
            <a:rPr lang="en-GB"/>
            <a:t>Online students can work together as one team. </a:t>
          </a:r>
          <a:endParaRPr lang="en-US"/>
        </a:p>
      </dgm:t>
    </dgm:pt>
    <dgm:pt modelId="{5D2716DE-A005-4BD0-AB01-31F25B91C33C}" type="parTrans" cxnId="{1152B49B-330B-440B-B4D3-969DAE5D0D1A}">
      <dgm:prSet/>
      <dgm:spPr/>
      <dgm:t>
        <a:bodyPr/>
        <a:lstStyle/>
        <a:p>
          <a:endParaRPr lang="en-US"/>
        </a:p>
      </dgm:t>
    </dgm:pt>
    <dgm:pt modelId="{253728F1-BE00-4830-BBCB-D1C8C21D9291}" type="sibTrans" cxnId="{1152B49B-330B-440B-B4D3-969DAE5D0D1A}">
      <dgm:prSet/>
      <dgm:spPr/>
      <dgm:t>
        <a:bodyPr/>
        <a:lstStyle/>
        <a:p>
          <a:endParaRPr lang="en-US"/>
        </a:p>
      </dgm:t>
    </dgm:pt>
    <dgm:pt modelId="{9487C53F-54E8-41B7-B73A-4C3B777CF337}" type="pres">
      <dgm:prSet presAssocID="{1C760F36-E81D-4207-BF43-46FEBF4BDDF5}" presName="root" presStyleCnt="0">
        <dgm:presLayoutVars>
          <dgm:dir/>
          <dgm:resizeHandles val="exact"/>
        </dgm:presLayoutVars>
      </dgm:prSet>
      <dgm:spPr/>
    </dgm:pt>
    <dgm:pt modelId="{1E57A3B4-1D06-4191-89F6-BC5386AE0F20}" type="pres">
      <dgm:prSet presAssocID="{B0CB9479-3771-4458-B31C-58FBE5ACE192}" presName="compNode" presStyleCnt="0"/>
      <dgm:spPr/>
    </dgm:pt>
    <dgm:pt modelId="{76711A80-C9CA-418F-888F-69EFFB0B7601}" type="pres">
      <dgm:prSet presAssocID="{B0CB9479-3771-4458-B31C-58FBE5ACE192}" presName="bgRect" presStyleLbl="bgShp" presStyleIdx="0" presStyleCnt="3"/>
      <dgm:spPr/>
    </dgm:pt>
    <dgm:pt modelId="{EA7126F3-9481-46D6-A1E4-DEF402CF5223}" type="pres">
      <dgm:prSet presAssocID="{B0CB9479-3771-4458-B31C-58FBE5ACE192}"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ustomer Review"/>
        </a:ext>
      </dgm:extLst>
    </dgm:pt>
    <dgm:pt modelId="{B5BC1C1E-FBD6-499E-8498-EE93210ABFBB}" type="pres">
      <dgm:prSet presAssocID="{B0CB9479-3771-4458-B31C-58FBE5ACE192}" presName="spaceRect" presStyleCnt="0"/>
      <dgm:spPr/>
    </dgm:pt>
    <dgm:pt modelId="{8885C3D2-EDA0-4063-80BE-AA174BE46347}" type="pres">
      <dgm:prSet presAssocID="{B0CB9479-3771-4458-B31C-58FBE5ACE192}" presName="parTx" presStyleLbl="revTx" presStyleIdx="0" presStyleCnt="3">
        <dgm:presLayoutVars>
          <dgm:chMax val="0"/>
          <dgm:chPref val="0"/>
        </dgm:presLayoutVars>
      </dgm:prSet>
      <dgm:spPr/>
    </dgm:pt>
    <dgm:pt modelId="{6384BE8E-5310-4648-84E8-7D290B20C7B6}" type="pres">
      <dgm:prSet presAssocID="{FCF9D6C2-2F09-41CA-91DF-0EE9E9543485}" presName="sibTrans" presStyleCnt="0"/>
      <dgm:spPr/>
    </dgm:pt>
    <dgm:pt modelId="{4C9A3A4B-9B4F-42E2-B5DF-F60054C774AC}" type="pres">
      <dgm:prSet presAssocID="{219BC627-3D61-445A-ACA6-08AA21C4BC57}" presName="compNode" presStyleCnt="0"/>
      <dgm:spPr/>
    </dgm:pt>
    <dgm:pt modelId="{B1ECE10C-92D7-45B4-8DED-4A55B80B275A}" type="pres">
      <dgm:prSet presAssocID="{219BC627-3D61-445A-ACA6-08AA21C4BC57}" presName="bgRect" presStyleLbl="bgShp" presStyleIdx="1" presStyleCnt="3"/>
      <dgm:spPr/>
    </dgm:pt>
    <dgm:pt modelId="{FEB7E5E7-4924-4398-A94D-C1973D36C536}" type="pres">
      <dgm:prSet presAssocID="{219BC627-3D61-445A-ACA6-08AA21C4BC57}"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assroom"/>
        </a:ext>
      </dgm:extLst>
    </dgm:pt>
    <dgm:pt modelId="{AE926DD5-E3B4-469E-8A38-10F229AB6599}" type="pres">
      <dgm:prSet presAssocID="{219BC627-3D61-445A-ACA6-08AA21C4BC57}" presName="spaceRect" presStyleCnt="0"/>
      <dgm:spPr/>
    </dgm:pt>
    <dgm:pt modelId="{FAF311F7-6E5A-48A3-AB1C-6260B017AC97}" type="pres">
      <dgm:prSet presAssocID="{219BC627-3D61-445A-ACA6-08AA21C4BC57}" presName="parTx" presStyleLbl="revTx" presStyleIdx="1" presStyleCnt="3">
        <dgm:presLayoutVars>
          <dgm:chMax val="0"/>
          <dgm:chPref val="0"/>
        </dgm:presLayoutVars>
      </dgm:prSet>
      <dgm:spPr/>
    </dgm:pt>
    <dgm:pt modelId="{5AEE1A56-1E2A-4463-BFC9-5E6690BBBC53}" type="pres">
      <dgm:prSet presAssocID="{327113B8-D4BA-4D96-9F3D-D14DEEA6F084}" presName="sibTrans" presStyleCnt="0"/>
      <dgm:spPr/>
    </dgm:pt>
    <dgm:pt modelId="{81AB846D-08E3-4505-A122-F5DAB213A735}" type="pres">
      <dgm:prSet presAssocID="{70D62C9C-616E-48A2-96A6-29D11E9CB3AB}" presName="compNode" presStyleCnt="0"/>
      <dgm:spPr/>
    </dgm:pt>
    <dgm:pt modelId="{3AC42B8A-91A3-4D1B-BD06-CB7643F7A0DF}" type="pres">
      <dgm:prSet presAssocID="{70D62C9C-616E-48A2-96A6-29D11E9CB3AB}" presName="bgRect" presStyleLbl="bgShp" presStyleIdx="2" presStyleCnt="3"/>
      <dgm:spPr/>
    </dgm:pt>
    <dgm:pt modelId="{4A16A1F3-316C-4729-B943-3E1210A721F3}" type="pres">
      <dgm:prSet presAssocID="{70D62C9C-616E-48A2-96A6-29D11E9CB3AB}"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sers"/>
        </a:ext>
      </dgm:extLst>
    </dgm:pt>
    <dgm:pt modelId="{F455284E-1C86-4BC8-96DE-358B89229060}" type="pres">
      <dgm:prSet presAssocID="{70D62C9C-616E-48A2-96A6-29D11E9CB3AB}" presName="spaceRect" presStyleCnt="0"/>
      <dgm:spPr/>
    </dgm:pt>
    <dgm:pt modelId="{C4632985-911D-4B94-AE05-C1D7E112F711}" type="pres">
      <dgm:prSet presAssocID="{70D62C9C-616E-48A2-96A6-29D11E9CB3AB}" presName="parTx" presStyleLbl="revTx" presStyleIdx="2" presStyleCnt="3">
        <dgm:presLayoutVars>
          <dgm:chMax val="0"/>
          <dgm:chPref val="0"/>
        </dgm:presLayoutVars>
      </dgm:prSet>
      <dgm:spPr/>
    </dgm:pt>
  </dgm:ptLst>
  <dgm:cxnLst>
    <dgm:cxn modelId="{546A332F-417B-4EBD-9FB0-43ED1E6FF42D}" type="presOf" srcId="{1C760F36-E81D-4207-BF43-46FEBF4BDDF5}" destId="{9487C53F-54E8-41B7-B73A-4C3B777CF337}" srcOrd="0" destOrd="0" presId="urn:microsoft.com/office/officeart/2018/2/layout/IconVerticalSolidList"/>
    <dgm:cxn modelId="{3653C343-C30C-415F-9C15-4CC41E9A33C3}" srcId="{1C760F36-E81D-4207-BF43-46FEBF4BDDF5}" destId="{B0CB9479-3771-4458-B31C-58FBE5ACE192}" srcOrd="0" destOrd="0" parTransId="{333D30A7-5B07-434F-A7BE-79844F95EEF6}" sibTransId="{FCF9D6C2-2F09-41CA-91DF-0EE9E9543485}"/>
    <dgm:cxn modelId="{289B197A-4F2D-447D-807B-F7D1A9FF882E}" srcId="{1C760F36-E81D-4207-BF43-46FEBF4BDDF5}" destId="{219BC627-3D61-445A-ACA6-08AA21C4BC57}" srcOrd="1" destOrd="0" parTransId="{02638444-D9AE-4622-BAAB-3E42DC7D936B}" sibTransId="{327113B8-D4BA-4D96-9F3D-D14DEEA6F084}"/>
    <dgm:cxn modelId="{1152B49B-330B-440B-B4D3-969DAE5D0D1A}" srcId="{1C760F36-E81D-4207-BF43-46FEBF4BDDF5}" destId="{70D62C9C-616E-48A2-96A6-29D11E9CB3AB}" srcOrd="2" destOrd="0" parTransId="{5D2716DE-A005-4BD0-AB01-31F25B91C33C}" sibTransId="{253728F1-BE00-4830-BBCB-D1C8C21D9291}"/>
    <dgm:cxn modelId="{D689DCAA-623E-4649-BB0F-543D7F99DD68}" type="presOf" srcId="{B0CB9479-3771-4458-B31C-58FBE5ACE192}" destId="{8885C3D2-EDA0-4063-80BE-AA174BE46347}" srcOrd="0" destOrd="0" presId="urn:microsoft.com/office/officeart/2018/2/layout/IconVerticalSolidList"/>
    <dgm:cxn modelId="{37C83BDE-2BA0-4CCA-9F2A-3B9FC0940C74}" type="presOf" srcId="{219BC627-3D61-445A-ACA6-08AA21C4BC57}" destId="{FAF311F7-6E5A-48A3-AB1C-6260B017AC97}" srcOrd="0" destOrd="0" presId="urn:microsoft.com/office/officeart/2018/2/layout/IconVerticalSolidList"/>
    <dgm:cxn modelId="{102A0FE2-0F5A-4266-B712-E3529A28F1AD}" type="presOf" srcId="{70D62C9C-616E-48A2-96A6-29D11E9CB3AB}" destId="{C4632985-911D-4B94-AE05-C1D7E112F711}" srcOrd="0" destOrd="0" presId="urn:microsoft.com/office/officeart/2018/2/layout/IconVerticalSolidList"/>
    <dgm:cxn modelId="{FD53ECEA-5EAD-42E4-AF84-FC765977710D}" type="presParOf" srcId="{9487C53F-54E8-41B7-B73A-4C3B777CF337}" destId="{1E57A3B4-1D06-4191-89F6-BC5386AE0F20}" srcOrd="0" destOrd="0" presId="urn:microsoft.com/office/officeart/2018/2/layout/IconVerticalSolidList"/>
    <dgm:cxn modelId="{5E93E4EB-86DD-4D8D-A596-9A7F092AA3E3}" type="presParOf" srcId="{1E57A3B4-1D06-4191-89F6-BC5386AE0F20}" destId="{76711A80-C9CA-418F-888F-69EFFB0B7601}" srcOrd="0" destOrd="0" presId="urn:microsoft.com/office/officeart/2018/2/layout/IconVerticalSolidList"/>
    <dgm:cxn modelId="{68DB7858-3580-4867-B238-AE6522CC7234}" type="presParOf" srcId="{1E57A3B4-1D06-4191-89F6-BC5386AE0F20}" destId="{EA7126F3-9481-46D6-A1E4-DEF402CF5223}" srcOrd="1" destOrd="0" presId="urn:microsoft.com/office/officeart/2018/2/layout/IconVerticalSolidList"/>
    <dgm:cxn modelId="{B3664779-1DB2-4A6B-98CF-87CC8F15CC41}" type="presParOf" srcId="{1E57A3B4-1D06-4191-89F6-BC5386AE0F20}" destId="{B5BC1C1E-FBD6-499E-8498-EE93210ABFBB}" srcOrd="2" destOrd="0" presId="urn:microsoft.com/office/officeart/2018/2/layout/IconVerticalSolidList"/>
    <dgm:cxn modelId="{EA467B6D-7066-47AD-B68A-9FE94728142C}" type="presParOf" srcId="{1E57A3B4-1D06-4191-89F6-BC5386AE0F20}" destId="{8885C3D2-EDA0-4063-80BE-AA174BE46347}" srcOrd="3" destOrd="0" presId="urn:microsoft.com/office/officeart/2018/2/layout/IconVerticalSolidList"/>
    <dgm:cxn modelId="{B0D10D21-930D-4356-9090-34A3D1DAE296}" type="presParOf" srcId="{9487C53F-54E8-41B7-B73A-4C3B777CF337}" destId="{6384BE8E-5310-4648-84E8-7D290B20C7B6}" srcOrd="1" destOrd="0" presId="urn:microsoft.com/office/officeart/2018/2/layout/IconVerticalSolidList"/>
    <dgm:cxn modelId="{35D2D48A-F91F-4AE4-BC9F-FA48F2EA36E2}" type="presParOf" srcId="{9487C53F-54E8-41B7-B73A-4C3B777CF337}" destId="{4C9A3A4B-9B4F-42E2-B5DF-F60054C774AC}" srcOrd="2" destOrd="0" presId="urn:microsoft.com/office/officeart/2018/2/layout/IconVerticalSolidList"/>
    <dgm:cxn modelId="{D8DB872C-2D5D-45D9-9A49-F3D897E071B4}" type="presParOf" srcId="{4C9A3A4B-9B4F-42E2-B5DF-F60054C774AC}" destId="{B1ECE10C-92D7-45B4-8DED-4A55B80B275A}" srcOrd="0" destOrd="0" presId="urn:microsoft.com/office/officeart/2018/2/layout/IconVerticalSolidList"/>
    <dgm:cxn modelId="{7D16E5AB-9A0C-4C0D-A69C-59595B4611DC}" type="presParOf" srcId="{4C9A3A4B-9B4F-42E2-B5DF-F60054C774AC}" destId="{FEB7E5E7-4924-4398-A94D-C1973D36C536}" srcOrd="1" destOrd="0" presId="urn:microsoft.com/office/officeart/2018/2/layout/IconVerticalSolidList"/>
    <dgm:cxn modelId="{FEFFF588-D9C1-4C69-A29D-A669093C327B}" type="presParOf" srcId="{4C9A3A4B-9B4F-42E2-B5DF-F60054C774AC}" destId="{AE926DD5-E3B4-469E-8A38-10F229AB6599}" srcOrd="2" destOrd="0" presId="urn:microsoft.com/office/officeart/2018/2/layout/IconVerticalSolidList"/>
    <dgm:cxn modelId="{BF1FE372-72DF-4931-B261-92E22834BB9E}" type="presParOf" srcId="{4C9A3A4B-9B4F-42E2-B5DF-F60054C774AC}" destId="{FAF311F7-6E5A-48A3-AB1C-6260B017AC97}" srcOrd="3" destOrd="0" presId="urn:microsoft.com/office/officeart/2018/2/layout/IconVerticalSolidList"/>
    <dgm:cxn modelId="{33E2AC8C-0200-4C76-9709-1D46763134A3}" type="presParOf" srcId="{9487C53F-54E8-41B7-B73A-4C3B777CF337}" destId="{5AEE1A56-1E2A-4463-BFC9-5E6690BBBC53}" srcOrd="3" destOrd="0" presId="urn:microsoft.com/office/officeart/2018/2/layout/IconVerticalSolidList"/>
    <dgm:cxn modelId="{95DBE2EA-B7ED-4F4F-88B6-C67114BCC000}" type="presParOf" srcId="{9487C53F-54E8-41B7-B73A-4C3B777CF337}" destId="{81AB846D-08E3-4505-A122-F5DAB213A735}" srcOrd="4" destOrd="0" presId="urn:microsoft.com/office/officeart/2018/2/layout/IconVerticalSolidList"/>
    <dgm:cxn modelId="{42E72889-B320-43A6-8A04-9F736B90D968}" type="presParOf" srcId="{81AB846D-08E3-4505-A122-F5DAB213A735}" destId="{3AC42B8A-91A3-4D1B-BD06-CB7643F7A0DF}" srcOrd="0" destOrd="0" presId="urn:microsoft.com/office/officeart/2018/2/layout/IconVerticalSolidList"/>
    <dgm:cxn modelId="{CE715993-8A68-4614-B905-DD5DBC47FDDE}" type="presParOf" srcId="{81AB846D-08E3-4505-A122-F5DAB213A735}" destId="{4A16A1F3-316C-4729-B943-3E1210A721F3}" srcOrd="1" destOrd="0" presId="urn:microsoft.com/office/officeart/2018/2/layout/IconVerticalSolidList"/>
    <dgm:cxn modelId="{551A9EF3-DA13-4F19-891C-3C79E2A6F213}" type="presParOf" srcId="{81AB846D-08E3-4505-A122-F5DAB213A735}" destId="{F455284E-1C86-4BC8-96DE-358B89229060}" srcOrd="2" destOrd="0" presId="urn:microsoft.com/office/officeart/2018/2/layout/IconVerticalSolidList"/>
    <dgm:cxn modelId="{8A329E49-76BE-4877-9005-0CC1016F9258}" type="presParOf" srcId="{81AB846D-08E3-4505-A122-F5DAB213A735}" destId="{C4632985-911D-4B94-AE05-C1D7E112F71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A5646E3A-54F4-4D04-B509-E40AD20AC6D4}" type="doc">
      <dgm:prSet loTypeId="urn:microsoft.com/office/officeart/2018/2/layout/IconVerticalSolidList" loCatId="icon" qsTypeId="urn:microsoft.com/office/officeart/2005/8/quickstyle/simple1" qsCatId="simple" csTypeId="urn:microsoft.com/office/officeart/2005/8/colors/accent6_2" csCatId="accent6" phldr="1"/>
      <dgm:spPr/>
      <dgm:t>
        <a:bodyPr/>
        <a:lstStyle/>
        <a:p>
          <a:endParaRPr lang="en-US"/>
        </a:p>
      </dgm:t>
    </dgm:pt>
    <dgm:pt modelId="{53B290B2-C641-44E6-B03E-8BA0C9D51C4F}">
      <dgm:prSet/>
      <dgm:spPr/>
      <dgm:t>
        <a:bodyPr/>
        <a:lstStyle/>
        <a:p>
          <a:pPr>
            <a:lnSpc>
              <a:spcPct val="100000"/>
            </a:lnSpc>
          </a:pPr>
          <a:r>
            <a:rPr lang="en-GB" dirty="0"/>
            <a:t>Drop-in sessions - </a:t>
          </a:r>
          <a:endParaRPr lang="en-US" dirty="0"/>
        </a:p>
      </dgm:t>
    </dgm:pt>
    <dgm:pt modelId="{D1A2E1B3-0833-4AA1-86C3-EA89DC464CE3}" type="parTrans" cxnId="{889638C4-3A90-45B5-A240-9F85DA561719}">
      <dgm:prSet/>
      <dgm:spPr/>
      <dgm:t>
        <a:bodyPr/>
        <a:lstStyle/>
        <a:p>
          <a:endParaRPr lang="en-US"/>
        </a:p>
      </dgm:t>
    </dgm:pt>
    <dgm:pt modelId="{1C36DDB6-C298-4539-916F-BD230BD4E1E4}" type="sibTrans" cxnId="{889638C4-3A90-45B5-A240-9F85DA561719}">
      <dgm:prSet/>
      <dgm:spPr/>
      <dgm:t>
        <a:bodyPr/>
        <a:lstStyle/>
        <a:p>
          <a:endParaRPr lang="en-US"/>
        </a:p>
      </dgm:t>
    </dgm:pt>
    <dgm:pt modelId="{341270F5-C1C4-42AB-9BA0-C0FC3F200CB4}">
      <dgm:prSet/>
      <dgm:spPr/>
      <dgm:t>
        <a:bodyPr/>
        <a:lstStyle/>
        <a:p>
          <a:pPr>
            <a:lnSpc>
              <a:spcPct val="100000"/>
            </a:lnSpc>
          </a:pPr>
          <a:r>
            <a:rPr lang="en-GB" dirty="0"/>
            <a:t>Dates available 9th January 2023, 16th –20th January 2023. </a:t>
          </a:r>
          <a:endParaRPr lang="en-US" dirty="0"/>
        </a:p>
      </dgm:t>
    </dgm:pt>
    <dgm:pt modelId="{BEE9C941-15B9-478E-8DC0-7E8375654D45}" type="parTrans" cxnId="{17EB1F8B-65A5-4E43-98E7-50A989FF082E}">
      <dgm:prSet/>
      <dgm:spPr/>
      <dgm:t>
        <a:bodyPr/>
        <a:lstStyle/>
        <a:p>
          <a:endParaRPr lang="en-US"/>
        </a:p>
      </dgm:t>
    </dgm:pt>
    <dgm:pt modelId="{88636DFA-90FC-47E9-8870-13B622D79731}" type="sibTrans" cxnId="{17EB1F8B-65A5-4E43-98E7-50A989FF082E}">
      <dgm:prSet/>
      <dgm:spPr/>
      <dgm:t>
        <a:bodyPr/>
        <a:lstStyle/>
        <a:p>
          <a:endParaRPr lang="en-US"/>
        </a:p>
      </dgm:t>
    </dgm:pt>
    <dgm:pt modelId="{C5D8E1A9-CDAB-4BAE-A1FF-4E741BFD8AFC}">
      <dgm:prSet/>
      <dgm:spPr/>
      <dgm:t>
        <a:bodyPr/>
        <a:lstStyle/>
        <a:p>
          <a:pPr>
            <a:lnSpc>
              <a:spcPct val="100000"/>
            </a:lnSpc>
          </a:pPr>
          <a:r>
            <a:rPr lang="en-GB" dirty="0"/>
            <a:t>1 hour. </a:t>
          </a:r>
          <a:endParaRPr lang="en-US" dirty="0"/>
        </a:p>
      </dgm:t>
    </dgm:pt>
    <dgm:pt modelId="{1446F795-C7BC-4B11-9363-8D6AD2CBA513}" type="parTrans" cxnId="{7D9B4A23-34DF-4DC8-800C-33431D69D097}">
      <dgm:prSet/>
      <dgm:spPr/>
      <dgm:t>
        <a:bodyPr/>
        <a:lstStyle/>
        <a:p>
          <a:endParaRPr lang="en-US"/>
        </a:p>
      </dgm:t>
    </dgm:pt>
    <dgm:pt modelId="{EF5CC44C-8729-4790-B747-5542CA449EB6}" type="sibTrans" cxnId="{7D9B4A23-34DF-4DC8-800C-33431D69D097}">
      <dgm:prSet/>
      <dgm:spPr/>
      <dgm:t>
        <a:bodyPr/>
        <a:lstStyle/>
        <a:p>
          <a:endParaRPr lang="en-US"/>
        </a:p>
      </dgm:t>
    </dgm:pt>
    <dgm:pt modelId="{0E625D5E-F6EE-4655-841D-FA347ADD2C29}">
      <dgm:prSet/>
      <dgm:spPr/>
      <dgm:t>
        <a:bodyPr/>
        <a:lstStyle/>
        <a:p>
          <a:pPr>
            <a:lnSpc>
              <a:spcPct val="100000"/>
            </a:lnSpc>
          </a:pPr>
          <a:r>
            <a:rPr lang="en-GB" dirty="0"/>
            <a:t>First come first served basis. </a:t>
          </a:r>
          <a:endParaRPr lang="en-US" dirty="0"/>
        </a:p>
      </dgm:t>
    </dgm:pt>
    <dgm:pt modelId="{F9C6D807-F1D7-4A43-A946-AFB72D43B01B}" type="parTrans" cxnId="{F3B9F334-46FF-45A9-AE14-0ACBAFC13F23}">
      <dgm:prSet/>
      <dgm:spPr/>
      <dgm:t>
        <a:bodyPr/>
        <a:lstStyle/>
        <a:p>
          <a:endParaRPr lang="en-US"/>
        </a:p>
      </dgm:t>
    </dgm:pt>
    <dgm:pt modelId="{D018E89F-6ABD-472E-A25B-8028AEFD8C4B}" type="sibTrans" cxnId="{F3B9F334-46FF-45A9-AE14-0ACBAFC13F23}">
      <dgm:prSet/>
      <dgm:spPr/>
      <dgm:t>
        <a:bodyPr/>
        <a:lstStyle/>
        <a:p>
          <a:endParaRPr lang="en-US"/>
        </a:p>
      </dgm:t>
    </dgm:pt>
    <dgm:pt modelId="{EE3C990F-0AB1-4C39-9BB6-D30701E13097}">
      <dgm:prSet/>
      <dgm:spPr/>
      <dgm:t>
        <a:bodyPr/>
        <a:lstStyle/>
        <a:p>
          <a:pPr>
            <a:lnSpc>
              <a:spcPct val="100000"/>
            </a:lnSpc>
          </a:pPr>
          <a:r>
            <a:rPr lang="en-GB" dirty="0"/>
            <a:t>Notes element on teams to book in. </a:t>
          </a:r>
          <a:endParaRPr lang="en-US" dirty="0"/>
        </a:p>
      </dgm:t>
    </dgm:pt>
    <dgm:pt modelId="{2C62AC23-E5E9-403E-98FF-51B7C434B3DE}" type="parTrans" cxnId="{EDB2F310-7A62-4E8E-A1E9-20A7FE2187CB}">
      <dgm:prSet/>
      <dgm:spPr/>
      <dgm:t>
        <a:bodyPr/>
        <a:lstStyle/>
        <a:p>
          <a:endParaRPr lang="en-US"/>
        </a:p>
      </dgm:t>
    </dgm:pt>
    <dgm:pt modelId="{A460BFDE-882E-4B77-B81F-FCF6E7E26D57}" type="sibTrans" cxnId="{EDB2F310-7A62-4E8E-A1E9-20A7FE2187CB}">
      <dgm:prSet/>
      <dgm:spPr/>
      <dgm:t>
        <a:bodyPr/>
        <a:lstStyle/>
        <a:p>
          <a:endParaRPr lang="en-US"/>
        </a:p>
      </dgm:t>
    </dgm:pt>
    <dgm:pt modelId="{C5ABD17D-45D9-4F75-8427-F143B1CD6FC3}">
      <dgm:prSet phldr="0"/>
      <dgm:spPr/>
      <dgm:t>
        <a:bodyPr/>
        <a:lstStyle/>
        <a:p>
          <a:pPr>
            <a:lnSpc>
              <a:spcPct val="100000"/>
            </a:lnSpc>
          </a:pPr>
          <a:r>
            <a:rPr lang="en-GB" dirty="0">
              <a:latin typeface="Gill Sans Nova"/>
            </a:rPr>
            <a:t>Exam date; 24th January 12pm. </a:t>
          </a:r>
        </a:p>
      </dgm:t>
    </dgm:pt>
    <dgm:pt modelId="{4C03B11D-305C-4CB8-9971-D71691F5C86A}" type="parTrans" cxnId="{02C447B6-4467-47CA-8B19-45F676386AAD}">
      <dgm:prSet/>
      <dgm:spPr/>
    </dgm:pt>
    <dgm:pt modelId="{2A95591E-5AE4-4BB6-A683-896F29CC7D2B}" type="sibTrans" cxnId="{02C447B6-4467-47CA-8B19-45F676386AAD}">
      <dgm:prSet/>
      <dgm:spPr/>
    </dgm:pt>
    <dgm:pt modelId="{2B855D30-5FA8-4EE0-97DE-BEF88FD2DC57}" type="pres">
      <dgm:prSet presAssocID="{A5646E3A-54F4-4D04-B509-E40AD20AC6D4}" presName="root" presStyleCnt="0">
        <dgm:presLayoutVars>
          <dgm:dir/>
          <dgm:resizeHandles val="exact"/>
        </dgm:presLayoutVars>
      </dgm:prSet>
      <dgm:spPr/>
    </dgm:pt>
    <dgm:pt modelId="{B7E290D3-8CF4-4B19-8F84-877976102071}" type="pres">
      <dgm:prSet presAssocID="{53B290B2-C641-44E6-B03E-8BA0C9D51C4F}" presName="compNode" presStyleCnt="0"/>
      <dgm:spPr/>
    </dgm:pt>
    <dgm:pt modelId="{6ED09DAA-F967-478F-A0B3-C86CC612B869}" type="pres">
      <dgm:prSet presAssocID="{53B290B2-C641-44E6-B03E-8BA0C9D51C4F}" presName="bgRect" presStyleLbl="bgShp" presStyleIdx="0" presStyleCnt="6"/>
      <dgm:spPr/>
    </dgm:pt>
    <dgm:pt modelId="{EAD4600A-F982-452F-999C-E8FEAC162E70}" type="pres">
      <dgm:prSet presAssocID="{53B290B2-C641-44E6-B03E-8BA0C9D51C4F}"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Water"/>
        </a:ext>
      </dgm:extLst>
    </dgm:pt>
    <dgm:pt modelId="{4B4EA68F-072F-467D-9184-9C0E86B3EA49}" type="pres">
      <dgm:prSet presAssocID="{53B290B2-C641-44E6-B03E-8BA0C9D51C4F}" presName="spaceRect" presStyleCnt="0"/>
      <dgm:spPr/>
    </dgm:pt>
    <dgm:pt modelId="{10BFEDE0-DEB1-496B-A495-2C803C0EA110}" type="pres">
      <dgm:prSet presAssocID="{53B290B2-C641-44E6-B03E-8BA0C9D51C4F}" presName="parTx" presStyleLbl="revTx" presStyleIdx="0" presStyleCnt="6">
        <dgm:presLayoutVars>
          <dgm:chMax val="0"/>
          <dgm:chPref val="0"/>
        </dgm:presLayoutVars>
      </dgm:prSet>
      <dgm:spPr/>
    </dgm:pt>
    <dgm:pt modelId="{A12F4E95-30AB-46FB-A820-B5E13B5B4A25}" type="pres">
      <dgm:prSet presAssocID="{1C36DDB6-C298-4539-916F-BD230BD4E1E4}" presName="sibTrans" presStyleCnt="0"/>
      <dgm:spPr/>
    </dgm:pt>
    <dgm:pt modelId="{FE7FB9A2-5729-4E4C-90EE-3D08BC011990}" type="pres">
      <dgm:prSet presAssocID="{341270F5-C1C4-42AB-9BA0-C0FC3F200CB4}" presName="compNode" presStyleCnt="0"/>
      <dgm:spPr/>
    </dgm:pt>
    <dgm:pt modelId="{20D456AF-5BF5-4FA6-8AEE-D91C41B7D922}" type="pres">
      <dgm:prSet presAssocID="{341270F5-C1C4-42AB-9BA0-C0FC3F200CB4}" presName="bgRect" presStyleLbl="bgShp" presStyleIdx="1" presStyleCnt="6"/>
      <dgm:spPr/>
    </dgm:pt>
    <dgm:pt modelId="{7A61DBF5-03FF-4BEB-B51F-B3A5EA362A26}" type="pres">
      <dgm:prSet presAssocID="{341270F5-C1C4-42AB-9BA0-C0FC3F200CB4}"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Flip Calendar"/>
        </a:ext>
      </dgm:extLst>
    </dgm:pt>
    <dgm:pt modelId="{AECE0198-7A87-466A-A6C1-22725EE206DB}" type="pres">
      <dgm:prSet presAssocID="{341270F5-C1C4-42AB-9BA0-C0FC3F200CB4}" presName="spaceRect" presStyleCnt="0"/>
      <dgm:spPr/>
    </dgm:pt>
    <dgm:pt modelId="{62B4FBF0-E53E-49B6-8642-E31EE7E6ADCF}" type="pres">
      <dgm:prSet presAssocID="{341270F5-C1C4-42AB-9BA0-C0FC3F200CB4}" presName="parTx" presStyleLbl="revTx" presStyleIdx="1" presStyleCnt="6">
        <dgm:presLayoutVars>
          <dgm:chMax val="0"/>
          <dgm:chPref val="0"/>
        </dgm:presLayoutVars>
      </dgm:prSet>
      <dgm:spPr/>
    </dgm:pt>
    <dgm:pt modelId="{EE2B920E-A95E-4114-A43A-7DBF74DFB2AC}" type="pres">
      <dgm:prSet presAssocID="{88636DFA-90FC-47E9-8870-13B622D79731}" presName="sibTrans" presStyleCnt="0"/>
      <dgm:spPr/>
    </dgm:pt>
    <dgm:pt modelId="{537ED96F-9836-42CE-8475-127ECBC2E189}" type="pres">
      <dgm:prSet presAssocID="{C5D8E1A9-CDAB-4BAE-A1FF-4E741BFD8AFC}" presName="compNode" presStyleCnt="0"/>
      <dgm:spPr/>
    </dgm:pt>
    <dgm:pt modelId="{C05B386C-9D87-4169-87DC-E12F89BA7FBE}" type="pres">
      <dgm:prSet presAssocID="{C5D8E1A9-CDAB-4BAE-A1FF-4E741BFD8AFC}" presName="bgRect" presStyleLbl="bgShp" presStyleIdx="2" presStyleCnt="6"/>
      <dgm:spPr/>
    </dgm:pt>
    <dgm:pt modelId="{A1FBE3B3-F98D-46A6-9DF8-13DA69035418}" type="pres">
      <dgm:prSet presAssocID="{C5D8E1A9-CDAB-4BAE-A1FF-4E741BFD8AFC}"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lock"/>
        </a:ext>
      </dgm:extLst>
    </dgm:pt>
    <dgm:pt modelId="{51646D92-B19E-4907-93FF-618698D43F17}" type="pres">
      <dgm:prSet presAssocID="{C5D8E1A9-CDAB-4BAE-A1FF-4E741BFD8AFC}" presName="spaceRect" presStyleCnt="0"/>
      <dgm:spPr/>
    </dgm:pt>
    <dgm:pt modelId="{D92EDADE-4F34-4A63-A504-755AC1CF573F}" type="pres">
      <dgm:prSet presAssocID="{C5D8E1A9-CDAB-4BAE-A1FF-4E741BFD8AFC}" presName="parTx" presStyleLbl="revTx" presStyleIdx="2" presStyleCnt="6">
        <dgm:presLayoutVars>
          <dgm:chMax val="0"/>
          <dgm:chPref val="0"/>
        </dgm:presLayoutVars>
      </dgm:prSet>
      <dgm:spPr/>
    </dgm:pt>
    <dgm:pt modelId="{DF6CECF7-3B43-46A9-BB7B-9D894F7D6F1B}" type="pres">
      <dgm:prSet presAssocID="{EF5CC44C-8729-4790-B747-5542CA449EB6}" presName="sibTrans" presStyleCnt="0"/>
      <dgm:spPr/>
    </dgm:pt>
    <dgm:pt modelId="{52122AF3-D6A2-4228-AB27-A3E040A72CE0}" type="pres">
      <dgm:prSet presAssocID="{0E625D5E-F6EE-4655-841D-FA347ADD2C29}" presName="compNode" presStyleCnt="0"/>
      <dgm:spPr/>
    </dgm:pt>
    <dgm:pt modelId="{1CB831A7-8B40-407E-9CA9-062B44831B46}" type="pres">
      <dgm:prSet presAssocID="{0E625D5E-F6EE-4655-841D-FA347ADD2C29}" presName="bgRect" presStyleLbl="bgShp" presStyleIdx="3" presStyleCnt="6"/>
      <dgm:spPr/>
    </dgm:pt>
    <dgm:pt modelId="{182A6AFD-C4C7-4DCD-82B5-82009269F3CD}" type="pres">
      <dgm:prSet presAssocID="{0E625D5E-F6EE-4655-841D-FA347ADD2C29}"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Building"/>
        </a:ext>
      </dgm:extLst>
    </dgm:pt>
    <dgm:pt modelId="{3C032F22-EE8C-4C8E-BED6-16CBAF43C321}" type="pres">
      <dgm:prSet presAssocID="{0E625D5E-F6EE-4655-841D-FA347ADD2C29}" presName="spaceRect" presStyleCnt="0"/>
      <dgm:spPr/>
    </dgm:pt>
    <dgm:pt modelId="{30EBC595-32E4-4874-85EA-38FCEF1CE266}" type="pres">
      <dgm:prSet presAssocID="{0E625D5E-F6EE-4655-841D-FA347ADD2C29}" presName="parTx" presStyleLbl="revTx" presStyleIdx="3" presStyleCnt="6">
        <dgm:presLayoutVars>
          <dgm:chMax val="0"/>
          <dgm:chPref val="0"/>
        </dgm:presLayoutVars>
      </dgm:prSet>
      <dgm:spPr/>
    </dgm:pt>
    <dgm:pt modelId="{B147EA0E-BBF0-49C8-94CB-61683C11EC88}" type="pres">
      <dgm:prSet presAssocID="{D018E89F-6ABD-472E-A25B-8028AEFD8C4B}" presName="sibTrans" presStyleCnt="0"/>
      <dgm:spPr/>
    </dgm:pt>
    <dgm:pt modelId="{E6EF0955-46A1-4DF5-BE18-E0755746B9AF}" type="pres">
      <dgm:prSet presAssocID="{EE3C990F-0AB1-4C39-9BB6-D30701E13097}" presName="compNode" presStyleCnt="0"/>
      <dgm:spPr/>
    </dgm:pt>
    <dgm:pt modelId="{00EA5F84-5AC7-40EF-9D46-02A7E87B59B4}" type="pres">
      <dgm:prSet presAssocID="{EE3C990F-0AB1-4C39-9BB6-D30701E13097}" presName="bgRect" presStyleLbl="bgShp" presStyleIdx="4" presStyleCnt="6"/>
      <dgm:spPr/>
    </dgm:pt>
    <dgm:pt modelId="{7E2D6F16-25C3-4764-AEFD-8EB1748523C6}" type="pres">
      <dgm:prSet presAssocID="{EE3C990F-0AB1-4C39-9BB6-D30701E13097}"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Pencil"/>
        </a:ext>
      </dgm:extLst>
    </dgm:pt>
    <dgm:pt modelId="{3CB86196-D11A-4EF6-8027-1CB3546815E2}" type="pres">
      <dgm:prSet presAssocID="{EE3C990F-0AB1-4C39-9BB6-D30701E13097}" presName="spaceRect" presStyleCnt="0"/>
      <dgm:spPr/>
    </dgm:pt>
    <dgm:pt modelId="{334AAAF1-6A23-469F-9570-0A95FD18C42C}" type="pres">
      <dgm:prSet presAssocID="{EE3C990F-0AB1-4C39-9BB6-D30701E13097}" presName="parTx" presStyleLbl="revTx" presStyleIdx="4" presStyleCnt="6">
        <dgm:presLayoutVars>
          <dgm:chMax val="0"/>
          <dgm:chPref val="0"/>
        </dgm:presLayoutVars>
      </dgm:prSet>
      <dgm:spPr/>
    </dgm:pt>
    <dgm:pt modelId="{BDFA7595-578F-4C97-88FA-018AA4D9F27B}" type="pres">
      <dgm:prSet presAssocID="{A460BFDE-882E-4B77-B81F-FCF6E7E26D57}" presName="sibTrans" presStyleCnt="0"/>
      <dgm:spPr/>
    </dgm:pt>
    <dgm:pt modelId="{91C7D5CF-B77C-4902-B917-F77E12D1B0C0}" type="pres">
      <dgm:prSet presAssocID="{C5ABD17D-45D9-4F75-8427-F143B1CD6FC3}" presName="compNode" presStyleCnt="0"/>
      <dgm:spPr/>
    </dgm:pt>
    <dgm:pt modelId="{8136380E-92EB-4F6A-ACCA-1F72CB4A4E19}" type="pres">
      <dgm:prSet presAssocID="{C5ABD17D-45D9-4F75-8427-F143B1CD6FC3}" presName="bgRect" presStyleLbl="bgShp" presStyleIdx="5" presStyleCnt="6"/>
      <dgm:spPr/>
    </dgm:pt>
    <dgm:pt modelId="{0D1BD7D9-01E6-472F-A578-E17039BC6BF2}" type="pres">
      <dgm:prSet presAssocID="{C5ABD17D-45D9-4F75-8427-F143B1CD6FC3}" presName="iconRect" presStyleLbl="node1" presStyleIdx="5" presStyleCnt="6"/>
      <dgm:spPr/>
    </dgm:pt>
    <dgm:pt modelId="{72E635B3-1879-46B2-9AB8-0FCA14BF48CA}" type="pres">
      <dgm:prSet presAssocID="{C5ABD17D-45D9-4F75-8427-F143B1CD6FC3}" presName="spaceRect" presStyleCnt="0"/>
      <dgm:spPr/>
    </dgm:pt>
    <dgm:pt modelId="{ACBFAEE6-EA35-4286-AEC0-E628125804B2}" type="pres">
      <dgm:prSet presAssocID="{C5ABD17D-45D9-4F75-8427-F143B1CD6FC3}" presName="parTx" presStyleLbl="revTx" presStyleIdx="5" presStyleCnt="6">
        <dgm:presLayoutVars>
          <dgm:chMax val="0"/>
          <dgm:chPref val="0"/>
        </dgm:presLayoutVars>
      </dgm:prSet>
      <dgm:spPr/>
    </dgm:pt>
  </dgm:ptLst>
  <dgm:cxnLst>
    <dgm:cxn modelId="{8D04F603-EF32-4B75-A98D-7B3B84D030CA}" type="presOf" srcId="{A5646E3A-54F4-4D04-B509-E40AD20AC6D4}" destId="{2B855D30-5FA8-4EE0-97DE-BEF88FD2DC57}" srcOrd="0" destOrd="0" presId="urn:microsoft.com/office/officeart/2018/2/layout/IconVerticalSolidList"/>
    <dgm:cxn modelId="{EDB2F310-7A62-4E8E-A1E9-20A7FE2187CB}" srcId="{A5646E3A-54F4-4D04-B509-E40AD20AC6D4}" destId="{EE3C990F-0AB1-4C39-9BB6-D30701E13097}" srcOrd="4" destOrd="0" parTransId="{2C62AC23-E5E9-403E-98FF-51B7C434B3DE}" sibTransId="{A460BFDE-882E-4B77-B81F-FCF6E7E26D57}"/>
    <dgm:cxn modelId="{7D9B4A23-34DF-4DC8-800C-33431D69D097}" srcId="{A5646E3A-54F4-4D04-B509-E40AD20AC6D4}" destId="{C5D8E1A9-CDAB-4BAE-A1FF-4E741BFD8AFC}" srcOrd="2" destOrd="0" parTransId="{1446F795-C7BC-4B11-9363-8D6AD2CBA513}" sibTransId="{EF5CC44C-8729-4790-B747-5542CA449EB6}"/>
    <dgm:cxn modelId="{F3B9F334-46FF-45A9-AE14-0ACBAFC13F23}" srcId="{A5646E3A-54F4-4D04-B509-E40AD20AC6D4}" destId="{0E625D5E-F6EE-4655-841D-FA347ADD2C29}" srcOrd="3" destOrd="0" parTransId="{F9C6D807-F1D7-4A43-A946-AFB72D43B01B}" sibTransId="{D018E89F-6ABD-472E-A25B-8028AEFD8C4B}"/>
    <dgm:cxn modelId="{DFBE395F-81F8-41AD-AC8F-80061E465DC9}" type="presOf" srcId="{53B290B2-C641-44E6-B03E-8BA0C9D51C4F}" destId="{10BFEDE0-DEB1-496B-A495-2C803C0EA110}" srcOrd="0" destOrd="0" presId="urn:microsoft.com/office/officeart/2018/2/layout/IconVerticalSolidList"/>
    <dgm:cxn modelId="{17EB1F8B-65A5-4E43-98E7-50A989FF082E}" srcId="{A5646E3A-54F4-4D04-B509-E40AD20AC6D4}" destId="{341270F5-C1C4-42AB-9BA0-C0FC3F200CB4}" srcOrd="1" destOrd="0" parTransId="{BEE9C941-15B9-478E-8DC0-7E8375654D45}" sibTransId="{88636DFA-90FC-47E9-8870-13B622D79731}"/>
    <dgm:cxn modelId="{E8577E8F-BA7F-4C67-A344-96C90A14D9ED}" type="presOf" srcId="{341270F5-C1C4-42AB-9BA0-C0FC3F200CB4}" destId="{62B4FBF0-E53E-49B6-8642-E31EE7E6ADCF}" srcOrd="0" destOrd="0" presId="urn:microsoft.com/office/officeart/2018/2/layout/IconVerticalSolidList"/>
    <dgm:cxn modelId="{632EFEAD-9260-467F-9DAC-35250C78FFEC}" type="presOf" srcId="{EE3C990F-0AB1-4C39-9BB6-D30701E13097}" destId="{334AAAF1-6A23-469F-9570-0A95FD18C42C}" srcOrd="0" destOrd="0" presId="urn:microsoft.com/office/officeart/2018/2/layout/IconVerticalSolidList"/>
    <dgm:cxn modelId="{02C447B6-4467-47CA-8B19-45F676386AAD}" srcId="{A5646E3A-54F4-4D04-B509-E40AD20AC6D4}" destId="{C5ABD17D-45D9-4F75-8427-F143B1CD6FC3}" srcOrd="5" destOrd="0" parTransId="{4C03B11D-305C-4CB8-9971-D71691F5C86A}" sibTransId="{2A95591E-5AE4-4BB6-A683-896F29CC7D2B}"/>
    <dgm:cxn modelId="{66DCC3BE-D4CB-4346-9ECF-8BEFC5BF0F42}" type="presOf" srcId="{C5D8E1A9-CDAB-4BAE-A1FF-4E741BFD8AFC}" destId="{D92EDADE-4F34-4A63-A504-755AC1CF573F}" srcOrd="0" destOrd="0" presId="urn:microsoft.com/office/officeart/2018/2/layout/IconVerticalSolidList"/>
    <dgm:cxn modelId="{889638C4-3A90-45B5-A240-9F85DA561719}" srcId="{A5646E3A-54F4-4D04-B509-E40AD20AC6D4}" destId="{53B290B2-C641-44E6-B03E-8BA0C9D51C4F}" srcOrd="0" destOrd="0" parTransId="{D1A2E1B3-0833-4AA1-86C3-EA89DC464CE3}" sibTransId="{1C36DDB6-C298-4539-916F-BD230BD4E1E4}"/>
    <dgm:cxn modelId="{34527AC4-0465-4CDE-9391-963788965D1F}" type="presOf" srcId="{0E625D5E-F6EE-4655-841D-FA347ADD2C29}" destId="{30EBC595-32E4-4874-85EA-38FCEF1CE266}" srcOrd="0" destOrd="0" presId="urn:microsoft.com/office/officeart/2018/2/layout/IconVerticalSolidList"/>
    <dgm:cxn modelId="{CABE95D5-1807-4525-89BE-A527BD3C2B07}" type="presOf" srcId="{C5ABD17D-45D9-4F75-8427-F143B1CD6FC3}" destId="{ACBFAEE6-EA35-4286-AEC0-E628125804B2}" srcOrd="0" destOrd="0" presId="urn:microsoft.com/office/officeart/2018/2/layout/IconVerticalSolidList"/>
    <dgm:cxn modelId="{AB5100FF-986E-4671-AE2B-6AF6981CD97F}" type="presParOf" srcId="{2B855D30-5FA8-4EE0-97DE-BEF88FD2DC57}" destId="{B7E290D3-8CF4-4B19-8F84-877976102071}" srcOrd="0" destOrd="0" presId="urn:microsoft.com/office/officeart/2018/2/layout/IconVerticalSolidList"/>
    <dgm:cxn modelId="{BDA30B78-5C28-4B3A-960A-DB9F7FA11106}" type="presParOf" srcId="{B7E290D3-8CF4-4B19-8F84-877976102071}" destId="{6ED09DAA-F967-478F-A0B3-C86CC612B869}" srcOrd="0" destOrd="0" presId="urn:microsoft.com/office/officeart/2018/2/layout/IconVerticalSolidList"/>
    <dgm:cxn modelId="{1A1C4277-AE8D-4144-A499-8A8679A6EC09}" type="presParOf" srcId="{B7E290D3-8CF4-4B19-8F84-877976102071}" destId="{EAD4600A-F982-452F-999C-E8FEAC162E70}" srcOrd="1" destOrd="0" presId="urn:microsoft.com/office/officeart/2018/2/layout/IconVerticalSolidList"/>
    <dgm:cxn modelId="{83B99E4E-F052-4D65-9713-C4D514A83493}" type="presParOf" srcId="{B7E290D3-8CF4-4B19-8F84-877976102071}" destId="{4B4EA68F-072F-467D-9184-9C0E86B3EA49}" srcOrd="2" destOrd="0" presId="urn:microsoft.com/office/officeart/2018/2/layout/IconVerticalSolidList"/>
    <dgm:cxn modelId="{22C84F3B-3BCF-4590-A6D0-9A366DDFF9C3}" type="presParOf" srcId="{B7E290D3-8CF4-4B19-8F84-877976102071}" destId="{10BFEDE0-DEB1-496B-A495-2C803C0EA110}" srcOrd="3" destOrd="0" presId="urn:microsoft.com/office/officeart/2018/2/layout/IconVerticalSolidList"/>
    <dgm:cxn modelId="{063DC639-A371-45C7-B391-C09DC98251F3}" type="presParOf" srcId="{2B855D30-5FA8-4EE0-97DE-BEF88FD2DC57}" destId="{A12F4E95-30AB-46FB-A820-B5E13B5B4A25}" srcOrd="1" destOrd="0" presId="urn:microsoft.com/office/officeart/2018/2/layout/IconVerticalSolidList"/>
    <dgm:cxn modelId="{467D850D-EAAE-4CA8-BE5F-4FCB80159DA2}" type="presParOf" srcId="{2B855D30-5FA8-4EE0-97DE-BEF88FD2DC57}" destId="{FE7FB9A2-5729-4E4C-90EE-3D08BC011990}" srcOrd="2" destOrd="0" presId="urn:microsoft.com/office/officeart/2018/2/layout/IconVerticalSolidList"/>
    <dgm:cxn modelId="{F8F137C9-E9B2-40B6-80C9-793B5A6203E7}" type="presParOf" srcId="{FE7FB9A2-5729-4E4C-90EE-3D08BC011990}" destId="{20D456AF-5BF5-4FA6-8AEE-D91C41B7D922}" srcOrd="0" destOrd="0" presId="urn:microsoft.com/office/officeart/2018/2/layout/IconVerticalSolidList"/>
    <dgm:cxn modelId="{73820838-781C-4FEE-BE3F-0331D01A6769}" type="presParOf" srcId="{FE7FB9A2-5729-4E4C-90EE-3D08BC011990}" destId="{7A61DBF5-03FF-4BEB-B51F-B3A5EA362A26}" srcOrd="1" destOrd="0" presId="urn:microsoft.com/office/officeart/2018/2/layout/IconVerticalSolidList"/>
    <dgm:cxn modelId="{198D1E6E-A254-46D0-8966-C851072F9927}" type="presParOf" srcId="{FE7FB9A2-5729-4E4C-90EE-3D08BC011990}" destId="{AECE0198-7A87-466A-A6C1-22725EE206DB}" srcOrd="2" destOrd="0" presId="urn:microsoft.com/office/officeart/2018/2/layout/IconVerticalSolidList"/>
    <dgm:cxn modelId="{9A9147C7-4B07-41A8-A60A-917058832EA2}" type="presParOf" srcId="{FE7FB9A2-5729-4E4C-90EE-3D08BC011990}" destId="{62B4FBF0-E53E-49B6-8642-E31EE7E6ADCF}" srcOrd="3" destOrd="0" presId="urn:microsoft.com/office/officeart/2018/2/layout/IconVerticalSolidList"/>
    <dgm:cxn modelId="{C330D662-756C-4C23-884E-9C9F2EDED29A}" type="presParOf" srcId="{2B855D30-5FA8-4EE0-97DE-BEF88FD2DC57}" destId="{EE2B920E-A95E-4114-A43A-7DBF74DFB2AC}" srcOrd="3" destOrd="0" presId="urn:microsoft.com/office/officeart/2018/2/layout/IconVerticalSolidList"/>
    <dgm:cxn modelId="{0CA6FB6F-88AB-4FDB-B3FA-DE544CE6D4A1}" type="presParOf" srcId="{2B855D30-5FA8-4EE0-97DE-BEF88FD2DC57}" destId="{537ED96F-9836-42CE-8475-127ECBC2E189}" srcOrd="4" destOrd="0" presId="urn:microsoft.com/office/officeart/2018/2/layout/IconVerticalSolidList"/>
    <dgm:cxn modelId="{3470A4FD-BEF8-4F2F-9602-65208F860C8B}" type="presParOf" srcId="{537ED96F-9836-42CE-8475-127ECBC2E189}" destId="{C05B386C-9D87-4169-87DC-E12F89BA7FBE}" srcOrd="0" destOrd="0" presId="urn:microsoft.com/office/officeart/2018/2/layout/IconVerticalSolidList"/>
    <dgm:cxn modelId="{34F1943F-1A66-485E-BE68-76A81268C0E0}" type="presParOf" srcId="{537ED96F-9836-42CE-8475-127ECBC2E189}" destId="{A1FBE3B3-F98D-46A6-9DF8-13DA69035418}" srcOrd="1" destOrd="0" presId="urn:microsoft.com/office/officeart/2018/2/layout/IconVerticalSolidList"/>
    <dgm:cxn modelId="{F52D1595-B8F7-413D-8987-575E787725CE}" type="presParOf" srcId="{537ED96F-9836-42CE-8475-127ECBC2E189}" destId="{51646D92-B19E-4907-93FF-618698D43F17}" srcOrd="2" destOrd="0" presId="urn:microsoft.com/office/officeart/2018/2/layout/IconVerticalSolidList"/>
    <dgm:cxn modelId="{E36AEE9B-54A7-4118-B0A9-453BC51607BA}" type="presParOf" srcId="{537ED96F-9836-42CE-8475-127ECBC2E189}" destId="{D92EDADE-4F34-4A63-A504-755AC1CF573F}" srcOrd="3" destOrd="0" presId="urn:microsoft.com/office/officeart/2018/2/layout/IconVerticalSolidList"/>
    <dgm:cxn modelId="{5A7433EE-916A-467F-9F3E-E4158F7F2C71}" type="presParOf" srcId="{2B855D30-5FA8-4EE0-97DE-BEF88FD2DC57}" destId="{DF6CECF7-3B43-46A9-BB7B-9D894F7D6F1B}" srcOrd="5" destOrd="0" presId="urn:microsoft.com/office/officeart/2018/2/layout/IconVerticalSolidList"/>
    <dgm:cxn modelId="{FEA3DCCF-CA45-4F50-8472-6A7E2B86F9DA}" type="presParOf" srcId="{2B855D30-5FA8-4EE0-97DE-BEF88FD2DC57}" destId="{52122AF3-D6A2-4228-AB27-A3E040A72CE0}" srcOrd="6" destOrd="0" presId="urn:microsoft.com/office/officeart/2018/2/layout/IconVerticalSolidList"/>
    <dgm:cxn modelId="{F61172C4-1101-4E4A-8930-E50B8311F5A6}" type="presParOf" srcId="{52122AF3-D6A2-4228-AB27-A3E040A72CE0}" destId="{1CB831A7-8B40-407E-9CA9-062B44831B46}" srcOrd="0" destOrd="0" presId="urn:microsoft.com/office/officeart/2018/2/layout/IconVerticalSolidList"/>
    <dgm:cxn modelId="{A61E9625-0619-4F8D-9AE2-C5D16660CDEE}" type="presParOf" srcId="{52122AF3-D6A2-4228-AB27-A3E040A72CE0}" destId="{182A6AFD-C4C7-4DCD-82B5-82009269F3CD}" srcOrd="1" destOrd="0" presId="urn:microsoft.com/office/officeart/2018/2/layout/IconVerticalSolidList"/>
    <dgm:cxn modelId="{5E57170C-14CB-45D7-A60B-93BB002A52B3}" type="presParOf" srcId="{52122AF3-D6A2-4228-AB27-A3E040A72CE0}" destId="{3C032F22-EE8C-4C8E-BED6-16CBAF43C321}" srcOrd="2" destOrd="0" presId="urn:microsoft.com/office/officeart/2018/2/layout/IconVerticalSolidList"/>
    <dgm:cxn modelId="{BD5C8162-8967-43EC-8EF2-7A6F1AD7B511}" type="presParOf" srcId="{52122AF3-D6A2-4228-AB27-A3E040A72CE0}" destId="{30EBC595-32E4-4874-85EA-38FCEF1CE266}" srcOrd="3" destOrd="0" presId="urn:microsoft.com/office/officeart/2018/2/layout/IconVerticalSolidList"/>
    <dgm:cxn modelId="{A11C1ED9-1744-4476-8E9F-992067183E1C}" type="presParOf" srcId="{2B855D30-5FA8-4EE0-97DE-BEF88FD2DC57}" destId="{B147EA0E-BBF0-49C8-94CB-61683C11EC88}" srcOrd="7" destOrd="0" presId="urn:microsoft.com/office/officeart/2018/2/layout/IconVerticalSolidList"/>
    <dgm:cxn modelId="{DEB6441F-70D3-4DCD-A96F-1F11A07DF153}" type="presParOf" srcId="{2B855D30-5FA8-4EE0-97DE-BEF88FD2DC57}" destId="{E6EF0955-46A1-4DF5-BE18-E0755746B9AF}" srcOrd="8" destOrd="0" presId="urn:microsoft.com/office/officeart/2018/2/layout/IconVerticalSolidList"/>
    <dgm:cxn modelId="{09894649-72A4-4C6D-B964-2EC6480B5DAA}" type="presParOf" srcId="{E6EF0955-46A1-4DF5-BE18-E0755746B9AF}" destId="{00EA5F84-5AC7-40EF-9D46-02A7E87B59B4}" srcOrd="0" destOrd="0" presId="urn:microsoft.com/office/officeart/2018/2/layout/IconVerticalSolidList"/>
    <dgm:cxn modelId="{D31B1DD1-5E88-4FFA-B01F-CE8823B3234E}" type="presParOf" srcId="{E6EF0955-46A1-4DF5-BE18-E0755746B9AF}" destId="{7E2D6F16-25C3-4764-AEFD-8EB1748523C6}" srcOrd="1" destOrd="0" presId="urn:microsoft.com/office/officeart/2018/2/layout/IconVerticalSolidList"/>
    <dgm:cxn modelId="{73067CBF-D97F-4BEA-BC9A-7D805ED02B0A}" type="presParOf" srcId="{E6EF0955-46A1-4DF5-BE18-E0755746B9AF}" destId="{3CB86196-D11A-4EF6-8027-1CB3546815E2}" srcOrd="2" destOrd="0" presId="urn:microsoft.com/office/officeart/2018/2/layout/IconVerticalSolidList"/>
    <dgm:cxn modelId="{CE265A15-E927-4EB7-A6B5-71406E49B570}" type="presParOf" srcId="{E6EF0955-46A1-4DF5-BE18-E0755746B9AF}" destId="{334AAAF1-6A23-469F-9570-0A95FD18C42C}" srcOrd="3" destOrd="0" presId="urn:microsoft.com/office/officeart/2018/2/layout/IconVerticalSolidList"/>
    <dgm:cxn modelId="{311D60E5-F70B-44B5-9147-3FE9057A8AAA}" type="presParOf" srcId="{2B855D30-5FA8-4EE0-97DE-BEF88FD2DC57}" destId="{BDFA7595-578F-4C97-88FA-018AA4D9F27B}" srcOrd="9" destOrd="0" presId="urn:microsoft.com/office/officeart/2018/2/layout/IconVerticalSolidList"/>
    <dgm:cxn modelId="{2FDDE4D6-25A4-46CB-A8D6-EC407B11322D}" type="presParOf" srcId="{2B855D30-5FA8-4EE0-97DE-BEF88FD2DC57}" destId="{91C7D5CF-B77C-4902-B917-F77E12D1B0C0}" srcOrd="10" destOrd="0" presId="urn:microsoft.com/office/officeart/2018/2/layout/IconVerticalSolidList"/>
    <dgm:cxn modelId="{F672AB54-1830-42F0-A0BF-182BF280A025}" type="presParOf" srcId="{91C7D5CF-B77C-4902-B917-F77E12D1B0C0}" destId="{8136380E-92EB-4F6A-ACCA-1F72CB4A4E19}" srcOrd="0" destOrd="0" presId="urn:microsoft.com/office/officeart/2018/2/layout/IconVerticalSolidList"/>
    <dgm:cxn modelId="{5F0B708C-8B55-4F77-86D0-593E3D2DDFCE}" type="presParOf" srcId="{91C7D5CF-B77C-4902-B917-F77E12D1B0C0}" destId="{0D1BD7D9-01E6-472F-A578-E17039BC6BF2}" srcOrd="1" destOrd="0" presId="urn:microsoft.com/office/officeart/2018/2/layout/IconVerticalSolidList"/>
    <dgm:cxn modelId="{677D9946-352D-4B49-B847-D76551C6AE5C}" type="presParOf" srcId="{91C7D5CF-B77C-4902-B917-F77E12D1B0C0}" destId="{72E635B3-1879-46B2-9AB8-0FCA14BF48CA}" srcOrd="2" destOrd="0" presId="urn:microsoft.com/office/officeart/2018/2/layout/IconVerticalSolidList"/>
    <dgm:cxn modelId="{B03083AC-C231-41A4-AA1D-153396AB4408}" type="presParOf" srcId="{91C7D5CF-B77C-4902-B917-F77E12D1B0C0}" destId="{ACBFAEE6-EA35-4286-AEC0-E628125804B2}"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F7EA5407-8330-48B4-93FC-5E1F9922BD31}"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04EBC27F-3926-4909-9167-431E92C2BAB3}">
      <dgm:prSet/>
      <dgm:spPr/>
      <dgm:t>
        <a:bodyPr/>
        <a:lstStyle/>
        <a:p>
          <a:r>
            <a:rPr lang="en-GB"/>
            <a:t>Revisions/ reviewing the mock exam questions.</a:t>
          </a:r>
          <a:endParaRPr lang="en-US"/>
        </a:p>
      </dgm:t>
    </dgm:pt>
    <dgm:pt modelId="{11A1AA9C-9ED5-4064-9CA1-86BDDA62E401}" type="parTrans" cxnId="{AC7766AA-B911-4772-A1C1-CB994CFB5877}">
      <dgm:prSet/>
      <dgm:spPr/>
      <dgm:t>
        <a:bodyPr/>
        <a:lstStyle/>
        <a:p>
          <a:endParaRPr lang="en-US"/>
        </a:p>
      </dgm:t>
    </dgm:pt>
    <dgm:pt modelId="{87FE6C07-F6D4-467A-A558-5A01FFA6F59D}" type="sibTrans" cxnId="{AC7766AA-B911-4772-A1C1-CB994CFB5877}">
      <dgm:prSet/>
      <dgm:spPr/>
      <dgm:t>
        <a:bodyPr/>
        <a:lstStyle/>
        <a:p>
          <a:endParaRPr lang="en-US"/>
        </a:p>
      </dgm:t>
    </dgm:pt>
    <dgm:pt modelId="{FAAEB0E1-BDF4-4AEB-A6C6-9F64E04EFE92}">
      <dgm:prSet/>
      <dgm:spPr/>
      <dgm:t>
        <a:bodyPr/>
        <a:lstStyle/>
        <a:p>
          <a:r>
            <a:rPr lang="en-GB"/>
            <a:t>End of term quiz. </a:t>
          </a:r>
          <a:endParaRPr lang="en-US"/>
        </a:p>
      </dgm:t>
    </dgm:pt>
    <dgm:pt modelId="{0B54166C-CE3F-4130-B461-E2E34D7ADBA8}" type="parTrans" cxnId="{50C4E492-7BA8-420B-997E-F5A7DCC92D38}">
      <dgm:prSet/>
      <dgm:spPr/>
      <dgm:t>
        <a:bodyPr/>
        <a:lstStyle/>
        <a:p>
          <a:endParaRPr lang="en-US"/>
        </a:p>
      </dgm:t>
    </dgm:pt>
    <dgm:pt modelId="{5E4D0306-D59A-4D7E-8E1A-08BE831BC851}" type="sibTrans" cxnId="{50C4E492-7BA8-420B-997E-F5A7DCC92D38}">
      <dgm:prSet/>
      <dgm:spPr/>
      <dgm:t>
        <a:bodyPr/>
        <a:lstStyle/>
        <a:p>
          <a:endParaRPr lang="en-US"/>
        </a:p>
      </dgm:t>
    </dgm:pt>
    <dgm:pt modelId="{BED689F9-5100-491C-A4ED-5E2C7B508499}">
      <dgm:prSet/>
      <dgm:spPr/>
      <dgm:t>
        <a:bodyPr/>
        <a:lstStyle/>
        <a:p>
          <a:r>
            <a:rPr lang="en-GB"/>
            <a:t>European Convention on Human Rights. </a:t>
          </a:r>
          <a:endParaRPr lang="en-US"/>
        </a:p>
      </dgm:t>
    </dgm:pt>
    <dgm:pt modelId="{BF3FEFF7-93AA-4D71-B322-746235EF8E3E}" type="parTrans" cxnId="{515BE123-857D-45EB-8316-280F02B79FE0}">
      <dgm:prSet/>
      <dgm:spPr/>
      <dgm:t>
        <a:bodyPr/>
        <a:lstStyle/>
        <a:p>
          <a:endParaRPr lang="en-US"/>
        </a:p>
      </dgm:t>
    </dgm:pt>
    <dgm:pt modelId="{74360E30-CF9E-4C33-9945-5DDDF3FF8497}" type="sibTrans" cxnId="{515BE123-857D-45EB-8316-280F02B79FE0}">
      <dgm:prSet/>
      <dgm:spPr/>
      <dgm:t>
        <a:bodyPr/>
        <a:lstStyle/>
        <a:p>
          <a:endParaRPr lang="en-US"/>
        </a:p>
      </dgm:t>
    </dgm:pt>
    <dgm:pt modelId="{F4CB49F3-DAC2-4899-B507-C607CFEB665D}">
      <dgm:prSet/>
      <dgm:spPr/>
      <dgm:t>
        <a:bodyPr/>
        <a:lstStyle/>
        <a:p>
          <a:r>
            <a:rPr lang="en-GB"/>
            <a:t>Module summary. </a:t>
          </a:r>
          <a:endParaRPr lang="en-US"/>
        </a:p>
      </dgm:t>
    </dgm:pt>
    <dgm:pt modelId="{B9FCFB90-90B9-4009-9018-E39560EE0FB1}" type="parTrans" cxnId="{80A792CE-7C34-4C94-A5A1-32D7B8294BC7}">
      <dgm:prSet/>
      <dgm:spPr/>
      <dgm:t>
        <a:bodyPr/>
        <a:lstStyle/>
        <a:p>
          <a:endParaRPr lang="en-US"/>
        </a:p>
      </dgm:t>
    </dgm:pt>
    <dgm:pt modelId="{082A91BB-8619-4F1F-95E6-2C9D98F76A71}" type="sibTrans" cxnId="{80A792CE-7C34-4C94-A5A1-32D7B8294BC7}">
      <dgm:prSet/>
      <dgm:spPr/>
      <dgm:t>
        <a:bodyPr/>
        <a:lstStyle/>
        <a:p>
          <a:endParaRPr lang="en-US"/>
        </a:p>
      </dgm:t>
    </dgm:pt>
    <dgm:pt modelId="{3EF2A908-DFD0-4BEC-B1DE-5B164732A466}" type="pres">
      <dgm:prSet presAssocID="{F7EA5407-8330-48B4-93FC-5E1F9922BD31}" presName="vert0" presStyleCnt="0">
        <dgm:presLayoutVars>
          <dgm:dir/>
          <dgm:animOne val="branch"/>
          <dgm:animLvl val="lvl"/>
        </dgm:presLayoutVars>
      </dgm:prSet>
      <dgm:spPr/>
    </dgm:pt>
    <dgm:pt modelId="{E91E8739-2A06-4443-AE5A-D6C9525CBCD5}" type="pres">
      <dgm:prSet presAssocID="{04EBC27F-3926-4909-9167-431E92C2BAB3}" presName="thickLine" presStyleLbl="alignNode1" presStyleIdx="0" presStyleCnt="4"/>
      <dgm:spPr/>
    </dgm:pt>
    <dgm:pt modelId="{71C25327-19CE-40D0-A038-FA310F0A5304}" type="pres">
      <dgm:prSet presAssocID="{04EBC27F-3926-4909-9167-431E92C2BAB3}" presName="horz1" presStyleCnt="0"/>
      <dgm:spPr/>
    </dgm:pt>
    <dgm:pt modelId="{A661DA78-638D-4FE3-80AD-B78DCCDB6BBF}" type="pres">
      <dgm:prSet presAssocID="{04EBC27F-3926-4909-9167-431E92C2BAB3}" presName="tx1" presStyleLbl="revTx" presStyleIdx="0" presStyleCnt="4"/>
      <dgm:spPr/>
    </dgm:pt>
    <dgm:pt modelId="{B8D00D61-EA8A-4747-A8B8-6DB7042DB14E}" type="pres">
      <dgm:prSet presAssocID="{04EBC27F-3926-4909-9167-431E92C2BAB3}" presName="vert1" presStyleCnt="0"/>
      <dgm:spPr/>
    </dgm:pt>
    <dgm:pt modelId="{5E723748-B980-4DC9-A666-86F092C1FFE6}" type="pres">
      <dgm:prSet presAssocID="{FAAEB0E1-BDF4-4AEB-A6C6-9F64E04EFE92}" presName="thickLine" presStyleLbl="alignNode1" presStyleIdx="1" presStyleCnt="4"/>
      <dgm:spPr/>
    </dgm:pt>
    <dgm:pt modelId="{71311040-EA57-4548-92F8-B14286B44CD4}" type="pres">
      <dgm:prSet presAssocID="{FAAEB0E1-BDF4-4AEB-A6C6-9F64E04EFE92}" presName="horz1" presStyleCnt="0"/>
      <dgm:spPr/>
    </dgm:pt>
    <dgm:pt modelId="{E8451749-EF9A-4342-B0AD-CC9430A32F3F}" type="pres">
      <dgm:prSet presAssocID="{FAAEB0E1-BDF4-4AEB-A6C6-9F64E04EFE92}" presName="tx1" presStyleLbl="revTx" presStyleIdx="1" presStyleCnt="4"/>
      <dgm:spPr/>
    </dgm:pt>
    <dgm:pt modelId="{C7EBAD92-A645-4E3F-9FAD-A532EF0732AC}" type="pres">
      <dgm:prSet presAssocID="{FAAEB0E1-BDF4-4AEB-A6C6-9F64E04EFE92}" presName="vert1" presStyleCnt="0"/>
      <dgm:spPr/>
    </dgm:pt>
    <dgm:pt modelId="{10A24A20-A8F1-4F92-8D9A-8917D8F05CD5}" type="pres">
      <dgm:prSet presAssocID="{BED689F9-5100-491C-A4ED-5E2C7B508499}" presName="thickLine" presStyleLbl="alignNode1" presStyleIdx="2" presStyleCnt="4"/>
      <dgm:spPr/>
    </dgm:pt>
    <dgm:pt modelId="{61914347-64F6-4B2F-8AB6-1ACA0DFA1CC2}" type="pres">
      <dgm:prSet presAssocID="{BED689F9-5100-491C-A4ED-5E2C7B508499}" presName="horz1" presStyleCnt="0"/>
      <dgm:spPr/>
    </dgm:pt>
    <dgm:pt modelId="{1215B4CE-292C-4523-A9D1-B7DDF474F945}" type="pres">
      <dgm:prSet presAssocID="{BED689F9-5100-491C-A4ED-5E2C7B508499}" presName="tx1" presStyleLbl="revTx" presStyleIdx="2" presStyleCnt="4"/>
      <dgm:spPr/>
    </dgm:pt>
    <dgm:pt modelId="{4B65E933-22AD-468C-85EB-DF213784722E}" type="pres">
      <dgm:prSet presAssocID="{BED689F9-5100-491C-A4ED-5E2C7B508499}" presName="vert1" presStyleCnt="0"/>
      <dgm:spPr/>
    </dgm:pt>
    <dgm:pt modelId="{3B5D461D-AC91-4119-8498-987FFB074C27}" type="pres">
      <dgm:prSet presAssocID="{F4CB49F3-DAC2-4899-B507-C607CFEB665D}" presName="thickLine" presStyleLbl="alignNode1" presStyleIdx="3" presStyleCnt="4"/>
      <dgm:spPr/>
    </dgm:pt>
    <dgm:pt modelId="{B85AE38C-0E16-4E66-A573-350829CE8DAA}" type="pres">
      <dgm:prSet presAssocID="{F4CB49F3-DAC2-4899-B507-C607CFEB665D}" presName="horz1" presStyleCnt="0"/>
      <dgm:spPr/>
    </dgm:pt>
    <dgm:pt modelId="{2ECCA069-920F-4D7A-BD69-97FAC0C26DB2}" type="pres">
      <dgm:prSet presAssocID="{F4CB49F3-DAC2-4899-B507-C607CFEB665D}" presName="tx1" presStyleLbl="revTx" presStyleIdx="3" presStyleCnt="4"/>
      <dgm:spPr/>
    </dgm:pt>
    <dgm:pt modelId="{03A137E1-8454-4BDB-8FF1-FB77307A8C07}" type="pres">
      <dgm:prSet presAssocID="{F4CB49F3-DAC2-4899-B507-C607CFEB665D}" presName="vert1" presStyleCnt="0"/>
      <dgm:spPr/>
    </dgm:pt>
  </dgm:ptLst>
  <dgm:cxnLst>
    <dgm:cxn modelId="{515BE123-857D-45EB-8316-280F02B79FE0}" srcId="{F7EA5407-8330-48B4-93FC-5E1F9922BD31}" destId="{BED689F9-5100-491C-A4ED-5E2C7B508499}" srcOrd="2" destOrd="0" parTransId="{BF3FEFF7-93AA-4D71-B322-746235EF8E3E}" sibTransId="{74360E30-CF9E-4C33-9945-5DDDF3FF8497}"/>
    <dgm:cxn modelId="{1C195136-E9B1-42A1-828D-8798CDBC03A1}" type="presOf" srcId="{04EBC27F-3926-4909-9167-431E92C2BAB3}" destId="{A661DA78-638D-4FE3-80AD-B78DCCDB6BBF}" srcOrd="0" destOrd="0" presId="urn:microsoft.com/office/officeart/2008/layout/LinedList"/>
    <dgm:cxn modelId="{87154E49-7454-409A-8915-4BD9AA6396B6}" type="presOf" srcId="{F7EA5407-8330-48B4-93FC-5E1F9922BD31}" destId="{3EF2A908-DFD0-4BEC-B1DE-5B164732A466}" srcOrd="0" destOrd="0" presId="urn:microsoft.com/office/officeart/2008/layout/LinedList"/>
    <dgm:cxn modelId="{CE113A4E-C172-4C25-891C-556E2AD7D269}" type="presOf" srcId="{F4CB49F3-DAC2-4899-B507-C607CFEB665D}" destId="{2ECCA069-920F-4D7A-BD69-97FAC0C26DB2}" srcOrd="0" destOrd="0" presId="urn:microsoft.com/office/officeart/2008/layout/LinedList"/>
    <dgm:cxn modelId="{50C4E492-7BA8-420B-997E-F5A7DCC92D38}" srcId="{F7EA5407-8330-48B4-93FC-5E1F9922BD31}" destId="{FAAEB0E1-BDF4-4AEB-A6C6-9F64E04EFE92}" srcOrd="1" destOrd="0" parTransId="{0B54166C-CE3F-4130-B461-E2E34D7ADBA8}" sibTransId="{5E4D0306-D59A-4D7E-8E1A-08BE831BC851}"/>
    <dgm:cxn modelId="{AC7766AA-B911-4772-A1C1-CB994CFB5877}" srcId="{F7EA5407-8330-48B4-93FC-5E1F9922BD31}" destId="{04EBC27F-3926-4909-9167-431E92C2BAB3}" srcOrd="0" destOrd="0" parTransId="{11A1AA9C-9ED5-4064-9CA1-86BDDA62E401}" sibTransId="{87FE6C07-F6D4-467A-A558-5A01FFA6F59D}"/>
    <dgm:cxn modelId="{B57CAFAD-D34A-4EC2-91BD-2100E5413E48}" type="presOf" srcId="{FAAEB0E1-BDF4-4AEB-A6C6-9F64E04EFE92}" destId="{E8451749-EF9A-4342-B0AD-CC9430A32F3F}" srcOrd="0" destOrd="0" presId="urn:microsoft.com/office/officeart/2008/layout/LinedList"/>
    <dgm:cxn modelId="{80A792CE-7C34-4C94-A5A1-32D7B8294BC7}" srcId="{F7EA5407-8330-48B4-93FC-5E1F9922BD31}" destId="{F4CB49F3-DAC2-4899-B507-C607CFEB665D}" srcOrd="3" destOrd="0" parTransId="{B9FCFB90-90B9-4009-9018-E39560EE0FB1}" sibTransId="{082A91BB-8619-4F1F-95E6-2C9D98F76A71}"/>
    <dgm:cxn modelId="{5B5209F1-834A-4E60-B1A6-51AA3E4CE347}" type="presOf" srcId="{BED689F9-5100-491C-A4ED-5E2C7B508499}" destId="{1215B4CE-292C-4523-A9D1-B7DDF474F945}" srcOrd="0" destOrd="0" presId="urn:microsoft.com/office/officeart/2008/layout/LinedList"/>
    <dgm:cxn modelId="{EAA1BF73-C758-41C4-A60B-C7D0041F0B33}" type="presParOf" srcId="{3EF2A908-DFD0-4BEC-B1DE-5B164732A466}" destId="{E91E8739-2A06-4443-AE5A-D6C9525CBCD5}" srcOrd="0" destOrd="0" presId="urn:microsoft.com/office/officeart/2008/layout/LinedList"/>
    <dgm:cxn modelId="{FB95C135-B14D-4D9F-AC40-5C1FF3FFCF33}" type="presParOf" srcId="{3EF2A908-DFD0-4BEC-B1DE-5B164732A466}" destId="{71C25327-19CE-40D0-A038-FA310F0A5304}" srcOrd="1" destOrd="0" presId="urn:microsoft.com/office/officeart/2008/layout/LinedList"/>
    <dgm:cxn modelId="{55974235-2499-4E09-8FCF-770FC14473D4}" type="presParOf" srcId="{71C25327-19CE-40D0-A038-FA310F0A5304}" destId="{A661DA78-638D-4FE3-80AD-B78DCCDB6BBF}" srcOrd="0" destOrd="0" presId="urn:microsoft.com/office/officeart/2008/layout/LinedList"/>
    <dgm:cxn modelId="{130DCE48-E2D7-4330-8645-BC11E48B442D}" type="presParOf" srcId="{71C25327-19CE-40D0-A038-FA310F0A5304}" destId="{B8D00D61-EA8A-4747-A8B8-6DB7042DB14E}" srcOrd="1" destOrd="0" presId="urn:microsoft.com/office/officeart/2008/layout/LinedList"/>
    <dgm:cxn modelId="{01DF5BAD-A341-43E6-9947-445B40F1ADA2}" type="presParOf" srcId="{3EF2A908-DFD0-4BEC-B1DE-5B164732A466}" destId="{5E723748-B980-4DC9-A666-86F092C1FFE6}" srcOrd="2" destOrd="0" presId="urn:microsoft.com/office/officeart/2008/layout/LinedList"/>
    <dgm:cxn modelId="{19723395-E262-40E3-A2A6-E8022980E99A}" type="presParOf" srcId="{3EF2A908-DFD0-4BEC-B1DE-5B164732A466}" destId="{71311040-EA57-4548-92F8-B14286B44CD4}" srcOrd="3" destOrd="0" presId="urn:microsoft.com/office/officeart/2008/layout/LinedList"/>
    <dgm:cxn modelId="{EA51E902-987D-432A-83E5-6B9A9FDEAD35}" type="presParOf" srcId="{71311040-EA57-4548-92F8-B14286B44CD4}" destId="{E8451749-EF9A-4342-B0AD-CC9430A32F3F}" srcOrd="0" destOrd="0" presId="urn:microsoft.com/office/officeart/2008/layout/LinedList"/>
    <dgm:cxn modelId="{5E57A1A2-452D-4B12-8B5A-2E5CEE4B07D1}" type="presParOf" srcId="{71311040-EA57-4548-92F8-B14286B44CD4}" destId="{C7EBAD92-A645-4E3F-9FAD-A532EF0732AC}" srcOrd="1" destOrd="0" presId="urn:microsoft.com/office/officeart/2008/layout/LinedList"/>
    <dgm:cxn modelId="{921186DB-0963-4D94-88D0-3967183E483E}" type="presParOf" srcId="{3EF2A908-DFD0-4BEC-B1DE-5B164732A466}" destId="{10A24A20-A8F1-4F92-8D9A-8917D8F05CD5}" srcOrd="4" destOrd="0" presId="urn:microsoft.com/office/officeart/2008/layout/LinedList"/>
    <dgm:cxn modelId="{4447415D-92C3-4FCE-A1F8-82E98AE28B9D}" type="presParOf" srcId="{3EF2A908-DFD0-4BEC-B1DE-5B164732A466}" destId="{61914347-64F6-4B2F-8AB6-1ACA0DFA1CC2}" srcOrd="5" destOrd="0" presId="urn:microsoft.com/office/officeart/2008/layout/LinedList"/>
    <dgm:cxn modelId="{3CA41328-0842-493A-B648-FA0931333042}" type="presParOf" srcId="{61914347-64F6-4B2F-8AB6-1ACA0DFA1CC2}" destId="{1215B4CE-292C-4523-A9D1-B7DDF474F945}" srcOrd="0" destOrd="0" presId="urn:microsoft.com/office/officeart/2008/layout/LinedList"/>
    <dgm:cxn modelId="{13FD1EB7-F051-493F-961E-0F3A5F65D253}" type="presParOf" srcId="{61914347-64F6-4B2F-8AB6-1ACA0DFA1CC2}" destId="{4B65E933-22AD-468C-85EB-DF213784722E}" srcOrd="1" destOrd="0" presId="urn:microsoft.com/office/officeart/2008/layout/LinedList"/>
    <dgm:cxn modelId="{C33028DD-3EE6-42F0-AB17-C274415E0363}" type="presParOf" srcId="{3EF2A908-DFD0-4BEC-B1DE-5B164732A466}" destId="{3B5D461D-AC91-4119-8498-987FFB074C27}" srcOrd="6" destOrd="0" presId="urn:microsoft.com/office/officeart/2008/layout/LinedList"/>
    <dgm:cxn modelId="{BB4977D1-69A7-4A13-BC6A-5A9FBAC988B0}" type="presParOf" srcId="{3EF2A908-DFD0-4BEC-B1DE-5B164732A466}" destId="{B85AE38C-0E16-4E66-A573-350829CE8DAA}" srcOrd="7" destOrd="0" presId="urn:microsoft.com/office/officeart/2008/layout/LinedList"/>
    <dgm:cxn modelId="{B63AB3CA-5A3F-4581-B01E-45C4782A5A2C}" type="presParOf" srcId="{B85AE38C-0E16-4E66-A573-350829CE8DAA}" destId="{2ECCA069-920F-4D7A-BD69-97FAC0C26DB2}" srcOrd="0" destOrd="0" presId="urn:microsoft.com/office/officeart/2008/layout/LinedList"/>
    <dgm:cxn modelId="{04CED2E1-F4E9-4E14-8D92-A072BBD7198E}" type="presParOf" srcId="{B85AE38C-0E16-4E66-A573-350829CE8DAA}" destId="{03A137E1-8454-4BDB-8FF1-FB77307A8C07}"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6D5D73C5-9C5C-4D3F-B6DB-2F7E3856377D}"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C7E639D1-D2A2-47D9-95C3-2FF50410BE72}">
      <dgm:prSet/>
      <dgm:spPr/>
      <dgm:t>
        <a:bodyPr/>
        <a:lstStyle/>
        <a:p>
          <a:r>
            <a:rPr lang="en-GB"/>
            <a:t>Judicial review. </a:t>
          </a:r>
          <a:endParaRPr lang="en-US"/>
        </a:p>
      </dgm:t>
    </dgm:pt>
    <dgm:pt modelId="{7741663E-70FD-4BC1-B184-9A3EE75321FE}" type="parTrans" cxnId="{0270ADB0-4D82-4453-8570-3CC68DBA3652}">
      <dgm:prSet/>
      <dgm:spPr/>
      <dgm:t>
        <a:bodyPr/>
        <a:lstStyle/>
        <a:p>
          <a:endParaRPr lang="en-US"/>
        </a:p>
      </dgm:t>
    </dgm:pt>
    <dgm:pt modelId="{7B5C9798-7958-4BAC-98F7-0FF3730CE851}" type="sibTrans" cxnId="{0270ADB0-4D82-4453-8570-3CC68DBA3652}">
      <dgm:prSet/>
      <dgm:spPr/>
      <dgm:t>
        <a:bodyPr/>
        <a:lstStyle/>
        <a:p>
          <a:endParaRPr lang="en-US"/>
        </a:p>
      </dgm:t>
    </dgm:pt>
    <dgm:pt modelId="{597AA92B-0A24-4B69-A2E3-F8751F327099}">
      <dgm:prSet/>
      <dgm:spPr/>
      <dgm:t>
        <a:bodyPr/>
        <a:lstStyle/>
        <a:p>
          <a:r>
            <a:rPr lang="en-GB"/>
            <a:t>Actions of the government. </a:t>
          </a:r>
          <a:endParaRPr lang="en-US"/>
        </a:p>
      </dgm:t>
    </dgm:pt>
    <dgm:pt modelId="{56ED14A0-5955-4422-A5BA-FCEE6BDA5293}" type="parTrans" cxnId="{31A0FF2F-FF86-4C1E-9B58-E2F5A0A4DD0B}">
      <dgm:prSet/>
      <dgm:spPr/>
      <dgm:t>
        <a:bodyPr/>
        <a:lstStyle/>
        <a:p>
          <a:endParaRPr lang="en-US"/>
        </a:p>
      </dgm:t>
    </dgm:pt>
    <dgm:pt modelId="{6E6F70AD-E68C-41B8-A28C-48638B968127}" type="sibTrans" cxnId="{31A0FF2F-FF86-4C1E-9B58-E2F5A0A4DD0B}">
      <dgm:prSet/>
      <dgm:spPr/>
      <dgm:t>
        <a:bodyPr/>
        <a:lstStyle/>
        <a:p>
          <a:endParaRPr lang="en-US"/>
        </a:p>
      </dgm:t>
    </dgm:pt>
    <dgm:pt modelId="{BE58883B-E47F-4F20-8640-2B670447CA1A}">
      <dgm:prSet/>
      <dgm:spPr/>
      <dgm:t>
        <a:bodyPr/>
        <a:lstStyle/>
        <a:p>
          <a:r>
            <a:rPr lang="en-GB"/>
            <a:t>Three Grounds. </a:t>
          </a:r>
          <a:endParaRPr lang="en-US"/>
        </a:p>
      </dgm:t>
    </dgm:pt>
    <dgm:pt modelId="{28F2C8D0-4E57-4960-8D7A-9CE6FF3CB77D}" type="parTrans" cxnId="{A52B4C00-9AF2-432E-9B3E-075F8030864F}">
      <dgm:prSet/>
      <dgm:spPr/>
      <dgm:t>
        <a:bodyPr/>
        <a:lstStyle/>
        <a:p>
          <a:endParaRPr lang="en-US"/>
        </a:p>
      </dgm:t>
    </dgm:pt>
    <dgm:pt modelId="{52B64A6D-8AF0-4563-9F4A-0961487BF06F}" type="sibTrans" cxnId="{A52B4C00-9AF2-432E-9B3E-075F8030864F}">
      <dgm:prSet/>
      <dgm:spPr/>
      <dgm:t>
        <a:bodyPr/>
        <a:lstStyle/>
        <a:p>
          <a:endParaRPr lang="en-US"/>
        </a:p>
      </dgm:t>
    </dgm:pt>
    <dgm:pt modelId="{2B521C4D-2006-442D-8369-340CF881507D}">
      <dgm:prSet/>
      <dgm:spPr/>
      <dgm:t>
        <a:bodyPr/>
        <a:lstStyle/>
        <a:p>
          <a:r>
            <a:rPr lang="en-GB"/>
            <a:t>Appeals. </a:t>
          </a:r>
          <a:endParaRPr lang="en-US"/>
        </a:p>
      </dgm:t>
    </dgm:pt>
    <dgm:pt modelId="{86D47017-4D9E-4D6D-B723-F904A0AA2D32}" type="parTrans" cxnId="{3FF0577A-7DAC-4D96-BF0C-BB0E5DEA075E}">
      <dgm:prSet/>
      <dgm:spPr/>
      <dgm:t>
        <a:bodyPr/>
        <a:lstStyle/>
        <a:p>
          <a:endParaRPr lang="en-US"/>
        </a:p>
      </dgm:t>
    </dgm:pt>
    <dgm:pt modelId="{C4FFEB29-DB43-4F7F-910B-156CD01B8A4C}" type="sibTrans" cxnId="{3FF0577A-7DAC-4D96-BF0C-BB0E5DEA075E}">
      <dgm:prSet/>
      <dgm:spPr/>
      <dgm:t>
        <a:bodyPr/>
        <a:lstStyle/>
        <a:p>
          <a:endParaRPr lang="en-US"/>
        </a:p>
      </dgm:t>
    </dgm:pt>
    <dgm:pt modelId="{DEBFEF2E-EC25-4F0A-9AA6-334DCC9FBC10}" type="pres">
      <dgm:prSet presAssocID="{6D5D73C5-9C5C-4D3F-B6DB-2F7E3856377D}" presName="linear" presStyleCnt="0">
        <dgm:presLayoutVars>
          <dgm:animLvl val="lvl"/>
          <dgm:resizeHandles val="exact"/>
        </dgm:presLayoutVars>
      </dgm:prSet>
      <dgm:spPr/>
    </dgm:pt>
    <dgm:pt modelId="{7C18C18E-749C-46B4-9C2A-DF84D2BC6E0D}" type="pres">
      <dgm:prSet presAssocID="{C7E639D1-D2A2-47D9-95C3-2FF50410BE72}" presName="parentText" presStyleLbl="node1" presStyleIdx="0" presStyleCnt="4">
        <dgm:presLayoutVars>
          <dgm:chMax val="0"/>
          <dgm:bulletEnabled val="1"/>
        </dgm:presLayoutVars>
      </dgm:prSet>
      <dgm:spPr/>
    </dgm:pt>
    <dgm:pt modelId="{0591F010-31CD-44DC-980C-C1214E9DBEB6}" type="pres">
      <dgm:prSet presAssocID="{7B5C9798-7958-4BAC-98F7-0FF3730CE851}" presName="spacer" presStyleCnt="0"/>
      <dgm:spPr/>
    </dgm:pt>
    <dgm:pt modelId="{95398F91-C4CC-4F66-AE90-2B541F7234A4}" type="pres">
      <dgm:prSet presAssocID="{597AA92B-0A24-4B69-A2E3-F8751F327099}" presName="parentText" presStyleLbl="node1" presStyleIdx="1" presStyleCnt="4">
        <dgm:presLayoutVars>
          <dgm:chMax val="0"/>
          <dgm:bulletEnabled val="1"/>
        </dgm:presLayoutVars>
      </dgm:prSet>
      <dgm:spPr/>
    </dgm:pt>
    <dgm:pt modelId="{1026C4F6-125D-424A-BA3E-08BD30326D35}" type="pres">
      <dgm:prSet presAssocID="{6E6F70AD-E68C-41B8-A28C-48638B968127}" presName="spacer" presStyleCnt="0"/>
      <dgm:spPr/>
    </dgm:pt>
    <dgm:pt modelId="{BE6D7A30-1955-4DD9-857D-FFAAB3D35537}" type="pres">
      <dgm:prSet presAssocID="{BE58883B-E47F-4F20-8640-2B670447CA1A}" presName="parentText" presStyleLbl="node1" presStyleIdx="2" presStyleCnt="4">
        <dgm:presLayoutVars>
          <dgm:chMax val="0"/>
          <dgm:bulletEnabled val="1"/>
        </dgm:presLayoutVars>
      </dgm:prSet>
      <dgm:spPr/>
    </dgm:pt>
    <dgm:pt modelId="{90376723-40F8-4FB6-A067-A0CE323ED7CC}" type="pres">
      <dgm:prSet presAssocID="{52B64A6D-8AF0-4563-9F4A-0961487BF06F}" presName="spacer" presStyleCnt="0"/>
      <dgm:spPr/>
    </dgm:pt>
    <dgm:pt modelId="{33C35464-1513-475D-B0EC-5D28A804FB05}" type="pres">
      <dgm:prSet presAssocID="{2B521C4D-2006-442D-8369-340CF881507D}" presName="parentText" presStyleLbl="node1" presStyleIdx="3" presStyleCnt="4">
        <dgm:presLayoutVars>
          <dgm:chMax val="0"/>
          <dgm:bulletEnabled val="1"/>
        </dgm:presLayoutVars>
      </dgm:prSet>
      <dgm:spPr/>
    </dgm:pt>
  </dgm:ptLst>
  <dgm:cxnLst>
    <dgm:cxn modelId="{A52B4C00-9AF2-432E-9B3E-075F8030864F}" srcId="{6D5D73C5-9C5C-4D3F-B6DB-2F7E3856377D}" destId="{BE58883B-E47F-4F20-8640-2B670447CA1A}" srcOrd="2" destOrd="0" parTransId="{28F2C8D0-4E57-4960-8D7A-9CE6FF3CB77D}" sibTransId="{52B64A6D-8AF0-4563-9F4A-0961487BF06F}"/>
    <dgm:cxn modelId="{E5F65A1C-4B14-4A17-A1CC-56B739AB66BE}" type="presOf" srcId="{C7E639D1-D2A2-47D9-95C3-2FF50410BE72}" destId="{7C18C18E-749C-46B4-9C2A-DF84D2BC6E0D}" srcOrd="0" destOrd="0" presId="urn:microsoft.com/office/officeart/2005/8/layout/vList2"/>
    <dgm:cxn modelId="{31A0FF2F-FF86-4C1E-9B58-E2F5A0A4DD0B}" srcId="{6D5D73C5-9C5C-4D3F-B6DB-2F7E3856377D}" destId="{597AA92B-0A24-4B69-A2E3-F8751F327099}" srcOrd="1" destOrd="0" parTransId="{56ED14A0-5955-4422-A5BA-FCEE6BDA5293}" sibTransId="{6E6F70AD-E68C-41B8-A28C-48638B968127}"/>
    <dgm:cxn modelId="{4A01E248-D654-4B4F-8E37-6E33E7286BFF}" type="presOf" srcId="{2B521C4D-2006-442D-8369-340CF881507D}" destId="{33C35464-1513-475D-B0EC-5D28A804FB05}" srcOrd="0" destOrd="0" presId="urn:microsoft.com/office/officeart/2005/8/layout/vList2"/>
    <dgm:cxn modelId="{BFAF0749-9580-4602-8DCD-487FDAA64F99}" type="presOf" srcId="{6D5D73C5-9C5C-4D3F-B6DB-2F7E3856377D}" destId="{DEBFEF2E-EC25-4F0A-9AA6-334DCC9FBC10}" srcOrd="0" destOrd="0" presId="urn:microsoft.com/office/officeart/2005/8/layout/vList2"/>
    <dgm:cxn modelId="{3FF0577A-7DAC-4D96-BF0C-BB0E5DEA075E}" srcId="{6D5D73C5-9C5C-4D3F-B6DB-2F7E3856377D}" destId="{2B521C4D-2006-442D-8369-340CF881507D}" srcOrd="3" destOrd="0" parTransId="{86D47017-4D9E-4D6D-B723-F904A0AA2D32}" sibTransId="{C4FFEB29-DB43-4F7F-910B-156CD01B8A4C}"/>
    <dgm:cxn modelId="{E22E59A1-3B45-40E4-B07C-CF562A3B5B33}" type="presOf" srcId="{BE58883B-E47F-4F20-8640-2B670447CA1A}" destId="{BE6D7A30-1955-4DD9-857D-FFAAB3D35537}" srcOrd="0" destOrd="0" presId="urn:microsoft.com/office/officeart/2005/8/layout/vList2"/>
    <dgm:cxn modelId="{0270ADB0-4D82-4453-8570-3CC68DBA3652}" srcId="{6D5D73C5-9C5C-4D3F-B6DB-2F7E3856377D}" destId="{C7E639D1-D2A2-47D9-95C3-2FF50410BE72}" srcOrd="0" destOrd="0" parTransId="{7741663E-70FD-4BC1-B184-9A3EE75321FE}" sibTransId="{7B5C9798-7958-4BAC-98F7-0FF3730CE851}"/>
    <dgm:cxn modelId="{772D06D1-18E7-498E-9461-0A70C7B71431}" type="presOf" srcId="{597AA92B-0A24-4B69-A2E3-F8751F327099}" destId="{95398F91-C4CC-4F66-AE90-2B541F7234A4}" srcOrd="0" destOrd="0" presId="urn:microsoft.com/office/officeart/2005/8/layout/vList2"/>
    <dgm:cxn modelId="{0284E029-DFEB-4ED5-AF20-9C96DDE5482D}" type="presParOf" srcId="{DEBFEF2E-EC25-4F0A-9AA6-334DCC9FBC10}" destId="{7C18C18E-749C-46B4-9C2A-DF84D2BC6E0D}" srcOrd="0" destOrd="0" presId="urn:microsoft.com/office/officeart/2005/8/layout/vList2"/>
    <dgm:cxn modelId="{09A05E6D-86F9-464D-A7E5-3920433E7EBE}" type="presParOf" srcId="{DEBFEF2E-EC25-4F0A-9AA6-334DCC9FBC10}" destId="{0591F010-31CD-44DC-980C-C1214E9DBEB6}" srcOrd="1" destOrd="0" presId="urn:microsoft.com/office/officeart/2005/8/layout/vList2"/>
    <dgm:cxn modelId="{D297136B-8E0F-4EDD-975B-7A6C1ECA22EA}" type="presParOf" srcId="{DEBFEF2E-EC25-4F0A-9AA6-334DCC9FBC10}" destId="{95398F91-C4CC-4F66-AE90-2B541F7234A4}" srcOrd="2" destOrd="0" presId="urn:microsoft.com/office/officeart/2005/8/layout/vList2"/>
    <dgm:cxn modelId="{3F8252BB-CCC0-4BF7-9B6D-240B02EA22BC}" type="presParOf" srcId="{DEBFEF2E-EC25-4F0A-9AA6-334DCC9FBC10}" destId="{1026C4F6-125D-424A-BA3E-08BD30326D35}" srcOrd="3" destOrd="0" presId="urn:microsoft.com/office/officeart/2005/8/layout/vList2"/>
    <dgm:cxn modelId="{19CD990C-33B5-4706-A15E-83304F511030}" type="presParOf" srcId="{DEBFEF2E-EC25-4F0A-9AA6-334DCC9FBC10}" destId="{BE6D7A30-1955-4DD9-857D-FFAAB3D35537}" srcOrd="4" destOrd="0" presId="urn:microsoft.com/office/officeart/2005/8/layout/vList2"/>
    <dgm:cxn modelId="{FA372A39-0C85-403E-B3C7-F36512C85634}" type="presParOf" srcId="{DEBFEF2E-EC25-4F0A-9AA6-334DCC9FBC10}" destId="{90376723-40F8-4FB6-A067-A0CE323ED7CC}" srcOrd="5" destOrd="0" presId="urn:microsoft.com/office/officeart/2005/8/layout/vList2"/>
    <dgm:cxn modelId="{30169E22-6AF3-4AB1-93EB-8917443B6583}" type="presParOf" srcId="{DEBFEF2E-EC25-4F0A-9AA6-334DCC9FBC10}" destId="{33C35464-1513-475D-B0EC-5D28A804FB05}"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F893BFB-B6F9-4C59-96AD-293E9A425B5F}">
      <dsp:nvSpPr>
        <dsp:cNvPr id="0" name=""/>
        <dsp:cNvSpPr/>
      </dsp:nvSpPr>
      <dsp:spPr>
        <a:xfrm>
          <a:off x="0" y="535463"/>
          <a:ext cx="2997696" cy="1903537"/>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49E4D66-6D50-4E4E-BCDD-D089E2854E64}">
      <dsp:nvSpPr>
        <dsp:cNvPr id="0" name=""/>
        <dsp:cNvSpPr/>
      </dsp:nvSpPr>
      <dsp:spPr>
        <a:xfrm>
          <a:off x="333077" y="851887"/>
          <a:ext cx="2997696" cy="1903537"/>
        </a:xfrm>
        <a:prstGeom prst="roundRect">
          <a:avLst>
            <a:gd name="adj" fmla="val 10000"/>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Challenging the decisions of the government. </a:t>
          </a:r>
          <a:endParaRPr lang="en-US" sz="2500" kern="1200"/>
        </a:p>
      </dsp:txBody>
      <dsp:txXfrm>
        <a:off x="388830" y="907640"/>
        <a:ext cx="2886190" cy="1792031"/>
      </dsp:txXfrm>
    </dsp:sp>
    <dsp:sp modelId="{16D66571-B682-4490-B2CC-76B06D245133}">
      <dsp:nvSpPr>
        <dsp:cNvPr id="0" name=""/>
        <dsp:cNvSpPr/>
      </dsp:nvSpPr>
      <dsp:spPr>
        <a:xfrm>
          <a:off x="3663850" y="535463"/>
          <a:ext cx="2997696" cy="1903537"/>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0E0E26D-C92D-4418-B28C-932073260DA9}">
      <dsp:nvSpPr>
        <dsp:cNvPr id="0" name=""/>
        <dsp:cNvSpPr/>
      </dsp:nvSpPr>
      <dsp:spPr>
        <a:xfrm>
          <a:off x="3996928" y="851887"/>
          <a:ext cx="2997696" cy="1903537"/>
        </a:xfrm>
        <a:prstGeom prst="roundRect">
          <a:avLst>
            <a:gd name="adj" fmla="val 10000"/>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And government ministers- ensures they are not abusing their power. </a:t>
          </a:r>
          <a:endParaRPr lang="en-US" sz="2500" kern="1200"/>
        </a:p>
      </dsp:txBody>
      <dsp:txXfrm>
        <a:off x="4052681" y="907640"/>
        <a:ext cx="2886190" cy="1792031"/>
      </dsp:txXfrm>
    </dsp:sp>
    <dsp:sp modelId="{4774AA2F-6F56-4841-94BD-E6FBE7AF283B}">
      <dsp:nvSpPr>
        <dsp:cNvPr id="0" name=""/>
        <dsp:cNvSpPr/>
      </dsp:nvSpPr>
      <dsp:spPr>
        <a:xfrm>
          <a:off x="7327701" y="535463"/>
          <a:ext cx="2997696" cy="1903537"/>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A050909-A817-46E1-96A5-1D77D1AC9555}">
      <dsp:nvSpPr>
        <dsp:cNvPr id="0" name=""/>
        <dsp:cNvSpPr/>
      </dsp:nvSpPr>
      <dsp:spPr>
        <a:xfrm>
          <a:off x="7660778" y="851887"/>
          <a:ext cx="2997696" cy="1903537"/>
        </a:xfrm>
        <a:prstGeom prst="roundRect">
          <a:avLst>
            <a:gd name="adj" fmla="val 10000"/>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The Judicial review is carried out by the courts. </a:t>
          </a:r>
          <a:endParaRPr lang="en-US" sz="2500" kern="1200"/>
        </a:p>
      </dsp:txBody>
      <dsp:txXfrm>
        <a:off x="7716531" y="907640"/>
        <a:ext cx="2886190" cy="179203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87E6DD-76A7-4325-B219-5EBCA801029B}">
      <dsp:nvSpPr>
        <dsp:cNvPr id="0" name=""/>
        <dsp:cNvSpPr/>
      </dsp:nvSpPr>
      <dsp:spPr>
        <a:xfrm>
          <a:off x="0" y="6826"/>
          <a:ext cx="10659110" cy="79150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Challenges whether the law is lawful. </a:t>
          </a:r>
          <a:endParaRPr lang="en-US" sz="3300" kern="1200"/>
        </a:p>
      </dsp:txBody>
      <dsp:txXfrm>
        <a:off x="38638" y="45464"/>
        <a:ext cx="10581834" cy="714229"/>
      </dsp:txXfrm>
    </dsp:sp>
    <dsp:sp modelId="{40E8AF71-AD51-4422-90B9-AAD28B8D6EEB}">
      <dsp:nvSpPr>
        <dsp:cNvPr id="0" name=""/>
        <dsp:cNvSpPr/>
      </dsp:nvSpPr>
      <dsp:spPr>
        <a:xfrm>
          <a:off x="0" y="893371"/>
          <a:ext cx="10659110" cy="79150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Is it legal. </a:t>
          </a:r>
          <a:endParaRPr lang="en-US" sz="3300" kern="1200"/>
        </a:p>
      </dsp:txBody>
      <dsp:txXfrm>
        <a:off x="38638" y="932009"/>
        <a:ext cx="10581834" cy="714229"/>
      </dsp:txXfrm>
    </dsp:sp>
    <dsp:sp modelId="{A3718580-92B5-4EFC-BCF5-6D93CA980DE5}">
      <dsp:nvSpPr>
        <dsp:cNvPr id="0" name=""/>
        <dsp:cNvSpPr/>
      </dsp:nvSpPr>
      <dsp:spPr>
        <a:xfrm>
          <a:off x="0" y="1779916"/>
          <a:ext cx="10659110" cy="79150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Judicial review was created by the courts. </a:t>
          </a:r>
          <a:endParaRPr lang="en-US" sz="3300" kern="1200"/>
        </a:p>
      </dsp:txBody>
      <dsp:txXfrm>
        <a:off x="38638" y="1818554"/>
        <a:ext cx="10581834" cy="714229"/>
      </dsp:txXfrm>
    </dsp:sp>
    <dsp:sp modelId="{71B99074-34EE-4573-BD6B-C27EB2958316}">
      <dsp:nvSpPr>
        <dsp:cNvPr id="0" name=""/>
        <dsp:cNvSpPr/>
      </dsp:nvSpPr>
      <dsp:spPr>
        <a:xfrm>
          <a:off x="0" y="2666461"/>
          <a:ext cx="10659110" cy="79150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Hold the government to account. </a:t>
          </a:r>
          <a:endParaRPr lang="en-US" sz="3300" kern="1200"/>
        </a:p>
      </dsp:txBody>
      <dsp:txXfrm>
        <a:off x="38638" y="2705099"/>
        <a:ext cx="10581834" cy="714229"/>
      </dsp:txXfrm>
    </dsp:sp>
    <dsp:sp modelId="{1CDF781C-3BE0-4911-9A06-B391B9F2EF91}">
      <dsp:nvSpPr>
        <dsp:cNvPr id="0" name=""/>
        <dsp:cNvSpPr/>
      </dsp:nvSpPr>
      <dsp:spPr>
        <a:xfrm>
          <a:off x="0" y="3553006"/>
          <a:ext cx="10659110" cy="79150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Upholds the rule of law. </a:t>
          </a:r>
          <a:endParaRPr lang="en-US" sz="3300" kern="1200"/>
        </a:p>
      </dsp:txBody>
      <dsp:txXfrm>
        <a:off x="38638" y="3591644"/>
        <a:ext cx="10581834" cy="71422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CE4CC2-1913-4A86-9C41-4D689D67BE0B}">
      <dsp:nvSpPr>
        <dsp:cNvPr id="0" name=""/>
        <dsp:cNvSpPr/>
      </dsp:nvSpPr>
      <dsp:spPr>
        <a:xfrm>
          <a:off x="0" y="649284"/>
          <a:ext cx="5891471" cy="91494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Questions the actions of the government and '' administration action ''. </a:t>
          </a:r>
          <a:endParaRPr lang="en-US" sz="2300" kern="1200"/>
        </a:p>
      </dsp:txBody>
      <dsp:txXfrm>
        <a:off x="44664" y="693948"/>
        <a:ext cx="5802143" cy="825612"/>
      </dsp:txXfrm>
    </dsp:sp>
    <dsp:sp modelId="{432C3376-83E8-4794-BBF8-588D319D76DE}">
      <dsp:nvSpPr>
        <dsp:cNvPr id="0" name=""/>
        <dsp:cNvSpPr/>
      </dsp:nvSpPr>
      <dsp:spPr>
        <a:xfrm>
          <a:off x="0" y="1630464"/>
          <a:ext cx="5891471" cy="914940"/>
        </a:xfrm>
        <a:prstGeom prst="roundRect">
          <a:avLst/>
        </a:prstGeom>
        <a:solidFill>
          <a:schemeClr val="accent5">
            <a:hueOff val="-498924"/>
            <a:satOff val="225"/>
            <a:lumOff val="-23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Cannot challenge primary legislation because parliament are the supreme law-making body. </a:t>
          </a:r>
          <a:endParaRPr lang="en-US" sz="2300" kern="1200"/>
        </a:p>
      </dsp:txBody>
      <dsp:txXfrm>
        <a:off x="44664" y="1675128"/>
        <a:ext cx="5802143" cy="825612"/>
      </dsp:txXfrm>
    </dsp:sp>
    <dsp:sp modelId="{80C91985-C408-460E-9AAD-4DF073BBBB10}">
      <dsp:nvSpPr>
        <dsp:cNvPr id="0" name=""/>
        <dsp:cNvSpPr/>
      </dsp:nvSpPr>
      <dsp:spPr>
        <a:xfrm>
          <a:off x="0" y="2611644"/>
          <a:ext cx="5891471" cy="914940"/>
        </a:xfrm>
        <a:prstGeom prst="roundRect">
          <a:avLst/>
        </a:prstGeom>
        <a:solidFill>
          <a:schemeClr val="accent5">
            <a:hueOff val="-997848"/>
            <a:satOff val="449"/>
            <a:lumOff val="-470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Can review secondary legislation (Administration action) </a:t>
          </a:r>
          <a:endParaRPr lang="en-US" sz="2300" kern="1200"/>
        </a:p>
      </dsp:txBody>
      <dsp:txXfrm>
        <a:off x="44664" y="2656308"/>
        <a:ext cx="5802143" cy="825612"/>
      </dsp:txXfrm>
    </dsp:sp>
    <dsp:sp modelId="{52FE2524-9F25-4174-8F44-B732A0F148F0}">
      <dsp:nvSpPr>
        <dsp:cNvPr id="0" name=""/>
        <dsp:cNvSpPr/>
      </dsp:nvSpPr>
      <dsp:spPr>
        <a:xfrm>
          <a:off x="0" y="3592824"/>
          <a:ext cx="5891471" cy="914940"/>
        </a:xfrm>
        <a:prstGeom prst="roundRect">
          <a:avLst/>
        </a:prstGeom>
        <a:solidFill>
          <a:schemeClr val="accent5">
            <a:hueOff val="-1496772"/>
            <a:satOff val="674"/>
            <a:lumOff val="-70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Upholds the separation of powers – Judiciary hold government to account. </a:t>
          </a:r>
          <a:endParaRPr lang="en-US" sz="2300" kern="1200"/>
        </a:p>
      </dsp:txBody>
      <dsp:txXfrm>
        <a:off x="44664" y="3637488"/>
        <a:ext cx="5802143" cy="82561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B86B56-8359-47BB-B9C6-6DE0ECEA601D}">
      <dsp:nvSpPr>
        <dsp:cNvPr id="0" name=""/>
        <dsp:cNvSpPr/>
      </dsp:nvSpPr>
      <dsp:spPr>
        <a:xfrm>
          <a:off x="0" y="531"/>
          <a:ext cx="1065911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78BCA03-2361-4D3E-A6E6-C18FC839CD9E}">
      <dsp:nvSpPr>
        <dsp:cNvPr id="0" name=""/>
        <dsp:cNvSpPr/>
      </dsp:nvSpPr>
      <dsp:spPr>
        <a:xfrm>
          <a:off x="0" y="531"/>
          <a:ext cx="1065911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First get permission. </a:t>
          </a:r>
          <a:endParaRPr lang="en-US" sz="2900" kern="1200"/>
        </a:p>
      </dsp:txBody>
      <dsp:txXfrm>
        <a:off x="0" y="531"/>
        <a:ext cx="10659110" cy="870055"/>
      </dsp:txXfrm>
    </dsp:sp>
    <dsp:sp modelId="{E66F19E0-80D4-4662-BE5A-ABCDABB6165D}">
      <dsp:nvSpPr>
        <dsp:cNvPr id="0" name=""/>
        <dsp:cNvSpPr/>
      </dsp:nvSpPr>
      <dsp:spPr>
        <a:xfrm>
          <a:off x="0" y="870586"/>
          <a:ext cx="1065911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3F227D2-7A0F-453A-8CAC-CE5B0B75ACBC}">
      <dsp:nvSpPr>
        <dsp:cNvPr id="0" name=""/>
        <dsp:cNvSpPr/>
      </dsp:nvSpPr>
      <dsp:spPr>
        <a:xfrm>
          <a:off x="0" y="870586"/>
          <a:ext cx="1065911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Time limit – 3 months </a:t>
          </a:r>
          <a:endParaRPr lang="en-US" sz="2900" kern="1200"/>
        </a:p>
      </dsp:txBody>
      <dsp:txXfrm>
        <a:off x="0" y="870586"/>
        <a:ext cx="10659110" cy="870055"/>
      </dsp:txXfrm>
    </dsp:sp>
    <dsp:sp modelId="{7B6849DF-7F6C-4926-946C-67FCDBEC34F3}">
      <dsp:nvSpPr>
        <dsp:cNvPr id="0" name=""/>
        <dsp:cNvSpPr/>
      </dsp:nvSpPr>
      <dsp:spPr>
        <a:xfrm>
          <a:off x="0" y="1740641"/>
          <a:ext cx="1065911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91CF814-7D1B-4AC7-9DC6-A339C6115E93}">
      <dsp:nvSpPr>
        <dsp:cNvPr id="0" name=""/>
        <dsp:cNvSpPr/>
      </dsp:nvSpPr>
      <dsp:spPr>
        <a:xfrm>
          <a:off x="0" y="1740641"/>
          <a:ext cx="1065911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Locus Standi - Standing - do they have sufficient interest in the topic. </a:t>
          </a:r>
          <a:endParaRPr lang="en-US" sz="2900" kern="1200"/>
        </a:p>
      </dsp:txBody>
      <dsp:txXfrm>
        <a:off x="0" y="1740641"/>
        <a:ext cx="10659110" cy="870055"/>
      </dsp:txXfrm>
    </dsp:sp>
    <dsp:sp modelId="{1205EF62-C00A-4BE0-BE58-634F5117AC28}">
      <dsp:nvSpPr>
        <dsp:cNvPr id="0" name=""/>
        <dsp:cNvSpPr/>
      </dsp:nvSpPr>
      <dsp:spPr>
        <a:xfrm>
          <a:off x="0" y="2610696"/>
          <a:ext cx="1065911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2BA5EE1-0FE0-4E5A-928A-73DF8D25F950}">
      <dsp:nvSpPr>
        <dsp:cNvPr id="0" name=""/>
        <dsp:cNvSpPr/>
      </dsp:nvSpPr>
      <dsp:spPr>
        <a:xfrm>
          <a:off x="0" y="2610696"/>
          <a:ext cx="1065911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Brought against public body. </a:t>
          </a:r>
          <a:endParaRPr lang="en-US" sz="2900" kern="1200"/>
        </a:p>
      </dsp:txBody>
      <dsp:txXfrm>
        <a:off x="0" y="2610696"/>
        <a:ext cx="10659110" cy="870055"/>
      </dsp:txXfrm>
    </dsp:sp>
    <dsp:sp modelId="{35403F24-50C0-4714-BB49-C9D0C3528513}">
      <dsp:nvSpPr>
        <dsp:cNvPr id="0" name=""/>
        <dsp:cNvSpPr/>
      </dsp:nvSpPr>
      <dsp:spPr>
        <a:xfrm>
          <a:off x="0" y="3480751"/>
          <a:ext cx="1065911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B3093B9-F54F-41F8-91DF-30AE8D65FB80}">
      <dsp:nvSpPr>
        <dsp:cNvPr id="0" name=""/>
        <dsp:cNvSpPr/>
      </dsp:nvSpPr>
      <dsp:spPr>
        <a:xfrm>
          <a:off x="0" y="3480751"/>
          <a:ext cx="1065911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Cannot be brought against a private body. </a:t>
          </a:r>
          <a:endParaRPr lang="en-US" sz="2900" kern="1200"/>
        </a:p>
      </dsp:txBody>
      <dsp:txXfrm>
        <a:off x="0" y="3480751"/>
        <a:ext cx="10659110" cy="87005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4EA79C-FF9B-44E0-B2F0-520325332D4B}">
      <dsp:nvSpPr>
        <dsp:cNvPr id="0" name=""/>
        <dsp:cNvSpPr/>
      </dsp:nvSpPr>
      <dsp:spPr>
        <a:xfrm>
          <a:off x="0" y="0"/>
          <a:ext cx="7117918"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097B4D2-A778-4800-9AA7-0B74514898C7}">
      <dsp:nvSpPr>
        <dsp:cNvPr id="0" name=""/>
        <dsp:cNvSpPr/>
      </dsp:nvSpPr>
      <dsp:spPr>
        <a:xfrm>
          <a:off x="0" y="0"/>
          <a:ext cx="7117918" cy="12892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An order to quash the decision. </a:t>
          </a:r>
          <a:endParaRPr lang="en-US" sz="3100" kern="1200"/>
        </a:p>
      </dsp:txBody>
      <dsp:txXfrm>
        <a:off x="0" y="0"/>
        <a:ext cx="7117918" cy="1289262"/>
      </dsp:txXfrm>
    </dsp:sp>
    <dsp:sp modelId="{D8DE1A98-7D66-43E4-93A1-ABBC6E6E693C}">
      <dsp:nvSpPr>
        <dsp:cNvPr id="0" name=""/>
        <dsp:cNvSpPr/>
      </dsp:nvSpPr>
      <dsp:spPr>
        <a:xfrm>
          <a:off x="0" y="1289262"/>
          <a:ext cx="7117918" cy="0"/>
        </a:xfrm>
        <a:prstGeom prst="line">
          <a:avLst/>
        </a:prstGeom>
        <a:solidFill>
          <a:schemeClr val="accent2">
            <a:hueOff val="-501224"/>
            <a:satOff val="-211"/>
            <a:lumOff val="3725"/>
            <a:alphaOff val="0"/>
          </a:schemeClr>
        </a:solidFill>
        <a:ln w="12700" cap="flat" cmpd="sng" algn="ctr">
          <a:solidFill>
            <a:schemeClr val="accent2">
              <a:hueOff val="-501224"/>
              <a:satOff val="-211"/>
              <a:lumOff val="372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03D8947-A74E-412A-BA57-526CC3739B03}">
      <dsp:nvSpPr>
        <dsp:cNvPr id="0" name=""/>
        <dsp:cNvSpPr/>
      </dsp:nvSpPr>
      <dsp:spPr>
        <a:xfrm>
          <a:off x="0" y="1289262"/>
          <a:ext cx="7117918" cy="12892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Mandatory order- making it mandatory the public body to do something. </a:t>
          </a:r>
          <a:endParaRPr lang="en-US" sz="3100" kern="1200"/>
        </a:p>
      </dsp:txBody>
      <dsp:txXfrm>
        <a:off x="0" y="1289262"/>
        <a:ext cx="7117918" cy="1289262"/>
      </dsp:txXfrm>
    </dsp:sp>
    <dsp:sp modelId="{081C2D73-01CB-4DE7-8FB2-B57CA44CD66F}">
      <dsp:nvSpPr>
        <dsp:cNvPr id="0" name=""/>
        <dsp:cNvSpPr/>
      </dsp:nvSpPr>
      <dsp:spPr>
        <a:xfrm>
          <a:off x="0" y="2578524"/>
          <a:ext cx="7117918" cy="0"/>
        </a:xfrm>
        <a:prstGeom prst="line">
          <a:avLst/>
        </a:prstGeom>
        <a:solidFill>
          <a:schemeClr val="accent2">
            <a:hueOff val="-1002448"/>
            <a:satOff val="-421"/>
            <a:lumOff val="7450"/>
            <a:alphaOff val="0"/>
          </a:schemeClr>
        </a:solidFill>
        <a:ln w="12700" cap="flat" cmpd="sng" algn="ctr">
          <a:solidFill>
            <a:schemeClr val="accent2">
              <a:hueOff val="-1002448"/>
              <a:satOff val="-421"/>
              <a:lumOff val="745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B152FFF-F225-4C06-B43E-150F0214308C}">
      <dsp:nvSpPr>
        <dsp:cNvPr id="0" name=""/>
        <dsp:cNvSpPr/>
      </dsp:nvSpPr>
      <dsp:spPr>
        <a:xfrm>
          <a:off x="0" y="2578524"/>
          <a:ext cx="7117918" cy="12892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Research R v Fletchers application [ 1967] </a:t>
          </a:r>
          <a:endParaRPr lang="en-US" sz="3100" kern="1200"/>
        </a:p>
      </dsp:txBody>
      <dsp:txXfrm>
        <a:off x="0" y="2578524"/>
        <a:ext cx="7117918" cy="1289262"/>
      </dsp:txXfrm>
    </dsp:sp>
    <dsp:sp modelId="{1B3352FD-A233-43DC-AFE0-AB1A3923ABB5}">
      <dsp:nvSpPr>
        <dsp:cNvPr id="0" name=""/>
        <dsp:cNvSpPr/>
      </dsp:nvSpPr>
      <dsp:spPr>
        <a:xfrm>
          <a:off x="0" y="3867786"/>
          <a:ext cx="7117918" cy="0"/>
        </a:xfrm>
        <a:prstGeom prst="line">
          <a:avLst/>
        </a:prstGeom>
        <a:solidFill>
          <a:schemeClr val="accent2">
            <a:hueOff val="-1503672"/>
            <a:satOff val="-632"/>
            <a:lumOff val="11175"/>
            <a:alphaOff val="0"/>
          </a:schemeClr>
        </a:solidFill>
        <a:ln w="12700" cap="flat" cmpd="sng" algn="ctr">
          <a:solidFill>
            <a:schemeClr val="accent2">
              <a:hueOff val="-1503672"/>
              <a:satOff val="-632"/>
              <a:lumOff val="1117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EAB5E6E-C96E-4740-83C9-A0DAAC25B6F3}">
      <dsp:nvSpPr>
        <dsp:cNvPr id="0" name=""/>
        <dsp:cNvSpPr/>
      </dsp:nvSpPr>
      <dsp:spPr>
        <a:xfrm>
          <a:off x="0" y="3867786"/>
          <a:ext cx="7117918" cy="12892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Prohibition order – breaching a prohibition order will lead to contempt of court. </a:t>
          </a:r>
          <a:endParaRPr lang="en-US" sz="3100" kern="1200"/>
        </a:p>
      </dsp:txBody>
      <dsp:txXfrm>
        <a:off x="0" y="3867786"/>
        <a:ext cx="7117918" cy="128926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A4F586-6AF4-43FF-9ACB-D54D9C694C3A}">
      <dsp:nvSpPr>
        <dsp:cNvPr id="0" name=""/>
        <dsp:cNvSpPr/>
      </dsp:nvSpPr>
      <dsp:spPr>
        <a:xfrm>
          <a:off x="0" y="0"/>
          <a:ext cx="5891471"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5345889-B101-41E2-9718-5C4F88B90F84}">
      <dsp:nvSpPr>
        <dsp:cNvPr id="0" name=""/>
        <dsp:cNvSpPr/>
      </dsp:nvSpPr>
      <dsp:spPr>
        <a:xfrm>
          <a:off x="0" y="0"/>
          <a:ext cx="5891471" cy="12892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Declaration – only if there is conflict or if an individual's rights have been affected. </a:t>
          </a:r>
          <a:endParaRPr lang="en-US" sz="2600" kern="1200"/>
        </a:p>
      </dsp:txBody>
      <dsp:txXfrm>
        <a:off x="0" y="0"/>
        <a:ext cx="5891471" cy="1289262"/>
      </dsp:txXfrm>
    </dsp:sp>
    <dsp:sp modelId="{040C3F8D-9498-408E-AED0-59EAEC3963BE}">
      <dsp:nvSpPr>
        <dsp:cNvPr id="0" name=""/>
        <dsp:cNvSpPr/>
      </dsp:nvSpPr>
      <dsp:spPr>
        <a:xfrm>
          <a:off x="0" y="1289262"/>
          <a:ext cx="5891471"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73ABE79-4AE3-4719-84BB-0F3A66F9BF8F}">
      <dsp:nvSpPr>
        <dsp:cNvPr id="0" name=""/>
        <dsp:cNvSpPr/>
      </dsp:nvSpPr>
      <dsp:spPr>
        <a:xfrm>
          <a:off x="0" y="1289262"/>
          <a:ext cx="5891471" cy="12892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An example is a declaration of incompatibility. </a:t>
          </a:r>
          <a:endParaRPr lang="en-US" sz="2600" kern="1200"/>
        </a:p>
      </dsp:txBody>
      <dsp:txXfrm>
        <a:off x="0" y="1289262"/>
        <a:ext cx="5891471" cy="1289262"/>
      </dsp:txXfrm>
    </dsp:sp>
    <dsp:sp modelId="{C15B3A60-158E-43C2-9636-7C1B8B273669}">
      <dsp:nvSpPr>
        <dsp:cNvPr id="0" name=""/>
        <dsp:cNvSpPr/>
      </dsp:nvSpPr>
      <dsp:spPr>
        <a:xfrm>
          <a:off x="0" y="2578524"/>
          <a:ext cx="5891471"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E974612-5ECA-47AD-9033-CACAE050DD31}">
      <dsp:nvSpPr>
        <dsp:cNvPr id="0" name=""/>
        <dsp:cNvSpPr/>
      </dsp:nvSpPr>
      <dsp:spPr>
        <a:xfrm>
          <a:off x="0" y="2578524"/>
          <a:ext cx="5891471" cy="12892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Which relates to Article 4 of the Human Rights Act 1998.</a:t>
          </a:r>
          <a:endParaRPr lang="en-US" sz="2600" kern="1200"/>
        </a:p>
      </dsp:txBody>
      <dsp:txXfrm>
        <a:off x="0" y="2578524"/>
        <a:ext cx="5891471" cy="1289262"/>
      </dsp:txXfrm>
    </dsp:sp>
    <dsp:sp modelId="{4F3CC468-20FE-45DE-AFB5-4403C68B4496}">
      <dsp:nvSpPr>
        <dsp:cNvPr id="0" name=""/>
        <dsp:cNvSpPr/>
      </dsp:nvSpPr>
      <dsp:spPr>
        <a:xfrm>
          <a:off x="0" y="3867786"/>
          <a:ext cx="5891471"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4898039-19AF-4E12-AA50-D5EB01808F43}">
      <dsp:nvSpPr>
        <dsp:cNvPr id="0" name=""/>
        <dsp:cNvSpPr/>
      </dsp:nvSpPr>
      <dsp:spPr>
        <a:xfrm>
          <a:off x="0" y="3867786"/>
          <a:ext cx="5891471" cy="12892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Injunctions – Stop something from happening whilst the case is heard by the courts. </a:t>
          </a:r>
          <a:endParaRPr lang="en-US" sz="2600" kern="1200"/>
        </a:p>
      </dsp:txBody>
      <dsp:txXfrm>
        <a:off x="0" y="3867786"/>
        <a:ext cx="5891471" cy="128926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43CE4F-424B-464A-80C1-B1C4A99E0918}">
      <dsp:nvSpPr>
        <dsp:cNvPr id="0" name=""/>
        <dsp:cNvSpPr/>
      </dsp:nvSpPr>
      <dsp:spPr>
        <a:xfrm>
          <a:off x="0" y="53484"/>
          <a:ext cx="5891471" cy="954719"/>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Tribunals , Courts and Enforcement Act 2007. </a:t>
          </a:r>
          <a:endParaRPr lang="en-US" sz="2400" kern="1200"/>
        </a:p>
      </dsp:txBody>
      <dsp:txXfrm>
        <a:off x="46606" y="100090"/>
        <a:ext cx="5798259" cy="861507"/>
      </dsp:txXfrm>
    </dsp:sp>
    <dsp:sp modelId="{1303F877-7280-4E86-B87B-8FEF9C022219}">
      <dsp:nvSpPr>
        <dsp:cNvPr id="0" name=""/>
        <dsp:cNvSpPr/>
      </dsp:nvSpPr>
      <dsp:spPr>
        <a:xfrm>
          <a:off x="0" y="1077324"/>
          <a:ext cx="5891471" cy="954719"/>
        </a:xfrm>
        <a:prstGeom prst="roundRect">
          <a:avLst/>
        </a:prstGeom>
        <a:solidFill>
          <a:schemeClr val="accent5">
            <a:hueOff val="-374193"/>
            <a:satOff val="169"/>
            <a:lumOff val="-176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S.31A - Senior Courts Act 1981- Judicial Review can be heard in the upper tribunal. </a:t>
          </a:r>
          <a:endParaRPr lang="en-US" sz="2400" kern="1200"/>
        </a:p>
      </dsp:txBody>
      <dsp:txXfrm>
        <a:off x="46606" y="1123930"/>
        <a:ext cx="5798259" cy="861507"/>
      </dsp:txXfrm>
    </dsp:sp>
    <dsp:sp modelId="{02D9807E-1C59-4C94-9A6B-D9D89439C280}">
      <dsp:nvSpPr>
        <dsp:cNvPr id="0" name=""/>
        <dsp:cNvSpPr/>
      </dsp:nvSpPr>
      <dsp:spPr>
        <a:xfrm>
          <a:off x="0" y="2101164"/>
          <a:ext cx="5891471" cy="954719"/>
        </a:xfrm>
        <a:prstGeom prst="roundRect">
          <a:avLst/>
        </a:prstGeom>
        <a:solidFill>
          <a:schemeClr val="accent5">
            <a:hueOff val="-748386"/>
            <a:satOff val="337"/>
            <a:lumOff val="-352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Transferred from the High court. </a:t>
          </a:r>
          <a:endParaRPr lang="en-US" sz="2400" kern="1200"/>
        </a:p>
      </dsp:txBody>
      <dsp:txXfrm>
        <a:off x="46606" y="2147770"/>
        <a:ext cx="5798259" cy="861507"/>
      </dsp:txXfrm>
    </dsp:sp>
    <dsp:sp modelId="{CBF05CE6-DD27-448E-A935-7BE4AB114E6B}">
      <dsp:nvSpPr>
        <dsp:cNvPr id="0" name=""/>
        <dsp:cNvSpPr/>
      </dsp:nvSpPr>
      <dsp:spPr>
        <a:xfrm>
          <a:off x="0" y="3125004"/>
          <a:ext cx="5891471" cy="954719"/>
        </a:xfrm>
        <a:prstGeom prst="roundRect">
          <a:avLst/>
        </a:prstGeom>
        <a:solidFill>
          <a:schemeClr val="accent5">
            <a:hueOff val="-1122579"/>
            <a:satOff val="506"/>
            <a:lumOff val="-529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The decision of the Upper Tribunal can also be challenged. </a:t>
          </a:r>
          <a:endParaRPr lang="en-US" sz="2400" kern="1200"/>
        </a:p>
      </dsp:txBody>
      <dsp:txXfrm>
        <a:off x="46606" y="3171610"/>
        <a:ext cx="5798259" cy="861507"/>
      </dsp:txXfrm>
    </dsp:sp>
    <dsp:sp modelId="{290BEC43-E7E9-4F6A-B766-02C09D129182}">
      <dsp:nvSpPr>
        <dsp:cNvPr id="0" name=""/>
        <dsp:cNvSpPr/>
      </dsp:nvSpPr>
      <dsp:spPr>
        <a:xfrm>
          <a:off x="0" y="4148844"/>
          <a:ext cx="5891471" cy="954719"/>
        </a:xfrm>
        <a:prstGeom prst="roundRect">
          <a:avLst/>
        </a:prstGeom>
        <a:solidFill>
          <a:schemeClr val="accent5">
            <a:hueOff val="-1496772"/>
            <a:satOff val="674"/>
            <a:lumOff val="-70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''R(Cart) v Upper Tribunal [2011]- Research''</a:t>
          </a:r>
          <a:endParaRPr lang="en-US" sz="2400" kern="1200"/>
        </a:p>
      </dsp:txBody>
      <dsp:txXfrm>
        <a:off x="46606" y="4195450"/>
        <a:ext cx="5798259" cy="861507"/>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8E5960-22C2-42FE-A9CA-506883B46629}">
      <dsp:nvSpPr>
        <dsp:cNvPr id="0" name=""/>
        <dsp:cNvSpPr/>
      </dsp:nvSpPr>
      <dsp:spPr>
        <a:xfrm>
          <a:off x="0" y="2518"/>
          <a:ext cx="7117918"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7BFF240-7152-4C42-9017-7AB2F4B03FE4}">
      <dsp:nvSpPr>
        <dsp:cNvPr id="0" name=""/>
        <dsp:cNvSpPr/>
      </dsp:nvSpPr>
      <dsp:spPr>
        <a:xfrm>
          <a:off x="0" y="2518"/>
          <a:ext cx="7117918" cy="8586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One example of judicial review is </a:t>
          </a:r>
          <a:endParaRPr lang="en-US" sz="2400" kern="1200"/>
        </a:p>
      </dsp:txBody>
      <dsp:txXfrm>
        <a:off x="0" y="2518"/>
        <a:ext cx="7117918" cy="858668"/>
      </dsp:txXfrm>
    </dsp:sp>
    <dsp:sp modelId="{34B8F026-AEC4-4261-8583-18566CF2DFBA}">
      <dsp:nvSpPr>
        <dsp:cNvPr id="0" name=""/>
        <dsp:cNvSpPr/>
      </dsp:nvSpPr>
      <dsp:spPr>
        <a:xfrm>
          <a:off x="0" y="861186"/>
          <a:ext cx="7117918" cy="0"/>
        </a:xfrm>
        <a:prstGeom prst="line">
          <a:avLst/>
        </a:prstGeom>
        <a:solidFill>
          <a:schemeClr val="accent2">
            <a:hueOff val="-300734"/>
            <a:satOff val="-126"/>
            <a:lumOff val="2235"/>
            <a:alphaOff val="0"/>
          </a:schemeClr>
        </a:solidFill>
        <a:ln w="12700" cap="flat" cmpd="sng" algn="ctr">
          <a:solidFill>
            <a:schemeClr val="accent2">
              <a:hueOff val="-300734"/>
              <a:satOff val="-126"/>
              <a:lumOff val="223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A652DE1-03FD-4FB0-AC39-018A84802891}">
      <dsp:nvSpPr>
        <dsp:cNvPr id="0" name=""/>
        <dsp:cNvSpPr/>
      </dsp:nvSpPr>
      <dsp:spPr>
        <a:xfrm>
          <a:off x="0" y="861186"/>
          <a:ext cx="7117918" cy="8586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Human rights: clarifying the law on assisted suicide | News | Law Gazette </a:t>
          </a:r>
          <a:endParaRPr lang="en-US" sz="2400" kern="1200"/>
        </a:p>
      </dsp:txBody>
      <dsp:txXfrm>
        <a:off x="0" y="861186"/>
        <a:ext cx="7117918" cy="858668"/>
      </dsp:txXfrm>
    </dsp:sp>
    <dsp:sp modelId="{8786A18C-CD6E-4986-9063-ACC4EF283928}">
      <dsp:nvSpPr>
        <dsp:cNvPr id="0" name=""/>
        <dsp:cNvSpPr/>
      </dsp:nvSpPr>
      <dsp:spPr>
        <a:xfrm>
          <a:off x="0" y="1719855"/>
          <a:ext cx="7117918" cy="0"/>
        </a:xfrm>
        <a:prstGeom prst="line">
          <a:avLst/>
        </a:prstGeom>
        <a:solidFill>
          <a:schemeClr val="accent2">
            <a:hueOff val="-601469"/>
            <a:satOff val="-253"/>
            <a:lumOff val="4470"/>
            <a:alphaOff val="0"/>
          </a:schemeClr>
        </a:solidFill>
        <a:ln w="12700" cap="flat" cmpd="sng" algn="ctr">
          <a:solidFill>
            <a:schemeClr val="accent2">
              <a:hueOff val="-601469"/>
              <a:satOff val="-253"/>
              <a:lumOff val="447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376F288-FFB3-4BBE-B427-6CE5BC7F566D}">
      <dsp:nvSpPr>
        <dsp:cNvPr id="0" name=""/>
        <dsp:cNvSpPr/>
      </dsp:nvSpPr>
      <dsp:spPr>
        <a:xfrm>
          <a:off x="0" y="1719855"/>
          <a:ext cx="7117918" cy="8586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Debbie Perdy. </a:t>
          </a:r>
          <a:endParaRPr lang="en-US" sz="2400" kern="1200"/>
        </a:p>
      </dsp:txBody>
      <dsp:txXfrm>
        <a:off x="0" y="1719855"/>
        <a:ext cx="7117918" cy="858668"/>
      </dsp:txXfrm>
    </dsp:sp>
    <dsp:sp modelId="{3B3AC9EB-6A8F-400D-9C3C-5FE5C61291FE}">
      <dsp:nvSpPr>
        <dsp:cNvPr id="0" name=""/>
        <dsp:cNvSpPr/>
      </dsp:nvSpPr>
      <dsp:spPr>
        <a:xfrm>
          <a:off x="0" y="2578524"/>
          <a:ext cx="7117918" cy="0"/>
        </a:xfrm>
        <a:prstGeom prst="line">
          <a:avLst/>
        </a:prstGeom>
        <a:solidFill>
          <a:schemeClr val="accent2">
            <a:hueOff val="-902203"/>
            <a:satOff val="-379"/>
            <a:lumOff val="6705"/>
            <a:alphaOff val="0"/>
          </a:schemeClr>
        </a:solidFill>
        <a:ln w="12700" cap="flat" cmpd="sng" algn="ctr">
          <a:solidFill>
            <a:schemeClr val="accent2">
              <a:hueOff val="-902203"/>
              <a:satOff val="-379"/>
              <a:lumOff val="670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ECFB3D1-0518-4FFE-85FC-58243495E774}">
      <dsp:nvSpPr>
        <dsp:cNvPr id="0" name=""/>
        <dsp:cNvSpPr/>
      </dsp:nvSpPr>
      <dsp:spPr>
        <a:xfrm>
          <a:off x="0" y="2578524"/>
          <a:ext cx="7117918" cy="8586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Research the case and tell the class; </a:t>
          </a:r>
          <a:endParaRPr lang="en-US" sz="2400" kern="1200"/>
        </a:p>
      </dsp:txBody>
      <dsp:txXfrm>
        <a:off x="0" y="2578524"/>
        <a:ext cx="7117918" cy="858668"/>
      </dsp:txXfrm>
    </dsp:sp>
    <dsp:sp modelId="{2EB81F8F-C069-4C4F-8C4D-D74F8CF77756}">
      <dsp:nvSpPr>
        <dsp:cNvPr id="0" name=""/>
        <dsp:cNvSpPr/>
      </dsp:nvSpPr>
      <dsp:spPr>
        <a:xfrm>
          <a:off x="0" y="3437193"/>
          <a:ext cx="7117918" cy="0"/>
        </a:xfrm>
        <a:prstGeom prst="line">
          <a:avLst/>
        </a:prstGeom>
        <a:solidFill>
          <a:schemeClr val="accent2">
            <a:hueOff val="-1202938"/>
            <a:satOff val="-506"/>
            <a:lumOff val="8940"/>
            <a:alphaOff val="0"/>
          </a:schemeClr>
        </a:solidFill>
        <a:ln w="12700" cap="flat" cmpd="sng" algn="ctr">
          <a:solidFill>
            <a:schemeClr val="accent2">
              <a:hueOff val="-1202938"/>
              <a:satOff val="-506"/>
              <a:lumOff val="894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03E23DB-0510-4F2B-B418-D8033E86CBD2}">
      <dsp:nvSpPr>
        <dsp:cNvPr id="0" name=""/>
        <dsp:cNvSpPr/>
      </dsp:nvSpPr>
      <dsp:spPr>
        <a:xfrm>
          <a:off x="0" y="3437193"/>
          <a:ext cx="7117918" cy="8586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The facts </a:t>
          </a:r>
          <a:endParaRPr lang="en-US" sz="2400" kern="1200"/>
        </a:p>
      </dsp:txBody>
      <dsp:txXfrm>
        <a:off x="0" y="3437193"/>
        <a:ext cx="7117918" cy="858668"/>
      </dsp:txXfrm>
    </dsp:sp>
    <dsp:sp modelId="{30D68C3A-C981-41F0-B5EB-54DE19B32020}">
      <dsp:nvSpPr>
        <dsp:cNvPr id="0" name=""/>
        <dsp:cNvSpPr/>
      </dsp:nvSpPr>
      <dsp:spPr>
        <a:xfrm>
          <a:off x="0" y="4295862"/>
          <a:ext cx="7117918" cy="0"/>
        </a:xfrm>
        <a:prstGeom prst="line">
          <a:avLst/>
        </a:prstGeom>
        <a:solidFill>
          <a:schemeClr val="accent2">
            <a:hueOff val="-1503672"/>
            <a:satOff val="-632"/>
            <a:lumOff val="11175"/>
            <a:alphaOff val="0"/>
          </a:schemeClr>
        </a:solidFill>
        <a:ln w="12700" cap="flat" cmpd="sng" algn="ctr">
          <a:solidFill>
            <a:schemeClr val="accent2">
              <a:hueOff val="-1503672"/>
              <a:satOff val="-632"/>
              <a:lumOff val="1117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7A6DE6A-B36D-44EA-A022-A3EA02D496EF}">
      <dsp:nvSpPr>
        <dsp:cNvPr id="0" name=""/>
        <dsp:cNvSpPr/>
      </dsp:nvSpPr>
      <dsp:spPr>
        <a:xfrm>
          <a:off x="0" y="4295862"/>
          <a:ext cx="7117918" cy="8586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The outcome.</a:t>
          </a:r>
          <a:endParaRPr lang="en-US" sz="2400" kern="1200"/>
        </a:p>
      </dsp:txBody>
      <dsp:txXfrm>
        <a:off x="0" y="4295862"/>
        <a:ext cx="7117918" cy="858668"/>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711A80-C9CA-418F-888F-69EFFB0B7601}">
      <dsp:nvSpPr>
        <dsp:cNvPr id="0" name=""/>
        <dsp:cNvSpPr/>
      </dsp:nvSpPr>
      <dsp:spPr>
        <a:xfrm>
          <a:off x="0" y="629"/>
          <a:ext cx="7117918" cy="147308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A7126F3-9481-46D6-A1E4-DEF402CF5223}">
      <dsp:nvSpPr>
        <dsp:cNvPr id="0" name=""/>
        <dsp:cNvSpPr/>
      </dsp:nvSpPr>
      <dsp:spPr>
        <a:xfrm>
          <a:off x="445607" y="332073"/>
          <a:ext cx="810195" cy="81019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885C3D2-EDA0-4063-80BE-AA174BE46347}">
      <dsp:nvSpPr>
        <dsp:cNvPr id="0" name=""/>
        <dsp:cNvSpPr/>
      </dsp:nvSpPr>
      <dsp:spPr>
        <a:xfrm>
          <a:off x="1701410" y="629"/>
          <a:ext cx="5416507" cy="14730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5901" tIns="155901" rIns="155901" bIns="155901" numCol="1" spcCol="1270" anchor="ctr" anchorCtr="0">
          <a:noAutofit/>
        </a:bodyPr>
        <a:lstStyle/>
        <a:p>
          <a:pPr marL="0" lvl="0" indent="0" algn="l" defTabSz="1111250">
            <a:lnSpc>
              <a:spcPct val="90000"/>
            </a:lnSpc>
            <a:spcBef>
              <a:spcPct val="0"/>
            </a:spcBef>
            <a:spcAft>
              <a:spcPct val="35000"/>
            </a:spcAft>
            <a:buNone/>
          </a:pPr>
          <a:r>
            <a:rPr lang="en-GB" sz="2500" kern="1200"/>
            <a:t>In pairs create 10 questions for you classmates.</a:t>
          </a:r>
          <a:endParaRPr lang="en-US" sz="2500" kern="1200"/>
        </a:p>
      </dsp:txBody>
      <dsp:txXfrm>
        <a:off x="1701410" y="629"/>
        <a:ext cx="5416507" cy="1473082"/>
      </dsp:txXfrm>
    </dsp:sp>
    <dsp:sp modelId="{B1ECE10C-92D7-45B4-8DED-4A55B80B275A}">
      <dsp:nvSpPr>
        <dsp:cNvPr id="0" name=""/>
        <dsp:cNvSpPr/>
      </dsp:nvSpPr>
      <dsp:spPr>
        <a:xfrm>
          <a:off x="0" y="1841983"/>
          <a:ext cx="7117918" cy="147308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EB7E5E7-4924-4398-A94D-C1973D36C536}">
      <dsp:nvSpPr>
        <dsp:cNvPr id="0" name=""/>
        <dsp:cNvSpPr/>
      </dsp:nvSpPr>
      <dsp:spPr>
        <a:xfrm>
          <a:off x="445607" y="2173426"/>
          <a:ext cx="810195" cy="81019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AF311F7-6E5A-48A3-AB1C-6260B017AC97}">
      <dsp:nvSpPr>
        <dsp:cNvPr id="0" name=""/>
        <dsp:cNvSpPr/>
      </dsp:nvSpPr>
      <dsp:spPr>
        <a:xfrm>
          <a:off x="1701410" y="1841983"/>
          <a:ext cx="5416507" cy="14730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5901" tIns="155901" rIns="155901" bIns="155901" numCol="1" spcCol="1270" anchor="ctr" anchorCtr="0">
          <a:noAutofit/>
        </a:bodyPr>
        <a:lstStyle/>
        <a:p>
          <a:pPr marL="0" lvl="0" indent="0" algn="l" defTabSz="1111250">
            <a:lnSpc>
              <a:spcPct val="90000"/>
            </a:lnSpc>
            <a:spcBef>
              <a:spcPct val="0"/>
            </a:spcBef>
            <a:spcAft>
              <a:spcPct val="35000"/>
            </a:spcAft>
            <a:buNone/>
          </a:pPr>
          <a:r>
            <a:rPr lang="en-GB" sz="2500" kern="1200"/>
            <a:t>Then feedback to the class. </a:t>
          </a:r>
          <a:endParaRPr lang="en-US" sz="2500" kern="1200"/>
        </a:p>
      </dsp:txBody>
      <dsp:txXfrm>
        <a:off x="1701410" y="1841983"/>
        <a:ext cx="5416507" cy="1473082"/>
      </dsp:txXfrm>
    </dsp:sp>
    <dsp:sp modelId="{3AC42B8A-91A3-4D1B-BD06-CB7643F7A0DF}">
      <dsp:nvSpPr>
        <dsp:cNvPr id="0" name=""/>
        <dsp:cNvSpPr/>
      </dsp:nvSpPr>
      <dsp:spPr>
        <a:xfrm>
          <a:off x="0" y="3683336"/>
          <a:ext cx="7117918" cy="147308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A16A1F3-316C-4729-B943-3E1210A721F3}">
      <dsp:nvSpPr>
        <dsp:cNvPr id="0" name=""/>
        <dsp:cNvSpPr/>
      </dsp:nvSpPr>
      <dsp:spPr>
        <a:xfrm>
          <a:off x="445607" y="4014780"/>
          <a:ext cx="810195" cy="81019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4632985-911D-4B94-AE05-C1D7E112F711}">
      <dsp:nvSpPr>
        <dsp:cNvPr id="0" name=""/>
        <dsp:cNvSpPr/>
      </dsp:nvSpPr>
      <dsp:spPr>
        <a:xfrm>
          <a:off x="1701410" y="3683336"/>
          <a:ext cx="5416507" cy="14730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5901" tIns="155901" rIns="155901" bIns="155901" numCol="1" spcCol="1270" anchor="ctr" anchorCtr="0">
          <a:noAutofit/>
        </a:bodyPr>
        <a:lstStyle/>
        <a:p>
          <a:pPr marL="0" lvl="0" indent="0" algn="l" defTabSz="1111250">
            <a:lnSpc>
              <a:spcPct val="90000"/>
            </a:lnSpc>
            <a:spcBef>
              <a:spcPct val="0"/>
            </a:spcBef>
            <a:spcAft>
              <a:spcPct val="35000"/>
            </a:spcAft>
            <a:buNone/>
          </a:pPr>
          <a:r>
            <a:rPr lang="en-GB" sz="2500" kern="1200"/>
            <a:t>Online students can work together as one team. </a:t>
          </a:r>
          <a:endParaRPr lang="en-US" sz="2500" kern="1200"/>
        </a:p>
      </dsp:txBody>
      <dsp:txXfrm>
        <a:off x="1701410" y="3683336"/>
        <a:ext cx="5416507" cy="1473082"/>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D09DAA-F967-478F-A0B3-C86CC612B869}">
      <dsp:nvSpPr>
        <dsp:cNvPr id="0" name=""/>
        <dsp:cNvSpPr/>
      </dsp:nvSpPr>
      <dsp:spPr>
        <a:xfrm>
          <a:off x="0" y="1668"/>
          <a:ext cx="7117918" cy="710856"/>
        </a:xfrm>
        <a:prstGeom prst="roundRect">
          <a:avLst>
            <a:gd name="adj" fmla="val 10000"/>
          </a:avLst>
        </a:prstGeom>
        <a:solidFill>
          <a:schemeClr val="accent6">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AD4600A-F982-452F-999C-E8FEAC162E70}">
      <dsp:nvSpPr>
        <dsp:cNvPr id="0" name=""/>
        <dsp:cNvSpPr/>
      </dsp:nvSpPr>
      <dsp:spPr>
        <a:xfrm>
          <a:off x="215034" y="161611"/>
          <a:ext cx="390971" cy="39097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0BFEDE0-DEB1-496B-A495-2C803C0EA110}">
      <dsp:nvSpPr>
        <dsp:cNvPr id="0" name=""/>
        <dsp:cNvSpPr/>
      </dsp:nvSpPr>
      <dsp:spPr>
        <a:xfrm>
          <a:off x="821039" y="1668"/>
          <a:ext cx="6296878" cy="7108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5232" tIns="75232" rIns="75232" bIns="75232" numCol="1" spcCol="1270" anchor="ctr" anchorCtr="0">
          <a:noAutofit/>
        </a:bodyPr>
        <a:lstStyle/>
        <a:p>
          <a:pPr marL="0" lvl="0" indent="0" algn="l" defTabSz="844550">
            <a:lnSpc>
              <a:spcPct val="100000"/>
            </a:lnSpc>
            <a:spcBef>
              <a:spcPct val="0"/>
            </a:spcBef>
            <a:spcAft>
              <a:spcPct val="35000"/>
            </a:spcAft>
            <a:buNone/>
          </a:pPr>
          <a:r>
            <a:rPr lang="en-GB" sz="1900" kern="1200" dirty="0"/>
            <a:t>Drop-in sessions - </a:t>
          </a:r>
          <a:endParaRPr lang="en-US" sz="1900" kern="1200" dirty="0"/>
        </a:p>
      </dsp:txBody>
      <dsp:txXfrm>
        <a:off x="821039" y="1668"/>
        <a:ext cx="6296878" cy="710856"/>
      </dsp:txXfrm>
    </dsp:sp>
    <dsp:sp modelId="{20D456AF-5BF5-4FA6-8AEE-D91C41B7D922}">
      <dsp:nvSpPr>
        <dsp:cNvPr id="0" name=""/>
        <dsp:cNvSpPr/>
      </dsp:nvSpPr>
      <dsp:spPr>
        <a:xfrm>
          <a:off x="0" y="890239"/>
          <a:ext cx="7117918" cy="710856"/>
        </a:xfrm>
        <a:prstGeom prst="roundRect">
          <a:avLst>
            <a:gd name="adj" fmla="val 10000"/>
          </a:avLst>
        </a:prstGeom>
        <a:solidFill>
          <a:schemeClr val="accent6">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A61DBF5-03FF-4BEB-B51F-B3A5EA362A26}">
      <dsp:nvSpPr>
        <dsp:cNvPr id="0" name=""/>
        <dsp:cNvSpPr/>
      </dsp:nvSpPr>
      <dsp:spPr>
        <a:xfrm>
          <a:off x="215034" y="1050182"/>
          <a:ext cx="390971" cy="39097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2B4FBF0-E53E-49B6-8642-E31EE7E6ADCF}">
      <dsp:nvSpPr>
        <dsp:cNvPr id="0" name=""/>
        <dsp:cNvSpPr/>
      </dsp:nvSpPr>
      <dsp:spPr>
        <a:xfrm>
          <a:off x="821039" y="890239"/>
          <a:ext cx="6296878" cy="7108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5232" tIns="75232" rIns="75232" bIns="75232" numCol="1" spcCol="1270" anchor="ctr" anchorCtr="0">
          <a:noAutofit/>
        </a:bodyPr>
        <a:lstStyle/>
        <a:p>
          <a:pPr marL="0" lvl="0" indent="0" algn="l" defTabSz="844550">
            <a:lnSpc>
              <a:spcPct val="100000"/>
            </a:lnSpc>
            <a:spcBef>
              <a:spcPct val="0"/>
            </a:spcBef>
            <a:spcAft>
              <a:spcPct val="35000"/>
            </a:spcAft>
            <a:buNone/>
          </a:pPr>
          <a:r>
            <a:rPr lang="en-GB" sz="1900" kern="1200" dirty="0"/>
            <a:t>Dates available 9th January 2023, 16th –20th January 2023. </a:t>
          </a:r>
          <a:endParaRPr lang="en-US" sz="1900" kern="1200" dirty="0"/>
        </a:p>
      </dsp:txBody>
      <dsp:txXfrm>
        <a:off x="821039" y="890239"/>
        <a:ext cx="6296878" cy="710856"/>
      </dsp:txXfrm>
    </dsp:sp>
    <dsp:sp modelId="{C05B386C-9D87-4169-87DC-E12F89BA7FBE}">
      <dsp:nvSpPr>
        <dsp:cNvPr id="0" name=""/>
        <dsp:cNvSpPr/>
      </dsp:nvSpPr>
      <dsp:spPr>
        <a:xfrm>
          <a:off x="0" y="1778810"/>
          <a:ext cx="7117918" cy="710856"/>
        </a:xfrm>
        <a:prstGeom prst="roundRect">
          <a:avLst>
            <a:gd name="adj" fmla="val 10000"/>
          </a:avLst>
        </a:prstGeom>
        <a:solidFill>
          <a:schemeClr val="accent6">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1FBE3B3-F98D-46A6-9DF8-13DA69035418}">
      <dsp:nvSpPr>
        <dsp:cNvPr id="0" name=""/>
        <dsp:cNvSpPr/>
      </dsp:nvSpPr>
      <dsp:spPr>
        <a:xfrm>
          <a:off x="215034" y="1938753"/>
          <a:ext cx="390971" cy="39097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92EDADE-4F34-4A63-A504-755AC1CF573F}">
      <dsp:nvSpPr>
        <dsp:cNvPr id="0" name=""/>
        <dsp:cNvSpPr/>
      </dsp:nvSpPr>
      <dsp:spPr>
        <a:xfrm>
          <a:off x="821039" y="1778810"/>
          <a:ext cx="6296878" cy="7108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5232" tIns="75232" rIns="75232" bIns="75232" numCol="1" spcCol="1270" anchor="ctr" anchorCtr="0">
          <a:noAutofit/>
        </a:bodyPr>
        <a:lstStyle/>
        <a:p>
          <a:pPr marL="0" lvl="0" indent="0" algn="l" defTabSz="844550">
            <a:lnSpc>
              <a:spcPct val="100000"/>
            </a:lnSpc>
            <a:spcBef>
              <a:spcPct val="0"/>
            </a:spcBef>
            <a:spcAft>
              <a:spcPct val="35000"/>
            </a:spcAft>
            <a:buNone/>
          </a:pPr>
          <a:r>
            <a:rPr lang="en-GB" sz="1900" kern="1200" dirty="0"/>
            <a:t>1 hour. </a:t>
          </a:r>
          <a:endParaRPr lang="en-US" sz="1900" kern="1200" dirty="0"/>
        </a:p>
      </dsp:txBody>
      <dsp:txXfrm>
        <a:off x="821039" y="1778810"/>
        <a:ext cx="6296878" cy="710856"/>
      </dsp:txXfrm>
    </dsp:sp>
    <dsp:sp modelId="{1CB831A7-8B40-407E-9CA9-062B44831B46}">
      <dsp:nvSpPr>
        <dsp:cNvPr id="0" name=""/>
        <dsp:cNvSpPr/>
      </dsp:nvSpPr>
      <dsp:spPr>
        <a:xfrm>
          <a:off x="0" y="2667381"/>
          <a:ext cx="7117918" cy="710856"/>
        </a:xfrm>
        <a:prstGeom prst="roundRect">
          <a:avLst>
            <a:gd name="adj" fmla="val 10000"/>
          </a:avLst>
        </a:prstGeom>
        <a:solidFill>
          <a:schemeClr val="accent6">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82A6AFD-C4C7-4DCD-82B5-82009269F3CD}">
      <dsp:nvSpPr>
        <dsp:cNvPr id="0" name=""/>
        <dsp:cNvSpPr/>
      </dsp:nvSpPr>
      <dsp:spPr>
        <a:xfrm>
          <a:off x="215034" y="2827324"/>
          <a:ext cx="390971" cy="39097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0EBC595-32E4-4874-85EA-38FCEF1CE266}">
      <dsp:nvSpPr>
        <dsp:cNvPr id="0" name=""/>
        <dsp:cNvSpPr/>
      </dsp:nvSpPr>
      <dsp:spPr>
        <a:xfrm>
          <a:off x="821039" y="2667381"/>
          <a:ext cx="6296878" cy="7108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5232" tIns="75232" rIns="75232" bIns="75232" numCol="1" spcCol="1270" anchor="ctr" anchorCtr="0">
          <a:noAutofit/>
        </a:bodyPr>
        <a:lstStyle/>
        <a:p>
          <a:pPr marL="0" lvl="0" indent="0" algn="l" defTabSz="844550">
            <a:lnSpc>
              <a:spcPct val="100000"/>
            </a:lnSpc>
            <a:spcBef>
              <a:spcPct val="0"/>
            </a:spcBef>
            <a:spcAft>
              <a:spcPct val="35000"/>
            </a:spcAft>
            <a:buNone/>
          </a:pPr>
          <a:r>
            <a:rPr lang="en-GB" sz="1900" kern="1200" dirty="0"/>
            <a:t>First come first served basis. </a:t>
          </a:r>
          <a:endParaRPr lang="en-US" sz="1900" kern="1200" dirty="0"/>
        </a:p>
      </dsp:txBody>
      <dsp:txXfrm>
        <a:off x="821039" y="2667381"/>
        <a:ext cx="6296878" cy="710856"/>
      </dsp:txXfrm>
    </dsp:sp>
    <dsp:sp modelId="{00EA5F84-5AC7-40EF-9D46-02A7E87B59B4}">
      <dsp:nvSpPr>
        <dsp:cNvPr id="0" name=""/>
        <dsp:cNvSpPr/>
      </dsp:nvSpPr>
      <dsp:spPr>
        <a:xfrm>
          <a:off x="0" y="3555952"/>
          <a:ext cx="7117918" cy="710856"/>
        </a:xfrm>
        <a:prstGeom prst="roundRect">
          <a:avLst>
            <a:gd name="adj" fmla="val 10000"/>
          </a:avLst>
        </a:prstGeom>
        <a:solidFill>
          <a:schemeClr val="accent6">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E2D6F16-25C3-4764-AEFD-8EB1748523C6}">
      <dsp:nvSpPr>
        <dsp:cNvPr id="0" name=""/>
        <dsp:cNvSpPr/>
      </dsp:nvSpPr>
      <dsp:spPr>
        <a:xfrm>
          <a:off x="215034" y="3715895"/>
          <a:ext cx="390971" cy="39097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34AAAF1-6A23-469F-9570-0A95FD18C42C}">
      <dsp:nvSpPr>
        <dsp:cNvPr id="0" name=""/>
        <dsp:cNvSpPr/>
      </dsp:nvSpPr>
      <dsp:spPr>
        <a:xfrm>
          <a:off x="821039" y="3555952"/>
          <a:ext cx="6296878" cy="7108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5232" tIns="75232" rIns="75232" bIns="75232" numCol="1" spcCol="1270" anchor="ctr" anchorCtr="0">
          <a:noAutofit/>
        </a:bodyPr>
        <a:lstStyle/>
        <a:p>
          <a:pPr marL="0" lvl="0" indent="0" algn="l" defTabSz="844550">
            <a:lnSpc>
              <a:spcPct val="100000"/>
            </a:lnSpc>
            <a:spcBef>
              <a:spcPct val="0"/>
            </a:spcBef>
            <a:spcAft>
              <a:spcPct val="35000"/>
            </a:spcAft>
            <a:buNone/>
          </a:pPr>
          <a:r>
            <a:rPr lang="en-GB" sz="1900" kern="1200" dirty="0"/>
            <a:t>Notes element on teams to book in. </a:t>
          </a:r>
          <a:endParaRPr lang="en-US" sz="1900" kern="1200" dirty="0"/>
        </a:p>
      </dsp:txBody>
      <dsp:txXfrm>
        <a:off x="821039" y="3555952"/>
        <a:ext cx="6296878" cy="710856"/>
      </dsp:txXfrm>
    </dsp:sp>
    <dsp:sp modelId="{8136380E-92EB-4F6A-ACCA-1F72CB4A4E19}">
      <dsp:nvSpPr>
        <dsp:cNvPr id="0" name=""/>
        <dsp:cNvSpPr/>
      </dsp:nvSpPr>
      <dsp:spPr>
        <a:xfrm>
          <a:off x="0" y="4444523"/>
          <a:ext cx="7117918" cy="710856"/>
        </a:xfrm>
        <a:prstGeom prst="roundRect">
          <a:avLst>
            <a:gd name="adj" fmla="val 10000"/>
          </a:avLst>
        </a:prstGeom>
        <a:solidFill>
          <a:schemeClr val="accent6">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D1BD7D9-01E6-472F-A578-E17039BC6BF2}">
      <dsp:nvSpPr>
        <dsp:cNvPr id="0" name=""/>
        <dsp:cNvSpPr/>
      </dsp:nvSpPr>
      <dsp:spPr>
        <a:xfrm>
          <a:off x="215034" y="4604466"/>
          <a:ext cx="390971" cy="390971"/>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CBFAEE6-EA35-4286-AEC0-E628125804B2}">
      <dsp:nvSpPr>
        <dsp:cNvPr id="0" name=""/>
        <dsp:cNvSpPr/>
      </dsp:nvSpPr>
      <dsp:spPr>
        <a:xfrm>
          <a:off x="821039" y="4444523"/>
          <a:ext cx="6296878" cy="7108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5232" tIns="75232" rIns="75232" bIns="75232" numCol="1" spcCol="1270" anchor="ctr" anchorCtr="0">
          <a:noAutofit/>
        </a:bodyPr>
        <a:lstStyle/>
        <a:p>
          <a:pPr marL="0" lvl="0" indent="0" algn="l" defTabSz="844550">
            <a:lnSpc>
              <a:spcPct val="100000"/>
            </a:lnSpc>
            <a:spcBef>
              <a:spcPct val="0"/>
            </a:spcBef>
            <a:spcAft>
              <a:spcPct val="35000"/>
            </a:spcAft>
            <a:buNone/>
          </a:pPr>
          <a:r>
            <a:rPr lang="en-GB" sz="1900" kern="1200" dirty="0">
              <a:latin typeface="Gill Sans Nova"/>
            </a:rPr>
            <a:t>Exam date; 24th January 12pm. </a:t>
          </a:r>
        </a:p>
      </dsp:txBody>
      <dsp:txXfrm>
        <a:off x="821039" y="4444523"/>
        <a:ext cx="6296878" cy="710856"/>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1E8739-2A06-4443-AE5A-D6C9525CBCD5}">
      <dsp:nvSpPr>
        <dsp:cNvPr id="0" name=""/>
        <dsp:cNvSpPr/>
      </dsp:nvSpPr>
      <dsp:spPr>
        <a:xfrm>
          <a:off x="0" y="0"/>
          <a:ext cx="7117918"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661DA78-638D-4FE3-80AD-B78DCCDB6BBF}">
      <dsp:nvSpPr>
        <dsp:cNvPr id="0" name=""/>
        <dsp:cNvSpPr/>
      </dsp:nvSpPr>
      <dsp:spPr>
        <a:xfrm>
          <a:off x="0" y="0"/>
          <a:ext cx="7117918" cy="12892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kern="1200"/>
            <a:t>Revisions/ reviewing the mock exam questions.</a:t>
          </a:r>
          <a:endParaRPr lang="en-US" sz="3600" kern="1200"/>
        </a:p>
      </dsp:txBody>
      <dsp:txXfrm>
        <a:off x="0" y="0"/>
        <a:ext cx="7117918" cy="1289262"/>
      </dsp:txXfrm>
    </dsp:sp>
    <dsp:sp modelId="{5E723748-B980-4DC9-A666-86F092C1FFE6}">
      <dsp:nvSpPr>
        <dsp:cNvPr id="0" name=""/>
        <dsp:cNvSpPr/>
      </dsp:nvSpPr>
      <dsp:spPr>
        <a:xfrm>
          <a:off x="0" y="1289262"/>
          <a:ext cx="7117918" cy="0"/>
        </a:xfrm>
        <a:prstGeom prst="line">
          <a:avLst/>
        </a:prstGeom>
        <a:solidFill>
          <a:schemeClr val="accent2">
            <a:hueOff val="-501224"/>
            <a:satOff val="-211"/>
            <a:lumOff val="3725"/>
            <a:alphaOff val="0"/>
          </a:schemeClr>
        </a:solidFill>
        <a:ln w="12700" cap="flat" cmpd="sng" algn="ctr">
          <a:solidFill>
            <a:schemeClr val="accent2">
              <a:hueOff val="-501224"/>
              <a:satOff val="-211"/>
              <a:lumOff val="372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8451749-EF9A-4342-B0AD-CC9430A32F3F}">
      <dsp:nvSpPr>
        <dsp:cNvPr id="0" name=""/>
        <dsp:cNvSpPr/>
      </dsp:nvSpPr>
      <dsp:spPr>
        <a:xfrm>
          <a:off x="0" y="1289262"/>
          <a:ext cx="7117918" cy="12892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kern="1200"/>
            <a:t>End of term quiz. </a:t>
          </a:r>
          <a:endParaRPr lang="en-US" sz="3600" kern="1200"/>
        </a:p>
      </dsp:txBody>
      <dsp:txXfrm>
        <a:off x="0" y="1289262"/>
        <a:ext cx="7117918" cy="1289262"/>
      </dsp:txXfrm>
    </dsp:sp>
    <dsp:sp modelId="{10A24A20-A8F1-4F92-8D9A-8917D8F05CD5}">
      <dsp:nvSpPr>
        <dsp:cNvPr id="0" name=""/>
        <dsp:cNvSpPr/>
      </dsp:nvSpPr>
      <dsp:spPr>
        <a:xfrm>
          <a:off x="0" y="2578524"/>
          <a:ext cx="7117918" cy="0"/>
        </a:xfrm>
        <a:prstGeom prst="line">
          <a:avLst/>
        </a:prstGeom>
        <a:solidFill>
          <a:schemeClr val="accent2">
            <a:hueOff val="-1002448"/>
            <a:satOff val="-421"/>
            <a:lumOff val="7450"/>
            <a:alphaOff val="0"/>
          </a:schemeClr>
        </a:solidFill>
        <a:ln w="12700" cap="flat" cmpd="sng" algn="ctr">
          <a:solidFill>
            <a:schemeClr val="accent2">
              <a:hueOff val="-1002448"/>
              <a:satOff val="-421"/>
              <a:lumOff val="745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215B4CE-292C-4523-A9D1-B7DDF474F945}">
      <dsp:nvSpPr>
        <dsp:cNvPr id="0" name=""/>
        <dsp:cNvSpPr/>
      </dsp:nvSpPr>
      <dsp:spPr>
        <a:xfrm>
          <a:off x="0" y="2578524"/>
          <a:ext cx="7117918" cy="12892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kern="1200"/>
            <a:t>European Convention on Human Rights. </a:t>
          </a:r>
          <a:endParaRPr lang="en-US" sz="3600" kern="1200"/>
        </a:p>
      </dsp:txBody>
      <dsp:txXfrm>
        <a:off x="0" y="2578524"/>
        <a:ext cx="7117918" cy="1289262"/>
      </dsp:txXfrm>
    </dsp:sp>
    <dsp:sp modelId="{3B5D461D-AC91-4119-8498-987FFB074C27}">
      <dsp:nvSpPr>
        <dsp:cNvPr id="0" name=""/>
        <dsp:cNvSpPr/>
      </dsp:nvSpPr>
      <dsp:spPr>
        <a:xfrm>
          <a:off x="0" y="3867786"/>
          <a:ext cx="7117918" cy="0"/>
        </a:xfrm>
        <a:prstGeom prst="line">
          <a:avLst/>
        </a:prstGeom>
        <a:solidFill>
          <a:schemeClr val="accent2">
            <a:hueOff val="-1503672"/>
            <a:satOff val="-632"/>
            <a:lumOff val="11175"/>
            <a:alphaOff val="0"/>
          </a:schemeClr>
        </a:solidFill>
        <a:ln w="12700" cap="flat" cmpd="sng" algn="ctr">
          <a:solidFill>
            <a:schemeClr val="accent2">
              <a:hueOff val="-1503672"/>
              <a:satOff val="-632"/>
              <a:lumOff val="1117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ECCA069-920F-4D7A-BD69-97FAC0C26DB2}">
      <dsp:nvSpPr>
        <dsp:cNvPr id="0" name=""/>
        <dsp:cNvSpPr/>
      </dsp:nvSpPr>
      <dsp:spPr>
        <a:xfrm>
          <a:off x="0" y="3867786"/>
          <a:ext cx="7117918" cy="12892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kern="1200"/>
            <a:t>Module summary. </a:t>
          </a:r>
          <a:endParaRPr lang="en-US" sz="3600" kern="1200"/>
        </a:p>
      </dsp:txBody>
      <dsp:txXfrm>
        <a:off x="0" y="3867786"/>
        <a:ext cx="7117918" cy="1289262"/>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18C18E-749C-46B4-9C2A-DF84D2BC6E0D}">
      <dsp:nvSpPr>
        <dsp:cNvPr id="0" name=""/>
        <dsp:cNvSpPr/>
      </dsp:nvSpPr>
      <dsp:spPr>
        <a:xfrm>
          <a:off x="0" y="591504"/>
          <a:ext cx="5891471" cy="91143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GB" sz="3800" kern="1200"/>
            <a:t>Judicial review. </a:t>
          </a:r>
          <a:endParaRPr lang="en-US" sz="3800" kern="1200"/>
        </a:p>
      </dsp:txBody>
      <dsp:txXfrm>
        <a:off x="44492" y="635996"/>
        <a:ext cx="5802487" cy="822446"/>
      </dsp:txXfrm>
    </dsp:sp>
    <dsp:sp modelId="{95398F91-C4CC-4F66-AE90-2B541F7234A4}">
      <dsp:nvSpPr>
        <dsp:cNvPr id="0" name=""/>
        <dsp:cNvSpPr/>
      </dsp:nvSpPr>
      <dsp:spPr>
        <a:xfrm>
          <a:off x="0" y="1612374"/>
          <a:ext cx="5891471" cy="911430"/>
        </a:xfrm>
        <a:prstGeom prst="roundRect">
          <a:avLst/>
        </a:prstGeom>
        <a:solidFill>
          <a:schemeClr val="accent5">
            <a:hueOff val="-498924"/>
            <a:satOff val="225"/>
            <a:lumOff val="-23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GB" sz="3800" kern="1200"/>
            <a:t>Actions of the government. </a:t>
          </a:r>
          <a:endParaRPr lang="en-US" sz="3800" kern="1200"/>
        </a:p>
      </dsp:txBody>
      <dsp:txXfrm>
        <a:off x="44492" y="1656866"/>
        <a:ext cx="5802487" cy="822446"/>
      </dsp:txXfrm>
    </dsp:sp>
    <dsp:sp modelId="{BE6D7A30-1955-4DD9-857D-FFAAB3D35537}">
      <dsp:nvSpPr>
        <dsp:cNvPr id="0" name=""/>
        <dsp:cNvSpPr/>
      </dsp:nvSpPr>
      <dsp:spPr>
        <a:xfrm>
          <a:off x="0" y="2633244"/>
          <a:ext cx="5891471" cy="911430"/>
        </a:xfrm>
        <a:prstGeom prst="roundRect">
          <a:avLst/>
        </a:prstGeom>
        <a:solidFill>
          <a:schemeClr val="accent5">
            <a:hueOff val="-997848"/>
            <a:satOff val="449"/>
            <a:lumOff val="-470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GB" sz="3800" kern="1200"/>
            <a:t>Three Grounds. </a:t>
          </a:r>
          <a:endParaRPr lang="en-US" sz="3800" kern="1200"/>
        </a:p>
      </dsp:txBody>
      <dsp:txXfrm>
        <a:off x="44492" y="2677736"/>
        <a:ext cx="5802487" cy="822446"/>
      </dsp:txXfrm>
    </dsp:sp>
    <dsp:sp modelId="{33C35464-1513-475D-B0EC-5D28A804FB05}">
      <dsp:nvSpPr>
        <dsp:cNvPr id="0" name=""/>
        <dsp:cNvSpPr/>
      </dsp:nvSpPr>
      <dsp:spPr>
        <a:xfrm>
          <a:off x="0" y="3654114"/>
          <a:ext cx="5891471" cy="911430"/>
        </a:xfrm>
        <a:prstGeom prst="roundRect">
          <a:avLst/>
        </a:prstGeom>
        <a:solidFill>
          <a:schemeClr val="accent5">
            <a:hueOff val="-1496772"/>
            <a:satOff val="674"/>
            <a:lumOff val="-70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GB" sz="3800" kern="1200"/>
            <a:t>Appeals. </a:t>
          </a:r>
          <a:endParaRPr lang="en-US" sz="3800" kern="1200"/>
        </a:p>
      </dsp:txBody>
      <dsp:txXfrm>
        <a:off x="44492" y="3698606"/>
        <a:ext cx="5802487" cy="822446"/>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0.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B8D1386-E9A0-475A-8605-E20FACAD9817}" type="datetimeFigureOut">
              <a:t>12/7/2022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4827D63-0C88-4798-88F6-638A38907967}" type="slidenum">
              <a:t>‹#›</a:t>
            </a:fld>
            <a:endParaRPr lang="en-GB"/>
          </a:p>
        </p:txBody>
      </p:sp>
    </p:spTree>
    <p:extLst>
      <p:ext uri="{BB962C8B-B14F-4D97-AF65-F5344CB8AC3E}">
        <p14:creationId xmlns:p14="http://schemas.microsoft.com/office/powerpoint/2010/main" val="6562501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youtube.com/watch?v=ttJOVJUkUxU" TargetMode="External"/><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https://www.youtube.com/watch?v=ttJOVJUkUxU</a:t>
            </a:r>
            <a:r>
              <a:rPr lang="en-US" dirty="0"/>
              <a:t> </a:t>
            </a:r>
          </a:p>
        </p:txBody>
      </p:sp>
      <p:sp>
        <p:nvSpPr>
          <p:cNvPr id="4" name="Slide Number Placeholder 3"/>
          <p:cNvSpPr>
            <a:spLocks noGrp="1"/>
          </p:cNvSpPr>
          <p:nvPr>
            <p:ph type="sldNum" sz="quarter" idx="5"/>
          </p:nvPr>
        </p:nvSpPr>
        <p:spPr/>
        <p:txBody>
          <a:bodyPr/>
          <a:lstStyle/>
          <a:p>
            <a:fld id="{74827D63-0C88-4798-88F6-638A38907967}" type="slidenum">
              <a:t>25</a:t>
            </a:fld>
            <a:endParaRPr lang="en-GB"/>
          </a:p>
        </p:txBody>
      </p:sp>
    </p:spTree>
    <p:extLst>
      <p:ext uri="{BB962C8B-B14F-4D97-AF65-F5344CB8AC3E}">
        <p14:creationId xmlns:p14="http://schemas.microsoft.com/office/powerpoint/2010/main" val="30769304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058BF-C5E1-4B52-BD8A-FD1AD5779347}"/>
              </a:ext>
            </a:extLst>
          </p:cNvPr>
          <p:cNvSpPr>
            <a:spLocks noGrp="1"/>
          </p:cNvSpPr>
          <p:nvPr>
            <p:ph type="ctrTitle"/>
          </p:nvPr>
        </p:nvSpPr>
        <p:spPr>
          <a:xfrm>
            <a:off x="1524000" y="1122363"/>
            <a:ext cx="9144000" cy="2387600"/>
          </a:xfrm>
        </p:spPr>
        <p:txBody>
          <a:bodyPr anchor="b"/>
          <a:lstStyle>
            <a:lvl1pPr algn="ctr">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DFCD51F7-3CC3-4BB7-8291-B1789482E86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FD320447-D6C7-43E1-AE88-1FB66CC9C55E}"/>
              </a:ext>
            </a:extLst>
          </p:cNvPr>
          <p:cNvSpPr>
            <a:spLocks noGrp="1"/>
          </p:cNvSpPr>
          <p:nvPr>
            <p:ph type="dt" sz="half" idx="10"/>
          </p:nvPr>
        </p:nvSpPr>
        <p:spPr/>
        <p:txBody>
          <a:bodyPr/>
          <a:lstStyle/>
          <a:p>
            <a:fld id="{C43A76A3-ADC8-4477-8FC1-B9DD55D84908}" type="datetime1">
              <a:rPr lang="en-US" smtClean="0"/>
              <a:t>12/7/2022</a:t>
            </a:fld>
            <a:endParaRPr lang="en-US" dirty="0"/>
          </a:p>
        </p:txBody>
      </p:sp>
      <p:sp>
        <p:nvSpPr>
          <p:cNvPr id="5" name="Footer Placeholder 4">
            <a:extLst>
              <a:ext uri="{FF2B5EF4-FFF2-40B4-BE49-F238E27FC236}">
                <a16:creationId xmlns:a16="http://schemas.microsoft.com/office/drawing/2014/main" id="{6F5E17B6-E7FC-473A-8D5F-0E6B838EA75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64AF4E0-FDDB-42B9-862C-7BBC501CDAC5}"/>
              </a:ext>
            </a:extLst>
          </p:cNvPr>
          <p:cNvSpPr>
            <a:spLocks noGrp="1"/>
          </p:cNvSpPr>
          <p:nvPr>
            <p:ph type="sldNum" sz="quarter" idx="12"/>
          </p:nvPr>
        </p:nvSpPr>
        <p:spPr/>
        <p:txBody>
          <a:bodyPr/>
          <a:lstStyle/>
          <a:p>
            <a:fld id="{35747434-7036-48DB-A148-6B3D8EE75CDA}" type="slidenum">
              <a:rPr lang="en-US" smtClean="0"/>
              <a:t>‹#›</a:t>
            </a:fld>
            <a:endParaRPr lang="en-US" dirty="0"/>
          </a:p>
        </p:txBody>
      </p:sp>
    </p:spTree>
    <p:extLst>
      <p:ext uri="{BB962C8B-B14F-4D97-AF65-F5344CB8AC3E}">
        <p14:creationId xmlns:p14="http://schemas.microsoft.com/office/powerpoint/2010/main" val="36698523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1736C8-0B4F-4655-A630-0B1D2540B7D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378B888-85E0-4D92-903E-C3FE7E870DE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C648916-250B-4232-BD7D-571FDE79F5E7}"/>
              </a:ext>
            </a:extLst>
          </p:cNvPr>
          <p:cNvSpPr>
            <a:spLocks noGrp="1"/>
          </p:cNvSpPr>
          <p:nvPr>
            <p:ph type="dt" sz="half" idx="10"/>
          </p:nvPr>
        </p:nvSpPr>
        <p:spPr/>
        <p:txBody>
          <a:bodyPr/>
          <a:lstStyle/>
          <a:p>
            <a:fld id="{DE7F49BE-398D-479A-8A7E-5DDBCA61EDCB}" type="datetime1">
              <a:rPr lang="en-US" smtClean="0"/>
              <a:t>12/7/2022</a:t>
            </a:fld>
            <a:endParaRPr lang="en-US"/>
          </a:p>
        </p:txBody>
      </p:sp>
      <p:sp>
        <p:nvSpPr>
          <p:cNvPr id="5" name="Footer Placeholder 4">
            <a:extLst>
              <a:ext uri="{FF2B5EF4-FFF2-40B4-BE49-F238E27FC236}">
                <a16:creationId xmlns:a16="http://schemas.microsoft.com/office/drawing/2014/main" id="{B6A8BFB4-647C-4104-B6D4-3346051C36D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E0FA73F-2BE8-4370-AE90-58F4CE51FC51}"/>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2620917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B1446D-9FAC-4157-A41A-51675C8BE929}"/>
              </a:ext>
            </a:extLst>
          </p:cNvPr>
          <p:cNvSpPr>
            <a:spLocks noGrp="1"/>
          </p:cNvSpPr>
          <p:nvPr>
            <p:ph type="title"/>
          </p:nvPr>
        </p:nvSpPr>
        <p:spPr>
          <a:xfrm>
            <a:off x="777240" y="1709738"/>
            <a:ext cx="10570210" cy="2758895"/>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2AF8D4A-8F93-4399-9546-64F286400D24}"/>
              </a:ext>
            </a:extLst>
          </p:cNvPr>
          <p:cNvSpPr>
            <a:spLocks noGrp="1"/>
          </p:cNvSpPr>
          <p:nvPr>
            <p:ph type="body" idx="1"/>
          </p:nvPr>
        </p:nvSpPr>
        <p:spPr>
          <a:xfrm>
            <a:off x="777240" y="4589463"/>
            <a:ext cx="10570210" cy="1500187"/>
          </a:xfrm>
        </p:spPr>
        <p:txBody>
          <a:bodyPr/>
          <a:lstStyle>
            <a:lvl1pPr marL="0" indent="0">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19C2FD4-BF96-470C-8247-20DFAE1CF870}"/>
              </a:ext>
            </a:extLst>
          </p:cNvPr>
          <p:cNvSpPr>
            <a:spLocks noGrp="1"/>
          </p:cNvSpPr>
          <p:nvPr>
            <p:ph type="dt" sz="half" idx="10"/>
          </p:nvPr>
        </p:nvSpPr>
        <p:spPr/>
        <p:txBody>
          <a:bodyPr/>
          <a:lstStyle/>
          <a:p>
            <a:fld id="{CCD0C193-4974-4A1F-9C63-07D595E30D66}" type="datetime1">
              <a:rPr lang="en-US" smtClean="0"/>
              <a:t>12/7/2022</a:t>
            </a:fld>
            <a:endParaRPr lang="en-US"/>
          </a:p>
        </p:txBody>
      </p:sp>
      <p:sp>
        <p:nvSpPr>
          <p:cNvPr id="5" name="Footer Placeholder 4">
            <a:extLst>
              <a:ext uri="{FF2B5EF4-FFF2-40B4-BE49-F238E27FC236}">
                <a16:creationId xmlns:a16="http://schemas.microsoft.com/office/drawing/2014/main" id="{27175A2D-86C4-4467-BAB8-E9ED004D2C8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E442A4D-D9B2-4C82-95E4-B86F9F5F3802}"/>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41031110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E6B3AA-8C30-429E-B934-AF12204387B9}"/>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915834E-691F-4728-88F5-A0C4696695EB}"/>
              </a:ext>
            </a:extLst>
          </p:cNvPr>
          <p:cNvSpPr>
            <a:spLocks noGrp="1"/>
          </p:cNvSpPr>
          <p:nvPr>
            <p:ph sz="half" idx="1"/>
          </p:nvPr>
        </p:nvSpPr>
        <p:spPr>
          <a:xfrm>
            <a:off x="777240" y="1825625"/>
            <a:ext cx="524256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13876374-880F-4E25-9F88-79E3C1AB1F9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119BD69-B509-4FCE-95A8-ED03FFC8CC3C}"/>
              </a:ext>
            </a:extLst>
          </p:cNvPr>
          <p:cNvSpPr>
            <a:spLocks noGrp="1"/>
          </p:cNvSpPr>
          <p:nvPr>
            <p:ph type="dt" sz="half" idx="10"/>
          </p:nvPr>
        </p:nvSpPr>
        <p:spPr/>
        <p:txBody>
          <a:bodyPr/>
          <a:lstStyle/>
          <a:p>
            <a:fld id="{701AA87F-28D4-4BF0-B81F-877A89DFD5AC}" type="datetime1">
              <a:rPr lang="en-US" smtClean="0"/>
              <a:t>12/7/2022</a:t>
            </a:fld>
            <a:endParaRPr lang="en-US"/>
          </a:p>
        </p:txBody>
      </p:sp>
      <p:sp>
        <p:nvSpPr>
          <p:cNvPr id="6" name="Footer Placeholder 5">
            <a:extLst>
              <a:ext uri="{FF2B5EF4-FFF2-40B4-BE49-F238E27FC236}">
                <a16:creationId xmlns:a16="http://schemas.microsoft.com/office/drawing/2014/main" id="{DB7C287B-AE5B-490B-BF81-A50D7A2E872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43C2246-303C-4A29-B6EA-E62CEDE6C2A1}"/>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19733823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42FE79-D5BE-43E8-B6C5-2675B7F4D818}"/>
              </a:ext>
            </a:extLst>
          </p:cNvPr>
          <p:cNvSpPr>
            <a:spLocks noGrp="1"/>
          </p:cNvSpPr>
          <p:nvPr>
            <p:ph type="title"/>
          </p:nvPr>
        </p:nvSpPr>
        <p:spPr>
          <a:xfrm>
            <a:off x="777240" y="365125"/>
            <a:ext cx="10578148"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69D3A07-BA51-4113-902E-830A887D2394}"/>
              </a:ext>
            </a:extLst>
          </p:cNvPr>
          <p:cNvSpPr>
            <a:spLocks noGrp="1"/>
          </p:cNvSpPr>
          <p:nvPr>
            <p:ph type="body" idx="1"/>
          </p:nvPr>
        </p:nvSpPr>
        <p:spPr>
          <a:xfrm>
            <a:off x="777240" y="1801812"/>
            <a:ext cx="5220335" cy="93503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8E320A9-E274-4E1B-B02D-9A3F510A1F22}"/>
              </a:ext>
            </a:extLst>
          </p:cNvPr>
          <p:cNvSpPr>
            <a:spLocks noGrp="1"/>
          </p:cNvSpPr>
          <p:nvPr>
            <p:ph sz="half" idx="2"/>
          </p:nvPr>
        </p:nvSpPr>
        <p:spPr>
          <a:xfrm>
            <a:off x="777240" y="2825749"/>
            <a:ext cx="5220335" cy="33639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DBE80D3A-C2A8-4B78-B7E2-4908C74B1C43}"/>
              </a:ext>
            </a:extLst>
          </p:cNvPr>
          <p:cNvSpPr>
            <a:spLocks noGrp="1"/>
          </p:cNvSpPr>
          <p:nvPr>
            <p:ph type="body" sz="quarter" idx="3"/>
          </p:nvPr>
        </p:nvSpPr>
        <p:spPr>
          <a:xfrm>
            <a:off x="6172200" y="1801812"/>
            <a:ext cx="5183188" cy="93503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5D84DD-9460-4B08-86AD-27486A940047}"/>
              </a:ext>
            </a:extLst>
          </p:cNvPr>
          <p:cNvSpPr>
            <a:spLocks noGrp="1"/>
          </p:cNvSpPr>
          <p:nvPr>
            <p:ph sz="quarter" idx="4"/>
          </p:nvPr>
        </p:nvSpPr>
        <p:spPr>
          <a:xfrm>
            <a:off x="6172200" y="2825749"/>
            <a:ext cx="5183188" cy="33639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4B0B7F8-282C-4210-AE7D-F35228BAC803}"/>
              </a:ext>
            </a:extLst>
          </p:cNvPr>
          <p:cNvSpPr>
            <a:spLocks noGrp="1"/>
          </p:cNvSpPr>
          <p:nvPr>
            <p:ph type="dt" sz="half" idx="10"/>
          </p:nvPr>
        </p:nvSpPr>
        <p:spPr/>
        <p:txBody>
          <a:bodyPr/>
          <a:lstStyle/>
          <a:p>
            <a:fld id="{A8A9F1F3-208B-49A3-B337-9C8ACEB3E0E1}" type="datetime1">
              <a:rPr lang="en-US" smtClean="0"/>
              <a:t>12/7/2022</a:t>
            </a:fld>
            <a:endParaRPr lang="en-US"/>
          </a:p>
        </p:txBody>
      </p:sp>
      <p:sp>
        <p:nvSpPr>
          <p:cNvPr id="8" name="Footer Placeholder 7">
            <a:extLst>
              <a:ext uri="{FF2B5EF4-FFF2-40B4-BE49-F238E27FC236}">
                <a16:creationId xmlns:a16="http://schemas.microsoft.com/office/drawing/2014/main" id="{FAE343A9-1067-4DCF-BACC-1F7F3805022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F84E471-04DB-4DB5-8CC5-16B3FC88509D}"/>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15902069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6D87C0-272E-4E50-A316-78079B2B923E}"/>
              </a:ext>
            </a:extLst>
          </p:cNvPr>
          <p:cNvSpPr>
            <a:spLocks noGrp="1"/>
          </p:cNvSpPr>
          <p:nvPr>
            <p:ph type="title"/>
          </p:nvPr>
        </p:nvSpPr>
        <p:spPr>
          <a:xfrm>
            <a:off x="777240" y="365125"/>
            <a:ext cx="10659110" cy="1325563"/>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F906C1C9-1F69-432A-858C-D828B56E1659}"/>
              </a:ext>
            </a:extLst>
          </p:cNvPr>
          <p:cNvSpPr>
            <a:spLocks noGrp="1"/>
          </p:cNvSpPr>
          <p:nvPr>
            <p:ph type="dt" sz="half" idx="10"/>
          </p:nvPr>
        </p:nvSpPr>
        <p:spPr/>
        <p:txBody>
          <a:bodyPr/>
          <a:lstStyle/>
          <a:p>
            <a:fld id="{27AF6CA6-7293-4AA2-A0E0-A3BF4416E786}" type="datetime1">
              <a:rPr lang="en-US" smtClean="0"/>
              <a:t>12/7/2022</a:t>
            </a:fld>
            <a:endParaRPr lang="en-US"/>
          </a:p>
        </p:txBody>
      </p:sp>
      <p:sp>
        <p:nvSpPr>
          <p:cNvPr id="4" name="Footer Placeholder 3">
            <a:extLst>
              <a:ext uri="{FF2B5EF4-FFF2-40B4-BE49-F238E27FC236}">
                <a16:creationId xmlns:a16="http://schemas.microsoft.com/office/drawing/2014/main" id="{BD6D9A1B-D149-4B97-B161-3D7C9ADBCF7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AB3722F-8C88-4E54-8CD6-12D31A05F813}"/>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10812243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0E1B4EE-6DFC-45F3-9174-D913EB57CB9D}"/>
              </a:ext>
            </a:extLst>
          </p:cNvPr>
          <p:cNvSpPr>
            <a:spLocks noGrp="1"/>
          </p:cNvSpPr>
          <p:nvPr>
            <p:ph type="dt" sz="half" idx="10"/>
          </p:nvPr>
        </p:nvSpPr>
        <p:spPr/>
        <p:txBody>
          <a:bodyPr/>
          <a:lstStyle/>
          <a:p>
            <a:fld id="{98D87016-7BCD-46FB-8EE3-AB6C369108B4}" type="datetime1">
              <a:rPr lang="en-US" smtClean="0"/>
              <a:t>12/7/2022</a:t>
            </a:fld>
            <a:endParaRPr lang="en-US"/>
          </a:p>
        </p:txBody>
      </p:sp>
      <p:sp>
        <p:nvSpPr>
          <p:cNvPr id="3" name="Footer Placeholder 2">
            <a:extLst>
              <a:ext uri="{FF2B5EF4-FFF2-40B4-BE49-F238E27FC236}">
                <a16:creationId xmlns:a16="http://schemas.microsoft.com/office/drawing/2014/main" id="{0BF7F7DC-6DDE-4337-AD27-BBE7D542248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CC58EA9-3AC4-421E-B133-1FA7757DF8BA}"/>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41444599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E035BB-74CC-43E9-B71F-A5C05D17EB78}"/>
              </a:ext>
            </a:extLst>
          </p:cNvPr>
          <p:cNvSpPr>
            <a:spLocks noGrp="1"/>
          </p:cNvSpPr>
          <p:nvPr>
            <p:ph type="title"/>
          </p:nvPr>
        </p:nvSpPr>
        <p:spPr>
          <a:xfrm>
            <a:off x="777240" y="457200"/>
            <a:ext cx="3994785" cy="2501900"/>
          </a:xfrm>
        </p:spPr>
        <p:txBody>
          <a:bodyPr anchor="b">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CAADC9E-7845-4DB1-87E3-6FBFB2B03B8A}"/>
              </a:ext>
            </a:extLst>
          </p:cNvPr>
          <p:cNvSpPr>
            <a:spLocks noGrp="1"/>
          </p:cNvSpPr>
          <p:nvPr>
            <p:ph idx="1"/>
          </p:nvPr>
        </p:nvSpPr>
        <p:spPr>
          <a:xfrm>
            <a:off x="5183188" y="457201"/>
            <a:ext cx="6172200" cy="5403850"/>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75C925A8-2A07-43B9-B549-061F3684986B}"/>
              </a:ext>
            </a:extLst>
          </p:cNvPr>
          <p:cNvSpPr>
            <a:spLocks noGrp="1"/>
          </p:cNvSpPr>
          <p:nvPr>
            <p:ph type="body" sz="half" idx="2"/>
          </p:nvPr>
        </p:nvSpPr>
        <p:spPr>
          <a:xfrm>
            <a:off x="777240" y="3092450"/>
            <a:ext cx="3994785" cy="2776537"/>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31A9037-0564-43A1-8156-1D9932E1F85F}"/>
              </a:ext>
            </a:extLst>
          </p:cNvPr>
          <p:cNvSpPr>
            <a:spLocks noGrp="1"/>
          </p:cNvSpPr>
          <p:nvPr>
            <p:ph type="dt" sz="half" idx="10"/>
          </p:nvPr>
        </p:nvSpPr>
        <p:spPr/>
        <p:txBody>
          <a:bodyPr/>
          <a:lstStyle/>
          <a:p>
            <a:fld id="{A1547011-1FFC-4EF8-9A2E-53B4AD2ADBD4}" type="datetime1">
              <a:rPr lang="en-US" smtClean="0"/>
              <a:t>12/7/2022</a:t>
            </a:fld>
            <a:endParaRPr lang="en-US"/>
          </a:p>
        </p:txBody>
      </p:sp>
      <p:sp>
        <p:nvSpPr>
          <p:cNvPr id="6" name="Footer Placeholder 5">
            <a:extLst>
              <a:ext uri="{FF2B5EF4-FFF2-40B4-BE49-F238E27FC236}">
                <a16:creationId xmlns:a16="http://schemas.microsoft.com/office/drawing/2014/main" id="{CBFF0D40-D0E1-49C9-BE47-91BBC50AB2B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4D129BD-890D-412E-9805-D29F4A0D3622}"/>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10458074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78ADB4-BA7B-42C2-9C6C-58B2763F8617}"/>
              </a:ext>
            </a:extLst>
          </p:cNvPr>
          <p:cNvSpPr>
            <a:spLocks noGrp="1"/>
          </p:cNvSpPr>
          <p:nvPr>
            <p:ph type="title"/>
          </p:nvPr>
        </p:nvSpPr>
        <p:spPr>
          <a:xfrm>
            <a:off x="777240" y="457200"/>
            <a:ext cx="3994785" cy="2505456"/>
          </a:xfrm>
        </p:spPr>
        <p:txBody>
          <a:bodyPr anchor="b"/>
          <a:lstStyle>
            <a:lvl1pPr>
              <a:defRPr sz="4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E9519B58-B546-4E6B-BE00-3D1D64DA8699}"/>
              </a:ext>
            </a:extLst>
          </p:cNvPr>
          <p:cNvSpPr>
            <a:spLocks noGrp="1"/>
          </p:cNvSpPr>
          <p:nvPr>
            <p:ph type="pic" idx="1"/>
          </p:nvPr>
        </p:nvSpPr>
        <p:spPr>
          <a:xfrm>
            <a:off x="5183188" y="457201"/>
            <a:ext cx="6172200" cy="54038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3FAA0AB8-41A9-4548-9B83-3EFF79A00793}"/>
              </a:ext>
            </a:extLst>
          </p:cNvPr>
          <p:cNvSpPr>
            <a:spLocks noGrp="1"/>
          </p:cNvSpPr>
          <p:nvPr>
            <p:ph type="body" sz="half" idx="2"/>
          </p:nvPr>
        </p:nvSpPr>
        <p:spPr>
          <a:xfrm>
            <a:off x="777240" y="3081275"/>
            <a:ext cx="3994785" cy="2779776"/>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3BB33ED-A015-4992-A004-33D41CFFADA1}"/>
              </a:ext>
            </a:extLst>
          </p:cNvPr>
          <p:cNvSpPr>
            <a:spLocks noGrp="1"/>
          </p:cNvSpPr>
          <p:nvPr>
            <p:ph type="dt" sz="half" idx="10"/>
          </p:nvPr>
        </p:nvSpPr>
        <p:spPr/>
        <p:txBody>
          <a:bodyPr/>
          <a:lstStyle/>
          <a:p>
            <a:fld id="{9562EB47-45B4-4EF5-A743-B4885DD2F060}" type="datetime1">
              <a:rPr lang="en-US" smtClean="0"/>
              <a:t>12/7/2022</a:t>
            </a:fld>
            <a:endParaRPr lang="en-US"/>
          </a:p>
        </p:txBody>
      </p:sp>
      <p:sp>
        <p:nvSpPr>
          <p:cNvPr id="6" name="Footer Placeholder 5">
            <a:extLst>
              <a:ext uri="{FF2B5EF4-FFF2-40B4-BE49-F238E27FC236}">
                <a16:creationId xmlns:a16="http://schemas.microsoft.com/office/drawing/2014/main" id="{D3C29CDA-E85F-47D1-83B7-02A50DEBFD3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749625F-5352-4136-8AC4-F8899D00A1A9}"/>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16572388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8E922F-6166-4009-A42D-027DC7180715}"/>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F7791CF-167D-446D-9F99-6976C986E2F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83CA422-E040-4DE1-9DA5-C8D37C116A7B}"/>
              </a:ext>
            </a:extLst>
          </p:cNvPr>
          <p:cNvSpPr>
            <a:spLocks noGrp="1"/>
          </p:cNvSpPr>
          <p:nvPr>
            <p:ph type="dt" sz="half" idx="10"/>
          </p:nvPr>
        </p:nvSpPr>
        <p:spPr/>
        <p:txBody>
          <a:bodyPr/>
          <a:lstStyle/>
          <a:p>
            <a:fld id="{D6762538-DC4D-4667-96E5-B3278DDF8B12}" type="datetime1">
              <a:rPr lang="en-US" smtClean="0"/>
              <a:t>12/7/2022</a:t>
            </a:fld>
            <a:endParaRPr lang="en-US"/>
          </a:p>
        </p:txBody>
      </p:sp>
      <p:sp>
        <p:nvSpPr>
          <p:cNvPr id="5" name="Footer Placeholder 4">
            <a:extLst>
              <a:ext uri="{FF2B5EF4-FFF2-40B4-BE49-F238E27FC236}">
                <a16:creationId xmlns:a16="http://schemas.microsoft.com/office/drawing/2014/main" id="{6C813B0B-60E7-494E-91CB-055BC26906B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B48C554-7C1B-4D8F-9B6B-04492656904B}"/>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25628190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EC66EF0-6ED8-49A7-BDAD-E20A143FAEAC}"/>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0FCE9CD-90A9-44BA-B293-0662E077DDE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857DAE0-05C4-460B-B96D-BD183ED030C4}"/>
              </a:ext>
            </a:extLst>
          </p:cNvPr>
          <p:cNvSpPr>
            <a:spLocks noGrp="1"/>
          </p:cNvSpPr>
          <p:nvPr>
            <p:ph type="dt" sz="half" idx="10"/>
          </p:nvPr>
        </p:nvSpPr>
        <p:spPr/>
        <p:txBody>
          <a:bodyPr/>
          <a:lstStyle/>
          <a:p>
            <a:fld id="{05880548-5C08-4BE3-B63E-F2BB63B0B00C}" type="datetime1">
              <a:rPr lang="en-US" smtClean="0"/>
              <a:t>12/7/2022</a:t>
            </a:fld>
            <a:endParaRPr lang="en-US"/>
          </a:p>
        </p:txBody>
      </p:sp>
      <p:sp>
        <p:nvSpPr>
          <p:cNvPr id="5" name="Footer Placeholder 4">
            <a:extLst>
              <a:ext uri="{FF2B5EF4-FFF2-40B4-BE49-F238E27FC236}">
                <a16:creationId xmlns:a16="http://schemas.microsoft.com/office/drawing/2014/main" id="{33B3CA93-55C9-4AA3-89A0-55490F745B1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6BFD820-FF26-4325-816F-310C30F80ACC}"/>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29401904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99B5B3C5-A599-465B-B2B9-866E8B2087CE}"/>
              </a:ext>
            </a:extLst>
          </p:cNvPr>
          <p:cNvSpPr/>
          <p:nvPr/>
        </p:nvSpPr>
        <p:spPr>
          <a:xfrm>
            <a:off x="-1" y="-1"/>
            <a:ext cx="12192001"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 name="Rectangle 40">
            <a:extLst>
              <a:ext uri="{FF2B5EF4-FFF2-40B4-BE49-F238E27FC236}">
                <a16:creationId xmlns:a16="http://schemas.microsoft.com/office/drawing/2014/main" id="{25C84982-7DD0-43B1-8A2D-BFA4DF1B4E60}"/>
              </a:ext>
            </a:extLst>
          </p:cNvPr>
          <p:cNvSpPr/>
          <p:nvPr/>
        </p:nvSpPr>
        <p:spPr>
          <a:xfrm>
            <a:off x="-1" y="-1"/>
            <a:ext cx="12192001" cy="6858001"/>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grpSp>
        <p:nvGrpSpPr>
          <p:cNvPr id="8" name="Decorative Circles">
            <a:extLst>
              <a:ext uri="{FF2B5EF4-FFF2-40B4-BE49-F238E27FC236}">
                <a16:creationId xmlns:a16="http://schemas.microsoft.com/office/drawing/2014/main" id="{1D912E1C-3BBA-42F0-A3EE-FEC382E7230A}"/>
              </a:ext>
            </a:extLst>
          </p:cNvPr>
          <p:cNvGrpSpPr/>
          <p:nvPr/>
        </p:nvGrpSpPr>
        <p:grpSpPr>
          <a:xfrm>
            <a:off x="-1" y="-1"/>
            <a:ext cx="12192001" cy="6858001"/>
            <a:chOff x="-1" y="-1"/>
            <a:chExt cx="12192001" cy="6858001"/>
          </a:xfrm>
        </p:grpSpPr>
        <p:sp>
          <p:nvSpPr>
            <p:cNvPr id="21" name="Oval 20">
              <a:extLst>
                <a:ext uri="{FF2B5EF4-FFF2-40B4-BE49-F238E27FC236}">
                  <a16:creationId xmlns:a16="http://schemas.microsoft.com/office/drawing/2014/main" id="{2FEEAC76-E273-46A8-8F8E-CE59860FE70D}"/>
                </a:ext>
              </a:extLst>
            </p:cNvPr>
            <p:cNvSpPr/>
            <p:nvPr/>
          </p:nvSpPr>
          <p:spPr>
            <a:xfrm>
              <a:off x="209098" y="727602"/>
              <a:ext cx="172408" cy="172408"/>
            </a:xfrm>
            <a:prstGeom prst="ellipse">
              <a:avLst/>
            </a:prstGeom>
            <a:solidFill>
              <a:schemeClr val="accent2">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Oval 24">
              <a:extLst>
                <a:ext uri="{FF2B5EF4-FFF2-40B4-BE49-F238E27FC236}">
                  <a16:creationId xmlns:a16="http://schemas.microsoft.com/office/drawing/2014/main" id="{76594A0E-9400-45AD-A431-1DA1C0B28966}"/>
                </a:ext>
              </a:extLst>
            </p:cNvPr>
            <p:cNvSpPr/>
            <p:nvPr/>
          </p:nvSpPr>
          <p:spPr>
            <a:xfrm>
              <a:off x="949947" y="136523"/>
              <a:ext cx="113367" cy="113367"/>
            </a:xfrm>
            <a:prstGeom prst="ellipse">
              <a:avLst/>
            </a:prstGeom>
            <a:solidFill>
              <a:srgbClr val="F39E29">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Oval 30">
              <a:extLst>
                <a:ext uri="{FF2B5EF4-FFF2-40B4-BE49-F238E27FC236}">
                  <a16:creationId xmlns:a16="http://schemas.microsoft.com/office/drawing/2014/main" id="{20916D6C-D32F-42B6-8512-CD5EDB8F2B9B}"/>
                </a:ext>
              </a:extLst>
            </p:cNvPr>
            <p:cNvSpPr/>
            <p:nvPr/>
          </p:nvSpPr>
          <p:spPr>
            <a:xfrm>
              <a:off x="11575290" y="5859047"/>
              <a:ext cx="305780" cy="305780"/>
            </a:xfrm>
            <a:prstGeom prst="ellipse">
              <a:avLst/>
            </a:prstGeom>
            <a:solidFill>
              <a:schemeClr val="accent1">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Oval 6">
              <a:extLst>
                <a:ext uri="{FF2B5EF4-FFF2-40B4-BE49-F238E27FC236}">
                  <a16:creationId xmlns:a16="http://schemas.microsoft.com/office/drawing/2014/main" id="{3834846D-59C6-40F4-907C-F1A4689B58F1}"/>
                </a:ext>
              </a:extLst>
            </p:cNvPr>
            <p:cNvSpPr/>
            <p:nvPr/>
          </p:nvSpPr>
          <p:spPr>
            <a:xfrm>
              <a:off x="95730" y="1133938"/>
              <a:ext cx="226735" cy="226735"/>
            </a:xfrm>
            <a:prstGeom prst="ellipse">
              <a:avLst/>
            </a:prstGeom>
            <a:solidFill>
              <a:schemeClr val="accent3">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Oval 46">
              <a:extLst>
                <a:ext uri="{FF2B5EF4-FFF2-40B4-BE49-F238E27FC236}">
                  <a16:creationId xmlns:a16="http://schemas.microsoft.com/office/drawing/2014/main" id="{5A257CDF-2E36-4DC7-8EE4-5CD8F8ECAC87}"/>
                </a:ext>
              </a:extLst>
            </p:cNvPr>
            <p:cNvSpPr/>
            <p:nvPr/>
          </p:nvSpPr>
          <p:spPr>
            <a:xfrm>
              <a:off x="11536830" y="554419"/>
              <a:ext cx="382700" cy="382700"/>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Oval 47">
              <a:extLst>
                <a:ext uri="{FF2B5EF4-FFF2-40B4-BE49-F238E27FC236}">
                  <a16:creationId xmlns:a16="http://schemas.microsoft.com/office/drawing/2014/main" id="{D5B26E0E-A115-4AE2-82D8-76BB93CC494F}"/>
                </a:ext>
              </a:extLst>
            </p:cNvPr>
            <p:cNvSpPr/>
            <p:nvPr/>
          </p:nvSpPr>
          <p:spPr>
            <a:xfrm>
              <a:off x="1122430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Oval 48">
              <a:extLst>
                <a:ext uri="{FF2B5EF4-FFF2-40B4-BE49-F238E27FC236}">
                  <a16:creationId xmlns:a16="http://schemas.microsoft.com/office/drawing/2014/main" id="{755058DB-7E01-4E95-BF59-983AA1BBB38E}"/>
                </a:ext>
              </a:extLst>
            </p:cNvPr>
            <p:cNvSpPr/>
            <p:nvPr/>
          </p:nvSpPr>
          <p:spPr>
            <a:xfrm>
              <a:off x="11629630" y="5482355"/>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Oval 50">
              <a:extLst>
                <a:ext uri="{FF2B5EF4-FFF2-40B4-BE49-F238E27FC236}">
                  <a16:creationId xmlns:a16="http://schemas.microsoft.com/office/drawing/2014/main" id="{A810F7E2-23F3-44D6-B09E-71E556536052}"/>
                </a:ext>
              </a:extLst>
            </p:cNvPr>
            <p:cNvSpPr/>
            <p:nvPr/>
          </p:nvSpPr>
          <p:spPr>
            <a:xfrm>
              <a:off x="10415328" y="6124958"/>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Oval 51">
              <a:extLst>
                <a:ext uri="{FF2B5EF4-FFF2-40B4-BE49-F238E27FC236}">
                  <a16:creationId xmlns:a16="http://schemas.microsoft.com/office/drawing/2014/main" id="{59D5C391-E1DB-410A-A78C-ED3BBDFF0758}"/>
                </a:ext>
              </a:extLst>
            </p:cNvPr>
            <p:cNvSpPr/>
            <p:nvPr/>
          </p:nvSpPr>
          <p:spPr>
            <a:xfrm>
              <a:off x="10120382" y="6255986"/>
              <a:ext cx="305780" cy="305780"/>
            </a:xfrm>
            <a:prstGeom prst="ellipse">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3" name="Oval 52">
              <a:extLst>
                <a:ext uri="{FF2B5EF4-FFF2-40B4-BE49-F238E27FC236}">
                  <a16:creationId xmlns:a16="http://schemas.microsoft.com/office/drawing/2014/main" id="{77C4944D-9373-4283-BCAA-927A0316659E}"/>
                </a:ext>
              </a:extLst>
            </p:cNvPr>
            <p:cNvSpPr/>
            <p:nvPr/>
          </p:nvSpPr>
          <p:spPr>
            <a:xfrm>
              <a:off x="9934343" y="6204350"/>
              <a:ext cx="113367" cy="113367"/>
            </a:xfrm>
            <a:prstGeom prst="ellipse">
              <a:avLst/>
            </a:pr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Freeform: Shape 53">
              <a:extLst>
                <a:ext uri="{FF2B5EF4-FFF2-40B4-BE49-F238E27FC236}">
                  <a16:creationId xmlns:a16="http://schemas.microsoft.com/office/drawing/2014/main" id="{6804C521-2D9F-4CE4-AFD3-D4F1551FEC6A}"/>
                </a:ext>
              </a:extLst>
            </p:cNvPr>
            <p:cNvSpPr/>
            <p:nvPr/>
          </p:nvSpPr>
          <p:spPr>
            <a:xfrm>
              <a:off x="11642244" y="6317718"/>
              <a:ext cx="549756" cy="540282"/>
            </a:xfrm>
            <a:custGeom>
              <a:avLst/>
              <a:gdLst>
                <a:gd name="connsiteX0" fmla="*/ 1224540 w 2115556"/>
                <a:gd name="connsiteY0" fmla="*/ 0 h 2079100"/>
                <a:gd name="connsiteX1" fmla="*/ 2090421 w 2115556"/>
                <a:gd name="connsiteY1" fmla="*/ 358660 h 2079100"/>
                <a:gd name="connsiteX2" fmla="*/ 2115556 w 2115556"/>
                <a:gd name="connsiteY2" fmla="*/ 386315 h 2079100"/>
                <a:gd name="connsiteX3" fmla="*/ 2115556 w 2115556"/>
                <a:gd name="connsiteY3" fmla="*/ 2062765 h 2079100"/>
                <a:gd name="connsiteX4" fmla="*/ 2100710 w 2115556"/>
                <a:gd name="connsiteY4" fmla="*/ 2079100 h 2079100"/>
                <a:gd name="connsiteX5" fmla="*/ 348370 w 2115556"/>
                <a:gd name="connsiteY5" fmla="*/ 2079100 h 2079100"/>
                <a:gd name="connsiteX6" fmla="*/ 279625 w 2115556"/>
                <a:gd name="connsiteY6" fmla="*/ 2003461 h 2079100"/>
                <a:gd name="connsiteX7" fmla="*/ 0 w 2115556"/>
                <a:gd name="connsiteY7" fmla="*/ 1224540 h 2079100"/>
                <a:gd name="connsiteX8" fmla="*/ 1224540 w 2115556"/>
                <a:gd name="connsiteY8" fmla="*/ 0 h 2079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15556" h="2079100">
                  <a:moveTo>
                    <a:pt x="1224540" y="0"/>
                  </a:moveTo>
                  <a:cubicBezTo>
                    <a:pt x="1562687" y="0"/>
                    <a:pt x="1868823" y="137062"/>
                    <a:pt x="2090421" y="358660"/>
                  </a:cubicBezTo>
                  <a:lnTo>
                    <a:pt x="2115556" y="386315"/>
                  </a:lnTo>
                  <a:lnTo>
                    <a:pt x="2115556" y="2062765"/>
                  </a:lnTo>
                  <a:lnTo>
                    <a:pt x="2100710" y="2079100"/>
                  </a:lnTo>
                  <a:lnTo>
                    <a:pt x="348370" y="2079100"/>
                  </a:lnTo>
                  <a:lnTo>
                    <a:pt x="279625" y="2003461"/>
                  </a:lnTo>
                  <a:cubicBezTo>
                    <a:pt x="104938" y="1791789"/>
                    <a:pt x="0" y="1520419"/>
                    <a:pt x="0" y="1224540"/>
                  </a:cubicBezTo>
                  <a:cubicBezTo>
                    <a:pt x="0" y="548245"/>
                    <a:pt x="548245" y="0"/>
                    <a:pt x="1224540" y="0"/>
                  </a:cubicBez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sp>
          <p:nvSpPr>
            <p:cNvPr id="56" name="Freeform: Shape 55">
              <a:extLst>
                <a:ext uri="{FF2B5EF4-FFF2-40B4-BE49-F238E27FC236}">
                  <a16:creationId xmlns:a16="http://schemas.microsoft.com/office/drawing/2014/main" id="{755AC65C-13EF-4182-AA3C-62BE165CC033}"/>
                </a:ext>
              </a:extLst>
            </p:cNvPr>
            <p:cNvSpPr/>
            <p:nvPr/>
          </p:nvSpPr>
          <p:spPr>
            <a:xfrm>
              <a:off x="-1" y="-1"/>
              <a:ext cx="510196" cy="538336"/>
            </a:xfrm>
            <a:custGeom>
              <a:avLst/>
              <a:gdLst>
                <a:gd name="connsiteX0" fmla="*/ 0 w 510196"/>
                <a:gd name="connsiteY0" fmla="*/ 0 h 538336"/>
                <a:gd name="connsiteX1" fmla="*/ 459276 w 510196"/>
                <a:gd name="connsiteY1" fmla="*/ 0 h 538336"/>
                <a:gd name="connsiteX2" fmla="*/ 482126 w 510196"/>
                <a:gd name="connsiteY2" fmla="*/ 42098 h 538336"/>
                <a:gd name="connsiteX3" fmla="*/ 510196 w 510196"/>
                <a:gd name="connsiteY3" fmla="*/ 181136 h 538336"/>
                <a:gd name="connsiteX4" fmla="*/ 152996 w 510196"/>
                <a:gd name="connsiteY4" fmla="*/ 538336 h 538336"/>
                <a:gd name="connsiteX5" fmla="*/ 13958 w 510196"/>
                <a:gd name="connsiteY5" fmla="*/ 510266 h 538336"/>
                <a:gd name="connsiteX6" fmla="*/ 0 w 510196"/>
                <a:gd name="connsiteY6" fmla="*/ 502690 h 538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10196" h="538336">
                  <a:moveTo>
                    <a:pt x="0" y="0"/>
                  </a:moveTo>
                  <a:lnTo>
                    <a:pt x="459276" y="0"/>
                  </a:lnTo>
                  <a:lnTo>
                    <a:pt x="482126" y="42098"/>
                  </a:lnTo>
                  <a:cubicBezTo>
                    <a:pt x="500201" y="84833"/>
                    <a:pt x="510196" y="131817"/>
                    <a:pt x="510196" y="181136"/>
                  </a:cubicBezTo>
                  <a:cubicBezTo>
                    <a:pt x="510196" y="378412"/>
                    <a:pt x="350272" y="538336"/>
                    <a:pt x="152996" y="538336"/>
                  </a:cubicBezTo>
                  <a:cubicBezTo>
                    <a:pt x="103677" y="538336"/>
                    <a:pt x="56693" y="528341"/>
                    <a:pt x="13958" y="510266"/>
                  </a:cubicBezTo>
                  <a:lnTo>
                    <a:pt x="0" y="502690"/>
                  </a:lnTo>
                  <a:close/>
                </a:path>
              </a:pathLst>
            </a:cu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sp>
          <p:nvSpPr>
            <p:cNvPr id="58" name="Freeform: Shape 57">
              <a:extLst>
                <a:ext uri="{FF2B5EF4-FFF2-40B4-BE49-F238E27FC236}">
                  <a16:creationId xmlns:a16="http://schemas.microsoft.com/office/drawing/2014/main" id="{E40DA8D2-FA4B-4282-9D44-48C27B63A153}"/>
                </a:ext>
              </a:extLst>
            </p:cNvPr>
            <p:cNvSpPr/>
            <p:nvPr/>
          </p:nvSpPr>
          <p:spPr>
            <a:xfrm>
              <a:off x="10528695" y="1"/>
              <a:ext cx="554074" cy="282754"/>
            </a:xfrm>
            <a:custGeom>
              <a:avLst/>
              <a:gdLst>
                <a:gd name="connsiteX0" fmla="*/ 644 w 309162"/>
                <a:gd name="connsiteY0" fmla="*/ 0 h 157771"/>
                <a:gd name="connsiteX1" fmla="*/ 308518 w 309162"/>
                <a:gd name="connsiteY1" fmla="*/ 0 h 157771"/>
                <a:gd name="connsiteX2" fmla="*/ 309162 w 309162"/>
                <a:gd name="connsiteY2" fmla="*/ 3190 h 157771"/>
                <a:gd name="connsiteX3" fmla="*/ 154581 w 309162"/>
                <a:gd name="connsiteY3" fmla="*/ 157771 h 157771"/>
                <a:gd name="connsiteX4" fmla="*/ 0 w 309162"/>
                <a:gd name="connsiteY4" fmla="*/ 3190 h 1577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9162" h="157771">
                  <a:moveTo>
                    <a:pt x="644" y="0"/>
                  </a:moveTo>
                  <a:lnTo>
                    <a:pt x="308518" y="0"/>
                  </a:lnTo>
                  <a:lnTo>
                    <a:pt x="309162" y="3190"/>
                  </a:lnTo>
                  <a:cubicBezTo>
                    <a:pt x="309162" y="88563"/>
                    <a:pt x="239954" y="157771"/>
                    <a:pt x="154581" y="157771"/>
                  </a:cubicBezTo>
                  <a:cubicBezTo>
                    <a:pt x="69208" y="157771"/>
                    <a:pt x="0" y="88563"/>
                    <a:pt x="0" y="3190"/>
                  </a:cubicBezTo>
                  <a:close/>
                </a:path>
              </a:pathLst>
            </a:cu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sp>
          <p:nvSpPr>
            <p:cNvPr id="10" name="Oval 9">
              <a:extLst>
                <a:ext uri="{FF2B5EF4-FFF2-40B4-BE49-F238E27FC236}">
                  <a16:creationId xmlns:a16="http://schemas.microsoft.com/office/drawing/2014/main" id="{99065014-CB18-414D-A527-31ECC45700AB}"/>
                </a:ext>
              </a:extLst>
            </p:cNvPr>
            <p:cNvSpPr/>
            <p:nvPr/>
          </p:nvSpPr>
          <p:spPr>
            <a:xfrm>
              <a:off x="504140" y="1132500"/>
              <a:ext cx="84680" cy="84680"/>
            </a:xfrm>
            <a:prstGeom prst="ellipse">
              <a:avLst/>
            </a:prstGeom>
            <a:solidFill>
              <a:schemeClr val="accent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61" name="Freeform: Shape 60">
              <a:extLst>
                <a:ext uri="{FF2B5EF4-FFF2-40B4-BE49-F238E27FC236}">
                  <a16:creationId xmlns:a16="http://schemas.microsoft.com/office/drawing/2014/main" id="{8F39E27A-56C1-4328-8DF1-2DA147C78483}"/>
                </a:ext>
              </a:extLst>
            </p:cNvPr>
            <p:cNvSpPr/>
            <p:nvPr/>
          </p:nvSpPr>
          <p:spPr>
            <a:xfrm>
              <a:off x="12051348" y="5576515"/>
              <a:ext cx="137603" cy="210490"/>
            </a:xfrm>
            <a:custGeom>
              <a:avLst/>
              <a:gdLst>
                <a:gd name="connsiteX0" fmla="*/ 105245 w 137603"/>
                <a:gd name="connsiteY0" fmla="*/ 0 h 210490"/>
                <a:gd name="connsiteX1" fmla="*/ 137603 w 137603"/>
                <a:gd name="connsiteY1" fmla="*/ 6533 h 210490"/>
                <a:gd name="connsiteX2" fmla="*/ 137603 w 137603"/>
                <a:gd name="connsiteY2" fmla="*/ 203957 h 210490"/>
                <a:gd name="connsiteX3" fmla="*/ 105245 w 137603"/>
                <a:gd name="connsiteY3" fmla="*/ 210490 h 210490"/>
                <a:gd name="connsiteX4" fmla="*/ 0 w 137603"/>
                <a:gd name="connsiteY4" fmla="*/ 105245 h 210490"/>
                <a:gd name="connsiteX5" fmla="*/ 105245 w 137603"/>
                <a:gd name="connsiteY5" fmla="*/ 0 h 210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603" h="210490">
                  <a:moveTo>
                    <a:pt x="105245" y="0"/>
                  </a:moveTo>
                  <a:lnTo>
                    <a:pt x="137603" y="6533"/>
                  </a:lnTo>
                  <a:lnTo>
                    <a:pt x="137603" y="203957"/>
                  </a:lnTo>
                  <a:lnTo>
                    <a:pt x="105245" y="210490"/>
                  </a:lnTo>
                  <a:cubicBezTo>
                    <a:pt x="47120" y="210490"/>
                    <a:pt x="0" y="163370"/>
                    <a:pt x="0" y="105245"/>
                  </a:cubicBezTo>
                  <a:cubicBezTo>
                    <a:pt x="0" y="47120"/>
                    <a:pt x="47120" y="0"/>
                    <a:pt x="105245" y="0"/>
                  </a:cubicBezTo>
                  <a:close/>
                </a:path>
              </a:pathLst>
            </a:cu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grpSp>
      <p:sp>
        <p:nvSpPr>
          <p:cNvPr id="4" name="Date Placeholder 3">
            <a:extLst>
              <a:ext uri="{FF2B5EF4-FFF2-40B4-BE49-F238E27FC236}">
                <a16:creationId xmlns:a16="http://schemas.microsoft.com/office/drawing/2014/main" id="{442C5EC6-E331-4312-AC12-56D55F7D2B15}"/>
              </a:ext>
            </a:extLst>
          </p:cNvPr>
          <p:cNvSpPr>
            <a:spLocks noGrp="1"/>
          </p:cNvSpPr>
          <p:nvPr>
            <p:ph type="dt" sz="half" idx="2"/>
          </p:nvPr>
        </p:nvSpPr>
        <p:spPr>
          <a:xfrm>
            <a:off x="777240" y="6488268"/>
            <a:ext cx="2743200" cy="233209"/>
          </a:xfrm>
          <a:prstGeom prst="rect">
            <a:avLst/>
          </a:prstGeom>
        </p:spPr>
        <p:txBody>
          <a:bodyPr vert="horz" lIns="91440" tIns="45720" rIns="91440" bIns="45720" rtlCol="0" anchor="ctr"/>
          <a:lstStyle>
            <a:lvl1pPr algn="l">
              <a:defRPr sz="1000">
                <a:solidFill>
                  <a:schemeClr val="tx1">
                    <a:tint val="75000"/>
                  </a:schemeClr>
                </a:solidFill>
              </a:defRPr>
            </a:lvl1pPr>
          </a:lstStyle>
          <a:p>
            <a:fld id="{4A8D24A4-5FEC-4062-8995-EB21925B3B40}" type="datetime1">
              <a:rPr lang="en-US" smtClean="0"/>
              <a:t>12/7/2022</a:t>
            </a:fld>
            <a:endParaRPr lang="en-US" sz="1000" dirty="0"/>
          </a:p>
        </p:txBody>
      </p:sp>
      <p:sp>
        <p:nvSpPr>
          <p:cNvPr id="5" name="Footer Placeholder 4">
            <a:extLst>
              <a:ext uri="{FF2B5EF4-FFF2-40B4-BE49-F238E27FC236}">
                <a16:creationId xmlns:a16="http://schemas.microsoft.com/office/drawing/2014/main" id="{3337FC5D-92B2-4B4D-8111-6EDEF280692A}"/>
              </a:ext>
            </a:extLst>
          </p:cNvPr>
          <p:cNvSpPr>
            <a:spLocks noGrp="1"/>
          </p:cNvSpPr>
          <p:nvPr>
            <p:ph type="ftr" sz="quarter" idx="3"/>
          </p:nvPr>
        </p:nvSpPr>
        <p:spPr>
          <a:xfrm>
            <a:off x="4038600" y="6488268"/>
            <a:ext cx="4114800" cy="233209"/>
          </a:xfrm>
          <a:prstGeom prst="rect">
            <a:avLst/>
          </a:prstGeom>
        </p:spPr>
        <p:txBody>
          <a:bodyPr vert="horz" lIns="91440" tIns="45720" rIns="91440" bIns="45720" rtlCol="0" anchor="ctr"/>
          <a:lstStyle>
            <a:lvl1pPr algn="ctr">
              <a:defRPr sz="1000">
                <a:solidFill>
                  <a:schemeClr val="tx1">
                    <a:tint val="75000"/>
                  </a:schemeClr>
                </a:solidFill>
              </a:defRPr>
            </a:lvl1pPr>
          </a:lstStyle>
          <a:p>
            <a:endParaRPr lang="en-US" sz="1000"/>
          </a:p>
        </p:txBody>
      </p:sp>
      <p:sp>
        <p:nvSpPr>
          <p:cNvPr id="6" name="Slide Number Placeholder 5">
            <a:extLst>
              <a:ext uri="{FF2B5EF4-FFF2-40B4-BE49-F238E27FC236}">
                <a16:creationId xmlns:a16="http://schemas.microsoft.com/office/drawing/2014/main" id="{723A104D-C777-4A6E-8A43-F94028E5E311}"/>
              </a:ext>
            </a:extLst>
          </p:cNvPr>
          <p:cNvSpPr>
            <a:spLocks noGrp="1"/>
          </p:cNvSpPr>
          <p:nvPr>
            <p:ph type="sldNum" sz="quarter" idx="4"/>
          </p:nvPr>
        </p:nvSpPr>
        <p:spPr>
          <a:xfrm>
            <a:off x="8693150" y="6488268"/>
            <a:ext cx="2743200" cy="233209"/>
          </a:xfrm>
          <a:prstGeom prst="rect">
            <a:avLst/>
          </a:prstGeom>
        </p:spPr>
        <p:txBody>
          <a:bodyPr vert="horz" lIns="91440" tIns="45720" rIns="91440" bIns="45720" rtlCol="0" anchor="ctr"/>
          <a:lstStyle>
            <a:lvl1pPr algn="r">
              <a:defRPr sz="1000">
                <a:solidFill>
                  <a:schemeClr val="tx1">
                    <a:tint val="75000"/>
                  </a:schemeClr>
                </a:solidFill>
              </a:defRPr>
            </a:lvl1pPr>
          </a:lstStyle>
          <a:p>
            <a:fld id="{35747434-7036-48DB-A148-6B3D8EE75CDA}" type="slidenum">
              <a:rPr lang="en-US" smtClean="0"/>
              <a:pPr/>
              <a:t>‹#›</a:t>
            </a:fld>
            <a:endParaRPr lang="en-US" sz="1000" dirty="0"/>
          </a:p>
        </p:txBody>
      </p:sp>
      <p:sp>
        <p:nvSpPr>
          <p:cNvPr id="2" name="Title Placeholder 1">
            <a:extLst>
              <a:ext uri="{FF2B5EF4-FFF2-40B4-BE49-F238E27FC236}">
                <a16:creationId xmlns:a16="http://schemas.microsoft.com/office/drawing/2014/main" id="{12D3A74F-6169-4D30-A245-B46D738BEA81}"/>
              </a:ext>
            </a:extLst>
          </p:cNvPr>
          <p:cNvSpPr>
            <a:spLocks noGrp="1"/>
          </p:cNvSpPr>
          <p:nvPr>
            <p:ph type="title"/>
          </p:nvPr>
        </p:nvSpPr>
        <p:spPr>
          <a:xfrm>
            <a:off x="777240" y="365125"/>
            <a:ext cx="1065911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3877E64-7A05-44DA-81FA-6EF4806BBF0E}"/>
              </a:ext>
            </a:extLst>
          </p:cNvPr>
          <p:cNvSpPr>
            <a:spLocks noGrp="1"/>
          </p:cNvSpPr>
          <p:nvPr>
            <p:ph type="body" idx="1"/>
          </p:nvPr>
        </p:nvSpPr>
        <p:spPr>
          <a:xfrm>
            <a:off x="777240" y="1825625"/>
            <a:ext cx="1065911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618360462"/>
      </p:ext>
    </p:extLst>
  </p:cSld>
  <p:clrMap bg1="lt1" tx1="dk1" bg2="lt2" tx2="dk2" accent1="accent1" accent2="accent2" accent3="accent3" accent4="accent4" accent5="accent5" accent6="accent6" hlink="hlink" folHlink="folHlink"/>
  <p:sldLayoutIdLst>
    <p:sldLayoutId id="2147483764" r:id="rId1"/>
    <p:sldLayoutId id="2147483765" r:id="rId2"/>
    <p:sldLayoutId id="2147483766" r:id="rId3"/>
    <p:sldLayoutId id="2147483767" r:id="rId4"/>
    <p:sldLayoutId id="2147483768" r:id="rId5"/>
    <p:sldLayoutId id="2147483769" r:id="rId6"/>
    <p:sldLayoutId id="2147483770" r:id="rId7"/>
    <p:sldLayoutId id="2147483771" r:id="rId8"/>
    <p:sldLayoutId id="2147483772" r:id="rId9"/>
    <p:sldLayoutId id="2147483773" r:id="rId10"/>
    <p:sldLayoutId id="2147483774" r:id="rId11"/>
  </p:sldLayoutIdLst>
  <p:hf sldNum="0" hdr="0" ftr="0" dt="0"/>
  <p:txStyles>
    <p:titleStyle>
      <a:lvl1pPr algn="l" defTabSz="914400" rtl="0" eaLnBrk="1" latinLnBrk="0" hangingPunct="1">
        <a:lnSpc>
          <a:spcPct val="90000"/>
        </a:lnSpc>
        <a:spcBef>
          <a:spcPct val="0"/>
        </a:spcBef>
        <a:buNone/>
        <a:defRPr sz="5400" kern="1200">
          <a:solidFill>
            <a:schemeClr val="tx2"/>
          </a:solidFill>
          <a:latin typeface="+mj-lt"/>
          <a:ea typeface="+mj-ea"/>
          <a:cs typeface="+mj-cs"/>
        </a:defRPr>
      </a:lvl1pPr>
    </p:titleStyle>
    <p:bodyStyle>
      <a:lvl1pPr marL="228600" indent="-228600" algn="l" defTabSz="914400" rtl="0" eaLnBrk="1" latinLnBrk="0" hangingPunct="1">
        <a:lnSpc>
          <a:spcPct val="90000"/>
        </a:lnSpc>
        <a:spcBef>
          <a:spcPts val="1000"/>
        </a:spcBef>
        <a:buClr>
          <a:schemeClr val="tx2">
            <a:lumMod val="75000"/>
            <a:lumOff val="25000"/>
          </a:schemeClr>
        </a:buClr>
        <a:buFont typeface="Arial" panose="020B0604020202020204" pitchFamily="34" charset="0"/>
        <a:buChar char="•"/>
        <a:defRPr sz="2000" kern="1200">
          <a:solidFill>
            <a:schemeClr val="tx2"/>
          </a:solidFill>
          <a:latin typeface="+mn-lt"/>
          <a:ea typeface="+mn-ea"/>
          <a:cs typeface="+mn-cs"/>
        </a:defRPr>
      </a:lvl1pPr>
      <a:lvl2pPr marL="685800" indent="-228600" algn="l" defTabSz="914400" rtl="0" eaLnBrk="1" latinLnBrk="0" hangingPunct="1">
        <a:lnSpc>
          <a:spcPct val="90000"/>
        </a:lnSpc>
        <a:spcBef>
          <a:spcPts val="500"/>
        </a:spcBef>
        <a:buClr>
          <a:schemeClr val="tx2">
            <a:lumMod val="75000"/>
            <a:lumOff val="25000"/>
          </a:schemeClr>
        </a:buClr>
        <a:buFont typeface="Arial" panose="020B0604020202020204" pitchFamily="34" charset="0"/>
        <a:buChar char="•"/>
        <a:defRPr sz="1800" kern="1200">
          <a:solidFill>
            <a:schemeClr val="tx2"/>
          </a:solidFill>
          <a:latin typeface="+mn-lt"/>
          <a:ea typeface="+mn-ea"/>
          <a:cs typeface="+mn-cs"/>
        </a:defRPr>
      </a:lvl2pPr>
      <a:lvl3pPr marL="1143000" indent="-228600" algn="l" defTabSz="914400" rtl="0" eaLnBrk="1" latinLnBrk="0" hangingPunct="1">
        <a:lnSpc>
          <a:spcPct val="90000"/>
        </a:lnSpc>
        <a:spcBef>
          <a:spcPts val="500"/>
        </a:spcBef>
        <a:buClr>
          <a:schemeClr val="tx2">
            <a:lumMod val="75000"/>
            <a:lumOff val="25000"/>
          </a:schemeClr>
        </a:buClr>
        <a:buFont typeface="Arial" panose="020B0604020202020204" pitchFamily="34" charset="0"/>
        <a:buChar char="•"/>
        <a:defRPr sz="1600" kern="1200">
          <a:solidFill>
            <a:schemeClr val="tx2"/>
          </a:solidFill>
          <a:latin typeface="+mn-lt"/>
          <a:ea typeface="+mn-ea"/>
          <a:cs typeface="+mn-cs"/>
        </a:defRPr>
      </a:lvl3pPr>
      <a:lvl4pPr marL="1600200" indent="-228600" algn="l" defTabSz="914400" rtl="0" eaLnBrk="1" latinLnBrk="0" hangingPunct="1">
        <a:lnSpc>
          <a:spcPct val="90000"/>
        </a:lnSpc>
        <a:spcBef>
          <a:spcPts val="500"/>
        </a:spcBef>
        <a:buClr>
          <a:schemeClr val="tx2">
            <a:lumMod val="75000"/>
            <a:lumOff val="25000"/>
          </a:schemeClr>
        </a:buClr>
        <a:buFont typeface="Arial" panose="020B0604020202020204" pitchFamily="34" charset="0"/>
        <a:buChar char="•"/>
        <a:defRPr sz="1400" kern="1200">
          <a:solidFill>
            <a:schemeClr val="tx2"/>
          </a:solidFill>
          <a:latin typeface="+mn-lt"/>
          <a:ea typeface="+mn-ea"/>
          <a:cs typeface="+mn-cs"/>
        </a:defRPr>
      </a:lvl4pPr>
      <a:lvl5pPr marL="2057400" indent="-228600" algn="l" defTabSz="914400" rtl="0" eaLnBrk="1" latinLnBrk="0" hangingPunct="1">
        <a:lnSpc>
          <a:spcPct val="90000"/>
        </a:lnSpc>
        <a:spcBef>
          <a:spcPts val="500"/>
        </a:spcBef>
        <a:buClr>
          <a:schemeClr val="tx2">
            <a:lumMod val="75000"/>
            <a:lumOff val="25000"/>
          </a:schemeClr>
        </a:buClr>
        <a:buFont typeface="Arial" panose="020B0604020202020204" pitchFamily="34" charset="0"/>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3.svg"/><Relationship Id="rId7" Type="http://schemas.openxmlformats.org/officeDocument/2006/relationships/image" Target="../media/image7.sv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image" Target="../media/image5.svg"/><Relationship Id="rId4" Type="http://schemas.openxmlformats.org/officeDocument/2006/relationships/image" Target="../media/image4.png"/><Relationship Id="rId9" Type="http://schemas.openxmlformats.org/officeDocument/2006/relationships/image" Target="../media/image9.svg"/></Relationships>
</file>

<file path=ppt/slides/_rels/slide3.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image" Target="../media/image7.svg"/><Relationship Id="rId7" Type="http://schemas.openxmlformats.org/officeDocument/2006/relationships/image" Target="../media/image13.svg"/><Relationship Id="rId2" Type="http://schemas.openxmlformats.org/officeDocument/2006/relationships/image" Target="../media/image6.png"/><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image" Target="../media/image11.svg"/><Relationship Id="rId4" Type="http://schemas.openxmlformats.org/officeDocument/2006/relationships/image" Target="../media/image10.png"/><Relationship Id="rId9" Type="http://schemas.openxmlformats.org/officeDocument/2006/relationships/image" Target="../media/image15.svg"/></Relationships>
</file>

<file path=ppt/slides/_rels/slide4.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3.svg"/><Relationship Id="rId7" Type="http://schemas.openxmlformats.org/officeDocument/2006/relationships/image" Target="../media/image7.sv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image" Target="../media/image5.svg"/><Relationship Id="rId4" Type="http://schemas.openxmlformats.org/officeDocument/2006/relationships/image" Target="../media/image4.png"/><Relationship Id="rId9" Type="http://schemas.openxmlformats.org/officeDocument/2006/relationships/image" Target="../media/image9.svg"/></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3" Type="http://schemas.openxmlformats.org/officeDocument/2006/relationships/hyperlink" Target="https://www.theguardian.com/uk-news/2020/feb/10/judicial-review-home-office-deportation-flight-jamaica" TargetMode="External"/><Relationship Id="rId2" Type="http://schemas.openxmlformats.org/officeDocument/2006/relationships/hyperlink" Target="https://www.theguardian.com/environment/2020/dec/16/top-uk-court-overturns-block-on-heathrows-third-runway"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8" Type="http://schemas.openxmlformats.org/officeDocument/2006/relationships/image" Target="../media/image7.svg"/><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hyperlink" Target="https://www.supremecourt.uk/cases/uksc-2019-0192.html" TargetMode="External"/><Relationship Id="rId1" Type="http://schemas.openxmlformats.org/officeDocument/2006/relationships/slideLayout" Target="../slideLayouts/slideLayout2.xml"/><Relationship Id="rId6" Type="http://schemas.openxmlformats.org/officeDocument/2006/relationships/image" Target="../media/image5.svg"/><Relationship Id="rId5" Type="http://schemas.openxmlformats.org/officeDocument/2006/relationships/image" Target="../media/image4.png"/><Relationship Id="rId10" Type="http://schemas.openxmlformats.org/officeDocument/2006/relationships/image" Target="../media/image9.svg"/><Relationship Id="rId4" Type="http://schemas.openxmlformats.org/officeDocument/2006/relationships/image" Target="../media/image3.svg"/><Relationship Id="rId9" Type="http://schemas.openxmlformats.org/officeDocument/2006/relationships/image" Target="../media/image8.png"/></Relationships>
</file>

<file path=ppt/slides/_rels/slide10.xml.rels><?xml version="1.0" encoding="UTF-8" standalone="yes"?>
<Relationships xmlns="http://schemas.openxmlformats.org/package/2006/relationships"><Relationship Id="rId8" Type="http://schemas.openxmlformats.org/officeDocument/2006/relationships/image" Target="../media/image20.png"/><Relationship Id="rId3" Type="http://schemas.openxmlformats.org/officeDocument/2006/relationships/image" Target="../media/image17.svg"/><Relationship Id="rId7" Type="http://schemas.openxmlformats.org/officeDocument/2006/relationships/image" Target="../media/image15.svg"/><Relationship Id="rId2" Type="http://schemas.openxmlformats.org/officeDocument/2006/relationships/image" Target="../media/image16.png"/><Relationship Id="rId1" Type="http://schemas.openxmlformats.org/officeDocument/2006/relationships/slideLayout" Target="../slideLayouts/slideLayout2.xml"/><Relationship Id="rId6" Type="http://schemas.openxmlformats.org/officeDocument/2006/relationships/image" Target="../media/image14.png"/><Relationship Id="rId5" Type="http://schemas.openxmlformats.org/officeDocument/2006/relationships/image" Target="../media/image19.svg"/><Relationship Id="rId4" Type="http://schemas.openxmlformats.org/officeDocument/2006/relationships/image" Target="../media/image18.png"/><Relationship Id="rId9" Type="http://schemas.openxmlformats.org/officeDocument/2006/relationships/image" Target="../media/image21.svg"/></Relationships>
</file>

<file path=ppt/slides/_rels/slide11.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3.svg"/><Relationship Id="rId7" Type="http://schemas.openxmlformats.org/officeDocument/2006/relationships/image" Target="../media/image7.sv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image" Target="../media/image5.svg"/><Relationship Id="rId4" Type="http://schemas.openxmlformats.org/officeDocument/2006/relationships/image" Target="../media/image4.png"/><Relationship Id="rId9" Type="http://schemas.openxmlformats.org/officeDocument/2006/relationships/image" Target="../media/image9.svg"/></Relationships>
</file>

<file path=ppt/slides/_rels/slide12.xml.rels><?xml version="1.0" encoding="UTF-8" standalone="yes"?>
<Relationships xmlns="http://schemas.openxmlformats.org/package/2006/relationships"><Relationship Id="rId8" Type="http://schemas.openxmlformats.org/officeDocument/2006/relationships/image" Target="../media/image7.svg"/><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hyperlink" Target="https://www.theguardian.com/uk/2010/mar/03/james-bulger-case-venables-thompson" TargetMode="External"/><Relationship Id="rId1" Type="http://schemas.openxmlformats.org/officeDocument/2006/relationships/slideLayout" Target="../slideLayouts/slideLayout2.xml"/><Relationship Id="rId6" Type="http://schemas.openxmlformats.org/officeDocument/2006/relationships/image" Target="../media/image5.svg"/><Relationship Id="rId5" Type="http://schemas.openxmlformats.org/officeDocument/2006/relationships/image" Target="../media/image4.png"/><Relationship Id="rId10" Type="http://schemas.openxmlformats.org/officeDocument/2006/relationships/image" Target="../media/image9.svg"/><Relationship Id="rId4" Type="http://schemas.openxmlformats.org/officeDocument/2006/relationships/image" Target="../media/image3.svg"/><Relationship Id="rId9" Type="http://schemas.openxmlformats.org/officeDocument/2006/relationships/image" Target="../media/image8.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s://www.supremecourt.uk/cases/uksc-2018-0133.html"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9.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image" Target="../media/image7.svg"/><Relationship Id="rId7" Type="http://schemas.openxmlformats.org/officeDocument/2006/relationships/image" Target="../media/image13.svg"/><Relationship Id="rId2" Type="http://schemas.openxmlformats.org/officeDocument/2006/relationships/image" Target="../media/image6.png"/><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image" Target="../media/image11.svg"/><Relationship Id="rId4" Type="http://schemas.openxmlformats.org/officeDocument/2006/relationships/image" Target="../media/image10.png"/><Relationship Id="rId9" Type="http://schemas.openxmlformats.org/officeDocument/2006/relationships/image" Target="../media/image15.svg"/></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2.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image" Target="../media/image7.svg"/><Relationship Id="rId7" Type="http://schemas.openxmlformats.org/officeDocument/2006/relationships/image" Target="../media/image13.svg"/><Relationship Id="rId2" Type="http://schemas.openxmlformats.org/officeDocument/2006/relationships/image" Target="../media/image6.png"/><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image" Target="../media/image11.svg"/><Relationship Id="rId4" Type="http://schemas.openxmlformats.org/officeDocument/2006/relationships/image" Target="../media/image10.png"/><Relationship Id="rId9" Type="http://schemas.openxmlformats.org/officeDocument/2006/relationships/image" Target="../media/image15.svg"/></Relationships>
</file>

<file path=ppt/slides/_rels/slide23.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7.svg"/><Relationship Id="rId7" Type="http://schemas.openxmlformats.org/officeDocument/2006/relationships/image" Target="../media/image12.png"/><Relationship Id="rId2" Type="http://schemas.openxmlformats.org/officeDocument/2006/relationships/image" Target="../media/image6.png"/><Relationship Id="rId1" Type="http://schemas.openxmlformats.org/officeDocument/2006/relationships/slideLayout" Target="../slideLayouts/slideLayout2.xml"/><Relationship Id="rId6" Type="http://schemas.openxmlformats.org/officeDocument/2006/relationships/image" Target="../media/image11.svg"/><Relationship Id="rId5" Type="http://schemas.openxmlformats.org/officeDocument/2006/relationships/image" Target="../media/image10.png"/><Relationship Id="rId10" Type="http://schemas.openxmlformats.org/officeDocument/2006/relationships/image" Target="../media/image15.svg"/><Relationship Id="rId4" Type="http://schemas.openxmlformats.org/officeDocument/2006/relationships/hyperlink" Target="https://publiclawforeveryone.com/2020/08/03/the-judicial-review-review-i-the-reform-agenda-and-its-potential-scope/" TargetMode="External"/><Relationship Id="rId9" Type="http://schemas.openxmlformats.org/officeDocument/2006/relationships/image" Target="../media/image14.png"/></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5.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2.xml"/><Relationship Id="rId1" Type="http://schemas.openxmlformats.org/officeDocument/2006/relationships/video" Target="https://www.youtube.com/embed/ttJOVJUkUxU?feature=oembed" TargetMode="External"/><Relationship Id="rId4" Type="http://schemas.openxmlformats.org/officeDocument/2006/relationships/image" Target="../media/image22.jpeg"/></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31.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image" Target="../media/image9.svg"/><Relationship Id="rId7" Type="http://schemas.openxmlformats.org/officeDocument/2006/relationships/image" Target="../media/image3.svg"/><Relationship Id="rId2" Type="http://schemas.openxmlformats.org/officeDocument/2006/relationships/image" Target="../media/image8.png"/><Relationship Id="rId1" Type="http://schemas.openxmlformats.org/officeDocument/2006/relationships/slideLayout" Target="../slideLayouts/slideLayout1.xml"/><Relationship Id="rId6" Type="http://schemas.openxmlformats.org/officeDocument/2006/relationships/image" Target="../media/image2.png"/><Relationship Id="rId5" Type="http://schemas.openxmlformats.org/officeDocument/2006/relationships/image" Target="../media/image7.svg"/><Relationship Id="rId4" Type="http://schemas.openxmlformats.org/officeDocument/2006/relationships/image" Target="../media/image6.png"/><Relationship Id="rId9" Type="http://schemas.openxmlformats.org/officeDocument/2006/relationships/image" Target="../media/image15.sv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33E0473-C315-42D8-A82A-A2FE49DC67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D23A251-68F2-43E5-812B-4BBAE1AF53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pic>
        <p:nvPicPr>
          <p:cNvPr id="4" name="Picture 3" descr="The colourful explosion of powder on a black background">
            <a:extLst>
              <a:ext uri="{FF2B5EF4-FFF2-40B4-BE49-F238E27FC236}">
                <a16:creationId xmlns:a16="http://schemas.microsoft.com/office/drawing/2014/main" id="{4180F885-29AB-9CF8-CB87-3DA6AB7F2C4C}"/>
              </a:ext>
            </a:extLst>
          </p:cNvPr>
          <p:cNvPicPr>
            <a:picLocks noChangeAspect="1"/>
          </p:cNvPicPr>
          <p:nvPr/>
        </p:nvPicPr>
        <p:blipFill rotWithShape="1">
          <a:blip r:embed="rId2">
            <a:alphaModFix amt="40000"/>
          </a:blip>
          <a:srcRect r="6" b="15589"/>
          <a:stretch/>
        </p:blipFill>
        <p:spPr>
          <a:xfrm>
            <a:off x="1525" y="10"/>
            <a:ext cx="12188951" cy="6857990"/>
          </a:xfrm>
          <a:prstGeom prst="rect">
            <a:avLst/>
          </a:prstGeom>
        </p:spPr>
      </p:pic>
      <p:grpSp>
        <p:nvGrpSpPr>
          <p:cNvPr id="13" name="decorative circle">
            <a:extLst>
              <a:ext uri="{FF2B5EF4-FFF2-40B4-BE49-F238E27FC236}">
                <a16:creationId xmlns:a16="http://schemas.microsoft.com/office/drawing/2014/main" id="{0350AF23-2606-421F-AB7B-23D9B48F3E9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4102" y="236341"/>
            <a:ext cx="11340713" cy="5464029"/>
            <a:chOff x="314102" y="236341"/>
            <a:chExt cx="11340713" cy="5464029"/>
          </a:xfrm>
        </p:grpSpPr>
        <p:sp>
          <p:nvSpPr>
            <p:cNvPr id="14" name="Oval 13">
              <a:extLst>
                <a:ext uri="{FF2B5EF4-FFF2-40B4-BE49-F238E27FC236}">
                  <a16:creationId xmlns:a16="http://schemas.microsoft.com/office/drawing/2014/main" id="{526A544A-3C76-4502-A741-F4DB0E2CD2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0448" y="3803994"/>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017B8593-D171-47B5-8D1A-E34E7B1384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4102" y="3044381"/>
              <a:ext cx="226735" cy="226735"/>
            </a:xfrm>
            <a:prstGeom prst="ellipse">
              <a:avLst/>
            </a:prstGeom>
            <a:solidFill>
              <a:schemeClr val="tx2">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1FEF60D4-64F6-450F-B86D-383EEA1C84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88374" y="386135"/>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A97D4A7C-B520-46CB-9A94-711F53997B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65714" y="236341"/>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2B7B976F-E84B-4936-90D7-C8298A5E7B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1535" y="2516671"/>
              <a:ext cx="466441" cy="466441"/>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DC91FFEC-59DF-4D22-A925-F515207692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30142" y="4588038"/>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58931E95-0847-47E4-8AEC-312312A032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02046" y="5394590"/>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3C094915-EF93-49A0-9B90-C44FB9B500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08287" y="5160714"/>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p:cNvSpPr>
            <a:spLocks noGrp="1"/>
          </p:cNvSpPr>
          <p:nvPr>
            <p:ph type="ctrTitle"/>
          </p:nvPr>
        </p:nvSpPr>
        <p:spPr>
          <a:xfrm>
            <a:off x="2562606" y="1122363"/>
            <a:ext cx="7063739" cy="2387600"/>
          </a:xfrm>
        </p:spPr>
        <p:txBody>
          <a:bodyPr>
            <a:normAutofit/>
          </a:bodyPr>
          <a:lstStyle/>
          <a:p>
            <a:r>
              <a:rPr lang="en-GB" sz="6600" b="1" i="1" u="sng" dirty="0">
                <a:solidFill>
                  <a:srgbClr val="FFFFFF"/>
                </a:solidFill>
              </a:rPr>
              <a:t>Judicial review</a:t>
            </a:r>
          </a:p>
        </p:txBody>
      </p:sp>
      <p:sp>
        <p:nvSpPr>
          <p:cNvPr id="3" name="Subtitle 2"/>
          <p:cNvSpPr>
            <a:spLocks noGrp="1"/>
          </p:cNvSpPr>
          <p:nvPr>
            <p:ph type="subTitle" idx="1"/>
          </p:nvPr>
        </p:nvSpPr>
        <p:spPr>
          <a:xfrm>
            <a:off x="2562606" y="3602038"/>
            <a:ext cx="7063739" cy="1655762"/>
          </a:xfrm>
        </p:spPr>
        <p:txBody>
          <a:bodyPr vert="horz" lIns="91440" tIns="45720" rIns="91440" bIns="45720" rtlCol="0" anchor="t">
            <a:normAutofit/>
          </a:bodyPr>
          <a:lstStyle/>
          <a:p>
            <a:r>
              <a:rPr lang="en-GB" dirty="0">
                <a:solidFill>
                  <a:srgbClr val="FFFFFF"/>
                </a:solidFill>
                <a:cs typeface="Calibri"/>
              </a:rPr>
              <a:t>By Zita Draper </a:t>
            </a:r>
            <a:endParaRPr lang="en-GB" dirty="0">
              <a:solidFill>
                <a:srgbClr val="FFFFFF"/>
              </a:solidFill>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D16AD6D-7FC0-435B-AB5F-98DA2190C5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28B727F3-FF58-4343-ACEE-2174D59891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2" name="Title 1">
            <a:extLst>
              <a:ext uri="{FF2B5EF4-FFF2-40B4-BE49-F238E27FC236}">
                <a16:creationId xmlns:a16="http://schemas.microsoft.com/office/drawing/2014/main" id="{6AE8E2C9-44DF-B019-9B7C-30F494695F05}"/>
              </a:ext>
            </a:extLst>
          </p:cNvPr>
          <p:cNvSpPr>
            <a:spLocks noGrp="1"/>
          </p:cNvSpPr>
          <p:nvPr>
            <p:ph type="title"/>
          </p:nvPr>
        </p:nvSpPr>
        <p:spPr>
          <a:xfrm>
            <a:off x="3327722" y="1640443"/>
            <a:ext cx="5782804" cy="719845"/>
          </a:xfrm>
        </p:spPr>
        <p:txBody>
          <a:bodyPr anchor="b">
            <a:noAutofit/>
          </a:bodyPr>
          <a:lstStyle/>
          <a:p>
            <a:pPr algn="ctr"/>
            <a:r>
              <a:rPr lang="en-GB" sz="7200" b="1" i="1" u="sng" dirty="0"/>
              <a:t>Content </a:t>
            </a:r>
            <a:endParaRPr lang="en-US" sz="7200" dirty="0"/>
          </a:p>
        </p:txBody>
      </p:sp>
      <p:sp>
        <p:nvSpPr>
          <p:cNvPr id="3" name="Content Placeholder 2">
            <a:extLst>
              <a:ext uri="{FF2B5EF4-FFF2-40B4-BE49-F238E27FC236}">
                <a16:creationId xmlns:a16="http://schemas.microsoft.com/office/drawing/2014/main" id="{6A76ED67-BEC4-8FDD-9DB1-5BE29046696B}"/>
              </a:ext>
            </a:extLst>
          </p:cNvPr>
          <p:cNvSpPr>
            <a:spLocks noGrp="1"/>
          </p:cNvSpPr>
          <p:nvPr>
            <p:ph idx="1"/>
          </p:nvPr>
        </p:nvSpPr>
        <p:spPr>
          <a:xfrm>
            <a:off x="3327722" y="2369344"/>
            <a:ext cx="5782804" cy="2333562"/>
          </a:xfrm>
        </p:spPr>
        <p:txBody>
          <a:bodyPr vert="horz" lIns="91440" tIns="45720" rIns="91440" bIns="45720" rtlCol="0" anchor="t">
            <a:noAutofit/>
          </a:bodyPr>
          <a:lstStyle/>
          <a:p>
            <a:pPr algn="ctr"/>
            <a:r>
              <a:rPr lang="en-GB" dirty="0">
                <a:cs typeface="Calibri"/>
              </a:rPr>
              <a:t>Aims and Learning Objectives. </a:t>
            </a:r>
          </a:p>
          <a:p>
            <a:pPr algn="ctr">
              <a:buClr>
                <a:srgbClr val="776443"/>
              </a:buClr>
            </a:pPr>
            <a:endParaRPr lang="en-GB" dirty="0">
              <a:cs typeface="Calibri"/>
            </a:endParaRPr>
          </a:p>
          <a:p>
            <a:pPr algn="ctr">
              <a:buClr>
                <a:srgbClr val="776443"/>
              </a:buClr>
            </a:pPr>
            <a:r>
              <a:rPr lang="en-GB" dirty="0">
                <a:cs typeface="Calibri"/>
              </a:rPr>
              <a:t>Judicial review. </a:t>
            </a:r>
          </a:p>
          <a:p>
            <a:pPr algn="ctr">
              <a:buClr>
                <a:srgbClr val="776443"/>
              </a:buClr>
            </a:pPr>
            <a:endParaRPr lang="en-GB" dirty="0">
              <a:cs typeface="Calibri"/>
            </a:endParaRPr>
          </a:p>
          <a:p>
            <a:pPr algn="ctr">
              <a:buClr>
                <a:srgbClr val="776443"/>
              </a:buClr>
            </a:pPr>
            <a:r>
              <a:rPr lang="en-GB" dirty="0">
                <a:cs typeface="Calibri"/>
              </a:rPr>
              <a:t>Activities. </a:t>
            </a:r>
          </a:p>
          <a:p>
            <a:pPr algn="ctr">
              <a:buClr>
                <a:srgbClr val="776443"/>
              </a:buClr>
            </a:pPr>
            <a:endParaRPr lang="en-GB" dirty="0">
              <a:cs typeface="Calibri"/>
            </a:endParaRPr>
          </a:p>
          <a:p>
            <a:pPr algn="ctr">
              <a:buClr>
                <a:srgbClr val="776443"/>
              </a:buClr>
            </a:pPr>
            <a:r>
              <a:rPr lang="en-GB" dirty="0">
                <a:cs typeface="Calibri"/>
              </a:rPr>
              <a:t>Summary. </a:t>
            </a:r>
          </a:p>
          <a:p>
            <a:pPr algn="ctr">
              <a:buClr>
                <a:srgbClr val="776443"/>
              </a:buClr>
            </a:pPr>
            <a:endParaRPr lang="en-GB" dirty="0">
              <a:cs typeface="Calibri"/>
            </a:endParaRPr>
          </a:p>
          <a:p>
            <a:pPr algn="ctr">
              <a:buClr>
                <a:srgbClr val="776443"/>
              </a:buClr>
            </a:pPr>
            <a:r>
              <a:rPr lang="en-GB" dirty="0">
                <a:cs typeface="Calibri"/>
              </a:rPr>
              <a:t>Thank you, any questions?</a:t>
            </a:r>
          </a:p>
        </p:txBody>
      </p:sp>
      <p:grpSp>
        <p:nvGrpSpPr>
          <p:cNvPr id="12" name="Decorative Circles">
            <a:extLst>
              <a:ext uri="{FF2B5EF4-FFF2-40B4-BE49-F238E27FC236}">
                <a16:creationId xmlns:a16="http://schemas.microsoft.com/office/drawing/2014/main" id="{4DB68B21-F855-4148-AD7C-795E902A7F1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67484" y="236341"/>
            <a:ext cx="10677791" cy="4262956"/>
            <a:chOff x="767484" y="236341"/>
            <a:chExt cx="10677791" cy="4262956"/>
          </a:xfrm>
        </p:grpSpPr>
        <p:sp>
          <p:nvSpPr>
            <p:cNvPr id="13" name="Oval 12">
              <a:extLst>
                <a:ext uri="{FF2B5EF4-FFF2-40B4-BE49-F238E27FC236}">
                  <a16:creationId xmlns:a16="http://schemas.microsoft.com/office/drawing/2014/main" id="{A8FE8A9D-61A5-4729-A73B-267B9BE585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49767" y="3283228"/>
              <a:ext cx="226735" cy="226735"/>
            </a:xfrm>
            <a:prstGeom prst="ellipse">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AE3399E0-5F4E-4D62-8091-A0AA8DAA7B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413359" y="386135"/>
              <a:ext cx="466441" cy="466441"/>
            </a:xfrm>
            <a:prstGeom prst="ellipse">
              <a:avLst/>
            </a:pr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51781BEF-3C20-4A56-889B-BB417F6A38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90699" y="236341"/>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08F0DD55-BEC3-46E7-84ED-00CB94AC04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67484" y="2755518"/>
              <a:ext cx="466441" cy="466441"/>
            </a:xfrm>
            <a:prstGeom prst="ellipse">
              <a:avLst/>
            </a:prstGeom>
            <a:solidFill>
              <a:schemeClr val="tx2">
                <a:lumMod val="10000"/>
                <a:lumOff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8FFEF100-17D7-4C78-A7C3-B6C8B72E85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31908" y="3813254"/>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E294263B-2870-4828-96FD-00C2A36282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75095" y="3592374"/>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Oval 18">
              <a:extLst>
                <a:ext uri="{FF2B5EF4-FFF2-40B4-BE49-F238E27FC236}">
                  <a16:creationId xmlns:a16="http://schemas.microsoft.com/office/drawing/2014/main" id="{D8A94EBD-B5CB-4D31-A42E-E68B0D25BF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94104" y="4385930"/>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1" name="Oval 2">
            <a:extLst>
              <a:ext uri="{FF2B5EF4-FFF2-40B4-BE49-F238E27FC236}">
                <a16:creationId xmlns:a16="http://schemas.microsoft.com/office/drawing/2014/main" id="{5F7F20D7-57B2-4CF8-AF7D-90D6A5E1FF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0474" y="305966"/>
            <a:ext cx="2051331" cy="2051331"/>
          </a:xfrm>
          <a:prstGeom prst="ellipse">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3" name="Graphic 22">
            <a:extLst>
              <a:ext uri="{FF2B5EF4-FFF2-40B4-BE49-F238E27FC236}">
                <a16:creationId xmlns:a16="http://schemas.microsoft.com/office/drawing/2014/main" id="{05AC83E9-3498-4F8F-84F8-2E22FE72E30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36399" y="319698"/>
            <a:ext cx="2037600" cy="2037600"/>
          </a:xfrm>
          <a:prstGeom prst="rect">
            <a:avLst/>
          </a:prstGeom>
        </p:spPr>
      </p:pic>
      <p:sp>
        <p:nvSpPr>
          <p:cNvPr id="25" name="Oval 1">
            <a:extLst>
              <a:ext uri="{FF2B5EF4-FFF2-40B4-BE49-F238E27FC236}">
                <a16:creationId xmlns:a16="http://schemas.microsoft.com/office/drawing/2014/main" id="{6832CB48-19E2-438E-B5D1-126B62284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78580" y="0"/>
            <a:ext cx="2733089" cy="2357297"/>
          </a:xfrm>
          <a:custGeom>
            <a:avLst/>
            <a:gdLst>
              <a:gd name="connsiteX0" fmla="*/ 288659 w 3192131"/>
              <a:gd name="connsiteY0" fmla="*/ 0 h 2753222"/>
              <a:gd name="connsiteX1" fmla="*/ 3192131 w 3192131"/>
              <a:gd name="connsiteY1" fmla="*/ 0 h 2753222"/>
              <a:gd name="connsiteX2" fmla="*/ 3192131 w 3192131"/>
              <a:gd name="connsiteY2" fmla="*/ 2058956 h 2753222"/>
              <a:gd name="connsiteX3" fmla="*/ 3158043 w 3192131"/>
              <a:gd name="connsiteY3" fmla="*/ 2104541 h 2753222"/>
              <a:gd name="connsiteX4" fmla="*/ 1782545 w 3192131"/>
              <a:gd name="connsiteY4" fmla="*/ 2753222 h 2753222"/>
              <a:gd name="connsiteX5" fmla="*/ 0 w 3192131"/>
              <a:gd name="connsiteY5" fmla="*/ 970677 h 2753222"/>
              <a:gd name="connsiteX6" fmla="*/ 215144 w 3192131"/>
              <a:gd name="connsiteY6" fmla="*/ 121011 h 27532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92131" h="2753222">
                <a:moveTo>
                  <a:pt x="288659" y="0"/>
                </a:moveTo>
                <a:lnTo>
                  <a:pt x="3192131" y="0"/>
                </a:lnTo>
                <a:lnTo>
                  <a:pt x="3192131" y="2058956"/>
                </a:lnTo>
                <a:lnTo>
                  <a:pt x="3158043" y="2104541"/>
                </a:lnTo>
                <a:cubicBezTo>
                  <a:pt x="2831098" y="2500707"/>
                  <a:pt x="2336311" y="2753222"/>
                  <a:pt x="1782545" y="2753222"/>
                </a:cubicBezTo>
                <a:cubicBezTo>
                  <a:pt x="798073" y="2753222"/>
                  <a:pt x="0" y="1955149"/>
                  <a:pt x="0" y="970677"/>
                </a:cubicBezTo>
                <a:cubicBezTo>
                  <a:pt x="0" y="663030"/>
                  <a:pt x="77937" y="373585"/>
                  <a:pt x="215144" y="121011"/>
                </a:cubicBezTo>
                <a:close/>
              </a:path>
            </a:pathLst>
          </a:custGeom>
          <a:solidFill>
            <a:schemeClr val="accent4">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7" name="Graphic 26">
            <a:extLst>
              <a:ext uri="{FF2B5EF4-FFF2-40B4-BE49-F238E27FC236}">
                <a16:creationId xmlns:a16="http://schemas.microsoft.com/office/drawing/2014/main" id="{548560FE-8DD7-4FBB-A597-9902F385AAF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duotone>
              <a:schemeClr val="accent5">
                <a:shade val="45000"/>
                <a:satMod val="135000"/>
              </a:schemeClr>
              <a:prstClr val="white"/>
            </a:duotone>
            <a:extLst>
              <a:ext uri="{28A0092B-C50C-407E-A947-70E740481C1C}">
                <a14:useLocalDpi xmlns:a14="http://schemas.microsoft.com/office/drawing/2010/main" val="0"/>
              </a:ext>
              <a:ext uri="{96DAC541-7B7A-43D3-8B79-37D633B846F1}">
                <asvg:svgBlip xmlns:asvg="http://schemas.microsoft.com/office/drawing/2016/SVG/main" r:embed="rId5"/>
              </a:ext>
            </a:extLst>
          </a:blip>
          <a:srcRect l="18631" t="30907" r="23362" b="17441"/>
          <a:stretch/>
        </p:blipFill>
        <p:spPr>
          <a:xfrm>
            <a:off x="9573575" y="-4327"/>
            <a:ext cx="2668147" cy="2375897"/>
          </a:xfrm>
          <a:prstGeom prst="rect">
            <a:avLst/>
          </a:prstGeom>
        </p:spPr>
      </p:pic>
      <p:sp>
        <p:nvSpPr>
          <p:cNvPr id="29" name="Oval 3">
            <a:extLst>
              <a:ext uri="{FF2B5EF4-FFF2-40B4-BE49-F238E27FC236}">
                <a16:creationId xmlns:a16="http://schemas.microsoft.com/office/drawing/2014/main" id="{F4B85B88-409F-4670-A4FF-5C58623B77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rot="16200000">
            <a:off x="-639576" y="4068576"/>
            <a:ext cx="2914772" cy="1635620"/>
          </a:xfrm>
          <a:custGeom>
            <a:avLst/>
            <a:gdLst>
              <a:gd name="connsiteX0" fmla="*/ 18128 w 4408870"/>
              <a:gd name="connsiteY0" fmla="*/ 0 h 2474031"/>
              <a:gd name="connsiteX1" fmla="*/ 4390742 w 4408870"/>
              <a:gd name="connsiteY1" fmla="*/ 0 h 2474031"/>
              <a:gd name="connsiteX2" fmla="*/ 4397489 w 4408870"/>
              <a:gd name="connsiteY2" fmla="*/ 44205 h 2474031"/>
              <a:gd name="connsiteX3" fmla="*/ 4408870 w 4408870"/>
              <a:gd name="connsiteY3" fmla="*/ 269596 h 2474031"/>
              <a:gd name="connsiteX4" fmla="*/ 2204435 w 4408870"/>
              <a:gd name="connsiteY4" fmla="*/ 2474031 h 2474031"/>
              <a:gd name="connsiteX5" fmla="*/ 0 w 4408870"/>
              <a:gd name="connsiteY5" fmla="*/ 269596 h 2474031"/>
              <a:gd name="connsiteX6" fmla="*/ 11381 w 4408870"/>
              <a:gd name="connsiteY6" fmla="*/ 44205 h 2474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8870" h="2474031">
                <a:moveTo>
                  <a:pt x="18128" y="0"/>
                </a:moveTo>
                <a:lnTo>
                  <a:pt x="4390742" y="0"/>
                </a:lnTo>
                <a:lnTo>
                  <a:pt x="4397489" y="44205"/>
                </a:lnTo>
                <a:cubicBezTo>
                  <a:pt x="4405015" y="118312"/>
                  <a:pt x="4408870" y="193504"/>
                  <a:pt x="4408870" y="269596"/>
                </a:cubicBezTo>
                <a:cubicBezTo>
                  <a:pt x="4408870" y="1487072"/>
                  <a:pt x="3421911" y="2474031"/>
                  <a:pt x="2204435" y="2474031"/>
                </a:cubicBezTo>
                <a:cubicBezTo>
                  <a:pt x="986959" y="2474031"/>
                  <a:pt x="0" y="1487072"/>
                  <a:pt x="0" y="269596"/>
                </a:cubicBezTo>
                <a:cubicBezTo>
                  <a:pt x="0" y="193504"/>
                  <a:pt x="3855" y="118312"/>
                  <a:pt x="11381" y="44205"/>
                </a:cubicBezTo>
                <a:close/>
              </a:path>
            </a:pathLst>
          </a:cu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1" name="Graphic 30">
            <a:extLst>
              <a:ext uri="{FF2B5EF4-FFF2-40B4-BE49-F238E27FC236}">
                <a16:creationId xmlns:a16="http://schemas.microsoft.com/office/drawing/2014/main" id="{66265FF8-949A-452A-882B-BDD33209001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duotone>
              <a:prstClr val="black"/>
              <a:schemeClr val="accent1">
                <a:tint val="45000"/>
                <a:satMod val="400000"/>
              </a:schemeClr>
            </a:duotone>
            <a:extLst>
              <a:ext uri="{28A0092B-C50C-407E-A947-70E740481C1C}">
                <a14:useLocalDpi xmlns:a14="http://schemas.microsoft.com/office/drawing/2010/main" val="0"/>
              </a:ext>
              <a:ext uri="{96DAC541-7B7A-43D3-8B79-37D633B846F1}">
                <asvg:svgBlip xmlns:asvg="http://schemas.microsoft.com/office/drawing/2016/SVG/main" r:embed="rId7"/>
              </a:ext>
            </a:extLst>
          </a:blip>
          <a:srcRect l="45737" t="12146" r="12288" b="12942"/>
          <a:stretch/>
        </p:blipFill>
        <p:spPr>
          <a:xfrm>
            <a:off x="0" y="3409035"/>
            <a:ext cx="1633210" cy="2914772"/>
          </a:xfrm>
          <a:prstGeom prst="rect">
            <a:avLst/>
          </a:prstGeom>
        </p:spPr>
      </p:pic>
      <p:sp>
        <p:nvSpPr>
          <p:cNvPr id="33" name="Oval 4">
            <a:extLst>
              <a:ext uri="{FF2B5EF4-FFF2-40B4-BE49-F238E27FC236}">
                <a16:creationId xmlns:a16="http://schemas.microsoft.com/office/drawing/2014/main" id="{52B7F1A1-8894-44DC-8FCC-6CE9F127AA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9994790" y="4395252"/>
            <a:ext cx="2216879" cy="2462747"/>
          </a:xfrm>
          <a:custGeom>
            <a:avLst/>
            <a:gdLst>
              <a:gd name="connsiteX0" fmla="*/ 2133985 w 3086667"/>
              <a:gd name="connsiteY0" fmla="*/ 0 h 3429000"/>
              <a:gd name="connsiteX1" fmla="*/ 2964628 w 3086667"/>
              <a:gd name="connsiteY1" fmla="*/ 167699 h 3429000"/>
              <a:gd name="connsiteX2" fmla="*/ 3086667 w 3086667"/>
              <a:gd name="connsiteY2" fmla="*/ 226489 h 3429000"/>
              <a:gd name="connsiteX3" fmla="*/ 3086667 w 3086667"/>
              <a:gd name="connsiteY3" fmla="*/ 3429000 h 3429000"/>
              <a:gd name="connsiteX4" fmla="*/ 440639 w 3086667"/>
              <a:gd name="connsiteY4" fmla="*/ 3429000 h 3429000"/>
              <a:gd name="connsiteX5" fmla="*/ 364451 w 3086667"/>
              <a:gd name="connsiteY5" fmla="*/ 3327116 h 3429000"/>
              <a:gd name="connsiteX6" fmla="*/ 0 w 3086667"/>
              <a:gd name="connsiteY6" fmla="*/ 2133985 h 3429000"/>
              <a:gd name="connsiteX7" fmla="*/ 2133985 w 3086667"/>
              <a:gd name="connsiteY7" fmla="*/ 0 h 3429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086667" h="3429000">
                <a:moveTo>
                  <a:pt x="2133985" y="0"/>
                </a:moveTo>
                <a:cubicBezTo>
                  <a:pt x="2428627" y="0"/>
                  <a:pt x="2709322" y="59714"/>
                  <a:pt x="2964628" y="167699"/>
                </a:cubicBezTo>
                <a:lnTo>
                  <a:pt x="3086667" y="226489"/>
                </a:lnTo>
                <a:lnTo>
                  <a:pt x="3086667" y="3429000"/>
                </a:lnTo>
                <a:lnTo>
                  <a:pt x="440639" y="3429000"/>
                </a:lnTo>
                <a:lnTo>
                  <a:pt x="364451" y="3327116"/>
                </a:lnTo>
                <a:cubicBezTo>
                  <a:pt x="134356" y="2986530"/>
                  <a:pt x="0" y="2575948"/>
                  <a:pt x="0" y="2133985"/>
                </a:cubicBezTo>
                <a:cubicBezTo>
                  <a:pt x="0" y="955418"/>
                  <a:pt x="955418" y="0"/>
                  <a:pt x="2133985" y="0"/>
                </a:cubicBezTo>
                <a:close/>
              </a:path>
            </a:pathLst>
          </a:custGeom>
          <a:solidFill>
            <a:schemeClr val="accent6">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pic>
        <p:nvPicPr>
          <p:cNvPr id="35" name="Graphic 34">
            <a:extLst>
              <a:ext uri="{FF2B5EF4-FFF2-40B4-BE49-F238E27FC236}">
                <a16:creationId xmlns:a16="http://schemas.microsoft.com/office/drawing/2014/main" id="{6FEF5495-925E-4DBE-A677-EF910F82660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8">
            <a:duotone>
              <a:schemeClr val="accent6">
                <a:shade val="45000"/>
                <a:satMod val="135000"/>
              </a:schemeClr>
              <a:prstClr val="white"/>
            </a:duotone>
            <a:extLst>
              <a:ext uri="{28A0092B-C50C-407E-A947-70E740481C1C}">
                <a14:useLocalDpi xmlns:a14="http://schemas.microsoft.com/office/drawing/2010/main" val="0"/>
              </a:ext>
              <a:ext uri="{96DAC541-7B7A-43D3-8B79-37D633B846F1}">
                <asvg:svgBlip xmlns:asvg="http://schemas.microsoft.com/office/drawing/2016/SVG/main" r:embed="rId9"/>
              </a:ext>
            </a:extLst>
          </a:blip>
          <a:srcRect l="11935" t="10861" r="33955" b="27347"/>
          <a:stretch/>
        </p:blipFill>
        <p:spPr>
          <a:xfrm>
            <a:off x="9972468" y="4341999"/>
            <a:ext cx="2239201" cy="2525322"/>
          </a:xfrm>
          <a:prstGeom prst="rect">
            <a:avLst/>
          </a:prstGeom>
        </p:spPr>
      </p:pic>
    </p:spTree>
    <p:extLst>
      <p:ext uri="{BB962C8B-B14F-4D97-AF65-F5344CB8AC3E}">
        <p14:creationId xmlns:p14="http://schemas.microsoft.com/office/powerpoint/2010/main" val="19918780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7">
            <a:extLst>
              <a:ext uri="{FF2B5EF4-FFF2-40B4-BE49-F238E27FC236}">
                <a16:creationId xmlns:a16="http://schemas.microsoft.com/office/drawing/2014/main" id="{458183E0-58D3-4C7F-97F0-2494113B38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 name="Rectangle 9">
            <a:extLst>
              <a:ext uri="{FF2B5EF4-FFF2-40B4-BE49-F238E27FC236}">
                <a16:creationId xmlns:a16="http://schemas.microsoft.com/office/drawing/2014/main" id="{493D7220-9A41-4B89-8A05-2E854925ED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2" name="Title 1">
            <a:extLst>
              <a:ext uri="{FF2B5EF4-FFF2-40B4-BE49-F238E27FC236}">
                <a16:creationId xmlns:a16="http://schemas.microsoft.com/office/drawing/2014/main" id="{B6F12D1D-61CD-3AD9-9E74-39A6D9AB7195}"/>
              </a:ext>
            </a:extLst>
          </p:cNvPr>
          <p:cNvSpPr>
            <a:spLocks noGrp="1"/>
          </p:cNvSpPr>
          <p:nvPr>
            <p:ph type="title"/>
          </p:nvPr>
        </p:nvSpPr>
        <p:spPr>
          <a:xfrm>
            <a:off x="806177" y="671139"/>
            <a:ext cx="4606280" cy="1374990"/>
          </a:xfrm>
        </p:spPr>
        <p:txBody>
          <a:bodyPr anchor="b">
            <a:normAutofit/>
          </a:bodyPr>
          <a:lstStyle/>
          <a:p>
            <a:pPr algn="ctr"/>
            <a:r>
              <a:rPr lang="en-GB" sz="4400" b="1" i="1" u="sng" dirty="0"/>
              <a:t>Questions from last week</a:t>
            </a:r>
            <a:endParaRPr lang="en-US" sz="4400" dirty="0"/>
          </a:p>
        </p:txBody>
      </p:sp>
      <p:grpSp>
        <p:nvGrpSpPr>
          <p:cNvPr id="38" name="Decorative Circles">
            <a:extLst>
              <a:ext uri="{FF2B5EF4-FFF2-40B4-BE49-F238E27FC236}">
                <a16:creationId xmlns:a16="http://schemas.microsoft.com/office/drawing/2014/main" id="{987F35D3-4471-41A7-9706-FE24A934539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760448" y="277783"/>
            <a:ext cx="3859883" cy="6048877"/>
            <a:chOff x="7760448" y="277783"/>
            <a:chExt cx="3859883" cy="6048877"/>
          </a:xfrm>
        </p:grpSpPr>
        <p:sp>
          <p:nvSpPr>
            <p:cNvPr id="13" name="Oval 12">
              <a:extLst>
                <a:ext uri="{FF2B5EF4-FFF2-40B4-BE49-F238E27FC236}">
                  <a16:creationId xmlns:a16="http://schemas.microsoft.com/office/drawing/2014/main" id="{7D388CE1-C5A2-4719-9689-CDBC33B37C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036682" y="1073408"/>
              <a:ext cx="226735" cy="226735"/>
            </a:xfrm>
            <a:prstGeom prst="ellipse">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776F4ACB-2D01-4C68-8B84-4EFF49D5AB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53890" y="974097"/>
              <a:ext cx="466441" cy="466441"/>
            </a:xfrm>
            <a:prstGeom prst="ellipse">
              <a:avLst/>
            </a:pr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Oval 14">
              <a:extLst>
                <a:ext uri="{FF2B5EF4-FFF2-40B4-BE49-F238E27FC236}">
                  <a16:creationId xmlns:a16="http://schemas.microsoft.com/office/drawing/2014/main" id="{0CA55FCD-AF44-4603-98C6-2AAA74B506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4134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D8A24814-648E-46DA-B003-98BC21E523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0448" y="3803994"/>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860BD970-FCDF-4C08-ADD4-C4AE0040F3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40653" y="277783"/>
              <a:ext cx="466441" cy="466441"/>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E14D64AF-533C-447C-ABD3-50BD69C019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438623" y="5244166"/>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Oval 18">
              <a:extLst>
                <a:ext uri="{FF2B5EF4-FFF2-40B4-BE49-F238E27FC236}">
                  <a16:creationId xmlns:a16="http://schemas.microsoft.com/office/drawing/2014/main" id="{AA555E89-5852-4BE8-A48A-77541F36FB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10527" y="6020880"/>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AF392F8B-1F1F-4E40-8362-8736DA3752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0819" y="5787004"/>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2" name="Oval 4">
            <a:extLst>
              <a:ext uri="{FF2B5EF4-FFF2-40B4-BE49-F238E27FC236}">
                <a16:creationId xmlns:a16="http://schemas.microsoft.com/office/drawing/2014/main" id="{3918A720-944F-41E3-B3E0-183B184AD6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2906784"/>
            <a:ext cx="1915316" cy="1915316"/>
          </a:xfrm>
          <a:prstGeom prst="ellipse">
            <a:avLst/>
          </a:prstGeom>
          <a:solidFill>
            <a:schemeClr val="accent6">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Oval 3">
            <a:extLst>
              <a:ext uri="{FF2B5EF4-FFF2-40B4-BE49-F238E27FC236}">
                <a16:creationId xmlns:a16="http://schemas.microsoft.com/office/drawing/2014/main" id="{E691010F-6249-4E82-9411-B0118E1525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75364" y="1363277"/>
            <a:ext cx="3298724" cy="3298724"/>
          </a:xfrm>
          <a:prstGeom prst="ellipse">
            <a:avLst/>
          </a:prstGeom>
          <a:solidFill>
            <a:schemeClr val="accent4">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Oval 2">
            <a:extLst>
              <a:ext uri="{FF2B5EF4-FFF2-40B4-BE49-F238E27FC236}">
                <a16:creationId xmlns:a16="http://schemas.microsoft.com/office/drawing/2014/main" id="{604A840F-2944-47B5-9906-C9335E3295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55769" y="0"/>
            <a:ext cx="2166102" cy="1901189"/>
          </a:xfrm>
          <a:custGeom>
            <a:avLst/>
            <a:gdLst>
              <a:gd name="connsiteX0" fmla="*/ 374769 w 2166102"/>
              <a:gd name="connsiteY0" fmla="*/ 0 h 1901189"/>
              <a:gd name="connsiteX1" fmla="*/ 1791334 w 2166102"/>
              <a:gd name="connsiteY1" fmla="*/ 0 h 1901189"/>
              <a:gd name="connsiteX2" fmla="*/ 1848884 w 2166102"/>
              <a:gd name="connsiteY2" fmla="*/ 52305 h 1901189"/>
              <a:gd name="connsiteX3" fmla="*/ 2166102 w 2166102"/>
              <a:gd name="connsiteY3" fmla="*/ 818138 h 1901189"/>
              <a:gd name="connsiteX4" fmla="*/ 1083051 w 2166102"/>
              <a:gd name="connsiteY4" fmla="*/ 1901189 h 1901189"/>
              <a:gd name="connsiteX5" fmla="*/ 0 w 2166102"/>
              <a:gd name="connsiteY5" fmla="*/ 818138 h 1901189"/>
              <a:gd name="connsiteX6" fmla="*/ 317218 w 2166102"/>
              <a:gd name="connsiteY6" fmla="*/ 52305 h 19011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66102" h="1901189">
                <a:moveTo>
                  <a:pt x="374769" y="0"/>
                </a:moveTo>
                <a:lnTo>
                  <a:pt x="1791334" y="0"/>
                </a:lnTo>
                <a:lnTo>
                  <a:pt x="1848884" y="52305"/>
                </a:lnTo>
                <a:cubicBezTo>
                  <a:pt x="2044877" y="248299"/>
                  <a:pt x="2166102" y="519062"/>
                  <a:pt x="2166102" y="818138"/>
                </a:cubicBezTo>
                <a:cubicBezTo>
                  <a:pt x="2166102" y="1416291"/>
                  <a:pt x="1681204" y="1901189"/>
                  <a:pt x="1083051" y="1901189"/>
                </a:cubicBezTo>
                <a:cubicBezTo>
                  <a:pt x="484898" y="1901189"/>
                  <a:pt x="0" y="1416291"/>
                  <a:pt x="0" y="818138"/>
                </a:cubicBezTo>
                <a:cubicBezTo>
                  <a:pt x="0" y="519062"/>
                  <a:pt x="121225" y="248299"/>
                  <a:pt x="317218" y="52305"/>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8" name="Graphic 27">
            <a:extLst>
              <a:ext uri="{FF2B5EF4-FFF2-40B4-BE49-F238E27FC236}">
                <a16:creationId xmlns:a16="http://schemas.microsoft.com/office/drawing/2014/main" id="{F35F5B7A-BE16-4DC5-B01E-41D964779BD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duotone>
              <a:prstClr val="black"/>
              <a:schemeClr val="accent3">
                <a:tint val="45000"/>
                <a:satMod val="400000"/>
              </a:schemeClr>
            </a:duotone>
            <a:extLst>
              <a:ext uri="{28A0092B-C50C-407E-A947-70E740481C1C}">
                <a14:useLocalDpi xmlns:a14="http://schemas.microsoft.com/office/drawing/2010/main" val="0"/>
              </a:ext>
              <a:ext uri="{96DAC541-7B7A-43D3-8B79-37D633B846F1}">
                <asvg:svgBlip xmlns:asvg="http://schemas.microsoft.com/office/drawing/2016/SVG/main" r:embed="rId3"/>
              </a:ext>
            </a:extLst>
          </a:blip>
          <a:srcRect l="14001" t="21209" r="12288" b="12942"/>
          <a:stretch/>
        </p:blipFill>
        <p:spPr>
          <a:xfrm>
            <a:off x="6603378" y="-8573"/>
            <a:ext cx="2090530" cy="1867581"/>
          </a:xfrm>
          <a:prstGeom prst="rect">
            <a:avLst/>
          </a:prstGeom>
        </p:spPr>
      </p:pic>
      <p:sp>
        <p:nvSpPr>
          <p:cNvPr id="3" name="Content Placeholder 2">
            <a:extLst>
              <a:ext uri="{FF2B5EF4-FFF2-40B4-BE49-F238E27FC236}">
                <a16:creationId xmlns:a16="http://schemas.microsoft.com/office/drawing/2014/main" id="{0355E4A0-190F-2B64-ACA3-A61B75D6481D}"/>
              </a:ext>
            </a:extLst>
          </p:cNvPr>
          <p:cNvSpPr>
            <a:spLocks noGrp="1"/>
          </p:cNvSpPr>
          <p:nvPr>
            <p:ph idx="1"/>
          </p:nvPr>
        </p:nvSpPr>
        <p:spPr>
          <a:xfrm>
            <a:off x="777240" y="2194367"/>
            <a:ext cx="4606280" cy="3982595"/>
          </a:xfrm>
        </p:spPr>
        <p:txBody>
          <a:bodyPr vert="horz" lIns="91440" tIns="45720" rIns="91440" bIns="45720" rtlCol="0" anchor="t">
            <a:normAutofit lnSpcReduction="10000"/>
          </a:bodyPr>
          <a:lstStyle/>
          <a:p>
            <a:pPr>
              <a:lnSpc>
                <a:spcPct val="200000"/>
              </a:lnSpc>
            </a:pPr>
            <a:r>
              <a:rPr lang="en-GB" sz="1500" dirty="0">
                <a:cs typeface="Calibri"/>
              </a:rPr>
              <a:t>There has been a case relating to Euthanasia, where the individual went with someone to Switzerland with another individual and upon return to the Uk they were arrested. </a:t>
            </a:r>
            <a:endParaRPr lang="en-US" dirty="0"/>
          </a:p>
          <a:p>
            <a:pPr>
              <a:lnSpc>
                <a:spcPct val="200000"/>
              </a:lnSpc>
              <a:buClr>
                <a:srgbClr val="776443"/>
              </a:buClr>
            </a:pPr>
            <a:r>
              <a:rPr lang="en-GB" sz="1500" dirty="0">
                <a:cs typeface="Calibri"/>
              </a:rPr>
              <a:t>Whilst there is law, it is unlikely that they will be prosecuted. </a:t>
            </a:r>
          </a:p>
          <a:p>
            <a:pPr>
              <a:lnSpc>
                <a:spcPct val="200000"/>
              </a:lnSpc>
              <a:buClr>
                <a:srgbClr val="776443"/>
              </a:buClr>
            </a:pPr>
            <a:r>
              <a:rPr lang="en-GB" sz="1500" dirty="0">
                <a:cs typeface="Calibri"/>
              </a:rPr>
              <a:t>Most cases fail because of lack of evidence or because it is not in the public's interest to prosecute. </a:t>
            </a:r>
          </a:p>
          <a:p>
            <a:pPr>
              <a:buClr>
                <a:srgbClr val="776443"/>
              </a:buClr>
            </a:pPr>
            <a:endParaRPr lang="en-GB" sz="1500">
              <a:cs typeface="Calibri"/>
            </a:endParaRPr>
          </a:p>
          <a:p>
            <a:pPr>
              <a:buClr>
                <a:srgbClr val="776443"/>
              </a:buClr>
            </a:pPr>
            <a:endParaRPr lang="en-GB" sz="1500">
              <a:cs typeface="Calibri"/>
            </a:endParaRPr>
          </a:p>
          <a:p>
            <a:pPr>
              <a:buClr>
                <a:srgbClr val="776443"/>
              </a:buClr>
            </a:pPr>
            <a:endParaRPr lang="en-GB" sz="1500">
              <a:cs typeface="Calibri"/>
            </a:endParaRPr>
          </a:p>
          <a:p>
            <a:pPr>
              <a:buClr>
                <a:srgbClr val="776443"/>
              </a:buClr>
            </a:pPr>
            <a:endParaRPr lang="en-GB" sz="1500">
              <a:cs typeface="Calibri"/>
            </a:endParaRPr>
          </a:p>
        </p:txBody>
      </p:sp>
      <p:pic>
        <p:nvPicPr>
          <p:cNvPr id="30" name="Graphic 29">
            <a:extLst>
              <a:ext uri="{FF2B5EF4-FFF2-40B4-BE49-F238E27FC236}">
                <a16:creationId xmlns:a16="http://schemas.microsoft.com/office/drawing/2014/main" id="{18253A4A-D431-4AB3-85C3-DC6204FCB7B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6073284" y="2920492"/>
            <a:ext cx="1915316" cy="1915316"/>
          </a:xfrm>
          <a:prstGeom prst="rect">
            <a:avLst/>
          </a:prstGeom>
        </p:spPr>
      </p:pic>
      <p:pic>
        <p:nvPicPr>
          <p:cNvPr id="32" name="Graphic 31">
            <a:extLst>
              <a:ext uri="{FF2B5EF4-FFF2-40B4-BE49-F238E27FC236}">
                <a16:creationId xmlns:a16="http://schemas.microsoft.com/office/drawing/2014/main" id="{46841B41-100E-44BE-8CE5-51BAA7D3881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8172356" y="1357742"/>
            <a:ext cx="3298724" cy="3291813"/>
          </a:xfrm>
          <a:prstGeom prst="rect">
            <a:avLst/>
          </a:prstGeom>
        </p:spPr>
      </p:pic>
      <p:sp>
        <p:nvSpPr>
          <p:cNvPr id="34" name="Oval 1">
            <a:extLst>
              <a:ext uri="{FF2B5EF4-FFF2-40B4-BE49-F238E27FC236}">
                <a16:creationId xmlns:a16="http://schemas.microsoft.com/office/drawing/2014/main" id="{A15A0716-074C-4881-B6EE-78FE255F69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96112" y="4778899"/>
            <a:ext cx="2115556" cy="2079100"/>
          </a:xfrm>
          <a:custGeom>
            <a:avLst/>
            <a:gdLst>
              <a:gd name="connsiteX0" fmla="*/ 1224540 w 2115556"/>
              <a:gd name="connsiteY0" fmla="*/ 0 h 2079100"/>
              <a:gd name="connsiteX1" fmla="*/ 2090421 w 2115556"/>
              <a:gd name="connsiteY1" fmla="*/ 358660 h 2079100"/>
              <a:gd name="connsiteX2" fmla="*/ 2115556 w 2115556"/>
              <a:gd name="connsiteY2" fmla="*/ 386315 h 2079100"/>
              <a:gd name="connsiteX3" fmla="*/ 2115556 w 2115556"/>
              <a:gd name="connsiteY3" fmla="*/ 2062765 h 2079100"/>
              <a:gd name="connsiteX4" fmla="*/ 2100710 w 2115556"/>
              <a:gd name="connsiteY4" fmla="*/ 2079100 h 2079100"/>
              <a:gd name="connsiteX5" fmla="*/ 348370 w 2115556"/>
              <a:gd name="connsiteY5" fmla="*/ 2079100 h 2079100"/>
              <a:gd name="connsiteX6" fmla="*/ 279625 w 2115556"/>
              <a:gd name="connsiteY6" fmla="*/ 2003461 h 2079100"/>
              <a:gd name="connsiteX7" fmla="*/ 0 w 2115556"/>
              <a:gd name="connsiteY7" fmla="*/ 1224540 h 2079100"/>
              <a:gd name="connsiteX8" fmla="*/ 1224540 w 2115556"/>
              <a:gd name="connsiteY8" fmla="*/ 0 h 2079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15556" h="2079100">
                <a:moveTo>
                  <a:pt x="1224540" y="0"/>
                </a:moveTo>
                <a:cubicBezTo>
                  <a:pt x="1562687" y="0"/>
                  <a:pt x="1868823" y="137062"/>
                  <a:pt x="2090421" y="358660"/>
                </a:cubicBezTo>
                <a:lnTo>
                  <a:pt x="2115556" y="386315"/>
                </a:lnTo>
                <a:lnTo>
                  <a:pt x="2115556" y="2062765"/>
                </a:lnTo>
                <a:lnTo>
                  <a:pt x="2100710" y="2079100"/>
                </a:lnTo>
                <a:lnTo>
                  <a:pt x="348370" y="2079100"/>
                </a:lnTo>
                <a:lnTo>
                  <a:pt x="279625" y="2003461"/>
                </a:lnTo>
                <a:cubicBezTo>
                  <a:pt x="104938" y="1791789"/>
                  <a:pt x="0" y="1520419"/>
                  <a:pt x="0" y="1224540"/>
                </a:cubicBezTo>
                <a:cubicBezTo>
                  <a:pt x="0" y="548245"/>
                  <a:pt x="548245" y="0"/>
                  <a:pt x="1224540" y="0"/>
                </a:cubicBez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pic>
        <p:nvPicPr>
          <p:cNvPr id="36" name="Graphic 35">
            <a:extLst>
              <a:ext uri="{FF2B5EF4-FFF2-40B4-BE49-F238E27FC236}">
                <a16:creationId xmlns:a16="http://schemas.microsoft.com/office/drawing/2014/main" id="{EC008E31-0ECB-4307-9C43-952328F7E17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8">
            <a:duotone>
              <a:schemeClr val="accent6">
                <a:shade val="45000"/>
                <a:satMod val="135000"/>
              </a:schemeClr>
              <a:prstClr val="white"/>
            </a:duotone>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10315517" y="4976322"/>
            <a:ext cx="1876143" cy="1876143"/>
          </a:xfrm>
          <a:prstGeom prst="rect">
            <a:avLst/>
          </a:prstGeom>
        </p:spPr>
      </p:pic>
    </p:spTree>
    <p:extLst>
      <p:ext uri="{BB962C8B-B14F-4D97-AF65-F5344CB8AC3E}">
        <p14:creationId xmlns:p14="http://schemas.microsoft.com/office/powerpoint/2010/main" val="9753136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D16AD6D-7FC0-435B-AB5F-98DA2190C5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28B727F3-FF58-4343-ACEE-2174D59891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2" name="Title 1">
            <a:extLst>
              <a:ext uri="{FF2B5EF4-FFF2-40B4-BE49-F238E27FC236}">
                <a16:creationId xmlns:a16="http://schemas.microsoft.com/office/drawing/2014/main" id="{7B22023C-C4F4-FC6F-8A5E-AC83C763BF65}"/>
              </a:ext>
            </a:extLst>
          </p:cNvPr>
          <p:cNvSpPr>
            <a:spLocks noGrp="1"/>
          </p:cNvSpPr>
          <p:nvPr>
            <p:ph type="title"/>
          </p:nvPr>
        </p:nvSpPr>
        <p:spPr>
          <a:xfrm>
            <a:off x="3327722" y="777240"/>
            <a:ext cx="5782804" cy="2493876"/>
          </a:xfrm>
        </p:spPr>
        <p:txBody>
          <a:bodyPr anchor="b">
            <a:normAutofit/>
          </a:bodyPr>
          <a:lstStyle/>
          <a:p>
            <a:pPr algn="ctr"/>
            <a:r>
              <a:rPr lang="en-GB" sz="4400" b="1" i="1" u="sng"/>
              <a:t>Aims and Learning Objectives</a:t>
            </a:r>
            <a:endParaRPr lang="en-US" sz="4400"/>
          </a:p>
        </p:txBody>
      </p:sp>
      <p:sp>
        <p:nvSpPr>
          <p:cNvPr id="3" name="Content Placeholder 2">
            <a:extLst>
              <a:ext uri="{FF2B5EF4-FFF2-40B4-BE49-F238E27FC236}">
                <a16:creationId xmlns:a16="http://schemas.microsoft.com/office/drawing/2014/main" id="{C366CBCA-0257-C59A-3D16-7EFE03F49C15}"/>
              </a:ext>
            </a:extLst>
          </p:cNvPr>
          <p:cNvSpPr>
            <a:spLocks noGrp="1"/>
          </p:cNvSpPr>
          <p:nvPr>
            <p:ph idx="1"/>
          </p:nvPr>
        </p:nvSpPr>
        <p:spPr>
          <a:xfrm>
            <a:off x="3327722" y="3429000"/>
            <a:ext cx="5782804" cy="2333562"/>
          </a:xfrm>
        </p:spPr>
        <p:txBody>
          <a:bodyPr vert="horz" lIns="91440" tIns="45720" rIns="91440" bIns="45720" rtlCol="0" anchor="t">
            <a:normAutofit/>
          </a:bodyPr>
          <a:lstStyle/>
          <a:p>
            <a:pPr algn="ctr"/>
            <a:r>
              <a:rPr lang="en-GB" sz="1800">
                <a:cs typeface="Calibri"/>
              </a:rPr>
              <a:t>The aim of today's lesson is to recap the digital content and consider judicial review. </a:t>
            </a:r>
          </a:p>
          <a:p>
            <a:pPr algn="ctr">
              <a:buClr>
                <a:srgbClr val="776443"/>
              </a:buClr>
            </a:pPr>
            <a:endParaRPr lang="en-GB" sz="1800">
              <a:cs typeface="Calibri"/>
            </a:endParaRPr>
          </a:p>
          <a:p>
            <a:pPr algn="ctr">
              <a:buClr>
                <a:srgbClr val="776443"/>
              </a:buClr>
            </a:pPr>
            <a:endParaRPr lang="en-GB" sz="1800">
              <a:cs typeface="Calibri"/>
            </a:endParaRPr>
          </a:p>
          <a:p>
            <a:pPr algn="ctr">
              <a:buClr>
                <a:srgbClr val="776443"/>
              </a:buClr>
            </a:pPr>
            <a:r>
              <a:rPr lang="en-GB" sz="1800">
                <a:cs typeface="Calibri"/>
              </a:rPr>
              <a:t>By the end of today's session students should be able to understand judicial review. </a:t>
            </a:r>
          </a:p>
        </p:txBody>
      </p:sp>
      <p:grpSp>
        <p:nvGrpSpPr>
          <p:cNvPr id="12" name="Decorative Circles">
            <a:extLst>
              <a:ext uri="{FF2B5EF4-FFF2-40B4-BE49-F238E27FC236}">
                <a16:creationId xmlns:a16="http://schemas.microsoft.com/office/drawing/2014/main" id="{4DB68B21-F855-4148-AD7C-795E902A7F1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67484" y="236341"/>
            <a:ext cx="10677791" cy="4262956"/>
            <a:chOff x="767484" y="236341"/>
            <a:chExt cx="10677791" cy="4262956"/>
          </a:xfrm>
        </p:grpSpPr>
        <p:sp>
          <p:nvSpPr>
            <p:cNvPr id="13" name="Oval 12">
              <a:extLst>
                <a:ext uri="{FF2B5EF4-FFF2-40B4-BE49-F238E27FC236}">
                  <a16:creationId xmlns:a16="http://schemas.microsoft.com/office/drawing/2014/main" id="{A8FE8A9D-61A5-4729-A73B-267B9BE585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49767" y="3283228"/>
              <a:ext cx="226735" cy="226735"/>
            </a:xfrm>
            <a:prstGeom prst="ellipse">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AE3399E0-5F4E-4D62-8091-A0AA8DAA7B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413359" y="386135"/>
              <a:ext cx="466441" cy="466441"/>
            </a:xfrm>
            <a:prstGeom prst="ellipse">
              <a:avLst/>
            </a:pr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51781BEF-3C20-4A56-889B-BB417F6A38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90699" y="236341"/>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08F0DD55-BEC3-46E7-84ED-00CB94AC04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67484" y="2755518"/>
              <a:ext cx="466441" cy="466441"/>
            </a:xfrm>
            <a:prstGeom prst="ellipse">
              <a:avLst/>
            </a:prstGeom>
            <a:solidFill>
              <a:schemeClr val="tx2">
                <a:lumMod val="10000"/>
                <a:lumOff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8FFEF100-17D7-4C78-A7C3-B6C8B72E85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31908" y="3813254"/>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E294263B-2870-4828-96FD-00C2A36282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75095" y="3592374"/>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Oval 18">
              <a:extLst>
                <a:ext uri="{FF2B5EF4-FFF2-40B4-BE49-F238E27FC236}">
                  <a16:creationId xmlns:a16="http://schemas.microsoft.com/office/drawing/2014/main" id="{D8A94EBD-B5CB-4D31-A42E-E68B0D25BF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94104" y="4385930"/>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1" name="Oval 2">
            <a:extLst>
              <a:ext uri="{FF2B5EF4-FFF2-40B4-BE49-F238E27FC236}">
                <a16:creationId xmlns:a16="http://schemas.microsoft.com/office/drawing/2014/main" id="{5F7F20D7-57B2-4CF8-AF7D-90D6A5E1FF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0474" y="305966"/>
            <a:ext cx="2051331" cy="2051331"/>
          </a:xfrm>
          <a:prstGeom prst="ellipse">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3" name="Graphic 22">
            <a:extLst>
              <a:ext uri="{FF2B5EF4-FFF2-40B4-BE49-F238E27FC236}">
                <a16:creationId xmlns:a16="http://schemas.microsoft.com/office/drawing/2014/main" id="{05AC83E9-3498-4F8F-84F8-2E22FE72E30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36399" y="319698"/>
            <a:ext cx="2037600" cy="2037600"/>
          </a:xfrm>
          <a:prstGeom prst="rect">
            <a:avLst/>
          </a:prstGeom>
        </p:spPr>
      </p:pic>
      <p:sp>
        <p:nvSpPr>
          <p:cNvPr id="25" name="Oval 1">
            <a:extLst>
              <a:ext uri="{FF2B5EF4-FFF2-40B4-BE49-F238E27FC236}">
                <a16:creationId xmlns:a16="http://schemas.microsoft.com/office/drawing/2014/main" id="{6832CB48-19E2-438E-B5D1-126B62284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78580" y="0"/>
            <a:ext cx="2733089" cy="2357297"/>
          </a:xfrm>
          <a:custGeom>
            <a:avLst/>
            <a:gdLst>
              <a:gd name="connsiteX0" fmla="*/ 288659 w 3192131"/>
              <a:gd name="connsiteY0" fmla="*/ 0 h 2753222"/>
              <a:gd name="connsiteX1" fmla="*/ 3192131 w 3192131"/>
              <a:gd name="connsiteY1" fmla="*/ 0 h 2753222"/>
              <a:gd name="connsiteX2" fmla="*/ 3192131 w 3192131"/>
              <a:gd name="connsiteY2" fmla="*/ 2058956 h 2753222"/>
              <a:gd name="connsiteX3" fmla="*/ 3158043 w 3192131"/>
              <a:gd name="connsiteY3" fmla="*/ 2104541 h 2753222"/>
              <a:gd name="connsiteX4" fmla="*/ 1782545 w 3192131"/>
              <a:gd name="connsiteY4" fmla="*/ 2753222 h 2753222"/>
              <a:gd name="connsiteX5" fmla="*/ 0 w 3192131"/>
              <a:gd name="connsiteY5" fmla="*/ 970677 h 2753222"/>
              <a:gd name="connsiteX6" fmla="*/ 215144 w 3192131"/>
              <a:gd name="connsiteY6" fmla="*/ 121011 h 27532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92131" h="2753222">
                <a:moveTo>
                  <a:pt x="288659" y="0"/>
                </a:moveTo>
                <a:lnTo>
                  <a:pt x="3192131" y="0"/>
                </a:lnTo>
                <a:lnTo>
                  <a:pt x="3192131" y="2058956"/>
                </a:lnTo>
                <a:lnTo>
                  <a:pt x="3158043" y="2104541"/>
                </a:lnTo>
                <a:cubicBezTo>
                  <a:pt x="2831098" y="2500707"/>
                  <a:pt x="2336311" y="2753222"/>
                  <a:pt x="1782545" y="2753222"/>
                </a:cubicBezTo>
                <a:cubicBezTo>
                  <a:pt x="798073" y="2753222"/>
                  <a:pt x="0" y="1955149"/>
                  <a:pt x="0" y="970677"/>
                </a:cubicBezTo>
                <a:cubicBezTo>
                  <a:pt x="0" y="663030"/>
                  <a:pt x="77937" y="373585"/>
                  <a:pt x="215144" y="121011"/>
                </a:cubicBezTo>
                <a:close/>
              </a:path>
            </a:pathLst>
          </a:custGeom>
          <a:solidFill>
            <a:schemeClr val="accent4">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7" name="Graphic 26">
            <a:extLst>
              <a:ext uri="{FF2B5EF4-FFF2-40B4-BE49-F238E27FC236}">
                <a16:creationId xmlns:a16="http://schemas.microsoft.com/office/drawing/2014/main" id="{548560FE-8DD7-4FBB-A597-9902F385AAF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duotone>
              <a:schemeClr val="accent5">
                <a:shade val="45000"/>
                <a:satMod val="135000"/>
              </a:schemeClr>
              <a:prstClr val="white"/>
            </a:duotone>
            <a:extLst>
              <a:ext uri="{28A0092B-C50C-407E-A947-70E740481C1C}">
                <a14:useLocalDpi xmlns:a14="http://schemas.microsoft.com/office/drawing/2010/main" val="0"/>
              </a:ext>
              <a:ext uri="{96DAC541-7B7A-43D3-8B79-37D633B846F1}">
                <asvg:svgBlip xmlns:asvg="http://schemas.microsoft.com/office/drawing/2016/SVG/main" r:embed="rId5"/>
              </a:ext>
            </a:extLst>
          </a:blip>
          <a:srcRect l="18631" t="30907" r="23362" b="17441"/>
          <a:stretch/>
        </p:blipFill>
        <p:spPr>
          <a:xfrm>
            <a:off x="9573575" y="-4327"/>
            <a:ext cx="2668147" cy="2375897"/>
          </a:xfrm>
          <a:prstGeom prst="rect">
            <a:avLst/>
          </a:prstGeom>
        </p:spPr>
      </p:pic>
      <p:sp>
        <p:nvSpPr>
          <p:cNvPr id="29" name="Oval 3">
            <a:extLst>
              <a:ext uri="{FF2B5EF4-FFF2-40B4-BE49-F238E27FC236}">
                <a16:creationId xmlns:a16="http://schemas.microsoft.com/office/drawing/2014/main" id="{F4B85B88-409F-4670-A4FF-5C58623B77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rot="16200000">
            <a:off x="-639576" y="4068576"/>
            <a:ext cx="2914772" cy="1635620"/>
          </a:xfrm>
          <a:custGeom>
            <a:avLst/>
            <a:gdLst>
              <a:gd name="connsiteX0" fmla="*/ 18128 w 4408870"/>
              <a:gd name="connsiteY0" fmla="*/ 0 h 2474031"/>
              <a:gd name="connsiteX1" fmla="*/ 4390742 w 4408870"/>
              <a:gd name="connsiteY1" fmla="*/ 0 h 2474031"/>
              <a:gd name="connsiteX2" fmla="*/ 4397489 w 4408870"/>
              <a:gd name="connsiteY2" fmla="*/ 44205 h 2474031"/>
              <a:gd name="connsiteX3" fmla="*/ 4408870 w 4408870"/>
              <a:gd name="connsiteY3" fmla="*/ 269596 h 2474031"/>
              <a:gd name="connsiteX4" fmla="*/ 2204435 w 4408870"/>
              <a:gd name="connsiteY4" fmla="*/ 2474031 h 2474031"/>
              <a:gd name="connsiteX5" fmla="*/ 0 w 4408870"/>
              <a:gd name="connsiteY5" fmla="*/ 269596 h 2474031"/>
              <a:gd name="connsiteX6" fmla="*/ 11381 w 4408870"/>
              <a:gd name="connsiteY6" fmla="*/ 44205 h 2474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8870" h="2474031">
                <a:moveTo>
                  <a:pt x="18128" y="0"/>
                </a:moveTo>
                <a:lnTo>
                  <a:pt x="4390742" y="0"/>
                </a:lnTo>
                <a:lnTo>
                  <a:pt x="4397489" y="44205"/>
                </a:lnTo>
                <a:cubicBezTo>
                  <a:pt x="4405015" y="118312"/>
                  <a:pt x="4408870" y="193504"/>
                  <a:pt x="4408870" y="269596"/>
                </a:cubicBezTo>
                <a:cubicBezTo>
                  <a:pt x="4408870" y="1487072"/>
                  <a:pt x="3421911" y="2474031"/>
                  <a:pt x="2204435" y="2474031"/>
                </a:cubicBezTo>
                <a:cubicBezTo>
                  <a:pt x="986959" y="2474031"/>
                  <a:pt x="0" y="1487072"/>
                  <a:pt x="0" y="269596"/>
                </a:cubicBezTo>
                <a:cubicBezTo>
                  <a:pt x="0" y="193504"/>
                  <a:pt x="3855" y="118312"/>
                  <a:pt x="11381" y="44205"/>
                </a:cubicBezTo>
                <a:close/>
              </a:path>
            </a:pathLst>
          </a:cu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1" name="Graphic 30">
            <a:extLst>
              <a:ext uri="{FF2B5EF4-FFF2-40B4-BE49-F238E27FC236}">
                <a16:creationId xmlns:a16="http://schemas.microsoft.com/office/drawing/2014/main" id="{66265FF8-949A-452A-882B-BDD33209001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duotone>
              <a:prstClr val="black"/>
              <a:schemeClr val="accent1">
                <a:tint val="45000"/>
                <a:satMod val="400000"/>
              </a:schemeClr>
            </a:duotone>
            <a:extLst>
              <a:ext uri="{28A0092B-C50C-407E-A947-70E740481C1C}">
                <a14:useLocalDpi xmlns:a14="http://schemas.microsoft.com/office/drawing/2010/main" val="0"/>
              </a:ext>
              <a:ext uri="{96DAC541-7B7A-43D3-8B79-37D633B846F1}">
                <asvg:svgBlip xmlns:asvg="http://schemas.microsoft.com/office/drawing/2016/SVG/main" r:embed="rId7"/>
              </a:ext>
            </a:extLst>
          </a:blip>
          <a:srcRect l="45737" t="12146" r="12288" b="12942"/>
          <a:stretch/>
        </p:blipFill>
        <p:spPr>
          <a:xfrm>
            <a:off x="0" y="3409035"/>
            <a:ext cx="1633210" cy="2914772"/>
          </a:xfrm>
          <a:prstGeom prst="rect">
            <a:avLst/>
          </a:prstGeom>
        </p:spPr>
      </p:pic>
      <p:sp>
        <p:nvSpPr>
          <p:cNvPr id="33" name="Oval 4">
            <a:extLst>
              <a:ext uri="{FF2B5EF4-FFF2-40B4-BE49-F238E27FC236}">
                <a16:creationId xmlns:a16="http://schemas.microsoft.com/office/drawing/2014/main" id="{52B7F1A1-8894-44DC-8FCC-6CE9F127AA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9994790" y="4395252"/>
            <a:ext cx="2216879" cy="2462747"/>
          </a:xfrm>
          <a:custGeom>
            <a:avLst/>
            <a:gdLst>
              <a:gd name="connsiteX0" fmla="*/ 2133985 w 3086667"/>
              <a:gd name="connsiteY0" fmla="*/ 0 h 3429000"/>
              <a:gd name="connsiteX1" fmla="*/ 2964628 w 3086667"/>
              <a:gd name="connsiteY1" fmla="*/ 167699 h 3429000"/>
              <a:gd name="connsiteX2" fmla="*/ 3086667 w 3086667"/>
              <a:gd name="connsiteY2" fmla="*/ 226489 h 3429000"/>
              <a:gd name="connsiteX3" fmla="*/ 3086667 w 3086667"/>
              <a:gd name="connsiteY3" fmla="*/ 3429000 h 3429000"/>
              <a:gd name="connsiteX4" fmla="*/ 440639 w 3086667"/>
              <a:gd name="connsiteY4" fmla="*/ 3429000 h 3429000"/>
              <a:gd name="connsiteX5" fmla="*/ 364451 w 3086667"/>
              <a:gd name="connsiteY5" fmla="*/ 3327116 h 3429000"/>
              <a:gd name="connsiteX6" fmla="*/ 0 w 3086667"/>
              <a:gd name="connsiteY6" fmla="*/ 2133985 h 3429000"/>
              <a:gd name="connsiteX7" fmla="*/ 2133985 w 3086667"/>
              <a:gd name="connsiteY7" fmla="*/ 0 h 3429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086667" h="3429000">
                <a:moveTo>
                  <a:pt x="2133985" y="0"/>
                </a:moveTo>
                <a:cubicBezTo>
                  <a:pt x="2428627" y="0"/>
                  <a:pt x="2709322" y="59714"/>
                  <a:pt x="2964628" y="167699"/>
                </a:cubicBezTo>
                <a:lnTo>
                  <a:pt x="3086667" y="226489"/>
                </a:lnTo>
                <a:lnTo>
                  <a:pt x="3086667" y="3429000"/>
                </a:lnTo>
                <a:lnTo>
                  <a:pt x="440639" y="3429000"/>
                </a:lnTo>
                <a:lnTo>
                  <a:pt x="364451" y="3327116"/>
                </a:lnTo>
                <a:cubicBezTo>
                  <a:pt x="134356" y="2986530"/>
                  <a:pt x="0" y="2575948"/>
                  <a:pt x="0" y="2133985"/>
                </a:cubicBezTo>
                <a:cubicBezTo>
                  <a:pt x="0" y="955418"/>
                  <a:pt x="955418" y="0"/>
                  <a:pt x="2133985" y="0"/>
                </a:cubicBezTo>
                <a:close/>
              </a:path>
            </a:pathLst>
          </a:custGeom>
          <a:solidFill>
            <a:schemeClr val="accent6">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pic>
        <p:nvPicPr>
          <p:cNvPr id="35" name="Graphic 34">
            <a:extLst>
              <a:ext uri="{FF2B5EF4-FFF2-40B4-BE49-F238E27FC236}">
                <a16:creationId xmlns:a16="http://schemas.microsoft.com/office/drawing/2014/main" id="{6FEF5495-925E-4DBE-A677-EF910F82660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8">
            <a:duotone>
              <a:schemeClr val="accent6">
                <a:shade val="45000"/>
                <a:satMod val="135000"/>
              </a:schemeClr>
              <a:prstClr val="white"/>
            </a:duotone>
            <a:extLst>
              <a:ext uri="{28A0092B-C50C-407E-A947-70E740481C1C}">
                <a14:useLocalDpi xmlns:a14="http://schemas.microsoft.com/office/drawing/2010/main" val="0"/>
              </a:ext>
              <a:ext uri="{96DAC541-7B7A-43D3-8B79-37D633B846F1}">
                <asvg:svgBlip xmlns:asvg="http://schemas.microsoft.com/office/drawing/2016/SVG/main" r:embed="rId9"/>
              </a:ext>
            </a:extLst>
          </a:blip>
          <a:srcRect l="11935" t="10861" r="33955" b="27347"/>
          <a:stretch/>
        </p:blipFill>
        <p:spPr>
          <a:xfrm>
            <a:off x="9972468" y="4341999"/>
            <a:ext cx="2239201" cy="2525322"/>
          </a:xfrm>
          <a:prstGeom prst="rect">
            <a:avLst/>
          </a:prstGeom>
        </p:spPr>
      </p:pic>
    </p:spTree>
    <p:extLst>
      <p:ext uri="{BB962C8B-B14F-4D97-AF65-F5344CB8AC3E}">
        <p14:creationId xmlns:p14="http://schemas.microsoft.com/office/powerpoint/2010/main" val="33776882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739BF-52FC-4875-B392-4044CC04F0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3AA1CAD8-1CD4-40E6-B88B-9D4FF5C3D0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grpSp>
        <p:nvGrpSpPr>
          <p:cNvPr id="13" name="decorative circles">
            <a:extLst>
              <a:ext uri="{FF2B5EF4-FFF2-40B4-BE49-F238E27FC236}">
                <a16:creationId xmlns:a16="http://schemas.microsoft.com/office/drawing/2014/main" id="{0D65577D-83CF-47FA-954E-60C70AFDBB2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2361" y="253193"/>
            <a:ext cx="11801644" cy="6229550"/>
            <a:chOff x="162361" y="253193"/>
            <a:chExt cx="11801644" cy="6229550"/>
          </a:xfrm>
        </p:grpSpPr>
        <p:sp>
          <p:nvSpPr>
            <p:cNvPr id="14" name="Oval 13">
              <a:extLst>
                <a:ext uri="{FF2B5EF4-FFF2-40B4-BE49-F238E27FC236}">
                  <a16:creationId xmlns:a16="http://schemas.microsoft.com/office/drawing/2014/main" id="{54D2C49A-33C3-4048-8267-6907CA6227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0439" y="253193"/>
              <a:ext cx="150552" cy="150552"/>
            </a:xfrm>
            <a:prstGeom prst="ellipse">
              <a:avLst/>
            </a:prstGeom>
            <a:solidFill>
              <a:srgbClr val="97446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F65CBEB7-29CF-4F21-ABB7-012581304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53890" y="554418"/>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9C900504-84D3-4813-B737-775C16F8F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4134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C54A3D21-5E60-4B25-890E-FA22F16436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361" y="366560"/>
              <a:ext cx="309716" cy="309716"/>
            </a:xfrm>
            <a:prstGeom prst="ellipse">
              <a:avLst/>
            </a:prstGeom>
            <a:solidFill>
              <a:schemeClr val="tx2">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7F04BF80-E9DB-4641-8EA2-51698324F1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850638" y="5886224"/>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234395B9-3F83-49A4-9275-0A315D88F5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35072" y="6176963"/>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0E7ABD02-CD92-4D6C-B4BA-984D6688F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9653" y="5965616"/>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79981663-516C-90E4-8BFA-D48C555E40C4}"/>
              </a:ext>
            </a:extLst>
          </p:cNvPr>
          <p:cNvSpPr>
            <a:spLocks noGrp="1"/>
          </p:cNvSpPr>
          <p:nvPr>
            <p:ph type="title"/>
          </p:nvPr>
        </p:nvSpPr>
        <p:spPr>
          <a:xfrm>
            <a:off x="770878" y="952023"/>
            <a:ext cx="10773422" cy="1797530"/>
          </a:xfrm>
        </p:spPr>
        <p:txBody>
          <a:bodyPr anchor="t">
            <a:normAutofit/>
          </a:bodyPr>
          <a:lstStyle/>
          <a:p>
            <a:pPr algn="ctr"/>
            <a:r>
              <a:rPr lang="en-GB" b="1" i="1" u="sng" dirty="0"/>
              <a:t>What is Judicial review?</a:t>
            </a:r>
            <a:endParaRPr lang="en-US" sz="4400"/>
          </a:p>
        </p:txBody>
      </p:sp>
      <p:graphicFrame>
        <p:nvGraphicFramePr>
          <p:cNvPr id="5" name="Content Placeholder 2">
            <a:extLst>
              <a:ext uri="{FF2B5EF4-FFF2-40B4-BE49-F238E27FC236}">
                <a16:creationId xmlns:a16="http://schemas.microsoft.com/office/drawing/2014/main" id="{021D2329-8601-AEB0-32E0-369026EA600B}"/>
              </a:ext>
            </a:extLst>
          </p:cNvPr>
          <p:cNvGraphicFramePr>
            <a:graphicFrameLocks noGrp="1"/>
          </p:cNvGraphicFramePr>
          <p:nvPr>
            <p:ph idx="1"/>
            <p:extLst>
              <p:ext uri="{D42A27DB-BD31-4B8C-83A1-F6EECF244321}">
                <p14:modId xmlns:p14="http://schemas.microsoft.com/office/powerpoint/2010/main" val="1728848772"/>
              </p:ext>
            </p:extLst>
          </p:nvPr>
        </p:nvGraphicFramePr>
        <p:xfrm>
          <a:off x="831453" y="2207419"/>
          <a:ext cx="10658475" cy="32908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112150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2D34D3-654F-B83C-E985-A2909084972C}"/>
              </a:ext>
            </a:extLst>
          </p:cNvPr>
          <p:cNvSpPr>
            <a:spLocks noGrp="1"/>
          </p:cNvSpPr>
          <p:nvPr>
            <p:ph type="title"/>
          </p:nvPr>
        </p:nvSpPr>
        <p:spPr/>
        <p:txBody>
          <a:bodyPr>
            <a:normAutofit/>
          </a:bodyPr>
          <a:lstStyle/>
          <a:p>
            <a:pPr algn="ctr"/>
            <a:r>
              <a:rPr lang="en-GB" sz="6600" b="1" i="1" u="sng" dirty="0"/>
              <a:t>Activity </a:t>
            </a:r>
            <a:endParaRPr lang="en-US"/>
          </a:p>
        </p:txBody>
      </p:sp>
      <p:sp>
        <p:nvSpPr>
          <p:cNvPr id="3" name="Content Placeholder 2">
            <a:extLst>
              <a:ext uri="{FF2B5EF4-FFF2-40B4-BE49-F238E27FC236}">
                <a16:creationId xmlns:a16="http://schemas.microsoft.com/office/drawing/2014/main" id="{8FB5ED01-626C-0EAF-FC6D-6755BAC2AEDD}"/>
              </a:ext>
            </a:extLst>
          </p:cNvPr>
          <p:cNvSpPr>
            <a:spLocks noGrp="1"/>
          </p:cNvSpPr>
          <p:nvPr>
            <p:ph idx="1"/>
          </p:nvPr>
        </p:nvSpPr>
        <p:spPr/>
        <p:txBody>
          <a:bodyPr vert="horz" lIns="91440" tIns="45720" rIns="91440" bIns="45720" rtlCol="0" anchor="t">
            <a:normAutofit/>
          </a:bodyPr>
          <a:lstStyle/>
          <a:p>
            <a:pPr algn="just"/>
            <a:r>
              <a:rPr lang="en-GB" dirty="0">
                <a:ea typeface="+mn-lt"/>
                <a:cs typeface="+mn-lt"/>
              </a:rPr>
              <a:t>Judicial review cases are extremely unpopular with government ministers, particularly when their own personal decisions are found to be unlawful. The subject matter of judicial review cases frequently includes politically controversial decisions.</a:t>
            </a:r>
            <a:endParaRPr lang="en-GB" dirty="0">
              <a:cs typeface="Calibri"/>
            </a:endParaRPr>
          </a:p>
          <a:p>
            <a:pPr algn="just">
              <a:buClr>
                <a:srgbClr val="776443"/>
              </a:buClr>
            </a:pPr>
            <a:r>
              <a:rPr lang="en-GB" dirty="0">
                <a:ea typeface="+mn-lt"/>
                <a:cs typeface="+mn-lt"/>
              </a:rPr>
              <a:t>Look at the following newspaper stories:</a:t>
            </a:r>
            <a:endParaRPr lang="en-GB" dirty="0"/>
          </a:p>
          <a:p>
            <a:pPr algn="just">
              <a:buClr>
                <a:srgbClr val="776443"/>
              </a:buClr>
            </a:pPr>
            <a:r>
              <a:rPr lang="en-GB" dirty="0">
                <a:ea typeface="+mn-lt"/>
                <a:cs typeface="+mn-lt"/>
              </a:rPr>
              <a:t>Heathrow third runway – Supreme Court decision </a:t>
            </a:r>
            <a:r>
              <a:rPr lang="en-GB" dirty="0">
                <a:ea typeface="+mn-lt"/>
                <a:cs typeface="+mn-lt"/>
                <a:hlinkClick r:id="rId2"/>
              </a:rPr>
              <a:t>https://www.theguardian.com/environment/2020/dec/16/top-uk-court-overturns-block-on-heathrows-third-runway</a:t>
            </a:r>
            <a:r>
              <a:rPr lang="en-GB" dirty="0">
                <a:ea typeface="+mn-lt"/>
                <a:cs typeface="+mn-lt"/>
              </a:rPr>
              <a:t>.</a:t>
            </a:r>
            <a:endParaRPr lang="en-GB" dirty="0"/>
          </a:p>
          <a:p>
            <a:pPr algn="just">
              <a:buClr>
                <a:srgbClr val="776443"/>
              </a:buClr>
            </a:pPr>
            <a:r>
              <a:rPr lang="en-GB" dirty="0">
                <a:ea typeface="+mn-lt"/>
                <a:cs typeface="+mn-lt"/>
              </a:rPr>
              <a:t>Forcible removal of foreign national offenders to Jamaica</a:t>
            </a:r>
            <a:endParaRPr lang="en-GB" dirty="0"/>
          </a:p>
          <a:p>
            <a:pPr algn="just">
              <a:buClr>
                <a:srgbClr val="776443"/>
              </a:buClr>
            </a:pPr>
            <a:r>
              <a:rPr lang="en-GB" dirty="0">
                <a:ea typeface="+mn-lt"/>
                <a:cs typeface="+mn-lt"/>
                <a:hlinkClick r:id="rId3"/>
              </a:rPr>
              <a:t>https://www.theguardian.com/uk-news/2020/feb/10/judicial-review-home-office-deportation-flight-jamaica</a:t>
            </a:r>
            <a:endParaRPr lang="en-GB"/>
          </a:p>
          <a:p>
            <a:pPr algn="just">
              <a:buClr>
                <a:srgbClr val="776443"/>
              </a:buClr>
            </a:pPr>
            <a:r>
              <a:rPr lang="en-GB" dirty="0">
                <a:ea typeface="+mn-lt"/>
                <a:cs typeface="+mn-lt"/>
              </a:rPr>
              <a:t>Which areas of law did these cases concern?</a:t>
            </a:r>
            <a:endParaRPr lang="en-GB" dirty="0"/>
          </a:p>
          <a:p>
            <a:pPr algn="just">
              <a:buClr>
                <a:srgbClr val="776443"/>
              </a:buClr>
            </a:pPr>
            <a:r>
              <a:rPr lang="en-GB" dirty="0">
                <a:ea typeface="+mn-lt"/>
                <a:cs typeface="+mn-lt"/>
              </a:rPr>
              <a:t>Do you think the courts made the right decisions?</a:t>
            </a:r>
            <a:endParaRPr lang="en-GB" dirty="0"/>
          </a:p>
          <a:p>
            <a:pPr>
              <a:buClr>
                <a:srgbClr val="776443"/>
              </a:buClr>
            </a:pPr>
            <a:endParaRPr lang="en-GB" dirty="0">
              <a:cs typeface="Calibri"/>
            </a:endParaRPr>
          </a:p>
        </p:txBody>
      </p:sp>
    </p:spTree>
    <p:extLst>
      <p:ext uri="{BB962C8B-B14F-4D97-AF65-F5344CB8AC3E}">
        <p14:creationId xmlns:p14="http://schemas.microsoft.com/office/powerpoint/2010/main" val="14619953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5E6BB8-6ECC-64D4-2F43-18C782FA585C}"/>
              </a:ext>
            </a:extLst>
          </p:cNvPr>
          <p:cNvSpPr>
            <a:spLocks noGrp="1"/>
          </p:cNvSpPr>
          <p:nvPr>
            <p:ph type="title"/>
          </p:nvPr>
        </p:nvSpPr>
        <p:spPr/>
        <p:txBody>
          <a:bodyPr/>
          <a:lstStyle/>
          <a:p>
            <a:pPr algn="ctr"/>
            <a:r>
              <a:rPr lang="en-GB" sz="6600" b="1" i="1" u="sng" dirty="0"/>
              <a:t>Continued</a:t>
            </a:r>
            <a:r>
              <a:rPr lang="en-GB" dirty="0"/>
              <a:t> </a:t>
            </a:r>
            <a:endParaRPr lang="en-US"/>
          </a:p>
        </p:txBody>
      </p:sp>
      <p:graphicFrame>
        <p:nvGraphicFramePr>
          <p:cNvPr id="5" name="Content Placeholder 2">
            <a:extLst>
              <a:ext uri="{FF2B5EF4-FFF2-40B4-BE49-F238E27FC236}">
                <a16:creationId xmlns:a16="http://schemas.microsoft.com/office/drawing/2014/main" id="{39E4E63F-3C1A-F9E0-A751-87E73DFA4222}"/>
              </a:ext>
            </a:extLst>
          </p:cNvPr>
          <p:cNvGraphicFramePr>
            <a:graphicFrameLocks noGrp="1"/>
          </p:cNvGraphicFramePr>
          <p:nvPr>
            <p:ph idx="1"/>
            <p:extLst>
              <p:ext uri="{D42A27DB-BD31-4B8C-83A1-F6EECF244321}">
                <p14:modId xmlns:p14="http://schemas.microsoft.com/office/powerpoint/2010/main" val="2400112526"/>
              </p:ext>
            </p:extLst>
          </p:nvPr>
        </p:nvGraphicFramePr>
        <p:xfrm>
          <a:off x="777240" y="1825625"/>
          <a:ext cx="1065911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745150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2663A72-E771-41D4-96AA-28C1B21722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88164F59-4B09-4DB4-A99F-97C71DE46B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2" name="Title 1">
            <a:extLst>
              <a:ext uri="{FF2B5EF4-FFF2-40B4-BE49-F238E27FC236}">
                <a16:creationId xmlns:a16="http://schemas.microsoft.com/office/drawing/2014/main" id="{CC86388D-EE9D-0381-5FA1-C165BB0A56CB}"/>
              </a:ext>
            </a:extLst>
          </p:cNvPr>
          <p:cNvSpPr>
            <a:spLocks noGrp="1"/>
          </p:cNvSpPr>
          <p:nvPr>
            <p:ph type="title"/>
          </p:nvPr>
        </p:nvSpPr>
        <p:spPr>
          <a:xfrm>
            <a:off x="770878" y="952022"/>
            <a:ext cx="4606280" cy="5157049"/>
          </a:xfrm>
        </p:spPr>
        <p:txBody>
          <a:bodyPr anchor="ctr">
            <a:normAutofit/>
          </a:bodyPr>
          <a:lstStyle/>
          <a:p>
            <a:r>
              <a:rPr lang="en-GB" b="1" i="1" u="sng" dirty="0"/>
              <a:t>Continued</a:t>
            </a:r>
            <a:endParaRPr lang="en-US" sz="4800" dirty="0"/>
          </a:p>
        </p:txBody>
      </p:sp>
      <p:sp>
        <p:nvSpPr>
          <p:cNvPr id="13" name="Freeform: Shape 12">
            <a:extLst>
              <a:ext uri="{FF2B5EF4-FFF2-40B4-BE49-F238E27FC236}">
                <a16:creationId xmlns:a16="http://schemas.microsoft.com/office/drawing/2014/main" id="{6B336017-F12B-485C-B5E1-B6971DA0CD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6099" y="238175"/>
            <a:ext cx="6735901" cy="6619825"/>
          </a:xfrm>
          <a:custGeom>
            <a:avLst/>
            <a:gdLst>
              <a:gd name="connsiteX0" fmla="*/ 1224540 w 2115556"/>
              <a:gd name="connsiteY0" fmla="*/ 0 h 2079100"/>
              <a:gd name="connsiteX1" fmla="*/ 2090421 w 2115556"/>
              <a:gd name="connsiteY1" fmla="*/ 358660 h 2079100"/>
              <a:gd name="connsiteX2" fmla="*/ 2115556 w 2115556"/>
              <a:gd name="connsiteY2" fmla="*/ 386315 h 2079100"/>
              <a:gd name="connsiteX3" fmla="*/ 2115556 w 2115556"/>
              <a:gd name="connsiteY3" fmla="*/ 2062765 h 2079100"/>
              <a:gd name="connsiteX4" fmla="*/ 2100710 w 2115556"/>
              <a:gd name="connsiteY4" fmla="*/ 2079100 h 2079100"/>
              <a:gd name="connsiteX5" fmla="*/ 348370 w 2115556"/>
              <a:gd name="connsiteY5" fmla="*/ 2079100 h 2079100"/>
              <a:gd name="connsiteX6" fmla="*/ 279625 w 2115556"/>
              <a:gd name="connsiteY6" fmla="*/ 2003461 h 2079100"/>
              <a:gd name="connsiteX7" fmla="*/ 0 w 2115556"/>
              <a:gd name="connsiteY7" fmla="*/ 1224540 h 2079100"/>
              <a:gd name="connsiteX8" fmla="*/ 1224540 w 2115556"/>
              <a:gd name="connsiteY8" fmla="*/ 0 h 2079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15556" h="2079100">
                <a:moveTo>
                  <a:pt x="1224540" y="0"/>
                </a:moveTo>
                <a:cubicBezTo>
                  <a:pt x="1562687" y="0"/>
                  <a:pt x="1868823" y="137062"/>
                  <a:pt x="2090421" y="358660"/>
                </a:cubicBezTo>
                <a:lnTo>
                  <a:pt x="2115556" y="386315"/>
                </a:lnTo>
                <a:lnTo>
                  <a:pt x="2115556" y="2062765"/>
                </a:lnTo>
                <a:lnTo>
                  <a:pt x="2100710" y="2079100"/>
                </a:lnTo>
                <a:lnTo>
                  <a:pt x="348370" y="2079100"/>
                </a:lnTo>
                <a:lnTo>
                  <a:pt x="279625" y="2003461"/>
                </a:lnTo>
                <a:cubicBezTo>
                  <a:pt x="104938" y="1791789"/>
                  <a:pt x="0" y="1520419"/>
                  <a:pt x="0" y="1224540"/>
                </a:cubicBezTo>
                <a:cubicBezTo>
                  <a:pt x="0" y="548245"/>
                  <a:pt x="548245" y="0"/>
                  <a:pt x="1224540"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grpSp>
        <p:nvGrpSpPr>
          <p:cNvPr id="15" name="decorative circles">
            <a:extLst>
              <a:ext uri="{FF2B5EF4-FFF2-40B4-BE49-F238E27FC236}">
                <a16:creationId xmlns:a16="http://schemas.microsoft.com/office/drawing/2014/main" id="{C2C078FA-5775-45CB-A8F3-53B3F1AD2B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951383" y="299808"/>
            <a:ext cx="1668948" cy="6421669"/>
            <a:chOff x="9951383" y="299808"/>
            <a:chExt cx="1668948" cy="6421669"/>
          </a:xfrm>
        </p:grpSpPr>
        <p:sp>
          <p:nvSpPr>
            <p:cNvPr id="16" name="Oval 15">
              <a:extLst>
                <a:ext uri="{FF2B5EF4-FFF2-40B4-BE49-F238E27FC236}">
                  <a16:creationId xmlns:a16="http://schemas.microsoft.com/office/drawing/2014/main" id="{F65CBEB7-29CF-4F21-ABB7-012581304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53890" y="554418"/>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9C900504-84D3-4813-B737-775C16F8F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4134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7F04BF80-E9DB-4641-8EA2-51698324F1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32368" y="6124958"/>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234395B9-3F83-49A4-9275-0A315D88F5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16802" y="6415697"/>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0E7ABD02-CD92-4D6C-B4BA-984D6688F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51383" y="6204350"/>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aphicFrame>
        <p:nvGraphicFramePr>
          <p:cNvPr id="5" name="Content Placeholder 2">
            <a:extLst>
              <a:ext uri="{FF2B5EF4-FFF2-40B4-BE49-F238E27FC236}">
                <a16:creationId xmlns:a16="http://schemas.microsoft.com/office/drawing/2014/main" id="{1E43F4AF-BBFE-364C-12FD-CB7A227C1591}"/>
              </a:ext>
            </a:extLst>
          </p:cNvPr>
          <p:cNvGraphicFramePr>
            <a:graphicFrameLocks noGrp="1"/>
          </p:cNvGraphicFramePr>
          <p:nvPr>
            <p:ph idx="1"/>
            <p:extLst>
              <p:ext uri="{D42A27DB-BD31-4B8C-83A1-F6EECF244321}">
                <p14:modId xmlns:p14="http://schemas.microsoft.com/office/powerpoint/2010/main" val="3134696468"/>
              </p:ext>
            </p:extLst>
          </p:nvPr>
        </p:nvGraphicFramePr>
        <p:xfrm>
          <a:off x="5855597" y="952022"/>
          <a:ext cx="5891471" cy="51570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518098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D16AD6D-7FC0-435B-AB5F-98DA2190C5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28B727F3-FF58-4343-ACEE-2174D59891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2" name="Title 1">
            <a:extLst>
              <a:ext uri="{FF2B5EF4-FFF2-40B4-BE49-F238E27FC236}">
                <a16:creationId xmlns:a16="http://schemas.microsoft.com/office/drawing/2014/main" id="{42961790-3E24-E6E9-FE8F-3F9B3E7F8C89}"/>
              </a:ext>
            </a:extLst>
          </p:cNvPr>
          <p:cNvSpPr>
            <a:spLocks noGrp="1"/>
          </p:cNvSpPr>
          <p:nvPr>
            <p:ph type="title"/>
          </p:nvPr>
        </p:nvSpPr>
        <p:spPr>
          <a:xfrm>
            <a:off x="3327722" y="777240"/>
            <a:ext cx="5782804" cy="2493876"/>
          </a:xfrm>
        </p:spPr>
        <p:txBody>
          <a:bodyPr anchor="b">
            <a:normAutofit/>
          </a:bodyPr>
          <a:lstStyle/>
          <a:p>
            <a:pPr algn="ctr"/>
            <a:r>
              <a:rPr lang="en-GB" sz="6000" b="1" i="1" u="sng" dirty="0"/>
              <a:t>Activity </a:t>
            </a:r>
            <a:endParaRPr lang="en-US" sz="6000"/>
          </a:p>
        </p:txBody>
      </p:sp>
      <p:sp>
        <p:nvSpPr>
          <p:cNvPr id="3" name="Content Placeholder 2">
            <a:extLst>
              <a:ext uri="{FF2B5EF4-FFF2-40B4-BE49-F238E27FC236}">
                <a16:creationId xmlns:a16="http://schemas.microsoft.com/office/drawing/2014/main" id="{43F55628-7C79-1C94-3FE7-4E8834093787}"/>
              </a:ext>
            </a:extLst>
          </p:cNvPr>
          <p:cNvSpPr>
            <a:spLocks noGrp="1"/>
          </p:cNvSpPr>
          <p:nvPr>
            <p:ph idx="1"/>
          </p:nvPr>
        </p:nvSpPr>
        <p:spPr>
          <a:xfrm>
            <a:off x="3327722" y="3429000"/>
            <a:ext cx="5782804" cy="2333562"/>
          </a:xfrm>
        </p:spPr>
        <p:txBody>
          <a:bodyPr vert="horz" lIns="91440" tIns="45720" rIns="91440" bIns="45720" rtlCol="0" anchor="t">
            <a:noAutofit/>
          </a:bodyPr>
          <a:lstStyle/>
          <a:p>
            <a:pPr algn="ctr"/>
            <a:r>
              <a:rPr lang="en-GB" sz="1800" dirty="0">
                <a:ea typeface="+mn-lt"/>
                <a:cs typeface="+mn-lt"/>
              </a:rPr>
              <a:t>Read the summary of the Supreme Court’s decision at </a:t>
            </a:r>
            <a:r>
              <a:rPr lang="en-GB" sz="1800" dirty="0">
                <a:ea typeface="+mn-lt"/>
                <a:cs typeface="+mn-lt"/>
                <a:hlinkClick r:id="rId2"/>
              </a:rPr>
              <a:t>https://www.supremecourt.uk/cases/uksc-2019-0192.html</a:t>
            </a:r>
            <a:r>
              <a:rPr lang="en-GB" sz="1800" dirty="0">
                <a:ea typeface="+mn-lt"/>
                <a:cs typeface="+mn-lt"/>
              </a:rPr>
              <a:t>.</a:t>
            </a:r>
            <a:endParaRPr lang="en-GB" sz="1800">
              <a:cs typeface="Calibri"/>
            </a:endParaRPr>
          </a:p>
          <a:p>
            <a:pPr marL="0" indent="0" algn="ctr">
              <a:buClr>
                <a:srgbClr val="776443"/>
              </a:buClr>
              <a:buNone/>
            </a:pPr>
            <a:endParaRPr lang="en-GB" sz="1800" dirty="0">
              <a:ea typeface="+mn-lt"/>
              <a:cs typeface="+mn-lt"/>
            </a:endParaRPr>
          </a:p>
          <a:p>
            <a:pPr algn="ctr">
              <a:buClr>
                <a:srgbClr val="776443"/>
              </a:buClr>
            </a:pPr>
            <a:r>
              <a:rPr lang="en-GB" sz="1800" dirty="0">
                <a:ea typeface="+mn-lt"/>
                <a:cs typeface="+mn-lt"/>
              </a:rPr>
              <a:t>Could you explain the legal reasoning of the court to a family member or friend who supported Brexit?</a:t>
            </a:r>
            <a:endParaRPr lang="en-GB" sz="1800">
              <a:cs typeface="Calibri"/>
            </a:endParaRPr>
          </a:p>
          <a:p>
            <a:pPr marL="0" indent="0" algn="ctr">
              <a:buClr>
                <a:srgbClr val="776443"/>
              </a:buClr>
              <a:buNone/>
            </a:pPr>
            <a:endParaRPr lang="en-GB" sz="1800" dirty="0">
              <a:ea typeface="+mn-lt"/>
              <a:cs typeface="+mn-lt"/>
            </a:endParaRPr>
          </a:p>
          <a:p>
            <a:pPr algn="ctr">
              <a:buClr>
                <a:srgbClr val="776443"/>
              </a:buClr>
            </a:pPr>
            <a:r>
              <a:rPr lang="en-GB" sz="1800" dirty="0">
                <a:ea typeface="+mn-lt"/>
                <a:cs typeface="+mn-lt"/>
              </a:rPr>
              <a:t>Should the decision to prorogue Parliament have been left to the Prime Minister alone?</a:t>
            </a:r>
            <a:endParaRPr lang="en-GB" sz="1500">
              <a:cs typeface="Calibri"/>
            </a:endParaRPr>
          </a:p>
          <a:p>
            <a:pPr marL="0" indent="0" algn="ctr">
              <a:buClr>
                <a:srgbClr val="776443"/>
              </a:buClr>
              <a:buNone/>
            </a:pPr>
            <a:endParaRPr lang="en-GB" sz="1500">
              <a:cs typeface="Calibri"/>
            </a:endParaRPr>
          </a:p>
        </p:txBody>
      </p:sp>
      <p:grpSp>
        <p:nvGrpSpPr>
          <p:cNvPr id="12" name="Decorative Circles">
            <a:extLst>
              <a:ext uri="{FF2B5EF4-FFF2-40B4-BE49-F238E27FC236}">
                <a16:creationId xmlns:a16="http://schemas.microsoft.com/office/drawing/2014/main" id="{4DB68B21-F855-4148-AD7C-795E902A7F1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67484" y="236341"/>
            <a:ext cx="10677791" cy="4262956"/>
            <a:chOff x="767484" y="236341"/>
            <a:chExt cx="10677791" cy="4262956"/>
          </a:xfrm>
        </p:grpSpPr>
        <p:sp>
          <p:nvSpPr>
            <p:cNvPr id="13" name="Oval 12">
              <a:extLst>
                <a:ext uri="{FF2B5EF4-FFF2-40B4-BE49-F238E27FC236}">
                  <a16:creationId xmlns:a16="http://schemas.microsoft.com/office/drawing/2014/main" id="{A8FE8A9D-61A5-4729-A73B-267B9BE585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49767" y="3283228"/>
              <a:ext cx="226735" cy="226735"/>
            </a:xfrm>
            <a:prstGeom prst="ellipse">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AE3399E0-5F4E-4D62-8091-A0AA8DAA7B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413359" y="386135"/>
              <a:ext cx="466441" cy="466441"/>
            </a:xfrm>
            <a:prstGeom prst="ellipse">
              <a:avLst/>
            </a:pr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51781BEF-3C20-4A56-889B-BB417F6A38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90699" y="236341"/>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08F0DD55-BEC3-46E7-84ED-00CB94AC04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67484" y="2755518"/>
              <a:ext cx="466441" cy="466441"/>
            </a:xfrm>
            <a:prstGeom prst="ellipse">
              <a:avLst/>
            </a:prstGeom>
            <a:solidFill>
              <a:schemeClr val="tx2">
                <a:lumMod val="10000"/>
                <a:lumOff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8FFEF100-17D7-4C78-A7C3-B6C8B72E85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31908" y="3813254"/>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E294263B-2870-4828-96FD-00C2A36282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75095" y="3592374"/>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Oval 18">
              <a:extLst>
                <a:ext uri="{FF2B5EF4-FFF2-40B4-BE49-F238E27FC236}">
                  <a16:creationId xmlns:a16="http://schemas.microsoft.com/office/drawing/2014/main" id="{D8A94EBD-B5CB-4D31-A42E-E68B0D25BF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94104" y="4385930"/>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1" name="Oval 2">
            <a:extLst>
              <a:ext uri="{FF2B5EF4-FFF2-40B4-BE49-F238E27FC236}">
                <a16:creationId xmlns:a16="http://schemas.microsoft.com/office/drawing/2014/main" id="{5F7F20D7-57B2-4CF8-AF7D-90D6A5E1FF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0474" y="305966"/>
            <a:ext cx="2051331" cy="2051331"/>
          </a:xfrm>
          <a:prstGeom prst="ellipse">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3" name="Graphic 22">
            <a:extLst>
              <a:ext uri="{FF2B5EF4-FFF2-40B4-BE49-F238E27FC236}">
                <a16:creationId xmlns:a16="http://schemas.microsoft.com/office/drawing/2014/main" id="{05AC83E9-3498-4F8F-84F8-2E22FE72E30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36399" y="319698"/>
            <a:ext cx="2037600" cy="2037600"/>
          </a:xfrm>
          <a:prstGeom prst="rect">
            <a:avLst/>
          </a:prstGeom>
        </p:spPr>
      </p:pic>
      <p:sp>
        <p:nvSpPr>
          <p:cNvPr id="25" name="Oval 1">
            <a:extLst>
              <a:ext uri="{FF2B5EF4-FFF2-40B4-BE49-F238E27FC236}">
                <a16:creationId xmlns:a16="http://schemas.microsoft.com/office/drawing/2014/main" id="{6832CB48-19E2-438E-B5D1-126B62284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78580" y="0"/>
            <a:ext cx="2733089" cy="2357297"/>
          </a:xfrm>
          <a:custGeom>
            <a:avLst/>
            <a:gdLst>
              <a:gd name="connsiteX0" fmla="*/ 288659 w 3192131"/>
              <a:gd name="connsiteY0" fmla="*/ 0 h 2753222"/>
              <a:gd name="connsiteX1" fmla="*/ 3192131 w 3192131"/>
              <a:gd name="connsiteY1" fmla="*/ 0 h 2753222"/>
              <a:gd name="connsiteX2" fmla="*/ 3192131 w 3192131"/>
              <a:gd name="connsiteY2" fmla="*/ 2058956 h 2753222"/>
              <a:gd name="connsiteX3" fmla="*/ 3158043 w 3192131"/>
              <a:gd name="connsiteY3" fmla="*/ 2104541 h 2753222"/>
              <a:gd name="connsiteX4" fmla="*/ 1782545 w 3192131"/>
              <a:gd name="connsiteY4" fmla="*/ 2753222 h 2753222"/>
              <a:gd name="connsiteX5" fmla="*/ 0 w 3192131"/>
              <a:gd name="connsiteY5" fmla="*/ 970677 h 2753222"/>
              <a:gd name="connsiteX6" fmla="*/ 215144 w 3192131"/>
              <a:gd name="connsiteY6" fmla="*/ 121011 h 27532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92131" h="2753222">
                <a:moveTo>
                  <a:pt x="288659" y="0"/>
                </a:moveTo>
                <a:lnTo>
                  <a:pt x="3192131" y="0"/>
                </a:lnTo>
                <a:lnTo>
                  <a:pt x="3192131" y="2058956"/>
                </a:lnTo>
                <a:lnTo>
                  <a:pt x="3158043" y="2104541"/>
                </a:lnTo>
                <a:cubicBezTo>
                  <a:pt x="2831098" y="2500707"/>
                  <a:pt x="2336311" y="2753222"/>
                  <a:pt x="1782545" y="2753222"/>
                </a:cubicBezTo>
                <a:cubicBezTo>
                  <a:pt x="798073" y="2753222"/>
                  <a:pt x="0" y="1955149"/>
                  <a:pt x="0" y="970677"/>
                </a:cubicBezTo>
                <a:cubicBezTo>
                  <a:pt x="0" y="663030"/>
                  <a:pt x="77937" y="373585"/>
                  <a:pt x="215144" y="121011"/>
                </a:cubicBezTo>
                <a:close/>
              </a:path>
            </a:pathLst>
          </a:custGeom>
          <a:solidFill>
            <a:schemeClr val="accent4">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7" name="Graphic 26">
            <a:extLst>
              <a:ext uri="{FF2B5EF4-FFF2-40B4-BE49-F238E27FC236}">
                <a16:creationId xmlns:a16="http://schemas.microsoft.com/office/drawing/2014/main" id="{548560FE-8DD7-4FBB-A597-9902F385AAF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duotone>
              <a:schemeClr val="accent5">
                <a:shade val="45000"/>
                <a:satMod val="135000"/>
              </a:schemeClr>
              <a:prstClr val="white"/>
            </a:duotone>
            <a:extLst>
              <a:ext uri="{28A0092B-C50C-407E-A947-70E740481C1C}">
                <a14:useLocalDpi xmlns:a14="http://schemas.microsoft.com/office/drawing/2010/main" val="0"/>
              </a:ext>
              <a:ext uri="{96DAC541-7B7A-43D3-8B79-37D633B846F1}">
                <asvg:svgBlip xmlns:asvg="http://schemas.microsoft.com/office/drawing/2016/SVG/main" r:embed="rId6"/>
              </a:ext>
            </a:extLst>
          </a:blip>
          <a:srcRect l="18631" t="30907" r="23362" b="17441"/>
          <a:stretch/>
        </p:blipFill>
        <p:spPr>
          <a:xfrm>
            <a:off x="9573575" y="-4327"/>
            <a:ext cx="2668147" cy="2375897"/>
          </a:xfrm>
          <a:prstGeom prst="rect">
            <a:avLst/>
          </a:prstGeom>
        </p:spPr>
      </p:pic>
      <p:sp>
        <p:nvSpPr>
          <p:cNvPr id="29" name="Oval 3">
            <a:extLst>
              <a:ext uri="{FF2B5EF4-FFF2-40B4-BE49-F238E27FC236}">
                <a16:creationId xmlns:a16="http://schemas.microsoft.com/office/drawing/2014/main" id="{F4B85B88-409F-4670-A4FF-5C58623B77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rot="16200000">
            <a:off x="-639576" y="4068576"/>
            <a:ext cx="2914772" cy="1635620"/>
          </a:xfrm>
          <a:custGeom>
            <a:avLst/>
            <a:gdLst>
              <a:gd name="connsiteX0" fmla="*/ 18128 w 4408870"/>
              <a:gd name="connsiteY0" fmla="*/ 0 h 2474031"/>
              <a:gd name="connsiteX1" fmla="*/ 4390742 w 4408870"/>
              <a:gd name="connsiteY1" fmla="*/ 0 h 2474031"/>
              <a:gd name="connsiteX2" fmla="*/ 4397489 w 4408870"/>
              <a:gd name="connsiteY2" fmla="*/ 44205 h 2474031"/>
              <a:gd name="connsiteX3" fmla="*/ 4408870 w 4408870"/>
              <a:gd name="connsiteY3" fmla="*/ 269596 h 2474031"/>
              <a:gd name="connsiteX4" fmla="*/ 2204435 w 4408870"/>
              <a:gd name="connsiteY4" fmla="*/ 2474031 h 2474031"/>
              <a:gd name="connsiteX5" fmla="*/ 0 w 4408870"/>
              <a:gd name="connsiteY5" fmla="*/ 269596 h 2474031"/>
              <a:gd name="connsiteX6" fmla="*/ 11381 w 4408870"/>
              <a:gd name="connsiteY6" fmla="*/ 44205 h 2474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8870" h="2474031">
                <a:moveTo>
                  <a:pt x="18128" y="0"/>
                </a:moveTo>
                <a:lnTo>
                  <a:pt x="4390742" y="0"/>
                </a:lnTo>
                <a:lnTo>
                  <a:pt x="4397489" y="44205"/>
                </a:lnTo>
                <a:cubicBezTo>
                  <a:pt x="4405015" y="118312"/>
                  <a:pt x="4408870" y="193504"/>
                  <a:pt x="4408870" y="269596"/>
                </a:cubicBezTo>
                <a:cubicBezTo>
                  <a:pt x="4408870" y="1487072"/>
                  <a:pt x="3421911" y="2474031"/>
                  <a:pt x="2204435" y="2474031"/>
                </a:cubicBezTo>
                <a:cubicBezTo>
                  <a:pt x="986959" y="2474031"/>
                  <a:pt x="0" y="1487072"/>
                  <a:pt x="0" y="269596"/>
                </a:cubicBezTo>
                <a:cubicBezTo>
                  <a:pt x="0" y="193504"/>
                  <a:pt x="3855" y="118312"/>
                  <a:pt x="11381" y="44205"/>
                </a:cubicBezTo>
                <a:close/>
              </a:path>
            </a:pathLst>
          </a:cu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1" name="Graphic 30">
            <a:extLst>
              <a:ext uri="{FF2B5EF4-FFF2-40B4-BE49-F238E27FC236}">
                <a16:creationId xmlns:a16="http://schemas.microsoft.com/office/drawing/2014/main" id="{66265FF8-949A-452A-882B-BDD33209001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7">
            <a:duotone>
              <a:prstClr val="black"/>
              <a:schemeClr val="accent1">
                <a:tint val="45000"/>
                <a:satMod val="400000"/>
              </a:schemeClr>
            </a:duotone>
            <a:extLst>
              <a:ext uri="{28A0092B-C50C-407E-A947-70E740481C1C}">
                <a14:useLocalDpi xmlns:a14="http://schemas.microsoft.com/office/drawing/2010/main" val="0"/>
              </a:ext>
              <a:ext uri="{96DAC541-7B7A-43D3-8B79-37D633B846F1}">
                <asvg:svgBlip xmlns:asvg="http://schemas.microsoft.com/office/drawing/2016/SVG/main" r:embed="rId8"/>
              </a:ext>
            </a:extLst>
          </a:blip>
          <a:srcRect l="45737" t="12146" r="12288" b="12942"/>
          <a:stretch/>
        </p:blipFill>
        <p:spPr>
          <a:xfrm>
            <a:off x="0" y="3409035"/>
            <a:ext cx="1633210" cy="2914772"/>
          </a:xfrm>
          <a:prstGeom prst="rect">
            <a:avLst/>
          </a:prstGeom>
        </p:spPr>
      </p:pic>
      <p:sp>
        <p:nvSpPr>
          <p:cNvPr id="33" name="Oval 4">
            <a:extLst>
              <a:ext uri="{FF2B5EF4-FFF2-40B4-BE49-F238E27FC236}">
                <a16:creationId xmlns:a16="http://schemas.microsoft.com/office/drawing/2014/main" id="{52B7F1A1-8894-44DC-8FCC-6CE9F127AA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9994790" y="4395252"/>
            <a:ext cx="2216879" cy="2462747"/>
          </a:xfrm>
          <a:custGeom>
            <a:avLst/>
            <a:gdLst>
              <a:gd name="connsiteX0" fmla="*/ 2133985 w 3086667"/>
              <a:gd name="connsiteY0" fmla="*/ 0 h 3429000"/>
              <a:gd name="connsiteX1" fmla="*/ 2964628 w 3086667"/>
              <a:gd name="connsiteY1" fmla="*/ 167699 h 3429000"/>
              <a:gd name="connsiteX2" fmla="*/ 3086667 w 3086667"/>
              <a:gd name="connsiteY2" fmla="*/ 226489 h 3429000"/>
              <a:gd name="connsiteX3" fmla="*/ 3086667 w 3086667"/>
              <a:gd name="connsiteY3" fmla="*/ 3429000 h 3429000"/>
              <a:gd name="connsiteX4" fmla="*/ 440639 w 3086667"/>
              <a:gd name="connsiteY4" fmla="*/ 3429000 h 3429000"/>
              <a:gd name="connsiteX5" fmla="*/ 364451 w 3086667"/>
              <a:gd name="connsiteY5" fmla="*/ 3327116 h 3429000"/>
              <a:gd name="connsiteX6" fmla="*/ 0 w 3086667"/>
              <a:gd name="connsiteY6" fmla="*/ 2133985 h 3429000"/>
              <a:gd name="connsiteX7" fmla="*/ 2133985 w 3086667"/>
              <a:gd name="connsiteY7" fmla="*/ 0 h 3429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086667" h="3429000">
                <a:moveTo>
                  <a:pt x="2133985" y="0"/>
                </a:moveTo>
                <a:cubicBezTo>
                  <a:pt x="2428627" y="0"/>
                  <a:pt x="2709322" y="59714"/>
                  <a:pt x="2964628" y="167699"/>
                </a:cubicBezTo>
                <a:lnTo>
                  <a:pt x="3086667" y="226489"/>
                </a:lnTo>
                <a:lnTo>
                  <a:pt x="3086667" y="3429000"/>
                </a:lnTo>
                <a:lnTo>
                  <a:pt x="440639" y="3429000"/>
                </a:lnTo>
                <a:lnTo>
                  <a:pt x="364451" y="3327116"/>
                </a:lnTo>
                <a:cubicBezTo>
                  <a:pt x="134356" y="2986530"/>
                  <a:pt x="0" y="2575948"/>
                  <a:pt x="0" y="2133985"/>
                </a:cubicBezTo>
                <a:cubicBezTo>
                  <a:pt x="0" y="955418"/>
                  <a:pt x="955418" y="0"/>
                  <a:pt x="2133985" y="0"/>
                </a:cubicBezTo>
                <a:close/>
              </a:path>
            </a:pathLst>
          </a:custGeom>
          <a:solidFill>
            <a:schemeClr val="accent6">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pic>
        <p:nvPicPr>
          <p:cNvPr id="35" name="Graphic 34">
            <a:extLst>
              <a:ext uri="{FF2B5EF4-FFF2-40B4-BE49-F238E27FC236}">
                <a16:creationId xmlns:a16="http://schemas.microsoft.com/office/drawing/2014/main" id="{6FEF5495-925E-4DBE-A677-EF910F82660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9">
            <a:duotone>
              <a:schemeClr val="accent6">
                <a:shade val="45000"/>
                <a:satMod val="135000"/>
              </a:schemeClr>
              <a:prstClr val="white"/>
            </a:duotone>
            <a:extLst>
              <a:ext uri="{28A0092B-C50C-407E-A947-70E740481C1C}">
                <a14:useLocalDpi xmlns:a14="http://schemas.microsoft.com/office/drawing/2010/main" val="0"/>
              </a:ext>
              <a:ext uri="{96DAC541-7B7A-43D3-8B79-37D633B846F1}">
                <asvg:svgBlip xmlns:asvg="http://schemas.microsoft.com/office/drawing/2016/SVG/main" r:embed="rId10"/>
              </a:ext>
            </a:extLst>
          </a:blip>
          <a:srcRect l="11935" t="10861" r="33955" b="27347"/>
          <a:stretch/>
        </p:blipFill>
        <p:spPr>
          <a:xfrm>
            <a:off x="9972468" y="4341999"/>
            <a:ext cx="2239201" cy="2525322"/>
          </a:xfrm>
          <a:prstGeom prst="rect">
            <a:avLst/>
          </a:prstGeom>
        </p:spPr>
      </p:pic>
    </p:spTree>
    <p:extLst>
      <p:ext uri="{BB962C8B-B14F-4D97-AF65-F5344CB8AC3E}">
        <p14:creationId xmlns:p14="http://schemas.microsoft.com/office/powerpoint/2010/main" val="27796150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A20091C-A23F-4EB9-9889-026D5843FD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14B14675-94E2-469A-8854-321EB6B338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2" name="Title 1">
            <a:extLst>
              <a:ext uri="{FF2B5EF4-FFF2-40B4-BE49-F238E27FC236}">
                <a16:creationId xmlns:a16="http://schemas.microsoft.com/office/drawing/2014/main" id="{8C800FAD-4B5E-EA5C-9692-F7C925C5FEDE}"/>
              </a:ext>
            </a:extLst>
          </p:cNvPr>
          <p:cNvSpPr>
            <a:spLocks noGrp="1"/>
          </p:cNvSpPr>
          <p:nvPr>
            <p:ph type="title"/>
          </p:nvPr>
        </p:nvSpPr>
        <p:spPr>
          <a:xfrm>
            <a:off x="420052" y="-115729"/>
            <a:ext cx="5049402" cy="2493876"/>
          </a:xfrm>
        </p:spPr>
        <p:txBody>
          <a:bodyPr anchor="b">
            <a:normAutofit/>
          </a:bodyPr>
          <a:lstStyle/>
          <a:p>
            <a:pPr algn="ctr"/>
            <a:r>
              <a:rPr lang="en-GB" sz="4400" b="1" i="1" u="sng" dirty="0"/>
              <a:t>What are the grounds for judicial review?</a:t>
            </a:r>
            <a:endParaRPr lang="en-US" sz="4400" dirty="0"/>
          </a:p>
        </p:txBody>
      </p:sp>
      <p:grpSp>
        <p:nvGrpSpPr>
          <p:cNvPr id="12" name="decorative circles">
            <a:extLst>
              <a:ext uri="{FF2B5EF4-FFF2-40B4-BE49-F238E27FC236}">
                <a16:creationId xmlns:a16="http://schemas.microsoft.com/office/drawing/2014/main" id="{562E53C4-B73D-466D-A083-FF70C042A60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098662" y="310026"/>
            <a:ext cx="1902995" cy="6016634"/>
            <a:chOff x="7098662" y="310026"/>
            <a:chExt cx="1902995" cy="6016634"/>
          </a:xfrm>
        </p:grpSpPr>
        <p:sp>
          <p:nvSpPr>
            <p:cNvPr id="13" name="Oval 12">
              <a:extLst>
                <a:ext uri="{FF2B5EF4-FFF2-40B4-BE49-F238E27FC236}">
                  <a16:creationId xmlns:a16="http://schemas.microsoft.com/office/drawing/2014/main" id="{CD46EFAA-F349-4615-8068-6FCBDA5628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608370" y="6020880"/>
              <a:ext cx="305780" cy="305780"/>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84239505-E159-4C1C-B149-BB0D6944B6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98662" y="5787004"/>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652AA871-8B21-416F-A460-A15FEFDEF8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08481" y="310026"/>
              <a:ext cx="226735" cy="226735"/>
            </a:xfrm>
            <a:prstGeom prst="ellipse">
              <a:avLst/>
            </a:prstGeom>
            <a:solidFill>
              <a:schemeClr val="tx2">
                <a:lumMod val="10000"/>
                <a:lumOff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4D27EBA6-6604-45FB-8D58-343694BE76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535216" y="735547"/>
              <a:ext cx="466441" cy="466441"/>
            </a:xfrm>
            <a:prstGeom prst="ellipse">
              <a:avLst/>
            </a:pr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8" name="Oval 3">
            <a:extLst>
              <a:ext uri="{FF2B5EF4-FFF2-40B4-BE49-F238E27FC236}">
                <a16:creationId xmlns:a16="http://schemas.microsoft.com/office/drawing/2014/main" id="{7C67389F-3E76-43AA-8E01-E41F22BC4C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83310" y="284085"/>
            <a:ext cx="1571298" cy="1571298"/>
          </a:xfrm>
          <a:prstGeom prst="ellipse">
            <a:avLst/>
          </a:prstGeom>
          <a:solidFill>
            <a:schemeClr val="accent5">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 name="Graphic 19">
            <a:extLst>
              <a:ext uri="{FF2B5EF4-FFF2-40B4-BE49-F238E27FC236}">
                <a16:creationId xmlns:a16="http://schemas.microsoft.com/office/drawing/2014/main" id="{5ADB259F-E4B6-4021-9CE4-6F7DA1F4080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273925" y="272934"/>
            <a:ext cx="1571299" cy="1571299"/>
          </a:xfrm>
          <a:prstGeom prst="rect">
            <a:avLst/>
          </a:prstGeom>
        </p:spPr>
      </p:pic>
      <p:sp>
        <p:nvSpPr>
          <p:cNvPr id="22" name="Oval 21">
            <a:extLst>
              <a:ext uri="{FF2B5EF4-FFF2-40B4-BE49-F238E27FC236}">
                <a16:creationId xmlns:a16="http://schemas.microsoft.com/office/drawing/2014/main" id="{B811D806-AD17-4B96-8E28-B3085BE030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72242" y="1937788"/>
            <a:ext cx="3529419" cy="3529419"/>
          </a:xfrm>
          <a:prstGeom prst="ellipse">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Oval 2">
            <a:extLst>
              <a:ext uri="{FF2B5EF4-FFF2-40B4-BE49-F238E27FC236}">
                <a16:creationId xmlns:a16="http://schemas.microsoft.com/office/drawing/2014/main" id="{E0783BC6-1EE7-4A85-99E6-D8A28FB906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98822" y="433212"/>
            <a:ext cx="2249928" cy="2249928"/>
          </a:xfrm>
          <a:prstGeom prst="ellipse">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6" name="Graphic 25">
            <a:extLst>
              <a:ext uri="{FF2B5EF4-FFF2-40B4-BE49-F238E27FC236}">
                <a16:creationId xmlns:a16="http://schemas.microsoft.com/office/drawing/2014/main" id="{741F2379-7516-436B-9B87-368B134AFA5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9712180" y="446570"/>
            <a:ext cx="2236570" cy="2236570"/>
          </a:xfrm>
          <a:prstGeom prst="rect">
            <a:avLst/>
          </a:prstGeom>
        </p:spPr>
      </p:pic>
      <p:sp>
        <p:nvSpPr>
          <p:cNvPr id="3" name="Content Placeholder 2">
            <a:extLst>
              <a:ext uri="{FF2B5EF4-FFF2-40B4-BE49-F238E27FC236}">
                <a16:creationId xmlns:a16="http://schemas.microsoft.com/office/drawing/2014/main" id="{C97E4648-55BC-F2BF-879D-3309D343965F}"/>
              </a:ext>
            </a:extLst>
          </p:cNvPr>
          <p:cNvSpPr>
            <a:spLocks noGrp="1"/>
          </p:cNvSpPr>
          <p:nvPr>
            <p:ph idx="1"/>
          </p:nvPr>
        </p:nvSpPr>
        <p:spPr>
          <a:xfrm>
            <a:off x="420052" y="2464593"/>
            <a:ext cx="5049402" cy="3986212"/>
          </a:xfrm>
        </p:spPr>
        <p:txBody>
          <a:bodyPr vert="horz" lIns="91440" tIns="45720" rIns="91440" bIns="45720" rtlCol="0" anchor="t">
            <a:normAutofit/>
          </a:bodyPr>
          <a:lstStyle/>
          <a:p>
            <a:pPr>
              <a:lnSpc>
                <a:spcPct val="130000"/>
              </a:lnSpc>
            </a:pPr>
            <a:r>
              <a:rPr lang="en-GB" sz="1700" dirty="0">
                <a:cs typeface="Calibri"/>
              </a:rPr>
              <a:t>Three grounds.</a:t>
            </a:r>
            <a:endParaRPr lang="en-US" dirty="0">
              <a:cs typeface="Calibri"/>
            </a:endParaRPr>
          </a:p>
          <a:p>
            <a:pPr>
              <a:lnSpc>
                <a:spcPct val="130000"/>
              </a:lnSpc>
              <a:buClr>
                <a:srgbClr val="776443"/>
              </a:buClr>
            </a:pPr>
            <a:r>
              <a:rPr lang="en-GB" sz="1700" dirty="0">
                <a:ea typeface="+mn-lt"/>
                <a:cs typeface="+mn-lt"/>
              </a:rPr>
              <a:t>''Council of Civil Service Unions v Minister for the Civil Service [1984]- Lord Diplock''</a:t>
            </a:r>
            <a:endParaRPr lang="en-GB" sz="1700" dirty="0">
              <a:cs typeface="Calibri"/>
            </a:endParaRPr>
          </a:p>
          <a:p>
            <a:pPr>
              <a:lnSpc>
                <a:spcPct val="130000"/>
              </a:lnSpc>
              <a:buClr>
                <a:srgbClr val="776443"/>
              </a:buClr>
            </a:pPr>
            <a:r>
              <a:rPr lang="en-GB" sz="1700" dirty="0">
                <a:cs typeface="Calibri"/>
              </a:rPr>
              <a:t>Illegality. </a:t>
            </a:r>
          </a:p>
          <a:p>
            <a:pPr>
              <a:lnSpc>
                <a:spcPct val="130000"/>
              </a:lnSpc>
              <a:buClr>
                <a:srgbClr val="776443"/>
              </a:buClr>
            </a:pPr>
            <a:r>
              <a:rPr lang="en-GB" sz="1700" dirty="0">
                <a:cs typeface="Calibri"/>
              </a:rPr>
              <a:t>Procedural impropriety. </a:t>
            </a:r>
          </a:p>
          <a:p>
            <a:pPr>
              <a:lnSpc>
                <a:spcPct val="130000"/>
              </a:lnSpc>
              <a:buClr>
                <a:srgbClr val="776443"/>
              </a:buClr>
            </a:pPr>
            <a:r>
              <a:rPr lang="en-GB" sz="1700" dirty="0">
                <a:cs typeface="Calibri"/>
              </a:rPr>
              <a:t>Irrationality. </a:t>
            </a:r>
          </a:p>
          <a:p>
            <a:pPr>
              <a:lnSpc>
                <a:spcPct val="130000"/>
              </a:lnSpc>
              <a:buClr>
                <a:srgbClr val="776443"/>
              </a:buClr>
            </a:pPr>
            <a:r>
              <a:rPr lang="en-GB" sz="1700" dirty="0">
                <a:cs typeface="Calibri"/>
              </a:rPr>
              <a:t>We will consider each on in turn. </a:t>
            </a:r>
          </a:p>
          <a:p>
            <a:pPr>
              <a:lnSpc>
                <a:spcPct val="130000"/>
              </a:lnSpc>
              <a:buClr>
                <a:srgbClr val="776443"/>
              </a:buClr>
            </a:pPr>
            <a:r>
              <a:rPr lang="en-GB" sz="1700" dirty="0">
                <a:cs typeface="Calibri"/>
              </a:rPr>
              <a:t>Have to satisfy one or more grounds.</a:t>
            </a:r>
          </a:p>
        </p:txBody>
      </p:sp>
      <p:sp>
        <p:nvSpPr>
          <p:cNvPr id="28" name="Oval 1">
            <a:extLst>
              <a:ext uri="{FF2B5EF4-FFF2-40B4-BE49-F238E27FC236}">
                <a16:creationId xmlns:a16="http://schemas.microsoft.com/office/drawing/2014/main" id="{B866EED1-B6D7-44BB-9822-5C7CAE4056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952422" y="4357470"/>
            <a:ext cx="1996328" cy="1996328"/>
          </a:xfrm>
          <a:prstGeom prst="ellipse">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 name="Graphic 29">
            <a:extLst>
              <a:ext uri="{FF2B5EF4-FFF2-40B4-BE49-F238E27FC236}">
                <a16:creationId xmlns:a16="http://schemas.microsoft.com/office/drawing/2014/main" id="{CFC8B1D5-9252-454E-A45D-F8AB0743C1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6683172" y="1987258"/>
            <a:ext cx="3529420" cy="3529420"/>
          </a:xfrm>
          <a:prstGeom prst="rect">
            <a:avLst/>
          </a:prstGeom>
        </p:spPr>
      </p:pic>
      <p:pic>
        <p:nvPicPr>
          <p:cNvPr id="32" name="Graphic 31">
            <a:extLst>
              <a:ext uri="{FF2B5EF4-FFF2-40B4-BE49-F238E27FC236}">
                <a16:creationId xmlns:a16="http://schemas.microsoft.com/office/drawing/2014/main" id="{AE15CE72-409C-431F-81E2-30126CB2EA1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9952423" y="4362678"/>
            <a:ext cx="1996328" cy="1996328"/>
          </a:xfrm>
          <a:prstGeom prst="rect">
            <a:avLst/>
          </a:prstGeom>
        </p:spPr>
      </p:pic>
    </p:spTree>
    <p:extLst>
      <p:ext uri="{BB962C8B-B14F-4D97-AF65-F5344CB8AC3E}">
        <p14:creationId xmlns:p14="http://schemas.microsoft.com/office/powerpoint/2010/main" val="13225089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D16AD6D-7FC0-435B-AB5F-98DA2190C5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28B727F3-FF58-4343-ACEE-2174D59891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2" name="Title 1">
            <a:extLst>
              <a:ext uri="{FF2B5EF4-FFF2-40B4-BE49-F238E27FC236}">
                <a16:creationId xmlns:a16="http://schemas.microsoft.com/office/drawing/2014/main" id="{88702940-A469-FC01-48AE-01CBE17A4DC4}"/>
              </a:ext>
            </a:extLst>
          </p:cNvPr>
          <p:cNvSpPr>
            <a:spLocks noGrp="1"/>
          </p:cNvSpPr>
          <p:nvPr>
            <p:ph type="title"/>
          </p:nvPr>
        </p:nvSpPr>
        <p:spPr>
          <a:xfrm>
            <a:off x="3327722" y="777240"/>
            <a:ext cx="5782804" cy="1341584"/>
          </a:xfrm>
        </p:spPr>
        <p:txBody>
          <a:bodyPr anchor="b">
            <a:normAutofit/>
          </a:bodyPr>
          <a:lstStyle/>
          <a:p>
            <a:pPr algn="ctr"/>
            <a:r>
              <a:rPr lang="en-GB" sz="4400" b="1" i="1" u="sng"/>
              <a:t>Illegality</a:t>
            </a:r>
            <a:endParaRPr lang="en-US" sz="4400"/>
          </a:p>
        </p:txBody>
      </p:sp>
      <p:sp>
        <p:nvSpPr>
          <p:cNvPr id="3" name="Content Placeholder 2">
            <a:extLst>
              <a:ext uri="{FF2B5EF4-FFF2-40B4-BE49-F238E27FC236}">
                <a16:creationId xmlns:a16="http://schemas.microsoft.com/office/drawing/2014/main" id="{30AFF5B5-C1C9-117D-5E2E-42D1F8AF3C55}"/>
              </a:ext>
            </a:extLst>
          </p:cNvPr>
          <p:cNvSpPr>
            <a:spLocks noGrp="1"/>
          </p:cNvSpPr>
          <p:nvPr>
            <p:ph idx="1"/>
          </p:nvPr>
        </p:nvSpPr>
        <p:spPr>
          <a:xfrm>
            <a:off x="3327722" y="2276708"/>
            <a:ext cx="5782804" cy="3485854"/>
          </a:xfrm>
        </p:spPr>
        <p:txBody>
          <a:bodyPr vert="horz" lIns="91440" tIns="45720" rIns="91440" bIns="45720" rtlCol="0" anchor="t">
            <a:normAutofit/>
          </a:bodyPr>
          <a:lstStyle/>
          <a:p>
            <a:pPr algn="ctr"/>
            <a:r>
              <a:rPr lang="en-GB" sz="1800">
                <a:cs typeface="Calibri"/>
              </a:rPr>
              <a:t>No power to do what they are trying to do. </a:t>
            </a:r>
          </a:p>
          <a:p>
            <a:pPr algn="ctr">
              <a:buClr>
                <a:srgbClr val="776443"/>
              </a:buClr>
            </a:pPr>
            <a:r>
              <a:rPr lang="en-GB" sz="1800">
                <a:cs typeface="Calibri"/>
              </a:rPr>
              <a:t>Acting '' Ultra Vires''.</a:t>
            </a:r>
          </a:p>
          <a:p>
            <a:pPr algn="ctr">
              <a:buClr>
                <a:srgbClr val="776443"/>
              </a:buClr>
            </a:pPr>
            <a:r>
              <a:rPr lang="en-GB" sz="1800">
                <a:ea typeface="+mn-lt"/>
                <a:cs typeface="+mn-lt"/>
              </a:rPr>
              <a:t>''Attorney-General v Fulham Corporation [1921]''</a:t>
            </a:r>
          </a:p>
          <a:p>
            <a:pPr algn="ctr">
              <a:buClr>
                <a:srgbClr val="776443"/>
              </a:buClr>
            </a:pPr>
            <a:r>
              <a:rPr lang="en-GB" sz="1800">
                <a:cs typeface="Calibri"/>
              </a:rPr>
              <a:t>Using power in a way in which parliament did not intend. </a:t>
            </a:r>
          </a:p>
          <a:p>
            <a:pPr algn="ctr">
              <a:buClr>
                <a:srgbClr val="776443"/>
              </a:buClr>
            </a:pPr>
            <a:r>
              <a:rPr lang="en-GB" sz="1800">
                <a:cs typeface="Calibri"/>
              </a:rPr>
              <a:t>Can act illegally if when making a decision they took into consideration things that are not relevant and left out elements that are relevant. </a:t>
            </a:r>
          </a:p>
          <a:p>
            <a:pPr marL="0" indent="0" algn="ctr">
              <a:buClr>
                <a:srgbClr val="776443"/>
              </a:buClr>
              <a:buNone/>
            </a:pPr>
            <a:endParaRPr lang="en-GB" sz="1800">
              <a:cs typeface="Calibri"/>
            </a:endParaRPr>
          </a:p>
          <a:p>
            <a:pPr algn="ctr">
              <a:buClr>
                <a:srgbClr val="776443"/>
              </a:buClr>
            </a:pPr>
            <a:endParaRPr lang="en-GB" sz="1800">
              <a:cs typeface="Calibri"/>
            </a:endParaRPr>
          </a:p>
        </p:txBody>
      </p:sp>
      <p:grpSp>
        <p:nvGrpSpPr>
          <p:cNvPr id="12" name="Decorative Circles">
            <a:extLst>
              <a:ext uri="{FF2B5EF4-FFF2-40B4-BE49-F238E27FC236}">
                <a16:creationId xmlns:a16="http://schemas.microsoft.com/office/drawing/2014/main" id="{4DB68B21-F855-4148-AD7C-795E902A7F1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67484" y="236341"/>
            <a:ext cx="10677791" cy="4262956"/>
            <a:chOff x="767484" y="236341"/>
            <a:chExt cx="10677791" cy="4262956"/>
          </a:xfrm>
        </p:grpSpPr>
        <p:sp>
          <p:nvSpPr>
            <p:cNvPr id="13" name="Oval 12">
              <a:extLst>
                <a:ext uri="{FF2B5EF4-FFF2-40B4-BE49-F238E27FC236}">
                  <a16:creationId xmlns:a16="http://schemas.microsoft.com/office/drawing/2014/main" id="{A8FE8A9D-61A5-4729-A73B-267B9BE585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49767" y="3283228"/>
              <a:ext cx="226735" cy="226735"/>
            </a:xfrm>
            <a:prstGeom prst="ellipse">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AE3399E0-5F4E-4D62-8091-A0AA8DAA7B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413359" y="386135"/>
              <a:ext cx="466441" cy="466441"/>
            </a:xfrm>
            <a:prstGeom prst="ellipse">
              <a:avLst/>
            </a:pr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51781BEF-3C20-4A56-889B-BB417F6A38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90699" y="236341"/>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08F0DD55-BEC3-46E7-84ED-00CB94AC04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67484" y="2755518"/>
              <a:ext cx="466441" cy="466441"/>
            </a:xfrm>
            <a:prstGeom prst="ellipse">
              <a:avLst/>
            </a:prstGeom>
            <a:solidFill>
              <a:schemeClr val="tx2">
                <a:lumMod val="10000"/>
                <a:lumOff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8FFEF100-17D7-4C78-A7C3-B6C8B72E85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31908" y="3813254"/>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E294263B-2870-4828-96FD-00C2A36282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75095" y="3592374"/>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Oval 18">
              <a:extLst>
                <a:ext uri="{FF2B5EF4-FFF2-40B4-BE49-F238E27FC236}">
                  <a16:creationId xmlns:a16="http://schemas.microsoft.com/office/drawing/2014/main" id="{D8A94EBD-B5CB-4D31-A42E-E68B0D25BF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94104" y="4385930"/>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1" name="Oval 2">
            <a:extLst>
              <a:ext uri="{FF2B5EF4-FFF2-40B4-BE49-F238E27FC236}">
                <a16:creationId xmlns:a16="http://schemas.microsoft.com/office/drawing/2014/main" id="{5F7F20D7-57B2-4CF8-AF7D-90D6A5E1FF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0474" y="305966"/>
            <a:ext cx="2051331" cy="2051331"/>
          </a:xfrm>
          <a:prstGeom prst="ellipse">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3" name="Graphic 22">
            <a:extLst>
              <a:ext uri="{FF2B5EF4-FFF2-40B4-BE49-F238E27FC236}">
                <a16:creationId xmlns:a16="http://schemas.microsoft.com/office/drawing/2014/main" id="{05AC83E9-3498-4F8F-84F8-2E22FE72E30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36399" y="319698"/>
            <a:ext cx="2037600" cy="2037600"/>
          </a:xfrm>
          <a:prstGeom prst="rect">
            <a:avLst/>
          </a:prstGeom>
        </p:spPr>
      </p:pic>
      <p:sp>
        <p:nvSpPr>
          <p:cNvPr id="25" name="Oval 1">
            <a:extLst>
              <a:ext uri="{FF2B5EF4-FFF2-40B4-BE49-F238E27FC236}">
                <a16:creationId xmlns:a16="http://schemas.microsoft.com/office/drawing/2014/main" id="{6832CB48-19E2-438E-B5D1-126B62284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78580" y="0"/>
            <a:ext cx="2733089" cy="2357297"/>
          </a:xfrm>
          <a:custGeom>
            <a:avLst/>
            <a:gdLst>
              <a:gd name="connsiteX0" fmla="*/ 288659 w 3192131"/>
              <a:gd name="connsiteY0" fmla="*/ 0 h 2753222"/>
              <a:gd name="connsiteX1" fmla="*/ 3192131 w 3192131"/>
              <a:gd name="connsiteY1" fmla="*/ 0 h 2753222"/>
              <a:gd name="connsiteX2" fmla="*/ 3192131 w 3192131"/>
              <a:gd name="connsiteY2" fmla="*/ 2058956 h 2753222"/>
              <a:gd name="connsiteX3" fmla="*/ 3158043 w 3192131"/>
              <a:gd name="connsiteY3" fmla="*/ 2104541 h 2753222"/>
              <a:gd name="connsiteX4" fmla="*/ 1782545 w 3192131"/>
              <a:gd name="connsiteY4" fmla="*/ 2753222 h 2753222"/>
              <a:gd name="connsiteX5" fmla="*/ 0 w 3192131"/>
              <a:gd name="connsiteY5" fmla="*/ 970677 h 2753222"/>
              <a:gd name="connsiteX6" fmla="*/ 215144 w 3192131"/>
              <a:gd name="connsiteY6" fmla="*/ 121011 h 27532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92131" h="2753222">
                <a:moveTo>
                  <a:pt x="288659" y="0"/>
                </a:moveTo>
                <a:lnTo>
                  <a:pt x="3192131" y="0"/>
                </a:lnTo>
                <a:lnTo>
                  <a:pt x="3192131" y="2058956"/>
                </a:lnTo>
                <a:lnTo>
                  <a:pt x="3158043" y="2104541"/>
                </a:lnTo>
                <a:cubicBezTo>
                  <a:pt x="2831098" y="2500707"/>
                  <a:pt x="2336311" y="2753222"/>
                  <a:pt x="1782545" y="2753222"/>
                </a:cubicBezTo>
                <a:cubicBezTo>
                  <a:pt x="798073" y="2753222"/>
                  <a:pt x="0" y="1955149"/>
                  <a:pt x="0" y="970677"/>
                </a:cubicBezTo>
                <a:cubicBezTo>
                  <a:pt x="0" y="663030"/>
                  <a:pt x="77937" y="373585"/>
                  <a:pt x="215144" y="121011"/>
                </a:cubicBezTo>
                <a:close/>
              </a:path>
            </a:pathLst>
          </a:custGeom>
          <a:solidFill>
            <a:schemeClr val="accent4">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7" name="Graphic 26">
            <a:extLst>
              <a:ext uri="{FF2B5EF4-FFF2-40B4-BE49-F238E27FC236}">
                <a16:creationId xmlns:a16="http://schemas.microsoft.com/office/drawing/2014/main" id="{548560FE-8DD7-4FBB-A597-9902F385AAF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duotone>
              <a:schemeClr val="accent5">
                <a:shade val="45000"/>
                <a:satMod val="135000"/>
              </a:schemeClr>
              <a:prstClr val="white"/>
            </a:duotone>
            <a:extLst>
              <a:ext uri="{28A0092B-C50C-407E-A947-70E740481C1C}">
                <a14:useLocalDpi xmlns:a14="http://schemas.microsoft.com/office/drawing/2010/main" val="0"/>
              </a:ext>
              <a:ext uri="{96DAC541-7B7A-43D3-8B79-37D633B846F1}">
                <asvg:svgBlip xmlns:asvg="http://schemas.microsoft.com/office/drawing/2016/SVG/main" r:embed="rId5"/>
              </a:ext>
            </a:extLst>
          </a:blip>
          <a:srcRect l="18631" t="30907" r="23362" b="17441"/>
          <a:stretch/>
        </p:blipFill>
        <p:spPr>
          <a:xfrm>
            <a:off x="9573575" y="-4327"/>
            <a:ext cx="2668147" cy="2375897"/>
          </a:xfrm>
          <a:prstGeom prst="rect">
            <a:avLst/>
          </a:prstGeom>
        </p:spPr>
      </p:pic>
      <p:sp>
        <p:nvSpPr>
          <p:cNvPr id="29" name="Oval 3">
            <a:extLst>
              <a:ext uri="{FF2B5EF4-FFF2-40B4-BE49-F238E27FC236}">
                <a16:creationId xmlns:a16="http://schemas.microsoft.com/office/drawing/2014/main" id="{F4B85B88-409F-4670-A4FF-5C58623B77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rot="16200000">
            <a:off x="-639576" y="4068576"/>
            <a:ext cx="2914772" cy="1635620"/>
          </a:xfrm>
          <a:custGeom>
            <a:avLst/>
            <a:gdLst>
              <a:gd name="connsiteX0" fmla="*/ 18128 w 4408870"/>
              <a:gd name="connsiteY0" fmla="*/ 0 h 2474031"/>
              <a:gd name="connsiteX1" fmla="*/ 4390742 w 4408870"/>
              <a:gd name="connsiteY1" fmla="*/ 0 h 2474031"/>
              <a:gd name="connsiteX2" fmla="*/ 4397489 w 4408870"/>
              <a:gd name="connsiteY2" fmla="*/ 44205 h 2474031"/>
              <a:gd name="connsiteX3" fmla="*/ 4408870 w 4408870"/>
              <a:gd name="connsiteY3" fmla="*/ 269596 h 2474031"/>
              <a:gd name="connsiteX4" fmla="*/ 2204435 w 4408870"/>
              <a:gd name="connsiteY4" fmla="*/ 2474031 h 2474031"/>
              <a:gd name="connsiteX5" fmla="*/ 0 w 4408870"/>
              <a:gd name="connsiteY5" fmla="*/ 269596 h 2474031"/>
              <a:gd name="connsiteX6" fmla="*/ 11381 w 4408870"/>
              <a:gd name="connsiteY6" fmla="*/ 44205 h 2474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8870" h="2474031">
                <a:moveTo>
                  <a:pt x="18128" y="0"/>
                </a:moveTo>
                <a:lnTo>
                  <a:pt x="4390742" y="0"/>
                </a:lnTo>
                <a:lnTo>
                  <a:pt x="4397489" y="44205"/>
                </a:lnTo>
                <a:cubicBezTo>
                  <a:pt x="4405015" y="118312"/>
                  <a:pt x="4408870" y="193504"/>
                  <a:pt x="4408870" y="269596"/>
                </a:cubicBezTo>
                <a:cubicBezTo>
                  <a:pt x="4408870" y="1487072"/>
                  <a:pt x="3421911" y="2474031"/>
                  <a:pt x="2204435" y="2474031"/>
                </a:cubicBezTo>
                <a:cubicBezTo>
                  <a:pt x="986959" y="2474031"/>
                  <a:pt x="0" y="1487072"/>
                  <a:pt x="0" y="269596"/>
                </a:cubicBezTo>
                <a:cubicBezTo>
                  <a:pt x="0" y="193504"/>
                  <a:pt x="3855" y="118312"/>
                  <a:pt x="11381" y="44205"/>
                </a:cubicBezTo>
                <a:close/>
              </a:path>
            </a:pathLst>
          </a:cu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1" name="Graphic 30">
            <a:extLst>
              <a:ext uri="{FF2B5EF4-FFF2-40B4-BE49-F238E27FC236}">
                <a16:creationId xmlns:a16="http://schemas.microsoft.com/office/drawing/2014/main" id="{66265FF8-949A-452A-882B-BDD33209001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duotone>
              <a:prstClr val="black"/>
              <a:schemeClr val="accent1">
                <a:tint val="45000"/>
                <a:satMod val="400000"/>
              </a:schemeClr>
            </a:duotone>
            <a:extLst>
              <a:ext uri="{28A0092B-C50C-407E-A947-70E740481C1C}">
                <a14:useLocalDpi xmlns:a14="http://schemas.microsoft.com/office/drawing/2010/main" val="0"/>
              </a:ext>
              <a:ext uri="{96DAC541-7B7A-43D3-8B79-37D633B846F1}">
                <asvg:svgBlip xmlns:asvg="http://schemas.microsoft.com/office/drawing/2016/SVG/main" r:embed="rId7"/>
              </a:ext>
            </a:extLst>
          </a:blip>
          <a:srcRect l="45737" t="12146" r="12288" b="12942"/>
          <a:stretch/>
        </p:blipFill>
        <p:spPr>
          <a:xfrm>
            <a:off x="0" y="3409035"/>
            <a:ext cx="1633210" cy="2914772"/>
          </a:xfrm>
          <a:prstGeom prst="rect">
            <a:avLst/>
          </a:prstGeom>
        </p:spPr>
      </p:pic>
      <p:sp>
        <p:nvSpPr>
          <p:cNvPr id="33" name="Oval 4">
            <a:extLst>
              <a:ext uri="{FF2B5EF4-FFF2-40B4-BE49-F238E27FC236}">
                <a16:creationId xmlns:a16="http://schemas.microsoft.com/office/drawing/2014/main" id="{52B7F1A1-8894-44DC-8FCC-6CE9F127AA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9994790" y="4395252"/>
            <a:ext cx="2216879" cy="2462747"/>
          </a:xfrm>
          <a:custGeom>
            <a:avLst/>
            <a:gdLst>
              <a:gd name="connsiteX0" fmla="*/ 2133985 w 3086667"/>
              <a:gd name="connsiteY0" fmla="*/ 0 h 3429000"/>
              <a:gd name="connsiteX1" fmla="*/ 2964628 w 3086667"/>
              <a:gd name="connsiteY1" fmla="*/ 167699 h 3429000"/>
              <a:gd name="connsiteX2" fmla="*/ 3086667 w 3086667"/>
              <a:gd name="connsiteY2" fmla="*/ 226489 h 3429000"/>
              <a:gd name="connsiteX3" fmla="*/ 3086667 w 3086667"/>
              <a:gd name="connsiteY3" fmla="*/ 3429000 h 3429000"/>
              <a:gd name="connsiteX4" fmla="*/ 440639 w 3086667"/>
              <a:gd name="connsiteY4" fmla="*/ 3429000 h 3429000"/>
              <a:gd name="connsiteX5" fmla="*/ 364451 w 3086667"/>
              <a:gd name="connsiteY5" fmla="*/ 3327116 h 3429000"/>
              <a:gd name="connsiteX6" fmla="*/ 0 w 3086667"/>
              <a:gd name="connsiteY6" fmla="*/ 2133985 h 3429000"/>
              <a:gd name="connsiteX7" fmla="*/ 2133985 w 3086667"/>
              <a:gd name="connsiteY7" fmla="*/ 0 h 3429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086667" h="3429000">
                <a:moveTo>
                  <a:pt x="2133985" y="0"/>
                </a:moveTo>
                <a:cubicBezTo>
                  <a:pt x="2428627" y="0"/>
                  <a:pt x="2709322" y="59714"/>
                  <a:pt x="2964628" y="167699"/>
                </a:cubicBezTo>
                <a:lnTo>
                  <a:pt x="3086667" y="226489"/>
                </a:lnTo>
                <a:lnTo>
                  <a:pt x="3086667" y="3429000"/>
                </a:lnTo>
                <a:lnTo>
                  <a:pt x="440639" y="3429000"/>
                </a:lnTo>
                <a:lnTo>
                  <a:pt x="364451" y="3327116"/>
                </a:lnTo>
                <a:cubicBezTo>
                  <a:pt x="134356" y="2986530"/>
                  <a:pt x="0" y="2575948"/>
                  <a:pt x="0" y="2133985"/>
                </a:cubicBezTo>
                <a:cubicBezTo>
                  <a:pt x="0" y="955418"/>
                  <a:pt x="955418" y="0"/>
                  <a:pt x="2133985" y="0"/>
                </a:cubicBezTo>
                <a:close/>
              </a:path>
            </a:pathLst>
          </a:custGeom>
          <a:solidFill>
            <a:schemeClr val="accent6">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pic>
        <p:nvPicPr>
          <p:cNvPr id="35" name="Graphic 34">
            <a:extLst>
              <a:ext uri="{FF2B5EF4-FFF2-40B4-BE49-F238E27FC236}">
                <a16:creationId xmlns:a16="http://schemas.microsoft.com/office/drawing/2014/main" id="{6FEF5495-925E-4DBE-A677-EF910F82660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8">
            <a:duotone>
              <a:schemeClr val="accent6">
                <a:shade val="45000"/>
                <a:satMod val="135000"/>
              </a:schemeClr>
              <a:prstClr val="white"/>
            </a:duotone>
            <a:extLst>
              <a:ext uri="{28A0092B-C50C-407E-A947-70E740481C1C}">
                <a14:useLocalDpi xmlns:a14="http://schemas.microsoft.com/office/drawing/2010/main" val="0"/>
              </a:ext>
              <a:ext uri="{96DAC541-7B7A-43D3-8B79-37D633B846F1}">
                <asvg:svgBlip xmlns:asvg="http://schemas.microsoft.com/office/drawing/2016/SVG/main" r:embed="rId9"/>
              </a:ext>
            </a:extLst>
          </a:blip>
          <a:srcRect l="11935" t="10861" r="33955" b="27347"/>
          <a:stretch/>
        </p:blipFill>
        <p:spPr>
          <a:xfrm>
            <a:off x="9972468" y="4341999"/>
            <a:ext cx="2239201" cy="2525322"/>
          </a:xfrm>
          <a:prstGeom prst="rect">
            <a:avLst/>
          </a:prstGeom>
        </p:spPr>
      </p:pic>
    </p:spTree>
    <p:extLst>
      <p:ext uri="{BB962C8B-B14F-4D97-AF65-F5344CB8AC3E}">
        <p14:creationId xmlns:p14="http://schemas.microsoft.com/office/powerpoint/2010/main" val="37818943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D16AD6D-7FC0-435B-AB5F-98DA2190C5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28B727F3-FF58-4343-ACEE-2174D59891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2" name="Title 1">
            <a:extLst>
              <a:ext uri="{FF2B5EF4-FFF2-40B4-BE49-F238E27FC236}">
                <a16:creationId xmlns:a16="http://schemas.microsoft.com/office/drawing/2014/main" id="{7859C8DD-6E38-BEB4-6D4F-85136EE944A0}"/>
              </a:ext>
            </a:extLst>
          </p:cNvPr>
          <p:cNvSpPr>
            <a:spLocks noGrp="1"/>
          </p:cNvSpPr>
          <p:nvPr>
            <p:ph type="title"/>
          </p:nvPr>
        </p:nvSpPr>
        <p:spPr>
          <a:xfrm>
            <a:off x="3327722" y="777240"/>
            <a:ext cx="5782804" cy="2493876"/>
          </a:xfrm>
        </p:spPr>
        <p:txBody>
          <a:bodyPr anchor="b">
            <a:normAutofit/>
          </a:bodyPr>
          <a:lstStyle/>
          <a:p>
            <a:pPr algn="ctr"/>
            <a:r>
              <a:rPr lang="en-GB" sz="6000" b="1" i="1" u="sng" dirty="0"/>
              <a:t>Activity</a:t>
            </a:r>
            <a:r>
              <a:rPr lang="en-GB" sz="6000" dirty="0"/>
              <a:t> </a:t>
            </a:r>
            <a:endParaRPr lang="en-US" dirty="0"/>
          </a:p>
        </p:txBody>
      </p:sp>
      <p:sp>
        <p:nvSpPr>
          <p:cNvPr id="3" name="Content Placeholder 2">
            <a:extLst>
              <a:ext uri="{FF2B5EF4-FFF2-40B4-BE49-F238E27FC236}">
                <a16:creationId xmlns:a16="http://schemas.microsoft.com/office/drawing/2014/main" id="{B620CC61-15EA-A143-F5E9-E507A6EC3D2E}"/>
              </a:ext>
            </a:extLst>
          </p:cNvPr>
          <p:cNvSpPr>
            <a:spLocks noGrp="1"/>
          </p:cNvSpPr>
          <p:nvPr>
            <p:ph idx="1"/>
          </p:nvPr>
        </p:nvSpPr>
        <p:spPr>
          <a:xfrm>
            <a:off x="3327722" y="3429000"/>
            <a:ext cx="5782804" cy="2333562"/>
          </a:xfrm>
        </p:spPr>
        <p:txBody>
          <a:bodyPr vert="horz" lIns="91440" tIns="45720" rIns="91440" bIns="45720" rtlCol="0" anchor="t">
            <a:noAutofit/>
          </a:bodyPr>
          <a:lstStyle/>
          <a:p>
            <a:pPr algn="ctr"/>
            <a:r>
              <a:rPr lang="en-GB" dirty="0">
                <a:ea typeface="+mn-lt"/>
                <a:cs typeface="+mn-lt"/>
              </a:rPr>
              <a:t>Read the following discussion in the </a:t>
            </a:r>
            <a:r>
              <a:rPr lang="en-GB" i="1" dirty="0">
                <a:ea typeface="+mn-lt"/>
                <a:cs typeface="+mn-lt"/>
              </a:rPr>
              <a:t>Guardian</a:t>
            </a:r>
            <a:r>
              <a:rPr lang="en-GB" dirty="0">
                <a:ea typeface="+mn-lt"/>
                <a:cs typeface="+mn-lt"/>
              </a:rPr>
              <a:t> of the background to this controversial and appalling case at </a:t>
            </a:r>
            <a:r>
              <a:rPr lang="en-GB" dirty="0">
                <a:ea typeface="+mn-lt"/>
                <a:cs typeface="+mn-lt"/>
                <a:hlinkClick r:id="rId2"/>
              </a:rPr>
              <a:t>https://www.theguardian.com/uk/2010/mar/03/james-bulger-case-venables-thompson</a:t>
            </a:r>
            <a:r>
              <a:rPr lang="en-GB" dirty="0">
                <a:ea typeface="+mn-lt"/>
                <a:cs typeface="+mn-lt"/>
              </a:rPr>
              <a:t>.</a:t>
            </a:r>
            <a:endParaRPr lang="en-US" dirty="0">
              <a:cs typeface="Calibri"/>
            </a:endParaRPr>
          </a:p>
          <a:p>
            <a:pPr algn="ctr">
              <a:buClr>
                <a:srgbClr val="776443"/>
              </a:buClr>
            </a:pPr>
            <a:r>
              <a:rPr lang="en-GB" dirty="0">
                <a:ea typeface="+mn-lt"/>
                <a:cs typeface="+mn-lt"/>
              </a:rPr>
              <a:t>Do you think that public opinion should influence decisions on sentencing offenders in a particular case?</a:t>
            </a:r>
          </a:p>
          <a:p>
            <a:pPr marL="0" indent="0" algn="ctr">
              <a:buClr>
                <a:srgbClr val="776443"/>
              </a:buClr>
              <a:buNone/>
            </a:pPr>
            <a:endParaRPr lang="en-GB" sz="1800">
              <a:cs typeface="Calibri"/>
            </a:endParaRPr>
          </a:p>
        </p:txBody>
      </p:sp>
      <p:grpSp>
        <p:nvGrpSpPr>
          <p:cNvPr id="12" name="Decorative Circles">
            <a:extLst>
              <a:ext uri="{FF2B5EF4-FFF2-40B4-BE49-F238E27FC236}">
                <a16:creationId xmlns:a16="http://schemas.microsoft.com/office/drawing/2014/main" id="{4DB68B21-F855-4148-AD7C-795E902A7F1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67484" y="236341"/>
            <a:ext cx="10677791" cy="4262956"/>
            <a:chOff x="767484" y="236341"/>
            <a:chExt cx="10677791" cy="4262956"/>
          </a:xfrm>
        </p:grpSpPr>
        <p:sp>
          <p:nvSpPr>
            <p:cNvPr id="13" name="Oval 12">
              <a:extLst>
                <a:ext uri="{FF2B5EF4-FFF2-40B4-BE49-F238E27FC236}">
                  <a16:creationId xmlns:a16="http://schemas.microsoft.com/office/drawing/2014/main" id="{A8FE8A9D-61A5-4729-A73B-267B9BE585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49767" y="3283228"/>
              <a:ext cx="226735" cy="226735"/>
            </a:xfrm>
            <a:prstGeom prst="ellipse">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AE3399E0-5F4E-4D62-8091-A0AA8DAA7B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413359" y="386135"/>
              <a:ext cx="466441" cy="466441"/>
            </a:xfrm>
            <a:prstGeom prst="ellipse">
              <a:avLst/>
            </a:pr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51781BEF-3C20-4A56-889B-BB417F6A38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90699" y="236341"/>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08F0DD55-BEC3-46E7-84ED-00CB94AC04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67484" y="2755518"/>
              <a:ext cx="466441" cy="466441"/>
            </a:xfrm>
            <a:prstGeom prst="ellipse">
              <a:avLst/>
            </a:prstGeom>
            <a:solidFill>
              <a:schemeClr val="tx2">
                <a:lumMod val="10000"/>
                <a:lumOff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8FFEF100-17D7-4C78-A7C3-B6C8B72E85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31908" y="3813254"/>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E294263B-2870-4828-96FD-00C2A36282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75095" y="3592374"/>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Oval 18">
              <a:extLst>
                <a:ext uri="{FF2B5EF4-FFF2-40B4-BE49-F238E27FC236}">
                  <a16:creationId xmlns:a16="http://schemas.microsoft.com/office/drawing/2014/main" id="{D8A94EBD-B5CB-4D31-A42E-E68B0D25BF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94104" y="4385930"/>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1" name="Oval 2">
            <a:extLst>
              <a:ext uri="{FF2B5EF4-FFF2-40B4-BE49-F238E27FC236}">
                <a16:creationId xmlns:a16="http://schemas.microsoft.com/office/drawing/2014/main" id="{5F7F20D7-57B2-4CF8-AF7D-90D6A5E1FF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0474" y="305966"/>
            <a:ext cx="2051331" cy="2051331"/>
          </a:xfrm>
          <a:prstGeom prst="ellipse">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3" name="Graphic 22">
            <a:extLst>
              <a:ext uri="{FF2B5EF4-FFF2-40B4-BE49-F238E27FC236}">
                <a16:creationId xmlns:a16="http://schemas.microsoft.com/office/drawing/2014/main" id="{05AC83E9-3498-4F8F-84F8-2E22FE72E30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36399" y="319698"/>
            <a:ext cx="2037600" cy="2037600"/>
          </a:xfrm>
          <a:prstGeom prst="rect">
            <a:avLst/>
          </a:prstGeom>
        </p:spPr>
      </p:pic>
      <p:sp>
        <p:nvSpPr>
          <p:cNvPr id="25" name="Oval 1">
            <a:extLst>
              <a:ext uri="{FF2B5EF4-FFF2-40B4-BE49-F238E27FC236}">
                <a16:creationId xmlns:a16="http://schemas.microsoft.com/office/drawing/2014/main" id="{6832CB48-19E2-438E-B5D1-126B62284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78580" y="0"/>
            <a:ext cx="2733089" cy="2357297"/>
          </a:xfrm>
          <a:custGeom>
            <a:avLst/>
            <a:gdLst>
              <a:gd name="connsiteX0" fmla="*/ 288659 w 3192131"/>
              <a:gd name="connsiteY0" fmla="*/ 0 h 2753222"/>
              <a:gd name="connsiteX1" fmla="*/ 3192131 w 3192131"/>
              <a:gd name="connsiteY1" fmla="*/ 0 h 2753222"/>
              <a:gd name="connsiteX2" fmla="*/ 3192131 w 3192131"/>
              <a:gd name="connsiteY2" fmla="*/ 2058956 h 2753222"/>
              <a:gd name="connsiteX3" fmla="*/ 3158043 w 3192131"/>
              <a:gd name="connsiteY3" fmla="*/ 2104541 h 2753222"/>
              <a:gd name="connsiteX4" fmla="*/ 1782545 w 3192131"/>
              <a:gd name="connsiteY4" fmla="*/ 2753222 h 2753222"/>
              <a:gd name="connsiteX5" fmla="*/ 0 w 3192131"/>
              <a:gd name="connsiteY5" fmla="*/ 970677 h 2753222"/>
              <a:gd name="connsiteX6" fmla="*/ 215144 w 3192131"/>
              <a:gd name="connsiteY6" fmla="*/ 121011 h 27532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92131" h="2753222">
                <a:moveTo>
                  <a:pt x="288659" y="0"/>
                </a:moveTo>
                <a:lnTo>
                  <a:pt x="3192131" y="0"/>
                </a:lnTo>
                <a:lnTo>
                  <a:pt x="3192131" y="2058956"/>
                </a:lnTo>
                <a:lnTo>
                  <a:pt x="3158043" y="2104541"/>
                </a:lnTo>
                <a:cubicBezTo>
                  <a:pt x="2831098" y="2500707"/>
                  <a:pt x="2336311" y="2753222"/>
                  <a:pt x="1782545" y="2753222"/>
                </a:cubicBezTo>
                <a:cubicBezTo>
                  <a:pt x="798073" y="2753222"/>
                  <a:pt x="0" y="1955149"/>
                  <a:pt x="0" y="970677"/>
                </a:cubicBezTo>
                <a:cubicBezTo>
                  <a:pt x="0" y="663030"/>
                  <a:pt x="77937" y="373585"/>
                  <a:pt x="215144" y="121011"/>
                </a:cubicBezTo>
                <a:close/>
              </a:path>
            </a:pathLst>
          </a:custGeom>
          <a:solidFill>
            <a:schemeClr val="accent4">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7" name="Graphic 26">
            <a:extLst>
              <a:ext uri="{FF2B5EF4-FFF2-40B4-BE49-F238E27FC236}">
                <a16:creationId xmlns:a16="http://schemas.microsoft.com/office/drawing/2014/main" id="{548560FE-8DD7-4FBB-A597-9902F385AAF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duotone>
              <a:schemeClr val="accent5">
                <a:shade val="45000"/>
                <a:satMod val="135000"/>
              </a:schemeClr>
              <a:prstClr val="white"/>
            </a:duotone>
            <a:extLst>
              <a:ext uri="{28A0092B-C50C-407E-A947-70E740481C1C}">
                <a14:useLocalDpi xmlns:a14="http://schemas.microsoft.com/office/drawing/2010/main" val="0"/>
              </a:ext>
              <a:ext uri="{96DAC541-7B7A-43D3-8B79-37D633B846F1}">
                <asvg:svgBlip xmlns:asvg="http://schemas.microsoft.com/office/drawing/2016/SVG/main" r:embed="rId6"/>
              </a:ext>
            </a:extLst>
          </a:blip>
          <a:srcRect l="18631" t="30907" r="23362" b="17441"/>
          <a:stretch/>
        </p:blipFill>
        <p:spPr>
          <a:xfrm>
            <a:off x="9573575" y="-4327"/>
            <a:ext cx="2668147" cy="2375897"/>
          </a:xfrm>
          <a:prstGeom prst="rect">
            <a:avLst/>
          </a:prstGeom>
        </p:spPr>
      </p:pic>
      <p:sp>
        <p:nvSpPr>
          <p:cNvPr id="29" name="Oval 3">
            <a:extLst>
              <a:ext uri="{FF2B5EF4-FFF2-40B4-BE49-F238E27FC236}">
                <a16:creationId xmlns:a16="http://schemas.microsoft.com/office/drawing/2014/main" id="{F4B85B88-409F-4670-A4FF-5C58623B77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rot="16200000">
            <a:off x="-639576" y="4068576"/>
            <a:ext cx="2914772" cy="1635620"/>
          </a:xfrm>
          <a:custGeom>
            <a:avLst/>
            <a:gdLst>
              <a:gd name="connsiteX0" fmla="*/ 18128 w 4408870"/>
              <a:gd name="connsiteY0" fmla="*/ 0 h 2474031"/>
              <a:gd name="connsiteX1" fmla="*/ 4390742 w 4408870"/>
              <a:gd name="connsiteY1" fmla="*/ 0 h 2474031"/>
              <a:gd name="connsiteX2" fmla="*/ 4397489 w 4408870"/>
              <a:gd name="connsiteY2" fmla="*/ 44205 h 2474031"/>
              <a:gd name="connsiteX3" fmla="*/ 4408870 w 4408870"/>
              <a:gd name="connsiteY3" fmla="*/ 269596 h 2474031"/>
              <a:gd name="connsiteX4" fmla="*/ 2204435 w 4408870"/>
              <a:gd name="connsiteY4" fmla="*/ 2474031 h 2474031"/>
              <a:gd name="connsiteX5" fmla="*/ 0 w 4408870"/>
              <a:gd name="connsiteY5" fmla="*/ 269596 h 2474031"/>
              <a:gd name="connsiteX6" fmla="*/ 11381 w 4408870"/>
              <a:gd name="connsiteY6" fmla="*/ 44205 h 2474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8870" h="2474031">
                <a:moveTo>
                  <a:pt x="18128" y="0"/>
                </a:moveTo>
                <a:lnTo>
                  <a:pt x="4390742" y="0"/>
                </a:lnTo>
                <a:lnTo>
                  <a:pt x="4397489" y="44205"/>
                </a:lnTo>
                <a:cubicBezTo>
                  <a:pt x="4405015" y="118312"/>
                  <a:pt x="4408870" y="193504"/>
                  <a:pt x="4408870" y="269596"/>
                </a:cubicBezTo>
                <a:cubicBezTo>
                  <a:pt x="4408870" y="1487072"/>
                  <a:pt x="3421911" y="2474031"/>
                  <a:pt x="2204435" y="2474031"/>
                </a:cubicBezTo>
                <a:cubicBezTo>
                  <a:pt x="986959" y="2474031"/>
                  <a:pt x="0" y="1487072"/>
                  <a:pt x="0" y="269596"/>
                </a:cubicBezTo>
                <a:cubicBezTo>
                  <a:pt x="0" y="193504"/>
                  <a:pt x="3855" y="118312"/>
                  <a:pt x="11381" y="44205"/>
                </a:cubicBezTo>
                <a:close/>
              </a:path>
            </a:pathLst>
          </a:cu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1" name="Graphic 30">
            <a:extLst>
              <a:ext uri="{FF2B5EF4-FFF2-40B4-BE49-F238E27FC236}">
                <a16:creationId xmlns:a16="http://schemas.microsoft.com/office/drawing/2014/main" id="{66265FF8-949A-452A-882B-BDD33209001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7">
            <a:duotone>
              <a:prstClr val="black"/>
              <a:schemeClr val="accent1">
                <a:tint val="45000"/>
                <a:satMod val="400000"/>
              </a:schemeClr>
            </a:duotone>
            <a:extLst>
              <a:ext uri="{28A0092B-C50C-407E-A947-70E740481C1C}">
                <a14:useLocalDpi xmlns:a14="http://schemas.microsoft.com/office/drawing/2010/main" val="0"/>
              </a:ext>
              <a:ext uri="{96DAC541-7B7A-43D3-8B79-37D633B846F1}">
                <asvg:svgBlip xmlns:asvg="http://schemas.microsoft.com/office/drawing/2016/SVG/main" r:embed="rId8"/>
              </a:ext>
            </a:extLst>
          </a:blip>
          <a:srcRect l="45737" t="12146" r="12288" b="12942"/>
          <a:stretch/>
        </p:blipFill>
        <p:spPr>
          <a:xfrm>
            <a:off x="0" y="3409035"/>
            <a:ext cx="1633210" cy="2914772"/>
          </a:xfrm>
          <a:prstGeom prst="rect">
            <a:avLst/>
          </a:prstGeom>
        </p:spPr>
      </p:pic>
      <p:sp>
        <p:nvSpPr>
          <p:cNvPr id="33" name="Oval 4">
            <a:extLst>
              <a:ext uri="{FF2B5EF4-FFF2-40B4-BE49-F238E27FC236}">
                <a16:creationId xmlns:a16="http://schemas.microsoft.com/office/drawing/2014/main" id="{52B7F1A1-8894-44DC-8FCC-6CE9F127AA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9994790" y="4395252"/>
            <a:ext cx="2216879" cy="2462747"/>
          </a:xfrm>
          <a:custGeom>
            <a:avLst/>
            <a:gdLst>
              <a:gd name="connsiteX0" fmla="*/ 2133985 w 3086667"/>
              <a:gd name="connsiteY0" fmla="*/ 0 h 3429000"/>
              <a:gd name="connsiteX1" fmla="*/ 2964628 w 3086667"/>
              <a:gd name="connsiteY1" fmla="*/ 167699 h 3429000"/>
              <a:gd name="connsiteX2" fmla="*/ 3086667 w 3086667"/>
              <a:gd name="connsiteY2" fmla="*/ 226489 h 3429000"/>
              <a:gd name="connsiteX3" fmla="*/ 3086667 w 3086667"/>
              <a:gd name="connsiteY3" fmla="*/ 3429000 h 3429000"/>
              <a:gd name="connsiteX4" fmla="*/ 440639 w 3086667"/>
              <a:gd name="connsiteY4" fmla="*/ 3429000 h 3429000"/>
              <a:gd name="connsiteX5" fmla="*/ 364451 w 3086667"/>
              <a:gd name="connsiteY5" fmla="*/ 3327116 h 3429000"/>
              <a:gd name="connsiteX6" fmla="*/ 0 w 3086667"/>
              <a:gd name="connsiteY6" fmla="*/ 2133985 h 3429000"/>
              <a:gd name="connsiteX7" fmla="*/ 2133985 w 3086667"/>
              <a:gd name="connsiteY7" fmla="*/ 0 h 3429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086667" h="3429000">
                <a:moveTo>
                  <a:pt x="2133985" y="0"/>
                </a:moveTo>
                <a:cubicBezTo>
                  <a:pt x="2428627" y="0"/>
                  <a:pt x="2709322" y="59714"/>
                  <a:pt x="2964628" y="167699"/>
                </a:cubicBezTo>
                <a:lnTo>
                  <a:pt x="3086667" y="226489"/>
                </a:lnTo>
                <a:lnTo>
                  <a:pt x="3086667" y="3429000"/>
                </a:lnTo>
                <a:lnTo>
                  <a:pt x="440639" y="3429000"/>
                </a:lnTo>
                <a:lnTo>
                  <a:pt x="364451" y="3327116"/>
                </a:lnTo>
                <a:cubicBezTo>
                  <a:pt x="134356" y="2986530"/>
                  <a:pt x="0" y="2575948"/>
                  <a:pt x="0" y="2133985"/>
                </a:cubicBezTo>
                <a:cubicBezTo>
                  <a:pt x="0" y="955418"/>
                  <a:pt x="955418" y="0"/>
                  <a:pt x="2133985" y="0"/>
                </a:cubicBezTo>
                <a:close/>
              </a:path>
            </a:pathLst>
          </a:custGeom>
          <a:solidFill>
            <a:schemeClr val="accent6">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pic>
        <p:nvPicPr>
          <p:cNvPr id="35" name="Graphic 34">
            <a:extLst>
              <a:ext uri="{FF2B5EF4-FFF2-40B4-BE49-F238E27FC236}">
                <a16:creationId xmlns:a16="http://schemas.microsoft.com/office/drawing/2014/main" id="{6FEF5495-925E-4DBE-A677-EF910F82660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9">
            <a:duotone>
              <a:schemeClr val="accent6">
                <a:shade val="45000"/>
                <a:satMod val="135000"/>
              </a:schemeClr>
              <a:prstClr val="white"/>
            </a:duotone>
            <a:extLst>
              <a:ext uri="{28A0092B-C50C-407E-A947-70E740481C1C}">
                <a14:useLocalDpi xmlns:a14="http://schemas.microsoft.com/office/drawing/2010/main" val="0"/>
              </a:ext>
              <a:ext uri="{96DAC541-7B7A-43D3-8B79-37D633B846F1}">
                <asvg:svgBlip xmlns:asvg="http://schemas.microsoft.com/office/drawing/2016/SVG/main" r:embed="rId10"/>
              </a:ext>
            </a:extLst>
          </a:blip>
          <a:srcRect l="11935" t="10861" r="33955" b="27347"/>
          <a:stretch/>
        </p:blipFill>
        <p:spPr>
          <a:xfrm>
            <a:off x="9972468" y="4341999"/>
            <a:ext cx="2239201" cy="2525322"/>
          </a:xfrm>
          <a:prstGeom prst="rect">
            <a:avLst/>
          </a:prstGeom>
        </p:spPr>
      </p:pic>
    </p:spTree>
    <p:extLst>
      <p:ext uri="{BB962C8B-B14F-4D97-AF65-F5344CB8AC3E}">
        <p14:creationId xmlns:p14="http://schemas.microsoft.com/office/powerpoint/2010/main" val="28109978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DC659E-2785-8BF6-BB61-4BE28B96EA33}"/>
              </a:ext>
            </a:extLst>
          </p:cNvPr>
          <p:cNvSpPr>
            <a:spLocks noGrp="1"/>
          </p:cNvSpPr>
          <p:nvPr>
            <p:ph type="title"/>
          </p:nvPr>
        </p:nvSpPr>
        <p:spPr/>
        <p:txBody>
          <a:bodyPr>
            <a:normAutofit/>
          </a:bodyPr>
          <a:lstStyle/>
          <a:p>
            <a:pPr algn="ctr"/>
            <a:r>
              <a:rPr lang="en-GB" sz="6600" b="1" i="1" u="sng" dirty="0"/>
              <a:t>Illegality continued </a:t>
            </a:r>
            <a:endParaRPr lang="en-US"/>
          </a:p>
        </p:txBody>
      </p:sp>
      <p:sp>
        <p:nvSpPr>
          <p:cNvPr id="3" name="Content Placeholder 2">
            <a:extLst>
              <a:ext uri="{FF2B5EF4-FFF2-40B4-BE49-F238E27FC236}">
                <a16:creationId xmlns:a16="http://schemas.microsoft.com/office/drawing/2014/main" id="{AA535FFD-8F05-2B5B-EC71-CB4EAC7DB576}"/>
              </a:ext>
            </a:extLst>
          </p:cNvPr>
          <p:cNvSpPr>
            <a:spLocks noGrp="1"/>
          </p:cNvSpPr>
          <p:nvPr>
            <p:ph idx="1"/>
          </p:nvPr>
        </p:nvSpPr>
        <p:spPr/>
        <p:txBody>
          <a:bodyPr vert="horz" lIns="91440" tIns="45720" rIns="91440" bIns="45720" rtlCol="0" anchor="t">
            <a:normAutofit lnSpcReduction="10000"/>
          </a:bodyPr>
          <a:lstStyle/>
          <a:p>
            <a:pPr>
              <a:lnSpc>
                <a:spcPct val="150000"/>
              </a:lnSpc>
            </a:pPr>
            <a:r>
              <a:rPr lang="en-GB" b="1" dirty="0">
                <a:cs typeface="Calibri"/>
              </a:rPr>
              <a:t>Improper purpose</a:t>
            </a:r>
            <a:r>
              <a:rPr lang="en-GB" dirty="0">
                <a:cs typeface="Calibri"/>
              </a:rPr>
              <a:t>- carries out action to achieve an aim but not in the way that parliament intended. </a:t>
            </a:r>
            <a:endParaRPr lang="en-US"/>
          </a:p>
          <a:p>
            <a:pPr>
              <a:lnSpc>
                <a:spcPct val="150000"/>
              </a:lnSpc>
              <a:buClr>
                <a:srgbClr val="776443"/>
              </a:buClr>
            </a:pPr>
            <a:r>
              <a:rPr lang="en-GB" b="1" dirty="0">
                <a:cs typeface="Calibri"/>
              </a:rPr>
              <a:t>Relevant and irrelevant considerations</a:t>
            </a:r>
            <a:r>
              <a:rPr lang="en-GB" dirty="0">
                <a:cs typeface="Calibri"/>
              </a:rPr>
              <a:t>- if they take anything irrelevant into consideration, then they have acted unlawfully. </a:t>
            </a:r>
          </a:p>
          <a:p>
            <a:pPr>
              <a:lnSpc>
                <a:spcPct val="150000"/>
              </a:lnSpc>
              <a:buClr>
                <a:srgbClr val="776443"/>
              </a:buClr>
            </a:pPr>
            <a:r>
              <a:rPr lang="en-GB" b="1" dirty="0">
                <a:cs typeface="Calibri"/>
              </a:rPr>
              <a:t>'' Failure to exercise discretion''- </a:t>
            </a:r>
            <a:r>
              <a:rPr lang="en-GB" dirty="0">
                <a:cs typeface="Calibri"/>
              </a:rPr>
              <a:t>Should exercise discretion. </a:t>
            </a:r>
          </a:p>
          <a:p>
            <a:pPr>
              <a:lnSpc>
                <a:spcPct val="150000"/>
              </a:lnSpc>
              <a:buClr>
                <a:srgbClr val="776443"/>
              </a:buClr>
            </a:pPr>
            <a:r>
              <a:rPr lang="en-GB" b="1" dirty="0">
                <a:cs typeface="Calibri"/>
              </a:rPr>
              <a:t>'' Unauthorised delegation''</a:t>
            </a:r>
          </a:p>
          <a:p>
            <a:pPr>
              <a:lnSpc>
                <a:spcPct val="150000"/>
              </a:lnSpc>
              <a:buClr>
                <a:srgbClr val="776443"/>
              </a:buClr>
            </a:pPr>
            <a:r>
              <a:rPr lang="en-GB" b="1" dirty="0">
                <a:cs typeface="Calibri"/>
              </a:rPr>
              <a:t>''Adoption of policy''</a:t>
            </a:r>
          </a:p>
          <a:p>
            <a:pPr>
              <a:lnSpc>
                <a:spcPct val="150000"/>
              </a:lnSpc>
              <a:buClr>
                <a:srgbClr val="776443"/>
              </a:buClr>
            </a:pPr>
            <a:r>
              <a:rPr lang="en-GB" b="1" dirty="0">
                <a:cs typeface="Calibri"/>
              </a:rPr>
              <a:t>Human Rights 1998- </a:t>
            </a:r>
            <a:r>
              <a:rPr lang="en-GB" dirty="0">
                <a:cs typeface="Calibri"/>
              </a:rPr>
              <a:t>S.6 and S.9.</a:t>
            </a:r>
          </a:p>
          <a:p>
            <a:pPr>
              <a:buClr>
                <a:srgbClr val="776443"/>
              </a:buClr>
            </a:pPr>
            <a:endParaRPr lang="en-GB" dirty="0">
              <a:cs typeface="Calibri"/>
            </a:endParaRPr>
          </a:p>
          <a:p>
            <a:pPr>
              <a:buClr>
                <a:srgbClr val="776443"/>
              </a:buClr>
            </a:pPr>
            <a:endParaRPr lang="en-GB" dirty="0">
              <a:cs typeface="Calibri"/>
            </a:endParaRPr>
          </a:p>
          <a:p>
            <a:pPr>
              <a:buClr>
                <a:srgbClr val="776443"/>
              </a:buClr>
            </a:pPr>
            <a:endParaRPr lang="en-GB" dirty="0">
              <a:cs typeface="Calibri"/>
            </a:endParaRPr>
          </a:p>
          <a:p>
            <a:pPr>
              <a:buClr>
                <a:srgbClr val="776443"/>
              </a:buClr>
            </a:pPr>
            <a:endParaRPr lang="en-GB" dirty="0">
              <a:cs typeface="Calibri"/>
            </a:endParaRPr>
          </a:p>
        </p:txBody>
      </p:sp>
    </p:spTree>
    <p:extLst>
      <p:ext uri="{BB962C8B-B14F-4D97-AF65-F5344CB8AC3E}">
        <p14:creationId xmlns:p14="http://schemas.microsoft.com/office/powerpoint/2010/main" val="181669009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69C30-51A9-F701-D1B6-05D4A31EB839}"/>
              </a:ext>
            </a:extLst>
          </p:cNvPr>
          <p:cNvSpPr>
            <a:spLocks noGrp="1"/>
          </p:cNvSpPr>
          <p:nvPr>
            <p:ph type="title"/>
          </p:nvPr>
        </p:nvSpPr>
        <p:spPr/>
        <p:txBody>
          <a:bodyPr/>
          <a:lstStyle/>
          <a:p>
            <a:pPr algn="ctr"/>
            <a:r>
              <a:rPr lang="en-GB" sz="6600" b="1" i="1" u="sng" dirty="0"/>
              <a:t>Activity</a:t>
            </a:r>
            <a:r>
              <a:rPr lang="en-GB" dirty="0"/>
              <a:t> </a:t>
            </a:r>
            <a:endParaRPr lang="en-US"/>
          </a:p>
        </p:txBody>
      </p:sp>
      <p:sp>
        <p:nvSpPr>
          <p:cNvPr id="3" name="Content Placeholder 2">
            <a:extLst>
              <a:ext uri="{FF2B5EF4-FFF2-40B4-BE49-F238E27FC236}">
                <a16:creationId xmlns:a16="http://schemas.microsoft.com/office/drawing/2014/main" id="{DE0C8ECC-4C74-30D0-9D11-496B6EFABED3}"/>
              </a:ext>
            </a:extLst>
          </p:cNvPr>
          <p:cNvSpPr>
            <a:spLocks noGrp="1"/>
          </p:cNvSpPr>
          <p:nvPr>
            <p:ph idx="1"/>
          </p:nvPr>
        </p:nvSpPr>
        <p:spPr/>
        <p:txBody>
          <a:bodyPr vert="horz" lIns="91440" tIns="45720" rIns="91440" bIns="45720" rtlCol="0" anchor="t">
            <a:normAutofit/>
          </a:bodyPr>
          <a:lstStyle/>
          <a:p>
            <a:r>
              <a:rPr lang="en-GB" dirty="0">
                <a:ea typeface="+mn-lt"/>
                <a:cs typeface="+mn-lt"/>
              </a:rPr>
              <a:t>Should government foreign/defence policy objectives influence guidance on a pension scheme? In R (on the application of Palestine Solidarity Campaign Ltd and another) v Secretary of State for Communities and Local Government [2018] the minister included in guidance to the local government pension scheme instructions that the scheme’s administrators should not pursue investment policies which are contrary to UK foreign and defence policies. </a:t>
            </a:r>
          </a:p>
          <a:p>
            <a:pPr>
              <a:buClr>
                <a:srgbClr val="776443"/>
              </a:buClr>
            </a:pPr>
            <a:r>
              <a:rPr lang="en-GB" dirty="0">
                <a:ea typeface="+mn-lt"/>
                <a:cs typeface="+mn-lt"/>
              </a:rPr>
              <a:t>The particular concern of the minister was the campaign for disinvestment from Israel and possible boycotts of investments in defence companies. </a:t>
            </a:r>
          </a:p>
          <a:p>
            <a:pPr>
              <a:buClr>
                <a:srgbClr val="776443"/>
              </a:buClr>
            </a:pPr>
            <a:r>
              <a:rPr lang="en-GB" dirty="0">
                <a:ea typeface="+mn-lt"/>
                <a:cs typeface="+mn-lt"/>
              </a:rPr>
              <a:t>Read the press summary and paragraphs 42–44 of the judgment at R (on the application of Palestine Solidarity Campaign Ltd and another) (Appellants) v Secretary of State for Communities and Local Government (Respondent) - The Supreme Court. </a:t>
            </a:r>
            <a:r>
              <a:rPr lang="en-GB" dirty="0">
                <a:ea typeface="+mn-lt"/>
                <a:cs typeface="+mn-lt"/>
                <a:hlinkClick r:id="rId2"/>
              </a:rPr>
              <a:t>https://www.supremecourt.uk/cases/uksc-2018-0133.html</a:t>
            </a:r>
            <a:r>
              <a:rPr lang="en-GB" dirty="0">
                <a:ea typeface="+mn-lt"/>
                <a:cs typeface="+mn-lt"/>
              </a:rPr>
              <a:t>  </a:t>
            </a:r>
          </a:p>
          <a:p>
            <a:pPr>
              <a:buClr>
                <a:srgbClr val="776443"/>
              </a:buClr>
            </a:pPr>
            <a:r>
              <a:rPr lang="en-GB" dirty="0">
                <a:ea typeface="+mn-lt"/>
                <a:cs typeface="+mn-lt"/>
              </a:rPr>
              <a:t>Do you think that decisions about investments in a local government pension scheme should be subject to government foreign and defence policies? What practical problems might arise if there was a new government with different foreign and defence policies?</a:t>
            </a:r>
            <a:endParaRPr lang="en-GB">
              <a:cs typeface="Calibri"/>
            </a:endParaRPr>
          </a:p>
        </p:txBody>
      </p:sp>
    </p:spTree>
    <p:extLst>
      <p:ext uri="{BB962C8B-B14F-4D97-AF65-F5344CB8AC3E}">
        <p14:creationId xmlns:p14="http://schemas.microsoft.com/office/powerpoint/2010/main" val="10565534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B37FDB-EDC8-0F5F-32E7-12595015281F}"/>
              </a:ext>
            </a:extLst>
          </p:cNvPr>
          <p:cNvSpPr>
            <a:spLocks noGrp="1"/>
          </p:cNvSpPr>
          <p:nvPr>
            <p:ph type="title"/>
          </p:nvPr>
        </p:nvSpPr>
        <p:spPr/>
        <p:txBody>
          <a:bodyPr>
            <a:normAutofit/>
          </a:bodyPr>
          <a:lstStyle/>
          <a:p>
            <a:pPr algn="ctr"/>
            <a:r>
              <a:rPr lang="en-GB" sz="6000" b="1" i="1" u="sng" dirty="0"/>
              <a:t>Procedural impropriety</a:t>
            </a:r>
          </a:p>
        </p:txBody>
      </p:sp>
      <p:sp>
        <p:nvSpPr>
          <p:cNvPr id="3" name="Content Placeholder 2">
            <a:extLst>
              <a:ext uri="{FF2B5EF4-FFF2-40B4-BE49-F238E27FC236}">
                <a16:creationId xmlns:a16="http://schemas.microsoft.com/office/drawing/2014/main" id="{6EA3FCC6-54EE-AB6B-0D80-CD5A20CAD2E5}"/>
              </a:ext>
            </a:extLst>
          </p:cNvPr>
          <p:cNvSpPr>
            <a:spLocks noGrp="1"/>
          </p:cNvSpPr>
          <p:nvPr>
            <p:ph idx="1"/>
          </p:nvPr>
        </p:nvSpPr>
        <p:spPr/>
        <p:txBody>
          <a:bodyPr vert="horz" lIns="91440" tIns="45720" rIns="91440" bIns="45720" rtlCol="0" anchor="t">
            <a:normAutofit/>
          </a:bodyPr>
          <a:lstStyle/>
          <a:p>
            <a:r>
              <a:rPr lang="en-GB" dirty="0">
                <a:ea typeface="+mn-lt"/>
                <a:cs typeface="+mn-lt"/>
              </a:rPr>
              <a:t>Has it been made with a fair procedure. </a:t>
            </a:r>
            <a:endParaRPr lang="en-US" dirty="0">
              <a:ea typeface="+mn-lt"/>
              <a:cs typeface="+mn-lt"/>
            </a:endParaRPr>
          </a:p>
          <a:p>
            <a:pPr>
              <a:buClr>
                <a:srgbClr val="776443"/>
              </a:buClr>
            </a:pPr>
            <a:r>
              <a:rPr lang="en-GB" dirty="0">
                <a:ea typeface="+mn-lt"/>
                <a:cs typeface="+mn-lt"/>
              </a:rPr>
              <a:t>Ensuring that the procedure is  fair ensure that if there is confusion with the law, it will still be applied fairly. </a:t>
            </a:r>
            <a:endParaRPr lang="en-US" dirty="0">
              <a:ea typeface="+mn-lt"/>
              <a:cs typeface="+mn-lt"/>
            </a:endParaRPr>
          </a:p>
          <a:p>
            <a:pPr>
              <a:buClr>
                <a:srgbClr val="776443"/>
              </a:buClr>
            </a:pPr>
            <a:r>
              <a:rPr lang="en-GB" dirty="0">
                <a:ea typeface="+mn-lt"/>
                <a:cs typeface="+mn-lt"/>
              </a:rPr>
              <a:t>The law is moving with society and now the law is looking to ''change to fairness''.</a:t>
            </a:r>
            <a:endParaRPr lang="en-US" dirty="0">
              <a:ea typeface="+mn-lt"/>
              <a:cs typeface="+mn-lt"/>
            </a:endParaRPr>
          </a:p>
          <a:p>
            <a:pPr>
              <a:buClr>
                <a:srgbClr val="776443"/>
              </a:buClr>
            </a:pPr>
            <a:r>
              <a:rPr lang="en-GB" dirty="0">
                <a:ea typeface="+mn-lt"/>
                <a:cs typeface="+mn-lt"/>
              </a:rPr>
              <a:t>Article 6 of the Human Rights Act 1998. </a:t>
            </a:r>
          </a:p>
          <a:p>
            <a:pPr>
              <a:buClr>
                <a:srgbClr val="776443"/>
              </a:buClr>
            </a:pPr>
            <a:r>
              <a:rPr lang="en-GB" dirty="0">
                <a:cs typeface="Calibri"/>
              </a:rPr>
              <a:t>Legislation has an effect. </a:t>
            </a:r>
          </a:p>
          <a:p>
            <a:pPr>
              <a:buClr>
                <a:srgbClr val="776443"/>
              </a:buClr>
            </a:pPr>
            <a:r>
              <a:rPr lang="en-GB" dirty="0">
                <a:cs typeface="Calibri"/>
              </a:rPr>
              <a:t>'' Legitimate expectation''</a:t>
            </a:r>
          </a:p>
          <a:p>
            <a:pPr>
              <a:buClr>
                <a:srgbClr val="776443"/>
              </a:buClr>
            </a:pPr>
            <a:r>
              <a:rPr lang="en-GB" dirty="0">
                <a:cs typeface="Calibri"/>
              </a:rPr>
              <a:t>Common law - there must be a fair trial, and the decision must be given to the party. </a:t>
            </a:r>
          </a:p>
          <a:p>
            <a:pPr>
              <a:buClr>
                <a:srgbClr val="776443"/>
              </a:buClr>
            </a:pPr>
            <a:r>
              <a:rPr lang="en-GB" dirty="0">
                <a:cs typeface="Calibri"/>
              </a:rPr>
              <a:t>Should know the case that is facing you- details.</a:t>
            </a:r>
          </a:p>
          <a:p>
            <a:pPr>
              <a:buClr>
                <a:srgbClr val="776443"/>
              </a:buClr>
            </a:pPr>
            <a:r>
              <a:rPr lang="en-GB" dirty="0">
                <a:cs typeface="Calibri"/>
              </a:rPr>
              <a:t>''Not a requirement to have legal representation''</a:t>
            </a:r>
          </a:p>
        </p:txBody>
      </p:sp>
    </p:spTree>
    <p:extLst>
      <p:ext uri="{BB962C8B-B14F-4D97-AF65-F5344CB8AC3E}">
        <p14:creationId xmlns:p14="http://schemas.microsoft.com/office/powerpoint/2010/main" val="29915131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D85E83-1A5F-EA2B-940C-E14A55144F0B}"/>
              </a:ext>
            </a:extLst>
          </p:cNvPr>
          <p:cNvSpPr>
            <a:spLocks noGrp="1"/>
          </p:cNvSpPr>
          <p:nvPr>
            <p:ph type="title"/>
          </p:nvPr>
        </p:nvSpPr>
        <p:spPr/>
        <p:txBody>
          <a:bodyPr>
            <a:normAutofit/>
          </a:bodyPr>
          <a:lstStyle/>
          <a:p>
            <a:pPr algn="ctr"/>
            <a:r>
              <a:rPr lang="en-GB" sz="6000" b="1" i="1" u="sng" dirty="0"/>
              <a:t>Continued</a:t>
            </a:r>
            <a:endParaRPr lang="en-US"/>
          </a:p>
        </p:txBody>
      </p:sp>
      <p:sp>
        <p:nvSpPr>
          <p:cNvPr id="3" name="Content Placeholder 2">
            <a:extLst>
              <a:ext uri="{FF2B5EF4-FFF2-40B4-BE49-F238E27FC236}">
                <a16:creationId xmlns:a16="http://schemas.microsoft.com/office/drawing/2014/main" id="{510D663F-6527-F653-C1E1-ACFAC8FEE3E3}"/>
              </a:ext>
            </a:extLst>
          </p:cNvPr>
          <p:cNvSpPr>
            <a:spLocks noGrp="1"/>
          </p:cNvSpPr>
          <p:nvPr>
            <p:ph idx="1"/>
          </p:nvPr>
        </p:nvSpPr>
        <p:spPr/>
        <p:txBody>
          <a:bodyPr vert="horz" lIns="91440" tIns="45720" rIns="91440" bIns="45720" rtlCol="0" anchor="t">
            <a:normAutofit/>
          </a:bodyPr>
          <a:lstStyle/>
          <a:p>
            <a:pPr>
              <a:lnSpc>
                <a:spcPct val="200000"/>
              </a:lnSpc>
            </a:pPr>
            <a:r>
              <a:rPr lang="en-GB" dirty="0">
                <a:cs typeface="Calibri"/>
              </a:rPr>
              <a:t>Reason for the decision whilst not commonly given- more likely now to give the reason. </a:t>
            </a:r>
          </a:p>
          <a:p>
            <a:pPr>
              <a:lnSpc>
                <a:spcPct val="200000"/>
              </a:lnSpc>
              <a:buClr>
                <a:srgbClr val="776443"/>
              </a:buClr>
            </a:pPr>
            <a:r>
              <a:rPr lang="en-GB" dirty="0">
                <a:cs typeface="Calibri"/>
              </a:rPr>
              <a:t>Common law- has to be fair and '' appear fair''. </a:t>
            </a:r>
          </a:p>
          <a:p>
            <a:pPr>
              <a:lnSpc>
                <a:spcPct val="200000"/>
              </a:lnSpc>
              <a:buClr>
                <a:srgbClr val="776443"/>
              </a:buClr>
            </a:pPr>
            <a:r>
              <a:rPr lang="en-GB" dirty="0">
                <a:cs typeface="Calibri"/>
              </a:rPr>
              <a:t>''Actual bias</a:t>
            </a:r>
          </a:p>
          <a:p>
            <a:pPr>
              <a:lnSpc>
                <a:spcPct val="200000"/>
              </a:lnSpc>
              <a:buClr>
                <a:srgbClr val="776443"/>
              </a:buClr>
            </a:pPr>
            <a:r>
              <a:rPr lang="en-GB" dirty="0">
                <a:cs typeface="Calibri"/>
              </a:rPr>
              <a:t>Presumption and appearance of bias''</a:t>
            </a:r>
          </a:p>
          <a:p>
            <a:pPr>
              <a:lnSpc>
                <a:spcPct val="200000"/>
              </a:lnSpc>
              <a:buClr>
                <a:srgbClr val="776443"/>
              </a:buClr>
            </a:pPr>
            <a:r>
              <a:rPr lang="en-GB" dirty="0">
                <a:cs typeface="Calibri"/>
              </a:rPr>
              <a:t>Research the case of ''</a:t>
            </a:r>
            <a:r>
              <a:rPr lang="en-GB" dirty="0">
                <a:ea typeface="+mn-lt"/>
                <a:cs typeface="+mn-lt"/>
              </a:rPr>
              <a:t>R (Al Hasan) v Secretary of State [2005]''</a:t>
            </a:r>
          </a:p>
          <a:p>
            <a:pPr>
              <a:lnSpc>
                <a:spcPct val="200000"/>
              </a:lnSpc>
              <a:buClr>
                <a:srgbClr val="776443"/>
              </a:buClr>
            </a:pPr>
            <a:r>
              <a:rPr lang="en-GB" dirty="0">
                <a:cs typeface="Calibri"/>
              </a:rPr>
              <a:t>Article 6 of the Human Rights Act 1998.</a:t>
            </a:r>
          </a:p>
        </p:txBody>
      </p:sp>
    </p:spTree>
    <p:extLst>
      <p:ext uri="{BB962C8B-B14F-4D97-AF65-F5344CB8AC3E}">
        <p14:creationId xmlns:p14="http://schemas.microsoft.com/office/powerpoint/2010/main" val="150840047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F0820D-65D1-E9EF-AEC8-5D3DB380DAB4}"/>
              </a:ext>
            </a:extLst>
          </p:cNvPr>
          <p:cNvSpPr>
            <a:spLocks noGrp="1"/>
          </p:cNvSpPr>
          <p:nvPr>
            <p:ph type="title"/>
          </p:nvPr>
        </p:nvSpPr>
        <p:spPr/>
        <p:txBody>
          <a:bodyPr/>
          <a:lstStyle/>
          <a:p>
            <a:pPr algn="ctr"/>
            <a:r>
              <a:rPr lang="en-GB" sz="6000" b="1" i="1" u="sng" dirty="0"/>
              <a:t>Irrationality</a:t>
            </a:r>
            <a:r>
              <a:rPr lang="en-GB" dirty="0"/>
              <a:t> </a:t>
            </a:r>
            <a:endParaRPr lang="en-US"/>
          </a:p>
        </p:txBody>
      </p:sp>
      <p:sp>
        <p:nvSpPr>
          <p:cNvPr id="3" name="Content Placeholder 2">
            <a:extLst>
              <a:ext uri="{FF2B5EF4-FFF2-40B4-BE49-F238E27FC236}">
                <a16:creationId xmlns:a16="http://schemas.microsoft.com/office/drawing/2014/main" id="{4DAF71E2-2005-4B91-9D4A-4318F0CC3D02}"/>
              </a:ext>
            </a:extLst>
          </p:cNvPr>
          <p:cNvSpPr>
            <a:spLocks noGrp="1"/>
          </p:cNvSpPr>
          <p:nvPr>
            <p:ph idx="1"/>
          </p:nvPr>
        </p:nvSpPr>
        <p:spPr/>
        <p:txBody>
          <a:bodyPr vert="horz" lIns="91440" tIns="45720" rIns="91440" bIns="45720" rtlCol="0" anchor="t">
            <a:normAutofit fontScale="92500" lnSpcReduction="20000"/>
          </a:bodyPr>
          <a:lstStyle/>
          <a:p>
            <a:pPr>
              <a:lnSpc>
                <a:spcPct val="200000"/>
              </a:lnSpc>
            </a:pPr>
            <a:r>
              <a:rPr lang="en-GB" dirty="0">
                <a:ea typeface="+mn-lt"/>
                <a:cs typeface="+mn-lt"/>
              </a:rPr>
              <a:t>''Associated Provincial Picture Houses v Wednesbury Corporation [1948]''- developed Wednesday's unreasonableness. </a:t>
            </a:r>
            <a:endParaRPr lang="en-US"/>
          </a:p>
          <a:p>
            <a:pPr>
              <a:lnSpc>
                <a:spcPct val="200000"/>
              </a:lnSpc>
              <a:buClr>
                <a:srgbClr val="776443"/>
              </a:buClr>
            </a:pPr>
            <a:r>
              <a:rPr lang="en-GB" dirty="0">
                <a:cs typeface="Calibri"/>
              </a:rPr>
              <a:t>No reasonable individual would have come to that decision.</a:t>
            </a:r>
          </a:p>
          <a:p>
            <a:pPr>
              <a:lnSpc>
                <a:spcPct val="200000"/>
              </a:lnSpc>
              <a:buClr>
                <a:srgbClr val="776443"/>
              </a:buClr>
            </a:pPr>
            <a:r>
              <a:rPr lang="en-GB" dirty="0">
                <a:cs typeface="Calibri"/>
              </a:rPr>
              <a:t>Human Rights implications. </a:t>
            </a:r>
          </a:p>
          <a:p>
            <a:pPr>
              <a:lnSpc>
                <a:spcPct val="200000"/>
              </a:lnSpc>
              <a:buClr>
                <a:srgbClr val="776443"/>
              </a:buClr>
            </a:pPr>
            <a:r>
              <a:rPr lang="en-GB" dirty="0">
                <a:cs typeface="Calibri"/>
              </a:rPr>
              <a:t>'' Substantive legitimate expectation''</a:t>
            </a:r>
          </a:p>
          <a:p>
            <a:pPr>
              <a:lnSpc>
                <a:spcPct val="200000"/>
              </a:lnSpc>
              <a:buClr>
                <a:srgbClr val="776443"/>
              </a:buClr>
            </a:pPr>
            <a:r>
              <a:rPr lang="en-GB" dirty="0">
                <a:cs typeface="Calibri"/>
              </a:rPr>
              <a:t>Creating and the courts protecting. </a:t>
            </a:r>
          </a:p>
          <a:p>
            <a:pPr>
              <a:lnSpc>
                <a:spcPct val="200000"/>
              </a:lnSpc>
              <a:buClr>
                <a:srgbClr val="776443"/>
              </a:buClr>
            </a:pPr>
            <a:r>
              <a:rPr lang="en-GB" dirty="0">
                <a:cs typeface="Calibri"/>
              </a:rPr>
              <a:t>Deference- must listen to the original. </a:t>
            </a:r>
          </a:p>
        </p:txBody>
      </p:sp>
    </p:spTree>
    <p:extLst>
      <p:ext uri="{BB962C8B-B14F-4D97-AF65-F5344CB8AC3E}">
        <p14:creationId xmlns:p14="http://schemas.microsoft.com/office/powerpoint/2010/main" val="230588338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CA71D2-DC5A-6FE2-C655-42720181033A}"/>
              </a:ext>
            </a:extLst>
          </p:cNvPr>
          <p:cNvSpPr>
            <a:spLocks noGrp="1"/>
          </p:cNvSpPr>
          <p:nvPr>
            <p:ph type="title"/>
          </p:nvPr>
        </p:nvSpPr>
        <p:spPr/>
        <p:txBody>
          <a:bodyPr>
            <a:normAutofit/>
          </a:bodyPr>
          <a:lstStyle/>
          <a:p>
            <a:pPr algn="ctr"/>
            <a:r>
              <a:rPr lang="en-GB" sz="6000" b="1" i="1" u="sng" dirty="0"/>
              <a:t>The procedure</a:t>
            </a:r>
          </a:p>
        </p:txBody>
      </p:sp>
      <p:graphicFrame>
        <p:nvGraphicFramePr>
          <p:cNvPr id="5" name="Content Placeholder 2">
            <a:extLst>
              <a:ext uri="{FF2B5EF4-FFF2-40B4-BE49-F238E27FC236}">
                <a16:creationId xmlns:a16="http://schemas.microsoft.com/office/drawing/2014/main" id="{46325364-F446-81F3-8727-A9D13AF0BF00}"/>
              </a:ext>
            </a:extLst>
          </p:cNvPr>
          <p:cNvGraphicFramePr>
            <a:graphicFrameLocks noGrp="1"/>
          </p:cNvGraphicFramePr>
          <p:nvPr>
            <p:ph idx="1"/>
          </p:nvPr>
        </p:nvGraphicFramePr>
        <p:xfrm>
          <a:off x="777240" y="1825625"/>
          <a:ext cx="1065911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8297892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58183E0-58D3-4C7F-97F0-2494113B38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493D7220-9A41-4B89-8A05-2E854925ED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2" name="Title 1">
            <a:extLst>
              <a:ext uri="{FF2B5EF4-FFF2-40B4-BE49-F238E27FC236}">
                <a16:creationId xmlns:a16="http://schemas.microsoft.com/office/drawing/2014/main" id="{D64E15D7-6F2D-2A68-B5AD-A6E844BC7614}"/>
              </a:ext>
            </a:extLst>
          </p:cNvPr>
          <p:cNvSpPr>
            <a:spLocks noGrp="1"/>
          </p:cNvSpPr>
          <p:nvPr>
            <p:ph type="title"/>
          </p:nvPr>
        </p:nvSpPr>
        <p:spPr>
          <a:xfrm>
            <a:off x="777240" y="777240"/>
            <a:ext cx="4606280" cy="2493876"/>
          </a:xfrm>
        </p:spPr>
        <p:txBody>
          <a:bodyPr anchor="b">
            <a:normAutofit/>
          </a:bodyPr>
          <a:lstStyle/>
          <a:p>
            <a:pPr algn="ctr"/>
            <a:r>
              <a:rPr lang="en-GB" sz="4800" b="1" i="1" u="sng" dirty="0"/>
              <a:t>No judicial review</a:t>
            </a:r>
            <a:endParaRPr lang="en-US" sz="4800" i="1" dirty="0"/>
          </a:p>
        </p:txBody>
      </p:sp>
      <p:grpSp>
        <p:nvGrpSpPr>
          <p:cNvPr id="12" name="Decorative Circles">
            <a:extLst>
              <a:ext uri="{FF2B5EF4-FFF2-40B4-BE49-F238E27FC236}">
                <a16:creationId xmlns:a16="http://schemas.microsoft.com/office/drawing/2014/main" id="{987F35D3-4471-41A7-9706-FE24A934539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760448" y="277783"/>
            <a:ext cx="3859883" cy="6048877"/>
            <a:chOff x="7760448" y="277783"/>
            <a:chExt cx="3859883" cy="6048877"/>
          </a:xfrm>
        </p:grpSpPr>
        <p:sp>
          <p:nvSpPr>
            <p:cNvPr id="13" name="Oval 12">
              <a:extLst>
                <a:ext uri="{FF2B5EF4-FFF2-40B4-BE49-F238E27FC236}">
                  <a16:creationId xmlns:a16="http://schemas.microsoft.com/office/drawing/2014/main" id="{7D388CE1-C5A2-4719-9689-CDBC33B37C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036682" y="1073408"/>
              <a:ext cx="226735" cy="226735"/>
            </a:xfrm>
            <a:prstGeom prst="ellipse">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776F4ACB-2D01-4C68-8B84-4EFF49D5AB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53890" y="974097"/>
              <a:ext cx="466441" cy="466441"/>
            </a:xfrm>
            <a:prstGeom prst="ellipse">
              <a:avLst/>
            </a:pr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Oval 14">
              <a:extLst>
                <a:ext uri="{FF2B5EF4-FFF2-40B4-BE49-F238E27FC236}">
                  <a16:creationId xmlns:a16="http://schemas.microsoft.com/office/drawing/2014/main" id="{0CA55FCD-AF44-4603-98C6-2AAA74B506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4134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D8A24814-648E-46DA-B003-98BC21E523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0448" y="3803994"/>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860BD970-FCDF-4C08-ADD4-C4AE0040F3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40653" y="277783"/>
              <a:ext cx="466441" cy="466441"/>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E14D64AF-533C-447C-ABD3-50BD69C019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438623" y="5244166"/>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AA555E89-5852-4BE8-A48A-77541F36FB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10527" y="6020880"/>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AF392F8B-1F1F-4E40-8362-8736DA3752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0819" y="5787004"/>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2" name="Oval 4">
            <a:extLst>
              <a:ext uri="{FF2B5EF4-FFF2-40B4-BE49-F238E27FC236}">
                <a16:creationId xmlns:a16="http://schemas.microsoft.com/office/drawing/2014/main" id="{3918A720-944F-41E3-B3E0-183B184AD6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2906784"/>
            <a:ext cx="1915316" cy="1915316"/>
          </a:xfrm>
          <a:prstGeom prst="ellipse">
            <a:avLst/>
          </a:prstGeom>
          <a:solidFill>
            <a:schemeClr val="accent6">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Oval 3">
            <a:extLst>
              <a:ext uri="{FF2B5EF4-FFF2-40B4-BE49-F238E27FC236}">
                <a16:creationId xmlns:a16="http://schemas.microsoft.com/office/drawing/2014/main" id="{E691010F-6249-4E82-9411-B0118E1525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75364" y="1363277"/>
            <a:ext cx="3298724" cy="3298724"/>
          </a:xfrm>
          <a:prstGeom prst="ellipse">
            <a:avLst/>
          </a:prstGeom>
          <a:solidFill>
            <a:schemeClr val="accent4">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Oval 2">
            <a:extLst>
              <a:ext uri="{FF2B5EF4-FFF2-40B4-BE49-F238E27FC236}">
                <a16:creationId xmlns:a16="http://schemas.microsoft.com/office/drawing/2014/main" id="{604A840F-2944-47B5-9906-C9335E3295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55769" y="0"/>
            <a:ext cx="2166102" cy="1901189"/>
          </a:xfrm>
          <a:custGeom>
            <a:avLst/>
            <a:gdLst>
              <a:gd name="connsiteX0" fmla="*/ 374769 w 2166102"/>
              <a:gd name="connsiteY0" fmla="*/ 0 h 1901189"/>
              <a:gd name="connsiteX1" fmla="*/ 1791334 w 2166102"/>
              <a:gd name="connsiteY1" fmla="*/ 0 h 1901189"/>
              <a:gd name="connsiteX2" fmla="*/ 1848884 w 2166102"/>
              <a:gd name="connsiteY2" fmla="*/ 52305 h 1901189"/>
              <a:gd name="connsiteX3" fmla="*/ 2166102 w 2166102"/>
              <a:gd name="connsiteY3" fmla="*/ 818138 h 1901189"/>
              <a:gd name="connsiteX4" fmla="*/ 1083051 w 2166102"/>
              <a:gd name="connsiteY4" fmla="*/ 1901189 h 1901189"/>
              <a:gd name="connsiteX5" fmla="*/ 0 w 2166102"/>
              <a:gd name="connsiteY5" fmla="*/ 818138 h 1901189"/>
              <a:gd name="connsiteX6" fmla="*/ 317218 w 2166102"/>
              <a:gd name="connsiteY6" fmla="*/ 52305 h 19011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66102" h="1901189">
                <a:moveTo>
                  <a:pt x="374769" y="0"/>
                </a:moveTo>
                <a:lnTo>
                  <a:pt x="1791334" y="0"/>
                </a:lnTo>
                <a:lnTo>
                  <a:pt x="1848884" y="52305"/>
                </a:lnTo>
                <a:cubicBezTo>
                  <a:pt x="2044877" y="248299"/>
                  <a:pt x="2166102" y="519062"/>
                  <a:pt x="2166102" y="818138"/>
                </a:cubicBezTo>
                <a:cubicBezTo>
                  <a:pt x="2166102" y="1416291"/>
                  <a:pt x="1681204" y="1901189"/>
                  <a:pt x="1083051" y="1901189"/>
                </a:cubicBezTo>
                <a:cubicBezTo>
                  <a:pt x="484898" y="1901189"/>
                  <a:pt x="0" y="1416291"/>
                  <a:pt x="0" y="818138"/>
                </a:cubicBezTo>
                <a:cubicBezTo>
                  <a:pt x="0" y="519062"/>
                  <a:pt x="121225" y="248299"/>
                  <a:pt x="317218" y="52305"/>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8" name="Graphic 27">
            <a:extLst>
              <a:ext uri="{FF2B5EF4-FFF2-40B4-BE49-F238E27FC236}">
                <a16:creationId xmlns:a16="http://schemas.microsoft.com/office/drawing/2014/main" id="{F35F5B7A-BE16-4DC5-B01E-41D964779BD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duotone>
              <a:prstClr val="black"/>
              <a:schemeClr val="accent3">
                <a:tint val="45000"/>
                <a:satMod val="400000"/>
              </a:schemeClr>
            </a:duotone>
            <a:extLst>
              <a:ext uri="{28A0092B-C50C-407E-A947-70E740481C1C}">
                <a14:useLocalDpi xmlns:a14="http://schemas.microsoft.com/office/drawing/2010/main" val="0"/>
              </a:ext>
              <a:ext uri="{96DAC541-7B7A-43D3-8B79-37D633B846F1}">
                <asvg:svgBlip xmlns:asvg="http://schemas.microsoft.com/office/drawing/2016/SVG/main" r:embed="rId3"/>
              </a:ext>
            </a:extLst>
          </a:blip>
          <a:srcRect l="14001" t="21209" r="12288" b="12942"/>
          <a:stretch/>
        </p:blipFill>
        <p:spPr>
          <a:xfrm>
            <a:off x="6603378" y="-8573"/>
            <a:ext cx="2090530" cy="1867581"/>
          </a:xfrm>
          <a:prstGeom prst="rect">
            <a:avLst/>
          </a:prstGeom>
        </p:spPr>
      </p:pic>
      <p:sp>
        <p:nvSpPr>
          <p:cNvPr id="3" name="Content Placeholder 2">
            <a:extLst>
              <a:ext uri="{FF2B5EF4-FFF2-40B4-BE49-F238E27FC236}">
                <a16:creationId xmlns:a16="http://schemas.microsoft.com/office/drawing/2014/main" id="{77DBAB29-5908-EC9D-F51A-7B36B32F87D5}"/>
              </a:ext>
            </a:extLst>
          </p:cNvPr>
          <p:cNvSpPr>
            <a:spLocks noGrp="1"/>
          </p:cNvSpPr>
          <p:nvPr>
            <p:ph idx="1"/>
          </p:nvPr>
        </p:nvSpPr>
        <p:spPr>
          <a:xfrm>
            <a:off x="777240" y="3428999"/>
            <a:ext cx="4606280" cy="2747963"/>
          </a:xfrm>
        </p:spPr>
        <p:txBody>
          <a:bodyPr vert="horz" lIns="91440" tIns="45720" rIns="91440" bIns="45720" rtlCol="0" anchor="t">
            <a:normAutofit/>
          </a:bodyPr>
          <a:lstStyle/>
          <a:p>
            <a:pPr marL="285750" indent="-285750">
              <a:buFont typeface="Wingdings" panose="020B0604020202020204" pitchFamily="34" charset="0"/>
              <a:buChar char="v"/>
            </a:pPr>
            <a:r>
              <a:rPr lang="en-GB" sz="1700" dirty="0">
                <a:cs typeface="Calibri"/>
              </a:rPr>
              <a:t> Some laws are exempt from Judicial review- Ouster Clause. </a:t>
            </a:r>
            <a:endParaRPr lang="en-US" sz="1700" dirty="0">
              <a:cs typeface="Calibri"/>
            </a:endParaRPr>
          </a:p>
          <a:p>
            <a:pPr marL="285750" indent="-285750">
              <a:buFont typeface="Wingdings" panose="020B0604020202020204" pitchFamily="34" charset="0"/>
              <a:buChar char="v"/>
            </a:pPr>
            <a:endParaRPr lang="en-GB" sz="1700">
              <a:cs typeface="Calibri"/>
            </a:endParaRPr>
          </a:p>
          <a:p>
            <a:pPr marL="285750" indent="-285750">
              <a:buFont typeface="Wingdings" panose="020B0604020202020204" pitchFamily="34" charset="0"/>
              <a:buChar char="v"/>
            </a:pPr>
            <a:r>
              <a:rPr lang="en-GB" sz="1700" dirty="0">
                <a:cs typeface="Calibri"/>
              </a:rPr>
              <a:t>This is because it is written within the legislation.</a:t>
            </a:r>
          </a:p>
          <a:p>
            <a:pPr marL="285750" indent="-285750">
              <a:buFont typeface="Wingdings" panose="020B0604020202020204" pitchFamily="34" charset="0"/>
              <a:buChar char="v"/>
            </a:pPr>
            <a:endParaRPr lang="en-GB" sz="1700">
              <a:cs typeface="Calibri"/>
            </a:endParaRPr>
          </a:p>
          <a:p>
            <a:pPr marL="285750" indent="-285750">
              <a:buFont typeface="Wingdings" panose="020B0604020202020204" pitchFamily="34" charset="0"/>
              <a:buChar char="v"/>
            </a:pPr>
            <a:r>
              <a:rPr lang="en-GB" sz="1700" dirty="0">
                <a:cs typeface="Calibri"/>
              </a:rPr>
              <a:t>However, they can also put a limited time frame upon which a person can bring a claim for judicial review- Limited Clause. </a:t>
            </a:r>
          </a:p>
          <a:p>
            <a:pPr marL="0" indent="0">
              <a:buNone/>
            </a:pPr>
            <a:endParaRPr lang="en-GB" sz="1700">
              <a:cs typeface="Calibri"/>
            </a:endParaRPr>
          </a:p>
          <a:p>
            <a:pPr marL="0" indent="0">
              <a:buNone/>
            </a:pPr>
            <a:endParaRPr lang="en-GB" sz="1700">
              <a:cs typeface="Calibri"/>
            </a:endParaRPr>
          </a:p>
        </p:txBody>
      </p:sp>
      <p:pic>
        <p:nvPicPr>
          <p:cNvPr id="30" name="Graphic 29">
            <a:extLst>
              <a:ext uri="{FF2B5EF4-FFF2-40B4-BE49-F238E27FC236}">
                <a16:creationId xmlns:a16="http://schemas.microsoft.com/office/drawing/2014/main" id="{18253A4A-D431-4AB3-85C3-DC6204FCB7B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6073284" y="2920492"/>
            <a:ext cx="1915316" cy="1915316"/>
          </a:xfrm>
          <a:prstGeom prst="rect">
            <a:avLst/>
          </a:prstGeom>
        </p:spPr>
      </p:pic>
      <p:pic>
        <p:nvPicPr>
          <p:cNvPr id="32" name="Graphic 31">
            <a:extLst>
              <a:ext uri="{FF2B5EF4-FFF2-40B4-BE49-F238E27FC236}">
                <a16:creationId xmlns:a16="http://schemas.microsoft.com/office/drawing/2014/main" id="{46841B41-100E-44BE-8CE5-51BAA7D3881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8172356" y="1357742"/>
            <a:ext cx="3298724" cy="3291813"/>
          </a:xfrm>
          <a:prstGeom prst="rect">
            <a:avLst/>
          </a:prstGeom>
        </p:spPr>
      </p:pic>
      <p:sp>
        <p:nvSpPr>
          <p:cNvPr id="34" name="Oval 1">
            <a:extLst>
              <a:ext uri="{FF2B5EF4-FFF2-40B4-BE49-F238E27FC236}">
                <a16:creationId xmlns:a16="http://schemas.microsoft.com/office/drawing/2014/main" id="{A15A0716-074C-4881-B6EE-78FE255F69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96112" y="4778899"/>
            <a:ext cx="2115556" cy="2079100"/>
          </a:xfrm>
          <a:custGeom>
            <a:avLst/>
            <a:gdLst>
              <a:gd name="connsiteX0" fmla="*/ 1224540 w 2115556"/>
              <a:gd name="connsiteY0" fmla="*/ 0 h 2079100"/>
              <a:gd name="connsiteX1" fmla="*/ 2090421 w 2115556"/>
              <a:gd name="connsiteY1" fmla="*/ 358660 h 2079100"/>
              <a:gd name="connsiteX2" fmla="*/ 2115556 w 2115556"/>
              <a:gd name="connsiteY2" fmla="*/ 386315 h 2079100"/>
              <a:gd name="connsiteX3" fmla="*/ 2115556 w 2115556"/>
              <a:gd name="connsiteY3" fmla="*/ 2062765 h 2079100"/>
              <a:gd name="connsiteX4" fmla="*/ 2100710 w 2115556"/>
              <a:gd name="connsiteY4" fmla="*/ 2079100 h 2079100"/>
              <a:gd name="connsiteX5" fmla="*/ 348370 w 2115556"/>
              <a:gd name="connsiteY5" fmla="*/ 2079100 h 2079100"/>
              <a:gd name="connsiteX6" fmla="*/ 279625 w 2115556"/>
              <a:gd name="connsiteY6" fmla="*/ 2003461 h 2079100"/>
              <a:gd name="connsiteX7" fmla="*/ 0 w 2115556"/>
              <a:gd name="connsiteY7" fmla="*/ 1224540 h 2079100"/>
              <a:gd name="connsiteX8" fmla="*/ 1224540 w 2115556"/>
              <a:gd name="connsiteY8" fmla="*/ 0 h 2079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15556" h="2079100">
                <a:moveTo>
                  <a:pt x="1224540" y="0"/>
                </a:moveTo>
                <a:cubicBezTo>
                  <a:pt x="1562687" y="0"/>
                  <a:pt x="1868823" y="137062"/>
                  <a:pt x="2090421" y="358660"/>
                </a:cubicBezTo>
                <a:lnTo>
                  <a:pt x="2115556" y="386315"/>
                </a:lnTo>
                <a:lnTo>
                  <a:pt x="2115556" y="2062765"/>
                </a:lnTo>
                <a:lnTo>
                  <a:pt x="2100710" y="2079100"/>
                </a:lnTo>
                <a:lnTo>
                  <a:pt x="348370" y="2079100"/>
                </a:lnTo>
                <a:lnTo>
                  <a:pt x="279625" y="2003461"/>
                </a:lnTo>
                <a:cubicBezTo>
                  <a:pt x="104938" y="1791789"/>
                  <a:pt x="0" y="1520419"/>
                  <a:pt x="0" y="1224540"/>
                </a:cubicBezTo>
                <a:cubicBezTo>
                  <a:pt x="0" y="548245"/>
                  <a:pt x="548245" y="0"/>
                  <a:pt x="1224540" y="0"/>
                </a:cubicBez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pic>
        <p:nvPicPr>
          <p:cNvPr id="36" name="Graphic 35">
            <a:extLst>
              <a:ext uri="{FF2B5EF4-FFF2-40B4-BE49-F238E27FC236}">
                <a16:creationId xmlns:a16="http://schemas.microsoft.com/office/drawing/2014/main" id="{EC008E31-0ECB-4307-9C43-952328F7E17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8">
            <a:duotone>
              <a:schemeClr val="accent6">
                <a:shade val="45000"/>
                <a:satMod val="135000"/>
              </a:schemeClr>
              <a:prstClr val="white"/>
            </a:duotone>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10315517" y="4976322"/>
            <a:ext cx="1876143" cy="1876143"/>
          </a:xfrm>
          <a:prstGeom prst="rect">
            <a:avLst/>
          </a:prstGeom>
        </p:spPr>
      </p:pic>
    </p:spTree>
    <p:extLst>
      <p:ext uri="{BB962C8B-B14F-4D97-AF65-F5344CB8AC3E}">
        <p14:creationId xmlns:p14="http://schemas.microsoft.com/office/powerpoint/2010/main" val="206647478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7908DE9-5647-483E-B731-49D34A839B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926962B4-5DCE-4745-A877-F7237DA68D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13" name="Freeform: Shape 12">
            <a:extLst>
              <a:ext uri="{FF2B5EF4-FFF2-40B4-BE49-F238E27FC236}">
                <a16:creationId xmlns:a16="http://schemas.microsoft.com/office/drawing/2014/main" id="{FFC31C6D-653C-4C57-B226-ED6CE571F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2590" y="0"/>
            <a:ext cx="8389411" cy="6858000"/>
          </a:xfrm>
          <a:custGeom>
            <a:avLst/>
            <a:gdLst>
              <a:gd name="connsiteX0" fmla="*/ 1405847 w 8389411"/>
              <a:gd name="connsiteY0" fmla="*/ 0 h 6858000"/>
              <a:gd name="connsiteX1" fmla="*/ 8389411 w 8389411"/>
              <a:gd name="connsiteY1" fmla="*/ 0 h 6858000"/>
              <a:gd name="connsiteX2" fmla="*/ 8389411 w 8389411"/>
              <a:gd name="connsiteY2" fmla="*/ 6858000 h 6858000"/>
              <a:gd name="connsiteX3" fmla="*/ 1403382 w 8389411"/>
              <a:gd name="connsiteY3" fmla="*/ 6858000 h 6858000"/>
              <a:gd name="connsiteX4" fmla="*/ 1126450 w 8389411"/>
              <a:gd name="connsiteY4" fmla="*/ 6554701 h 6858000"/>
              <a:gd name="connsiteX5" fmla="*/ 0 w 8389411"/>
              <a:gd name="connsiteY5" fmla="*/ 3431347 h 6858000"/>
              <a:gd name="connsiteX6" fmla="*/ 1281495 w 8389411"/>
              <a:gd name="connsiteY6" fmla="*/ 12982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389411" h="6858000">
                <a:moveTo>
                  <a:pt x="1405847" y="0"/>
                </a:moveTo>
                <a:lnTo>
                  <a:pt x="8389411" y="0"/>
                </a:lnTo>
                <a:lnTo>
                  <a:pt x="8389411" y="6858000"/>
                </a:lnTo>
                <a:lnTo>
                  <a:pt x="1403382" y="6858000"/>
                </a:lnTo>
                <a:lnTo>
                  <a:pt x="1126450" y="6554701"/>
                </a:lnTo>
                <a:cubicBezTo>
                  <a:pt x="422736" y="5705928"/>
                  <a:pt x="0" y="4617776"/>
                  <a:pt x="0" y="3431347"/>
                </a:cubicBezTo>
                <a:cubicBezTo>
                  <a:pt x="0" y="2160173"/>
                  <a:pt x="485281" y="1001818"/>
                  <a:pt x="1281495" y="12982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grpSp>
        <p:nvGrpSpPr>
          <p:cNvPr id="15" name="decorative circles">
            <a:extLst>
              <a:ext uri="{FF2B5EF4-FFF2-40B4-BE49-F238E27FC236}">
                <a16:creationId xmlns:a16="http://schemas.microsoft.com/office/drawing/2014/main" id="{C310B041-3468-403A-926B-E3C1CF4433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44914" y="299808"/>
            <a:ext cx="11521822" cy="6038357"/>
            <a:chOff x="244914" y="299808"/>
            <a:chExt cx="11521822" cy="6038357"/>
          </a:xfrm>
        </p:grpSpPr>
        <p:sp>
          <p:nvSpPr>
            <p:cNvPr id="16" name="Oval 15">
              <a:extLst>
                <a:ext uri="{FF2B5EF4-FFF2-40B4-BE49-F238E27FC236}">
                  <a16:creationId xmlns:a16="http://schemas.microsoft.com/office/drawing/2014/main" id="{F65CBEB7-29CF-4F21-ABB7-012581304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00295" y="515708"/>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Oval 16">
              <a:extLst>
                <a:ext uri="{FF2B5EF4-FFF2-40B4-BE49-F238E27FC236}">
                  <a16:creationId xmlns:a16="http://schemas.microsoft.com/office/drawing/2014/main" id="{9C900504-84D3-4813-B737-775C16F8F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4134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73902316-BF90-4159-9FD2-6CFCCF7BE2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0448" y="3803994"/>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7F04BF80-E9DB-4641-8EA2-51698324F1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5899" y="5741646"/>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234395B9-3F83-49A4-9275-0A315D88F5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0333" y="6032385"/>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Oval 20">
              <a:extLst>
                <a:ext uri="{FF2B5EF4-FFF2-40B4-BE49-F238E27FC236}">
                  <a16:creationId xmlns:a16="http://schemas.microsoft.com/office/drawing/2014/main" id="{0E7ABD02-CD92-4D6C-B4BA-984D6688F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44914" y="5821038"/>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F4335053-F0DE-289D-DA68-E4F444D2F334}"/>
              </a:ext>
            </a:extLst>
          </p:cNvPr>
          <p:cNvSpPr>
            <a:spLocks noGrp="1"/>
          </p:cNvSpPr>
          <p:nvPr>
            <p:ph type="title"/>
          </p:nvPr>
        </p:nvSpPr>
        <p:spPr>
          <a:xfrm>
            <a:off x="770878" y="952022"/>
            <a:ext cx="2862591" cy="5157049"/>
          </a:xfrm>
        </p:spPr>
        <p:txBody>
          <a:bodyPr anchor="ctr">
            <a:normAutofit/>
          </a:bodyPr>
          <a:lstStyle/>
          <a:p>
            <a:r>
              <a:rPr lang="en-GB" sz="4400" b="1" i="1" u="sng"/>
              <a:t>Remedies in public law</a:t>
            </a:r>
            <a:endParaRPr lang="en-US" sz="4400"/>
          </a:p>
        </p:txBody>
      </p:sp>
      <p:graphicFrame>
        <p:nvGraphicFramePr>
          <p:cNvPr id="5" name="Content Placeholder 2">
            <a:extLst>
              <a:ext uri="{FF2B5EF4-FFF2-40B4-BE49-F238E27FC236}">
                <a16:creationId xmlns:a16="http://schemas.microsoft.com/office/drawing/2014/main" id="{FAE9D514-3D17-8878-359D-CA3AA4D23AAB}"/>
              </a:ext>
            </a:extLst>
          </p:cNvPr>
          <p:cNvGraphicFramePr>
            <a:graphicFrameLocks noGrp="1"/>
          </p:cNvGraphicFramePr>
          <p:nvPr>
            <p:ph idx="1"/>
            <p:extLst>
              <p:ext uri="{D42A27DB-BD31-4B8C-83A1-F6EECF244321}">
                <p14:modId xmlns:p14="http://schemas.microsoft.com/office/powerpoint/2010/main" val="254215129"/>
              </p:ext>
            </p:extLst>
          </p:nvPr>
        </p:nvGraphicFramePr>
        <p:xfrm>
          <a:off x="4629151" y="952022"/>
          <a:ext cx="7117918" cy="51570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1803975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8">
            <a:extLst>
              <a:ext uri="{FF2B5EF4-FFF2-40B4-BE49-F238E27FC236}">
                <a16:creationId xmlns:a16="http://schemas.microsoft.com/office/drawing/2014/main" id="{458183E0-58D3-4C7F-97F0-2494113B38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Rectangle 10">
            <a:extLst>
              <a:ext uri="{FF2B5EF4-FFF2-40B4-BE49-F238E27FC236}">
                <a16:creationId xmlns:a16="http://schemas.microsoft.com/office/drawing/2014/main" id="{493D7220-9A41-4B89-8A05-2E854925ED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2" name="Title 1">
            <a:extLst>
              <a:ext uri="{FF2B5EF4-FFF2-40B4-BE49-F238E27FC236}">
                <a16:creationId xmlns:a16="http://schemas.microsoft.com/office/drawing/2014/main" id="{D235352A-A7A5-4AC5-F04B-AC60AE093D9C}"/>
              </a:ext>
            </a:extLst>
          </p:cNvPr>
          <p:cNvSpPr>
            <a:spLocks noGrp="1"/>
          </p:cNvSpPr>
          <p:nvPr>
            <p:ph type="title"/>
          </p:nvPr>
        </p:nvSpPr>
        <p:spPr>
          <a:xfrm>
            <a:off x="770878" y="952022"/>
            <a:ext cx="4606280" cy="5157049"/>
          </a:xfrm>
        </p:spPr>
        <p:txBody>
          <a:bodyPr anchor="ctr">
            <a:normAutofit/>
          </a:bodyPr>
          <a:lstStyle/>
          <a:p>
            <a:r>
              <a:rPr lang="en-GB" sz="4400" b="1" i="1" u="sng"/>
              <a:t>Remedies in private law</a:t>
            </a:r>
            <a:endParaRPr lang="en-US" sz="4400"/>
          </a:p>
        </p:txBody>
      </p:sp>
      <p:grpSp>
        <p:nvGrpSpPr>
          <p:cNvPr id="25" name="Decorative Circles">
            <a:extLst>
              <a:ext uri="{FF2B5EF4-FFF2-40B4-BE49-F238E27FC236}">
                <a16:creationId xmlns:a16="http://schemas.microsoft.com/office/drawing/2014/main" id="{9215E110-AB5D-437B-9906-4A431F695ED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951383" y="253192"/>
            <a:ext cx="2260285" cy="6604807"/>
            <a:chOff x="9951383" y="253192"/>
            <a:chExt cx="2260285" cy="6604807"/>
          </a:xfrm>
        </p:grpSpPr>
        <p:sp>
          <p:nvSpPr>
            <p:cNvPr id="14" name="Oval 13">
              <a:extLst>
                <a:ext uri="{FF2B5EF4-FFF2-40B4-BE49-F238E27FC236}">
                  <a16:creationId xmlns:a16="http://schemas.microsoft.com/office/drawing/2014/main" id="{54D2C49A-33C3-4048-8267-6907CA6227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51383" y="253192"/>
              <a:ext cx="226735" cy="226735"/>
            </a:xfrm>
            <a:prstGeom prst="ellipse">
              <a:avLst/>
            </a:prstGeom>
            <a:solidFill>
              <a:srgbClr val="97446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Oval 14">
              <a:extLst>
                <a:ext uri="{FF2B5EF4-FFF2-40B4-BE49-F238E27FC236}">
                  <a16:creationId xmlns:a16="http://schemas.microsoft.com/office/drawing/2014/main" id="{F65CBEB7-29CF-4F21-ABB7-012581304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53890" y="554418"/>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9C900504-84D3-4813-B737-775C16F8F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4134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C54A3D21-5E60-4B25-890E-FA22F16436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627694" y="749878"/>
              <a:ext cx="202144" cy="202144"/>
            </a:xfrm>
            <a:prstGeom prst="ellipse">
              <a:avLst/>
            </a:prstGeom>
            <a:solidFill>
              <a:schemeClr val="tx2">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Oval 17">
              <a:extLst>
                <a:ext uri="{FF2B5EF4-FFF2-40B4-BE49-F238E27FC236}">
                  <a16:creationId xmlns:a16="http://schemas.microsoft.com/office/drawing/2014/main" id="{7F04BF80-E9DB-4641-8EA2-51698324F1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32368" y="6124958"/>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234395B9-3F83-49A4-9275-0A315D88F5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16802" y="6415697"/>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0E7ABD02-CD92-4D6C-B4BA-984D6688F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51383" y="6204350"/>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6B336017-F12B-485C-B5E1-B6971DA0CD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61912" y="6317717"/>
              <a:ext cx="549756" cy="540282"/>
            </a:xfrm>
            <a:custGeom>
              <a:avLst/>
              <a:gdLst>
                <a:gd name="connsiteX0" fmla="*/ 1224540 w 2115556"/>
                <a:gd name="connsiteY0" fmla="*/ 0 h 2079100"/>
                <a:gd name="connsiteX1" fmla="*/ 2090421 w 2115556"/>
                <a:gd name="connsiteY1" fmla="*/ 358660 h 2079100"/>
                <a:gd name="connsiteX2" fmla="*/ 2115556 w 2115556"/>
                <a:gd name="connsiteY2" fmla="*/ 386315 h 2079100"/>
                <a:gd name="connsiteX3" fmla="*/ 2115556 w 2115556"/>
                <a:gd name="connsiteY3" fmla="*/ 2062765 h 2079100"/>
                <a:gd name="connsiteX4" fmla="*/ 2100710 w 2115556"/>
                <a:gd name="connsiteY4" fmla="*/ 2079100 h 2079100"/>
                <a:gd name="connsiteX5" fmla="*/ 348370 w 2115556"/>
                <a:gd name="connsiteY5" fmla="*/ 2079100 h 2079100"/>
                <a:gd name="connsiteX6" fmla="*/ 279625 w 2115556"/>
                <a:gd name="connsiteY6" fmla="*/ 2003461 h 2079100"/>
                <a:gd name="connsiteX7" fmla="*/ 0 w 2115556"/>
                <a:gd name="connsiteY7" fmla="*/ 1224540 h 2079100"/>
                <a:gd name="connsiteX8" fmla="*/ 1224540 w 2115556"/>
                <a:gd name="connsiteY8" fmla="*/ 0 h 2079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15556" h="2079100">
                  <a:moveTo>
                    <a:pt x="1224540" y="0"/>
                  </a:moveTo>
                  <a:cubicBezTo>
                    <a:pt x="1562687" y="0"/>
                    <a:pt x="1868823" y="137062"/>
                    <a:pt x="2090421" y="358660"/>
                  </a:cubicBezTo>
                  <a:lnTo>
                    <a:pt x="2115556" y="386315"/>
                  </a:lnTo>
                  <a:lnTo>
                    <a:pt x="2115556" y="2062765"/>
                  </a:lnTo>
                  <a:lnTo>
                    <a:pt x="2100710" y="2079100"/>
                  </a:lnTo>
                  <a:lnTo>
                    <a:pt x="348370" y="2079100"/>
                  </a:lnTo>
                  <a:lnTo>
                    <a:pt x="279625" y="2003461"/>
                  </a:lnTo>
                  <a:cubicBezTo>
                    <a:pt x="104938" y="1791789"/>
                    <a:pt x="0" y="1520419"/>
                    <a:pt x="0" y="1224540"/>
                  </a:cubicBezTo>
                  <a:cubicBezTo>
                    <a:pt x="0" y="548245"/>
                    <a:pt x="548245" y="0"/>
                    <a:pt x="1224540" y="0"/>
                  </a:cubicBezTo>
                  <a:close/>
                </a:path>
              </a:pathLst>
            </a:custGeom>
            <a:solidFill>
              <a:schemeClr val="accent6">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grpSp>
      <p:graphicFrame>
        <p:nvGraphicFramePr>
          <p:cNvPr id="27" name="Content Placeholder 2">
            <a:extLst>
              <a:ext uri="{FF2B5EF4-FFF2-40B4-BE49-F238E27FC236}">
                <a16:creationId xmlns:a16="http://schemas.microsoft.com/office/drawing/2014/main" id="{D70CB7F9-A9BB-C88D-8BBA-B8BA12B8BEAC}"/>
              </a:ext>
            </a:extLst>
          </p:cNvPr>
          <p:cNvGraphicFramePr>
            <a:graphicFrameLocks noGrp="1"/>
          </p:cNvGraphicFramePr>
          <p:nvPr>
            <p:ph idx="1"/>
            <p:extLst>
              <p:ext uri="{D42A27DB-BD31-4B8C-83A1-F6EECF244321}">
                <p14:modId xmlns:p14="http://schemas.microsoft.com/office/powerpoint/2010/main" val="211580820"/>
              </p:ext>
            </p:extLst>
          </p:nvPr>
        </p:nvGraphicFramePr>
        <p:xfrm>
          <a:off x="5544878" y="952022"/>
          <a:ext cx="5891471" cy="51570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5285288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58183E0-58D3-4C7F-97F0-2494113B38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493D7220-9A41-4B89-8A05-2E854925ED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2" name="Title 1">
            <a:extLst>
              <a:ext uri="{FF2B5EF4-FFF2-40B4-BE49-F238E27FC236}">
                <a16:creationId xmlns:a16="http://schemas.microsoft.com/office/drawing/2014/main" id="{B49C423B-DFFC-B35E-1198-9650463B4401}"/>
              </a:ext>
            </a:extLst>
          </p:cNvPr>
          <p:cNvSpPr>
            <a:spLocks noGrp="1"/>
          </p:cNvSpPr>
          <p:nvPr>
            <p:ph type="title"/>
          </p:nvPr>
        </p:nvSpPr>
        <p:spPr>
          <a:xfrm>
            <a:off x="777240" y="777240"/>
            <a:ext cx="4606280" cy="2493876"/>
          </a:xfrm>
        </p:spPr>
        <p:txBody>
          <a:bodyPr anchor="b">
            <a:normAutofit/>
          </a:bodyPr>
          <a:lstStyle/>
          <a:p>
            <a:r>
              <a:rPr lang="en-GB" sz="4400" b="1" i="1" u="sng"/>
              <a:t>What about damages?</a:t>
            </a:r>
            <a:endParaRPr lang="en-US" sz="4400"/>
          </a:p>
        </p:txBody>
      </p:sp>
      <p:grpSp>
        <p:nvGrpSpPr>
          <p:cNvPr id="12" name="Decorative Circles">
            <a:extLst>
              <a:ext uri="{FF2B5EF4-FFF2-40B4-BE49-F238E27FC236}">
                <a16:creationId xmlns:a16="http://schemas.microsoft.com/office/drawing/2014/main" id="{987F35D3-4471-41A7-9706-FE24A934539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760448" y="277783"/>
            <a:ext cx="3859883" cy="6048877"/>
            <a:chOff x="7760448" y="277783"/>
            <a:chExt cx="3859883" cy="6048877"/>
          </a:xfrm>
        </p:grpSpPr>
        <p:sp>
          <p:nvSpPr>
            <p:cNvPr id="13" name="Oval 12">
              <a:extLst>
                <a:ext uri="{FF2B5EF4-FFF2-40B4-BE49-F238E27FC236}">
                  <a16:creationId xmlns:a16="http://schemas.microsoft.com/office/drawing/2014/main" id="{7D388CE1-C5A2-4719-9689-CDBC33B37C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036682" y="1073408"/>
              <a:ext cx="226735" cy="226735"/>
            </a:xfrm>
            <a:prstGeom prst="ellipse">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776F4ACB-2D01-4C68-8B84-4EFF49D5AB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53890" y="974097"/>
              <a:ext cx="466441" cy="466441"/>
            </a:xfrm>
            <a:prstGeom prst="ellipse">
              <a:avLst/>
            </a:pr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Oval 14">
              <a:extLst>
                <a:ext uri="{FF2B5EF4-FFF2-40B4-BE49-F238E27FC236}">
                  <a16:creationId xmlns:a16="http://schemas.microsoft.com/office/drawing/2014/main" id="{0CA55FCD-AF44-4603-98C6-2AAA74B506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4134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D8A24814-648E-46DA-B003-98BC21E523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0448" y="3803994"/>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860BD970-FCDF-4C08-ADD4-C4AE0040F3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40653" y="277783"/>
              <a:ext cx="466441" cy="466441"/>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E14D64AF-533C-447C-ABD3-50BD69C019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438623" y="5244166"/>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AA555E89-5852-4BE8-A48A-77541F36FB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10527" y="6020880"/>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AF392F8B-1F1F-4E40-8362-8736DA3752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0819" y="5787004"/>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2" name="Oval 4">
            <a:extLst>
              <a:ext uri="{FF2B5EF4-FFF2-40B4-BE49-F238E27FC236}">
                <a16:creationId xmlns:a16="http://schemas.microsoft.com/office/drawing/2014/main" id="{3918A720-944F-41E3-B3E0-183B184AD6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2906784"/>
            <a:ext cx="1915316" cy="1915316"/>
          </a:xfrm>
          <a:prstGeom prst="ellipse">
            <a:avLst/>
          </a:prstGeom>
          <a:solidFill>
            <a:schemeClr val="accent6">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Oval 3">
            <a:extLst>
              <a:ext uri="{FF2B5EF4-FFF2-40B4-BE49-F238E27FC236}">
                <a16:creationId xmlns:a16="http://schemas.microsoft.com/office/drawing/2014/main" id="{E691010F-6249-4E82-9411-B0118E1525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75364" y="1363277"/>
            <a:ext cx="3298724" cy="3298724"/>
          </a:xfrm>
          <a:prstGeom prst="ellipse">
            <a:avLst/>
          </a:prstGeom>
          <a:solidFill>
            <a:schemeClr val="accent4">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Oval 2">
            <a:extLst>
              <a:ext uri="{FF2B5EF4-FFF2-40B4-BE49-F238E27FC236}">
                <a16:creationId xmlns:a16="http://schemas.microsoft.com/office/drawing/2014/main" id="{604A840F-2944-47B5-9906-C9335E3295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55769" y="0"/>
            <a:ext cx="2166102" cy="1901189"/>
          </a:xfrm>
          <a:custGeom>
            <a:avLst/>
            <a:gdLst>
              <a:gd name="connsiteX0" fmla="*/ 374769 w 2166102"/>
              <a:gd name="connsiteY0" fmla="*/ 0 h 1901189"/>
              <a:gd name="connsiteX1" fmla="*/ 1791334 w 2166102"/>
              <a:gd name="connsiteY1" fmla="*/ 0 h 1901189"/>
              <a:gd name="connsiteX2" fmla="*/ 1848884 w 2166102"/>
              <a:gd name="connsiteY2" fmla="*/ 52305 h 1901189"/>
              <a:gd name="connsiteX3" fmla="*/ 2166102 w 2166102"/>
              <a:gd name="connsiteY3" fmla="*/ 818138 h 1901189"/>
              <a:gd name="connsiteX4" fmla="*/ 1083051 w 2166102"/>
              <a:gd name="connsiteY4" fmla="*/ 1901189 h 1901189"/>
              <a:gd name="connsiteX5" fmla="*/ 0 w 2166102"/>
              <a:gd name="connsiteY5" fmla="*/ 818138 h 1901189"/>
              <a:gd name="connsiteX6" fmla="*/ 317218 w 2166102"/>
              <a:gd name="connsiteY6" fmla="*/ 52305 h 19011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66102" h="1901189">
                <a:moveTo>
                  <a:pt x="374769" y="0"/>
                </a:moveTo>
                <a:lnTo>
                  <a:pt x="1791334" y="0"/>
                </a:lnTo>
                <a:lnTo>
                  <a:pt x="1848884" y="52305"/>
                </a:lnTo>
                <a:cubicBezTo>
                  <a:pt x="2044877" y="248299"/>
                  <a:pt x="2166102" y="519062"/>
                  <a:pt x="2166102" y="818138"/>
                </a:cubicBezTo>
                <a:cubicBezTo>
                  <a:pt x="2166102" y="1416291"/>
                  <a:pt x="1681204" y="1901189"/>
                  <a:pt x="1083051" y="1901189"/>
                </a:cubicBezTo>
                <a:cubicBezTo>
                  <a:pt x="484898" y="1901189"/>
                  <a:pt x="0" y="1416291"/>
                  <a:pt x="0" y="818138"/>
                </a:cubicBezTo>
                <a:cubicBezTo>
                  <a:pt x="0" y="519062"/>
                  <a:pt x="121225" y="248299"/>
                  <a:pt x="317218" y="52305"/>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8" name="Graphic 27">
            <a:extLst>
              <a:ext uri="{FF2B5EF4-FFF2-40B4-BE49-F238E27FC236}">
                <a16:creationId xmlns:a16="http://schemas.microsoft.com/office/drawing/2014/main" id="{F35F5B7A-BE16-4DC5-B01E-41D964779BD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duotone>
              <a:prstClr val="black"/>
              <a:schemeClr val="accent3">
                <a:tint val="45000"/>
                <a:satMod val="400000"/>
              </a:schemeClr>
            </a:duotone>
            <a:extLst>
              <a:ext uri="{28A0092B-C50C-407E-A947-70E740481C1C}">
                <a14:useLocalDpi xmlns:a14="http://schemas.microsoft.com/office/drawing/2010/main" val="0"/>
              </a:ext>
              <a:ext uri="{96DAC541-7B7A-43D3-8B79-37D633B846F1}">
                <asvg:svgBlip xmlns:asvg="http://schemas.microsoft.com/office/drawing/2016/SVG/main" r:embed="rId3"/>
              </a:ext>
            </a:extLst>
          </a:blip>
          <a:srcRect l="14001" t="21209" r="12288" b="12942"/>
          <a:stretch/>
        </p:blipFill>
        <p:spPr>
          <a:xfrm>
            <a:off x="6603378" y="-8573"/>
            <a:ext cx="2090530" cy="1867581"/>
          </a:xfrm>
          <a:prstGeom prst="rect">
            <a:avLst/>
          </a:prstGeom>
        </p:spPr>
      </p:pic>
      <p:sp>
        <p:nvSpPr>
          <p:cNvPr id="3" name="Content Placeholder 2">
            <a:extLst>
              <a:ext uri="{FF2B5EF4-FFF2-40B4-BE49-F238E27FC236}">
                <a16:creationId xmlns:a16="http://schemas.microsoft.com/office/drawing/2014/main" id="{45781B9C-628E-E2C5-6303-AD3FCCE34F7E}"/>
              </a:ext>
            </a:extLst>
          </p:cNvPr>
          <p:cNvSpPr>
            <a:spLocks noGrp="1"/>
          </p:cNvSpPr>
          <p:nvPr>
            <p:ph idx="1"/>
          </p:nvPr>
        </p:nvSpPr>
        <p:spPr>
          <a:xfrm>
            <a:off x="777240" y="3428999"/>
            <a:ext cx="4606280" cy="2747963"/>
          </a:xfrm>
        </p:spPr>
        <p:txBody>
          <a:bodyPr vert="horz" lIns="91440" tIns="45720" rIns="91440" bIns="45720" rtlCol="0" anchor="t">
            <a:normAutofit/>
          </a:bodyPr>
          <a:lstStyle/>
          <a:p>
            <a:r>
              <a:rPr lang="en-GB" sz="1800">
                <a:cs typeface="Calibri"/>
              </a:rPr>
              <a:t>No damages. </a:t>
            </a:r>
          </a:p>
          <a:p>
            <a:pPr>
              <a:buClr>
                <a:srgbClr val="776443"/>
              </a:buClr>
            </a:pPr>
            <a:endParaRPr lang="en-GB" sz="1800">
              <a:cs typeface="Calibri"/>
            </a:endParaRPr>
          </a:p>
          <a:p>
            <a:pPr>
              <a:buClr>
                <a:srgbClr val="776443"/>
              </a:buClr>
            </a:pPr>
            <a:r>
              <a:rPr lang="en-GB" sz="1800">
                <a:cs typeface="Calibri"/>
              </a:rPr>
              <a:t>2 ways there can be damages. </a:t>
            </a:r>
          </a:p>
          <a:p>
            <a:pPr>
              <a:buClr>
                <a:srgbClr val="776443"/>
              </a:buClr>
            </a:pPr>
            <a:endParaRPr lang="en-GB" sz="1800">
              <a:cs typeface="Calibri"/>
            </a:endParaRPr>
          </a:p>
          <a:p>
            <a:pPr>
              <a:buClr>
                <a:srgbClr val="776443"/>
              </a:buClr>
            </a:pPr>
            <a:r>
              <a:rPr lang="en-GB" sz="1800">
                <a:cs typeface="Calibri"/>
              </a:rPr>
              <a:t>Claim in private law. </a:t>
            </a:r>
          </a:p>
          <a:p>
            <a:pPr>
              <a:buClr>
                <a:srgbClr val="776443"/>
              </a:buClr>
            </a:pPr>
            <a:endParaRPr lang="en-GB" sz="1800">
              <a:cs typeface="Calibri"/>
            </a:endParaRPr>
          </a:p>
          <a:p>
            <a:pPr>
              <a:buClr>
                <a:srgbClr val="776443"/>
              </a:buClr>
            </a:pPr>
            <a:r>
              <a:rPr lang="en-GB" sz="1800">
                <a:cs typeface="Calibri"/>
              </a:rPr>
              <a:t>Action in tort law. </a:t>
            </a:r>
          </a:p>
        </p:txBody>
      </p:sp>
      <p:pic>
        <p:nvPicPr>
          <p:cNvPr id="30" name="Graphic 29">
            <a:extLst>
              <a:ext uri="{FF2B5EF4-FFF2-40B4-BE49-F238E27FC236}">
                <a16:creationId xmlns:a16="http://schemas.microsoft.com/office/drawing/2014/main" id="{18253A4A-D431-4AB3-85C3-DC6204FCB7B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6073284" y="2920492"/>
            <a:ext cx="1915316" cy="1915316"/>
          </a:xfrm>
          <a:prstGeom prst="rect">
            <a:avLst/>
          </a:prstGeom>
        </p:spPr>
      </p:pic>
      <p:pic>
        <p:nvPicPr>
          <p:cNvPr id="32" name="Graphic 31">
            <a:extLst>
              <a:ext uri="{FF2B5EF4-FFF2-40B4-BE49-F238E27FC236}">
                <a16:creationId xmlns:a16="http://schemas.microsoft.com/office/drawing/2014/main" id="{46841B41-100E-44BE-8CE5-51BAA7D3881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8172356" y="1357742"/>
            <a:ext cx="3298724" cy="3291813"/>
          </a:xfrm>
          <a:prstGeom prst="rect">
            <a:avLst/>
          </a:prstGeom>
        </p:spPr>
      </p:pic>
      <p:sp>
        <p:nvSpPr>
          <p:cNvPr id="34" name="Oval 1">
            <a:extLst>
              <a:ext uri="{FF2B5EF4-FFF2-40B4-BE49-F238E27FC236}">
                <a16:creationId xmlns:a16="http://schemas.microsoft.com/office/drawing/2014/main" id="{A15A0716-074C-4881-B6EE-78FE255F69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96112" y="4778899"/>
            <a:ext cx="2115556" cy="2079100"/>
          </a:xfrm>
          <a:custGeom>
            <a:avLst/>
            <a:gdLst>
              <a:gd name="connsiteX0" fmla="*/ 1224540 w 2115556"/>
              <a:gd name="connsiteY0" fmla="*/ 0 h 2079100"/>
              <a:gd name="connsiteX1" fmla="*/ 2090421 w 2115556"/>
              <a:gd name="connsiteY1" fmla="*/ 358660 h 2079100"/>
              <a:gd name="connsiteX2" fmla="*/ 2115556 w 2115556"/>
              <a:gd name="connsiteY2" fmla="*/ 386315 h 2079100"/>
              <a:gd name="connsiteX3" fmla="*/ 2115556 w 2115556"/>
              <a:gd name="connsiteY3" fmla="*/ 2062765 h 2079100"/>
              <a:gd name="connsiteX4" fmla="*/ 2100710 w 2115556"/>
              <a:gd name="connsiteY4" fmla="*/ 2079100 h 2079100"/>
              <a:gd name="connsiteX5" fmla="*/ 348370 w 2115556"/>
              <a:gd name="connsiteY5" fmla="*/ 2079100 h 2079100"/>
              <a:gd name="connsiteX6" fmla="*/ 279625 w 2115556"/>
              <a:gd name="connsiteY6" fmla="*/ 2003461 h 2079100"/>
              <a:gd name="connsiteX7" fmla="*/ 0 w 2115556"/>
              <a:gd name="connsiteY7" fmla="*/ 1224540 h 2079100"/>
              <a:gd name="connsiteX8" fmla="*/ 1224540 w 2115556"/>
              <a:gd name="connsiteY8" fmla="*/ 0 h 2079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15556" h="2079100">
                <a:moveTo>
                  <a:pt x="1224540" y="0"/>
                </a:moveTo>
                <a:cubicBezTo>
                  <a:pt x="1562687" y="0"/>
                  <a:pt x="1868823" y="137062"/>
                  <a:pt x="2090421" y="358660"/>
                </a:cubicBezTo>
                <a:lnTo>
                  <a:pt x="2115556" y="386315"/>
                </a:lnTo>
                <a:lnTo>
                  <a:pt x="2115556" y="2062765"/>
                </a:lnTo>
                <a:lnTo>
                  <a:pt x="2100710" y="2079100"/>
                </a:lnTo>
                <a:lnTo>
                  <a:pt x="348370" y="2079100"/>
                </a:lnTo>
                <a:lnTo>
                  <a:pt x="279625" y="2003461"/>
                </a:lnTo>
                <a:cubicBezTo>
                  <a:pt x="104938" y="1791789"/>
                  <a:pt x="0" y="1520419"/>
                  <a:pt x="0" y="1224540"/>
                </a:cubicBezTo>
                <a:cubicBezTo>
                  <a:pt x="0" y="548245"/>
                  <a:pt x="548245" y="0"/>
                  <a:pt x="1224540" y="0"/>
                </a:cubicBez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pic>
        <p:nvPicPr>
          <p:cNvPr id="36" name="Graphic 35">
            <a:extLst>
              <a:ext uri="{FF2B5EF4-FFF2-40B4-BE49-F238E27FC236}">
                <a16:creationId xmlns:a16="http://schemas.microsoft.com/office/drawing/2014/main" id="{EC008E31-0ECB-4307-9C43-952328F7E17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8">
            <a:duotone>
              <a:schemeClr val="accent6">
                <a:shade val="45000"/>
                <a:satMod val="135000"/>
              </a:schemeClr>
              <a:prstClr val="white"/>
            </a:duotone>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10315517" y="4976322"/>
            <a:ext cx="1876143" cy="1876143"/>
          </a:xfrm>
          <a:prstGeom prst="rect">
            <a:avLst/>
          </a:prstGeom>
        </p:spPr>
      </p:pic>
    </p:spTree>
    <p:extLst>
      <p:ext uri="{BB962C8B-B14F-4D97-AF65-F5344CB8AC3E}">
        <p14:creationId xmlns:p14="http://schemas.microsoft.com/office/powerpoint/2010/main" val="257696580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58183E0-58D3-4C7F-97F0-2494113B38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493D7220-9A41-4B89-8A05-2E854925ED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2" name="Title 1">
            <a:extLst>
              <a:ext uri="{FF2B5EF4-FFF2-40B4-BE49-F238E27FC236}">
                <a16:creationId xmlns:a16="http://schemas.microsoft.com/office/drawing/2014/main" id="{2BD6821E-E5EC-4D18-7453-DB444103DDE1}"/>
              </a:ext>
            </a:extLst>
          </p:cNvPr>
          <p:cNvSpPr>
            <a:spLocks noGrp="1"/>
          </p:cNvSpPr>
          <p:nvPr>
            <p:ph type="title"/>
          </p:nvPr>
        </p:nvSpPr>
        <p:spPr>
          <a:xfrm>
            <a:off x="991552" y="676037"/>
            <a:ext cx="4606280" cy="957970"/>
          </a:xfrm>
        </p:spPr>
        <p:txBody>
          <a:bodyPr anchor="b">
            <a:normAutofit/>
          </a:bodyPr>
          <a:lstStyle/>
          <a:p>
            <a:r>
              <a:rPr lang="en-GB" b="1" i="1" u="sng" dirty="0"/>
              <a:t>Activity</a:t>
            </a:r>
            <a:r>
              <a:rPr lang="en-GB" dirty="0"/>
              <a:t> </a:t>
            </a:r>
            <a:endParaRPr lang="en-US" dirty="0"/>
          </a:p>
        </p:txBody>
      </p:sp>
      <p:grpSp>
        <p:nvGrpSpPr>
          <p:cNvPr id="12" name="Decorative Circles">
            <a:extLst>
              <a:ext uri="{FF2B5EF4-FFF2-40B4-BE49-F238E27FC236}">
                <a16:creationId xmlns:a16="http://schemas.microsoft.com/office/drawing/2014/main" id="{987F35D3-4471-41A7-9706-FE24A934539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760448" y="277783"/>
            <a:ext cx="3859883" cy="6048877"/>
            <a:chOff x="7760448" y="277783"/>
            <a:chExt cx="3859883" cy="6048877"/>
          </a:xfrm>
        </p:grpSpPr>
        <p:sp>
          <p:nvSpPr>
            <p:cNvPr id="13" name="Oval 12">
              <a:extLst>
                <a:ext uri="{FF2B5EF4-FFF2-40B4-BE49-F238E27FC236}">
                  <a16:creationId xmlns:a16="http://schemas.microsoft.com/office/drawing/2014/main" id="{7D388CE1-C5A2-4719-9689-CDBC33B37C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036682" y="1073408"/>
              <a:ext cx="226735" cy="226735"/>
            </a:xfrm>
            <a:prstGeom prst="ellipse">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776F4ACB-2D01-4C68-8B84-4EFF49D5AB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53890" y="974097"/>
              <a:ext cx="466441" cy="466441"/>
            </a:xfrm>
            <a:prstGeom prst="ellipse">
              <a:avLst/>
            </a:pr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Oval 14">
              <a:extLst>
                <a:ext uri="{FF2B5EF4-FFF2-40B4-BE49-F238E27FC236}">
                  <a16:creationId xmlns:a16="http://schemas.microsoft.com/office/drawing/2014/main" id="{0CA55FCD-AF44-4603-98C6-2AAA74B506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4134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D8A24814-648E-46DA-B003-98BC21E523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0448" y="3803994"/>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860BD970-FCDF-4C08-ADD4-C4AE0040F3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40653" y="277783"/>
              <a:ext cx="466441" cy="466441"/>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E14D64AF-533C-447C-ABD3-50BD69C019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438623" y="5244166"/>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AA555E89-5852-4BE8-A48A-77541F36FB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10527" y="6020880"/>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AF392F8B-1F1F-4E40-8362-8736DA3752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0819" y="5787004"/>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2" name="Oval 4">
            <a:extLst>
              <a:ext uri="{FF2B5EF4-FFF2-40B4-BE49-F238E27FC236}">
                <a16:creationId xmlns:a16="http://schemas.microsoft.com/office/drawing/2014/main" id="{3918A720-944F-41E3-B3E0-183B184AD6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2906784"/>
            <a:ext cx="1915316" cy="1915316"/>
          </a:xfrm>
          <a:prstGeom prst="ellipse">
            <a:avLst/>
          </a:prstGeom>
          <a:solidFill>
            <a:schemeClr val="accent6">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Oval 3">
            <a:extLst>
              <a:ext uri="{FF2B5EF4-FFF2-40B4-BE49-F238E27FC236}">
                <a16:creationId xmlns:a16="http://schemas.microsoft.com/office/drawing/2014/main" id="{E691010F-6249-4E82-9411-B0118E1525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75364" y="1363277"/>
            <a:ext cx="3298724" cy="3298724"/>
          </a:xfrm>
          <a:prstGeom prst="ellipse">
            <a:avLst/>
          </a:prstGeom>
          <a:solidFill>
            <a:schemeClr val="accent4">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Oval 2">
            <a:extLst>
              <a:ext uri="{FF2B5EF4-FFF2-40B4-BE49-F238E27FC236}">
                <a16:creationId xmlns:a16="http://schemas.microsoft.com/office/drawing/2014/main" id="{604A840F-2944-47B5-9906-C9335E3295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55769" y="0"/>
            <a:ext cx="2166102" cy="1901189"/>
          </a:xfrm>
          <a:custGeom>
            <a:avLst/>
            <a:gdLst>
              <a:gd name="connsiteX0" fmla="*/ 374769 w 2166102"/>
              <a:gd name="connsiteY0" fmla="*/ 0 h 1901189"/>
              <a:gd name="connsiteX1" fmla="*/ 1791334 w 2166102"/>
              <a:gd name="connsiteY1" fmla="*/ 0 h 1901189"/>
              <a:gd name="connsiteX2" fmla="*/ 1848884 w 2166102"/>
              <a:gd name="connsiteY2" fmla="*/ 52305 h 1901189"/>
              <a:gd name="connsiteX3" fmla="*/ 2166102 w 2166102"/>
              <a:gd name="connsiteY3" fmla="*/ 818138 h 1901189"/>
              <a:gd name="connsiteX4" fmla="*/ 1083051 w 2166102"/>
              <a:gd name="connsiteY4" fmla="*/ 1901189 h 1901189"/>
              <a:gd name="connsiteX5" fmla="*/ 0 w 2166102"/>
              <a:gd name="connsiteY5" fmla="*/ 818138 h 1901189"/>
              <a:gd name="connsiteX6" fmla="*/ 317218 w 2166102"/>
              <a:gd name="connsiteY6" fmla="*/ 52305 h 19011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66102" h="1901189">
                <a:moveTo>
                  <a:pt x="374769" y="0"/>
                </a:moveTo>
                <a:lnTo>
                  <a:pt x="1791334" y="0"/>
                </a:lnTo>
                <a:lnTo>
                  <a:pt x="1848884" y="52305"/>
                </a:lnTo>
                <a:cubicBezTo>
                  <a:pt x="2044877" y="248299"/>
                  <a:pt x="2166102" y="519062"/>
                  <a:pt x="2166102" y="818138"/>
                </a:cubicBezTo>
                <a:cubicBezTo>
                  <a:pt x="2166102" y="1416291"/>
                  <a:pt x="1681204" y="1901189"/>
                  <a:pt x="1083051" y="1901189"/>
                </a:cubicBezTo>
                <a:cubicBezTo>
                  <a:pt x="484898" y="1901189"/>
                  <a:pt x="0" y="1416291"/>
                  <a:pt x="0" y="818138"/>
                </a:cubicBezTo>
                <a:cubicBezTo>
                  <a:pt x="0" y="519062"/>
                  <a:pt x="121225" y="248299"/>
                  <a:pt x="317218" y="52305"/>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8" name="Graphic 27">
            <a:extLst>
              <a:ext uri="{FF2B5EF4-FFF2-40B4-BE49-F238E27FC236}">
                <a16:creationId xmlns:a16="http://schemas.microsoft.com/office/drawing/2014/main" id="{F35F5B7A-BE16-4DC5-B01E-41D964779BD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duotone>
              <a:prstClr val="black"/>
              <a:schemeClr val="accent3">
                <a:tint val="45000"/>
                <a:satMod val="400000"/>
              </a:schemeClr>
            </a:duotone>
            <a:extLst>
              <a:ext uri="{28A0092B-C50C-407E-A947-70E740481C1C}">
                <a14:useLocalDpi xmlns:a14="http://schemas.microsoft.com/office/drawing/2010/main" val="0"/>
              </a:ext>
              <a:ext uri="{96DAC541-7B7A-43D3-8B79-37D633B846F1}">
                <asvg:svgBlip xmlns:asvg="http://schemas.microsoft.com/office/drawing/2016/SVG/main" r:embed="rId3"/>
              </a:ext>
            </a:extLst>
          </a:blip>
          <a:srcRect l="14001" t="21209" r="12288" b="12942"/>
          <a:stretch/>
        </p:blipFill>
        <p:spPr>
          <a:xfrm>
            <a:off x="6603378" y="-8573"/>
            <a:ext cx="2090530" cy="1867581"/>
          </a:xfrm>
          <a:prstGeom prst="rect">
            <a:avLst/>
          </a:prstGeom>
        </p:spPr>
      </p:pic>
      <p:sp>
        <p:nvSpPr>
          <p:cNvPr id="3" name="Content Placeholder 2">
            <a:extLst>
              <a:ext uri="{FF2B5EF4-FFF2-40B4-BE49-F238E27FC236}">
                <a16:creationId xmlns:a16="http://schemas.microsoft.com/office/drawing/2014/main" id="{772C5C20-6DE8-EC5F-63E6-33173193AA09}"/>
              </a:ext>
            </a:extLst>
          </p:cNvPr>
          <p:cNvSpPr>
            <a:spLocks noGrp="1"/>
          </p:cNvSpPr>
          <p:nvPr>
            <p:ph idx="1"/>
          </p:nvPr>
        </p:nvSpPr>
        <p:spPr>
          <a:xfrm>
            <a:off x="747474" y="1899046"/>
            <a:ext cx="4606280" cy="4462462"/>
          </a:xfrm>
        </p:spPr>
        <p:txBody>
          <a:bodyPr vert="horz" lIns="91440" tIns="45720" rIns="91440" bIns="45720" rtlCol="0" anchor="t">
            <a:normAutofit/>
          </a:bodyPr>
          <a:lstStyle/>
          <a:p>
            <a:r>
              <a:rPr lang="en-GB" sz="1500">
                <a:ea typeface="+mn-lt"/>
                <a:cs typeface="+mn-lt"/>
              </a:rPr>
              <a:t>Read Mark Elliott’s article at </a:t>
            </a:r>
            <a:r>
              <a:rPr lang="en-GB" sz="1500">
                <a:ea typeface="+mn-lt"/>
                <a:cs typeface="+mn-lt"/>
                <a:hlinkClick r:id="rId4"/>
              </a:rPr>
              <a:t>https://publiclawforeveryone.com/2020/08/03/the-judicial-review-review-i-the-reform-agenda-and-its-potential-scope/</a:t>
            </a:r>
            <a:r>
              <a:rPr lang="en-GB" sz="1500">
                <a:ea typeface="+mn-lt"/>
                <a:cs typeface="+mn-lt"/>
              </a:rPr>
              <a:t>, noticing in particular the section “The potential scope of the reforms”.</a:t>
            </a:r>
            <a:endParaRPr lang="en-GB" sz="1500">
              <a:cs typeface="Calibri"/>
            </a:endParaRPr>
          </a:p>
          <a:p>
            <a:pPr>
              <a:buClr>
                <a:srgbClr val="776443"/>
              </a:buClr>
            </a:pPr>
            <a:endParaRPr lang="en-GB" sz="1500">
              <a:ea typeface="+mn-lt"/>
              <a:cs typeface="+mn-lt"/>
            </a:endParaRPr>
          </a:p>
          <a:p>
            <a:pPr marL="0" indent="0">
              <a:buClr>
                <a:srgbClr val="776443"/>
              </a:buClr>
              <a:buNone/>
            </a:pPr>
            <a:endParaRPr lang="en-GB" sz="1500">
              <a:ea typeface="+mn-lt"/>
              <a:cs typeface="+mn-lt"/>
            </a:endParaRPr>
          </a:p>
          <a:p>
            <a:pPr>
              <a:buClr>
                <a:srgbClr val="776443"/>
              </a:buClr>
            </a:pPr>
            <a:r>
              <a:rPr lang="en-GB" sz="1500">
                <a:ea typeface="+mn-lt"/>
                <a:cs typeface="+mn-lt"/>
              </a:rPr>
              <a:t>Which of the proposed reforms seem to you to be most significant? Do you think they would improve the law of judicial review or simply make life easier for government ministers?</a:t>
            </a:r>
            <a:endParaRPr lang="en-GB" sz="1500"/>
          </a:p>
          <a:p>
            <a:pPr>
              <a:buClr>
                <a:srgbClr val="776443"/>
              </a:buClr>
            </a:pPr>
            <a:endParaRPr lang="en-GB" sz="1500">
              <a:cs typeface="Calibri"/>
            </a:endParaRPr>
          </a:p>
        </p:txBody>
      </p:sp>
      <p:pic>
        <p:nvPicPr>
          <p:cNvPr id="30" name="Graphic 29">
            <a:extLst>
              <a:ext uri="{FF2B5EF4-FFF2-40B4-BE49-F238E27FC236}">
                <a16:creationId xmlns:a16="http://schemas.microsoft.com/office/drawing/2014/main" id="{18253A4A-D431-4AB3-85C3-DC6204FCB7B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6073284" y="2920492"/>
            <a:ext cx="1915316" cy="1915316"/>
          </a:xfrm>
          <a:prstGeom prst="rect">
            <a:avLst/>
          </a:prstGeom>
        </p:spPr>
      </p:pic>
      <p:pic>
        <p:nvPicPr>
          <p:cNvPr id="32" name="Graphic 31">
            <a:extLst>
              <a:ext uri="{FF2B5EF4-FFF2-40B4-BE49-F238E27FC236}">
                <a16:creationId xmlns:a16="http://schemas.microsoft.com/office/drawing/2014/main" id="{46841B41-100E-44BE-8CE5-51BAA7D3881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8172356" y="1357742"/>
            <a:ext cx="3298724" cy="3291813"/>
          </a:xfrm>
          <a:prstGeom prst="rect">
            <a:avLst/>
          </a:prstGeom>
        </p:spPr>
      </p:pic>
      <p:sp>
        <p:nvSpPr>
          <p:cNvPr id="34" name="Oval 1">
            <a:extLst>
              <a:ext uri="{FF2B5EF4-FFF2-40B4-BE49-F238E27FC236}">
                <a16:creationId xmlns:a16="http://schemas.microsoft.com/office/drawing/2014/main" id="{A15A0716-074C-4881-B6EE-78FE255F69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96112" y="4778899"/>
            <a:ext cx="2115556" cy="2079100"/>
          </a:xfrm>
          <a:custGeom>
            <a:avLst/>
            <a:gdLst>
              <a:gd name="connsiteX0" fmla="*/ 1224540 w 2115556"/>
              <a:gd name="connsiteY0" fmla="*/ 0 h 2079100"/>
              <a:gd name="connsiteX1" fmla="*/ 2090421 w 2115556"/>
              <a:gd name="connsiteY1" fmla="*/ 358660 h 2079100"/>
              <a:gd name="connsiteX2" fmla="*/ 2115556 w 2115556"/>
              <a:gd name="connsiteY2" fmla="*/ 386315 h 2079100"/>
              <a:gd name="connsiteX3" fmla="*/ 2115556 w 2115556"/>
              <a:gd name="connsiteY3" fmla="*/ 2062765 h 2079100"/>
              <a:gd name="connsiteX4" fmla="*/ 2100710 w 2115556"/>
              <a:gd name="connsiteY4" fmla="*/ 2079100 h 2079100"/>
              <a:gd name="connsiteX5" fmla="*/ 348370 w 2115556"/>
              <a:gd name="connsiteY5" fmla="*/ 2079100 h 2079100"/>
              <a:gd name="connsiteX6" fmla="*/ 279625 w 2115556"/>
              <a:gd name="connsiteY6" fmla="*/ 2003461 h 2079100"/>
              <a:gd name="connsiteX7" fmla="*/ 0 w 2115556"/>
              <a:gd name="connsiteY7" fmla="*/ 1224540 h 2079100"/>
              <a:gd name="connsiteX8" fmla="*/ 1224540 w 2115556"/>
              <a:gd name="connsiteY8" fmla="*/ 0 h 2079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15556" h="2079100">
                <a:moveTo>
                  <a:pt x="1224540" y="0"/>
                </a:moveTo>
                <a:cubicBezTo>
                  <a:pt x="1562687" y="0"/>
                  <a:pt x="1868823" y="137062"/>
                  <a:pt x="2090421" y="358660"/>
                </a:cubicBezTo>
                <a:lnTo>
                  <a:pt x="2115556" y="386315"/>
                </a:lnTo>
                <a:lnTo>
                  <a:pt x="2115556" y="2062765"/>
                </a:lnTo>
                <a:lnTo>
                  <a:pt x="2100710" y="2079100"/>
                </a:lnTo>
                <a:lnTo>
                  <a:pt x="348370" y="2079100"/>
                </a:lnTo>
                <a:lnTo>
                  <a:pt x="279625" y="2003461"/>
                </a:lnTo>
                <a:cubicBezTo>
                  <a:pt x="104938" y="1791789"/>
                  <a:pt x="0" y="1520419"/>
                  <a:pt x="0" y="1224540"/>
                </a:cubicBezTo>
                <a:cubicBezTo>
                  <a:pt x="0" y="548245"/>
                  <a:pt x="548245" y="0"/>
                  <a:pt x="1224540" y="0"/>
                </a:cubicBez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pic>
        <p:nvPicPr>
          <p:cNvPr id="36" name="Graphic 35">
            <a:extLst>
              <a:ext uri="{FF2B5EF4-FFF2-40B4-BE49-F238E27FC236}">
                <a16:creationId xmlns:a16="http://schemas.microsoft.com/office/drawing/2014/main" id="{EC008E31-0ECB-4307-9C43-952328F7E17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9">
            <a:duotone>
              <a:schemeClr val="accent6">
                <a:shade val="45000"/>
                <a:satMod val="135000"/>
              </a:schemeClr>
              <a:prstClr val="white"/>
            </a:duotone>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10315517" y="4976322"/>
            <a:ext cx="1876143" cy="1876143"/>
          </a:xfrm>
          <a:prstGeom prst="rect">
            <a:avLst/>
          </a:prstGeom>
        </p:spPr>
      </p:pic>
    </p:spTree>
    <p:extLst>
      <p:ext uri="{BB962C8B-B14F-4D97-AF65-F5344CB8AC3E}">
        <p14:creationId xmlns:p14="http://schemas.microsoft.com/office/powerpoint/2010/main" val="279699727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2663A72-E771-41D4-96AA-28C1B21722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88164F59-4B09-4DB4-A99F-97C71DE46B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2" name="Title 1">
            <a:extLst>
              <a:ext uri="{FF2B5EF4-FFF2-40B4-BE49-F238E27FC236}">
                <a16:creationId xmlns:a16="http://schemas.microsoft.com/office/drawing/2014/main" id="{82C8B420-265F-330F-88A0-B7927103ABF2}"/>
              </a:ext>
            </a:extLst>
          </p:cNvPr>
          <p:cNvSpPr>
            <a:spLocks noGrp="1"/>
          </p:cNvSpPr>
          <p:nvPr>
            <p:ph type="title"/>
          </p:nvPr>
        </p:nvSpPr>
        <p:spPr>
          <a:xfrm>
            <a:off x="770878" y="952022"/>
            <a:ext cx="4606280" cy="5157049"/>
          </a:xfrm>
        </p:spPr>
        <p:txBody>
          <a:bodyPr anchor="ctr">
            <a:normAutofit/>
          </a:bodyPr>
          <a:lstStyle/>
          <a:p>
            <a:pPr algn="ctr"/>
            <a:r>
              <a:rPr lang="en-GB" b="1" i="1" u="sng" dirty="0"/>
              <a:t>Upper tribunal and Judicial review</a:t>
            </a:r>
            <a:endParaRPr lang="en-US" dirty="0"/>
          </a:p>
        </p:txBody>
      </p:sp>
      <p:sp>
        <p:nvSpPr>
          <p:cNvPr id="13" name="Freeform: Shape 12">
            <a:extLst>
              <a:ext uri="{FF2B5EF4-FFF2-40B4-BE49-F238E27FC236}">
                <a16:creationId xmlns:a16="http://schemas.microsoft.com/office/drawing/2014/main" id="{6B336017-F12B-485C-B5E1-B6971DA0CD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6099" y="238175"/>
            <a:ext cx="6735901" cy="6619825"/>
          </a:xfrm>
          <a:custGeom>
            <a:avLst/>
            <a:gdLst>
              <a:gd name="connsiteX0" fmla="*/ 1224540 w 2115556"/>
              <a:gd name="connsiteY0" fmla="*/ 0 h 2079100"/>
              <a:gd name="connsiteX1" fmla="*/ 2090421 w 2115556"/>
              <a:gd name="connsiteY1" fmla="*/ 358660 h 2079100"/>
              <a:gd name="connsiteX2" fmla="*/ 2115556 w 2115556"/>
              <a:gd name="connsiteY2" fmla="*/ 386315 h 2079100"/>
              <a:gd name="connsiteX3" fmla="*/ 2115556 w 2115556"/>
              <a:gd name="connsiteY3" fmla="*/ 2062765 h 2079100"/>
              <a:gd name="connsiteX4" fmla="*/ 2100710 w 2115556"/>
              <a:gd name="connsiteY4" fmla="*/ 2079100 h 2079100"/>
              <a:gd name="connsiteX5" fmla="*/ 348370 w 2115556"/>
              <a:gd name="connsiteY5" fmla="*/ 2079100 h 2079100"/>
              <a:gd name="connsiteX6" fmla="*/ 279625 w 2115556"/>
              <a:gd name="connsiteY6" fmla="*/ 2003461 h 2079100"/>
              <a:gd name="connsiteX7" fmla="*/ 0 w 2115556"/>
              <a:gd name="connsiteY7" fmla="*/ 1224540 h 2079100"/>
              <a:gd name="connsiteX8" fmla="*/ 1224540 w 2115556"/>
              <a:gd name="connsiteY8" fmla="*/ 0 h 2079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15556" h="2079100">
                <a:moveTo>
                  <a:pt x="1224540" y="0"/>
                </a:moveTo>
                <a:cubicBezTo>
                  <a:pt x="1562687" y="0"/>
                  <a:pt x="1868823" y="137062"/>
                  <a:pt x="2090421" y="358660"/>
                </a:cubicBezTo>
                <a:lnTo>
                  <a:pt x="2115556" y="386315"/>
                </a:lnTo>
                <a:lnTo>
                  <a:pt x="2115556" y="2062765"/>
                </a:lnTo>
                <a:lnTo>
                  <a:pt x="2100710" y="2079100"/>
                </a:lnTo>
                <a:lnTo>
                  <a:pt x="348370" y="2079100"/>
                </a:lnTo>
                <a:lnTo>
                  <a:pt x="279625" y="2003461"/>
                </a:lnTo>
                <a:cubicBezTo>
                  <a:pt x="104938" y="1791789"/>
                  <a:pt x="0" y="1520419"/>
                  <a:pt x="0" y="1224540"/>
                </a:cubicBezTo>
                <a:cubicBezTo>
                  <a:pt x="0" y="548245"/>
                  <a:pt x="548245" y="0"/>
                  <a:pt x="1224540"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grpSp>
        <p:nvGrpSpPr>
          <p:cNvPr id="15" name="decorative circles">
            <a:extLst>
              <a:ext uri="{FF2B5EF4-FFF2-40B4-BE49-F238E27FC236}">
                <a16:creationId xmlns:a16="http://schemas.microsoft.com/office/drawing/2014/main" id="{C2C078FA-5775-45CB-A8F3-53B3F1AD2B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951383" y="299808"/>
            <a:ext cx="1668948" cy="6421669"/>
            <a:chOff x="9951383" y="299808"/>
            <a:chExt cx="1668948" cy="6421669"/>
          </a:xfrm>
        </p:grpSpPr>
        <p:sp>
          <p:nvSpPr>
            <p:cNvPr id="16" name="Oval 15">
              <a:extLst>
                <a:ext uri="{FF2B5EF4-FFF2-40B4-BE49-F238E27FC236}">
                  <a16:creationId xmlns:a16="http://schemas.microsoft.com/office/drawing/2014/main" id="{F65CBEB7-29CF-4F21-ABB7-012581304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53890" y="554418"/>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9C900504-84D3-4813-B737-775C16F8F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4134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7F04BF80-E9DB-4641-8EA2-51698324F1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32368" y="6124958"/>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234395B9-3F83-49A4-9275-0A315D88F5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16802" y="6415697"/>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0E7ABD02-CD92-4D6C-B4BA-984D6688F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51383" y="6204350"/>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aphicFrame>
        <p:nvGraphicFramePr>
          <p:cNvPr id="5" name="Content Placeholder 2">
            <a:extLst>
              <a:ext uri="{FF2B5EF4-FFF2-40B4-BE49-F238E27FC236}">
                <a16:creationId xmlns:a16="http://schemas.microsoft.com/office/drawing/2014/main" id="{CDC7663B-FD80-2106-1D78-4BCB2EEB6FCB}"/>
              </a:ext>
            </a:extLst>
          </p:cNvPr>
          <p:cNvGraphicFramePr>
            <a:graphicFrameLocks noGrp="1"/>
          </p:cNvGraphicFramePr>
          <p:nvPr>
            <p:ph idx="1"/>
            <p:extLst>
              <p:ext uri="{D42A27DB-BD31-4B8C-83A1-F6EECF244321}">
                <p14:modId xmlns:p14="http://schemas.microsoft.com/office/powerpoint/2010/main" val="1686167719"/>
              </p:ext>
            </p:extLst>
          </p:nvPr>
        </p:nvGraphicFramePr>
        <p:xfrm>
          <a:off x="5855597" y="952022"/>
          <a:ext cx="5891471" cy="51570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587711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Public Law - Chapter 8: Judicial Review (Degree - Year 1)">
            <a:hlinkClick r:id="" action="ppaction://media"/>
            <a:extLst>
              <a:ext uri="{FF2B5EF4-FFF2-40B4-BE49-F238E27FC236}">
                <a16:creationId xmlns:a16="http://schemas.microsoft.com/office/drawing/2014/main" id="{CE4CF0B4-F8B8-0E8E-2387-1BC55FCD1CA2}"/>
              </a:ext>
            </a:extLst>
          </p:cNvPr>
          <p:cNvPicPr>
            <a:picLocks noRot="1" noChangeAspect="1"/>
          </p:cNvPicPr>
          <p:nvPr>
            <a:videoFile r:link="rId1"/>
          </p:nvPr>
        </p:nvPicPr>
        <p:blipFill>
          <a:blip r:embed="rId4"/>
          <a:stretch>
            <a:fillRect/>
          </a:stretch>
        </p:blipFill>
        <p:spPr>
          <a:xfrm>
            <a:off x="1016000" y="63036"/>
            <a:ext cx="10568876" cy="6759805"/>
          </a:xfrm>
          <a:prstGeom prst="rect">
            <a:avLst/>
          </a:prstGeom>
        </p:spPr>
      </p:pic>
    </p:spTree>
    <p:extLst>
      <p:ext uri="{BB962C8B-B14F-4D97-AF65-F5344CB8AC3E}">
        <p14:creationId xmlns:p14="http://schemas.microsoft.com/office/powerpoint/2010/main" val="154430720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7908DE9-5647-483E-B731-49D34A839B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926962B4-5DCE-4745-A877-F7237DA68D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13" name="Freeform: Shape 12">
            <a:extLst>
              <a:ext uri="{FF2B5EF4-FFF2-40B4-BE49-F238E27FC236}">
                <a16:creationId xmlns:a16="http://schemas.microsoft.com/office/drawing/2014/main" id="{FFC31C6D-653C-4C57-B226-ED6CE571F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2590" y="0"/>
            <a:ext cx="8389411" cy="6858000"/>
          </a:xfrm>
          <a:custGeom>
            <a:avLst/>
            <a:gdLst>
              <a:gd name="connsiteX0" fmla="*/ 1405847 w 8389411"/>
              <a:gd name="connsiteY0" fmla="*/ 0 h 6858000"/>
              <a:gd name="connsiteX1" fmla="*/ 8389411 w 8389411"/>
              <a:gd name="connsiteY1" fmla="*/ 0 h 6858000"/>
              <a:gd name="connsiteX2" fmla="*/ 8389411 w 8389411"/>
              <a:gd name="connsiteY2" fmla="*/ 6858000 h 6858000"/>
              <a:gd name="connsiteX3" fmla="*/ 1403382 w 8389411"/>
              <a:gd name="connsiteY3" fmla="*/ 6858000 h 6858000"/>
              <a:gd name="connsiteX4" fmla="*/ 1126450 w 8389411"/>
              <a:gd name="connsiteY4" fmla="*/ 6554701 h 6858000"/>
              <a:gd name="connsiteX5" fmla="*/ 0 w 8389411"/>
              <a:gd name="connsiteY5" fmla="*/ 3431347 h 6858000"/>
              <a:gd name="connsiteX6" fmla="*/ 1281495 w 8389411"/>
              <a:gd name="connsiteY6" fmla="*/ 12982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389411" h="6858000">
                <a:moveTo>
                  <a:pt x="1405847" y="0"/>
                </a:moveTo>
                <a:lnTo>
                  <a:pt x="8389411" y="0"/>
                </a:lnTo>
                <a:lnTo>
                  <a:pt x="8389411" y="6858000"/>
                </a:lnTo>
                <a:lnTo>
                  <a:pt x="1403382" y="6858000"/>
                </a:lnTo>
                <a:lnTo>
                  <a:pt x="1126450" y="6554701"/>
                </a:lnTo>
                <a:cubicBezTo>
                  <a:pt x="422736" y="5705928"/>
                  <a:pt x="0" y="4617776"/>
                  <a:pt x="0" y="3431347"/>
                </a:cubicBezTo>
                <a:cubicBezTo>
                  <a:pt x="0" y="2160173"/>
                  <a:pt x="485281" y="1001818"/>
                  <a:pt x="1281495" y="12982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grpSp>
        <p:nvGrpSpPr>
          <p:cNvPr id="15" name="decorative circles">
            <a:extLst>
              <a:ext uri="{FF2B5EF4-FFF2-40B4-BE49-F238E27FC236}">
                <a16:creationId xmlns:a16="http://schemas.microsoft.com/office/drawing/2014/main" id="{C310B041-3468-403A-926B-E3C1CF4433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44914" y="299808"/>
            <a:ext cx="11521822" cy="6038357"/>
            <a:chOff x="244914" y="299808"/>
            <a:chExt cx="11521822" cy="6038357"/>
          </a:xfrm>
        </p:grpSpPr>
        <p:sp>
          <p:nvSpPr>
            <p:cNvPr id="16" name="Oval 15">
              <a:extLst>
                <a:ext uri="{FF2B5EF4-FFF2-40B4-BE49-F238E27FC236}">
                  <a16:creationId xmlns:a16="http://schemas.microsoft.com/office/drawing/2014/main" id="{F65CBEB7-29CF-4F21-ABB7-012581304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00295" y="515708"/>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Oval 16">
              <a:extLst>
                <a:ext uri="{FF2B5EF4-FFF2-40B4-BE49-F238E27FC236}">
                  <a16:creationId xmlns:a16="http://schemas.microsoft.com/office/drawing/2014/main" id="{9C900504-84D3-4813-B737-775C16F8F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4134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73902316-BF90-4159-9FD2-6CFCCF7BE2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0448" y="3803994"/>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7F04BF80-E9DB-4641-8EA2-51698324F1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5899" y="5741646"/>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234395B9-3F83-49A4-9275-0A315D88F5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0333" y="6032385"/>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Oval 20">
              <a:extLst>
                <a:ext uri="{FF2B5EF4-FFF2-40B4-BE49-F238E27FC236}">
                  <a16:creationId xmlns:a16="http://schemas.microsoft.com/office/drawing/2014/main" id="{0E7ABD02-CD92-4D6C-B4BA-984D6688F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44914" y="5821038"/>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1C168890-DF63-C887-2659-1CD7ECD1342A}"/>
              </a:ext>
            </a:extLst>
          </p:cNvPr>
          <p:cNvSpPr>
            <a:spLocks noGrp="1"/>
          </p:cNvSpPr>
          <p:nvPr>
            <p:ph type="title"/>
          </p:nvPr>
        </p:nvSpPr>
        <p:spPr>
          <a:xfrm>
            <a:off x="770878" y="952022"/>
            <a:ext cx="2862591" cy="5157049"/>
          </a:xfrm>
        </p:spPr>
        <p:txBody>
          <a:bodyPr anchor="ctr">
            <a:normAutofit/>
          </a:bodyPr>
          <a:lstStyle/>
          <a:p>
            <a:r>
              <a:rPr lang="en-GB" sz="4400" b="1" i="1" u="sng"/>
              <a:t>Example </a:t>
            </a:r>
            <a:endParaRPr lang="en-US" sz="4400"/>
          </a:p>
        </p:txBody>
      </p:sp>
      <p:graphicFrame>
        <p:nvGraphicFramePr>
          <p:cNvPr id="5" name="Content Placeholder 2">
            <a:extLst>
              <a:ext uri="{FF2B5EF4-FFF2-40B4-BE49-F238E27FC236}">
                <a16:creationId xmlns:a16="http://schemas.microsoft.com/office/drawing/2014/main" id="{8F921020-9223-FC6A-DA95-83B4B64625B5}"/>
              </a:ext>
            </a:extLst>
          </p:cNvPr>
          <p:cNvGraphicFramePr>
            <a:graphicFrameLocks noGrp="1"/>
          </p:cNvGraphicFramePr>
          <p:nvPr>
            <p:ph idx="1"/>
            <p:extLst>
              <p:ext uri="{D42A27DB-BD31-4B8C-83A1-F6EECF244321}">
                <p14:modId xmlns:p14="http://schemas.microsoft.com/office/powerpoint/2010/main" val="3085414923"/>
              </p:ext>
            </p:extLst>
          </p:nvPr>
        </p:nvGraphicFramePr>
        <p:xfrm>
          <a:off x="4629151" y="952022"/>
          <a:ext cx="7117918" cy="51570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6558351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7908DE9-5647-483E-B731-49D34A839B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926962B4-5DCE-4745-A877-F7237DA68D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13" name="Freeform: Shape 12">
            <a:extLst>
              <a:ext uri="{FF2B5EF4-FFF2-40B4-BE49-F238E27FC236}">
                <a16:creationId xmlns:a16="http://schemas.microsoft.com/office/drawing/2014/main" id="{FFC31C6D-653C-4C57-B226-ED6CE571F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2590" y="0"/>
            <a:ext cx="8389411" cy="6858000"/>
          </a:xfrm>
          <a:custGeom>
            <a:avLst/>
            <a:gdLst>
              <a:gd name="connsiteX0" fmla="*/ 1405847 w 8389411"/>
              <a:gd name="connsiteY0" fmla="*/ 0 h 6858000"/>
              <a:gd name="connsiteX1" fmla="*/ 8389411 w 8389411"/>
              <a:gd name="connsiteY1" fmla="*/ 0 h 6858000"/>
              <a:gd name="connsiteX2" fmla="*/ 8389411 w 8389411"/>
              <a:gd name="connsiteY2" fmla="*/ 6858000 h 6858000"/>
              <a:gd name="connsiteX3" fmla="*/ 1403382 w 8389411"/>
              <a:gd name="connsiteY3" fmla="*/ 6858000 h 6858000"/>
              <a:gd name="connsiteX4" fmla="*/ 1126450 w 8389411"/>
              <a:gd name="connsiteY4" fmla="*/ 6554701 h 6858000"/>
              <a:gd name="connsiteX5" fmla="*/ 0 w 8389411"/>
              <a:gd name="connsiteY5" fmla="*/ 3431347 h 6858000"/>
              <a:gd name="connsiteX6" fmla="*/ 1281495 w 8389411"/>
              <a:gd name="connsiteY6" fmla="*/ 12982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389411" h="6858000">
                <a:moveTo>
                  <a:pt x="1405847" y="0"/>
                </a:moveTo>
                <a:lnTo>
                  <a:pt x="8389411" y="0"/>
                </a:lnTo>
                <a:lnTo>
                  <a:pt x="8389411" y="6858000"/>
                </a:lnTo>
                <a:lnTo>
                  <a:pt x="1403382" y="6858000"/>
                </a:lnTo>
                <a:lnTo>
                  <a:pt x="1126450" y="6554701"/>
                </a:lnTo>
                <a:cubicBezTo>
                  <a:pt x="422736" y="5705928"/>
                  <a:pt x="0" y="4617776"/>
                  <a:pt x="0" y="3431347"/>
                </a:cubicBezTo>
                <a:cubicBezTo>
                  <a:pt x="0" y="2160173"/>
                  <a:pt x="485281" y="1001818"/>
                  <a:pt x="1281495" y="12982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grpSp>
        <p:nvGrpSpPr>
          <p:cNvPr id="15" name="decorative circles">
            <a:extLst>
              <a:ext uri="{FF2B5EF4-FFF2-40B4-BE49-F238E27FC236}">
                <a16:creationId xmlns:a16="http://schemas.microsoft.com/office/drawing/2014/main" id="{C310B041-3468-403A-926B-E3C1CF4433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44914" y="299808"/>
            <a:ext cx="11521822" cy="6038357"/>
            <a:chOff x="244914" y="299808"/>
            <a:chExt cx="11521822" cy="6038357"/>
          </a:xfrm>
        </p:grpSpPr>
        <p:sp>
          <p:nvSpPr>
            <p:cNvPr id="16" name="Oval 15">
              <a:extLst>
                <a:ext uri="{FF2B5EF4-FFF2-40B4-BE49-F238E27FC236}">
                  <a16:creationId xmlns:a16="http://schemas.microsoft.com/office/drawing/2014/main" id="{F65CBEB7-29CF-4F21-ABB7-012581304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00295" y="515708"/>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Oval 16">
              <a:extLst>
                <a:ext uri="{FF2B5EF4-FFF2-40B4-BE49-F238E27FC236}">
                  <a16:creationId xmlns:a16="http://schemas.microsoft.com/office/drawing/2014/main" id="{9C900504-84D3-4813-B737-775C16F8F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4134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73902316-BF90-4159-9FD2-6CFCCF7BE2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0448" y="3803994"/>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7F04BF80-E9DB-4641-8EA2-51698324F1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5899" y="5741646"/>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234395B9-3F83-49A4-9275-0A315D88F5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0333" y="6032385"/>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Oval 20">
              <a:extLst>
                <a:ext uri="{FF2B5EF4-FFF2-40B4-BE49-F238E27FC236}">
                  <a16:creationId xmlns:a16="http://schemas.microsoft.com/office/drawing/2014/main" id="{0E7ABD02-CD92-4D6C-B4BA-984D6688F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44914" y="5821038"/>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364CFFDE-F2CA-6C11-C7F0-AFAC7C84F6D9}"/>
              </a:ext>
            </a:extLst>
          </p:cNvPr>
          <p:cNvSpPr>
            <a:spLocks noGrp="1"/>
          </p:cNvSpPr>
          <p:nvPr>
            <p:ph type="title"/>
          </p:nvPr>
        </p:nvSpPr>
        <p:spPr>
          <a:xfrm>
            <a:off x="770878" y="952022"/>
            <a:ext cx="2862591" cy="5157049"/>
          </a:xfrm>
        </p:spPr>
        <p:txBody>
          <a:bodyPr anchor="ctr">
            <a:normAutofit/>
          </a:bodyPr>
          <a:lstStyle/>
          <a:p>
            <a:r>
              <a:rPr lang="en-GB" b="1" i="1" u="sng" dirty="0"/>
              <a:t>Activity</a:t>
            </a:r>
            <a:endParaRPr lang="en-US" dirty="0"/>
          </a:p>
        </p:txBody>
      </p:sp>
      <p:graphicFrame>
        <p:nvGraphicFramePr>
          <p:cNvPr id="5" name="Content Placeholder 2">
            <a:extLst>
              <a:ext uri="{FF2B5EF4-FFF2-40B4-BE49-F238E27FC236}">
                <a16:creationId xmlns:a16="http://schemas.microsoft.com/office/drawing/2014/main" id="{9C659703-558E-73FC-250A-57E724CC821F}"/>
              </a:ext>
            </a:extLst>
          </p:cNvPr>
          <p:cNvGraphicFramePr>
            <a:graphicFrameLocks noGrp="1"/>
          </p:cNvGraphicFramePr>
          <p:nvPr>
            <p:ph idx="1"/>
            <p:extLst>
              <p:ext uri="{D42A27DB-BD31-4B8C-83A1-F6EECF244321}">
                <p14:modId xmlns:p14="http://schemas.microsoft.com/office/powerpoint/2010/main" val="1574552470"/>
              </p:ext>
            </p:extLst>
          </p:nvPr>
        </p:nvGraphicFramePr>
        <p:xfrm>
          <a:off x="4629151" y="952022"/>
          <a:ext cx="7117918" cy="51570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2621888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7908DE9-5647-483E-B731-49D34A839B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926962B4-5DCE-4745-A877-F7237DA68D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13" name="Freeform: Shape 12">
            <a:extLst>
              <a:ext uri="{FF2B5EF4-FFF2-40B4-BE49-F238E27FC236}">
                <a16:creationId xmlns:a16="http://schemas.microsoft.com/office/drawing/2014/main" id="{FFC31C6D-653C-4C57-B226-ED6CE571F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2590" y="0"/>
            <a:ext cx="8389411" cy="6858000"/>
          </a:xfrm>
          <a:custGeom>
            <a:avLst/>
            <a:gdLst>
              <a:gd name="connsiteX0" fmla="*/ 1405847 w 8389411"/>
              <a:gd name="connsiteY0" fmla="*/ 0 h 6858000"/>
              <a:gd name="connsiteX1" fmla="*/ 8389411 w 8389411"/>
              <a:gd name="connsiteY1" fmla="*/ 0 h 6858000"/>
              <a:gd name="connsiteX2" fmla="*/ 8389411 w 8389411"/>
              <a:gd name="connsiteY2" fmla="*/ 6858000 h 6858000"/>
              <a:gd name="connsiteX3" fmla="*/ 1403382 w 8389411"/>
              <a:gd name="connsiteY3" fmla="*/ 6858000 h 6858000"/>
              <a:gd name="connsiteX4" fmla="*/ 1126450 w 8389411"/>
              <a:gd name="connsiteY4" fmla="*/ 6554701 h 6858000"/>
              <a:gd name="connsiteX5" fmla="*/ 0 w 8389411"/>
              <a:gd name="connsiteY5" fmla="*/ 3431347 h 6858000"/>
              <a:gd name="connsiteX6" fmla="*/ 1281495 w 8389411"/>
              <a:gd name="connsiteY6" fmla="*/ 12982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389411" h="6858000">
                <a:moveTo>
                  <a:pt x="1405847" y="0"/>
                </a:moveTo>
                <a:lnTo>
                  <a:pt x="8389411" y="0"/>
                </a:lnTo>
                <a:lnTo>
                  <a:pt x="8389411" y="6858000"/>
                </a:lnTo>
                <a:lnTo>
                  <a:pt x="1403382" y="6858000"/>
                </a:lnTo>
                <a:lnTo>
                  <a:pt x="1126450" y="6554701"/>
                </a:lnTo>
                <a:cubicBezTo>
                  <a:pt x="422736" y="5705928"/>
                  <a:pt x="0" y="4617776"/>
                  <a:pt x="0" y="3431347"/>
                </a:cubicBezTo>
                <a:cubicBezTo>
                  <a:pt x="0" y="2160173"/>
                  <a:pt x="485281" y="1001818"/>
                  <a:pt x="1281495" y="12982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grpSp>
        <p:nvGrpSpPr>
          <p:cNvPr id="15" name="decorative circles">
            <a:extLst>
              <a:ext uri="{FF2B5EF4-FFF2-40B4-BE49-F238E27FC236}">
                <a16:creationId xmlns:a16="http://schemas.microsoft.com/office/drawing/2014/main" id="{C310B041-3468-403A-926B-E3C1CF4433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44914" y="299808"/>
            <a:ext cx="11521822" cy="6038357"/>
            <a:chOff x="244914" y="299808"/>
            <a:chExt cx="11521822" cy="6038357"/>
          </a:xfrm>
        </p:grpSpPr>
        <p:sp>
          <p:nvSpPr>
            <p:cNvPr id="16" name="Oval 15">
              <a:extLst>
                <a:ext uri="{FF2B5EF4-FFF2-40B4-BE49-F238E27FC236}">
                  <a16:creationId xmlns:a16="http://schemas.microsoft.com/office/drawing/2014/main" id="{F65CBEB7-29CF-4F21-ABB7-012581304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00295" y="515708"/>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Oval 16">
              <a:extLst>
                <a:ext uri="{FF2B5EF4-FFF2-40B4-BE49-F238E27FC236}">
                  <a16:creationId xmlns:a16="http://schemas.microsoft.com/office/drawing/2014/main" id="{9C900504-84D3-4813-B737-775C16F8F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4134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73902316-BF90-4159-9FD2-6CFCCF7BE2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0448" y="3803994"/>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7F04BF80-E9DB-4641-8EA2-51698324F1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5899" y="5741646"/>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234395B9-3F83-49A4-9275-0A315D88F5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0333" y="6032385"/>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Oval 20">
              <a:extLst>
                <a:ext uri="{FF2B5EF4-FFF2-40B4-BE49-F238E27FC236}">
                  <a16:creationId xmlns:a16="http://schemas.microsoft.com/office/drawing/2014/main" id="{0E7ABD02-CD92-4D6C-B4BA-984D6688F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44914" y="5821038"/>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F115DC51-55B1-E5CA-209E-8DD3AAA85D27}"/>
              </a:ext>
            </a:extLst>
          </p:cNvPr>
          <p:cNvSpPr>
            <a:spLocks noGrp="1"/>
          </p:cNvSpPr>
          <p:nvPr>
            <p:ph type="title"/>
          </p:nvPr>
        </p:nvSpPr>
        <p:spPr>
          <a:xfrm>
            <a:off x="770878" y="952022"/>
            <a:ext cx="2862591" cy="5157049"/>
          </a:xfrm>
        </p:spPr>
        <p:txBody>
          <a:bodyPr anchor="ctr">
            <a:normAutofit/>
          </a:bodyPr>
          <a:lstStyle/>
          <a:p>
            <a:pPr algn="ctr"/>
            <a:r>
              <a:rPr lang="en-GB" sz="6000" b="1" i="1" u="sng" dirty="0"/>
              <a:t>Exam</a:t>
            </a:r>
            <a:r>
              <a:rPr lang="en-GB" sz="6000" dirty="0"/>
              <a:t> </a:t>
            </a:r>
            <a:endParaRPr lang="en-US" sz="4400"/>
          </a:p>
        </p:txBody>
      </p:sp>
      <p:graphicFrame>
        <p:nvGraphicFramePr>
          <p:cNvPr id="5" name="Content Placeholder 2">
            <a:extLst>
              <a:ext uri="{FF2B5EF4-FFF2-40B4-BE49-F238E27FC236}">
                <a16:creationId xmlns:a16="http://schemas.microsoft.com/office/drawing/2014/main" id="{28E72289-5997-5A9E-FE16-432207F0F30C}"/>
              </a:ext>
            </a:extLst>
          </p:cNvPr>
          <p:cNvGraphicFramePr>
            <a:graphicFrameLocks noGrp="1"/>
          </p:cNvGraphicFramePr>
          <p:nvPr>
            <p:ph idx="1"/>
            <p:extLst>
              <p:ext uri="{D42A27DB-BD31-4B8C-83A1-F6EECF244321}">
                <p14:modId xmlns:p14="http://schemas.microsoft.com/office/powerpoint/2010/main" val="1759762170"/>
              </p:ext>
            </p:extLst>
          </p:nvPr>
        </p:nvGraphicFramePr>
        <p:xfrm>
          <a:off x="4629151" y="952022"/>
          <a:ext cx="7117918" cy="51570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9104677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7908DE9-5647-483E-B731-49D34A839B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926962B4-5DCE-4745-A877-F7237DA68D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13" name="Freeform: Shape 12">
            <a:extLst>
              <a:ext uri="{FF2B5EF4-FFF2-40B4-BE49-F238E27FC236}">
                <a16:creationId xmlns:a16="http://schemas.microsoft.com/office/drawing/2014/main" id="{FFC31C6D-653C-4C57-B226-ED6CE571F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2590" y="0"/>
            <a:ext cx="8389411" cy="6858000"/>
          </a:xfrm>
          <a:custGeom>
            <a:avLst/>
            <a:gdLst>
              <a:gd name="connsiteX0" fmla="*/ 1405847 w 8389411"/>
              <a:gd name="connsiteY0" fmla="*/ 0 h 6858000"/>
              <a:gd name="connsiteX1" fmla="*/ 8389411 w 8389411"/>
              <a:gd name="connsiteY1" fmla="*/ 0 h 6858000"/>
              <a:gd name="connsiteX2" fmla="*/ 8389411 w 8389411"/>
              <a:gd name="connsiteY2" fmla="*/ 6858000 h 6858000"/>
              <a:gd name="connsiteX3" fmla="*/ 1403382 w 8389411"/>
              <a:gd name="connsiteY3" fmla="*/ 6858000 h 6858000"/>
              <a:gd name="connsiteX4" fmla="*/ 1126450 w 8389411"/>
              <a:gd name="connsiteY4" fmla="*/ 6554701 h 6858000"/>
              <a:gd name="connsiteX5" fmla="*/ 0 w 8389411"/>
              <a:gd name="connsiteY5" fmla="*/ 3431347 h 6858000"/>
              <a:gd name="connsiteX6" fmla="*/ 1281495 w 8389411"/>
              <a:gd name="connsiteY6" fmla="*/ 12982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389411" h="6858000">
                <a:moveTo>
                  <a:pt x="1405847" y="0"/>
                </a:moveTo>
                <a:lnTo>
                  <a:pt x="8389411" y="0"/>
                </a:lnTo>
                <a:lnTo>
                  <a:pt x="8389411" y="6858000"/>
                </a:lnTo>
                <a:lnTo>
                  <a:pt x="1403382" y="6858000"/>
                </a:lnTo>
                <a:lnTo>
                  <a:pt x="1126450" y="6554701"/>
                </a:lnTo>
                <a:cubicBezTo>
                  <a:pt x="422736" y="5705928"/>
                  <a:pt x="0" y="4617776"/>
                  <a:pt x="0" y="3431347"/>
                </a:cubicBezTo>
                <a:cubicBezTo>
                  <a:pt x="0" y="2160173"/>
                  <a:pt x="485281" y="1001818"/>
                  <a:pt x="1281495" y="12982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grpSp>
        <p:nvGrpSpPr>
          <p:cNvPr id="15" name="decorative circles">
            <a:extLst>
              <a:ext uri="{FF2B5EF4-FFF2-40B4-BE49-F238E27FC236}">
                <a16:creationId xmlns:a16="http://schemas.microsoft.com/office/drawing/2014/main" id="{C310B041-3468-403A-926B-E3C1CF4433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44914" y="299808"/>
            <a:ext cx="11521822" cy="6038357"/>
            <a:chOff x="244914" y="299808"/>
            <a:chExt cx="11521822" cy="6038357"/>
          </a:xfrm>
        </p:grpSpPr>
        <p:sp>
          <p:nvSpPr>
            <p:cNvPr id="16" name="Oval 15">
              <a:extLst>
                <a:ext uri="{FF2B5EF4-FFF2-40B4-BE49-F238E27FC236}">
                  <a16:creationId xmlns:a16="http://schemas.microsoft.com/office/drawing/2014/main" id="{F65CBEB7-29CF-4F21-ABB7-012581304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00295" y="515708"/>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Oval 16">
              <a:extLst>
                <a:ext uri="{FF2B5EF4-FFF2-40B4-BE49-F238E27FC236}">
                  <a16:creationId xmlns:a16="http://schemas.microsoft.com/office/drawing/2014/main" id="{9C900504-84D3-4813-B737-775C16F8F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4134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73902316-BF90-4159-9FD2-6CFCCF7BE2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0448" y="3803994"/>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7F04BF80-E9DB-4641-8EA2-51698324F1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5899" y="5741646"/>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234395B9-3F83-49A4-9275-0A315D88F5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0333" y="6032385"/>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Oval 20">
              <a:extLst>
                <a:ext uri="{FF2B5EF4-FFF2-40B4-BE49-F238E27FC236}">
                  <a16:creationId xmlns:a16="http://schemas.microsoft.com/office/drawing/2014/main" id="{0E7ABD02-CD92-4D6C-B4BA-984D6688F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44914" y="5821038"/>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884F524D-E65C-D637-EC3C-2E63FF68F81C}"/>
              </a:ext>
            </a:extLst>
          </p:cNvPr>
          <p:cNvSpPr>
            <a:spLocks noGrp="1"/>
          </p:cNvSpPr>
          <p:nvPr>
            <p:ph type="title"/>
          </p:nvPr>
        </p:nvSpPr>
        <p:spPr>
          <a:xfrm>
            <a:off x="770878" y="952022"/>
            <a:ext cx="2862591" cy="5157049"/>
          </a:xfrm>
        </p:spPr>
        <p:txBody>
          <a:bodyPr anchor="ctr">
            <a:normAutofit/>
          </a:bodyPr>
          <a:lstStyle/>
          <a:p>
            <a:pPr algn="ctr"/>
            <a:r>
              <a:rPr lang="en-GB" b="1" i="1" u="sng" dirty="0"/>
              <a:t>Next week </a:t>
            </a:r>
            <a:endParaRPr lang="en-US" dirty="0"/>
          </a:p>
        </p:txBody>
      </p:sp>
      <p:graphicFrame>
        <p:nvGraphicFramePr>
          <p:cNvPr id="5" name="Content Placeholder 2">
            <a:extLst>
              <a:ext uri="{FF2B5EF4-FFF2-40B4-BE49-F238E27FC236}">
                <a16:creationId xmlns:a16="http://schemas.microsoft.com/office/drawing/2014/main" id="{FF92A5CA-0894-ABD4-80AA-CCAFBD1AFB4C}"/>
              </a:ext>
            </a:extLst>
          </p:cNvPr>
          <p:cNvGraphicFramePr>
            <a:graphicFrameLocks noGrp="1"/>
          </p:cNvGraphicFramePr>
          <p:nvPr>
            <p:ph idx="1"/>
            <p:extLst>
              <p:ext uri="{D42A27DB-BD31-4B8C-83A1-F6EECF244321}">
                <p14:modId xmlns:p14="http://schemas.microsoft.com/office/powerpoint/2010/main" val="864540275"/>
              </p:ext>
            </p:extLst>
          </p:nvPr>
        </p:nvGraphicFramePr>
        <p:xfrm>
          <a:off x="4629151" y="952022"/>
          <a:ext cx="7117918" cy="51570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702222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2663A72-E771-41D4-96AA-28C1B21722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88164F59-4B09-4DB4-A99F-97C71DE46B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2" name="Title 1">
            <a:extLst>
              <a:ext uri="{FF2B5EF4-FFF2-40B4-BE49-F238E27FC236}">
                <a16:creationId xmlns:a16="http://schemas.microsoft.com/office/drawing/2014/main" id="{770ACB47-DF9A-D25F-9AAD-0D171C7A850C}"/>
              </a:ext>
            </a:extLst>
          </p:cNvPr>
          <p:cNvSpPr>
            <a:spLocks noGrp="1"/>
          </p:cNvSpPr>
          <p:nvPr>
            <p:ph type="title"/>
          </p:nvPr>
        </p:nvSpPr>
        <p:spPr>
          <a:xfrm>
            <a:off x="770878" y="952022"/>
            <a:ext cx="4606280" cy="5157049"/>
          </a:xfrm>
        </p:spPr>
        <p:txBody>
          <a:bodyPr anchor="ctr">
            <a:normAutofit/>
          </a:bodyPr>
          <a:lstStyle/>
          <a:p>
            <a:pPr algn="ctr"/>
            <a:r>
              <a:rPr lang="en-GB" sz="6000" b="1" i="1" u="sng" dirty="0"/>
              <a:t>Summary </a:t>
            </a:r>
            <a:endParaRPr lang="en-US" sz="6000" dirty="0"/>
          </a:p>
        </p:txBody>
      </p:sp>
      <p:sp>
        <p:nvSpPr>
          <p:cNvPr id="13" name="Freeform: Shape 12">
            <a:extLst>
              <a:ext uri="{FF2B5EF4-FFF2-40B4-BE49-F238E27FC236}">
                <a16:creationId xmlns:a16="http://schemas.microsoft.com/office/drawing/2014/main" id="{6B336017-F12B-485C-B5E1-B6971DA0CD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6099" y="238175"/>
            <a:ext cx="6735901" cy="6619825"/>
          </a:xfrm>
          <a:custGeom>
            <a:avLst/>
            <a:gdLst>
              <a:gd name="connsiteX0" fmla="*/ 1224540 w 2115556"/>
              <a:gd name="connsiteY0" fmla="*/ 0 h 2079100"/>
              <a:gd name="connsiteX1" fmla="*/ 2090421 w 2115556"/>
              <a:gd name="connsiteY1" fmla="*/ 358660 h 2079100"/>
              <a:gd name="connsiteX2" fmla="*/ 2115556 w 2115556"/>
              <a:gd name="connsiteY2" fmla="*/ 386315 h 2079100"/>
              <a:gd name="connsiteX3" fmla="*/ 2115556 w 2115556"/>
              <a:gd name="connsiteY3" fmla="*/ 2062765 h 2079100"/>
              <a:gd name="connsiteX4" fmla="*/ 2100710 w 2115556"/>
              <a:gd name="connsiteY4" fmla="*/ 2079100 h 2079100"/>
              <a:gd name="connsiteX5" fmla="*/ 348370 w 2115556"/>
              <a:gd name="connsiteY5" fmla="*/ 2079100 h 2079100"/>
              <a:gd name="connsiteX6" fmla="*/ 279625 w 2115556"/>
              <a:gd name="connsiteY6" fmla="*/ 2003461 h 2079100"/>
              <a:gd name="connsiteX7" fmla="*/ 0 w 2115556"/>
              <a:gd name="connsiteY7" fmla="*/ 1224540 h 2079100"/>
              <a:gd name="connsiteX8" fmla="*/ 1224540 w 2115556"/>
              <a:gd name="connsiteY8" fmla="*/ 0 h 2079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15556" h="2079100">
                <a:moveTo>
                  <a:pt x="1224540" y="0"/>
                </a:moveTo>
                <a:cubicBezTo>
                  <a:pt x="1562687" y="0"/>
                  <a:pt x="1868823" y="137062"/>
                  <a:pt x="2090421" y="358660"/>
                </a:cubicBezTo>
                <a:lnTo>
                  <a:pt x="2115556" y="386315"/>
                </a:lnTo>
                <a:lnTo>
                  <a:pt x="2115556" y="2062765"/>
                </a:lnTo>
                <a:lnTo>
                  <a:pt x="2100710" y="2079100"/>
                </a:lnTo>
                <a:lnTo>
                  <a:pt x="348370" y="2079100"/>
                </a:lnTo>
                <a:lnTo>
                  <a:pt x="279625" y="2003461"/>
                </a:lnTo>
                <a:cubicBezTo>
                  <a:pt x="104938" y="1791789"/>
                  <a:pt x="0" y="1520419"/>
                  <a:pt x="0" y="1224540"/>
                </a:cubicBezTo>
                <a:cubicBezTo>
                  <a:pt x="0" y="548245"/>
                  <a:pt x="548245" y="0"/>
                  <a:pt x="1224540"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grpSp>
        <p:nvGrpSpPr>
          <p:cNvPr id="15" name="decorative circles">
            <a:extLst>
              <a:ext uri="{FF2B5EF4-FFF2-40B4-BE49-F238E27FC236}">
                <a16:creationId xmlns:a16="http://schemas.microsoft.com/office/drawing/2014/main" id="{C2C078FA-5775-45CB-A8F3-53B3F1AD2B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951383" y="299808"/>
            <a:ext cx="1668948" cy="6421669"/>
            <a:chOff x="9951383" y="299808"/>
            <a:chExt cx="1668948" cy="6421669"/>
          </a:xfrm>
        </p:grpSpPr>
        <p:sp>
          <p:nvSpPr>
            <p:cNvPr id="16" name="Oval 15">
              <a:extLst>
                <a:ext uri="{FF2B5EF4-FFF2-40B4-BE49-F238E27FC236}">
                  <a16:creationId xmlns:a16="http://schemas.microsoft.com/office/drawing/2014/main" id="{F65CBEB7-29CF-4F21-ABB7-012581304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53890" y="554418"/>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9C900504-84D3-4813-B737-775C16F8F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4134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7F04BF80-E9DB-4641-8EA2-51698324F1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32368" y="6124958"/>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234395B9-3F83-49A4-9275-0A315D88F5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16802" y="6415697"/>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0E7ABD02-CD92-4D6C-B4BA-984D6688F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51383" y="6204350"/>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aphicFrame>
        <p:nvGraphicFramePr>
          <p:cNvPr id="5" name="Content Placeholder 2">
            <a:extLst>
              <a:ext uri="{FF2B5EF4-FFF2-40B4-BE49-F238E27FC236}">
                <a16:creationId xmlns:a16="http://schemas.microsoft.com/office/drawing/2014/main" id="{4FF9C4EC-1CD8-3CBF-2D12-B69029C7EA94}"/>
              </a:ext>
            </a:extLst>
          </p:cNvPr>
          <p:cNvGraphicFramePr>
            <a:graphicFrameLocks noGrp="1"/>
          </p:cNvGraphicFramePr>
          <p:nvPr>
            <p:ph idx="1"/>
            <p:extLst>
              <p:ext uri="{D42A27DB-BD31-4B8C-83A1-F6EECF244321}">
                <p14:modId xmlns:p14="http://schemas.microsoft.com/office/powerpoint/2010/main" val="466340556"/>
              </p:ext>
            </p:extLst>
          </p:nvPr>
        </p:nvGraphicFramePr>
        <p:xfrm>
          <a:off x="5855597" y="952022"/>
          <a:ext cx="5891471" cy="51570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6842021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ABDACBDB-9C38-4364-A45F-E430E57D76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3" name="Rectangle 42">
            <a:extLst>
              <a:ext uri="{FF2B5EF4-FFF2-40B4-BE49-F238E27FC236}">
                <a16:creationId xmlns:a16="http://schemas.microsoft.com/office/drawing/2014/main" id="{E84FA0A4-DC00-4A44-912A-BAC6A6C131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grpSp>
        <p:nvGrpSpPr>
          <p:cNvPr id="45" name="Decorative Circles">
            <a:extLst>
              <a:ext uri="{FF2B5EF4-FFF2-40B4-BE49-F238E27FC236}">
                <a16:creationId xmlns:a16="http://schemas.microsoft.com/office/drawing/2014/main" id="{2880F677-3490-475B-ABC2-E84BDEC56AE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74277" y="956155"/>
            <a:ext cx="9049452" cy="1836961"/>
            <a:chOff x="374277" y="956155"/>
            <a:chExt cx="9049452" cy="1836961"/>
          </a:xfrm>
        </p:grpSpPr>
        <p:sp>
          <p:nvSpPr>
            <p:cNvPr id="46" name="Oval 45">
              <a:extLst>
                <a:ext uri="{FF2B5EF4-FFF2-40B4-BE49-F238E27FC236}">
                  <a16:creationId xmlns:a16="http://schemas.microsoft.com/office/drawing/2014/main" id="{A7BBAE30-715D-4400-9E05-1E39217EC8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06096" y="1977248"/>
              <a:ext cx="226735" cy="226735"/>
            </a:xfrm>
            <a:prstGeom prst="ellipse">
              <a:avLst/>
            </a:prstGeom>
            <a:solidFill>
              <a:srgbClr val="97446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Oval 46">
              <a:extLst>
                <a:ext uri="{FF2B5EF4-FFF2-40B4-BE49-F238E27FC236}">
                  <a16:creationId xmlns:a16="http://schemas.microsoft.com/office/drawing/2014/main" id="{2F9419BD-66B8-4B5D-979F-64863DD321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68530" y="956155"/>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Oval 47">
              <a:extLst>
                <a:ext uri="{FF2B5EF4-FFF2-40B4-BE49-F238E27FC236}">
                  <a16:creationId xmlns:a16="http://schemas.microsoft.com/office/drawing/2014/main" id="{40E411BB-D3CD-40AD-9676-915898DABD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10362" y="2354408"/>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Oval 48">
              <a:extLst>
                <a:ext uri="{FF2B5EF4-FFF2-40B4-BE49-F238E27FC236}">
                  <a16:creationId xmlns:a16="http://schemas.microsoft.com/office/drawing/2014/main" id="{70FC9C30-25A3-47A4-9A66-92AE50359B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4277" y="1901154"/>
              <a:ext cx="226735" cy="226735"/>
            </a:xfrm>
            <a:prstGeom prst="ellipse">
              <a:avLst/>
            </a:prstGeom>
            <a:solidFill>
              <a:srgbClr val="97446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Oval 49">
              <a:extLst>
                <a:ext uri="{FF2B5EF4-FFF2-40B4-BE49-F238E27FC236}">
                  <a16:creationId xmlns:a16="http://schemas.microsoft.com/office/drawing/2014/main" id="{38C1C480-F57B-4132-A7DA-6909F076CF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012" y="2326675"/>
              <a:ext cx="466441" cy="466441"/>
            </a:xfrm>
            <a:prstGeom prst="ellipse">
              <a:avLst/>
            </a:prstGeom>
            <a:solidFill>
              <a:schemeClr val="tx2">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2" name="Oval 3">
            <a:extLst>
              <a:ext uri="{FF2B5EF4-FFF2-40B4-BE49-F238E27FC236}">
                <a16:creationId xmlns:a16="http://schemas.microsoft.com/office/drawing/2014/main" id="{83530D07-6CB8-4A4F-8F6A-9BA5DAFB31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665048" y="0"/>
            <a:ext cx="4408870" cy="2474031"/>
          </a:xfrm>
          <a:custGeom>
            <a:avLst/>
            <a:gdLst>
              <a:gd name="connsiteX0" fmla="*/ 18128 w 4408870"/>
              <a:gd name="connsiteY0" fmla="*/ 0 h 2474031"/>
              <a:gd name="connsiteX1" fmla="*/ 4390742 w 4408870"/>
              <a:gd name="connsiteY1" fmla="*/ 0 h 2474031"/>
              <a:gd name="connsiteX2" fmla="*/ 4397489 w 4408870"/>
              <a:gd name="connsiteY2" fmla="*/ 44205 h 2474031"/>
              <a:gd name="connsiteX3" fmla="*/ 4408870 w 4408870"/>
              <a:gd name="connsiteY3" fmla="*/ 269596 h 2474031"/>
              <a:gd name="connsiteX4" fmla="*/ 2204435 w 4408870"/>
              <a:gd name="connsiteY4" fmla="*/ 2474031 h 2474031"/>
              <a:gd name="connsiteX5" fmla="*/ 0 w 4408870"/>
              <a:gd name="connsiteY5" fmla="*/ 269596 h 2474031"/>
              <a:gd name="connsiteX6" fmla="*/ 11381 w 4408870"/>
              <a:gd name="connsiteY6" fmla="*/ 44205 h 2474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8870" h="2474031">
                <a:moveTo>
                  <a:pt x="18128" y="0"/>
                </a:moveTo>
                <a:lnTo>
                  <a:pt x="4390742" y="0"/>
                </a:lnTo>
                <a:lnTo>
                  <a:pt x="4397489" y="44205"/>
                </a:lnTo>
                <a:cubicBezTo>
                  <a:pt x="4405015" y="118312"/>
                  <a:pt x="4408870" y="193504"/>
                  <a:pt x="4408870" y="269596"/>
                </a:cubicBezTo>
                <a:cubicBezTo>
                  <a:pt x="4408870" y="1487072"/>
                  <a:pt x="3421911" y="2474031"/>
                  <a:pt x="2204435" y="2474031"/>
                </a:cubicBezTo>
                <a:cubicBezTo>
                  <a:pt x="986959" y="2474031"/>
                  <a:pt x="0" y="1487072"/>
                  <a:pt x="0" y="269596"/>
                </a:cubicBezTo>
                <a:cubicBezTo>
                  <a:pt x="0" y="193504"/>
                  <a:pt x="3855" y="118312"/>
                  <a:pt x="11381" y="44205"/>
                </a:cubicBezTo>
                <a:close/>
              </a:path>
            </a:pathLst>
          </a:custGeom>
          <a:solidFill>
            <a:schemeClr val="accent6">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4" name="Graphic 53">
            <a:extLst>
              <a:ext uri="{FF2B5EF4-FFF2-40B4-BE49-F238E27FC236}">
                <a16:creationId xmlns:a16="http://schemas.microsoft.com/office/drawing/2014/main" id="{94965F7A-44F2-4AEF-8A25-106E57C6379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duotone>
              <a:schemeClr val="accent3">
                <a:shade val="45000"/>
                <a:satMod val="135000"/>
              </a:schemeClr>
              <a:prstClr val="white"/>
            </a:duotone>
            <a:extLst>
              <a:ext uri="{28A0092B-C50C-407E-A947-70E740481C1C}">
                <a14:useLocalDpi xmlns:a14="http://schemas.microsoft.com/office/drawing/2010/main" val="0"/>
              </a:ext>
              <a:ext uri="{96DAC541-7B7A-43D3-8B79-37D633B846F1}">
                <asvg:svgBlip xmlns:asvg="http://schemas.microsoft.com/office/drawing/2016/SVG/main" r:embed="rId3"/>
              </a:ext>
            </a:extLst>
          </a:blip>
          <a:srcRect l="14832" t="48467" r="13582" b="10444"/>
          <a:stretch/>
        </p:blipFill>
        <p:spPr>
          <a:xfrm>
            <a:off x="688614" y="34965"/>
            <a:ext cx="4368276" cy="2507327"/>
          </a:xfrm>
          <a:prstGeom prst="rect">
            <a:avLst/>
          </a:prstGeom>
        </p:spPr>
      </p:pic>
      <p:sp>
        <p:nvSpPr>
          <p:cNvPr id="56" name="Oval 4">
            <a:extLst>
              <a:ext uri="{FF2B5EF4-FFF2-40B4-BE49-F238E27FC236}">
                <a16:creationId xmlns:a16="http://schemas.microsoft.com/office/drawing/2014/main" id="{A0B0F77F-92C2-4EA4-88A3-070B345D00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09152" y="94983"/>
            <a:ext cx="2698133" cy="2698133"/>
          </a:xfrm>
          <a:prstGeom prst="ellipse">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Oval 2">
            <a:extLst>
              <a:ext uri="{FF2B5EF4-FFF2-40B4-BE49-F238E27FC236}">
                <a16:creationId xmlns:a16="http://schemas.microsoft.com/office/drawing/2014/main" id="{2F3205C3-F980-4EB3-9545-9CAA456A4D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9326987" y="0"/>
            <a:ext cx="2861965" cy="3133761"/>
          </a:xfrm>
          <a:custGeom>
            <a:avLst/>
            <a:gdLst>
              <a:gd name="connsiteX0" fmla="*/ 152193 w 2976254"/>
              <a:gd name="connsiteY0" fmla="*/ 0 h 3258904"/>
              <a:gd name="connsiteX1" fmla="*/ 2976254 w 2976254"/>
              <a:gd name="connsiteY1" fmla="*/ 0 h 3258904"/>
              <a:gd name="connsiteX2" fmla="*/ 2976254 w 2976254"/>
              <a:gd name="connsiteY2" fmla="*/ 3192289 h 3258904"/>
              <a:gd name="connsiteX3" fmla="*/ 2908439 w 2976254"/>
              <a:gd name="connsiteY3" fmla="*/ 3209726 h 3258904"/>
              <a:gd name="connsiteX4" fmla="*/ 2420603 w 2976254"/>
              <a:gd name="connsiteY4" fmla="*/ 3258904 h 3258904"/>
              <a:gd name="connsiteX5" fmla="*/ 0 w 2976254"/>
              <a:gd name="connsiteY5" fmla="*/ 838301 h 3258904"/>
              <a:gd name="connsiteX6" fmla="*/ 108826 w 2976254"/>
              <a:gd name="connsiteY6" fmla="*/ 118488 h 32589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976254" h="3258904">
                <a:moveTo>
                  <a:pt x="152193" y="0"/>
                </a:moveTo>
                <a:lnTo>
                  <a:pt x="2976254" y="0"/>
                </a:lnTo>
                <a:lnTo>
                  <a:pt x="2976254" y="3192289"/>
                </a:lnTo>
                <a:lnTo>
                  <a:pt x="2908439" y="3209726"/>
                </a:lnTo>
                <a:cubicBezTo>
                  <a:pt x="2750864" y="3241971"/>
                  <a:pt x="2587711" y="3258904"/>
                  <a:pt x="2420603" y="3258904"/>
                </a:cubicBezTo>
                <a:cubicBezTo>
                  <a:pt x="1083741" y="3258904"/>
                  <a:pt x="0" y="2175163"/>
                  <a:pt x="0" y="838301"/>
                </a:cubicBezTo>
                <a:cubicBezTo>
                  <a:pt x="0" y="587639"/>
                  <a:pt x="38100" y="345877"/>
                  <a:pt x="108826" y="118488"/>
                </a:cubicBezTo>
                <a:close/>
              </a:path>
            </a:pathLst>
          </a:cu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pic>
        <p:nvPicPr>
          <p:cNvPr id="60" name="Graphic 59">
            <a:extLst>
              <a:ext uri="{FF2B5EF4-FFF2-40B4-BE49-F238E27FC236}">
                <a16:creationId xmlns:a16="http://schemas.microsoft.com/office/drawing/2014/main" id="{D916385E-2011-4632-B599-29C7D2834E1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biLevel thresh="25000"/>
            <a:extLst>
              <a:ext uri="{28A0092B-C50C-407E-A947-70E740481C1C}">
                <a14:useLocalDpi xmlns:a14="http://schemas.microsoft.com/office/drawing/2010/main" val="0"/>
              </a:ext>
              <a:ext uri="{96DAC541-7B7A-43D3-8B79-37D633B846F1}">
                <asvg:svgBlip xmlns:asvg="http://schemas.microsoft.com/office/drawing/2016/SVG/main" r:embed="rId5"/>
              </a:ext>
            </a:extLst>
          </a:blip>
          <a:srcRect l="35917" t="40037" r="12288" b="12942"/>
          <a:stretch/>
        </p:blipFill>
        <p:spPr>
          <a:xfrm rot="5400000">
            <a:off x="9216339" y="143722"/>
            <a:ext cx="3119383" cy="2831939"/>
          </a:xfrm>
          <a:prstGeom prst="rect">
            <a:avLst/>
          </a:prstGeom>
        </p:spPr>
      </p:pic>
      <p:sp>
        <p:nvSpPr>
          <p:cNvPr id="2" name="Title 1">
            <a:extLst>
              <a:ext uri="{FF2B5EF4-FFF2-40B4-BE49-F238E27FC236}">
                <a16:creationId xmlns:a16="http://schemas.microsoft.com/office/drawing/2014/main" id="{3F6E7A3C-AE02-6970-0230-1BB063FB156A}"/>
              </a:ext>
            </a:extLst>
          </p:cNvPr>
          <p:cNvSpPr>
            <a:spLocks noGrp="1"/>
          </p:cNvSpPr>
          <p:nvPr>
            <p:ph type="ctrTitle"/>
          </p:nvPr>
        </p:nvSpPr>
        <p:spPr>
          <a:xfrm>
            <a:off x="3787826" y="3085399"/>
            <a:ext cx="7311973" cy="2062125"/>
          </a:xfrm>
        </p:spPr>
        <p:txBody>
          <a:bodyPr>
            <a:normAutofit/>
          </a:bodyPr>
          <a:lstStyle/>
          <a:p>
            <a:pPr algn="l"/>
            <a:r>
              <a:rPr lang="en-GB" sz="6000" dirty="0"/>
              <a:t>Thank you!</a:t>
            </a:r>
            <a:endParaRPr lang="en-GB" sz="6000"/>
          </a:p>
        </p:txBody>
      </p:sp>
      <p:sp>
        <p:nvSpPr>
          <p:cNvPr id="3" name="Subtitle 2">
            <a:extLst>
              <a:ext uri="{FF2B5EF4-FFF2-40B4-BE49-F238E27FC236}">
                <a16:creationId xmlns:a16="http://schemas.microsoft.com/office/drawing/2014/main" id="{EAAC6FB0-3EC0-4665-8AEC-8E1DD983A158}"/>
              </a:ext>
            </a:extLst>
          </p:cNvPr>
          <p:cNvSpPr>
            <a:spLocks noGrp="1"/>
          </p:cNvSpPr>
          <p:nvPr>
            <p:ph type="subTitle" idx="1"/>
          </p:nvPr>
        </p:nvSpPr>
        <p:spPr>
          <a:xfrm>
            <a:off x="3787826" y="5264860"/>
            <a:ext cx="7311973" cy="799390"/>
          </a:xfrm>
        </p:spPr>
        <p:txBody>
          <a:bodyPr vert="horz" lIns="91440" tIns="45720" rIns="91440" bIns="45720" rtlCol="0">
            <a:normAutofit/>
          </a:bodyPr>
          <a:lstStyle/>
          <a:p>
            <a:pPr algn="l"/>
            <a:r>
              <a:rPr lang="en-GB" dirty="0">
                <a:cs typeface="Calibri"/>
              </a:rPr>
              <a:t>Any questions?</a:t>
            </a:r>
            <a:endParaRPr lang="en-GB"/>
          </a:p>
        </p:txBody>
      </p:sp>
      <p:pic>
        <p:nvPicPr>
          <p:cNvPr id="62" name="Graphic 61">
            <a:extLst>
              <a:ext uri="{FF2B5EF4-FFF2-40B4-BE49-F238E27FC236}">
                <a16:creationId xmlns:a16="http://schemas.microsoft.com/office/drawing/2014/main" id="{A6269A2E-1142-4640-87F2-FB272B760D8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5909151" y="94982"/>
            <a:ext cx="2698133" cy="2698133"/>
          </a:xfrm>
          <a:prstGeom prst="rect">
            <a:avLst/>
          </a:prstGeom>
        </p:spPr>
      </p:pic>
      <p:sp>
        <p:nvSpPr>
          <p:cNvPr id="64" name="Oval 1">
            <a:extLst>
              <a:ext uri="{FF2B5EF4-FFF2-40B4-BE49-F238E27FC236}">
                <a16:creationId xmlns:a16="http://schemas.microsoft.com/office/drawing/2014/main" id="{6268828B-23B3-4AF6-A838-6F0128B6F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90" y="3219078"/>
            <a:ext cx="3186814" cy="3638922"/>
          </a:xfrm>
          <a:custGeom>
            <a:avLst/>
            <a:gdLst>
              <a:gd name="connsiteX0" fmla="*/ 1156116 w 3186814"/>
              <a:gd name="connsiteY0" fmla="*/ 0 h 3638922"/>
              <a:gd name="connsiteX1" fmla="*/ 3186814 w 3186814"/>
              <a:gd name="connsiteY1" fmla="*/ 2030698 h 3638922"/>
              <a:gd name="connsiteX2" fmla="*/ 2447829 w 3186814"/>
              <a:gd name="connsiteY2" fmla="*/ 3597684 h 3638922"/>
              <a:gd name="connsiteX3" fmla="*/ 2392682 w 3186814"/>
              <a:gd name="connsiteY3" fmla="*/ 3638922 h 3638922"/>
              <a:gd name="connsiteX4" fmla="*/ 0 w 3186814"/>
              <a:gd name="connsiteY4" fmla="*/ 3638922 h 3638922"/>
              <a:gd name="connsiteX5" fmla="*/ 0 w 3186814"/>
              <a:gd name="connsiteY5" fmla="*/ 362315 h 3638922"/>
              <a:gd name="connsiteX6" fmla="*/ 20733 w 3186814"/>
              <a:gd name="connsiteY6" fmla="*/ 346811 h 3638922"/>
              <a:gd name="connsiteX7" fmla="*/ 1156116 w 3186814"/>
              <a:gd name="connsiteY7" fmla="*/ 0 h 36389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86814" h="3638922">
                <a:moveTo>
                  <a:pt x="1156116" y="0"/>
                </a:moveTo>
                <a:cubicBezTo>
                  <a:pt x="2277640" y="0"/>
                  <a:pt x="3186814" y="909174"/>
                  <a:pt x="3186814" y="2030698"/>
                </a:cubicBezTo>
                <a:cubicBezTo>
                  <a:pt x="3186814" y="2661556"/>
                  <a:pt x="2899146" y="3225224"/>
                  <a:pt x="2447829" y="3597684"/>
                </a:cubicBezTo>
                <a:lnTo>
                  <a:pt x="2392682" y="3638922"/>
                </a:lnTo>
                <a:lnTo>
                  <a:pt x="0" y="3638922"/>
                </a:lnTo>
                <a:lnTo>
                  <a:pt x="0" y="362315"/>
                </a:lnTo>
                <a:lnTo>
                  <a:pt x="20733" y="346811"/>
                </a:lnTo>
                <a:cubicBezTo>
                  <a:pt x="344835" y="127853"/>
                  <a:pt x="735545" y="0"/>
                  <a:pt x="1156116" y="0"/>
                </a:cubicBezTo>
                <a:close/>
              </a:path>
            </a:pathLst>
          </a:custGeom>
          <a:solidFill>
            <a:schemeClr val="accent5">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66" name="Graphic 65">
            <a:extLst>
              <a:ext uri="{FF2B5EF4-FFF2-40B4-BE49-F238E27FC236}">
                <a16:creationId xmlns:a16="http://schemas.microsoft.com/office/drawing/2014/main" id="{39A1D611-C6DC-43FA-ACA3-C4E70E1BD0B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8">
            <a:duotone>
              <a:schemeClr val="accent3">
                <a:shade val="45000"/>
                <a:satMod val="135000"/>
              </a:schemeClr>
              <a:prstClr val="white"/>
            </a:duotone>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42100" y="3665550"/>
            <a:ext cx="3192449" cy="3192449"/>
          </a:xfrm>
          <a:prstGeom prst="rect">
            <a:avLst/>
          </a:prstGeom>
        </p:spPr>
      </p:pic>
    </p:spTree>
    <p:extLst>
      <p:ext uri="{BB962C8B-B14F-4D97-AF65-F5344CB8AC3E}">
        <p14:creationId xmlns:p14="http://schemas.microsoft.com/office/powerpoint/2010/main" val="1525055040"/>
      </p:ext>
    </p:extLst>
  </p:cSld>
  <p:clrMapOvr>
    <a:masterClrMapping/>
  </p:clrMapOvr>
</p:sld>
</file>

<file path=ppt/theme/theme1.xml><?xml version="1.0" encoding="utf-8"?>
<a:theme xmlns:a="http://schemas.openxmlformats.org/drawingml/2006/main" name="ConfettiVTI">
  <a:themeElements>
    <a:clrScheme name="AnalogousFromRegularSeedLeftStep">
      <a:dk1>
        <a:srgbClr val="000000"/>
      </a:dk1>
      <a:lt1>
        <a:srgbClr val="FFFFFF"/>
      </a:lt1>
      <a:dk2>
        <a:srgbClr val="322A1C"/>
      </a:dk2>
      <a:lt2>
        <a:srgbClr val="F1F0F3"/>
      </a:lt2>
      <a:accent1>
        <a:srgbClr val="8FAB1E"/>
      </a:accent1>
      <a:accent2>
        <a:srgbClr val="C29D15"/>
      </a:accent2>
      <a:accent3>
        <a:srgbClr val="E76F29"/>
      </a:accent3>
      <a:accent4>
        <a:srgbClr val="D51720"/>
      </a:accent4>
      <a:accent5>
        <a:srgbClr val="E72981"/>
      </a:accent5>
      <a:accent6>
        <a:srgbClr val="D517BE"/>
      </a:accent6>
      <a:hlink>
        <a:srgbClr val="7964CB"/>
      </a:hlink>
      <a:folHlink>
        <a:srgbClr val="7F7F7F"/>
      </a:folHlink>
    </a:clrScheme>
    <a:fontScheme name="Custom 10">
      <a:majorFont>
        <a:latin typeface="Gill Sans Nova"/>
        <a:ea typeface=""/>
        <a:cs typeface=""/>
      </a:majorFont>
      <a:minorFont>
        <a:latin typeface="Calibr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onfettiVTI" id="{B5618F7C-B4F0-4D28-83B4-440D0519681F}" vid="{5F84EFDF-E14E-48C6-955C-990A32085A7F}"/>
    </a:ext>
  </a:extLst>
</a:theme>
</file>

<file path=ppt/theme/theme2.xml><?xml version="1.0" encoding="utf-8"?>
<a:theme xmlns:a="http://schemas.openxmlformats.org/drawingml/2006/main" name="Office Theme 2013 - 202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31</Slides>
  <Notes>1</Notes>
  <HiddenSlides>0</HiddenSlides>
  <MMClips>0</MMClips>
  <ScaleCrop>false</ScaleCrop>
  <HeadingPairs>
    <vt:vector size="4" baseType="variant">
      <vt:variant>
        <vt:lpstr>Theme</vt:lpstr>
      </vt:variant>
      <vt:variant>
        <vt:i4>1</vt:i4>
      </vt:variant>
      <vt:variant>
        <vt:lpstr>Slide Titles</vt:lpstr>
      </vt:variant>
      <vt:variant>
        <vt:i4>31</vt:i4>
      </vt:variant>
    </vt:vector>
  </HeadingPairs>
  <TitlesOfParts>
    <vt:vector size="32" baseType="lpstr">
      <vt:lpstr>ConfettiVTI</vt:lpstr>
      <vt:lpstr>Judicial review</vt:lpstr>
      <vt:lpstr>Content </vt:lpstr>
      <vt:lpstr>Questions from last week</vt:lpstr>
      <vt:lpstr>Aims and Learning Objectives</vt:lpstr>
      <vt:lpstr>What is Judicial review?</vt:lpstr>
      <vt:lpstr>Activity </vt:lpstr>
      <vt:lpstr>Continued </vt:lpstr>
      <vt:lpstr>Continued</vt:lpstr>
      <vt:lpstr>Activity </vt:lpstr>
      <vt:lpstr>What are the grounds for judicial review?</vt:lpstr>
      <vt:lpstr>Illegality</vt:lpstr>
      <vt:lpstr>Activity </vt:lpstr>
      <vt:lpstr>Illegality continued </vt:lpstr>
      <vt:lpstr>Activity </vt:lpstr>
      <vt:lpstr>Procedural impropriety</vt:lpstr>
      <vt:lpstr>Continued</vt:lpstr>
      <vt:lpstr>Irrationality </vt:lpstr>
      <vt:lpstr>The procedure</vt:lpstr>
      <vt:lpstr>No judicial review</vt:lpstr>
      <vt:lpstr>Remedies in public law</vt:lpstr>
      <vt:lpstr>Remedies in private law</vt:lpstr>
      <vt:lpstr>What about damages?</vt:lpstr>
      <vt:lpstr>Activity </vt:lpstr>
      <vt:lpstr>Upper tribunal and Judicial review</vt:lpstr>
      <vt:lpstr>PowerPoint Presentation</vt:lpstr>
      <vt:lpstr>Example </vt:lpstr>
      <vt:lpstr>Activity</vt:lpstr>
      <vt:lpstr>Exam </vt:lpstr>
      <vt:lpstr>Next week </vt:lpstr>
      <vt:lpstr>Summary </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652</cp:revision>
  <dcterms:created xsi:type="dcterms:W3CDTF">2022-11-07T13:34:56Z</dcterms:created>
  <dcterms:modified xsi:type="dcterms:W3CDTF">2022-12-07T12:51:49Z</dcterms:modified>
</cp:coreProperties>
</file>